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notesSlides/notesSlide1.xml" ContentType="application/vnd.openxmlformats-officedocument.presentationml.notesSlide+xml"/>
  <Override PartName="/ppt/comments/comment3.xml" ContentType="application/vnd.openxmlformats-officedocument.presentationml.comments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95" r:id="rId39"/>
    <p:sldId id="296" r:id="rId40"/>
    <p:sldId id="297" r:id="rId41"/>
    <p:sldId id="298" r:id="rId42"/>
    <p:sldId id="345" r:id="rId43"/>
    <p:sldId id="346" r:id="rId44"/>
    <p:sldId id="347" r:id="rId45"/>
    <p:sldId id="348" r:id="rId46"/>
    <p:sldId id="349" r:id="rId47"/>
    <p:sldId id="350" r:id="rId48"/>
    <p:sldId id="351" r:id="rId49"/>
    <p:sldId id="352" r:id="rId50"/>
    <p:sldId id="353" r:id="rId51"/>
    <p:sldId id="354" r:id="rId52"/>
    <p:sldId id="355" r:id="rId53"/>
    <p:sldId id="356" r:id="rId54"/>
    <p:sldId id="357" r:id="rId55"/>
    <p:sldId id="358" r:id="rId56"/>
    <p:sldId id="360" r:id="rId57"/>
    <p:sldId id="361" r:id="rId58"/>
    <p:sldId id="362" r:id="rId59"/>
    <p:sldId id="371" r:id="rId60"/>
    <p:sldId id="372" r:id="rId61"/>
    <p:sldId id="373" r:id="rId62"/>
    <p:sldId id="374" r:id="rId63"/>
    <p:sldId id="375" r:id="rId64"/>
    <p:sldId id="376" r:id="rId65"/>
    <p:sldId id="377" r:id="rId66"/>
    <p:sldId id="381" r:id="rId67"/>
    <p:sldId id="382" r:id="rId68"/>
    <p:sldId id="383" r:id="rId69"/>
    <p:sldId id="384" r:id="rId70"/>
    <p:sldId id="385" r:id="rId71"/>
    <p:sldId id="386" r:id="rId72"/>
    <p:sldId id="387" r:id="rId73"/>
    <p:sldId id="398" r:id="rId74"/>
    <p:sldId id="399" r:id="rId75"/>
    <p:sldId id="400" r:id="rId76"/>
    <p:sldId id="401" r:id="rId77"/>
    <p:sldId id="402" r:id="rId78"/>
    <p:sldId id="403" r:id="rId79"/>
    <p:sldId id="404" r:id="rId80"/>
    <p:sldId id="405" r:id="rId81"/>
    <p:sldId id="406" r:id="rId82"/>
    <p:sldId id="407" r:id="rId83"/>
    <p:sldId id="408" r:id="rId84"/>
    <p:sldId id="409" r:id="rId85"/>
    <p:sldId id="410" r:id="rId86"/>
    <p:sldId id="411" r:id="rId87"/>
    <p:sldId id="412" r:id="rId88"/>
    <p:sldId id="413" r:id="rId89"/>
    <p:sldId id="414" r:id="rId90"/>
    <p:sldId id="415" r:id="rId91"/>
    <p:sldId id="416" r:id="rId92"/>
    <p:sldId id="417" r:id="rId93"/>
    <p:sldId id="418" r:id="rId94"/>
    <p:sldId id="419" r:id="rId95"/>
    <p:sldId id="420" r:id="rId96"/>
    <p:sldId id="421" r:id="rId97"/>
    <p:sldId id="422" r:id="rId98"/>
    <p:sldId id="423" r:id="rId99"/>
    <p:sldId id="424" r:id="rId100"/>
    <p:sldId id="425" r:id="rId101"/>
    <p:sldId id="426" r:id="rId102"/>
    <p:sldId id="427" r:id="rId103"/>
    <p:sldId id="428" r:id="rId104"/>
    <p:sldId id="429" r:id="rId105"/>
    <p:sldId id="430" r:id="rId106"/>
    <p:sldId id="431" r:id="rId107"/>
    <p:sldId id="432" r:id="rId108"/>
    <p:sldId id="433" r:id="rId109"/>
    <p:sldId id="434" r:id="rId110"/>
    <p:sldId id="435" r:id="rId111"/>
    <p:sldId id="436" r:id="rId112"/>
    <p:sldId id="437" r:id="rId113"/>
    <p:sldId id="438" r:id="rId114"/>
    <p:sldId id="439" r:id="rId115"/>
    <p:sldId id="440" r:id="rId116"/>
    <p:sldId id="441" r:id="rId117"/>
    <p:sldId id="442" r:id="rId118"/>
    <p:sldId id="443" r:id="rId119"/>
    <p:sldId id="444" r:id="rId120"/>
    <p:sldId id="445" r:id="rId121"/>
    <p:sldId id="446" r:id="rId122"/>
    <p:sldId id="447" r:id="rId123"/>
    <p:sldId id="448" r:id="rId124"/>
    <p:sldId id="449" r:id="rId125"/>
    <p:sldId id="450" r:id="rId126"/>
    <p:sldId id="451" r:id="rId127"/>
    <p:sldId id="452" r:id="rId128"/>
    <p:sldId id="453" r:id="rId129"/>
    <p:sldId id="454" r:id="rId130"/>
    <p:sldId id="455" r:id="rId131"/>
    <p:sldId id="456" r:id="rId132"/>
    <p:sldId id="457" r:id="rId133"/>
    <p:sldId id="458" r:id="rId134"/>
    <p:sldId id="459" r:id="rId135"/>
    <p:sldId id="460" r:id="rId136"/>
    <p:sldId id="461" r:id="rId137"/>
    <p:sldId id="462" r:id="rId138"/>
    <p:sldId id="463" r:id="rId139"/>
    <p:sldId id="464" r:id="rId140"/>
    <p:sldId id="465" r:id="rId141"/>
    <p:sldId id="466" r:id="rId142"/>
    <p:sldId id="467" r:id="rId143"/>
    <p:sldId id="468" r:id="rId144"/>
    <p:sldId id="469" r:id="rId145"/>
    <p:sldId id="470" r:id="rId146"/>
    <p:sldId id="471" r:id="rId147"/>
    <p:sldId id="472" r:id="rId148"/>
    <p:sldId id="473" r:id="rId149"/>
    <p:sldId id="474" r:id="rId150"/>
    <p:sldId id="475" r:id="rId151"/>
  </p:sldIdLst>
  <p:sldSz cx="13004800" cy="9753600"/>
  <p:notesSz cx="13004800" cy="97536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ang Jing" initials="YJ" lastIdx="13" clrIdx="0">
    <p:extLst>
      <p:ext uri="{19B8F6BF-5375-455C-9EA6-DF929625EA0E}">
        <p15:presenceInfo xmlns:p15="http://schemas.microsoft.com/office/powerpoint/2012/main" userId="3082658b5ca898f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880" autoAdjust="0"/>
    <p:restoredTop sz="94740"/>
  </p:normalViewPr>
  <p:slideViewPr>
    <p:cSldViewPr>
      <p:cViewPr varScale="1">
        <p:scale>
          <a:sx n="87" d="100"/>
          <a:sy n="87" d="100"/>
        </p:scale>
        <p:origin x="1712" y="20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viewProps" Target="viewProps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theme" Target="theme/theme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commentAuthors" Target="commentAuthor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presProps" Target="presProps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1-04T09:56:25.014" idx="1">
    <p:pos x="10" y="10"/>
    <p:text>added animation</p:text>
    <p:extLst>
      <p:ext uri="{C676402C-5697-4E1C-873F-D02D1690AC5C}">
        <p15:threadingInfo xmlns:p15="http://schemas.microsoft.com/office/powerpoint/2012/main" timeZoneBias="-48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1-04T09:56:57.657" idx="2">
    <p:pos x="10" y="10"/>
    <p:text>added animation</p:text>
    <p:extLst>
      <p:ext uri="{C676402C-5697-4E1C-873F-D02D1690AC5C}">
        <p15:threadingInfo xmlns:p15="http://schemas.microsoft.com/office/powerpoint/2012/main" timeZoneBias="-48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1-04T10:11:48.252" idx="7">
    <p:pos x="10" y="10"/>
    <p:text>modified value from 71 to 74</p:text>
    <p:extLst>
      <p:ext uri="{C676402C-5697-4E1C-873F-D02D1690AC5C}">
        <p15:threadingInfo xmlns:p15="http://schemas.microsoft.com/office/powerpoint/2012/main" timeZoneBias="-48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635625" cy="4889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7366000" y="0"/>
            <a:ext cx="5635625" cy="4889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66E515-E697-41A3-AC17-2EF77531D49B}" type="datetimeFigureOut">
              <a:rPr lang="en-SG" smtClean="0"/>
              <a:t>5/1/22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306888" y="1219200"/>
            <a:ext cx="4391025" cy="32924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300163" y="4694238"/>
            <a:ext cx="10404475" cy="384016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264650"/>
            <a:ext cx="5635625" cy="4889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7366000" y="9264650"/>
            <a:ext cx="5635625" cy="4889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9BCE71-389F-4635-AD6D-EE388C4EE2D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3962169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9BCE71-389F-4635-AD6D-EE388C4EE2D3}" type="slidenum">
              <a:rPr lang="en-SG" smtClean="0"/>
              <a:t>26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0422557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9BCE71-389F-4635-AD6D-EE388C4EE2D3}" type="slidenum">
              <a:rPr lang="en-SG" smtClean="0"/>
              <a:t>74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1339836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75360" y="3023616"/>
            <a:ext cx="11054080" cy="20482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950720" y="5462016"/>
            <a:ext cx="9103360" cy="24384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1/5/22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500" b="0" i="0">
                <a:solidFill>
                  <a:srgbClr val="B01861"/>
                </a:solidFill>
                <a:latin typeface="Helvetica"/>
                <a:cs typeface="Helvetic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400" b="0" i="0">
                <a:solidFill>
                  <a:schemeClr val="tx1"/>
                </a:solidFill>
                <a:latin typeface="Helvetica Light"/>
                <a:cs typeface="Helvetica Ligh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1/5/22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500" b="0" i="0">
                <a:solidFill>
                  <a:srgbClr val="B01861"/>
                </a:solidFill>
                <a:latin typeface="Helvetica"/>
                <a:cs typeface="Helvetic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50240" y="2243328"/>
            <a:ext cx="5657088" cy="643737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697472" y="2243328"/>
            <a:ext cx="5657088" cy="643737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1/5/22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1949079" y="2652370"/>
            <a:ext cx="9359900" cy="57657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500" b="0" i="0">
                <a:solidFill>
                  <a:srgbClr val="B01861"/>
                </a:solidFill>
                <a:latin typeface="Helvetica"/>
                <a:cs typeface="Helvetic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1/5/22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1/5/22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00679" y="526885"/>
            <a:ext cx="12403441" cy="5778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500" b="0" i="0">
                <a:solidFill>
                  <a:srgbClr val="B01861"/>
                </a:solidFill>
                <a:latin typeface="Helvetica"/>
                <a:cs typeface="Helvetic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165681" y="3348849"/>
            <a:ext cx="10673436" cy="35483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400" b="0" i="0">
                <a:solidFill>
                  <a:schemeClr val="tx1"/>
                </a:solidFill>
                <a:latin typeface="Helvetica Light"/>
                <a:cs typeface="Helvetica Ligh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421632" y="9070848"/>
            <a:ext cx="4161536" cy="4876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50240" y="9070848"/>
            <a:ext cx="2991104" cy="4876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1/5/22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9363456" y="9070848"/>
            <a:ext cx="2991104" cy="4876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10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10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png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90.png"/><Relationship Id="rId7" Type="http://schemas.openxmlformats.org/officeDocument/2006/relationships/image" Target="../media/image104.png"/><Relationship Id="rId12" Type="http://schemas.openxmlformats.org/officeDocument/2006/relationships/image" Target="../media/image109.png"/><Relationship Id="rId2" Type="http://schemas.openxmlformats.org/officeDocument/2006/relationships/image" Target="../media/image10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11" Type="http://schemas.openxmlformats.org/officeDocument/2006/relationships/image" Target="../media/image108.png"/><Relationship Id="rId5" Type="http://schemas.openxmlformats.org/officeDocument/2006/relationships/image" Target="../media/image103.png"/><Relationship Id="rId10" Type="http://schemas.openxmlformats.org/officeDocument/2006/relationships/image" Target="../media/image107.png"/><Relationship Id="rId4" Type="http://schemas.openxmlformats.org/officeDocument/2006/relationships/image" Target="../media/image91.png"/><Relationship Id="rId9" Type="http://schemas.openxmlformats.org/officeDocument/2006/relationships/image" Target="../media/image106.jp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7" Type="http://schemas.openxmlformats.org/officeDocument/2006/relationships/image" Target="../media/image112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4" Type="http://schemas.openxmlformats.org/officeDocument/2006/relationships/image" Target="../media/image92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7" Type="http://schemas.openxmlformats.org/officeDocument/2006/relationships/image" Target="../media/image116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5.png"/><Relationship Id="rId5" Type="http://schemas.openxmlformats.org/officeDocument/2006/relationships/image" Target="../media/image114.png"/><Relationship Id="rId4" Type="http://schemas.openxmlformats.org/officeDocument/2006/relationships/image" Target="../media/image92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7" Type="http://schemas.openxmlformats.org/officeDocument/2006/relationships/image" Target="../media/image118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7.jpg"/><Relationship Id="rId5" Type="http://schemas.openxmlformats.org/officeDocument/2006/relationships/image" Target="../media/image114.png"/><Relationship Id="rId4" Type="http://schemas.openxmlformats.org/officeDocument/2006/relationships/image" Target="../media/image92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7" Type="http://schemas.openxmlformats.org/officeDocument/2006/relationships/image" Target="../media/image118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9.jpg"/><Relationship Id="rId5" Type="http://schemas.openxmlformats.org/officeDocument/2006/relationships/image" Target="../media/image114.png"/><Relationship Id="rId4" Type="http://schemas.openxmlformats.org/officeDocument/2006/relationships/image" Target="../media/image92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7" Type="http://schemas.openxmlformats.org/officeDocument/2006/relationships/image" Target="../media/image121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jpg"/><Relationship Id="rId5" Type="http://schemas.openxmlformats.org/officeDocument/2006/relationships/image" Target="../media/image114.png"/><Relationship Id="rId4" Type="http://schemas.openxmlformats.org/officeDocument/2006/relationships/image" Target="../media/image92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4.png"/><Relationship Id="rId4" Type="http://schemas.openxmlformats.org/officeDocument/2006/relationships/image" Target="../media/image1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8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7.png"/><Relationship Id="rId4" Type="http://schemas.openxmlformats.org/officeDocument/2006/relationships/image" Target="../media/image78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9.png"/><Relationship Id="rId5" Type="http://schemas.openxmlformats.org/officeDocument/2006/relationships/image" Target="../media/image128.png"/><Relationship Id="rId4" Type="http://schemas.openxmlformats.org/officeDocument/2006/relationships/image" Target="../media/image78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1.png"/><Relationship Id="rId5" Type="http://schemas.openxmlformats.org/officeDocument/2006/relationships/image" Target="../media/image130.png"/><Relationship Id="rId4" Type="http://schemas.openxmlformats.org/officeDocument/2006/relationships/image" Target="../media/image78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8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jpg"/><Relationship Id="rId2" Type="http://schemas.openxmlformats.org/officeDocument/2006/relationships/image" Target="../media/image132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4.png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jp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6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jp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jp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9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jp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png"/><Relationship Id="rId3" Type="http://schemas.openxmlformats.org/officeDocument/2006/relationships/image" Target="../media/image142.png"/><Relationship Id="rId7" Type="http://schemas.openxmlformats.org/officeDocument/2006/relationships/image" Target="../media/image146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5.png"/><Relationship Id="rId5" Type="http://schemas.openxmlformats.org/officeDocument/2006/relationships/image" Target="../media/image144.png"/><Relationship Id="rId4" Type="http://schemas.openxmlformats.org/officeDocument/2006/relationships/image" Target="../media/image143.png"/><Relationship Id="rId9" Type="http://schemas.openxmlformats.org/officeDocument/2006/relationships/image" Target="../media/image148.png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jpg"/><Relationship Id="rId1" Type="http://schemas.openxmlformats.org/officeDocument/2006/relationships/slideLayout" Target="../slideLayouts/slideLayout3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0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4.png"/><Relationship Id="rId5" Type="http://schemas.openxmlformats.org/officeDocument/2006/relationships/image" Target="../media/image153.png"/><Relationship Id="rId4" Type="http://schemas.openxmlformats.org/officeDocument/2006/relationships/image" Target="../media/image152.pn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jpg"/><Relationship Id="rId2" Type="http://schemas.openxmlformats.org/officeDocument/2006/relationships/image" Target="../media/image155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4.png"/><Relationship Id="rId5" Type="http://schemas.openxmlformats.org/officeDocument/2006/relationships/image" Target="../media/image157.png"/><Relationship Id="rId4" Type="http://schemas.openxmlformats.org/officeDocument/2006/relationships/image" Target="../media/image156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8.jpg"/><Relationship Id="rId1" Type="http://schemas.openxmlformats.org/officeDocument/2006/relationships/slideLayout" Target="../slideLayouts/slideLayout3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8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0.png"/><Relationship Id="rId4" Type="http://schemas.openxmlformats.org/officeDocument/2006/relationships/image" Target="../media/image15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2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jp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4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3.jp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jp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3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3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3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5.png"/><Relationship Id="rId3" Type="http://schemas.openxmlformats.org/officeDocument/2006/relationships/image" Target="../media/image171.png"/><Relationship Id="rId7" Type="http://schemas.openxmlformats.org/officeDocument/2006/relationships/image" Target="../media/image174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3.png"/><Relationship Id="rId5" Type="http://schemas.openxmlformats.org/officeDocument/2006/relationships/image" Target="../media/image151.png"/><Relationship Id="rId4" Type="http://schemas.openxmlformats.org/officeDocument/2006/relationships/image" Target="../media/image172.pn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7" Type="http://schemas.openxmlformats.org/officeDocument/2006/relationships/image" Target="../media/image180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9.png"/><Relationship Id="rId5" Type="http://schemas.openxmlformats.org/officeDocument/2006/relationships/image" Target="../media/image178.png"/><Relationship Id="rId4" Type="http://schemas.openxmlformats.org/officeDocument/2006/relationships/image" Target="../media/image177.pn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7" Type="http://schemas.openxmlformats.org/officeDocument/2006/relationships/image" Target="../media/image184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3.png"/><Relationship Id="rId5" Type="http://schemas.openxmlformats.org/officeDocument/2006/relationships/image" Target="../media/image172.png"/><Relationship Id="rId4" Type="http://schemas.openxmlformats.org/officeDocument/2006/relationships/image" Target="../media/image18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3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3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jp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3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jp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3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89.jpg"/><Relationship Id="rId1" Type="http://schemas.openxmlformats.org/officeDocument/2006/relationships/slideLayout" Target="../slideLayouts/slideLayout3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3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3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jp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5.png"/><Relationship Id="rId4" Type="http://schemas.openxmlformats.org/officeDocument/2006/relationships/image" Target="../media/image181.png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jp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5.png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.xml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3.xm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jpg"/><Relationship Id="rId5" Type="http://schemas.openxmlformats.org/officeDocument/2006/relationships/image" Target="../media/image69.png"/><Relationship Id="rId4" Type="http://schemas.openxmlformats.org/officeDocument/2006/relationships/image" Target="../media/image68.png"/><Relationship Id="rId9" Type="http://schemas.openxmlformats.org/officeDocument/2006/relationships/image" Target="../media/image73.jp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8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g"/><Relationship Id="rId2" Type="http://schemas.openxmlformats.org/officeDocument/2006/relationships/image" Target="../media/image8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86.jpg"/><Relationship Id="rId4" Type="http://schemas.openxmlformats.org/officeDocument/2006/relationships/image" Target="../media/image85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jp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9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9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9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2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10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10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55505" y="4023905"/>
            <a:ext cx="6694170" cy="850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7784"/>
              </a:lnSpc>
              <a:tabLst>
                <a:tab pos="2933065" algn="l"/>
              </a:tabLst>
            </a:pPr>
            <a:r>
              <a:rPr sz="6500" dirty="0">
                <a:latin typeface="Helvetica Neue Medium"/>
                <a:cs typeface="Helvetica Neue Medium"/>
              </a:rPr>
              <a:t>Python	Packages</a:t>
            </a:r>
            <a:endParaRPr sz="6500">
              <a:latin typeface="Helvetica Neue Medium"/>
              <a:cs typeface="Helvetica Neue Medium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5752465" cy="1419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NumPy arrays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C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eate arrays f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om Python lists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879600" y="4308330"/>
            <a:ext cx="1640205" cy="358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2900" indent="-330200">
              <a:lnSpc>
                <a:spcPct val="100000"/>
              </a:lnSpc>
              <a:buFont typeface="Lucida Grande"/>
              <a:buChar char="✓"/>
              <a:tabLst>
                <a:tab pos="342900" algn="l"/>
              </a:tabLst>
            </a:pPr>
            <a:r>
              <a:rPr sz="2600" dirty="0">
                <a:latin typeface="Helvetica Neue"/>
                <a:cs typeface="Helvetica Neue"/>
              </a:rPr>
              <a:t>Function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543300" y="4286944"/>
            <a:ext cx="2066925" cy="450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5244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np.array()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744099" y="4889500"/>
            <a:ext cx="9516614" cy="20944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744033" y="7162800"/>
            <a:ext cx="9516614" cy="13767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543300" y="4286944"/>
            <a:ext cx="2066925" cy="450215"/>
          </a:xfrm>
          <a:custGeom>
            <a:avLst/>
            <a:gdLst/>
            <a:ahLst/>
            <a:cxnLst/>
            <a:rect l="l" t="t" r="r" b="b"/>
            <a:pathLst>
              <a:path w="2066925" h="450214">
                <a:moveTo>
                  <a:pt x="0" y="450155"/>
                </a:moveTo>
                <a:lnTo>
                  <a:pt x="2066528" y="450155"/>
                </a:lnTo>
                <a:lnTo>
                  <a:pt x="2066528" y="0"/>
                </a:lnTo>
                <a:lnTo>
                  <a:pt x="0" y="0"/>
                </a:lnTo>
                <a:lnTo>
                  <a:pt x="0" y="450155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753754" y="7901206"/>
            <a:ext cx="3037794" cy="68198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71690">
              <a:lnSpc>
                <a:spcPct val="100000"/>
              </a:lnSpc>
            </a:pPr>
            <a:r>
              <a:rPr dirty="0"/>
              <a:t>Array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S</a:t>
            </a:r>
            <a:r>
              <a:rPr spc="-10" dirty="0"/>
              <a:t>t</a:t>
            </a:r>
            <a:r>
              <a:rPr dirty="0"/>
              <a:t>ru</a:t>
            </a:r>
            <a:r>
              <a:rPr spc="-5" dirty="0"/>
              <a:t>c</a:t>
            </a:r>
            <a:r>
              <a:rPr spc="-10" dirty="0"/>
              <a:t>t</a:t>
            </a:r>
            <a:r>
              <a:rPr dirty="0"/>
              <a:t>ure</a:t>
            </a:r>
          </a:p>
        </p:txBody>
      </p:sp>
      <p:sp>
        <p:nvSpPr>
          <p:cNvPr id="10" name="object 10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1147445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90182" y="2710790"/>
            <a:ext cx="3251835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76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pandas.Series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508962" y="2681462"/>
            <a:ext cx="255524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data structu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35100" y="3495513"/>
            <a:ext cx="398399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Indexing and slicing of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444540" y="3593497"/>
            <a:ext cx="2874010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pandas.Series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365394" y="3561467"/>
            <a:ext cx="32131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objects via brackets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653945" y="3596663"/>
            <a:ext cx="438784" cy="3829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160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[]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178754" y="4711817"/>
            <a:ext cx="3456094" cy="4584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445250" y="6270976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445250" y="6560253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445250" y="6831412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464300" y="5962650"/>
            <a:ext cx="0" cy="869950"/>
          </a:xfrm>
          <a:custGeom>
            <a:avLst/>
            <a:gdLst/>
            <a:ahLst/>
            <a:cxnLst/>
            <a:rect l="l" t="t" r="r" b="b"/>
            <a:pathLst>
              <a:path h="869950">
                <a:moveTo>
                  <a:pt x="0" y="869695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445250" y="7723794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939805" y="5962650"/>
            <a:ext cx="0" cy="869950"/>
          </a:xfrm>
          <a:custGeom>
            <a:avLst/>
            <a:gdLst/>
            <a:ahLst/>
            <a:cxnLst/>
            <a:rect l="l" t="t" r="r" b="b"/>
            <a:pathLst>
              <a:path h="869950">
                <a:moveTo>
                  <a:pt x="0" y="869695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920755" y="7723794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445250" y="5981700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445250" y="7717358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190182" y="2710790"/>
            <a:ext cx="3251835" cy="468630"/>
          </a:xfrm>
          <a:custGeom>
            <a:avLst/>
            <a:gdLst/>
            <a:ahLst/>
            <a:cxnLst/>
            <a:rect l="l" t="t" r="r" b="b"/>
            <a:pathLst>
              <a:path w="3251835" h="468630">
                <a:moveTo>
                  <a:pt x="0" y="468227"/>
                </a:moveTo>
                <a:lnTo>
                  <a:pt x="3251433" y="468227"/>
                </a:lnTo>
                <a:lnTo>
                  <a:pt x="3251433" y="0"/>
                </a:lnTo>
                <a:lnTo>
                  <a:pt x="0" y="0"/>
                </a:lnTo>
                <a:lnTo>
                  <a:pt x="0" y="4682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1653945" y="3606197"/>
            <a:ext cx="438784" cy="373380"/>
          </a:xfrm>
          <a:custGeom>
            <a:avLst/>
            <a:gdLst/>
            <a:ahLst/>
            <a:cxnLst/>
            <a:rect l="l" t="t" r="r" b="b"/>
            <a:pathLst>
              <a:path w="438784" h="373379">
                <a:moveTo>
                  <a:pt x="0" y="373105"/>
                </a:moveTo>
                <a:lnTo>
                  <a:pt x="438439" y="373105"/>
                </a:lnTo>
                <a:lnTo>
                  <a:pt x="438439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986624" y="5151400"/>
            <a:ext cx="2706340" cy="32850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100924" y="5219053"/>
            <a:ext cx="2477770" cy="3056890"/>
          </a:xfrm>
          <a:custGeom>
            <a:avLst/>
            <a:gdLst/>
            <a:ahLst/>
            <a:cxnLst/>
            <a:rect l="l" t="t" r="r" b="b"/>
            <a:pathLst>
              <a:path w="2477770" h="3056890">
                <a:moveTo>
                  <a:pt x="0" y="3056434"/>
                </a:moveTo>
                <a:lnTo>
                  <a:pt x="2477740" y="3056434"/>
                </a:lnTo>
                <a:lnTo>
                  <a:pt x="2477740" y="0"/>
                </a:lnTo>
                <a:lnTo>
                  <a:pt x="0" y="0"/>
                </a:lnTo>
                <a:lnTo>
                  <a:pt x="0" y="305643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177868" y="5911734"/>
            <a:ext cx="2323852" cy="22384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1879600" y="4328085"/>
            <a:ext cx="9898380" cy="13849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2900" indent="-330200">
              <a:lnSpc>
                <a:spcPct val="100000"/>
              </a:lnSpc>
              <a:buFont typeface="Lucida Grande"/>
              <a:buChar char="✓"/>
              <a:tabLst>
                <a:tab pos="342900" algn="l"/>
              </a:tabLst>
            </a:pPr>
            <a:r>
              <a:rPr sz="2600" dirty="0">
                <a:latin typeface="Helvetica Neue"/>
                <a:cs typeface="Helvetica Neue"/>
              </a:rPr>
              <a:t>Label based indices diﬀe</a:t>
            </a:r>
            <a:r>
              <a:rPr sz="2600" spc="-50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ent f</a:t>
            </a:r>
            <a:r>
              <a:rPr sz="2600" spc="-50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om intege</a:t>
            </a:r>
            <a:r>
              <a:rPr sz="2600" spc="-145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-position based indices</a:t>
            </a:r>
            <a:endParaRPr sz="26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</a:pPr>
            <a:endParaRPr sz="2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150">
              <a:latin typeface="Times New Roman"/>
              <a:cs typeface="Times New Roman"/>
            </a:endParaRPr>
          </a:p>
          <a:p>
            <a:pPr marL="6078855">
              <a:lnSpc>
                <a:spcPct val="100000"/>
              </a:lnSpc>
            </a:pPr>
            <a:r>
              <a:rPr sz="2000" b="1" dirty="0">
                <a:latin typeface="Courier"/>
                <a:cs typeface="Courier"/>
              </a:rPr>
              <a:t>exper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639924" y="6053907"/>
            <a:ext cx="124460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0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639924" y="6343184"/>
            <a:ext cx="124460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1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6639924" y="6632461"/>
            <a:ext cx="124460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2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3334026" y="5280973"/>
            <a:ext cx="1145540" cy="274320"/>
          </a:xfrm>
          <a:custGeom>
            <a:avLst/>
            <a:gdLst/>
            <a:ahLst/>
            <a:cxnLst/>
            <a:rect l="l" t="t" r="r" b="b"/>
            <a:pathLst>
              <a:path w="1145539" h="274320">
                <a:moveTo>
                  <a:pt x="0" y="274082"/>
                </a:moveTo>
                <a:lnTo>
                  <a:pt x="1145444" y="274082"/>
                </a:lnTo>
                <a:lnTo>
                  <a:pt x="1145444" y="0"/>
                </a:lnTo>
                <a:lnTo>
                  <a:pt x="0" y="0"/>
                </a:lnTo>
                <a:lnTo>
                  <a:pt x="0" y="274082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2235051" y="7151350"/>
            <a:ext cx="1530985" cy="703580"/>
          </a:xfrm>
          <a:custGeom>
            <a:avLst/>
            <a:gdLst/>
            <a:ahLst/>
            <a:cxnLst/>
            <a:rect l="l" t="t" r="r" b="b"/>
            <a:pathLst>
              <a:path w="1530985" h="703579">
                <a:moveTo>
                  <a:pt x="0" y="703480"/>
                </a:moveTo>
                <a:lnTo>
                  <a:pt x="1530892" y="703480"/>
                </a:lnTo>
                <a:lnTo>
                  <a:pt x="1530892" y="0"/>
                </a:lnTo>
                <a:lnTo>
                  <a:pt x="0" y="0"/>
                </a:lnTo>
                <a:lnTo>
                  <a:pt x="0" y="70348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5834612" y="6832345"/>
            <a:ext cx="3456304" cy="8788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5255">
              <a:lnSpc>
                <a:spcPct val="100000"/>
              </a:lnSpc>
              <a:tabLst>
                <a:tab pos="817880" algn="l"/>
              </a:tabLst>
            </a:pPr>
            <a:r>
              <a:rPr sz="1400" dirty="0">
                <a:latin typeface="Helvetica Neue"/>
                <a:cs typeface="Helvetica Neue"/>
              </a:rPr>
              <a:t>-3	3</a:t>
            </a:r>
            <a:endParaRPr sz="1400">
              <a:latin typeface="Helvetica Neue"/>
              <a:cs typeface="Helvetica Neue"/>
            </a:endParaRPr>
          </a:p>
          <a:p>
            <a:pPr marL="135255">
              <a:lnSpc>
                <a:spcPct val="100000"/>
              </a:lnSpc>
              <a:spcBef>
                <a:spcPts val="595"/>
              </a:spcBef>
              <a:tabLst>
                <a:tab pos="817880" algn="l"/>
              </a:tabLst>
            </a:pPr>
            <a:r>
              <a:rPr sz="1400" dirty="0">
                <a:latin typeface="Helvetica Neue"/>
                <a:cs typeface="Helvetica Neue"/>
              </a:rPr>
              <a:t>-2	4</a:t>
            </a:r>
            <a:endParaRPr sz="1400">
              <a:latin typeface="Helvetica Neue"/>
              <a:cs typeface="Helvetica Neue"/>
            </a:endParaRPr>
          </a:p>
          <a:p>
            <a:pPr marL="135255">
              <a:lnSpc>
                <a:spcPct val="100000"/>
              </a:lnSpc>
              <a:spcBef>
                <a:spcPts val="595"/>
              </a:spcBef>
              <a:tabLst>
                <a:tab pos="817880" algn="l"/>
              </a:tabLst>
            </a:pPr>
            <a:r>
              <a:rPr sz="1400" dirty="0">
                <a:latin typeface="Helvetica Neue"/>
                <a:cs typeface="Helvetica Neue"/>
              </a:rPr>
              <a:t>-1	5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5957642" y="6053907"/>
            <a:ext cx="193675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-6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5957642" y="6343184"/>
            <a:ext cx="193675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-5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5957642" y="6632461"/>
            <a:ext cx="193675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-4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5797550" y="6270976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4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797550" y="6560253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4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797550" y="6849529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4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816340" y="5962650"/>
            <a:ext cx="0" cy="1774189"/>
          </a:xfrm>
          <a:custGeom>
            <a:avLst/>
            <a:gdLst/>
            <a:ahLst/>
            <a:cxnLst/>
            <a:rect l="l" t="t" r="r" b="b"/>
            <a:pathLst>
              <a:path h="1774190">
                <a:moveTo>
                  <a:pt x="0" y="1773758"/>
                </a:moveTo>
                <a:lnTo>
                  <a:pt x="0" y="0"/>
                </a:lnTo>
              </a:path>
            </a:pathLst>
          </a:custGeom>
          <a:ln w="38618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6292105" y="5962650"/>
            <a:ext cx="0" cy="869950"/>
          </a:xfrm>
          <a:custGeom>
            <a:avLst/>
            <a:gdLst/>
            <a:ahLst/>
            <a:cxnLst/>
            <a:rect l="l" t="t" r="r" b="b"/>
            <a:pathLst>
              <a:path h="869950">
                <a:moveTo>
                  <a:pt x="0" y="869695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6273055" y="7723794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5797550" y="5981700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4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5797550" y="7717358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4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834612" y="6832345"/>
            <a:ext cx="3456304" cy="878840"/>
          </a:xfrm>
          <a:custGeom>
            <a:avLst/>
            <a:gdLst/>
            <a:ahLst/>
            <a:cxnLst/>
            <a:rect l="l" t="t" r="r" b="b"/>
            <a:pathLst>
              <a:path w="3456304" h="878840">
                <a:moveTo>
                  <a:pt x="0" y="878835"/>
                </a:moveTo>
                <a:lnTo>
                  <a:pt x="3455987" y="878835"/>
                </a:lnTo>
                <a:lnTo>
                  <a:pt x="3455987" y="0"/>
                </a:lnTo>
                <a:lnTo>
                  <a:pt x="0" y="0"/>
                </a:lnTo>
                <a:lnTo>
                  <a:pt x="0" y="878835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9779324" y="6429910"/>
            <a:ext cx="1948814" cy="596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4200"/>
              </a:lnSpc>
            </a:pPr>
            <a:r>
              <a:rPr sz="2000" b="1" dirty="0">
                <a:solidFill>
                  <a:srgbClr val="1DB100"/>
                </a:solidFill>
                <a:latin typeface="Helvetica Neue"/>
                <a:cs typeface="Helvetica Neue"/>
              </a:rPr>
              <a:t>Intege</a:t>
            </a:r>
            <a:r>
              <a:rPr sz="2000" b="1" spc="-110" dirty="0">
                <a:solidFill>
                  <a:srgbClr val="1DB100"/>
                </a:solidFill>
                <a:latin typeface="Helvetica Neue"/>
                <a:cs typeface="Helvetica Neue"/>
              </a:rPr>
              <a:t>r</a:t>
            </a:r>
            <a:r>
              <a:rPr sz="2000" b="1" dirty="0">
                <a:solidFill>
                  <a:srgbClr val="1DB100"/>
                </a:solidFill>
                <a:latin typeface="Helvetica Neue"/>
                <a:cs typeface="Helvetica Neue"/>
              </a:rPr>
              <a:t>-position based indices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5444540" y="3593497"/>
            <a:ext cx="2874010" cy="373380"/>
          </a:xfrm>
          <a:custGeom>
            <a:avLst/>
            <a:gdLst/>
            <a:ahLst/>
            <a:cxnLst/>
            <a:rect l="l" t="t" r="r" b="b"/>
            <a:pathLst>
              <a:path w="2874009" h="373379">
                <a:moveTo>
                  <a:pt x="0" y="373105"/>
                </a:moveTo>
                <a:lnTo>
                  <a:pt x="2873921" y="373105"/>
                </a:lnTo>
                <a:lnTo>
                  <a:pt x="2873921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95035">
              <a:lnSpc>
                <a:spcPct val="100000"/>
              </a:lnSpc>
            </a:pPr>
            <a:r>
              <a:rPr dirty="0"/>
              <a:t>Pandas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or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250" dirty="0"/>
              <a:t> </a:t>
            </a:r>
            <a:r>
              <a:rPr dirty="0"/>
              <a:t>Analysis</a:t>
            </a:r>
          </a:p>
        </p:txBody>
      </p:sp>
      <p:sp>
        <p:nvSpPr>
          <p:cNvPr id="46" name="object 46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178754" y="4711817"/>
            <a:ext cx="3456094" cy="4584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90600" y="2605180"/>
            <a:ext cx="1147445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190182" y="2710790"/>
            <a:ext cx="3251835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76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pandas.Series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508962" y="2681462"/>
            <a:ext cx="255524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data structu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35100" y="3495513"/>
            <a:ext cx="398399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Indexing and slicing of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444540" y="3593497"/>
            <a:ext cx="2874010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pandas.Series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365394" y="3561467"/>
            <a:ext cx="32131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objects via brackets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653945" y="3596663"/>
            <a:ext cx="438784" cy="3829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160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[]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469048" y="5980309"/>
            <a:ext cx="2821940" cy="2743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3515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0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469048" y="6271517"/>
            <a:ext cx="2821940" cy="2743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3515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1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469048" y="6562727"/>
            <a:ext cx="2821940" cy="2743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3515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2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639924" y="6921737"/>
            <a:ext cx="124460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3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639924" y="7211014"/>
            <a:ext cx="124460" cy="4927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4</a:t>
            </a:r>
            <a:endParaRPr sz="1400">
              <a:latin typeface="Helvetica Neue"/>
              <a:cs typeface="Helvetica Neue"/>
            </a:endParaRPr>
          </a:p>
          <a:p>
            <a:pPr marL="12700">
              <a:lnSpc>
                <a:spcPct val="100000"/>
              </a:lnSpc>
              <a:spcBef>
                <a:spcPts val="595"/>
              </a:spcBef>
            </a:pPr>
            <a:r>
              <a:rPr sz="1400" dirty="0">
                <a:latin typeface="Helvetica Neue"/>
                <a:cs typeface="Helvetica Neue"/>
              </a:rPr>
              <a:t>5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6445250" y="6270976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445250" y="6560253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445250" y="6849529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445250" y="7138805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445250" y="7428081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464300" y="5962650"/>
            <a:ext cx="0" cy="1774189"/>
          </a:xfrm>
          <a:custGeom>
            <a:avLst/>
            <a:gdLst/>
            <a:ahLst/>
            <a:cxnLst/>
            <a:rect l="l" t="t" r="r" b="b"/>
            <a:pathLst>
              <a:path h="1774190">
                <a:moveTo>
                  <a:pt x="0" y="0"/>
                </a:moveTo>
                <a:lnTo>
                  <a:pt x="0" y="1773758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920755" y="597147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920755" y="6262954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920755" y="6554164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939805" y="6836809"/>
            <a:ext cx="0" cy="899794"/>
          </a:xfrm>
          <a:custGeom>
            <a:avLst/>
            <a:gdLst/>
            <a:ahLst/>
            <a:cxnLst/>
            <a:rect l="l" t="t" r="r" b="b"/>
            <a:pathLst>
              <a:path h="899795">
                <a:moveTo>
                  <a:pt x="0" y="899598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445250" y="5981700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445250" y="7717358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190182" y="2710790"/>
            <a:ext cx="3251835" cy="468630"/>
          </a:xfrm>
          <a:custGeom>
            <a:avLst/>
            <a:gdLst/>
            <a:ahLst/>
            <a:cxnLst/>
            <a:rect l="l" t="t" r="r" b="b"/>
            <a:pathLst>
              <a:path w="3251835" h="468630">
                <a:moveTo>
                  <a:pt x="0" y="468227"/>
                </a:moveTo>
                <a:lnTo>
                  <a:pt x="3251433" y="468227"/>
                </a:lnTo>
                <a:lnTo>
                  <a:pt x="3251433" y="0"/>
                </a:lnTo>
                <a:lnTo>
                  <a:pt x="0" y="0"/>
                </a:lnTo>
                <a:lnTo>
                  <a:pt x="0" y="4682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1653945" y="3606197"/>
            <a:ext cx="438784" cy="373380"/>
          </a:xfrm>
          <a:custGeom>
            <a:avLst/>
            <a:gdLst/>
            <a:ahLst/>
            <a:cxnLst/>
            <a:rect l="l" t="t" r="r" b="b"/>
            <a:pathLst>
              <a:path w="438784" h="373379">
                <a:moveTo>
                  <a:pt x="0" y="373105"/>
                </a:moveTo>
                <a:lnTo>
                  <a:pt x="438439" y="373105"/>
                </a:lnTo>
                <a:lnTo>
                  <a:pt x="438439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986624" y="5151400"/>
            <a:ext cx="2706340" cy="32850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100924" y="5219053"/>
            <a:ext cx="2477770" cy="3056890"/>
          </a:xfrm>
          <a:custGeom>
            <a:avLst/>
            <a:gdLst/>
            <a:ahLst/>
            <a:cxnLst/>
            <a:rect l="l" t="t" r="r" b="b"/>
            <a:pathLst>
              <a:path w="2477770" h="3056890">
                <a:moveTo>
                  <a:pt x="0" y="3056434"/>
                </a:moveTo>
                <a:lnTo>
                  <a:pt x="2477740" y="3056434"/>
                </a:lnTo>
                <a:lnTo>
                  <a:pt x="2477740" y="0"/>
                </a:lnTo>
                <a:lnTo>
                  <a:pt x="0" y="0"/>
                </a:lnTo>
                <a:lnTo>
                  <a:pt x="0" y="305643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177868" y="5911734"/>
            <a:ext cx="2323852" cy="22384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1879600" y="4328085"/>
            <a:ext cx="9898380" cy="13849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2900" indent="-330200">
              <a:lnSpc>
                <a:spcPct val="100000"/>
              </a:lnSpc>
              <a:buFont typeface="Lucida Grande"/>
              <a:buChar char="✓"/>
              <a:tabLst>
                <a:tab pos="342900" algn="l"/>
              </a:tabLst>
            </a:pPr>
            <a:r>
              <a:rPr sz="2600" dirty="0">
                <a:latin typeface="Helvetica Neue"/>
                <a:cs typeface="Helvetica Neue"/>
              </a:rPr>
              <a:t>Label based indices diﬀe</a:t>
            </a:r>
            <a:r>
              <a:rPr sz="2600" spc="-50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ent f</a:t>
            </a:r>
            <a:r>
              <a:rPr sz="2600" spc="-50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om intege</a:t>
            </a:r>
            <a:r>
              <a:rPr sz="2600" spc="-145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-position based indices</a:t>
            </a:r>
            <a:endParaRPr sz="26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</a:pPr>
            <a:endParaRPr sz="2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150">
              <a:latin typeface="Times New Roman"/>
              <a:cs typeface="Times New Roman"/>
            </a:endParaRPr>
          </a:p>
          <a:p>
            <a:pPr marL="6078855">
              <a:lnSpc>
                <a:spcPct val="100000"/>
              </a:lnSpc>
            </a:pPr>
            <a:r>
              <a:rPr sz="2000" b="1" dirty="0">
                <a:latin typeface="Courier"/>
                <a:cs typeface="Courier"/>
              </a:rPr>
              <a:t>exper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3334026" y="5496873"/>
            <a:ext cx="1776730" cy="274320"/>
          </a:xfrm>
          <a:custGeom>
            <a:avLst/>
            <a:gdLst/>
            <a:ahLst/>
            <a:cxnLst/>
            <a:rect l="l" t="t" r="r" b="b"/>
            <a:pathLst>
              <a:path w="1776729" h="274320">
                <a:moveTo>
                  <a:pt x="0" y="274082"/>
                </a:moveTo>
                <a:lnTo>
                  <a:pt x="1776610" y="274082"/>
                </a:lnTo>
                <a:lnTo>
                  <a:pt x="1776610" y="0"/>
                </a:lnTo>
                <a:lnTo>
                  <a:pt x="0" y="0"/>
                </a:lnTo>
                <a:lnTo>
                  <a:pt x="0" y="274082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235051" y="8243550"/>
            <a:ext cx="1530985" cy="703580"/>
          </a:xfrm>
          <a:custGeom>
            <a:avLst/>
            <a:gdLst/>
            <a:ahLst/>
            <a:cxnLst/>
            <a:rect l="l" t="t" r="r" b="b"/>
            <a:pathLst>
              <a:path w="1530985" h="703579">
                <a:moveTo>
                  <a:pt x="0" y="703480"/>
                </a:moveTo>
                <a:lnTo>
                  <a:pt x="1530892" y="703480"/>
                </a:lnTo>
                <a:lnTo>
                  <a:pt x="1530892" y="0"/>
                </a:lnTo>
                <a:lnTo>
                  <a:pt x="0" y="0"/>
                </a:lnTo>
                <a:lnTo>
                  <a:pt x="0" y="70348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469048" y="6562727"/>
            <a:ext cx="2821940" cy="274320"/>
          </a:xfrm>
          <a:custGeom>
            <a:avLst/>
            <a:gdLst/>
            <a:ahLst/>
            <a:cxnLst/>
            <a:rect l="l" t="t" r="r" b="b"/>
            <a:pathLst>
              <a:path w="2821940" h="274320">
                <a:moveTo>
                  <a:pt x="0" y="274082"/>
                </a:moveTo>
                <a:lnTo>
                  <a:pt x="2821551" y="274082"/>
                </a:lnTo>
                <a:lnTo>
                  <a:pt x="2821551" y="0"/>
                </a:lnTo>
                <a:lnTo>
                  <a:pt x="0" y="0"/>
                </a:lnTo>
                <a:lnTo>
                  <a:pt x="0" y="274082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6469048" y="5980309"/>
            <a:ext cx="2821940" cy="274320"/>
          </a:xfrm>
          <a:custGeom>
            <a:avLst/>
            <a:gdLst/>
            <a:ahLst/>
            <a:cxnLst/>
            <a:rect l="l" t="t" r="r" b="b"/>
            <a:pathLst>
              <a:path w="2821940" h="274320">
                <a:moveTo>
                  <a:pt x="0" y="274082"/>
                </a:moveTo>
                <a:lnTo>
                  <a:pt x="2821551" y="274082"/>
                </a:lnTo>
                <a:lnTo>
                  <a:pt x="2821551" y="0"/>
                </a:lnTo>
                <a:lnTo>
                  <a:pt x="0" y="0"/>
                </a:lnTo>
                <a:lnTo>
                  <a:pt x="0" y="274082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6469048" y="6271517"/>
            <a:ext cx="2821940" cy="274320"/>
          </a:xfrm>
          <a:custGeom>
            <a:avLst/>
            <a:gdLst/>
            <a:ahLst/>
            <a:cxnLst/>
            <a:rect l="l" t="t" r="r" b="b"/>
            <a:pathLst>
              <a:path w="2821940" h="274320">
                <a:moveTo>
                  <a:pt x="0" y="274082"/>
                </a:moveTo>
                <a:lnTo>
                  <a:pt x="2821551" y="274082"/>
                </a:lnTo>
                <a:lnTo>
                  <a:pt x="2821551" y="0"/>
                </a:lnTo>
                <a:lnTo>
                  <a:pt x="0" y="0"/>
                </a:lnTo>
                <a:lnTo>
                  <a:pt x="0" y="274082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9779324" y="6429910"/>
            <a:ext cx="1948814" cy="596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4200"/>
              </a:lnSpc>
            </a:pPr>
            <a:r>
              <a:rPr sz="2000" b="1" dirty="0">
                <a:solidFill>
                  <a:srgbClr val="1DB100"/>
                </a:solidFill>
                <a:latin typeface="Helvetica Neue"/>
                <a:cs typeface="Helvetica Neue"/>
              </a:rPr>
              <a:t>Intege</a:t>
            </a:r>
            <a:r>
              <a:rPr sz="2000" b="1" spc="-110" dirty="0">
                <a:solidFill>
                  <a:srgbClr val="1DB100"/>
                </a:solidFill>
                <a:latin typeface="Helvetica Neue"/>
                <a:cs typeface="Helvetica Neue"/>
              </a:rPr>
              <a:t>r</a:t>
            </a:r>
            <a:r>
              <a:rPr sz="2000" b="1" dirty="0">
                <a:solidFill>
                  <a:srgbClr val="1DB100"/>
                </a:solidFill>
                <a:latin typeface="Helvetica Neue"/>
                <a:cs typeface="Helvetica Neue"/>
              </a:rPr>
              <a:t>-position based indices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5444540" y="3593497"/>
            <a:ext cx="2874010" cy="373380"/>
          </a:xfrm>
          <a:custGeom>
            <a:avLst/>
            <a:gdLst/>
            <a:ahLst/>
            <a:cxnLst/>
            <a:rect l="l" t="t" r="r" b="b"/>
            <a:pathLst>
              <a:path w="2874009" h="373379">
                <a:moveTo>
                  <a:pt x="0" y="373105"/>
                </a:moveTo>
                <a:lnTo>
                  <a:pt x="2873921" y="373105"/>
                </a:lnTo>
                <a:lnTo>
                  <a:pt x="2873921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95035">
              <a:lnSpc>
                <a:spcPct val="100000"/>
              </a:lnSpc>
            </a:pPr>
            <a:r>
              <a:rPr dirty="0"/>
              <a:t>Pandas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or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250" dirty="0"/>
              <a:t> </a:t>
            </a:r>
            <a:r>
              <a:rPr dirty="0"/>
              <a:t>Analysis</a:t>
            </a:r>
          </a:p>
        </p:txBody>
      </p:sp>
      <p:sp>
        <p:nvSpPr>
          <p:cNvPr id="41" name="object 41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1147445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90182" y="2710790"/>
            <a:ext cx="3251835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76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pandas.Series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508962" y="2681462"/>
            <a:ext cx="255524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data structu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35100" y="3495513"/>
            <a:ext cx="398399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Indexing and slicing of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444540" y="3593497"/>
            <a:ext cx="2874010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pandas.Series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365394" y="3561467"/>
            <a:ext cx="32131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objects via brackets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653945" y="3596663"/>
            <a:ext cx="438784" cy="3829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160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[]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190182" y="2710790"/>
            <a:ext cx="3251835" cy="468630"/>
          </a:xfrm>
          <a:custGeom>
            <a:avLst/>
            <a:gdLst/>
            <a:ahLst/>
            <a:cxnLst/>
            <a:rect l="l" t="t" r="r" b="b"/>
            <a:pathLst>
              <a:path w="3251835" h="468630">
                <a:moveTo>
                  <a:pt x="0" y="468227"/>
                </a:moveTo>
                <a:lnTo>
                  <a:pt x="3251433" y="468227"/>
                </a:lnTo>
                <a:lnTo>
                  <a:pt x="3251433" y="0"/>
                </a:lnTo>
                <a:lnTo>
                  <a:pt x="0" y="0"/>
                </a:lnTo>
                <a:lnTo>
                  <a:pt x="0" y="4682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1653945" y="3606197"/>
            <a:ext cx="438784" cy="373380"/>
          </a:xfrm>
          <a:custGeom>
            <a:avLst/>
            <a:gdLst/>
            <a:ahLst/>
            <a:cxnLst/>
            <a:rect l="l" t="t" r="r" b="b"/>
            <a:pathLst>
              <a:path w="438784" h="373379">
                <a:moveTo>
                  <a:pt x="0" y="373105"/>
                </a:moveTo>
                <a:lnTo>
                  <a:pt x="438439" y="373105"/>
                </a:lnTo>
                <a:lnTo>
                  <a:pt x="438439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445086" y="7755881"/>
            <a:ext cx="2874101" cy="8481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248334" y="4277549"/>
            <a:ext cx="2706340" cy="32850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362634" y="4345202"/>
            <a:ext cx="2477770" cy="3056890"/>
          </a:xfrm>
          <a:custGeom>
            <a:avLst/>
            <a:gdLst/>
            <a:ahLst/>
            <a:cxnLst/>
            <a:rect l="l" t="t" r="r" b="b"/>
            <a:pathLst>
              <a:path w="2477770" h="3056890">
                <a:moveTo>
                  <a:pt x="0" y="3056434"/>
                </a:moveTo>
                <a:lnTo>
                  <a:pt x="2477740" y="3056434"/>
                </a:lnTo>
                <a:lnTo>
                  <a:pt x="2477740" y="0"/>
                </a:lnTo>
                <a:lnTo>
                  <a:pt x="0" y="0"/>
                </a:lnTo>
                <a:lnTo>
                  <a:pt x="0" y="305643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465209" y="5031417"/>
            <a:ext cx="2272590" cy="22555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2888194" y="4532494"/>
            <a:ext cx="816610" cy="3194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0330">
              <a:lnSpc>
                <a:spcPct val="100000"/>
              </a:lnSpc>
            </a:pPr>
            <a:r>
              <a:rPr sz="2000" b="1" dirty="0">
                <a:latin typeface="Courier"/>
                <a:cs typeface="Courier"/>
              </a:rPr>
              <a:t>wage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894105" y="5197543"/>
            <a:ext cx="124460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0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894105" y="5486819"/>
            <a:ext cx="124460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1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894105" y="5776096"/>
            <a:ext cx="124460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2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894105" y="6065372"/>
            <a:ext cx="124460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3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894105" y="6354648"/>
            <a:ext cx="124460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4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894105" y="6643925"/>
            <a:ext cx="124460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5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1699431" y="5414611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4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699431" y="5703887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4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699431" y="5993164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4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699431" y="6282440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4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699431" y="6571716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4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718481" y="5106285"/>
            <a:ext cx="0" cy="1774189"/>
          </a:xfrm>
          <a:custGeom>
            <a:avLst/>
            <a:gdLst/>
            <a:ahLst/>
            <a:cxnLst/>
            <a:rect l="l" t="t" r="r" b="b"/>
            <a:pathLst>
              <a:path h="1774190">
                <a:moveTo>
                  <a:pt x="0" y="0"/>
                </a:moveTo>
                <a:lnTo>
                  <a:pt x="0" y="1773758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193987" y="5106285"/>
            <a:ext cx="0" cy="1774189"/>
          </a:xfrm>
          <a:custGeom>
            <a:avLst/>
            <a:gdLst/>
            <a:ahLst/>
            <a:cxnLst/>
            <a:rect l="l" t="t" r="r" b="b"/>
            <a:pathLst>
              <a:path h="1774190">
                <a:moveTo>
                  <a:pt x="0" y="0"/>
                </a:moveTo>
                <a:lnTo>
                  <a:pt x="0" y="1773758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699431" y="5125335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4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699431" y="6860993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4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888194" y="4532494"/>
            <a:ext cx="816610" cy="319405"/>
          </a:xfrm>
          <a:custGeom>
            <a:avLst/>
            <a:gdLst/>
            <a:ahLst/>
            <a:cxnLst/>
            <a:rect l="l" t="t" r="r" b="b"/>
            <a:pathLst>
              <a:path w="816610" h="319404">
                <a:moveTo>
                  <a:pt x="0" y="319055"/>
                </a:moveTo>
                <a:lnTo>
                  <a:pt x="816460" y="319055"/>
                </a:lnTo>
                <a:lnTo>
                  <a:pt x="816460" y="0"/>
                </a:lnTo>
                <a:lnTo>
                  <a:pt x="0" y="0"/>
                </a:lnTo>
                <a:lnTo>
                  <a:pt x="0" y="31905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444540" y="3593497"/>
            <a:ext cx="2874010" cy="373380"/>
          </a:xfrm>
          <a:custGeom>
            <a:avLst/>
            <a:gdLst/>
            <a:ahLst/>
            <a:cxnLst/>
            <a:rect l="l" t="t" r="r" b="b"/>
            <a:pathLst>
              <a:path w="2874009" h="373379">
                <a:moveTo>
                  <a:pt x="0" y="373105"/>
                </a:moveTo>
                <a:lnTo>
                  <a:pt x="2873921" y="373105"/>
                </a:lnTo>
                <a:lnTo>
                  <a:pt x="2873921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551947" y="4982767"/>
            <a:ext cx="1344077" cy="276734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8138524" y="5177607"/>
            <a:ext cx="124460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0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8138524" y="5466884"/>
            <a:ext cx="124460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1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8138524" y="5756161"/>
            <a:ext cx="124460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2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8138524" y="6045436"/>
            <a:ext cx="124460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3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8138524" y="6334713"/>
            <a:ext cx="124460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4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8138524" y="6623990"/>
            <a:ext cx="124460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5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7943850" y="5394676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7943850" y="5683952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7943850" y="5973229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7943850" y="6262505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7943850" y="6551781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7962900" y="5086350"/>
            <a:ext cx="0" cy="1774189"/>
          </a:xfrm>
          <a:custGeom>
            <a:avLst/>
            <a:gdLst/>
            <a:ahLst/>
            <a:cxnLst/>
            <a:rect l="l" t="t" r="r" b="b"/>
            <a:pathLst>
              <a:path h="1774190">
                <a:moveTo>
                  <a:pt x="0" y="0"/>
                </a:moveTo>
                <a:lnTo>
                  <a:pt x="0" y="1773758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8438405" y="5086350"/>
            <a:ext cx="0" cy="1774189"/>
          </a:xfrm>
          <a:custGeom>
            <a:avLst/>
            <a:gdLst/>
            <a:ahLst/>
            <a:cxnLst/>
            <a:rect l="l" t="t" r="r" b="b"/>
            <a:pathLst>
              <a:path h="1774190">
                <a:moveTo>
                  <a:pt x="0" y="0"/>
                </a:moveTo>
                <a:lnTo>
                  <a:pt x="0" y="1773758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7943850" y="5105400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7943850" y="6841058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8480848" y="4277549"/>
            <a:ext cx="2706340" cy="32850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8595148" y="4345202"/>
            <a:ext cx="2477770" cy="3056890"/>
          </a:xfrm>
          <a:custGeom>
            <a:avLst/>
            <a:gdLst/>
            <a:ahLst/>
            <a:cxnLst/>
            <a:rect l="l" t="t" r="r" b="b"/>
            <a:pathLst>
              <a:path w="2477770" h="3056890">
                <a:moveTo>
                  <a:pt x="0" y="3056434"/>
                </a:moveTo>
                <a:lnTo>
                  <a:pt x="2477740" y="3056434"/>
                </a:lnTo>
                <a:lnTo>
                  <a:pt x="2477740" y="0"/>
                </a:lnTo>
                <a:lnTo>
                  <a:pt x="0" y="0"/>
                </a:lnTo>
                <a:lnTo>
                  <a:pt x="0" y="305643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8672092" y="5037882"/>
            <a:ext cx="2323852" cy="223841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 txBox="1"/>
          <p:nvPr/>
        </p:nvSpPr>
        <p:spPr>
          <a:xfrm>
            <a:off x="9440255" y="4559439"/>
            <a:ext cx="7880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latin typeface="Courier"/>
                <a:cs typeface="Courier"/>
              </a:rPr>
              <a:t>exper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7816183" y="4982767"/>
            <a:ext cx="763929" cy="19812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8677631" y="5027446"/>
            <a:ext cx="1046271" cy="18796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4923759" y="7734658"/>
            <a:ext cx="3157286" cy="104260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7651863" y="6985265"/>
            <a:ext cx="419102" cy="68241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8501669" y="7696549"/>
            <a:ext cx="3654229" cy="89074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9283927" y="6936302"/>
            <a:ext cx="306604" cy="761097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95035">
              <a:lnSpc>
                <a:spcPct val="100000"/>
              </a:lnSpc>
            </a:pPr>
            <a:r>
              <a:rPr dirty="0"/>
              <a:t>Pandas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or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250" dirty="0"/>
              <a:t> </a:t>
            </a:r>
            <a:r>
              <a:rPr dirty="0"/>
              <a:t>Analysis</a:t>
            </a:r>
          </a:p>
        </p:txBody>
      </p:sp>
      <p:sp>
        <p:nvSpPr>
          <p:cNvPr id="60" name="object 60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1147445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90182" y="2710790"/>
            <a:ext cx="3251835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76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pandas.Series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508962" y="2681462"/>
            <a:ext cx="255524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data structu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35100" y="3495513"/>
            <a:ext cx="187642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Indexers: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345618" y="3580797"/>
            <a:ext cx="1153795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143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loc[]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550596" y="3561467"/>
            <a:ext cx="62547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and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208490" y="3580797"/>
            <a:ext cx="1379220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270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iloc[]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190182" y="2710790"/>
            <a:ext cx="3251835" cy="468630"/>
          </a:xfrm>
          <a:custGeom>
            <a:avLst/>
            <a:gdLst/>
            <a:ahLst/>
            <a:cxnLst/>
            <a:rect l="l" t="t" r="r" b="b"/>
            <a:pathLst>
              <a:path w="3251835" h="468630">
                <a:moveTo>
                  <a:pt x="0" y="468227"/>
                </a:moveTo>
                <a:lnTo>
                  <a:pt x="3251433" y="468227"/>
                </a:lnTo>
                <a:lnTo>
                  <a:pt x="3251433" y="0"/>
                </a:lnTo>
                <a:lnTo>
                  <a:pt x="0" y="0"/>
                </a:lnTo>
                <a:lnTo>
                  <a:pt x="0" y="4682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208490" y="3580797"/>
            <a:ext cx="1379220" cy="373380"/>
          </a:xfrm>
          <a:custGeom>
            <a:avLst/>
            <a:gdLst/>
            <a:ahLst/>
            <a:cxnLst/>
            <a:rect l="l" t="t" r="r" b="b"/>
            <a:pathLst>
              <a:path w="1379220" h="373379">
                <a:moveTo>
                  <a:pt x="0" y="373105"/>
                </a:moveTo>
                <a:lnTo>
                  <a:pt x="1378955" y="373105"/>
                </a:lnTo>
                <a:lnTo>
                  <a:pt x="1378955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345618" y="3580797"/>
            <a:ext cx="1153795" cy="373380"/>
          </a:xfrm>
          <a:custGeom>
            <a:avLst/>
            <a:gdLst/>
            <a:ahLst/>
            <a:cxnLst/>
            <a:rect l="l" t="t" r="r" b="b"/>
            <a:pathLst>
              <a:path w="1153795" h="373379">
                <a:moveTo>
                  <a:pt x="0" y="373105"/>
                </a:moveTo>
                <a:lnTo>
                  <a:pt x="1153348" y="373105"/>
                </a:lnTo>
                <a:lnTo>
                  <a:pt x="1153348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442107" y="4789242"/>
            <a:ext cx="2706340" cy="328503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556407" y="4856896"/>
            <a:ext cx="2477770" cy="3056890"/>
          </a:xfrm>
          <a:custGeom>
            <a:avLst/>
            <a:gdLst/>
            <a:ahLst/>
            <a:cxnLst/>
            <a:rect l="l" t="t" r="r" b="b"/>
            <a:pathLst>
              <a:path w="2477770" h="3056890">
                <a:moveTo>
                  <a:pt x="0" y="3056434"/>
                </a:moveTo>
                <a:lnTo>
                  <a:pt x="2477740" y="3056434"/>
                </a:lnTo>
                <a:lnTo>
                  <a:pt x="2477740" y="0"/>
                </a:lnTo>
                <a:lnTo>
                  <a:pt x="0" y="0"/>
                </a:lnTo>
                <a:lnTo>
                  <a:pt x="0" y="305643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658982" y="5543112"/>
            <a:ext cx="2272590" cy="225550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4081967" y="5044187"/>
            <a:ext cx="816610" cy="3194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0330">
              <a:lnSpc>
                <a:spcPct val="100000"/>
              </a:lnSpc>
            </a:pPr>
            <a:r>
              <a:rPr sz="2000" b="1" dirty="0">
                <a:latin typeface="Courier"/>
                <a:cs typeface="Courier"/>
              </a:rPr>
              <a:t>wage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8246006" y="4771856"/>
            <a:ext cx="2706340" cy="328503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360306" y="4839508"/>
            <a:ext cx="2477770" cy="3056890"/>
          </a:xfrm>
          <a:custGeom>
            <a:avLst/>
            <a:gdLst/>
            <a:ahLst/>
            <a:cxnLst/>
            <a:rect l="l" t="t" r="r" b="b"/>
            <a:pathLst>
              <a:path w="2477770" h="3056890">
                <a:moveTo>
                  <a:pt x="0" y="3056434"/>
                </a:moveTo>
                <a:lnTo>
                  <a:pt x="2477740" y="3056434"/>
                </a:lnTo>
                <a:lnTo>
                  <a:pt x="2477740" y="0"/>
                </a:lnTo>
                <a:lnTo>
                  <a:pt x="0" y="0"/>
                </a:lnTo>
                <a:lnTo>
                  <a:pt x="0" y="305643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437251" y="5532189"/>
            <a:ext cx="2323852" cy="22384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9140145" y="5021218"/>
            <a:ext cx="902969" cy="3194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7470">
              <a:lnSpc>
                <a:spcPct val="100000"/>
              </a:lnSpc>
            </a:pPr>
            <a:r>
              <a:rPr sz="2000" b="1" dirty="0">
                <a:latin typeface="Courier"/>
                <a:cs typeface="Courier"/>
              </a:rPr>
              <a:t>exper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734707" y="5584771"/>
            <a:ext cx="457200" cy="17722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0</a:t>
            </a:r>
            <a:endParaRPr sz="1400">
              <a:latin typeface="Helvetica Neue"/>
              <a:cs typeface="Helvetica Neue"/>
            </a:endParaRPr>
          </a:p>
          <a:p>
            <a:pPr algn="ctr">
              <a:lnSpc>
                <a:spcPct val="100000"/>
              </a:lnSpc>
              <a:spcBef>
                <a:spcPts val="595"/>
              </a:spcBef>
            </a:pPr>
            <a:r>
              <a:rPr sz="1400" dirty="0">
                <a:latin typeface="Helvetica Neue"/>
                <a:cs typeface="Helvetica Neue"/>
              </a:rPr>
              <a:t>1</a:t>
            </a:r>
            <a:endParaRPr sz="1400">
              <a:latin typeface="Helvetica Neue"/>
              <a:cs typeface="Helvetica Neue"/>
            </a:endParaRPr>
          </a:p>
          <a:p>
            <a:pPr algn="ctr">
              <a:lnSpc>
                <a:spcPct val="100000"/>
              </a:lnSpc>
              <a:spcBef>
                <a:spcPts val="595"/>
              </a:spcBef>
            </a:pPr>
            <a:r>
              <a:rPr sz="1400" dirty="0">
                <a:latin typeface="Helvetica Neue"/>
                <a:cs typeface="Helvetica Neue"/>
              </a:rPr>
              <a:t>2</a:t>
            </a:r>
            <a:endParaRPr sz="1400">
              <a:latin typeface="Helvetica Neue"/>
              <a:cs typeface="Helvetica Neue"/>
            </a:endParaRPr>
          </a:p>
          <a:p>
            <a:pPr algn="ctr">
              <a:lnSpc>
                <a:spcPct val="100000"/>
              </a:lnSpc>
              <a:spcBef>
                <a:spcPts val="595"/>
              </a:spcBef>
            </a:pPr>
            <a:r>
              <a:rPr sz="1400" dirty="0">
                <a:latin typeface="Helvetica Neue"/>
                <a:cs typeface="Helvetica Neue"/>
              </a:rPr>
              <a:t>3</a:t>
            </a:r>
            <a:endParaRPr sz="1400">
              <a:latin typeface="Helvetica Neue"/>
              <a:cs typeface="Helvetica Neue"/>
            </a:endParaRPr>
          </a:p>
          <a:p>
            <a:pPr algn="ctr">
              <a:lnSpc>
                <a:spcPct val="100000"/>
              </a:lnSpc>
              <a:spcBef>
                <a:spcPts val="595"/>
              </a:spcBef>
            </a:pPr>
            <a:r>
              <a:rPr sz="1400" dirty="0">
                <a:latin typeface="Helvetica Neue"/>
                <a:cs typeface="Helvetica Neue"/>
              </a:rPr>
              <a:t>4</a:t>
            </a:r>
            <a:endParaRPr sz="1400">
              <a:latin typeface="Helvetica Neue"/>
              <a:cs typeface="Helvetica Neue"/>
            </a:endParaRPr>
          </a:p>
          <a:p>
            <a:pPr algn="ctr">
              <a:lnSpc>
                <a:spcPct val="100000"/>
              </a:lnSpc>
              <a:spcBef>
                <a:spcPts val="595"/>
              </a:spcBef>
            </a:pPr>
            <a:r>
              <a:rPr sz="1400" dirty="0">
                <a:latin typeface="Helvetica Neue"/>
                <a:cs typeface="Helvetica Neue"/>
              </a:rPr>
              <a:t>5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8204031" y="5870926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718628" y="5870926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204031" y="6160202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718628" y="6160202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8204031" y="6449479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7718628" y="6449479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8204031" y="6738755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7718628" y="6738755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8204031" y="7028031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099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718628" y="7028031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099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721600" y="5581650"/>
            <a:ext cx="0" cy="1774189"/>
          </a:xfrm>
          <a:custGeom>
            <a:avLst/>
            <a:gdLst/>
            <a:ahLst/>
            <a:cxnLst/>
            <a:rect l="l" t="t" r="r" b="b"/>
            <a:pathLst>
              <a:path h="1774190">
                <a:moveTo>
                  <a:pt x="0" y="0"/>
                </a:moveTo>
                <a:lnTo>
                  <a:pt x="0" y="1773758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8197105" y="5581650"/>
            <a:ext cx="0" cy="1774189"/>
          </a:xfrm>
          <a:custGeom>
            <a:avLst/>
            <a:gdLst/>
            <a:ahLst/>
            <a:cxnLst/>
            <a:rect l="l" t="t" r="r" b="b"/>
            <a:pathLst>
              <a:path h="1774190">
                <a:moveTo>
                  <a:pt x="0" y="0"/>
                </a:moveTo>
                <a:lnTo>
                  <a:pt x="0" y="1773758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7702550" y="5600700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8204031" y="7317308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2921407" y="5618896"/>
            <a:ext cx="457200" cy="17722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0</a:t>
            </a:r>
            <a:endParaRPr sz="1400">
              <a:latin typeface="Helvetica Neue"/>
              <a:cs typeface="Helvetica Neue"/>
            </a:endParaRPr>
          </a:p>
          <a:p>
            <a:pPr algn="ctr">
              <a:lnSpc>
                <a:spcPct val="100000"/>
              </a:lnSpc>
              <a:spcBef>
                <a:spcPts val="595"/>
              </a:spcBef>
            </a:pPr>
            <a:r>
              <a:rPr sz="1400" dirty="0">
                <a:latin typeface="Helvetica Neue"/>
                <a:cs typeface="Helvetica Neue"/>
              </a:rPr>
              <a:t>1</a:t>
            </a:r>
            <a:endParaRPr sz="1400">
              <a:latin typeface="Helvetica Neue"/>
              <a:cs typeface="Helvetica Neue"/>
            </a:endParaRPr>
          </a:p>
          <a:p>
            <a:pPr algn="ctr">
              <a:lnSpc>
                <a:spcPct val="100000"/>
              </a:lnSpc>
              <a:spcBef>
                <a:spcPts val="595"/>
              </a:spcBef>
            </a:pPr>
            <a:r>
              <a:rPr sz="1400" dirty="0">
                <a:latin typeface="Helvetica Neue"/>
                <a:cs typeface="Helvetica Neue"/>
              </a:rPr>
              <a:t>2</a:t>
            </a:r>
            <a:endParaRPr sz="1400">
              <a:latin typeface="Helvetica Neue"/>
              <a:cs typeface="Helvetica Neue"/>
            </a:endParaRPr>
          </a:p>
          <a:p>
            <a:pPr algn="ctr">
              <a:lnSpc>
                <a:spcPct val="100000"/>
              </a:lnSpc>
              <a:spcBef>
                <a:spcPts val="595"/>
              </a:spcBef>
            </a:pPr>
            <a:r>
              <a:rPr sz="1400" dirty="0">
                <a:latin typeface="Helvetica Neue"/>
                <a:cs typeface="Helvetica Neue"/>
              </a:rPr>
              <a:t>3</a:t>
            </a:r>
            <a:endParaRPr sz="1400">
              <a:latin typeface="Helvetica Neue"/>
              <a:cs typeface="Helvetica Neue"/>
            </a:endParaRPr>
          </a:p>
          <a:p>
            <a:pPr algn="ctr">
              <a:lnSpc>
                <a:spcPct val="100000"/>
              </a:lnSpc>
              <a:spcBef>
                <a:spcPts val="595"/>
              </a:spcBef>
            </a:pPr>
            <a:r>
              <a:rPr sz="1400" dirty="0">
                <a:latin typeface="Helvetica Neue"/>
                <a:cs typeface="Helvetica Neue"/>
              </a:rPr>
              <a:t>4</a:t>
            </a:r>
            <a:endParaRPr sz="1400">
              <a:latin typeface="Helvetica Neue"/>
              <a:cs typeface="Helvetica Neue"/>
            </a:endParaRPr>
          </a:p>
          <a:p>
            <a:pPr algn="ctr">
              <a:lnSpc>
                <a:spcPct val="100000"/>
              </a:lnSpc>
              <a:spcBef>
                <a:spcPts val="595"/>
              </a:spcBef>
            </a:pPr>
            <a:r>
              <a:rPr sz="1400" dirty="0">
                <a:latin typeface="Helvetica Neue"/>
                <a:cs typeface="Helvetica Neue"/>
              </a:rPr>
              <a:t>5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7718628" y="7317308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3390731" y="5909026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2905328" y="5909026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3390731" y="6198302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2905328" y="6198302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3390731" y="6487579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2905328" y="6487579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3390731" y="6776855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2905328" y="6776855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3390731" y="7066131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099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2905328" y="7066131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099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2908300" y="5619750"/>
            <a:ext cx="0" cy="1774189"/>
          </a:xfrm>
          <a:custGeom>
            <a:avLst/>
            <a:gdLst/>
            <a:ahLst/>
            <a:cxnLst/>
            <a:rect l="l" t="t" r="r" b="b"/>
            <a:pathLst>
              <a:path h="1774190">
                <a:moveTo>
                  <a:pt x="0" y="0"/>
                </a:moveTo>
                <a:lnTo>
                  <a:pt x="0" y="1773758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3383805" y="5619750"/>
            <a:ext cx="0" cy="1774189"/>
          </a:xfrm>
          <a:custGeom>
            <a:avLst/>
            <a:gdLst/>
            <a:ahLst/>
            <a:cxnLst/>
            <a:rect l="l" t="t" r="r" b="b"/>
            <a:pathLst>
              <a:path h="1774190">
                <a:moveTo>
                  <a:pt x="0" y="0"/>
                </a:moveTo>
                <a:lnTo>
                  <a:pt x="0" y="1773758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3390731" y="5619750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2905328" y="5619750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2889250" y="7374458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4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2921407" y="5618896"/>
            <a:ext cx="457200" cy="1772285"/>
          </a:xfrm>
          <a:custGeom>
            <a:avLst/>
            <a:gdLst/>
            <a:ahLst/>
            <a:cxnLst/>
            <a:rect l="l" t="t" r="r" b="b"/>
            <a:pathLst>
              <a:path w="457200" h="1772284">
                <a:moveTo>
                  <a:pt x="0" y="1771923"/>
                </a:moveTo>
                <a:lnTo>
                  <a:pt x="457200" y="1771923"/>
                </a:lnTo>
                <a:lnTo>
                  <a:pt x="457200" y="0"/>
                </a:lnTo>
                <a:lnTo>
                  <a:pt x="0" y="0"/>
                </a:lnTo>
                <a:lnTo>
                  <a:pt x="0" y="1771923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7734707" y="5584771"/>
            <a:ext cx="457200" cy="1772285"/>
          </a:xfrm>
          <a:custGeom>
            <a:avLst/>
            <a:gdLst/>
            <a:ahLst/>
            <a:cxnLst/>
            <a:rect l="l" t="t" r="r" b="b"/>
            <a:pathLst>
              <a:path w="457200" h="1772284">
                <a:moveTo>
                  <a:pt x="0" y="1771923"/>
                </a:moveTo>
                <a:lnTo>
                  <a:pt x="457200" y="1771923"/>
                </a:lnTo>
                <a:lnTo>
                  <a:pt x="457200" y="0"/>
                </a:lnTo>
                <a:lnTo>
                  <a:pt x="0" y="0"/>
                </a:lnTo>
                <a:lnTo>
                  <a:pt x="0" y="1771923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3073181" y="7573622"/>
            <a:ext cx="1605592" cy="114436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6407626" y="7486403"/>
            <a:ext cx="1659980" cy="124245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3689455" y="5609393"/>
            <a:ext cx="367030" cy="1791335"/>
          </a:xfrm>
          <a:custGeom>
            <a:avLst/>
            <a:gdLst/>
            <a:ahLst/>
            <a:cxnLst/>
            <a:rect l="l" t="t" r="r" b="b"/>
            <a:pathLst>
              <a:path w="367029" h="1791334">
                <a:moveTo>
                  <a:pt x="0" y="1790929"/>
                </a:moveTo>
                <a:lnTo>
                  <a:pt x="366482" y="1790929"/>
                </a:lnTo>
                <a:lnTo>
                  <a:pt x="366482" y="0"/>
                </a:lnTo>
                <a:lnTo>
                  <a:pt x="0" y="0"/>
                </a:lnTo>
                <a:lnTo>
                  <a:pt x="0" y="1790929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8539717" y="5571293"/>
            <a:ext cx="902969" cy="1791335"/>
          </a:xfrm>
          <a:custGeom>
            <a:avLst/>
            <a:gdLst/>
            <a:ahLst/>
            <a:cxnLst/>
            <a:rect l="l" t="t" r="r" b="b"/>
            <a:pathLst>
              <a:path w="902970" h="1791334">
                <a:moveTo>
                  <a:pt x="0" y="1790929"/>
                </a:moveTo>
                <a:lnTo>
                  <a:pt x="902528" y="1790929"/>
                </a:lnTo>
                <a:lnTo>
                  <a:pt x="902528" y="0"/>
                </a:lnTo>
                <a:lnTo>
                  <a:pt x="0" y="0"/>
                </a:lnTo>
                <a:lnTo>
                  <a:pt x="0" y="1790929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3816859" y="4248174"/>
            <a:ext cx="5158587" cy="122906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9140145" y="5021218"/>
            <a:ext cx="902969" cy="319405"/>
          </a:xfrm>
          <a:custGeom>
            <a:avLst/>
            <a:gdLst/>
            <a:ahLst/>
            <a:cxnLst/>
            <a:rect l="l" t="t" r="r" b="b"/>
            <a:pathLst>
              <a:path w="902970" h="319404">
                <a:moveTo>
                  <a:pt x="0" y="319055"/>
                </a:moveTo>
                <a:lnTo>
                  <a:pt x="902528" y="319055"/>
                </a:lnTo>
                <a:lnTo>
                  <a:pt x="902528" y="0"/>
                </a:lnTo>
                <a:lnTo>
                  <a:pt x="0" y="0"/>
                </a:lnTo>
                <a:lnTo>
                  <a:pt x="0" y="31905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 txBox="1"/>
          <p:nvPr/>
        </p:nvSpPr>
        <p:spPr>
          <a:xfrm>
            <a:off x="6142292" y="4297808"/>
            <a:ext cx="866140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1435">
              <a:lnSpc>
                <a:spcPct val="100000"/>
              </a:lnSpc>
            </a:pPr>
            <a:r>
              <a:rPr sz="2000" b="1" dirty="0">
                <a:latin typeface="Courier"/>
                <a:cs typeface="Courier"/>
              </a:rPr>
              <a:t>loc[]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5033618" y="8400996"/>
            <a:ext cx="942340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4455">
              <a:lnSpc>
                <a:spcPct val="100000"/>
              </a:lnSpc>
            </a:pPr>
            <a:r>
              <a:rPr sz="1800" b="1" dirty="0">
                <a:latin typeface="Courier"/>
                <a:cs typeface="Courier"/>
              </a:rPr>
              <a:t>iloc[]</a:t>
            </a:r>
            <a:endParaRPr sz="1800">
              <a:latin typeface="Courier"/>
              <a:cs typeface="Courier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4833479" y="8338661"/>
            <a:ext cx="1343025" cy="477520"/>
          </a:xfrm>
          <a:custGeom>
            <a:avLst/>
            <a:gdLst/>
            <a:ahLst/>
            <a:cxnLst/>
            <a:rect l="l" t="t" r="r" b="b"/>
            <a:pathLst>
              <a:path w="1343025" h="477520">
                <a:moveTo>
                  <a:pt x="523316" y="467360"/>
                </a:moveTo>
                <a:lnTo>
                  <a:pt x="505112" y="467360"/>
                </a:lnTo>
                <a:lnTo>
                  <a:pt x="515392" y="468630"/>
                </a:lnTo>
                <a:lnTo>
                  <a:pt x="512822" y="468630"/>
                </a:lnTo>
                <a:lnTo>
                  <a:pt x="509187" y="476250"/>
                </a:lnTo>
                <a:lnTo>
                  <a:pt x="509897" y="477520"/>
                </a:lnTo>
                <a:lnTo>
                  <a:pt x="512057" y="477520"/>
                </a:lnTo>
                <a:lnTo>
                  <a:pt x="515406" y="476250"/>
                </a:lnTo>
                <a:lnTo>
                  <a:pt x="520240" y="476250"/>
                </a:lnTo>
                <a:lnTo>
                  <a:pt x="519422" y="469900"/>
                </a:lnTo>
                <a:lnTo>
                  <a:pt x="524132" y="468809"/>
                </a:lnTo>
                <a:lnTo>
                  <a:pt x="523316" y="467360"/>
                </a:lnTo>
                <a:close/>
              </a:path>
              <a:path w="1343025" h="477520">
                <a:moveTo>
                  <a:pt x="584634" y="473710"/>
                </a:moveTo>
                <a:lnTo>
                  <a:pt x="582091" y="474980"/>
                </a:lnTo>
                <a:lnTo>
                  <a:pt x="581204" y="476250"/>
                </a:lnTo>
                <a:lnTo>
                  <a:pt x="586836" y="476250"/>
                </a:lnTo>
                <a:lnTo>
                  <a:pt x="591192" y="477520"/>
                </a:lnTo>
                <a:lnTo>
                  <a:pt x="600291" y="476250"/>
                </a:lnTo>
                <a:lnTo>
                  <a:pt x="598748" y="474980"/>
                </a:lnTo>
                <a:lnTo>
                  <a:pt x="584893" y="474980"/>
                </a:lnTo>
                <a:lnTo>
                  <a:pt x="584634" y="473710"/>
                </a:lnTo>
                <a:close/>
              </a:path>
              <a:path w="1343025" h="477520">
                <a:moveTo>
                  <a:pt x="746748" y="472949"/>
                </a:moveTo>
                <a:lnTo>
                  <a:pt x="742939" y="473710"/>
                </a:lnTo>
                <a:lnTo>
                  <a:pt x="737511" y="476250"/>
                </a:lnTo>
                <a:lnTo>
                  <a:pt x="743504" y="476250"/>
                </a:lnTo>
                <a:lnTo>
                  <a:pt x="744884" y="477520"/>
                </a:lnTo>
                <a:lnTo>
                  <a:pt x="750577" y="477520"/>
                </a:lnTo>
                <a:lnTo>
                  <a:pt x="752287" y="476250"/>
                </a:lnTo>
                <a:lnTo>
                  <a:pt x="746748" y="472949"/>
                </a:lnTo>
                <a:close/>
              </a:path>
              <a:path w="1343025" h="477520">
                <a:moveTo>
                  <a:pt x="910191" y="474980"/>
                </a:moveTo>
                <a:lnTo>
                  <a:pt x="909698" y="476250"/>
                </a:lnTo>
                <a:lnTo>
                  <a:pt x="919114" y="477520"/>
                </a:lnTo>
                <a:lnTo>
                  <a:pt x="918322" y="476250"/>
                </a:lnTo>
                <a:lnTo>
                  <a:pt x="916004" y="476250"/>
                </a:lnTo>
                <a:lnTo>
                  <a:pt x="910191" y="474980"/>
                </a:lnTo>
                <a:close/>
              </a:path>
              <a:path w="1343025" h="477520">
                <a:moveTo>
                  <a:pt x="932172" y="476250"/>
                </a:moveTo>
                <a:lnTo>
                  <a:pt x="926492" y="476250"/>
                </a:lnTo>
                <a:lnTo>
                  <a:pt x="931641" y="477520"/>
                </a:lnTo>
                <a:lnTo>
                  <a:pt x="932172" y="476250"/>
                </a:lnTo>
                <a:close/>
              </a:path>
              <a:path w="1343025" h="477520">
                <a:moveTo>
                  <a:pt x="675767" y="473710"/>
                </a:moveTo>
                <a:lnTo>
                  <a:pt x="668205" y="473710"/>
                </a:lnTo>
                <a:lnTo>
                  <a:pt x="661233" y="476250"/>
                </a:lnTo>
                <a:lnTo>
                  <a:pt x="675786" y="476250"/>
                </a:lnTo>
                <a:lnTo>
                  <a:pt x="675767" y="473710"/>
                </a:lnTo>
                <a:close/>
              </a:path>
              <a:path w="1343025" h="477520">
                <a:moveTo>
                  <a:pt x="716447" y="467360"/>
                </a:moveTo>
                <a:lnTo>
                  <a:pt x="612236" y="467360"/>
                </a:lnTo>
                <a:lnTo>
                  <a:pt x="627306" y="468630"/>
                </a:lnTo>
                <a:lnTo>
                  <a:pt x="684496" y="468630"/>
                </a:lnTo>
                <a:lnTo>
                  <a:pt x="685471" y="471170"/>
                </a:lnTo>
                <a:lnTo>
                  <a:pt x="692067" y="471170"/>
                </a:lnTo>
                <a:lnTo>
                  <a:pt x="695248" y="472440"/>
                </a:lnTo>
                <a:lnTo>
                  <a:pt x="683954" y="473710"/>
                </a:lnTo>
                <a:lnTo>
                  <a:pt x="688367" y="473710"/>
                </a:lnTo>
                <a:lnTo>
                  <a:pt x="682424" y="476250"/>
                </a:lnTo>
                <a:lnTo>
                  <a:pt x="693225" y="474980"/>
                </a:lnTo>
                <a:lnTo>
                  <a:pt x="702339" y="473710"/>
                </a:lnTo>
                <a:lnTo>
                  <a:pt x="708381" y="472459"/>
                </a:lnTo>
                <a:lnTo>
                  <a:pt x="708371" y="471170"/>
                </a:lnTo>
                <a:lnTo>
                  <a:pt x="704562" y="469900"/>
                </a:lnTo>
                <a:lnTo>
                  <a:pt x="716447" y="467360"/>
                </a:lnTo>
                <a:close/>
              </a:path>
              <a:path w="1343025" h="477520">
                <a:moveTo>
                  <a:pt x="872539" y="466090"/>
                </a:moveTo>
                <a:lnTo>
                  <a:pt x="745253" y="466090"/>
                </a:lnTo>
                <a:lnTo>
                  <a:pt x="746283" y="467360"/>
                </a:lnTo>
                <a:lnTo>
                  <a:pt x="749296" y="472440"/>
                </a:lnTo>
                <a:lnTo>
                  <a:pt x="753085" y="472440"/>
                </a:lnTo>
                <a:lnTo>
                  <a:pt x="755120" y="476250"/>
                </a:lnTo>
                <a:lnTo>
                  <a:pt x="766281" y="472564"/>
                </a:lnTo>
                <a:lnTo>
                  <a:pt x="764912" y="471170"/>
                </a:lnTo>
                <a:lnTo>
                  <a:pt x="759588" y="471170"/>
                </a:lnTo>
                <a:lnTo>
                  <a:pt x="761152" y="469900"/>
                </a:lnTo>
                <a:lnTo>
                  <a:pt x="761973" y="468630"/>
                </a:lnTo>
                <a:lnTo>
                  <a:pt x="1007050" y="468630"/>
                </a:lnTo>
                <a:lnTo>
                  <a:pt x="1004313" y="467360"/>
                </a:lnTo>
                <a:lnTo>
                  <a:pt x="874044" y="467360"/>
                </a:lnTo>
                <a:lnTo>
                  <a:pt x="872539" y="466090"/>
                </a:lnTo>
                <a:close/>
              </a:path>
              <a:path w="1343025" h="477520">
                <a:moveTo>
                  <a:pt x="765432" y="474980"/>
                </a:moveTo>
                <a:lnTo>
                  <a:pt x="764485" y="474980"/>
                </a:lnTo>
                <a:lnTo>
                  <a:pt x="761178" y="476250"/>
                </a:lnTo>
                <a:lnTo>
                  <a:pt x="766625" y="476250"/>
                </a:lnTo>
                <a:lnTo>
                  <a:pt x="765432" y="474980"/>
                </a:lnTo>
                <a:close/>
              </a:path>
              <a:path w="1343025" h="477520">
                <a:moveTo>
                  <a:pt x="768253" y="473833"/>
                </a:moveTo>
                <a:lnTo>
                  <a:pt x="769565" y="474980"/>
                </a:lnTo>
                <a:lnTo>
                  <a:pt x="765432" y="474980"/>
                </a:lnTo>
                <a:lnTo>
                  <a:pt x="775989" y="476250"/>
                </a:lnTo>
                <a:lnTo>
                  <a:pt x="776080" y="474980"/>
                </a:lnTo>
                <a:lnTo>
                  <a:pt x="768253" y="473833"/>
                </a:lnTo>
                <a:close/>
              </a:path>
              <a:path w="1343025" h="477520">
                <a:moveTo>
                  <a:pt x="826726" y="469900"/>
                </a:moveTo>
                <a:lnTo>
                  <a:pt x="804172" y="469900"/>
                </a:lnTo>
                <a:lnTo>
                  <a:pt x="807024" y="472440"/>
                </a:lnTo>
                <a:lnTo>
                  <a:pt x="818161" y="473710"/>
                </a:lnTo>
                <a:lnTo>
                  <a:pt x="825530" y="476250"/>
                </a:lnTo>
                <a:lnTo>
                  <a:pt x="824533" y="473948"/>
                </a:lnTo>
                <a:lnTo>
                  <a:pt x="824527" y="473444"/>
                </a:lnTo>
                <a:lnTo>
                  <a:pt x="825355" y="471170"/>
                </a:lnTo>
                <a:lnTo>
                  <a:pt x="826726" y="469900"/>
                </a:lnTo>
                <a:close/>
              </a:path>
              <a:path w="1343025" h="477520">
                <a:moveTo>
                  <a:pt x="918134" y="475948"/>
                </a:moveTo>
                <a:lnTo>
                  <a:pt x="916004" y="476250"/>
                </a:lnTo>
                <a:lnTo>
                  <a:pt x="918322" y="476250"/>
                </a:lnTo>
                <a:lnTo>
                  <a:pt x="918134" y="475948"/>
                </a:lnTo>
                <a:close/>
              </a:path>
              <a:path w="1343025" h="477520">
                <a:moveTo>
                  <a:pt x="928047" y="474980"/>
                </a:moveTo>
                <a:lnTo>
                  <a:pt x="924962" y="474980"/>
                </a:lnTo>
                <a:lnTo>
                  <a:pt x="921043" y="475535"/>
                </a:lnTo>
                <a:lnTo>
                  <a:pt x="925560" y="476250"/>
                </a:lnTo>
                <a:lnTo>
                  <a:pt x="927665" y="476250"/>
                </a:lnTo>
                <a:lnTo>
                  <a:pt x="928047" y="474980"/>
                </a:lnTo>
                <a:close/>
              </a:path>
              <a:path w="1343025" h="477520">
                <a:moveTo>
                  <a:pt x="987080" y="472440"/>
                </a:moveTo>
                <a:lnTo>
                  <a:pt x="950169" y="472440"/>
                </a:lnTo>
                <a:lnTo>
                  <a:pt x="953398" y="474980"/>
                </a:lnTo>
                <a:lnTo>
                  <a:pt x="954886" y="476250"/>
                </a:lnTo>
                <a:lnTo>
                  <a:pt x="961327" y="474980"/>
                </a:lnTo>
                <a:lnTo>
                  <a:pt x="956779" y="473710"/>
                </a:lnTo>
                <a:lnTo>
                  <a:pt x="986448" y="473710"/>
                </a:lnTo>
                <a:lnTo>
                  <a:pt x="987080" y="472440"/>
                </a:lnTo>
                <a:close/>
              </a:path>
              <a:path w="1343025" h="477520">
                <a:moveTo>
                  <a:pt x="972393" y="473710"/>
                </a:moveTo>
                <a:lnTo>
                  <a:pt x="970032" y="473710"/>
                </a:lnTo>
                <a:lnTo>
                  <a:pt x="964629" y="474980"/>
                </a:lnTo>
                <a:lnTo>
                  <a:pt x="971699" y="476250"/>
                </a:lnTo>
                <a:lnTo>
                  <a:pt x="977728" y="476250"/>
                </a:lnTo>
                <a:lnTo>
                  <a:pt x="972393" y="473710"/>
                </a:lnTo>
                <a:close/>
              </a:path>
              <a:path w="1343025" h="477520">
                <a:moveTo>
                  <a:pt x="1142514" y="469900"/>
                </a:moveTo>
                <a:lnTo>
                  <a:pt x="1051405" y="469900"/>
                </a:lnTo>
                <a:lnTo>
                  <a:pt x="1056505" y="472440"/>
                </a:lnTo>
                <a:lnTo>
                  <a:pt x="1061802" y="476250"/>
                </a:lnTo>
                <a:lnTo>
                  <a:pt x="1064906" y="476250"/>
                </a:lnTo>
                <a:lnTo>
                  <a:pt x="1068635" y="474980"/>
                </a:lnTo>
                <a:lnTo>
                  <a:pt x="1075101" y="471170"/>
                </a:lnTo>
                <a:lnTo>
                  <a:pt x="1147326" y="471170"/>
                </a:lnTo>
                <a:lnTo>
                  <a:pt x="1142514" y="469900"/>
                </a:lnTo>
                <a:close/>
              </a:path>
              <a:path w="1343025" h="477520">
                <a:moveTo>
                  <a:pt x="1141949" y="473710"/>
                </a:moveTo>
                <a:lnTo>
                  <a:pt x="1121857" y="473710"/>
                </a:lnTo>
                <a:lnTo>
                  <a:pt x="1122437" y="474980"/>
                </a:lnTo>
                <a:lnTo>
                  <a:pt x="1125679" y="474980"/>
                </a:lnTo>
                <a:lnTo>
                  <a:pt x="1129706" y="476250"/>
                </a:lnTo>
                <a:lnTo>
                  <a:pt x="1141949" y="473710"/>
                </a:lnTo>
                <a:close/>
              </a:path>
              <a:path w="1343025" h="477520">
                <a:moveTo>
                  <a:pt x="1145859" y="467360"/>
                </a:moveTo>
                <a:lnTo>
                  <a:pt x="1043571" y="467360"/>
                </a:lnTo>
                <a:lnTo>
                  <a:pt x="1046967" y="469900"/>
                </a:lnTo>
                <a:lnTo>
                  <a:pt x="1157671" y="469900"/>
                </a:lnTo>
                <a:lnTo>
                  <a:pt x="1158910" y="471170"/>
                </a:lnTo>
                <a:lnTo>
                  <a:pt x="1160029" y="472440"/>
                </a:lnTo>
                <a:lnTo>
                  <a:pt x="1150274" y="472440"/>
                </a:lnTo>
                <a:lnTo>
                  <a:pt x="1151474" y="473608"/>
                </a:lnTo>
                <a:lnTo>
                  <a:pt x="1151540" y="473948"/>
                </a:lnTo>
                <a:lnTo>
                  <a:pt x="1151374" y="474980"/>
                </a:lnTo>
                <a:lnTo>
                  <a:pt x="1149339" y="476250"/>
                </a:lnTo>
                <a:lnTo>
                  <a:pt x="1160346" y="474980"/>
                </a:lnTo>
                <a:lnTo>
                  <a:pt x="1166120" y="473710"/>
                </a:lnTo>
                <a:lnTo>
                  <a:pt x="1169493" y="471170"/>
                </a:lnTo>
                <a:lnTo>
                  <a:pt x="1171924" y="469900"/>
                </a:lnTo>
                <a:lnTo>
                  <a:pt x="1167150" y="468630"/>
                </a:lnTo>
                <a:lnTo>
                  <a:pt x="1153621" y="468630"/>
                </a:lnTo>
                <a:lnTo>
                  <a:pt x="1153576" y="468059"/>
                </a:lnTo>
                <a:lnTo>
                  <a:pt x="1145859" y="467360"/>
                </a:lnTo>
                <a:close/>
              </a:path>
              <a:path w="1343025" h="477520">
                <a:moveTo>
                  <a:pt x="1209183" y="466090"/>
                </a:moveTo>
                <a:lnTo>
                  <a:pt x="1183744" y="466090"/>
                </a:lnTo>
                <a:lnTo>
                  <a:pt x="1189730" y="467360"/>
                </a:lnTo>
                <a:lnTo>
                  <a:pt x="1184631" y="468630"/>
                </a:lnTo>
                <a:lnTo>
                  <a:pt x="1191009" y="471170"/>
                </a:lnTo>
                <a:lnTo>
                  <a:pt x="1171246" y="471170"/>
                </a:lnTo>
                <a:lnTo>
                  <a:pt x="1176506" y="473710"/>
                </a:lnTo>
                <a:lnTo>
                  <a:pt x="1174633" y="474980"/>
                </a:lnTo>
                <a:lnTo>
                  <a:pt x="1180797" y="474980"/>
                </a:lnTo>
                <a:lnTo>
                  <a:pt x="1181734" y="476250"/>
                </a:lnTo>
                <a:lnTo>
                  <a:pt x="1185274" y="476250"/>
                </a:lnTo>
                <a:lnTo>
                  <a:pt x="1185543" y="474980"/>
                </a:lnTo>
                <a:lnTo>
                  <a:pt x="1182717" y="472440"/>
                </a:lnTo>
                <a:lnTo>
                  <a:pt x="1220546" y="472440"/>
                </a:lnTo>
                <a:lnTo>
                  <a:pt x="1211144" y="471170"/>
                </a:lnTo>
                <a:lnTo>
                  <a:pt x="1206844" y="468630"/>
                </a:lnTo>
                <a:lnTo>
                  <a:pt x="1203338" y="467360"/>
                </a:lnTo>
                <a:lnTo>
                  <a:pt x="1209183" y="466090"/>
                </a:lnTo>
                <a:close/>
              </a:path>
              <a:path w="1343025" h="477520">
                <a:moveTo>
                  <a:pt x="1228929" y="472440"/>
                </a:moveTo>
                <a:lnTo>
                  <a:pt x="1182717" y="472440"/>
                </a:lnTo>
                <a:lnTo>
                  <a:pt x="1188863" y="473710"/>
                </a:lnTo>
                <a:lnTo>
                  <a:pt x="1202862" y="473710"/>
                </a:lnTo>
                <a:lnTo>
                  <a:pt x="1205221" y="474980"/>
                </a:lnTo>
                <a:lnTo>
                  <a:pt x="1202853" y="474980"/>
                </a:lnTo>
                <a:lnTo>
                  <a:pt x="1207467" y="476250"/>
                </a:lnTo>
                <a:lnTo>
                  <a:pt x="1219024" y="474980"/>
                </a:lnTo>
                <a:lnTo>
                  <a:pt x="1228929" y="472440"/>
                </a:lnTo>
                <a:close/>
              </a:path>
              <a:path w="1343025" h="477520">
                <a:moveTo>
                  <a:pt x="1262212" y="468630"/>
                </a:moveTo>
                <a:lnTo>
                  <a:pt x="1234135" y="468630"/>
                </a:lnTo>
                <a:lnTo>
                  <a:pt x="1238168" y="469900"/>
                </a:lnTo>
                <a:lnTo>
                  <a:pt x="1238752" y="471014"/>
                </a:lnTo>
                <a:lnTo>
                  <a:pt x="1239238" y="471170"/>
                </a:lnTo>
                <a:lnTo>
                  <a:pt x="1238956" y="471404"/>
                </a:lnTo>
                <a:lnTo>
                  <a:pt x="1240162" y="473710"/>
                </a:lnTo>
                <a:lnTo>
                  <a:pt x="1249466" y="476250"/>
                </a:lnTo>
                <a:lnTo>
                  <a:pt x="1249291" y="474980"/>
                </a:lnTo>
                <a:lnTo>
                  <a:pt x="1247282" y="473710"/>
                </a:lnTo>
                <a:lnTo>
                  <a:pt x="1252118" y="473710"/>
                </a:lnTo>
                <a:lnTo>
                  <a:pt x="1253229" y="471170"/>
                </a:lnTo>
                <a:lnTo>
                  <a:pt x="1277580" y="471170"/>
                </a:lnTo>
                <a:lnTo>
                  <a:pt x="1277163" y="471036"/>
                </a:lnTo>
                <a:lnTo>
                  <a:pt x="1267142" y="469900"/>
                </a:lnTo>
                <a:lnTo>
                  <a:pt x="1262212" y="468630"/>
                </a:lnTo>
                <a:close/>
              </a:path>
              <a:path w="1343025" h="477520">
                <a:moveTo>
                  <a:pt x="917530" y="474980"/>
                </a:moveTo>
                <a:lnTo>
                  <a:pt x="918134" y="475948"/>
                </a:lnTo>
                <a:lnTo>
                  <a:pt x="921043" y="475535"/>
                </a:lnTo>
                <a:lnTo>
                  <a:pt x="917530" y="474980"/>
                </a:lnTo>
                <a:close/>
              </a:path>
              <a:path w="1343025" h="477520">
                <a:moveTo>
                  <a:pt x="553697" y="468630"/>
                </a:moveTo>
                <a:lnTo>
                  <a:pt x="549987" y="468630"/>
                </a:lnTo>
                <a:lnTo>
                  <a:pt x="551841" y="471170"/>
                </a:lnTo>
                <a:lnTo>
                  <a:pt x="544579" y="471170"/>
                </a:lnTo>
                <a:lnTo>
                  <a:pt x="546595" y="473710"/>
                </a:lnTo>
                <a:lnTo>
                  <a:pt x="550260" y="473710"/>
                </a:lnTo>
                <a:lnTo>
                  <a:pt x="549469" y="474980"/>
                </a:lnTo>
                <a:lnTo>
                  <a:pt x="560279" y="474980"/>
                </a:lnTo>
                <a:lnTo>
                  <a:pt x="560646" y="473444"/>
                </a:lnTo>
                <a:lnTo>
                  <a:pt x="553027" y="472440"/>
                </a:lnTo>
                <a:lnTo>
                  <a:pt x="553697" y="468630"/>
                </a:lnTo>
                <a:close/>
              </a:path>
              <a:path w="1343025" h="477520">
                <a:moveTo>
                  <a:pt x="572524" y="472440"/>
                </a:moveTo>
                <a:lnTo>
                  <a:pt x="570036" y="472440"/>
                </a:lnTo>
                <a:lnTo>
                  <a:pt x="566144" y="473608"/>
                </a:lnTo>
                <a:lnTo>
                  <a:pt x="572314" y="474980"/>
                </a:lnTo>
                <a:lnTo>
                  <a:pt x="572524" y="472440"/>
                </a:lnTo>
                <a:close/>
              </a:path>
              <a:path w="1343025" h="477520">
                <a:moveTo>
                  <a:pt x="593308" y="473085"/>
                </a:moveTo>
                <a:lnTo>
                  <a:pt x="587684" y="474980"/>
                </a:lnTo>
                <a:lnTo>
                  <a:pt x="598748" y="474980"/>
                </a:lnTo>
                <a:lnTo>
                  <a:pt x="597206" y="473710"/>
                </a:lnTo>
                <a:lnTo>
                  <a:pt x="593308" y="473085"/>
                </a:lnTo>
                <a:close/>
              </a:path>
              <a:path w="1343025" h="477520">
                <a:moveTo>
                  <a:pt x="671357" y="471170"/>
                </a:moveTo>
                <a:lnTo>
                  <a:pt x="670415" y="471170"/>
                </a:lnTo>
                <a:lnTo>
                  <a:pt x="669469" y="472440"/>
                </a:lnTo>
                <a:lnTo>
                  <a:pt x="651270" y="472440"/>
                </a:lnTo>
                <a:lnTo>
                  <a:pt x="650252" y="473710"/>
                </a:lnTo>
                <a:lnTo>
                  <a:pt x="652110" y="474980"/>
                </a:lnTo>
                <a:lnTo>
                  <a:pt x="656517" y="474980"/>
                </a:lnTo>
                <a:lnTo>
                  <a:pt x="657176" y="473710"/>
                </a:lnTo>
                <a:lnTo>
                  <a:pt x="675767" y="473710"/>
                </a:lnTo>
                <a:lnTo>
                  <a:pt x="675758" y="472440"/>
                </a:lnTo>
                <a:lnTo>
                  <a:pt x="671357" y="471170"/>
                </a:lnTo>
                <a:close/>
              </a:path>
              <a:path w="1343025" h="477520">
                <a:moveTo>
                  <a:pt x="1001021" y="471170"/>
                </a:moveTo>
                <a:lnTo>
                  <a:pt x="987732" y="471170"/>
                </a:lnTo>
                <a:lnTo>
                  <a:pt x="998139" y="474980"/>
                </a:lnTo>
                <a:lnTo>
                  <a:pt x="1004924" y="472440"/>
                </a:lnTo>
                <a:lnTo>
                  <a:pt x="1000832" y="472440"/>
                </a:lnTo>
                <a:lnTo>
                  <a:pt x="1001021" y="471170"/>
                </a:lnTo>
                <a:close/>
              </a:path>
              <a:path w="1343025" h="477520">
                <a:moveTo>
                  <a:pt x="1040048" y="472440"/>
                </a:moveTo>
                <a:lnTo>
                  <a:pt x="1025039" y="472440"/>
                </a:lnTo>
                <a:lnTo>
                  <a:pt x="1035604" y="474980"/>
                </a:lnTo>
                <a:lnTo>
                  <a:pt x="1040048" y="472440"/>
                </a:lnTo>
                <a:close/>
              </a:path>
              <a:path w="1343025" h="477520">
                <a:moveTo>
                  <a:pt x="1055366" y="473948"/>
                </a:moveTo>
                <a:lnTo>
                  <a:pt x="1049464" y="474980"/>
                </a:lnTo>
                <a:lnTo>
                  <a:pt x="1054684" y="474980"/>
                </a:lnTo>
                <a:lnTo>
                  <a:pt x="1055366" y="473948"/>
                </a:lnTo>
                <a:close/>
              </a:path>
              <a:path w="1343025" h="477520">
                <a:moveTo>
                  <a:pt x="1074386" y="473710"/>
                </a:moveTo>
                <a:lnTo>
                  <a:pt x="1074259" y="474980"/>
                </a:lnTo>
                <a:lnTo>
                  <a:pt x="1080244" y="474980"/>
                </a:lnTo>
                <a:lnTo>
                  <a:pt x="1074386" y="473710"/>
                </a:lnTo>
                <a:close/>
              </a:path>
              <a:path w="1343025" h="477520">
                <a:moveTo>
                  <a:pt x="1147326" y="471170"/>
                </a:moveTo>
                <a:lnTo>
                  <a:pt x="1075101" y="471170"/>
                </a:lnTo>
                <a:lnTo>
                  <a:pt x="1079642" y="473710"/>
                </a:lnTo>
                <a:lnTo>
                  <a:pt x="1080244" y="474980"/>
                </a:lnTo>
                <a:lnTo>
                  <a:pt x="1114764" y="474980"/>
                </a:lnTo>
                <a:lnTo>
                  <a:pt x="1117394" y="473710"/>
                </a:lnTo>
                <a:lnTo>
                  <a:pt x="1141949" y="473710"/>
                </a:lnTo>
                <a:lnTo>
                  <a:pt x="1150274" y="472440"/>
                </a:lnTo>
                <a:lnTo>
                  <a:pt x="1147326" y="471170"/>
                </a:lnTo>
                <a:close/>
              </a:path>
              <a:path w="1343025" h="477520">
                <a:moveTo>
                  <a:pt x="1277829" y="471111"/>
                </a:moveTo>
                <a:lnTo>
                  <a:pt x="1277580" y="471170"/>
                </a:lnTo>
                <a:lnTo>
                  <a:pt x="1259102" y="471170"/>
                </a:lnTo>
                <a:lnTo>
                  <a:pt x="1258632" y="472296"/>
                </a:lnTo>
                <a:lnTo>
                  <a:pt x="1258665" y="472482"/>
                </a:lnTo>
                <a:lnTo>
                  <a:pt x="1261351" y="473710"/>
                </a:lnTo>
                <a:lnTo>
                  <a:pt x="1269799" y="474980"/>
                </a:lnTo>
                <a:lnTo>
                  <a:pt x="1267255" y="473710"/>
                </a:lnTo>
                <a:lnTo>
                  <a:pt x="1278213" y="473710"/>
                </a:lnTo>
                <a:lnTo>
                  <a:pt x="1278343" y="471170"/>
                </a:lnTo>
                <a:lnTo>
                  <a:pt x="1277829" y="471111"/>
                </a:lnTo>
                <a:close/>
              </a:path>
              <a:path w="1343025" h="477520">
                <a:moveTo>
                  <a:pt x="1278213" y="473710"/>
                </a:moveTo>
                <a:lnTo>
                  <a:pt x="1267255" y="473710"/>
                </a:lnTo>
                <a:lnTo>
                  <a:pt x="1278148" y="474980"/>
                </a:lnTo>
                <a:lnTo>
                  <a:pt x="1278213" y="473710"/>
                </a:lnTo>
                <a:close/>
              </a:path>
              <a:path w="1343025" h="477520">
                <a:moveTo>
                  <a:pt x="1313747" y="472542"/>
                </a:moveTo>
                <a:lnTo>
                  <a:pt x="1313521" y="474980"/>
                </a:lnTo>
                <a:lnTo>
                  <a:pt x="1323294" y="474980"/>
                </a:lnTo>
                <a:lnTo>
                  <a:pt x="1322218" y="473710"/>
                </a:lnTo>
                <a:lnTo>
                  <a:pt x="1315995" y="473710"/>
                </a:lnTo>
                <a:lnTo>
                  <a:pt x="1313747" y="472542"/>
                </a:lnTo>
                <a:close/>
              </a:path>
              <a:path w="1343025" h="477520">
                <a:moveTo>
                  <a:pt x="1339425" y="472440"/>
                </a:moveTo>
                <a:lnTo>
                  <a:pt x="1317177" y="472440"/>
                </a:lnTo>
                <a:lnTo>
                  <a:pt x="1322915" y="473710"/>
                </a:lnTo>
                <a:lnTo>
                  <a:pt x="1331380" y="473710"/>
                </a:lnTo>
                <a:lnTo>
                  <a:pt x="1339202" y="474980"/>
                </a:lnTo>
                <a:lnTo>
                  <a:pt x="1339425" y="472440"/>
                </a:lnTo>
                <a:close/>
              </a:path>
              <a:path w="1343025" h="477520">
                <a:moveTo>
                  <a:pt x="1056730" y="473710"/>
                </a:moveTo>
                <a:lnTo>
                  <a:pt x="1055523" y="473710"/>
                </a:lnTo>
                <a:lnTo>
                  <a:pt x="1055366" y="473948"/>
                </a:lnTo>
                <a:lnTo>
                  <a:pt x="1056730" y="473710"/>
                </a:lnTo>
                <a:close/>
              </a:path>
              <a:path w="1343025" h="477520">
                <a:moveTo>
                  <a:pt x="766658" y="472440"/>
                </a:moveTo>
                <a:lnTo>
                  <a:pt x="766281" y="472564"/>
                </a:lnTo>
                <a:lnTo>
                  <a:pt x="767407" y="473710"/>
                </a:lnTo>
                <a:lnTo>
                  <a:pt x="768253" y="473833"/>
                </a:lnTo>
                <a:lnTo>
                  <a:pt x="766658" y="472440"/>
                </a:lnTo>
                <a:close/>
              </a:path>
              <a:path w="1343025" h="477520">
                <a:moveTo>
                  <a:pt x="479770" y="469900"/>
                </a:moveTo>
                <a:lnTo>
                  <a:pt x="473614" y="469900"/>
                </a:lnTo>
                <a:lnTo>
                  <a:pt x="476122" y="473710"/>
                </a:lnTo>
                <a:lnTo>
                  <a:pt x="479770" y="469900"/>
                </a:lnTo>
                <a:close/>
              </a:path>
              <a:path w="1343025" h="477520">
                <a:moveTo>
                  <a:pt x="560876" y="472482"/>
                </a:moveTo>
                <a:lnTo>
                  <a:pt x="560646" y="473444"/>
                </a:lnTo>
                <a:lnTo>
                  <a:pt x="562655" y="473710"/>
                </a:lnTo>
                <a:lnTo>
                  <a:pt x="560876" y="472482"/>
                </a:lnTo>
                <a:close/>
              </a:path>
              <a:path w="1343025" h="477520">
                <a:moveTo>
                  <a:pt x="565866" y="473546"/>
                </a:moveTo>
                <a:lnTo>
                  <a:pt x="565806" y="473710"/>
                </a:lnTo>
                <a:lnTo>
                  <a:pt x="566144" y="473608"/>
                </a:lnTo>
                <a:lnTo>
                  <a:pt x="565866" y="473546"/>
                </a:lnTo>
                <a:close/>
              </a:path>
              <a:path w="1343025" h="477520">
                <a:moveTo>
                  <a:pt x="858655" y="471170"/>
                </a:moveTo>
                <a:lnTo>
                  <a:pt x="849479" y="471170"/>
                </a:lnTo>
                <a:lnTo>
                  <a:pt x="856269" y="473710"/>
                </a:lnTo>
                <a:lnTo>
                  <a:pt x="858655" y="471170"/>
                </a:lnTo>
                <a:close/>
              </a:path>
              <a:path w="1343025" h="477520">
                <a:moveTo>
                  <a:pt x="875435" y="471170"/>
                </a:moveTo>
                <a:lnTo>
                  <a:pt x="865701" y="471170"/>
                </a:lnTo>
                <a:lnTo>
                  <a:pt x="867163" y="472296"/>
                </a:lnTo>
                <a:lnTo>
                  <a:pt x="867260" y="472459"/>
                </a:lnTo>
                <a:lnTo>
                  <a:pt x="861554" y="473710"/>
                </a:lnTo>
                <a:lnTo>
                  <a:pt x="866378" y="473710"/>
                </a:lnTo>
                <a:lnTo>
                  <a:pt x="874210" y="472440"/>
                </a:lnTo>
                <a:lnTo>
                  <a:pt x="875435" y="471170"/>
                </a:lnTo>
                <a:close/>
              </a:path>
              <a:path w="1343025" h="477520">
                <a:moveTo>
                  <a:pt x="936024" y="472440"/>
                </a:moveTo>
                <a:lnTo>
                  <a:pt x="928852" y="472440"/>
                </a:lnTo>
                <a:lnTo>
                  <a:pt x="929857" y="473710"/>
                </a:lnTo>
                <a:lnTo>
                  <a:pt x="936024" y="472440"/>
                </a:lnTo>
                <a:close/>
              </a:path>
              <a:path w="1343025" h="477520">
                <a:moveTo>
                  <a:pt x="943259" y="472440"/>
                </a:moveTo>
                <a:lnTo>
                  <a:pt x="941103" y="472440"/>
                </a:lnTo>
                <a:lnTo>
                  <a:pt x="939749" y="473710"/>
                </a:lnTo>
                <a:lnTo>
                  <a:pt x="943259" y="472440"/>
                </a:lnTo>
                <a:close/>
              </a:path>
              <a:path w="1343025" h="477520">
                <a:moveTo>
                  <a:pt x="1035024" y="468630"/>
                </a:moveTo>
                <a:lnTo>
                  <a:pt x="1022402" y="468630"/>
                </a:lnTo>
                <a:lnTo>
                  <a:pt x="1015888" y="471170"/>
                </a:lnTo>
                <a:lnTo>
                  <a:pt x="1020922" y="472440"/>
                </a:lnTo>
                <a:lnTo>
                  <a:pt x="1018594" y="473710"/>
                </a:lnTo>
                <a:lnTo>
                  <a:pt x="1025039" y="472440"/>
                </a:lnTo>
                <a:lnTo>
                  <a:pt x="1040048" y="472440"/>
                </a:lnTo>
                <a:lnTo>
                  <a:pt x="1035374" y="469900"/>
                </a:lnTo>
                <a:lnTo>
                  <a:pt x="1036314" y="469608"/>
                </a:lnTo>
                <a:lnTo>
                  <a:pt x="1035024" y="468630"/>
                </a:lnTo>
                <a:close/>
              </a:path>
              <a:path w="1343025" h="477520">
                <a:moveTo>
                  <a:pt x="1038336" y="468982"/>
                </a:moveTo>
                <a:lnTo>
                  <a:pt x="1036314" y="469608"/>
                </a:lnTo>
                <a:lnTo>
                  <a:pt x="1040048" y="472440"/>
                </a:lnTo>
                <a:lnTo>
                  <a:pt x="1044865" y="473710"/>
                </a:lnTo>
                <a:lnTo>
                  <a:pt x="1051405" y="469900"/>
                </a:lnTo>
                <a:lnTo>
                  <a:pt x="1046967" y="469900"/>
                </a:lnTo>
                <a:lnTo>
                  <a:pt x="1038336" y="468982"/>
                </a:lnTo>
                <a:close/>
              </a:path>
              <a:path w="1343025" h="477520">
                <a:moveTo>
                  <a:pt x="1051217" y="472440"/>
                </a:moveTo>
                <a:lnTo>
                  <a:pt x="1050659" y="473710"/>
                </a:lnTo>
                <a:lnTo>
                  <a:pt x="1055523" y="473710"/>
                </a:lnTo>
                <a:lnTo>
                  <a:pt x="1055631" y="473546"/>
                </a:lnTo>
                <a:lnTo>
                  <a:pt x="1051217" y="472440"/>
                </a:lnTo>
                <a:close/>
              </a:path>
              <a:path w="1343025" h="477520">
                <a:moveTo>
                  <a:pt x="1056363" y="472440"/>
                </a:moveTo>
                <a:lnTo>
                  <a:pt x="1055679" y="473473"/>
                </a:lnTo>
                <a:lnTo>
                  <a:pt x="1056698" y="473710"/>
                </a:lnTo>
                <a:lnTo>
                  <a:pt x="1056509" y="472542"/>
                </a:lnTo>
                <a:lnTo>
                  <a:pt x="1056363" y="472440"/>
                </a:lnTo>
                <a:close/>
              </a:path>
              <a:path w="1343025" h="477520">
                <a:moveTo>
                  <a:pt x="1289124" y="469900"/>
                </a:moveTo>
                <a:lnTo>
                  <a:pt x="1282990" y="469900"/>
                </a:lnTo>
                <a:lnTo>
                  <a:pt x="1278746" y="471170"/>
                </a:lnTo>
                <a:lnTo>
                  <a:pt x="1286653" y="472564"/>
                </a:lnTo>
                <a:lnTo>
                  <a:pt x="1292828" y="473710"/>
                </a:lnTo>
                <a:lnTo>
                  <a:pt x="1298036" y="472440"/>
                </a:lnTo>
                <a:lnTo>
                  <a:pt x="1289124" y="469900"/>
                </a:lnTo>
                <a:close/>
              </a:path>
              <a:path w="1343025" h="477520">
                <a:moveTo>
                  <a:pt x="1339662" y="469900"/>
                </a:moveTo>
                <a:lnTo>
                  <a:pt x="1301809" y="469900"/>
                </a:lnTo>
                <a:lnTo>
                  <a:pt x="1306554" y="472440"/>
                </a:lnTo>
                <a:lnTo>
                  <a:pt x="1302593" y="473710"/>
                </a:lnTo>
                <a:lnTo>
                  <a:pt x="1313586" y="472459"/>
                </a:lnTo>
                <a:lnTo>
                  <a:pt x="1339425" y="472440"/>
                </a:lnTo>
                <a:lnTo>
                  <a:pt x="1339662" y="469900"/>
                </a:lnTo>
                <a:close/>
              </a:path>
              <a:path w="1343025" h="477520">
                <a:moveTo>
                  <a:pt x="566272" y="472440"/>
                </a:moveTo>
                <a:lnTo>
                  <a:pt x="560886" y="472440"/>
                </a:lnTo>
                <a:lnTo>
                  <a:pt x="565866" y="473546"/>
                </a:lnTo>
                <a:lnTo>
                  <a:pt x="566272" y="472440"/>
                </a:lnTo>
                <a:close/>
              </a:path>
              <a:path w="1343025" h="477520">
                <a:moveTo>
                  <a:pt x="595226" y="472440"/>
                </a:moveTo>
                <a:lnTo>
                  <a:pt x="589275" y="472440"/>
                </a:lnTo>
                <a:lnTo>
                  <a:pt x="593308" y="473085"/>
                </a:lnTo>
                <a:lnTo>
                  <a:pt x="595226" y="472440"/>
                </a:lnTo>
                <a:close/>
              </a:path>
              <a:path w="1343025" h="477520">
                <a:moveTo>
                  <a:pt x="749296" y="472440"/>
                </a:moveTo>
                <a:lnTo>
                  <a:pt x="745893" y="472440"/>
                </a:lnTo>
                <a:lnTo>
                  <a:pt x="746748" y="472949"/>
                </a:lnTo>
                <a:lnTo>
                  <a:pt x="749296" y="472440"/>
                </a:lnTo>
                <a:close/>
              </a:path>
              <a:path w="1343025" h="477520">
                <a:moveTo>
                  <a:pt x="1313756" y="472440"/>
                </a:moveTo>
                <a:close/>
              </a:path>
              <a:path w="1343025" h="477520">
                <a:moveTo>
                  <a:pt x="567021" y="469900"/>
                </a:moveTo>
                <a:lnTo>
                  <a:pt x="560146" y="469900"/>
                </a:lnTo>
                <a:lnTo>
                  <a:pt x="558973" y="471170"/>
                </a:lnTo>
                <a:lnTo>
                  <a:pt x="560876" y="472482"/>
                </a:lnTo>
                <a:lnTo>
                  <a:pt x="566272" y="472440"/>
                </a:lnTo>
                <a:lnTo>
                  <a:pt x="566651" y="471404"/>
                </a:lnTo>
                <a:lnTo>
                  <a:pt x="566792" y="470923"/>
                </a:lnTo>
                <a:lnTo>
                  <a:pt x="567021" y="469900"/>
                </a:lnTo>
                <a:close/>
              </a:path>
              <a:path w="1343025" h="477520">
                <a:moveTo>
                  <a:pt x="74291" y="459740"/>
                </a:moveTo>
                <a:lnTo>
                  <a:pt x="63213" y="461010"/>
                </a:lnTo>
                <a:lnTo>
                  <a:pt x="6944" y="461010"/>
                </a:lnTo>
                <a:lnTo>
                  <a:pt x="6003" y="471170"/>
                </a:lnTo>
                <a:lnTo>
                  <a:pt x="9283" y="471170"/>
                </a:lnTo>
                <a:lnTo>
                  <a:pt x="11513" y="472440"/>
                </a:lnTo>
                <a:lnTo>
                  <a:pt x="19206" y="472440"/>
                </a:lnTo>
                <a:lnTo>
                  <a:pt x="11601" y="469900"/>
                </a:lnTo>
                <a:lnTo>
                  <a:pt x="146246" y="469900"/>
                </a:lnTo>
                <a:lnTo>
                  <a:pt x="142093" y="467360"/>
                </a:lnTo>
                <a:lnTo>
                  <a:pt x="339682" y="467360"/>
                </a:lnTo>
                <a:lnTo>
                  <a:pt x="344848" y="466090"/>
                </a:lnTo>
                <a:lnTo>
                  <a:pt x="872539" y="466090"/>
                </a:lnTo>
                <a:lnTo>
                  <a:pt x="871035" y="464820"/>
                </a:lnTo>
                <a:lnTo>
                  <a:pt x="213634" y="464820"/>
                </a:lnTo>
                <a:lnTo>
                  <a:pt x="203967" y="463550"/>
                </a:lnTo>
                <a:lnTo>
                  <a:pt x="144466" y="463550"/>
                </a:lnTo>
                <a:lnTo>
                  <a:pt x="144644" y="462280"/>
                </a:lnTo>
                <a:lnTo>
                  <a:pt x="71258" y="462280"/>
                </a:lnTo>
                <a:lnTo>
                  <a:pt x="74291" y="459740"/>
                </a:lnTo>
                <a:close/>
              </a:path>
              <a:path w="1343025" h="477520">
                <a:moveTo>
                  <a:pt x="147928" y="471124"/>
                </a:moveTo>
                <a:lnTo>
                  <a:pt x="146230" y="472440"/>
                </a:lnTo>
                <a:lnTo>
                  <a:pt x="150013" y="471170"/>
                </a:lnTo>
                <a:lnTo>
                  <a:pt x="148323" y="471170"/>
                </a:lnTo>
                <a:lnTo>
                  <a:pt x="147928" y="471124"/>
                </a:lnTo>
                <a:close/>
              </a:path>
              <a:path w="1343025" h="477520">
                <a:moveTo>
                  <a:pt x="159390" y="467360"/>
                </a:moveTo>
                <a:lnTo>
                  <a:pt x="147440" y="467360"/>
                </a:lnTo>
                <a:lnTo>
                  <a:pt x="149507" y="469900"/>
                </a:lnTo>
                <a:lnTo>
                  <a:pt x="148187" y="470923"/>
                </a:lnTo>
                <a:lnTo>
                  <a:pt x="148323" y="471170"/>
                </a:lnTo>
                <a:lnTo>
                  <a:pt x="150013" y="471170"/>
                </a:lnTo>
                <a:lnTo>
                  <a:pt x="157063" y="472440"/>
                </a:lnTo>
                <a:lnTo>
                  <a:pt x="164760" y="469900"/>
                </a:lnTo>
                <a:lnTo>
                  <a:pt x="152971" y="469900"/>
                </a:lnTo>
                <a:lnTo>
                  <a:pt x="153108" y="468630"/>
                </a:lnTo>
                <a:lnTo>
                  <a:pt x="158824" y="468630"/>
                </a:lnTo>
                <a:lnTo>
                  <a:pt x="159390" y="467360"/>
                </a:lnTo>
                <a:close/>
              </a:path>
              <a:path w="1343025" h="477520">
                <a:moveTo>
                  <a:pt x="302338" y="468630"/>
                </a:moveTo>
                <a:lnTo>
                  <a:pt x="299900" y="468630"/>
                </a:lnTo>
                <a:lnTo>
                  <a:pt x="298757" y="472440"/>
                </a:lnTo>
                <a:lnTo>
                  <a:pt x="302338" y="468630"/>
                </a:lnTo>
                <a:close/>
              </a:path>
              <a:path w="1343025" h="477520">
                <a:moveTo>
                  <a:pt x="326868" y="467360"/>
                </a:moveTo>
                <a:lnTo>
                  <a:pt x="314793" y="467360"/>
                </a:lnTo>
                <a:lnTo>
                  <a:pt x="326350" y="472440"/>
                </a:lnTo>
                <a:lnTo>
                  <a:pt x="328613" y="469900"/>
                </a:lnTo>
                <a:lnTo>
                  <a:pt x="325921" y="469900"/>
                </a:lnTo>
                <a:lnTo>
                  <a:pt x="326868" y="467360"/>
                </a:lnTo>
                <a:close/>
              </a:path>
              <a:path w="1343025" h="477520">
                <a:moveTo>
                  <a:pt x="732111" y="466090"/>
                </a:moveTo>
                <a:lnTo>
                  <a:pt x="344848" y="466090"/>
                </a:lnTo>
                <a:lnTo>
                  <a:pt x="342239" y="468630"/>
                </a:lnTo>
                <a:lnTo>
                  <a:pt x="467033" y="468630"/>
                </a:lnTo>
                <a:lnTo>
                  <a:pt x="466095" y="472440"/>
                </a:lnTo>
                <a:lnTo>
                  <a:pt x="472842" y="471170"/>
                </a:lnTo>
                <a:lnTo>
                  <a:pt x="473614" y="469900"/>
                </a:lnTo>
                <a:lnTo>
                  <a:pt x="479770" y="469900"/>
                </a:lnTo>
                <a:lnTo>
                  <a:pt x="482202" y="467360"/>
                </a:lnTo>
                <a:lnTo>
                  <a:pt x="734087" y="467360"/>
                </a:lnTo>
                <a:lnTo>
                  <a:pt x="732111" y="466090"/>
                </a:lnTo>
                <a:close/>
              </a:path>
              <a:path w="1343025" h="477520">
                <a:moveTo>
                  <a:pt x="591795" y="468630"/>
                </a:moveTo>
                <a:lnTo>
                  <a:pt x="575894" y="468630"/>
                </a:lnTo>
                <a:lnTo>
                  <a:pt x="570185" y="469900"/>
                </a:lnTo>
                <a:lnTo>
                  <a:pt x="572648" y="472440"/>
                </a:lnTo>
                <a:lnTo>
                  <a:pt x="586073" y="469900"/>
                </a:lnTo>
                <a:lnTo>
                  <a:pt x="591795" y="468630"/>
                </a:lnTo>
                <a:close/>
              </a:path>
              <a:path w="1343025" h="477520">
                <a:moveTo>
                  <a:pt x="662898" y="469900"/>
                </a:moveTo>
                <a:lnTo>
                  <a:pt x="659764" y="469900"/>
                </a:lnTo>
                <a:lnTo>
                  <a:pt x="656893" y="472440"/>
                </a:lnTo>
                <a:lnTo>
                  <a:pt x="670415" y="471170"/>
                </a:lnTo>
                <a:lnTo>
                  <a:pt x="666023" y="471170"/>
                </a:lnTo>
                <a:lnTo>
                  <a:pt x="662898" y="469900"/>
                </a:lnTo>
                <a:close/>
              </a:path>
              <a:path w="1343025" h="477520">
                <a:moveTo>
                  <a:pt x="680135" y="469900"/>
                </a:moveTo>
                <a:lnTo>
                  <a:pt x="676697" y="471170"/>
                </a:lnTo>
                <a:lnTo>
                  <a:pt x="682359" y="472440"/>
                </a:lnTo>
                <a:lnTo>
                  <a:pt x="683295" y="471170"/>
                </a:lnTo>
                <a:lnTo>
                  <a:pt x="685471" y="471170"/>
                </a:lnTo>
                <a:lnTo>
                  <a:pt x="680135" y="469900"/>
                </a:lnTo>
                <a:close/>
              </a:path>
              <a:path w="1343025" h="477520">
                <a:moveTo>
                  <a:pt x="1007050" y="468630"/>
                </a:moveTo>
                <a:lnTo>
                  <a:pt x="761973" y="468630"/>
                </a:lnTo>
                <a:lnTo>
                  <a:pt x="770780" y="471170"/>
                </a:lnTo>
                <a:lnTo>
                  <a:pt x="773638" y="472440"/>
                </a:lnTo>
                <a:lnTo>
                  <a:pt x="789915" y="472440"/>
                </a:lnTo>
                <a:lnTo>
                  <a:pt x="785394" y="469900"/>
                </a:lnTo>
                <a:lnTo>
                  <a:pt x="1009788" y="469900"/>
                </a:lnTo>
                <a:lnTo>
                  <a:pt x="1007050" y="468630"/>
                </a:lnTo>
                <a:close/>
              </a:path>
              <a:path w="1343025" h="477520">
                <a:moveTo>
                  <a:pt x="794922" y="469900"/>
                </a:moveTo>
                <a:lnTo>
                  <a:pt x="791329" y="469900"/>
                </a:lnTo>
                <a:lnTo>
                  <a:pt x="790186" y="472440"/>
                </a:lnTo>
                <a:lnTo>
                  <a:pt x="803172" y="472440"/>
                </a:lnTo>
                <a:lnTo>
                  <a:pt x="794922" y="469900"/>
                </a:lnTo>
                <a:close/>
              </a:path>
              <a:path w="1343025" h="477520">
                <a:moveTo>
                  <a:pt x="887229" y="472296"/>
                </a:moveTo>
                <a:lnTo>
                  <a:pt x="885658" y="472440"/>
                </a:lnTo>
                <a:lnTo>
                  <a:pt x="887040" y="472440"/>
                </a:lnTo>
                <a:lnTo>
                  <a:pt x="887229" y="472296"/>
                </a:lnTo>
                <a:close/>
              </a:path>
              <a:path w="1343025" h="477520">
                <a:moveTo>
                  <a:pt x="927847" y="471170"/>
                </a:moveTo>
                <a:lnTo>
                  <a:pt x="899599" y="471170"/>
                </a:lnTo>
                <a:lnTo>
                  <a:pt x="911806" y="472440"/>
                </a:lnTo>
                <a:lnTo>
                  <a:pt x="928852" y="472440"/>
                </a:lnTo>
                <a:lnTo>
                  <a:pt x="927847" y="471170"/>
                </a:lnTo>
                <a:close/>
              </a:path>
              <a:path w="1343025" h="477520">
                <a:moveTo>
                  <a:pt x="987732" y="471170"/>
                </a:moveTo>
                <a:lnTo>
                  <a:pt x="940760" y="471170"/>
                </a:lnTo>
                <a:lnTo>
                  <a:pt x="943259" y="472440"/>
                </a:lnTo>
                <a:lnTo>
                  <a:pt x="985357" y="472440"/>
                </a:lnTo>
                <a:lnTo>
                  <a:pt x="987732" y="471170"/>
                </a:lnTo>
                <a:close/>
              </a:path>
              <a:path w="1343025" h="477520">
                <a:moveTo>
                  <a:pt x="1133900" y="464820"/>
                </a:moveTo>
                <a:lnTo>
                  <a:pt x="994523" y="464820"/>
                </a:lnTo>
                <a:lnTo>
                  <a:pt x="1003823" y="466090"/>
                </a:lnTo>
                <a:lnTo>
                  <a:pt x="1008647" y="467360"/>
                </a:lnTo>
                <a:lnTo>
                  <a:pt x="1012348" y="468630"/>
                </a:lnTo>
                <a:lnTo>
                  <a:pt x="1009788" y="469900"/>
                </a:lnTo>
                <a:lnTo>
                  <a:pt x="933227" y="469900"/>
                </a:lnTo>
                <a:lnTo>
                  <a:pt x="937129" y="471170"/>
                </a:lnTo>
                <a:lnTo>
                  <a:pt x="1001021" y="471170"/>
                </a:lnTo>
                <a:lnTo>
                  <a:pt x="1010375" y="472440"/>
                </a:lnTo>
                <a:lnTo>
                  <a:pt x="1015276" y="469900"/>
                </a:lnTo>
                <a:lnTo>
                  <a:pt x="1022402" y="468630"/>
                </a:lnTo>
                <a:lnTo>
                  <a:pt x="1039472" y="468630"/>
                </a:lnTo>
                <a:lnTo>
                  <a:pt x="1043571" y="467360"/>
                </a:lnTo>
                <a:lnTo>
                  <a:pt x="1145859" y="467360"/>
                </a:lnTo>
                <a:lnTo>
                  <a:pt x="1133900" y="464820"/>
                </a:lnTo>
                <a:close/>
              </a:path>
              <a:path w="1343025" h="477520">
                <a:moveTo>
                  <a:pt x="1229241" y="469900"/>
                </a:moveTo>
                <a:lnTo>
                  <a:pt x="1218638" y="469900"/>
                </a:lnTo>
                <a:lnTo>
                  <a:pt x="1220546" y="472440"/>
                </a:lnTo>
                <a:lnTo>
                  <a:pt x="1237710" y="472440"/>
                </a:lnTo>
                <a:lnTo>
                  <a:pt x="1238956" y="471404"/>
                </a:lnTo>
                <a:lnTo>
                  <a:pt x="1238833" y="471170"/>
                </a:lnTo>
                <a:lnTo>
                  <a:pt x="1229241" y="469900"/>
                </a:lnTo>
                <a:close/>
              </a:path>
              <a:path w="1343025" h="477520">
                <a:moveTo>
                  <a:pt x="926842" y="469900"/>
                </a:moveTo>
                <a:lnTo>
                  <a:pt x="888066" y="469900"/>
                </a:lnTo>
                <a:lnTo>
                  <a:pt x="888718" y="471170"/>
                </a:lnTo>
                <a:lnTo>
                  <a:pt x="887229" y="472296"/>
                </a:lnTo>
                <a:lnTo>
                  <a:pt x="899599" y="471170"/>
                </a:lnTo>
                <a:lnTo>
                  <a:pt x="927847" y="471170"/>
                </a:lnTo>
                <a:lnTo>
                  <a:pt x="926842" y="469900"/>
                </a:lnTo>
                <a:close/>
              </a:path>
              <a:path w="1343025" h="477520">
                <a:moveTo>
                  <a:pt x="1238804" y="471114"/>
                </a:moveTo>
                <a:lnTo>
                  <a:pt x="1238956" y="471404"/>
                </a:lnTo>
                <a:lnTo>
                  <a:pt x="1239238" y="471170"/>
                </a:lnTo>
                <a:lnTo>
                  <a:pt x="1238804" y="471114"/>
                </a:lnTo>
                <a:close/>
              </a:path>
              <a:path w="1343025" h="477520">
                <a:moveTo>
                  <a:pt x="78439" y="469900"/>
                </a:moveTo>
                <a:lnTo>
                  <a:pt x="63690" y="469900"/>
                </a:lnTo>
                <a:lnTo>
                  <a:pt x="72832" y="471170"/>
                </a:lnTo>
                <a:lnTo>
                  <a:pt x="78439" y="469900"/>
                </a:lnTo>
                <a:close/>
              </a:path>
              <a:path w="1343025" h="477520">
                <a:moveTo>
                  <a:pt x="106896" y="469900"/>
                </a:moveTo>
                <a:lnTo>
                  <a:pt x="78439" y="469900"/>
                </a:lnTo>
                <a:lnTo>
                  <a:pt x="90962" y="471170"/>
                </a:lnTo>
                <a:lnTo>
                  <a:pt x="106896" y="469900"/>
                </a:lnTo>
                <a:close/>
              </a:path>
              <a:path w="1343025" h="477520">
                <a:moveTo>
                  <a:pt x="135630" y="469900"/>
                </a:moveTo>
                <a:lnTo>
                  <a:pt x="106896" y="469900"/>
                </a:lnTo>
                <a:lnTo>
                  <a:pt x="115222" y="471170"/>
                </a:lnTo>
                <a:lnTo>
                  <a:pt x="125801" y="471170"/>
                </a:lnTo>
                <a:lnTo>
                  <a:pt x="135630" y="469900"/>
                </a:lnTo>
                <a:close/>
              </a:path>
              <a:path w="1343025" h="477520">
                <a:moveTo>
                  <a:pt x="148069" y="471014"/>
                </a:moveTo>
                <a:lnTo>
                  <a:pt x="147928" y="471124"/>
                </a:lnTo>
                <a:lnTo>
                  <a:pt x="148323" y="471170"/>
                </a:lnTo>
                <a:lnTo>
                  <a:pt x="148069" y="471014"/>
                </a:lnTo>
                <a:close/>
              </a:path>
              <a:path w="1343025" h="477520">
                <a:moveTo>
                  <a:pt x="314793" y="467360"/>
                </a:moveTo>
                <a:lnTo>
                  <a:pt x="159390" y="467360"/>
                </a:lnTo>
                <a:lnTo>
                  <a:pt x="169049" y="468630"/>
                </a:lnTo>
                <a:lnTo>
                  <a:pt x="179905" y="469900"/>
                </a:lnTo>
                <a:lnTo>
                  <a:pt x="201625" y="469900"/>
                </a:lnTo>
                <a:lnTo>
                  <a:pt x="199605" y="471170"/>
                </a:lnTo>
                <a:lnTo>
                  <a:pt x="205637" y="471170"/>
                </a:lnTo>
                <a:lnTo>
                  <a:pt x="215032" y="468630"/>
                </a:lnTo>
                <a:lnTo>
                  <a:pt x="314846" y="468630"/>
                </a:lnTo>
                <a:lnTo>
                  <a:pt x="314793" y="467360"/>
                </a:lnTo>
                <a:close/>
              </a:path>
              <a:path w="1343025" h="477520">
                <a:moveTo>
                  <a:pt x="299900" y="468630"/>
                </a:moveTo>
                <a:lnTo>
                  <a:pt x="215032" y="468630"/>
                </a:lnTo>
                <a:lnTo>
                  <a:pt x="211956" y="471170"/>
                </a:lnTo>
                <a:lnTo>
                  <a:pt x="243482" y="471170"/>
                </a:lnTo>
                <a:lnTo>
                  <a:pt x="249029" y="469900"/>
                </a:lnTo>
                <a:lnTo>
                  <a:pt x="288805" y="469900"/>
                </a:lnTo>
                <a:lnTo>
                  <a:pt x="299900" y="468630"/>
                </a:lnTo>
                <a:close/>
              </a:path>
              <a:path w="1343025" h="477520">
                <a:moveTo>
                  <a:pt x="288805" y="469900"/>
                </a:moveTo>
                <a:lnTo>
                  <a:pt x="259089" y="469900"/>
                </a:lnTo>
                <a:lnTo>
                  <a:pt x="273774" y="471170"/>
                </a:lnTo>
                <a:lnTo>
                  <a:pt x="288805" y="469900"/>
                </a:lnTo>
                <a:close/>
              </a:path>
              <a:path w="1343025" h="477520">
                <a:moveTo>
                  <a:pt x="314846" y="468630"/>
                </a:moveTo>
                <a:lnTo>
                  <a:pt x="306489" y="468630"/>
                </a:lnTo>
                <a:lnTo>
                  <a:pt x="306602" y="469900"/>
                </a:lnTo>
                <a:lnTo>
                  <a:pt x="304985" y="471170"/>
                </a:lnTo>
                <a:lnTo>
                  <a:pt x="308672" y="471170"/>
                </a:lnTo>
                <a:lnTo>
                  <a:pt x="309808" y="469900"/>
                </a:lnTo>
                <a:lnTo>
                  <a:pt x="314899" y="469900"/>
                </a:lnTo>
                <a:lnTo>
                  <a:pt x="314846" y="468630"/>
                </a:lnTo>
                <a:close/>
              </a:path>
              <a:path w="1343025" h="477520">
                <a:moveTo>
                  <a:pt x="314899" y="469900"/>
                </a:moveTo>
                <a:lnTo>
                  <a:pt x="309808" y="469900"/>
                </a:lnTo>
                <a:lnTo>
                  <a:pt x="312392" y="471170"/>
                </a:lnTo>
                <a:lnTo>
                  <a:pt x="314952" y="471170"/>
                </a:lnTo>
                <a:lnTo>
                  <a:pt x="314899" y="469900"/>
                </a:lnTo>
                <a:close/>
              </a:path>
              <a:path w="1343025" h="477520">
                <a:moveTo>
                  <a:pt x="340315" y="468630"/>
                </a:moveTo>
                <a:lnTo>
                  <a:pt x="334517" y="468630"/>
                </a:lnTo>
                <a:lnTo>
                  <a:pt x="330762" y="469553"/>
                </a:lnTo>
                <a:lnTo>
                  <a:pt x="331683" y="471170"/>
                </a:lnTo>
                <a:lnTo>
                  <a:pt x="343745" y="471170"/>
                </a:lnTo>
                <a:lnTo>
                  <a:pt x="340315" y="468630"/>
                </a:lnTo>
                <a:close/>
              </a:path>
              <a:path w="1343025" h="477520">
                <a:moveTo>
                  <a:pt x="355055" y="468630"/>
                </a:moveTo>
                <a:lnTo>
                  <a:pt x="347723" y="468630"/>
                </a:lnTo>
                <a:lnTo>
                  <a:pt x="342301" y="469900"/>
                </a:lnTo>
                <a:lnTo>
                  <a:pt x="347679" y="471170"/>
                </a:lnTo>
                <a:lnTo>
                  <a:pt x="356693" y="469900"/>
                </a:lnTo>
                <a:lnTo>
                  <a:pt x="348496" y="469900"/>
                </a:lnTo>
                <a:lnTo>
                  <a:pt x="355055" y="468630"/>
                </a:lnTo>
                <a:close/>
              </a:path>
              <a:path w="1343025" h="477520">
                <a:moveTo>
                  <a:pt x="369656" y="470923"/>
                </a:moveTo>
                <a:lnTo>
                  <a:pt x="369319" y="471170"/>
                </a:lnTo>
                <a:lnTo>
                  <a:pt x="370260" y="471170"/>
                </a:lnTo>
                <a:lnTo>
                  <a:pt x="369656" y="470923"/>
                </a:lnTo>
                <a:close/>
              </a:path>
              <a:path w="1343025" h="477520">
                <a:moveTo>
                  <a:pt x="666661" y="468630"/>
                </a:moveTo>
                <a:lnTo>
                  <a:pt x="639040" y="468630"/>
                </a:lnTo>
                <a:lnTo>
                  <a:pt x="643748" y="471170"/>
                </a:lnTo>
                <a:lnTo>
                  <a:pt x="654112" y="469900"/>
                </a:lnTo>
                <a:lnTo>
                  <a:pt x="666031" y="469900"/>
                </a:lnTo>
                <a:lnTo>
                  <a:pt x="666661" y="468630"/>
                </a:lnTo>
                <a:close/>
              </a:path>
              <a:path w="1343025" h="477520">
                <a:moveTo>
                  <a:pt x="888066" y="469900"/>
                </a:moveTo>
                <a:lnTo>
                  <a:pt x="826726" y="469900"/>
                </a:lnTo>
                <a:lnTo>
                  <a:pt x="835852" y="471170"/>
                </a:lnTo>
                <a:lnTo>
                  <a:pt x="885435" y="471170"/>
                </a:lnTo>
                <a:lnTo>
                  <a:pt x="888066" y="469900"/>
                </a:lnTo>
                <a:close/>
              </a:path>
              <a:path w="1343025" h="477520">
                <a:moveTo>
                  <a:pt x="1155467" y="471019"/>
                </a:moveTo>
                <a:lnTo>
                  <a:pt x="1155170" y="471170"/>
                </a:lnTo>
                <a:lnTo>
                  <a:pt x="1155618" y="471170"/>
                </a:lnTo>
                <a:lnTo>
                  <a:pt x="1155467" y="471019"/>
                </a:lnTo>
                <a:close/>
              </a:path>
              <a:path w="1343025" h="477520">
                <a:moveTo>
                  <a:pt x="1178372" y="467360"/>
                </a:moveTo>
                <a:lnTo>
                  <a:pt x="1170900" y="467360"/>
                </a:lnTo>
                <a:lnTo>
                  <a:pt x="1177500" y="468630"/>
                </a:lnTo>
                <a:lnTo>
                  <a:pt x="1181200" y="471170"/>
                </a:lnTo>
                <a:lnTo>
                  <a:pt x="1191009" y="471170"/>
                </a:lnTo>
                <a:lnTo>
                  <a:pt x="1186364" y="469900"/>
                </a:lnTo>
                <a:lnTo>
                  <a:pt x="1180156" y="469900"/>
                </a:lnTo>
                <a:lnTo>
                  <a:pt x="1178372" y="467360"/>
                </a:lnTo>
                <a:close/>
              </a:path>
              <a:path w="1343025" h="477520">
                <a:moveTo>
                  <a:pt x="1277163" y="471036"/>
                </a:moveTo>
                <a:lnTo>
                  <a:pt x="1277580" y="471170"/>
                </a:lnTo>
                <a:lnTo>
                  <a:pt x="1277829" y="471111"/>
                </a:lnTo>
                <a:lnTo>
                  <a:pt x="1277163" y="471036"/>
                </a:lnTo>
                <a:close/>
              </a:path>
              <a:path w="1343025" h="477520">
                <a:moveTo>
                  <a:pt x="146246" y="469900"/>
                </a:moveTo>
                <a:lnTo>
                  <a:pt x="137401" y="469900"/>
                </a:lnTo>
                <a:lnTo>
                  <a:pt x="147928" y="471124"/>
                </a:lnTo>
                <a:lnTo>
                  <a:pt x="148069" y="471014"/>
                </a:lnTo>
                <a:lnTo>
                  <a:pt x="146246" y="469900"/>
                </a:lnTo>
                <a:close/>
              </a:path>
              <a:path w="1343025" h="477520">
                <a:moveTo>
                  <a:pt x="1253953" y="459740"/>
                </a:moveTo>
                <a:lnTo>
                  <a:pt x="1251525" y="459740"/>
                </a:lnTo>
                <a:lnTo>
                  <a:pt x="1237096" y="464820"/>
                </a:lnTo>
                <a:lnTo>
                  <a:pt x="1250021" y="464820"/>
                </a:lnTo>
                <a:lnTo>
                  <a:pt x="1252051" y="467360"/>
                </a:lnTo>
                <a:lnTo>
                  <a:pt x="1241736" y="467360"/>
                </a:lnTo>
                <a:lnTo>
                  <a:pt x="1243647" y="468630"/>
                </a:lnTo>
                <a:lnTo>
                  <a:pt x="1269664" y="468630"/>
                </a:lnTo>
                <a:lnTo>
                  <a:pt x="1277163" y="471036"/>
                </a:lnTo>
                <a:lnTo>
                  <a:pt x="1277829" y="471111"/>
                </a:lnTo>
                <a:lnTo>
                  <a:pt x="1282990" y="469900"/>
                </a:lnTo>
                <a:lnTo>
                  <a:pt x="1339662" y="469900"/>
                </a:lnTo>
                <a:lnTo>
                  <a:pt x="1339912" y="467360"/>
                </a:lnTo>
                <a:lnTo>
                  <a:pt x="1340448" y="464820"/>
                </a:lnTo>
                <a:lnTo>
                  <a:pt x="1340101" y="462280"/>
                </a:lnTo>
                <a:lnTo>
                  <a:pt x="1256060" y="462280"/>
                </a:lnTo>
                <a:lnTo>
                  <a:pt x="1254418" y="459819"/>
                </a:lnTo>
                <a:lnTo>
                  <a:pt x="1253953" y="459740"/>
                </a:lnTo>
                <a:close/>
              </a:path>
              <a:path w="1343025" h="477520">
                <a:moveTo>
                  <a:pt x="1157671" y="469900"/>
                </a:moveTo>
                <a:lnTo>
                  <a:pt x="1154347" y="469900"/>
                </a:lnTo>
                <a:lnTo>
                  <a:pt x="1155476" y="471014"/>
                </a:lnTo>
                <a:lnTo>
                  <a:pt x="1157671" y="469900"/>
                </a:lnTo>
                <a:close/>
              </a:path>
              <a:path w="1343025" h="477520">
                <a:moveTo>
                  <a:pt x="372784" y="468630"/>
                </a:moveTo>
                <a:lnTo>
                  <a:pt x="359488" y="468630"/>
                </a:lnTo>
                <a:lnTo>
                  <a:pt x="367146" y="469900"/>
                </a:lnTo>
                <a:lnTo>
                  <a:pt x="369656" y="470923"/>
                </a:lnTo>
                <a:lnTo>
                  <a:pt x="372784" y="468630"/>
                </a:lnTo>
                <a:close/>
              </a:path>
              <a:path w="1343025" h="477520">
                <a:moveTo>
                  <a:pt x="158824" y="468630"/>
                </a:moveTo>
                <a:lnTo>
                  <a:pt x="153108" y="468630"/>
                </a:lnTo>
                <a:lnTo>
                  <a:pt x="158258" y="469900"/>
                </a:lnTo>
                <a:lnTo>
                  <a:pt x="158824" y="468630"/>
                </a:lnTo>
                <a:close/>
              </a:path>
              <a:path w="1343025" h="477520">
                <a:moveTo>
                  <a:pt x="339682" y="467360"/>
                </a:moveTo>
                <a:lnTo>
                  <a:pt x="329806" y="467360"/>
                </a:lnTo>
                <a:lnTo>
                  <a:pt x="329351" y="469900"/>
                </a:lnTo>
                <a:lnTo>
                  <a:pt x="330762" y="469553"/>
                </a:lnTo>
                <a:lnTo>
                  <a:pt x="330236" y="468630"/>
                </a:lnTo>
                <a:lnTo>
                  <a:pt x="334517" y="468630"/>
                </a:lnTo>
                <a:lnTo>
                  <a:pt x="339682" y="467360"/>
                </a:lnTo>
                <a:close/>
              </a:path>
              <a:path w="1343025" h="477520">
                <a:moveTo>
                  <a:pt x="457598" y="468630"/>
                </a:moveTo>
                <a:lnTo>
                  <a:pt x="449214" y="468630"/>
                </a:lnTo>
                <a:lnTo>
                  <a:pt x="447433" y="469900"/>
                </a:lnTo>
                <a:lnTo>
                  <a:pt x="457598" y="468630"/>
                </a:lnTo>
                <a:close/>
              </a:path>
              <a:path w="1343025" h="477520">
                <a:moveTo>
                  <a:pt x="467033" y="468630"/>
                </a:moveTo>
                <a:lnTo>
                  <a:pt x="457598" y="468630"/>
                </a:lnTo>
                <a:lnTo>
                  <a:pt x="456718" y="469900"/>
                </a:lnTo>
                <a:lnTo>
                  <a:pt x="467033" y="468630"/>
                </a:lnTo>
                <a:close/>
              </a:path>
              <a:path w="1343025" h="477520">
                <a:moveTo>
                  <a:pt x="505112" y="467360"/>
                </a:moveTo>
                <a:lnTo>
                  <a:pt x="489978" y="467360"/>
                </a:lnTo>
                <a:lnTo>
                  <a:pt x="490634" y="468630"/>
                </a:lnTo>
                <a:lnTo>
                  <a:pt x="494268" y="468630"/>
                </a:lnTo>
                <a:lnTo>
                  <a:pt x="492594" y="469900"/>
                </a:lnTo>
                <a:lnTo>
                  <a:pt x="504837" y="469900"/>
                </a:lnTo>
                <a:lnTo>
                  <a:pt x="505112" y="467360"/>
                </a:lnTo>
                <a:close/>
              </a:path>
              <a:path w="1343025" h="477520">
                <a:moveTo>
                  <a:pt x="597516" y="467360"/>
                </a:moveTo>
                <a:lnTo>
                  <a:pt x="530386" y="467360"/>
                </a:lnTo>
                <a:lnTo>
                  <a:pt x="524132" y="468809"/>
                </a:lnTo>
                <a:lnTo>
                  <a:pt x="524746" y="469900"/>
                </a:lnTo>
                <a:lnTo>
                  <a:pt x="538023" y="468630"/>
                </a:lnTo>
                <a:lnTo>
                  <a:pt x="591795" y="468630"/>
                </a:lnTo>
                <a:lnTo>
                  <a:pt x="597516" y="467360"/>
                </a:lnTo>
                <a:close/>
              </a:path>
              <a:path w="1343025" h="477520">
                <a:moveTo>
                  <a:pt x="684496" y="468630"/>
                </a:moveTo>
                <a:lnTo>
                  <a:pt x="669477" y="468630"/>
                </a:lnTo>
                <a:lnTo>
                  <a:pt x="671356" y="469900"/>
                </a:lnTo>
                <a:lnTo>
                  <a:pt x="684496" y="468630"/>
                </a:lnTo>
                <a:close/>
              </a:path>
              <a:path w="1343025" h="477520">
                <a:moveTo>
                  <a:pt x="742155" y="468630"/>
                </a:moveTo>
                <a:lnTo>
                  <a:pt x="736062" y="468630"/>
                </a:lnTo>
                <a:lnTo>
                  <a:pt x="738037" y="469900"/>
                </a:lnTo>
                <a:lnTo>
                  <a:pt x="742155" y="468630"/>
                </a:lnTo>
                <a:close/>
              </a:path>
              <a:path w="1343025" h="477520">
                <a:moveTo>
                  <a:pt x="1225299" y="464820"/>
                </a:moveTo>
                <a:lnTo>
                  <a:pt x="1214865" y="464820"/>
                </a:lnTo>
                <a:lnTo>
                  <a:pt x="1218023" y="466090"/>
                </a:lnTo>
                <a:lnTo>
                  <a:pt x="1210086" y="467360"/>
                </a:lnTo>
                <a:lnTo>
                  <a:pt x="1210254" y="469900"/>
                </a:lnTo>
                <a:lnTo>
                  <a:pt x="1221962" y="469900"/>
                </a:lnTo>
                <a:lnTo>
                  <a:pt x="1221893" y="468630"/>
                </a:lnTo>
                <a:lnTo>
                  <a:pt x="1239410" y="468630"/>
                </a:lnTo>
                <a:lnTo>
                  <a:pt x="1239537" y="467360"/>
                </a:lnTo>
                <a:lnTo>
                  <a:pt x="1237899" y="466090"/>
                </a:lnTo>
                <a:lnTo>
                  <a:pt x="1227559" y="466090"/>
                </a:lnTo>
                <a:lnTo>
                  <a:pt x="1225299" y="464820"/>
                </a:lnTo>
                <a:close/>
              </a:path>
              <a:path w="1343025" h="477520">
                <a:moveTo>
                  <a:pt x="1234135" y="468630"/>
                </a:moveTo>
                <a:lnTo>
                  <a:pt x="1226946" y="468630"/>
                </a:lnTo>
                <a:lnTo>
                  <a:pt x="1228143" y="469900"/>
                </a:lnTo>
                <a:lnTo>
                  <a:pt x="1230815" y="469900"/>
                </a:lnTo>
                <a:lnTo>
                  <a:pt x="1234135" y="468630"/>
                </a:lnTo>
                <a:close/>
              </a:path>
              <a:path w="1343025" h="477520">
                <a:moveTo>
                  <a:pt x="1035024" y="468630"/>
                </a:moveTo>
                <a:lnTo>
                  <a:pt x="1036314" y="469608"/>
                </a:lnTo>
                <a:lnTo>
                  <a:pt x="1038336" y="468982"/>
                </a:lnTo>
                <a:lnTo>
                  <a:pt x="1035024" y="468630"/>
                </a:lnTo>
                <a:close/>
              </a:path>
              <a:path w="1343025" h="477520">
                <a:moveTo>
                  <a:pt x="334517" y="468630"/>
                </a:moveTo>
                <a:lnTo>
                  <a:pt x="330236" y="468630"/>
                </a:lnTo>
                <a:lnTo>
                  <a:pt x="330762" y="469553"/>
                </a:lnTo>
                <a:lnTo>
                  <a:pt x="334517" y="468630"/>
                </a:lnTo>
                <a:close/>
              </a:path>
              <a:path w="1343025" h="477520">
                <a:moveTo>
                  <a:pt x="1039472" y="468630"/>
                </a:moveTo>
                <a:lnTo>
                  <a:pt x="1035024" y="468630"/>
                </a:lnTo>
                <a:lnTo>
                  <a:pt x="1038336" y="468982"/>
                </a:lnTo>
                <a:lnTo>
                  <a:pt x="1039472" y="468630"/>
                </a:lnTo>
                <a:close/>
              </a:path>
              <a:path w="1343025" h="477520">
                <a:moveTo>
                  <a:pt x="530386" y="467360"/>
                </a:moveTo>
                <a:lnTo>
                  <a:pt x="523316" y="467360"/>
                </a:lnTo>
                <a:lnTo>
                  <a:pt x="524132" y="468809"/>
                </a:lnTo>
                <a:lnTo>
                  <a:pt x="530386" y="467360"/>
                </a:lnTo>
                <a:close/>
              </a:path>
              <a:path w="1343025" h="477520">
                <a:moveTo>
                  <a:pt x="734087" y="467360"/>
                </a:moveTo>
                <a:lnTo>
                  <a:pt x="716447" y="467360"/>
                </a:lnTo>
                <a:lnTo>
                  <a:pt x="730839" y="468630"/>
                </a:lnTo>
                <a:lnTo>
                  <a:pt x="736062" y="468630"/>
                </a:lnTo>
                <a:lnTo>
                  <a:pt x="734087" y="467360"/>
                </a:lnTo>
                <a:close/>
              </a:path>
              <a:path w="1343025" h="477520">
                <a:moveTo>
                  <a:pt x="1153576" y="468059"/>
                </a:moveTo>
                <a:lnTo>
                  <a:pt x="1153621" y="468630"/>
                </a:lnTo>
                <a:lnTo>
                  <a:pt x="1159871" y="468630"/>
                </a:lnTo>
                <a:lnTo>
                  <a:pt x="1153576" y="468059"/>
                </a:lnTo>
                <a:close/>
              </a:path>
              <a:path w="1343025" h="477520">
                <a:moveTo>
                  <a:pt x="1172176" y="462280"/>
                </a:moveTo>
                <a:lnTo>
                  <a:pt x="1122333" y="462280"/>
                </a:lnTo>
                <a:lnTo>
                  <a:pt x="1148325" y="464820"/>
                </a:lnTo>
                <a:lnTo>
                  <a:pt x="1156977" y="466090"/>
                </a:lnTo>
                <a:lnTo>
                  <a:pt x="1153522" y="467360"/>
                </a:lnTo>
                <a:lnTo>
                  <a:pt x="1153576" y="468059"/>
                </a:lnTo>
                <a:lnTo>
                  <a:pt x="1159871" y="468630"/>
                </a:lnTo>
                <a:lnTo>
                  <a:pt x="1167150" y="468630"/>
                </a:lnTo>
                <a:lnTo>
                  <a:pt x="1162376" y="467360"/>
                </a:lnTo>
                <a:lnTo>
                  <a:pt x="1184158" y="467360"/>
                </a:lnTo>
                <a:lnTo>
                  <a:pt x="1183744" y="466090"/>
                </a:lnTo>
                <a:lnTo>
                  <a:pt x="1213848" y="466090"/>
                </a:lnTo>
                <a:lnTo>
                  <a:pt x="1214865" y="464820"/>
                </a:lnTo>
                <a:lnTo>
                  <a:pt x="1172888" y="464820"/>
                </a:lnTo>
                <a:lnTo>
                  <a:pt x="1162704" y="463550"/>
                </a:lnTo>
                <a:lnTo>
                  <a:pt x="1172176" y="462280"/>
                </a:lnTo>
                <a:close/>
              </a:path>
              <a:path w="1343025" h="477520">
                <a:moveTo>
                  <a:pt x="745253" y="466090"/>
                </a:moveTo>
                <a:lnTo>
                  <a:pt x="739564" y="466090"/>
                </a:lnTo>
                <a:lnTo>
                  <a:pt x="739670" y="467360"/>
                </a:lnTo>
                <a:lnTo>
                  <a:pt x="745253" y="466090"/>
                </a:lnTo>
                <a:close/>
              </a:path>
              <a:path w="1343025" h="477520">
                <a:moveTo>
                  <a:pt x="872137" y="463565"/>
                </a:moveTo>
                <a:lnTo>
                  <a:pt x="874044" y="467360"/>
                </a:lnTo>
                <a:lnTo>
                  <a:pt x="931734" y="467360"/>
                </a:lnTo>
                <a:lnTo>
                  <a:pt x="929733" y="466090"/>
                </a:lnTo>
                <a:lnTo>
                  <a:pt x="930302" y="464820"/>
                </a:lnTo>
                <a:lnTo>
                  <a:pt x="882967" y="464820"/>
                </a:lnTo>
                <a:lnTo>
                  <a:pt x="872137" y="463565"/>
                </a:lnTo>
                <a:close/>
              </a:path>
              <a:path w="1343025" h="477520">
                <a:moveTo>
                  <a:pt x="939833" y="464820"/>
                </a:moveTo>
                <a:lnTo>
                  <a:pt x="937657" y="464820"/>
                </a:lnTo>
                <a:lnTo>
                  <a:pt x="931734" y="467360"/>
                </a:lnTo>
                <a:lnTo>
                  <a:pt x="992229" y="467360"/>
                </a:lnTo>
                <a:lnTo>
                  <a:pt x="993787" y="466090"/>
                </a:lnTo>
                <a:lnTo>
                  <a:pt x="950442" y="466090"/>
                </a:lnTo>
                <a:lnTo>
                  <a:pt x="939833" y="464820"/>
                </a:lnTo>
                <a:close/>
              </a:path>
              <a:path w="1343025" h="477520">
                <a:moveTo>
                  <a:pt x="1001575" y="466090"/>
                </a:moveTo>
                <a:lnTo>
                  <a:pt x="992229" y="467360"/>
                </a:lnTo>
                <a:lnTo>
                  <a:pt x="1004313" y="467360"/>
                </a:lnTo>
                <a:lnTo>
                  <a:pt x="1001575" y="466090"/>
                </a:lnTo>
                <a:close/>
              </a:path>
              <a:path w="1343025" h="477520">
                <a:moveTo>
                  <a:pt x="1173656" y="461010"/>
                </a:moveTo>
                <a:lnTo>
                  <a:pt x="1113342" y="461010"/>
                </a:lnTo>
                <a:lnTo>
                  <a:pt x="1114050" y="463550"/>
                </a:lnTo>
                <a:lnTo>
                  <a:pt x="949732" y="463550"/>
                </a:lnTo>
                <a:lnTo>
                  <a:pt x="950442" y="466090"/>
                </a:lnTo>
                <a:lnTo>
                  <a:pt x="995055" y="466090"/>
                </a:lnTo>
                <a:lnTo>
                  <a:pt x="994523" y="464820"/>
                </a:lnTo>
                <a:lnTo>
                  <a:pt x="1133900" y="464820"/>
                </a:lnTo>
                <a:lnTo>
                  <a:pt x="1122333" y="462280"/>
                </a:lnTo>
                <a:lnTo>
                  <a:pt x="1172176" y="462280"/>
                </a:lnTo>
                <a:lnTo>
                  <a:pt x="1173656" y="461010"/>
                </a:lnTo>
                <a:close/>
              </a:path>
              <a:path w="1343025" h="477520">
                <a:moveTo>
                  <a:pt x="1238219" y="463550"/>
                </a:moveTo>
                <a:lnTo>
                  <a:pt x="1238079" y="463565"/>
                </a:lnTo>
                <a:lnTo>
                  <a:pt x="1234112" y="464820"/>
                </a:lnTo>
                <a:lnTo>
                  <a:pt x="1227559" y="466090"/>
                </a:lnTo>
                <a:lnTo>
                  <a:pt x="1243944" y="466090"/>
                </a:lnTo>
                <a:lnTo>
                  <a:pt x="1243981" y="464820"/>
                </a:lnTo>
                <a:lnTo>
                  <a:pt x="1237096" y="464820"/>
                </a:lnTo>
                <a:lnTo>
                  <a:pt x="1238219" y="463550"/>
                </a:lnTo>
                <a:close/>
              </a:path>
              <a:path w="1343025" h="477520">
                <a:moveTo>
                  <a:pt x="18409" y="353172"/>
                </a:moveTo>
                <a:lnTo>
                  <a:pt x="16616" y="354330"/>
                </a:lnTo>
                <a:lnTo>
                  <a:pt x="6833" y="354330"/>
                </a:lnTo>
                <a:lnTo>
                  <a:pt x="6841" y="359410"/>
                </a:lnTo>
                <a:lnTo>
                  <a:pt x="7699" y="369570"/>
                </a:lnTo>
                <a:lnTo>
                  <a:pt x="7746" y="372110"/>
                </a:lnTo>
                <a:lnTo>
                  <a:pt x="7872" y="391160"/>
                </a:lnTo>
                <a:lnTo>
                  <a:pt x="7751" y="400050"/>
                </a:lnTo>
                <a:lnTo>
                  <a:pt x="7531" y="411480"/>
                </a:lnTo>
                <a:lnTo>
                  <a:pt x="7441" y="428481"/>
                </a:lnTo>
                <a:lnTo>
                  <a:pt x="7656" y="436880"/>
                </a:lnTo>
                <a:lnTo>
                  <a:pt x="6482" y="443688"/>
                </a:lnTo>
                <a:lnTo>
                  <a:pt x="6390" y="452120"/>
                </a:lnTo>
                <a:lnTo>
                  <a:pt x="5210" y="455930"/>
                </a:lnTo>
                <a:lnTo>
                  <a:pt x="5624" y="464820"/>
                </a:lnTo>
                <a:lnTo>
                  <a:pt x="6944" y="461010"/>
                </a:lnTo>
                <a:lnTo>
                  <a:pt x="63213" y="461010"/>
                </a:lnTo>
                <a:lnTo>
                  <a:pt x="53432" y="459740"/>
                </a:lnTo>
                <a:lnTo>
                  <a:pt x="33253" y="459740"/>
                </a:lnTo>
                <a:lnTo>
                  <a:pt x="30821" y="458470"/>
                </a:lnTo>
                <a:lnTo>
                  <a:pt x="18275" y="458470"/>
                </a:lnTo>
                <a:lnTo>
                  <a:pt x="18238" y="455930"/>
                </a:lnTo>
                <a:lnTo>
                  <a:pt x="19278" y="453390"/>
                </a:lnTo>
                <a:lnTo>
                  <a:pt x="21930" y="453390"/>
                </a:lnTo>
                <a:lnTo>
                  <a:pt x="22070" y="450850"/>
                </a:lnTo>
                <a:lnTo>
                  <a:pt x="22810" y="450850"/>
                </a:lnTo>
                <a:lnTo>
                  <a:pt x="24334" y="449580"/>
                </a:lnTo>
                <a:lnTo>
                  <a:pt x="84291" y="449580"/>
                </a:lnTo>
                <a:lnTo>
                  <a:pt x="87721" y="445770"/>
                </a:lnTo>
                <a:lnTo>
                  <a:pt x="22024" y="445770"/>
                </a:lnTo>
                <a:lnTo>
                  <a:pt x="20716" y="433181"/>
                </a:lnTo>
                <a:lnTo>
                  <a:pt x="18632" y="408940"/>
                </a:lnTo>
                <a:lnTo>
                  <a:pt x="21090" y="407670"/>
                </a:lnTo>
                <a:lnTo>
                  <a:pt x="17354" y="407670"/>
                </a:lnTo>
                <a:lnTo>
                  <a:pt x="17058" y="393700"/>
                </a:lnTo>
                <a:lnTo>
                  <a:pt x="17501" y="389890"/>
                </a:lnTo>
                <a:lnTo>
                  <a:pt x="14354" y="384810"/>
                </a:lnTo>
                <a:lnTo>
                  <a:pt x="16911" y="379730"/>
                </a:lnTo>
                <a:lnTo>
                  <a:pt x="14994" y="377190"/>
                </a:lnTo>
                <a:lnTo>
                  <a:pt x="14354" y="372110"/>
                </a:lnTo>
                <a:lnTo>
                  <a:pt x="18387" y="372110"/>
                </a:lnTo>
                <a:lnTo>
                  <a:pt x="14502" y="365760"/>
                </a:lnTo>
                <a:lnTo>
                  <a:pt x="16616" y="360680"/>
                </a:lnTo>
                <a:lnTo>
                  <a:pt x="18113" y="360680"/>
                </a:lnTo>
                <a:lnTo>
                  <a:pt x="18140" y="355094"/>
                </a:lnTo>
                <a:lnTo>
                  <a:pt x="18409" y="353172"/>
                </a:lnTo>
                <a:close/>
              </a:path>
              <a:path w="1343025" h="477520">
                <a:moveTo>
                  <a:pt x="297351" y="459740"/>
                </a:moveTo>
                <a:lnTo>
                  <a:pt x="219896" y="459740"/>
                </a:lnTo>
                <a:lnTo>
                  <a:pt x="219193" y="462280"/>
                </a:lnTo>
                <a:lnTo>
                  <a:pt x="217972" y="463550"/>
                </a:lnTo>
                <a:lnTo>
                  <a:pt x="213634" y="464820"/>
                </a:lnTo>
                <a:lnTo>
                  <a:pt x="871035" y="464820"/>
                </a:lnTo>
                <a:lnTo>
                  <a:pt x="872058" y="463655"/>
                </a:lnTo>
                <a:lnTo>
                  <a:pt x="329340" y="463550"/>
                </a:lnTo>
                <a:lnTo>
                  <a:pt x="328130" y="462280"/>
                </a:lnTo>
                <a:lnTo>
                  <a:pt x="290598" y="462280"/>
                </a:lnTo>
                <a:lnTo>
                  <a:pt x="297351" y="459740"/>
                </a:lnTo>
                <a:close/>
              </a:path>
              <a:path w="1343025" h="477520">
                <a:moveTo>
                  <a:pt x="1074497" y="458470"/>
                </a:moveTo>
                <a:lnTo>
                  <a:pt x="1047338" y="458470"/>
                </a:lnTo>
                <a:lnTo>
                  <a:pt x="1065439" y="459740"/>
                </a:lnTo>
                <a:lnTo>
                  <a:pt x="1068665" y="461010"/>
                </a:lnTo>
                <a:lnTo>
                  <a:pt x="1065646" y="462280"/>
                </a:lnTo>
                <a:lnTo>
                  <a:pt x="885577" y="462280"/>
                </a:lnTo>
                <a:lnTo>
                  <a:pt x="882967" y="464820"/>
                </a:lnTo>
                <a:lnTo>
                  <a:pt x="930302" y="464820"/>
                </a:lnTo>
                <a:lnTo>
                  <a:pt x="930870" y="463550"/>
                </a:lnTo>
                <a:lnTo>
                  <a:pt x="1073250" y="463550"/>
                </a:lnTo>
                <a:lnTo>
                  <a:pt x="1071205" y="459740"/>
                </a:lnTo>
                <a:lnTo>
                  <a:pt x="1076739" y="459740"/>
                </a:lnTo>
                <a:lnTo>
                  <a:pt x="1074497" y="458470"/>
                </a:lnTo>
                <a:close/>
              </a:path>
              <a:path w="1343025" h="477520">
                <a:moveTo>
                  <a:pt x="1173153" y="463550"/>
                </a:moveTo>
                <a:lnTo>
                  <a:pt x="1172888" y="464820"/>
                </a:lnTo>
                <a:lnTo>
                  <a:pt x="1177079" y="464820"/>
                </a:lnTo>
                <a:lnTo>
                  <a:pt x="1173153" y="463550"/>
                </a:lnTo>
                <a:close/>
              </a:path>
              <a:path w="1343025" h="477520">
                <a:moveTo>
                  <a:pt x="1211774" y="457200"/>
                </a:moveTo>
                <a:lnTo>
                  <a:pt x="1171798" y="457200"/>
                </a:lnTo>
                <a:lnTo>
                  <a:pt x="1173091" y="461010"/>
                </a:lnTo>
                <a:lnTo>
                  <a:pt x="1173656" y="461010"/>
                </a:lnTo>
                <a:lnTo>
                  <a:pt x="1178405" y="462280"/>
                </a:lnTo>
                <a:lnTo>
                  <a:pt x="1180851" y="463565"/>
                </a:lnTo>
                <a:lnTo>
                  <a:pt x="1182521" y="464820"/>
                </a:lnTo>
                <a:lnTo>
                  <a:pt x="1220741" y="464820"/>
                </a:lnTo>
                <a:lnTo>
                  <a:pt x="1222237" y="463550"/>
                </a:lnTo>
                <a:lnTo>
                  <a:pt x="1213871" y="463550"/>
                </a:lnTo>
                <a:lnTo>
                  <a:pt x="1205621" y="462280"/>
                </a:lnTo>
                <a:lnTo>
                  <a:pt x="1200725" y="461010"/>
                </a:lnTo>
                <a:lnTo>
                  <a:pt x="1202920" y="459740"/>
                </a:lnTo>
                <a:lnTo>
                  <a:pt x="1201703" y="458470"/>
                </a:lnTo>
                <a:lnTo>
                  <a:pt x="1210316" y="458470"/>
                </a:lnTo>
                <a:lnTo>
                  <a:pt x="1211774" y="457200"/>
                </a:lnTo>
                <a:close/>
              </a:path>
              <a:path w="1343025" h="477520">
                <a:moveTo>
                  <a:pt x="1240466" y="461010"/>
                </a:moveTo>
                <a:lnTo>
                  <a:pt x="1235927" y="462280"/>
                </a:lnTo>
                <a:lnTo>
                  <a:pt x="1231549" y="462280"/>
                </a:lnTo>
                <a:lnTo>
                  <a:pt x="1233003" y="464820"/>
                </a:lnTo>
                <a:lnTo>
                  <a:pt x="1238129" y="463550"/>
                </a:lnTo>
                <a:lnTo>
                  <a:pt x="1240466" y="461010"/>
                </a:lnTo>
                <a:close/>
              </a:path>
              <a:path w="1343025" h="477520">
                <a:moveTo>
                  <a:pt x="872002" y="463550"/>
                </a:moveTo>
                <a:lnTo>
                  <a:pt x="872137" y="463565"/>
                </a:lnTo>
                <a:lnTo>
                  <a:pt x="872002" y="463550"/>
                </a:lnTo>
                <a:close/>
              </a:path>
              <a:path w="1343025" h="477520">
                <a:moveTo>
                  <a:pt x="876139" y="461010"/>
                </a:moveTo>
                <a:lnTo>
                  <a:pt x="415640" y="461010"/>
                </a:lnTo>
                <a:lnTo>
                  <a:pt x="412990" y="463550"/>
                </a:lnTo>
                <a:lnTo>
                  <a:pt x="872002" y="463550"/>
                </a:lnTo>
                <a:lnTo>
                  <a:pt x="872137" y="463565"/>
                </a:lnTo>
                <a:lnTo>
                  <a:pt x="873267" y="462280"/>
                </a:lnTo>
                <a:lnTo>
                  <a:pt x="876139" y="461010"/>
                </a:lnTo>
                <a:close/>
              </a:path>
              <a:path w="1343025" h="477520">
                <a:moveTo>
                  <a:pt x="160766" y="459740"/>
                </a:moveTo>
                <a:lnTo>
                  <a:pt x="149580" y="459748"/>
                </a:lnTo>
                <a:lnTo>
                  <a:pt x="147632" y="460228"/>
                </a:lnTo>
                <a:lnTo>
                  <a:pt x="148103" y="461010"/>
                </a:lnTo>
                <a:lnTo>
                  <a:pt x="149252" y="461010"/>
                </a:lnTo>
                <a:lnTo>
                  <a:pt x="144466" y="463550"/>
                </a:lnTo>
                <a:lnTo>
                  <a:pt x="163277" y="463550"/>
                </a:lnTo>
                <a:lnTo>
                  <a:pt x="156754" y="462280"/>
                </a:lnTo>
                <a:lnTo>
                  <a:pt x="167553" y="462280"/>
                </a:lnTo>
                <a:lnTo>
                  <a:pt x="166523" y="461010"/>
                </a:lnTo>
                <a:lnTo>
                  <a:pt x="160766" y="459740"/>
                </a:lnTo>
                <a:close/>
              </a:path>
              <a:path w="1343025" h="477520">
                <a:moveTo>
                  <a:pt x="185398" y="458470"/>
                </a:moveTo>
                <a:lnTo>
                  <a:pt x="170082" y="458470"/>
                </a:lnTo>
                <a:lnTo>
                  <a:pt x="169289" y="459740"/>
                </a:lnTo>
                <a:lnTo>
                  <a:pt x="173741" y="461010"/>
                </a:lnTo>
                <a:lnTo>
                  <a:pt x="163277" y="463550"/>
                </a:lnTo>
                <a:lnTo>
                  <a:pt x="203967" y="463550"/>
                </a:lnTo>
                <a:lnTo>
                  <a:pt x="197469" y="462280"/>
                </a:lnTo>
                <a:lnTo>
                  <a:pt x="204273" y="461010"/>
                </a:lnTo>
                <a:lnTo>
                  <a:pt x="207594" y="459740"/>
                </a:lnTo>
                <a:lnTo>
                  <a:pt x="191422" y="459740"/>
                </a:lnTo>
                <a:lnTo>
                  <a:pt x="185398" y="458470"/>
                </a:lnTo>
                <a:close/>
              </a:path>
              <a:path w="1343025" h="477520">
                <a:moveTo>
                  <a:pt x="394674" y="457200"/>
                </a:moveTo>
                <a:lnTo>
                  <a:pt x="388754" y="458470"/>
                </a:lnTo>
                <a:lnTo>
                  <a:pt x="341015" y="458470"/>
                </a:lnTo>
                <a:lnTo>
                  <a:pt x="340119" y="461010"/>
                </a:lnTo>
                <a:lnTo>
                  <a:pt x="329340" y="463550"/>
                </a:lnTo>
                <a:lnTo>
                  <a:pt x="412990" y="463550"/>
                </a:lnTo>
                <a:lnTo>
                  <a:pt x="412209" y="461010"/>
                </a:lnTo>
                <a:lnTo>
                  <a:pt x="400091" y="461010"/>
                </a:lnTo>
                <a:lnTo>
                  <a:pt x="398209" y="458470"/>
                </a:lnTo>
                <a:lnTo>
                  <a:pt x="394674" y="457200"/>
                </a:lnTo>
                <a:close/>
              </a:path>
              <a:path w="1343025" h="477520">
                <a:moveTo>
                  <a:pt x="465609" y="453390"/>
                </a:moveTo>
                <a:lnTo>
                  <a:pt x="453887" y="455930"/>
                </a:lnTo>
                <a:lnTo>
                  <a:pt x="447733" y="458470"/>
                </a:lnTo>
                <a:lnTo>
                  <a:pt x="436128" y="459748"/>
                </a:lnTo>
                <a:lnTo>
                  <a:pt x="422629" y="461010"/>
                </a:lnTo>
                <a:lnTo>
                  <a:pt x="876139" y="461010"/>
                </a:lnTo>
                <a:lnTo>
                  <a:pt x="875625" y="462280"/>
                </a:lnTo>
                <a:lnTo>
                  <a:pt x="876212" y="463550"/>
                </a:lnTo>
                <a:lnTo>
                  <a:pt x="878865" y="463550"/>
                </a:lnTo>
                <a:lnTo>
                  <a:pt x="881236" y="462280"/>
                </a:lnTo>
                <a:lnTo>
                  <a:pt x="1015398" y="462280"/>
                </a:lnTo>
                <a:lnTo>
                  <a:pt x="1012153" y="459740"/>
                </a:lnTo>
                <a:lnTo>
                  <a:pt x="514460" y="459740"/>
                </a:lnTo>
                <a:lnTo>
                  <a:pt x="505008" y="458470"/>
                </a:lnTo>
                <a:lnTo>
                  <a:pt x="491507" y="457200"/>
                </a:lnTo>
                <a:lnTo>
                  <a:pt x="494816" y="455930"/>
                </a:lnTo>
                <a:lnTo>
                  <a:pt x="465127" y="455930"/>
                </a:lnTo>
                <a:lnTo>
                  <a:pt x="466035" y="454660"/>
                </a:lnTo>
                <a:lnTo>
                  <a:pt x="465609" y="453390"/>
                </a:lnTo>
                <a:close/>
              </a:path>
              <a:path w="1343025" h="477520">
                <a:moveTo>
                  <a:pt x="1107396" y="459740"/>
                </a:moveTo>
                <a:lnTo>
                  <a:pt x="1100662" y="461010"/>
                </a:lnTo>
                <a:lnTo>
                  <a:pt x="1075298" y="461010"/>
                </a:lnTo>
                <a:lnTo>
                  <a:pt x="1073250" y="463550"/>
                </a:lnTo>
                <a:lnTo>
                  <a:pt x="1114050" y="463550"/>
                </a:lnTo>
                <a:lnTo>
                  <a:pt x="1111832" y="462280"/>
                </a:lnTo>
                <a:lnTo>
                  <a:pt x="1105382" y="462280"/>
                </a:lnTo>
                <a:lnTo>
                  <a:pt x="1108440" y="460337"/>
                </a:lnTo>
                <a:lnTo>
                  <a:pt x="1107396" y="459740"/>
                </a:lnTo>
                <a:close/>
              </a:path>
              <a:path w="1343025" h="477520">
                <a:moveTo>
                  <a:pt x="1233952" y="460929"/>
                </a:moveTo>
                <a:lnTo>
                  <a:pt x="1233520" y="461010"/>
                </a:lnTo>
                <a:lnTo>
                  <a:pt x="1208002" y="461010"/>
                </a:lnTo>
                <a:lnTo>
                  <a:pt x="1208082" y="462280"/>
                </a:lnTo>
                <a:lnTo>
                  <a:pt x="1212959" y="462280"/>
                </a:lnTo>
                <a:lnTo>
                  <a:pt x="1213871" y="463550"/>
                </a:lnTo>
                <a:lnTo>
                  <a:pt x="1222237" y="463550"/>
                </a:lnTo>
                <a:lnTo>
                  <a:pt x="1234475" y="461010"/>
                </a:lnTo>
                <a:lnTo>
                  <a:pt x="1233952" y="460929"/>
                </a:lnTo>
                <a:close/>
              </a:path>
              <a:path w="1343025" h="477520">
                <a:moveTo>
                  <a:pt x="98496" y="457200"/>
                </a:moveTo>
                <a:lnTo>
                  <a:pt x="88788" y="458470"/>
                </a:lnTo>
                <a:lnTo>
                  <a:pt x="90481" y="461010"/>
                </a:lnTo>
                <a:lnTo>
                  <a:pt x="92075" y="461010"/>
                </a:lnTo>
                <a:lnTo>
                  <a:pt x="88248" y="462280"/>
                </a:lnTo>
                <a:lnTo>
                  <a:pt x="115651" y="462280"/>
                </a:lnTo>
                <a:lnTo>
                  <a:pt x="102977" y="461010"/>
                </a:lnTo>
                <a:lnTo>
                  <a:pt x="101392" y="459740"/>
                </a:lnTo>
                <a:lnTo>
                  <a:pt x="94126" y="459740"/>
                </a:lnTo>
                <a:lnTo>
                  <a:pt x="98496" y="457200"/>
                </a:lnTo>
                <a:close/>
              </a:path>
              <a:path w="1343025" h="477520">
                <a:moveTo>
                  <a:pt x="120776" y="453390"/>
                </a:moveTo>
                <a:lnTo>
                  <a:pt x="116695" y="455930"/>
                </a:lnTo>
                <a:lnTo>
                  <a:pt x="109100" y="457200"/>
                </a:lnTo>
                <a:lnTo>
                  <a:pt x="106710" y="458470"/>
                </a:lnTo>
                <a:lnTo>
                  <a:pt x="114981" y="459775"/>
                </a:lnTo>
                <a:lnTo>
                  <a:pt x="119352" y="461010"/>
                </a:lnTo>
                <a:lnTo>
                  <a:pt x="125717" y="462280"/>
                </a:lnTo>
                <a:lnTo>
                  <a:pt x="144644" y="462280"/>
                </a:lnTo>
                <a:lnTo>
                  <a:pt x="144821" y="461010"/>
                </a:lnTo>
                <a:lnTo>
                  <a:pt x="126982" y="461010"/>
                </a:lnTo>
                <a:lnTo>
                  <a:pt x="121778" y="459740"/>
                </a:lnTo>
                <a:lnTo>
                  <a:pt x="119217" y="457200"/>
                </a:lnTo>
                <a:lnTo>
                  <a:pt x="115002" y="457200"/>
                </a:lnTo>
                <a:lnTo>
                  <a:pt x="116832" y="455992"/>
                </a:lnTo>
                <a:lnTo>
                  <a:pt x="120776" y="453390"/>
                </a:lnTo>
                <a:close/>
              </a:path>
              <a:path w="1343025" h="477520">
                <a:moveTo>
                  <a:pt x="387507" y="457200"/>
                </a:moveTo>
                <a:lnTo>
                  <a:pt x="311379" y="457200"/>
                </a:lnTo>
                <a:lnTo>
                  <a:pt x="304297" y="458470"/>
                </a:lnTo>
                <a:lnTo>
                  <a:pt x="301428" y="461010"/>
                </a:lnTo>
                <a:lnTo>
                  <a:pt x="290598" y="462280"/>
                </a:lnTo>
                <a:lnTo>
                  <a:pt x="328130" y="462280"/>
                </a:lnTo>
                <a:lnTo>
                  <a:pt x="326920" y="461010"/>
                </a:lnTo>
                <a:lnTo>
                  <a:pt x="329187" y="461010"/>
                </a:lnTo>
                <a:lnTo>
                  <a:pt x="341015" y="458470"/>
                </a:lnTo>
                <a:lnTo>
                  <a:pt x="388754" y="458470"/>
                </a:lnTo>
                <a:lnTo>
                  <a:pt x="387507" y="457200"/>
                </a:lnTo>
                <a:close/>
              </a:path>
              <a:path w="1343025" h="477520">
                <a:moveTo>
                  <a:pt x="1072948" y="454660"/>
                </a:moveTo>
                <a:lnTo>
                  <a:pt x="1016582" y="454660"/>
                </a:lnTo>
                <a:lnTo>
                  <a:pt x="1019963" y="455930"/>
                </a:lnTo>
                <a:lnTo>
                  <a:pt x="1028151" y="455930"/>
                </a:lnTo>
                <a:lnTo>
                  <a:pt x="1030231" y="459740"/>
                </a:lnTo>
                <a:lnTo>
                  <a:pt x="1025736" y="459740"/>
                </a:lnTo>
                <a:lnTo>
                  <a:pt x="1023265" y="462280"/>
                </a:lnTo>
                <a:lnTo>
                  <a:pt x="1055202" y="462280"/>
                </a:lnTo>
                <a:lnTo>
                  <a:pt x="1046420" y="461010"/>
                </a:lnTo>
                <a:lnTo>
                  <a:pt x="1046879" y="459740"/>
                </a:lnTo>
                <a:lnTo>
                  <a:pt x="1030231" y="459740"/>
                </a:lnTo>
                <a:lnTo>
                  <a:pt x="1026469" y="458986"/>
                </a:lnTo>
                <a:lnTo>
                  <a:pt x="1047151" y="458986"/>
                </a:lnTo>
                <a:lnTo>
                  <a:pt x="1047338" y="458470"/>
                </a:lnTo>
                <a:lnTo>
                  <a:pt x="1074497" y="458470"/>
                </a:lnTo>
                <a:lnTo>
                  <a:pt x="1069888" y="457200"/>
                </a:lnTo>
                <a:lnTo>
                  <a:pt x="1072948" y="454660"/>
                </a:lnTo>
                <a:close/>
              </a:path>
              <a:path w="1343025" h="477520">
                <a:moveTo>
                  <a:pt x="1057019" y="459740"/>
                </a:moveTo>
                <a:lnTo>
                  <a:pt x="1055202" y="462280"/>
                </a:lnTo>
                <a:lnTo>
                  <a:pt x="1060168" y="462280"/>
                </a:lnTo>
                <a:lnTo>
                  <a:pt x="1062617" y="461010"/>
                </a:lnTo>
                <a:lnTo>
                  <a:pt x="1057019" y="459740"/>
                </a:lnTo>
                <a:close/>
              </a:path>
              <a:path w="1343025" h="477520">
                <a:moveTo>
                  <a:pt x="1108440" y="460337"/>
                </a:moveTo>
                <a:lnTo>
                  <a:pt x="1105382" y="462280"/>
                </a:lnTo>
                <a:lnTo>
                  <a:pt x="1110427" y="461475"/>
                </a:lnTo>
                <a:lnTo>
                  <a:pt x="1108440" y="460337"/>
                </a:lnTo>
                <a:close/>
              </a:path>
              <a:path w="1343025" h="477520">
                <a:moveTo>
                  <a:pt x="1110427" y="461475"/>
                </a:moveTo>
                <a:lnTo>
                  <a:pt x="1105382" y="462280"/>
                </a:lnTo>
                <a:lnTo>
                  <a:pt x="1111832" y="462280"/>
                </a:lnTo>
                <a:lnTo>
                  <a:pt x="1110427" y="461475"/>
                </a:lnTo>
                <a:close/>
              </a:path>
              <a:path w="1343025" h="477520">
                <a:moveTo>
                  <a:pt x="1254418" y="459819"/>
                </a:moveTo>
                <a:lnTo>
                  <a:pt x="1256060" y="462280"/>
                </a:lnTo>
                <a:lnTo>
                  <a:pt x="1258729" y="460557"/>
                </a:lnTo>
                <a:lnTo>
                  <a:pt x="1254418" y="459819"/>
                </a:lnTo>
                <a:close/>
              </a:path>
              <a:path w="1343025" h="477520">
                <a:moveTo>
                  <a:pt x="1258729" y="460557"/>
                </a:moveTo>
                <a:lnTo>
                  <a:pt x="1256060" y="462280"/>
                </a:lnTo>
                <a:lnTo>
                  <a:pt x="1268796" y="462280"/>
                </a:lnTo>
                <a:lnTo>
                  <a:pt x="1258729" y="460557"/>
                </a:lnTo>
                <a:close/>
              </a:path>
              <a:path w="1343025" h="477520">
                <a:moveTo>
                  <a:pt x="1339407" y="457200"/>
                </a:moveTo>
                <a:lnTo>
                  <a:pt x="1263929" y="457200"/>
                </a:lnTo>
                <a:lnTo>
                  <a:pt x="1270617" y="459740"/>
                </a:lnTo>
                <a:lnTo>
                  <a:pt x="1268796" y="462280"/>
                </a:lnTo>
                <a:lnTo>
                  <a:pt x="1340101" y="462280"/>
                </a:lnTo>
                <a:lnTo>
                  <a:pt x="1339407" y="457200"/>
                </a:lnTo>
                <a:close/>
              </a:path>
              <a:path w="1343025" h="477520">
                <a:moveTo>
                  <a:pt x="1171798" y="457200"/>
                </a:moveTo>
                <a:lnTo>
                  <a:pt x="1113381" y="457200"/>
                </a:lnTo>
                <a:lnTo>
                  <a:pt x="1108440" y="460337"/>
                </a:lnTo>
                <a:lnTo>
                  <a:pt x="1110427" y="461475"/>
                </a:lnTo>
                <a:lnTo>
                  <a:pt x="1113342" y="461010"/>
                </a:lnTo>
                <a:lnTo>
                  <a:pt x="1154244" y="461010"/>
                </a:lnTo>
                <a:lnTo>
                  <a:pt x="1153227" y="458470"/>
                </a:lnTo>
                <a:lnTo>
                  <a:pt x="1171798" y="457200"/>
                </a:lnTo>
                <a:close/>
              </a:path>
              <a:path w="1343025" h="477520">
                <a:moveTo>
                  <a:pt x="131798" y="457639"/>
                </a:moveTo>
                <a:lnTo>
                  <a:pt x="129410" y="458470"/>
                </a:lnTo>
                <a:lnTo>
                  <a:pt x="126982" y="461010"/>
                </a:lnTo>
                <a:lnTo>
                  <a:pt x="133774" y="461010"/>
                </a:lnTo>
                <a:lnTo>
                  <a:pt x="131798" y="457639"/>
                </a:lnTo>
                <a:close/>
              </a:path>
              <a:path w="1343025" h="477520">
                <a:moveTo>
                  <a:pt x="143379" y="459923"/>
                </a:moveTo>
                <a:lnTo>
                  <a:pt x="133774" y="461010"/>
                </a:lnTo>
                <a:lnTo>
                  <a:pt x="144461" y="461010"/>
                </a:lnTo>
                <a:lnTo>
                  <a:pt x="144786" y="460929"/>
                </a:lnTo>
                <a:lnTo>
                  <a:pt x="144885" y="460557"/>
                </a:lnTo>
                <a:lnTo>
                  <a:pt x="144924" y="460278"/>
                </a:lnTo>
                <a:lnTo>
                  <a:pt x="143379" y="459923"/>
                </a:lnTo>
                <a:close/>
              </a:path>
              <a:path w="1343025" h="477520">
                <a:moveTo>
                  <a:pt x="144834" y="460917"/>
                </a:moveTo>
                <a:lnTo>
                  <a:pt x="144461" y="461010"/>
                </a:lnTo>
                <a:lnTo>
                  <a:pt x="144821" y="461010"/>
                </a:lnTo>
                <a:close/>
              </a:path>
              <a:path w="1343025" h="477520">
                <a:moveTo>
                  <a:pt x="146219" y="460576"/>
                </a:moveTo>
                <a:lnTo>
                  <a:pt x="144939" y="460892"/>
                </a:lnTo>
                <a:lnTo>
                  <a:pt x="148103" y="461010"/>
                </a:lnTo>
                <a:lnTo>
                  <a:pt x="146219" y="460576"/>
                </a:lnTo>
                <a:close/>
              </a:path>
              <a:path w="1343025" h="477520">
                <a:moveTo>
                  <a:pt x="147632" y="460228"/>
                </a:moveTo>
                <a:lnTo>
                  <a:pt x="146219" y="460576"/>
                </a:lnTo>
                <a:lnTo>
                  <a:pt x="148103" y="461010"/>
                </a:lnTo>
                <a:lnTo>
                  <a:pt x="147632" y="460228"/>
                </a:lnTo>
                <a:close/>
              </a:path>
              <a:path w="1343025" h="477520">
                <a:moveTo>
                  <a:pt x="411744" y="459748"/>
                </a:moveTo>
                <a:lnTo>
                  <a:pt x="400091" y="461010"/>
                </a:lnTo>
                <a:lnTo>
                  <a:pt x="412209" y="461010"/>
                </a:lnTo>
                <a:lnTo>
                  <a:pt x="411843" y="459819"/>
                </a:lnTo>
                <a:close/>
              </a:path>
              <a:path w="1343025" h="477520">
                <a:moveTo>
                  <a:pt x="415136" y="460846"/>
                </a:moveTo>
                <a:lnTo>
                  <a:pt x="414536" y="461010"/>
                </a:lnTo>
                <a:lnTo>
                  <a:pt x="415640" y="461010"/>
                </a:lnTo>
                <a:lnTo>
                  <a:pt x="415136" y="460846"/>
                </a:lnTo>
                <a:close/>
              </a:path>
              <a:path w="1343025" h="477520">
                <a:moveTo>
                  <a:pt x="731659" y="454660"/>
                </a:moveTo>
                <a:lnTo>
                  <a:pt x="498124" y="454660"/>
                </a:lnTo>
                <a:lnTo>
                  <a:pt x="505745" y="458470"/>
                </a:lnTo>
                <a:lnTo>
                  <a:pt x="514460" y="459740"/>
                </a:lnTo>
                <a:lnTo>
                  <a:pt x="1012210" y="459748"/>
                </a:lnTo>
                <a:lnTo>
                  <a:pt x="1021086" y="461010"/>
                </a:lnTo>
                <a:lnTo>
                  <a:pt x="1020271" y="459740"/>
                </a:lnTo>
                <a:lnTo>
                  <a:pt x="1025388" y="458770"/>
                </a:lnTo>
                <a:lnTo>
                  <a:pt x="1023890" y="458470"/>
                </a:lnTo>
                <a:lnTo>
                  <a:pt x="1024893" y="457200"/>
                </a:lnTo>
                <a:lnTo>
                  <a:pt x="738614" y="457200"/>
                </a:lnTo>
                <a:lnTo>
                  <a:pt x="731659" y="454660"/>
                </a:lnTo>
                <a:close/>
              </a:path>
              <a:path w="1343025" h="477520">
                <a:moveTo>
                  <a:pt x="1076739" y="459740"/>
                </a:moveTo>
                <a:lnTo>
                  <a:pt x="1071205" y="459740"/>
                </a:lnTo>
                <a:lnTo>
                  <a:pt x="1078242" y="461010"/>
                </a:lnTo>
                <a:lnTo>
                  <a:pt x="1076739" y="459740"/>
                </a:lnTo>
                <a:close/>
              </a:path>
              <a:path w="1343025" h="477520">
                <a:moveTo>
                  <a:pt x="1105128" y="458470"/>
                </a:moveTo>
                <a:lnTo>
                  <a:pt x="1086040" y="458470"/>
                </a:lnTo>
                <a:lnTo>
                  <a:pt x="1084140" y="459740"/>
                </a:lnTo>
                <a:lnTo>
                  <a:pt x="1080435" y="461010"/>
                </a:lnTo>
                <a:lnTo>
                  <a:pt x="1100662" y="461010"/>
                </a:lnTo>
                <a:lnTo>
                  <a:pt x="1097149" y="459740"/>
                </a:lnTo>
                <a:lnTo>
                  <a:pt x="1106143" y="459740"/>
                </a:lnTo>
                <a:lnTo>
                  <a:pt x="1105128" y="458470"/>
                </a:lnTo>
                <a:close/>
              </a:path>
              <a:path w="1343025" h="477520">
                <a:moveTo>
                  <a:pt x="1263929" y="457200"/>
                </a:moveTo>
                <a:lnTo>
                  <a:pt x="1211774" y="457200"/>
                </a:lnTo>
                <a:lnTo>
                  <a:pt x="1222472" y="459740"/>
                </a:lnTo>
                <a:lnTo>
                  <a:pt x="1223575" y="461010"/>
                </a:lnTo>
                <a:lnTo>
                  <a:pt x="1233520" y="461010"/>
                </a:lnTo>
                <a:lnTo>
                  <a:pt x="1233705" y="460892"/>
                </a:lnTo>
                <a:lnTo>
                  <a:pt x="1226181" y="459740"/>
                </a:lnTo>
                <a:lnTo>
                  <a:pt x="1227460" y="458470"/>
                </a:lnTo>
                <a:lnTo>
                  <a:pt x="1261962" y="458470"/>
                </a:lnTo>
                <a:lnTo>
                  <a:pt x="1263929" y="457200"/>
                </a:lnTo>
                <a:close/>
              </a:path>
              <a:path w="1343025" h="477520">
                <a:moveTo>
                  <a:pt x="1233705" y="460892"/>
                </a:moveTo>
                <a:lnTo>
                  <a:pt x="1233520" y="461010"/>
                </a:lnTo>
                <a:lnTo>
                  <a:pt x="1233952" y="460929"/>
                </a:lnTo>
                <a:lnTo>
                  <a:pt x="1233705" y="460892"/>
                </a:lnTo>
                <a:close/>
              </a:path>
              <a:path w="1343025" h="477520">
                <a:moveTo>
                  <a:pt x="1247226" y="458470"/>
                </a:moveTo>
                <a:lnTo>
                  <a:pt x="1237508" y="458470"/>
                </a:lnTo>
                <a:lnTo>
                  <a:pt x="1233705" y="460892"/>
                </a:lnTo>
                <a:lnTo>
                  <a:pt x="1233952" y="460929"/>
                </a:lnTo>
                <a:lnTo>
                  <a:pt x="1247226" y="458470"/>
                </a:lnTo>
                <a:close/>
              </a:path>
              <a:path w="1343025" h="477520">
                <a:moveTo>
                  <a:pt x="419197" y="459740"/>
                </a:moveTo>
                <a:lnTo>
                  <a:pt x="411819" y="459740"/>
                </a:lnTo>
                <a:lnTo>
                  <a:pt x="415136" y="460846"/>
                </a:lnTo>
                <a:lnTo>
                  <a:pt x="419197" y="459740"/>
                </a:lnTo>
                <a:close/>
              </a:path>
              <a:path w="1343025" h="477520">
                <a:moveTo>
                  <a:pt x="147339" y="459740"/>
                </a:moveTo>
                <a:lnTo>
                  <a:pt x="144999" y="459740"/>
                </a:lnTo>
                <a:lnTo>
                  <a:pt x="144924" y="460278"/>
                </a:lnTo>
                <a:lnTo>
                  <a:pt x="146219" y="460576"/>
                </a:lnTo>
                <a:lnTo>
                  <a:pt x="147632" y="460228"/>
                </a:lnTo>
                <a:lnTo>
                  <a:pt x="147339" y="459740"/>
                </a:lnTo>
                <a:close/>
              </a:path>
              <a:path w="1343025" h="477520">
                <a:moveTo>
                  <a:pt x="1261962" y="458470"/>
                </a:moveTo>
                <a:lnTo>
                  <a:pt x="1253517" y="458470"/>
                </a:lnTo>
                <a:lnTo>
                  <a:pt x="1254418" y="459819"/>
                </a:lnTo>
                <a:lnTo>
                  <a:pt x="1258729" y="460557"/>
                </a:lnTo>
                <a:lnTo>
                  <a:pt x="1261962" y="458470"/>
                </a:lnTo>
                <a:close/>
              </a:path>
              <a:path w="1343025" h="477520">
                <a:moveTo>
                  <a:pt x="144999" y="459740"/>
                </a:moveTo>
                <a:lnTo>
                  <a:pt x="143379" y="459923"/>
                </a:lnTo>
                <a:lnTo>
                  <a:pt x="144924" y="460278"/>
                </a:lnTo>
                <a:lnTo>
                  <a:pt x="144999" y="459740"/>
                </a:lnTo>
                <a:close/>
              </a:path>
              <a:path w="1343025" h="477520">
                <a:moveTo>
                  <a:pt x="137367" y="455930"/>
                </a:moveTo>
                <a:lnTo>
                  <a:pt x="136712" y="455930"/>
                </a:lnTo>
                <a:lnTo>
                  <a:pt x="132456" y="457410"/>
                </a:lnTo>
                <a:lnTo>
                  <a:pt x="143379" y="459923"/>
                </a:lnTo>
                <a:lnTo>
                  <a:pt x="144999" y="459740"/>
                </a:lnTo>
                <a:lnTo>
                  <a:pt x="147339" y="459740"/>
                </a:lnTo>
                <a:lnTo>
                  <a:pt x="146574" y="458470"/>
                </a:lnTo>
                <a:lnTo>
                  <a:pt x="138589" y="458470"/>
                </a:lnTo>
                <a:lnTo>
                  <a:pt x="137367" y="455930"/>
                </a:lnTo>
                <a:close/>
              </a:path>
              <a:path w="1343025" h="477520">
                <a:moveTo>
                  <a:pt x="413379" y="458470"/>
                </a:moveTo>
                <a:lnTo>
                  <a:pt x="411719" y="459740"/>
                </a:lnTo>
                <a:lnTo>
                  <a:pt x="419197" y="459740"/>
                </a:lnTo>
                <a:lnTo>
                  <a:pt x="413379" y="458470"/>
                </a:lnTo>
                <a:close/>
              </a:path>
              <a:path w="1343025" h="477520">
                <a:moveTo>
                  <a:pt x="39230" y="455930"/>
                </a:moveTo>
                <a:lnTo>
                  <a:pt x="33253" y="459740"/>
                </a:lnTo>
                <a:lnTo>
                  <a:pt x="45528" y="459740"/>
                </a:lnTo>
                <a:lnTo>
                  <a:pt x="39230" y="455930"/>
                </a:lnTo>
                <a:close/>
              </a:path>
              <a:path w="1343025" h="477520">
                <a:moveTo>
                  <a:pt x="162069" y="457200"/>
                </a:moveTo>
                <a:lnTo>
                  <a:pt x="151580" y="457200"/>
                </a:lnTo>
                <a:lnTo>
                  <a:pt x="151489" y="458470"/>
                </a:lnTo>
                <a:lnTo>
                  <a:pt x="151053" y="459740"/>
                </a:lnTo>
                <a:lnTo>
                  <a:pt x="154451" y="458470"/>
                </a:lnTo>
                <a:lnTo>
                  <a:pt x="162957" y="458470"/>
                </a:lnTo>
                <a:lnTo>
                  <a:pt x="162069" y="457200"/>
                </a:lnTo>
                <a:close/>
              </a:path>
              <a:path w="1343025" h="477520">
                <a:moveTo>
                  <a:pt x="208389" y="456669"/>
                </a:moveTo>
                <a:lnTo>
                  <a:pt x="202266" y="457200"/>
                </a:lnTo>
                <a:lnTo>
                  <a:pt x="191422" y="459740"/>
                </a:lnTo>
                <a:lnTo>
                  <a:pt x="233192" y="459740"/>
                </a:lnTo>
                <a:lnTo>
                  <a:pt x="230375" y="458470"/>
                </a:lnTo>
                <a:lnTo>
                  <a:pt x="210205" y="458470"/>
                </a:lnTo>
                <a:lnTo>
                  <a:pt x="208389" y="456669"/>
                </a:lnTo>
                <a:close/>
              </a:path>
              <a:path w="1343025" h="477520">
                <a:moveTo>
                  <a:pt x="318575" y="450850"/>
                </a:moveTo>
                <a:lnTo>
                  <a:pt x="225699" y="450850"/>
                </a:lnTo>
                <a:lnTo>
                  <a:pt x="237639" y="452120"/>
                </a:lnTo>
                <a:lnTo>
                  <a:pt x="289247" y="452120"/>
                </a:lnTo>
                <a:lnTo>
                  <a:pt x="282944" y="454282"/>
                </a:lnTo>
                <a:lnTo>
                  <a:pt x="282605" y="454660"/>
                </a:lnTo>
                <a:lnTo>
                  <a:pt x="280890" y="455079"/>
                </a:lnTo>
                <a:lnTo>
                  <a:pt x="277307" y="457200"/>
                </a:lnTo>
                <a:lnTo>
                  <a:pt x="263284" y="458470"/>
                </a:lnTo>
                <a:lnTo>
                  <a:pt x="251147" y="459740"/>
                </a:lnTo>
                <a:lnTo>
                  <a:pt x="300518" y="459740"/>
                </a:lnTo>
                <a:lnTo>
                  <a:pt x="297073" y="458470"/>
                </a:lnTo>
                <a:lnTo>
                  <a:pt x="293604" y="458470"/>
                </a:lnTo>
                <a:lnTo>
                  <a:pt x="297163" y="457200"/>
                </a:lnTo>
                <a:lnTo>
                  <a:pt x="309741" y="457200"/>
                </a:lnTo>
                <a:lnTo>
                  <a:pt x="308834" y="453390"/>
                </a:lnTo>
                <a:lnTo>
                  <a:pt x="318575" y="450850"/>
                </a:lnTo>
                <a:close/>
              </a:path>
              <a:path w="1343025" h="477520">
                <a:moveTo>
                  <a:pt x="1339061" y="454660"/>
                </a:moveTo>
                <a:lnTo>
                  <a:pt x="1072948" y="454660"/>
                </a:lnTo>
                <a:lnTo>
                  <a:pt x="1078557" y="459740"/>
                </a:lnTo>
                <a:lnTo>
                  <a:pt x="1086040" y="458470"/>
                </a:lnTo>
                <a:lnTo>
                  <a:pt x="1105128" y="458470"/>
                </a:lnTo>
                <a:lnTo>
                  <a:pt x="1113381" y="457200"/>
                </a:lnTo>
                <a:lnTo>
                  <a:pt x="1339407" y="457200"/>
                </a:lnTo>
                <a:lnTo>
                  <a:pt x="1339061" y="454660"/>
                </a:lnTo>
                <a:close/>
              </a:path>
              <a:path w="1343025" h="477520">
                <a:moveTo>
                  <a:pt x="1210316" y="458470"/>
                </a:moveTo>
                <a:lnTo>
                  <a:pt x="1201703" y="458470"/>
                </a:lnTo>
                <a:lnTo>
                  <a:pt x="1208859" y="459740"/>
                </a:lnTo>
                <a:lnTo>
                  <a:pt x="1210316" y="458470"/>
                </a:lnTo>
                <a:close/>
              </a:path>
              <a:path w="1343025" h="477520">
                <a:moveTo>
                  <a:pt x="1026971" y="458470"/>
                </a:moveTo>
                <a:lnTo>
                  <a:pt x="1025388" y="458770"/>
                </a:lnTo>
                <a:lnTo>
                  <a:pt x="1026469" y="458986"/>
                </a:lnTo>
                <a:lnTo>
                  <a:pt x="1026971" y="458470"/>
                </a:lnTo>
                <a:close/>
              </a:path>
              <a:path w="1343025" h="477520">
                <a:moveTo>
                  <a:pt x="153235" y="454660"/>
                </a:moveTo>
                <a:lnTo>
                  <a:pt x="148631" y="454660"/>
                </a:lnTo>
                <a:lnTo>
                  <a:pt x="144608" y="455930"/>
                </a:lnTo>
                <a:lnTo>
                  <a:pt x="148538" y="455930"/>
                </a:lnTo>
                <a:lnTo>
                  <a:pt x="138589" y="458470"/>
                </a:lnTo>
                <a:lnTo>
                  <a:pt x="146574" y="458470"/>
                </a:lnTo>
                <a:lnTo>
                  <a:pt x="145809" y="457200"/>
                </a:lnTo>
                <a:lnTo>
                  <a:pt x="162069" y="457200"/>
                </a:lnTo>
                <a:lnTo>
                  <a:pt x="157828" y="455930"/>
                </a:lnTo>
                <a:lnTo>
                  <a:pt x="153235" y="454660"/>
                </a:lnTo>
                <a:close/>
              </a:path>
              <a:path w="1343025" h="477520">
                <a:moveTo>
                  <a:pt x="232054" y="455930"/>
                </a:moveTo>
                <a:lnTo>
                  <a:pt x="210205" y="458470"/>
                </a:lnTo>
                <a:lnTo>
                  <a:pt x="226143" y="458470"/>
                </a:lnTo>
                <a:lnTo>
                  <a:pt x="229753" y="457200"/>
                </a:lnTo>
                <a:lnTo>
                  <a:pt x="232054" y="455930"/>
                </a:lnTo>
                <a:close/>
              </a:path>
              <a:path w="1343025" h="477520">
                <a:moveTo>
                  <a:pt x="281097" y="452120"/>
                </a:moveTo>
                <a:lnTo>
                  <a:pt x="250639" y="452120"/>
                </a:lnTo>
                <a:lnTo>
                  <a:pt x="251659" y="454660"/>
                </a:lnTo>
                <a:lnTo>
                  <a:pt x="241853" y="457200"/>
                </a:lnTo>
                <a:lnTo>
                  <a:pt x="234285" y="458470"/>
                </a:lnTo>
                <a:lnTo>
                  <a:pt x="236466" y="458470"/>
                </a:lnTo>
                <a:lnTo>
                  <a:pt x="247974" y="455930"/>
                </a:lnTo>
                <a:lnTo>
                  <a:pt x="258935" y="453390"/>
                </a:lnTo>
                <a:lnTo>
                  <a:pt x="267333" y="453390"/>
                </a:lnTo>
                <a:lnTo>
                  <a:pt x="281097" y="452120"/>
                </a:lnTo>
                <a:close/>
              </a:path>
              <a:path w="1343025" h="477520">
                <a:moveTo>
                  <a:pt x="309741" y="457200"/>
                </a:moveTo>
                <a:lnTo>
                  <a:pt x="297163" y="457200"/>
                </a:lnTo>
                <a:lnTo>
                  <a:pt x="299594" y="458470"/>
                </a:lnTo>
                <a:lnTo>
                  <a:pt x="309741" y="457200"/>
                </a:lnTo>
                <a:close/>
              </a:path>
              <a:path w="1343025" h="477520">
                <a:moveTo>
                  <a:pt x="441223" y="453390"/>
                </a:moveTo>
                <a:lnTo>
                  <a:pt x="431423" y="453390"/>
                </a:lnTo>
                <a:lnTo>
                  <a:pt x="433997" y="454660"/>
                </a:lnTo>
                <a:lnTo>
                  <a:pt x="433294" y="454660"/>
                </a:lnTo>
                <a:lnTo>
                  <a:pt x="436935" y="455930"/>
                </a:lnTo>
                <a:lnTo>
                  <a:pt x="427141" y="455930"/>
                </a:lnTo>
                <a:lnTo>
                  <a:pt x="427423" y="457200"/>
                </a:lnTo>
                <a:lnTo>
                  <a:pt x="432738" y="457200"/>
                </a:lnTo>
                <a:lnTo>
                  <a:pt x="432450" y="458470"/>
                </a:lnTo>
                <a:lnTo>
                  <a:pt x="444781" y="457200"/>
                </a:lnTo>
                <a:lnTo>
                  <a:pt x="445015" y="454371"/>
                </a:lnTo>
                <a:lnTo>
                  <a:pt x="441223" y="453390"/>
                </a:lnTo>
                <a:close/>
              </a:path>
              <a:path w="1343025" h="477520">
                <a:moveTo>
                  <a:pt x="131541" y="457200"/>
                </a:moveTo>
                <a:lnTo>
                  <a:pt x="131798" y="457639"/>
                </a:lnTo>
                <a:lnTo>
                  <a:pt x="132456" y="457410"/>
                </a:lnTo>
                <a:lnTo>
                  <a:pt x="131541" y="457200"/>
                </a:lnTo>
                <a:close/>
              </a:path>
              <a:path w="1343025" h="477520">
                <a:moveTo>
                  <a:pt x="21930" y="453390"/>
                </a:moveTo>
                <a:lnTo>
                  <a:pt x="19278" y="453390"/>
                </a:lnTo>
                <a:lnTo>
                  <a:pt x="19684" y="454660"/>
                </a:lnTo>
                <a:lnTo>
                  <a:pt x="19918" y="457200"/>
                </a:lnTo>
                <a:lnTo>
                  <a:pt x="28924" y="457200"/>
                </a:lnTo>
                <a:lnTo>
                  <a:pt x="30505" y="455930"/>
                </a:lnTo>
                <a:lnTo>
                  <a:pt x="21960" y="455930"/>
                </a:lnTo>
                <a:lnTo>
                  <a:pt x="21930" y="453390"/>
                </a:lnTo>
                <a:close/>
              </a:path>
              <a:path w="1343025" h="477520">
                <a:moveTo>
                  <a:pt x="95754" y="454660"/>
                </a:moveTo>
                <a:lnTo>
                  <a:pt x="96072" y="457200"/>
                </a:lnTo>
                <a:lnTo>
                  <a:pt x="108665" y="457200"/>
                </a:lnTo>
                <a:lnTo>
                  <a:pt x="109868" y="455930"/>
                </a:lnTo>
                <a:lnTo>
                  <a:pt x="103854" y="455930"/>
                </a:lnTo>
                <a:lnTo>
                  <a:pt x="95754" y="454660"/>
                </a:lnTo>
                <a:close/>
              </a:path>
              <a:path w="1343025" h="477520">
                <a:moveTo>
                  <a:pt x="117520" y="456341"/>
                </a:moveTo>
                <a:lnTo>
                  <a:pt x="115002" y="457200"/>
                </a:lnTo>
                <a:lnTo>
                  <a:pt x="119217" y="457200"/>
                </a:lnTo>
                <a:lnTo>
                  <a:pt x="117520" y="456341"/>
                </a:lnTo>
                <a:close/>
              </a:path>
              <a:path w="1343025" h="477520">
                <a:moveTo>
                  <a:pt x="138173" y="455930"/>
                </a:moveTo>
                <a:lnTo>
                  <a:pt x="137367" y="455930"/>
                </a:lnTo>
                <a:lnTo>
                  <a:pt x="142143" y="457200"/>
                </a:lnTo>
                <a:lnTo>
                  <a:pt x="138173" y="455930"/>
                </a:lnTo>
                <a:close/>
              </a:path>
              <a:path w="1343025" h="477520">
                <a:moveTo>
                  <a:pt x="216924" y="455930"/>
                </a:moveTo>
                <a:lnTo>
                  <a:pt x="210976" y="456445"/>
                </a:lnTo>
                <a:lnTo>
                  <a:pt x="215858" y="457200"/>
                </a:lnTo>
                <a:lnTo>
                  <a:pt x="216924" y="455930"/>
                </a:lnTo>
                <a:close/>
              </a:path>
              <a:path w="1343025" h="477520">
                <a:moveTo>
                  <a:pt x="349826" y="450850"/>
                </a:moveTo>
                <a:lnTo>
                  <a:pt x="318575" y="450850"/>
                </a:lnTo>
                <a:lnTo>
                  <a:pt x="324250" y="454660"/>
                </a:lnTo>
                <a:lnTo>
                  <a:pt x="321302" y="457200"/>
                </a:lnTo>
                <a:lnTo>
                  <a:pt x="329885" y="457200"/>
                </a:lnTo>
                <a:lnTo>
                  <a:pt x="328945" y="455930"/>
                </a:lnTo>
                <a:lnTo>
                  <a:pt x="330795" y="453390"/>
                </a:lnTo>
                <a:lnTo>
                  <a:pt x="343986" y="453390"/>
                </a:lnTo>
                <a:lnTo>
                  <a:pt x="349826" y="450850"/>
                </a:lnTo>
                <a:close/>
              </a:path>
              <a:path w="1343025" h="477520">
                <a:moveTo>
                  <a:pt x="340272" y="453390"/>
                </a:moveTo>
                <a:lnTo>
                  <a:pt x="335840" y="454660"/>
                </a:lnTo>
                <a:lnTo>
                  <a:pt x="336508" y="455930"/>
                </a:lnTo>
                <a:lnTo>
                  <a:pt x="335311" y="457200"/>
                </a:lnTo>
                <a:lnTo>
                  <a:pt x="344463" y="457200"/>
                </a:lnTo>
                <a:lnTo>
                  <a:pt x="350959" y="455930"/>
                </a:lnTo>
                <a:lnTo>
                  <a:pt x="341588" y="455930"/>
                </a:lnTo>
                <a:lnTo>
                  <a:pt x="340272" y="453390"/>
                </a:lnTo>
                <a:close/>
              </a:path>
              <a:path w="1343025" h="477520">
                <a:moveTo>
                  <a:pt x="381167" y="455930"/>
                </a:moveTo>
                <a:lnTo>
                  <a:pt x="356835" y="455930"/>
                </a:lnTo>
                <a:lnTo>
                  <a:pt x="344463" y="457200"/>
                </a:lnTo>
                <a:lnTo>
                  <a:pt x="379543" y="457200"/>
                </a:lnTo>
                <a:lnTo>
                  <a:pt x="381167" y="455930"/>
                </a:lnTo>
                <a:close/>
              </a:path>
              <a:path w="1343025" h="477520">
                <a:moveTo>
                  <a:pt x="412187" y="450850"/>
                </a:moveTo>
                <a:lnTo>
                  <a:pt x="395390" y="450850"/>
                </a:lnTo>
                <a:lnTo>
                  <a:pt x="393743" y="455930"/>
                </a:lnTo>
                <a:lnTo>
                  <a:pt x="386683" y="455930"/>
                </a:lnTo>
                <a:lnTo>
                  <a:pt x="389933" y="457200"/>
                </a:lnTo>
                <a:lnTo>
                  <a:pt x="402431" y="454660"/>
                </a:lnTo>
                <a:lnTo>
                  <a:pt x="402712" y="454660"/>
                </a:lnTo>
                <a:lnTo>
                  <a:pt x="399996" y="453390"/>
                </a:lnTo>
                <a:lnTo>
                  <a:pt x="412713" y="453390"/>
                </a:lnTo>
                <a:lnTo>
                  <a:pt x="412039" y="452120"/>
                </a:lnTo>
                <a:lnTo>
                  <a:pt x="412187" y="450850"/>
                </a:lnTo>
                <a:close/>
              </a:path>
              <a:path w="1343025" h="477520">
                <a:moveTo>
                  <a:pt x="1016582" y="454660"/>
                </a:moveTo>
                <a:lnTo>
                  <a:pt x="741203" y="454660"/>
                </a:lnTo>
                <a:lnTo>
                  <a:pt x="744890" y="455930"/>
                </a:lnTo>
                <a:lnTo>
                  <a:pt x="738512" y="455930"/>
                </a:lnTo>
                <a:lnTo>
                  <a:pt x="738614" y="457200"/>
                </a:lnTo>
                <a:lnTo>
                  <a:pt x="1012611" y="457200"/>
                </a:lnTo>
                <a:lnTo>
                  <a:pt x="1016582" y="454660"/>
                </a:lnTo>
                <a:close/>
              </a:path>
              <a:path w="1343025" h="477520">
                <a:moveTo>
                  <a:pt x="1025895" y="455930"/>
                </a:moveTo>
                <a:lnTo>
                  <a:pt x="1012611" y="457200"/>
                </a:lnTo>
                <a:lnTo>
                  <a:pt x="1024893" y="457200"/>
                </a:lnTo>
                <a:lnTo>
                  <a:pt x="1025895" y="455930"/>
                </a:lnTo>
                <a:close/>
              </a:path>
              <a:path w="1343025" h="477520">
                <a:moveTo>
                  <a:pt x="207643" y="455930"/>
                </a:moveTo>
                <a:lnTo>
                  <a:pt x="208389" y="456669"/>
                </a:lnTo>
                <a:lnTo>
                  <a:pt x="210976" y="456445"/>
                </a:lnTo>
                <a:lnTo>
                  <a:pt x="207643" y="455930"/>
                </a:lnTo>
                <a:close/>
              </a:path>
              <a:path w="1343025" h="477520">
                <a:moveTo>
                  <a:pt x="118725" y="455930"/>
                </a:moveTo>
                <a:lnTo>
                  <a:pt x="116927" y="455930"/>
                </a:lnTo>
                <a:lnTo>
                  <a:pt x="117520" y="456341"/>
                </a:lnTo>
                <a:lnTo>
                  <a:pt x="118725" y="455930"/>
                </a:lnTo>
                <a:close/>
              </a:path>
              <a:path w="1343025" h="477520">
                <a:moveTo>
                  <a:pt x="33379" y="454660"/>
                </a:moveTo>
                <a:lnTo>
                  <a:pt x="26310" y="455930"/>
                </a:lnTo>
                <a:lnTo>
                  <a:pt x="30505" y="455930"/>
                </a:lnTo>
                <a:lnTo>
                  <a:pt x="33379" y="454660"/>
                </a:lnTo>
                <a:close/>
              </a:path>
              <a:path w="1343025" h="477520">
                <a:moveTo>
                  <a:pt x="110519" y="453390"/>
                </a:moveTo>
                <a:lnTo>
                  <a:pt x="105186" y="453390"/>
                </a:lnTo>
                <a:lnTo>
                  <a:pt x="103854" y="455930"/>
                </a:lnTo>
                <a:lnTo>
                  <a:pt x="109868" y="455930"/>
                </a:lnTo>
                <a:lnTo>
                  <a:pt x="111071" y="454660"/>
                </a:lnTo>
                <a:lnTo>
                  <a:pt x="110519" y="453390"/>
                </a:lnTo>
                <a:close/>
              </a:path>
              <a:path w="1343025" h="477520">
                <a:moveTo>
                  <a:pt x="129895" y="452120"/>
                </a:moveTo>
                <a:lnTo>
                  <a:pt x="118725" y="455930"/>
                </a:lnTo>
                <a:lnTo>
                  <a:pt x="128981" y="455930"/>
                </a:lnTo>
                <a:lnTo>
                  <a:pt x="129895" y="452120"/>
                </a:lnTo>
                <a:close/>
              </a:path>
              <a:path w="1343025" h="477520">
                <a:moveTo>
                  <a:pt x="184631" y="452120"/>
                </a:moveTo>
                <a:lnTo>
                  <a:pt x="169077" y="452120"/>
                </a:lnTo>
                <a:lnTo>
                  <a:pt x="178337" y="453390"/>
                </a:lnTo>
                <a:lnTo>
                  <a:pt x="181460" y="454660"/>
                </a:lnTo>
                <a:lnTo>
                  <a:pt x="181602" y="455930"/>
                </a:lnTo>
                <a:lnTo>
                  <a:pt x="184777" y="455930"/>
                </a:lnTo>
                <a:lnTo>
                  <a:pt x="188759" y="454660"/>
                </a:lnTo>
                <a:lnTo>
                  <a:pt x="182389" y="454660"/>
                </a:lnTo>
                <a:lnTo>
                  <a:pt x="184631" y="452120"/>
                </a:lnTo>
                <a:close/>
              </a:path>
              <a:path w="1343025" h="477520">
                <a:moveTo>
                  <a:pt x="212686" y="452120"/>
                </a:moveTo>
                <a:lnTo>
                  <a:pt x="191950" y="452120"/>
                </a:lnTo>
                <a:lnTo>
                  <a:pt x="192798" y="453390"/>
                </a:lnTo>
                <a:lnTo>
                  <a:pt x="202968" y="453390"/>
                </a:lnTo>
                <a:lnTo>
                  <a:pt x="200762" y="455930"/>
                </a:lnTo>
                <a:lnTo>
                  <a:pt x="208809" y="455930"/>
                </a:lnTo>
                <a:lnTo>
                  <a:pt x="207713" y="453390"/>
                </a:lnTo>
                <a:lnTo>
                  <a:pt x="212686" y="452120"/>
                </a:lnTo>
                <a:close/>
              </a:path>
              <a:path w="1343025" h="477520">
                <a:moveTo>
                  <a:pt x="281599" y="454660"/>
                </a:moveTo>
                <a:lnTo>
                  <a:pt x="277154" y="454660"/>
                </a:lnTo>
                <a:lnTo>
                  <a:pt x="277417" y="455930"/>
                </a:lnTo>
                <a:lnTo>
                  <a:pt x="280890" y="455079"/>
                </a:lnTo>
                <a:lnTo>
                  <a:pt x="281599" y="454660"/>
                </a:lnTo>
                <a:close/>
              </a:path>
              <a:path w="1343025" h="477520">
                <a:moveTo>
                  <a:pt x="410293" y="448310"/>
                </a:moveTo>
                <a:lnTo>
                  <a:pt x="367846" y="448310"/>
                </a:lnTo>
                <a:lnTo>
                  <a:pt x="374664" y="452120"/>
                </a:lnTo>
                <a:lnTo>
                  <a:pt x="369988" y="455930"/>
                </a:lnTo>
                <a:lnTo>
                  <a:pt x="388806" y="455930"/>
                </a:lnTo>
                <a:lnTo>
                  <a:pt x="390406" y="453390"/>
                </a:lnTo>
                <a:lnTo>
                  <a:pt x="395390" y="450850"/>
                </a:lnTo>
                <a:lnTo>
                  <a:pt x="412187" y="450850"/>
                </a:lnTo>
                <a:lnTo>
                  <a:pt x="412334" y="449580"/>
                </a:lnTo>
                <a:lnTo>
                  <a:pt x="410293" y="448310"/>
                </a:lnTo>
                <a:close/>
              </a:path>
              <a:path w="1343025" h="477520">
                <a:moveTo>
                  <a:pt x="402712" y="454660"/>
                </a:moveTo>
                <a:lnTo>
                  <a:pt x="402431" y="454660"/>
                </a:lnTo>
                <a:lnTo>
                  <a:pt x="405052" y="455930"/>
                </a:lnTo>
                <a:lnTo>
                  <a:pt x="402712" y="454660"/>
                </a:lnTo>
                <a:close/>
              </a:path>
              <a:path w="1343025" h="477520">
                <a:moveTo>
                  <a:pt x="133232" y="443230"/>
                </a:moveTo>
                <a:lnTo>
                  <a:pt x="125875" y="445770"/>
                </a:lnTo>
                <a:lnTo>
                  <a:pt x="125896" y="447040"/>
                </a:lnTo>
                <a:lnTo>
                  <a:pt x="415147" y="447040"/>
                </a:lnTo>
                <a:lnTo>
                  <a:pt x="417052" y="448310"/>
                </a:lnTo>
                <a:lnTo>
                  <a:pt x="423546" y="450850"/>
                </a:lnTo>
                <a:lnTo>
                  <a:pt x="424335" y="452120"/>
                </a:lnTo>
                <a:lnTo>
                  <a:pt x="416385" y="453390"/>
                </a:lnTo>
                <a:lnTo>
                  <a:pt x="410324" y="455930"/>
                </a:lnTo>
                <a:lnTo>
                  <a:pt x="421062" y="455930"/>
                </a:lnTo>
                <a:lnTo>
                  <a:pt x="425223" y="454660"/>
                </a:lnTo>
                <a:lnTo>
                  <a:pt x="431423" y="453390"/>
                </a:lnTo>
                <a:lnTo>
                  <a:pt x="445096" y="453390"/>
                </a:lnTo>
                <a:lnTo>
                  <a:pt x="445201" y="452120"/>
                </a:lnTo>
                <a:lnTo>
                  <a:pt x="434950" y="452120"/>
                </a:lnTo>
                <a:lnTo>
                  <a:pt x="436027" y="449580"/>
                </a:lnTo>
                <a:lnTo>
                  <a:pt x="627909" y="449580"/>
                </a:lnTo>
                <a:lnTo>
                  <a:pt x="625922" y="447040"/>
                </a:lnTo>
                <a:lnTo>
                  <a:pt x="628291" y="445770"/>
                </a:lnTo>
                <a:lnTo>
                  <a:pt x="256172" y="445770"/>
                </a:lnTo>
                <a:lnTo>
                  <a:pt x="245786" y="444500"/>
                </a:lnTo>
                <a:lnTo>
                  <a:pt x="140905" y="444500"/>
                </a:lnTo>
                <a:lnTo>
                  <a:pt x="133232" y="443230"/>
                </a:lnTo>
                <a:close/>
              </a:path>
              <a:path w="1343025" h="477520">
                <a:moveTo>
                  <a:pt x="447625" y="453390"/>
                </a:moveTo>
                <a:lnTo>
                  <a:pt x="445096" y="453390"/>
                </a:lnTo>
                <a:lnTo>
                  <a:pt x="445015" y="454371"/>
                </a:lnTo>
                <a:lnTo>
                  <a:pt x="446129" y="454660"/>
                </a:lnTo>
                <a:lnTo>
                  <a:pt x="446128" y="455930"/>
                </a:lnTo>
                <a:lnTo>
                  <a:pt x="452696" y="454660"/>
                </a:lnTo>
                <a:lnTo>
                  <a:pt x="446707" y="454660"/>
                </a:lnTo>
                <a:lnTo>
                  <a:pt x="447625" y="453390"/>
                </a:lnTo>
                <a:close/>
              </a:path>
              <a:path w="1343025" h="477520">
                <a:moveTo>
                  <a:pt x="703296" y="450850"/>
                </a:moveTo>
                <a:lnTo>
                  <a:pt x="700660" y="453390"/>
                </a:lnTo>
                <a:lnTo>
                  <a:pt x="469248" y="453390"/>
                </a:lnTo>
                <a:lnTo>
                  <a:pt x="468190" y="455930"/>
                </a:lnTo>
                <a:lnTo>
                  <a:pt x="494816" y="455930"/>
                </a:lnTo>
                <a:lnTo>
                  <a:pt x="498124" y="454660"/>
                </a:lnTo>
                <a:lnTo>
                  <a:pt x="731659" y="454660"/>
                </a:lnTo>
                <a:lnTo>
                  <a:pt x="725638" y="452120"/>
                </a:lnTo>
                <a:lnTo>
                  <a:pt x="705195" y="452120"/>
                </a:lnTo>
                <a:lnTo>
                  <a:pt x="703296" y="450850"/>
                </a:lnTo>
                <a:close/>
              </a:path>
              <a:path w="1343025" h="477520">
                <a:moveTo>
                  <a:pt x="750455" y="450850"/>
                </a:moveTo>
                <a:lnTo>
                  <a:pt x="746742" y="451565"/>
                </a:lnTo>
                <a:lnTo>
                  <a:pt x="746673" y="452120"/>
                </a:lnTo>
                <a:lnTo>
                  <a:pt x="736629" y="452120"/>
                </a:lnTo>
                <a:lnTo>
                  <a:pt x="735313" y="454660"/>
                </a:lnTo>
                <a:lnTo>
                  <a:pt x="736019" y="455930"/>
                </a:lnTo>
                <a:lnTo>
                  <a:pt x="741203" y="454660"/>
                </a:lnTo>
                <a:lnTo>
                  <a:pt x="1339061" y="454660"/>
                </a:lnTo>
                <a:lnTo>
                  <a:pt x="1338887" y="453390"/>
                </a:lnTo>
                <a:lnTo>
                  <a:pt x="749531" y="453390"/>
                </a:lnTo>
                <a:lnTo>
                  <a:pt x="750455" y="450850"/>
                </a:lnTo>
                <a:close/>
              </a:path>
              <a:path w="1343025" h="477520">
                <a:moveTo>
                  <a:pt x="283745" y="453390"/>
                </a:moveTo>
                <a:lnTo>
                  <a:pt x="280890" y="455079"/>
                </a:lnTo>
                <a:lnTo>
                  <a:pt x="282605" y="454660"/>
                </a:lnTo>
                <a:lnTo>
                  <a:pt x="281844" y="454660"/>
                </a:lnTo>
                <a:lnTo>
                  <a:pt x="282944" y="454282"/>
                </a:lnTo>
                <a:lnTo>
                  <a:pt x="283745" y="453390"/>
                </a:lnTo>
                <a:close/>
              </a:path>
              <a:path w="1343025" h="477520">
                <a:moveTo>
                  <a:pt x="358447" y="448310"/>
                </a:moveTo>
                <a:lnTo>
                  <a:pt x="94060" y="448310"/>
                </a:lnTo>
                <a:lnTo>
                  <a:pt x="94093" y="449580"/>
                </a:lnTo>
                <a:lnTo>
                  <a:pt x="24334" y="449580"/>
                </a:lnTo>
                <a:lnTo>
                  <a:pt x="23949" y="453390"/>
                </a:lnTo>
                <a:lnTo>
                  <a:pt x="33291" y="454660"/>
                </a:lnTo>
                <a:lnTo>
                  <a:pt x="37402" y="454660"/>
                </a:lnTo>
                <a:lnTo>
                  <a:pt x="39922" y="453390"/>
                </a:lnTo>
                <a:lnTo>
                  <a:pt x="93338" y="453390"/>
                </a:lnTo>
                <a:lnTo>
                  <a:pt x="93208" y="452120"/>
                </a:lnTo>
                <a:lnTo>
                  <a:pt x="223388" y="452120"/>
                </a:lnTo>
                <a:lnTo>
                  <a:pt x="225699" y="450850"/>
                </a:lnTo>
                <a:lnTo>
                  <a:pt x="349826" y="450850"/>
                </a:lnTo>
                <a:lnTo>
                  <a:pt x="357993" y="449674"/>
                </a:lnTo>
                <a:lnTo>
                  <a:pt x="358447" y="448310"/>
                </a:lnTo>
                <a:close/>
              </a:path>
              <a:path w="1343025" h="477520">
                <a:moveTo>
                  <a:pt x="64294" y="453390"/>
                </a:moveTo>
                <a:lnTo>
                  <a:pt x="39922" y="453390"/>
                </a:lnTo>
                <a:lnTo>
                  <a:pt x="51103" y="454660"/>
                </a:lnTo>
                <a:lnTo>
                  <a:pt x="64294" y="453390"/>
                </a:lnTo>
                <a:close/>
              </a:path>
              <a:path w="1343025" h="477520">
                <a:moveTo>
                  <a:pt x="93338" y="453390"/>
                </a:moveTo>
                <a:lnTo>
                  <a:pt x="80290" y="453390"/>
                </a:lnTo>
                <a:lnTo>
                  <a:pt x="90469" y="454660"/>
                </a:lnTo>
                <a:lnTo>
                  <a:pt x="93468" y="454660"/>
                </a:lnTo>
                <a:lnTo>
                  <a:pt x="93338" y="453390"/>
                </a:lnTo>
                <a:close/>
              </a:path>
              <a:path w="1343025" h="477520">
                <a:moveTo>
                  <a:pt x="169077" y="452120"/>
                </a:moveTo>
                <a:lnTo>
                  <a:pt x="129895" y="452120"/>
                </a:lnTo>
                <a:lnTo>
                  <a:pt x="129590" y="453390"/>
                </a:lnTo>
                <a:lnTo>
                  <a:pt x="146092" y="453390"/>
                </a:lnTo>
                <a:lnTo>
                  <a:pt x="157664" y="454660"/>
                </a:lnTo>
                <a:lnTo>
                  <a:pt x="167780" y="454660"/>
                </a:lnTo>
                <a:lnTo>
                  <a:pt x="167549" y="453390"/>
                </a:lnTo>
                <a:lnTo>
                  <a:pt x="169077" y="452120"/>
                </a:lnTo>
                <a:close/>
              </a:path>
              <a:path w="1343025" h="477520">
                <a:moveTo>
                  <a:pt x="192741" y="453390"/>
                </a:moveTo>
                <a:lnTo>
                  <a:pt x="182389" y="454660"/>
                </a:lnTo>
                <a:lnTo>
                  <a:pt x="188759" y="454660"/>
                </a:lnTo>
                <a:lnTo>
                  <a:pt x="192741" y="453390"/>
                </a:lnTo>
                <a:close/>
              </a:path>
              <a:path w="1343025" h="477520">
                <a:moveTo>
                  <a:pt x="221298" y="453268"/>
                </a:moveTo>
                <a:lnTo>
                  <a:pt x="218767" y="454660"/>
                </a:lnTo>
                <a:lnTo>
                  <a:pt x="222205" y="453390"/>
                </a:lnTo>
                <a:lnTo>
                  <a:pt x="221298" y="453268"/>
                </a:lnTo>
                <a:close/>
              </a:path>
              <a:path w="1343025" h="477520">
                <a:moveTo>
                  <a:pt x="282944" y="454282"/>
                </a:moveTo>
                <a:lnTo>
                  <a:pt x="281844" y="454660"/>
                </a:lnTo>
                <a:lnTo>
                  <a:pt x="282605" y="454660"/>
                </a:lnTo>
                <a:lnTo>
                  <a:pt x="282944" y="454282"/>
                </a:lnTo>
                <a:close/>
              </a:path>
              <a:path w="1343025" h="477520">
                <a:moveTo>
                  <a:pt x="416076" y="452120"/>
                </a:moveTo>
                <a:lnTo>
                  <a:pt x="412889" y="452120"/>
                </a:lnTo>
                <a:lnTo>
                  <a:pt x="412713" y="453390"/>
                </a:lnTo>
                <a:lnTo>
                  <a:pt x="405406" y="453390"/>
                </a:lnTo>
                <a:lnTo>
                  <a:pt x="405676" y="454660"/>
                </a:lnTo>
                <a:lnTo>
                  <a:pt x="410444" y="454660"/>
                </a:lnTo>
                <a:lnTo>
                  <a:pt x="413797" y="453390"/>
                </a:lnTo>
                <a:lnTo>
                  <a:pt x="416076" y="452120"/>
                </a:lnTo>
                <a:close/>
              </a:path>
              <a:path w="1343025" h="477520">
                <a:moveTo>
                  <a:pt x="456639" y="452120"/>
                </a:moveTo>
                <a:lnTo>
                  <a:pt x="453910" y="452120"/>
                </a:lnTo>
                <a:lnTo>
                  <a:pt x="449751" y="454660"/>
                </a:lnTo>
                <a:lnTo>
                  <a:pt x="452696" y="454660"/>
                </a:lnTo>
                <a:lnTo>
                  <a:pt x="453035" y="453390"/>
                </a:lnTo>
                <a:lnTo>
                  <a:pt x="456280" y="453390"/>
                </a:lnTo>
                <a:lnTo>
                  <a:pt x="456639" y="452120"/>
                </a:lnTo>
                <a:close/>
              </a:path>
              <a:path w="1343025" h="477520">
                <a:moveTo>
                  <a:pt x="457597" y="453390"/>
                </a:moveTo>
                <a:lnTo>
                  <a:pt x="453035" y="453390"/>
                </a:lnTo>
                <a:lnTo>
                  <a:pt x="458933" y="454660"/>
                </a:lnTo>
                <a:lnTo>
                  <a:pt x="457597" y="453390"/>
                </a:lnTo>
                <a:close/>
              </a:path>
              <a:path w="1343025" h="477520">
                <a:moveTo>
                  <a:pt x="445096" y="453390"/>
                </a:moveTo>
                <a:lnTo>
                  <a:pt x="441223" y="453390"/>
                </a:lnTo>
                <a:lnTo>
                  <a:pt x="445015" y="454371"/>
                </a:lnTo>
                <a:lnTo>
                  <a:pt x="445096" y="453390"/>
                </a:lnTo>
                <a:close/>
              </a:path>
              <a:path w="1343025" h="477520">
                <a:moveTo>
                  <a:pt x="129895" y="452120"/>
                </a:moveTo>
                <a:lnTo>
                  <a:pt x="93208" y="452120"/>
                </a:lnTo>
                <a:lnTo>
                  <a:pt x="105658" y="453390"/>
                </a:lnTo>
                <a:lnTo>
                  <a:pt x="126172" y="453390"/>
                </a:lnTo>
                <a:lnTo>
                  <a:pt x="129895" y="452120"/>
                </a:lnTo>
                <a:close/>
              </a:path>
              <a:path w="1343025" h="477520">
                <a:moveTo>
                  <a:pt x="357940" y="449835"/>
                </a:moveTo>
                <a:lnTo>
                  <a:pt x="351603" y="452120"/>
                </a:lnTo>
                <a:lnTo>
                  <a:pt x="356222" y="453390"/>
                </a:lnTo>
                <a:lnTo>
                  <a:pt x="362494" y="450850"/>
                </a:lnTo>
                <a:lnTo>
                  <a:pt x="357602" y="450850"/>
                </a:lnTo>
                <a:lnTo>
                  <a:pt x="357940" y="449835"/>
                </a:lnTo>
                <a:close/>
              </a:path>
              <a:path w="1343025" h="477520">
                <a:moveTo>
                  <a:pt x="610259" y="449580"/>
                </a:moveTo>
                <a:lnTo>
                  <a:pt x="450500" y="449580"/>
                </a:lnTo>
                <a:lnTo>
                  <a:pt x="454085" y="450850"/>
                </a:lnTo>
                <a:lnTo>
                  <a:pt x="449524" y="452120"/>
                </a:lnTo>
                <a:lnTo>
                  <a:pt x="466093" y="452120"/>
                </a:lnTo>
                <a:lnTo>
                  <a:pt x="465352" y="453390"/>
                </a:lnTo>
                <a:lnTo>
                  <a:pt x="601748" y="453390"/>
                </a:lnTo>
                <a:lnTo>
                  <a:pt x="614363" y="452120"/>
                </a:lnTo>
                <a:lnTo>
                  <a:pt x="610259" y="449580"/>
                </a:lnTo>
                <a:close/>
              </a:path>
              <a:path w="1343025" h="477520">
                <a:moveTo>
                  <a:pt x="635265" y="448310"/>
                </a:moveTo>
                <a:lnTo>
                  <a:pt x="616214" y="452120"/>
                </a:lnTo>
                <a:lnTo>
                  <a:pt x="609972" y="453390"/>
                </a:lnTo>
                <a:lnTo>
                  <a:pt x="700660" y="453390"/>
                </a:lnTo>
                <a:lnTo>
                  <a:pt x="697359" y="452120"/>
                </a:lnTo>
                <a:lnTo>
                  <a:pt x="632049" y="452120"/>
                </a:lnTo>
                <a:lnTo>
                  <a:pt x="631525" y="449580"/>
                </a:lnTo>
                <a:lnTo>
                  <a:pt x="635793" y="449580"/>
                </a:lnTo>
                <a:lnTo>
                  <a:pt x="635265" y="448310"/>
                </a:lnTo>
                <a:close/>
              </a:path>
              <a:path w="1343025" h="477520">
                <a:moveTo>
                  <a:pt x="1338800" y="448310"/>
                </a:moveTo>
                <a:lnTo>
                  <a:pt x="747144" y="448310"/>
                </a:lnTo>
                <a:lnTo>
                  <a:pt x="753385" y="449580"/>
                </a:lnTo>
                <a:lnTo>
                  <a:pt x="759678" y="449580"/>
                </a:lnTo>
                <a:lnTo>
                  <a:pt x="754275" y="450850"/>
                </a:lnTo>
                <a:lnTo>
                  <a:pt x="760658" y="450850"/>
                </a:lnTo>
                <a:lnTo>
                  <a:pt x="766580" y="453390"/>
                </a:lnTo>
                <a:lnTo>
                  <a:pt x="1338887" y="453390"/>
                </a:lnTo>
                <a:lnTo>
                  <a:pt x="1338714" y="452120"/>
                </a:lnTo>
                <a:lnTo>
                  <a:pt x="1338800" y="448310"/>
                </a:lnTo>
                <a:close/>
              </a:path>
              <a:path w="1343025" h="477520">
                <a:moveTo>
                  <a:pt x="223388" y="452120"/>
                </a:moveTo>
                <a:lnTo>
                  <a:pt x="212686" y="452120"/>
                </a:lnTo>
                <a:lnTo>
                  <a:pt x="221298" y="453268"/>
                </a:lnTo>
                <a:lnTo>
                  <a:pt x="223388" y="452120"/>
                </a:lnTo>
                <a:close/>
              </a:path>
              <a:path w="1343025" h="477520">
                <a:moveTo>
                  <a:pt x="367846" y="448310"/>
                </a:moveTo>
                <a:lnTo>
                  <a:pt x="358447" y="448310"/>
                </a:lnTo>
                <a:lnTo>
                  <a:pt x="360635" y="449580"/>
                </a:lnTo>
                <a:lnTo>
                  <a:pt x="366947" y="452120"/>
                </a:lnTo>
                <a:lnTo>
                  <a:pt x="367846" y="448310"/>
                </a:lnTo>
                <a:close/>
              </a:path>
              <a:path w="1343025" h="477520">
                <a:moveTo>
                  <a:pt x="636626" y="450850"/>
                </a:moveTo>
                <a:lnTo>
                  <a:pt x="632049" y="452120"/>
                </a:lnTo>
                <a:lnTo>
                  <a:pt x="643308" y="452120"/>
                </a:lnTo>
                <a:lnTo>
                  <a:pt x="636626" y="450850"/>
                </a:lnTo>
                <a:close/>
              </a:path>
              <a:path w="1343025" h="477520">
                <a:moveTo>
                  <a:pt x="645545" y="449332"/>
                </a:moveTo>
                <a:lnTo>
                  <a:pt x="646087" y="450850"/>
                </a:lnTo>
                <a:lnTo>
                  <a:pt x="644569" y="450850"/>
                </a:lnTo>
                <a:lnTo>
                  <a:pt x="643308" y="452120"/>
                </a:lnTo>
                <a:lnTo>
                  <a:pt x="663122" y="452120"/>
                </a:lnTo>
                <a:lnTo>
                  <a:pt x="665873" y="450850"/>
                </a:lnTo>
                <a:lnTo>
                  <a:pt x="668008" y="449580"/>
                </a:lnTo>
                <a:lnTo>
                  <a:pt x="647669" y="449580"/>
                </a:lnTo>
                <a:lnTo>
                  <a:pt x="645545" y="449332"/>
                </a:lnTo>
                <a:close/>
              </a:path>
              <a:path w="1343025" h="477520">
                <a:moveTo>
                  <a:pt x="692010" y="449580"/>
                </a:moveTo>
                <a:lnTo>
                  <a:pt x="675595" y="449580"/>
                </a:lnTo>
                <a:lnTo>
                  <a:pt x="674085" y="450850"/>
                </a:lnTo>
                <a:lnTo>
                  <a:pt x="685039" y="450850"/>
                </a:lnTo>
                <a:lnTo>
                  <a:pt x="677755" y="452120"/>
                </a:lnTo>
                <a:lnTo>
                  <a:pt x="697359" y="452120"/>
                </a:lnTo>
                <a:lnTo>
                  <a:pt x="693756" y="450850"/>
                </a:lnTo>
                <a:lnTo>
                  <a:pt x="692010" y="449580"/>
                </a:lnTo>
                <a:close/>
              </a:path>
              <a:path w="1343025" h="477520">
                <a:moveTo>
                  <a:pt x="720418" y="448310"/>
                </a:moveTo>
                <a:lnTo>
                  <a:pt x="706819" y="448310"/>
                </a:lnTo>
                <a:lnTo>
                  <a:pt x="711720" y="449580"/>
                </a:lnTo>
                <a:lnTo>
                  <a:pt x="713585" y="449580"/>
                </a:lnTo>
                <a:lnTo>
                  <a:pt x="712739" y="450850"/>
                </a:lnTo>
                <a:lnTo>
                  <a:pt x="713130" y="452120"/>
                </a:lnTo>
                <a:lnTo>
                  <a:pt x="725572" y="452120"/>
                </a:lnTo>
                <a:lnTo>
                  <a:pt x="719366" y="449580"/>
                </a:lnTo>
                <a:lnTo>
                  <a:pt x="720418" y="448310"/>
                </a:lnTo>
                <a:close/>
              </a:path>
              <a:path w="1343025" h="477520">
                <a:moveTo>
                  <a:pt x="725596" y="452102"/>
                </a:moveTo>
                <a:close/>
              </a:path>
              <a:path w="1343025" h="477520">
                <a:moveTo>
                  <a:pt x="746413" y="451629"/>
                </a:moveTo>
                <a:lnTo>
                  <a:pt x="743866" y="452120"/>
                </a:lnTo>
                <a:lnTo>
                  <a:pt x="746673" y="452120"/>
                </a:lnTo>
                <a:lnTo>
                  <a:pt x="746413" y="451629"/>
                </a:lnTo>
                <a:close/>
              </a:path>
              <a:path w="1343025" h="477520">
                <a:moveTo>
                  <a:pt x="746742" y="451565"/>
                </a:moveTo>
                <a:lnTo>
                  <a:pt x="746413" y="451629"/>
                </a:lnTo>
                <a:lnTo>
                  <a:pt x="746673" y="452120"/>
                </a:lnTo>
                <a:lnTo>
                  <a:pt x="746742" y="451565"/>
                </a:lnTo>
                <a:close/>
              </a:path>
              <a:path w="1343025" h="477520">
                <a:moveTo>
                  <a:pt x="729086" y="449580"/>
                </a:moveTo>
                <a:lnTo>
                  <a:pt x="728174" y="449580"/>
                </a:lnTo>
                <a:lnTo>
                  <a:pt x="725591" y="452101"/>
                </a:lnTo>
                <a:lnTo>
                  <a:pt x="729086" y="449580"/>
                </a:lnTo>
                <a:close/>
              </a:path>
              <a:path w="1343025" h="477520">
                <a:moveTo>
                  <a:pt x="1338828" y="447040"/>
                </a:moveTo>
                <a:lnTo>
                  <a:pt x="743985" y="447040"/>
                </a:lnTo>
                <a:lnTo>
                  <a:pt x="746413" y="451629"/>
                </a:lnTo>
                <a:lnTo>
                  <a:pt x="746742" y="451565"/>
                </a:lnTo>
                <a:lnTo>
                  <a:pt x="747144" y="448310"/>
                </a:lnTo>
                <a:lnTo>
                  <a:pt x="1338800" y="448310"/>
                </a:lnTo>
                <a:lnTo>
                  <a:pt x="1338828" y="447040"/>
                </a:lnTo>
                <a:close/>
              </a:path>
              <a:path w="1343025" h="477520">
                <a:moveTo>
                  <a:pt x="627909" y="449580"/>
                </a:moveTo>
                <a:lnTo>
                  <a:pt x="610259" y="449580"/>
                </a:lnTo>
                <a:lnTo>
                  <a:pt x="612355" y="450850"/>
                </a:lnTo>
                <a:lnTo>
                  <a:pt x="627909" y="449580"/>
                </a:lnTo>
                <a:close/>
              </a:path>
              <a:path w="1343025" h="477520">
                <a:moveTo>
                  <a:pt x="636776" y="448310"/>
                </a:moveTo>
                <a:lnTo>
                  <a:pt x="636676" y="450850"/>
                </a:lnTo>
                <a:lnTo>
                  <a:pt x="646087" y="450850"/>
                </a:lnTo>
                <a:lnTo>
                  <a:pt x="641157" y="448820"/>
                </a:lnTo>
                <a:lnTo>
                  <a:pt x="636776" y="448310"/>
                </a:lnTo>
                <a:close/>
              </a:path>
              <a:path w="1343025" h="477520">
                <a:moveTo>
                  <a:pt x="641157" y="448820"/>
                </a:moveTo>
                <a:lnTo>
                  <a:pt x="646087" y="450850"/>
                </a:lnTo>
                <a:lnTo>
                  <a:pt x="645545" y="449332"/>
                </a:lnTo>
                <a:lnTo>
                  <a:pt x="641157" y="448820"/>
                </a:lnTo>
                <a:close/>
              </a:path>
              <a:path w="1343025" h="477520">
                <a:moveTo>
                  <a:pt x="743985" y="447040"/>
                </a:moveTo>
                <a:lnTo>
                  <a:pt x="648354" y="447040"/>
                </a:lnTo>
                <a:lnTo>
                  <a:pt x="647095" y="448310"/>
                </a:lnTo>
                <a:lnTo>
                  <a:pt x="647669" y="449580"/>
                </a:lnTo>
                <a:lnTo>
                  <a:pt x="697449" y="449580"/>
                </a:lnTo>
                <a:lnTo>
                  <a:pt x="698431" y="450850"/>
                </a:lnTo>
                <a:lnTo>
                  <a:pt x="703014" y="450850"/>
                </a:lnTo>
                <a:lnTo>
                  <a:pt x="706819" y="448310"/>
                </a:lnTo>
                <a:lnTo>
                  <a:pt x="737669" y="448310"/>
                </a:lnTo>
                <a:lnTo>
                  <a:pt x="743985" y="447040"/>
                </a:lnTo>
                <a:close/>
              </a:path>
              <a:path w="1343025" h="477520">
                <a:moveTo>
                  <a:pt x="358647" y="449580"/>
                </a:moveTo>
                <a:lnTo>
                  <a:pt x="357993" y="449674"/>
                </a:lnTo>
                <a:lnTo>
                  <a:pt x="357940" y="449835"/>
                </a:lnTo>
                <a:lnTo>
                  <a:pt x="358647" y="449580"/>
                </a:lnTo>
                <a:close/>
              </a:path>
              <a:path w="1343025" h="477520">
                <a:moveTo>
                  <a:pt x="737669" y="448310"/>
                </a:moveTo>
                <a:lnTo>
                  <a:pt x="720418" y="448310"/>
                </a:lnTo>
                <a:lnTo>
                  <a:pt x="729086" y="449580"/>
                </a:lnTo>
                <a:lnTo>
                  <a:pt x="734165" y="449580"/>
                </a:lnTo>
                <a:lnTo>
                  <a:pt x="737669" y="448310"/>
                </a:lnTo>
                <a:close/>
              </a:path>
              <a:path w="1343025" h="477520">
                <a:moveTo>
                  <a:pt x="913438" y="441960"/>
                </a:moveTo>
                <a:lnTo>
                  <a:pt x="885169" y="441960"/>
                </a:lnTo>
                <a:lnTo>
                  <a:pt x="887973" y="444500"/>
                </a:lnTo>
                <a:lnTo>
                  <a:pt x="630660" y="444500"/>
                </a:lnTo>
                <a:lnTo>
                  <a:pt x="641157" y="448820"/>
                </a:lnTo>
                <a:lnTo>
                  <a:pt x="645545" y="449332"/>
                </a:lnTo>
                <a:lnTo>
                  <a:pt x="644726" y="447040"/>
                </a:lnTo>
                <a:lnTo>
                  <a:pt x="1338828" y="447040"/>
                </a:lnTo>
                <a:lnTo>
                  <a:pt x="1338914" y="443230"/>
                </a:lnTo>
                <a:lnTo>
                  <a:pt x="922162" y="443230"/>
                </a:lnTo>
                <a:lnTo>
                  <a:pt x="913438" y="441960"/>
                </a:lnTo>
                <a:close/>
              </a:path>
              <a:path w="1343025" h="477520">
                <a:moveTo>
                  <a:pt x="96136" y="445770"/>
                </a:moveTo>
                <a:lnTo>
                  <a:pt x="92030" y="445770"/>
                </a:lnTo>
                <a:lnTo>
                  <a:pt x="90119" y="448310"/>
                </a:lnTo>
                <a:lnTo>
                  <a:pt x="100646" y="448310"/>
                </a:lnTo>
                <a:lnTo>
                  <a:pt x="99707" y="447040"/>
                </a:lnTo>
                <a:lnTo>
                  <a:pt x="96136" y="445770"/>
                </a:lnTo>
                <a:close/>
              </a:path>
              <a:path w="1343025" h="477520">
                <a:moveTo>
                  <a:pt x="126206" y="443230"/>
                </a:moveTo>
                <a:lnTo>
                  <a:pt x="111956" y="445770"/>
                </a:lnTo>
                <a:lnTo>
                  <a:pt x="105910" y="448310"/>
                </a:lnTo>
                <a:lnTo>
                  <a:pt x="415467" y="448310"/>
                </a:lnTo>
                <a:lnTo>
                  <a:pt x="415147" y="447040"/>
                </a:lnTo>
                <a:lnTo>
                  <a:pt x="123896" y="447040"/>
                </a:lnTo>
                <a:lnTo>
                  <a:pt x="124231" y="445770"/>
                </a:lnTo>
                <a:lnTo>
                  <a:pt x="119943" y="445770"/>
                </a:lnTo>
                <a:lnTo>
                  <a:pt x="124377" y="444500"/>
                </a:lnTo>
                <a:lnTo>
                  <a:pt x="126206" y="443230"/>
                </a:lnTo>
                <a:close/>
              </a:path>
              <a:path w="1343025" h="477520">
                <a:moveTo>
                  <a:pt x="29139" y="424180"/>
                </a:moveTo>
                <a:lnTo>
                  <a:pt x="23253" y="424180"/>
                </a:lnTo>
                <a:lnTo>
                  <a:pt x="24286" y="430530"/>
                </a:lnTo>
                <a:lnTo>
                  <a:pt x="23548" y="435610"/>
                </a:lnTo>
                <a:lnTo>
                  <a:pt x="22224" y="439410"/>
                </a:lnTo>
                <a:lnTo>
                  <a:pt x="22024" y="445770"/>
                </a:lnTo>
                <a:lnTo>
                  <a:pt x="87721" y="445770"/>
                </a:lnTo>
                <a:lnTo>
                  <a:pt x="99181" y="444500"/>
                </a:lnTo>
                <a:lnTo>
                  <a:pt x="94245" y="441960"/>
                </a:lnTo>
                <a:lnTo>
                  <a:pt x="150171" y="441960"/>
                </a:lnTo>
                <a:lnTo>
                  <a:pt x="152842" y="440690"/>
                </a:lnTo>
                <a:lnTo>
                  <a:pt x="42268" y="440690"/>
                </a:lnTo>
                <a:lnTo>
                  <a:pt x="40512" y="439410"/>
                </a:lnTo>
                <a:lnTo>
                  <a:pt x="38549" y="438150"/>
                </a:lnTo>
                <a:lnTo>
                  <a:pt x="39110" y="435610"/>
                </a:lnTo>
                <a:lnTo>
                  <a:pt x="30921" y="435610"/>
                </a:lnTo>
                <a:lnTo>
                  <a:pt x="30726" y="431800"/>
                </a:lnTo>
                <a:lnTo>
                  <a:pt x="29644" y="431800"/>
                </a:lnTo>
                <a:lnTo>
                  <a:pt x="29139" y="424180"/>
                </a:lnTo>
                <a:close/>
              </a:path>
              <a:path w="1343025" h="477520">
                <a:moveTo>
                  <a:pt x="256603" y="441960"/>
                </a:moveTo>
                <a:lnTo>
                  <a:pt x="251799" y="441960"/>
                </a:lnTo>
                <a:lnTo>
                  <a:pt x="250538" y="442492"/>
                </a:lnTo>
                <a:lnTo>
                  <a:pt x="256172" y="445770"/>
                </a:lnTo>
                <a:lnTo>
                  <a:pt x="628291" y="445770"/>
                </a:lnTo>
                <a:lnTo>
                  <a:pt x="630660" y="444500"/>
                </a:lnTo>
                <a:lnTo>
                  <a:pt x="254892" y="444500"/>
                </a:lnTo>
                <a:lnTo>
                  <a:pt x="256628" y="443230"/>
                </a:lnTo>
                <a:lnTo>
                  <a:pt x="256603" y="441960"/>
                </a:lnTo>
                <a:close/>
              </a:path>
              <a:path w="1343025" h="477520">
                <a:moveTo>
                  <a:pt x="129789" y="441960"/>
                </a:moveTo>
                <a:lnTo>
                  <a:pt x="96578" y="441960"/>
                </a:lnTo>
                <a:lnTo>
                  <a:pt x="105289" y="444500"/>
                </a:lnTo>
                <a:lnTo>
                  <a:pt x="116910" y="443230"/>
                </a:lnTo>
                <a:lnTo>
                  <a:pt x="129789" y="441960"/>
                </a:lnTo>
                <a:close/>
              </a:path>
              <a:path w="1343025" h="477520">
                <a:moveTo>
                  <a:pt x="150171" y="441960"/>
                </a:moveTo>
                <a:lnTo>
                  <a:pt x="145785" y="441960"/>
                </a:lnTo>
                <a:lnTo>
                  <a:pt x="144453" y="443230"/>
                </a:lnTo>
                <a:lnTo>
                  <a:pt x="142241" y="443230"/>
                </a:lnTo>
                <a:lnTo>
                  <a:pt x="140905" y="444500"/>
                </a:lnTo>
                <a:lnTo>
                  <a:pt x="144828" y="444500"/>
                </a:lnTo>
                <a:lnTo>
                  <a:pt x="150171" y="441960"/>
                </a:lnTo>
                <a:close/>
              </a:path>
              <a:path w="1343025" h="477520">
                <a:moveTo>
                  <a:pt x="292832" y="438150"/>
                </a:moveTo>
                <a:lnTo>
                  <a:pt x="111297" y="438150"/>
                </a:lnTo>
                <a:lnTo>
                  <a:pt x="110171" y="439420"/>
                </a:lnTo>
                <a:lnTo>
                  <a:pt x="162954" y="439420"/>
                </a:lnTo>
                <a:lnTo>
                  <a:pt x="158954" y="441960"/>
                </a:lnTo>
                <a:lnTo>
                  <a:pt x="155722" y="443230"/>
                </a:lnTo>
                <a:lnTo>
                  <a:pt x="150247" y="444500"/>
                </a:lnTo>
                <a:lnTo>
                  <a:pt x="156276" y="444500"/>
                </a:lnTo>
                <a:lnTo>
                  <a:pt x="161643" y="443688"/>
                </a:lnTo>
                <a:lnTo>
                  <a:pt x="164478" y="443230"/>
                </a:lnTo>
                <a:lnTo>
                  <a:pt x="169153" y="441960"/>
                </a:lnTo>
                <a:lnTo>
                  <a:pt x="173615" y="441960"/>
                </a:lnTo>
                <a:lnTo>
                  <a:pt x="174607" y="440690"/>
                </a:lnTo>
                <a:lnTo>
                  <a:pt x="284263" y="440690"/>
                </a:lnTo>
                <a:lnTo>
                  <a:pt x="287236" y="439410"/>
                </a:lnTo>
                <a:lnTo>
                  <a:pt x="292832" y="438150"/>
                </a:lnTo>
                <a:close/>
              </a:path>
              <a:path w="1343025" h="477520">
                <a:moveTo>
                  <a:pt x="161643" y="443688"/>
                </a:moveTo>
                <a:lnTo>
                  <a:pt x="156276" y="444500"/>
                </a:lnTo>
                <a:lnTo>
                  <a:pt x="156632" y="444500"/>
                </a:lnTo>
                <a:lnTo>
                  <a:pt x="161643" y="443688"/>
                </a:lnTo>
                <a:close/>
              </a:path>
              <a:path w="1343025" h="477520">
                <a:moveTo>
                  <a:pt x="165884" y="443230"/>
                </a:moveTo>
                <a:lnTo>
                  <a:pt x="164680" y="443230"/>
                </a:lnTo>
                <a:lnTo>
                  <a:pt x="161643" y="443688"/>
                </a:lnTo>
                <a:lnTo>
                  <a:pt x="156632" y="444500"/>
                </a:lnTo>
                <a:lnTo>
                  <a:pt x="171646" y="444500"/>
                </a:lnTo>
                <a:lnTo>
                  <a:pt x="165884" y="443230"/>
                </a:lnTo>
                <a:close/>
              </a:path>
              <a:path w="1343025" h="477520">
                <a:moveTo>
                  <a:pt x="196606" y="441960"/>
                </a:moveTo>
                <a:lnTo>
                  <a:pt x="182725" y="441960"/>
                </a:lnTo>
                <a:lnTo>
                  <a:pt x="181329" y="443230"/>
                </a:lnTo>
                <a:lnTo>
                  <a:pt x="172129" y="443230"/>
                </a:lnTo>
                <a:lnTo>
                  <a:pt x="171646" y="444500"/>
                </a:lnTo>
                <a:lnTo>
                  <a:pt x="196359" y="444500"/>
                </a:lnTo>
                <a:lnTo>
                  <a:pt x="196606" y="441960"/>
                </a:lnTo>
                <a:close/>
              </a:path>
              <a:path w="1343025" h="477520">
                <a:moveTo>
                  <a:pt x="249623" y="441960"/>
                </a:moveTo>
                <a:lnTo>
                  <a:pt x="214223" y="441960"/>
                </a:lnTo>
                <a:lnTo>
                  <a:pt x="214016" y="444500"/>
                </a:lnTo>
                <a:lnTo>
                  <a:pt x="245786" y="444500"/>
                </a:lnTo>
                <a:lnTo>
                  <a:pt x="250538" y="442492"/>
                </a:lnTo>
                <a:lnTo>
                  <a:pt x="249623" y="441960"/>
                </a:lnTo>
                <a:close/>
              </a:path>
              <a:path w="1343025" h="477520">
                <a:moveTo>
                  <a:pt x="259810" y="443230"/>
                </a:moveTo>
                <a:lnTo>
                  <a:pt x="258444" y="444500"/>
                </a:lnTo>
                <a:lnTo>
                  <a:pt x="265388" y="444500"/>
                </a:lnTo>
                <a:lnTo>
                  <a:pt x="259810" y="443230"/>
                </a:lnTo>
                <a:close/>
              </a:path>
              <a:path w="1343025" h="477520">
                <a:moveTo>
                  <a:pt x="851021" y="443230"/>
                </a:moveTo>
                <a:lnTo>
                  <a:pt x="267066" y="443230"/>
                </a:lnTo>
                <a:lnTo>
                  <a:pt x="267487" y="444500"/>
                </a:lnTo>
                <a:lnTo>
                  <a:pt x="854675" y="444500"/>
                </a:lnTo>
                <a:lnTo>
                  <a:pt x="851021" y="443230"/>
                </a:lnTo>
                <a:close/>
              </a:path>
              <a:path w="1343025" h="477520">
                <a:moveTo>
                  <a:pt x="873632" y="436880"/>
                </a:moveTo>
                <a:lnTo>
                  <a:pt x="849729" y="436880"/>
                </a:lnTo>
                <a:lnTo>
                  <a:pt x="858298" y="439410"/>
                </a:lnTo>
                <a:lnTo>
                  <a:pt x="858203" y="439562"/>
                </a:lnTo>
                <a:lnTo>
                  <a:pt x="854931" y="443230"/>
                </a:lnTo>
                <a:lnTo>
                  <a:pt x="854675" y="444500"/>
                </a:lnTo>
                <a:lnTo>
                  <a:pt x="873038" y="444500"/>
                </a:lnTo>
                <a:lnTo>
                  <a:pt x="868763" y="443230"/>
                </a:lnTo>
                <a:lnTo>
                  <a:pt x="870668" y="442314"/>
                </a:lnTo>
                <a:lnTo>
                  <a:pt x="870284" y="441960"/>
                </a:lnTo>
                <a:lnTo>
                  <a:pt x="866307" y="441960"/>
                </a:lnTo>
                <a:lnTo>
                  <a:pt x="870973" y="440690"/>
                </a:lnTo>
                <a:lnTo>
                  <a:pt x="874913" y="440690"/>
                </a:lnTo>
                <a:lnTo>
                  <a:pt x="873632" y="436880"/>
                </a:lnTo>
                <a:close/>
              </a:path>
              <a:path w="1343025" h="477520">
                <a:moveTo>
                  <a:pt x="871149" y="442084"/>
                </a:moveTo>
                <a:lnTo>
                  <a:pt x="870668" y="442314"/>
                </a:lnTo>
                <a:lnTo>
                  <a:pt x="873038" y="444500"/>
                </a:lnTo>
                <a:lnTo>
                  <a:pt x="887973" y="444500"/>
                </a:lnTo>
                <a:lnTo>
                  <a:pt x="871149" y="442084"/>
                </a:lnTo>
                <a:close/>
              </a:path>
              <a:path w="1343025" h="477520">
                <a:moveTo>
                  <a:pt x="266630" y="443139"/>
                </a:moveTo>
                <a:lnTo>
                  <a:pt x="267066" y="443230"/>
                </a:lnTo>
                <a:lnTo>
                  <a:pt x="266630" y="443139"/>
                </a:lnTo>
                <a:close/>
              </a:path>
              <a:path w="1343025" h="477520">
                <a:moveTo>
                  <a:pt x="284263" y="440690"/>
                </a:moveTo>
                <a:lnTo>
                  <a:pt x="269880" y="440690"/>
                </a:lnTo>
                <a:lnTo>
                  <a:pt x="278403" y="443230"/>
                </a:lnTo>
                <a:lnTo>
                  <a:pt x="284263" y="440690"/>
                </a:lnTo>
                <a:close/>
              </a:path>
              <a:path w="1343025" h="477520">
                <a:moveTo>
                  <a:pt x="342590" y="438150"/>
                </a:moveTo>
                <a:lnTo>
                  <a:pt x="335818" y="438150"/>
                </a:lnTo>
                <a:lnTo>
                  <a:pt x="330398" y="443230"/>
                </a:lnTo>
                <a:lnTo>
                  <a:pt x="802133" y="443230"/>
                </a:lnTo>
                <a:lnTo>
                  <a:pt x="787291" y="441960"/>
                </a:lnTo>
                <a:lnTo>
                  <a:pt x="415836" y="441960"/>
                </a:lnTo>
                <a:lnTo>
                  <a:pt x="408049" y="439420"/>
                </a:lnTo>
                <a:lnTo>
                  <a:pt x="339225" y="439420"/>
                </a:lnTo>
                <a:lnTo>
                  <a:pt x="342590" y="438150"/>
                </a:lnTo>
                <a:close/>
              </a:path>
              <a:path w="1343025" h="477520">
                <a:moveTo>
                  <a:pt x="819545" y="440690"/>
                </a:moveTo>
                <a:lnTo>
                  <a:pt x="806225" y="440690"/>
                </a:lnTo>
                <a:lnTo>
                  <a:pt x="800660" y="441960"/>
                </a:lnTo>
                <a:lnTo>
                  <a:pt x="802133" y="443230"/>
                </a:lnTo>
                <a:lnTo>
                  <a:pt x="812667" y="443230"/>
                </a:lnTo>
                <a:lnTo>
                  <a:pt x="819545" y="440690"/>
                </a:lnTo>
                <a:close/>
              </a:path>
              <a:path w="1343025" h="477520">
                <a:moveTo>
                  <a:pt x="844927" y="441960"/>
                </a:moveTo>
                <a:lnTo>
                  <a:pt x="838921" y="441960"/>
                </a:lnTo>
                <a:lnTo>
                  <a:pt x="825719" y="443230"/>
                </a:lnTo>
                <a:lnTo>
                  <a:pt x="844922" y="443230"/>
                </a:lnTo>
                <a:lnTo>
                  <a:pt x="844927" y="441960"/>
                </a:lnTo>
                <a:close/>
              </a:path>
              <a:path w="1343025" h="477520">
                <a:moveTo>
                  <a:pt x="850557" y="439420"/>
                </a:moveTo>
                <a:lnTo>
                  <a:pt x="822983" y="439420"/>
                </a:lnTo>
                <a:lnTo>
                  <a:pt x="837370" y="441960"/>
                </a:lnTo>
                <a:lnTo>
                  <a:pt x="844927" y="441960"/>
                </a:lnTo>
                <a:lnTo>
                  <a:pt x="844922" y="443230"/>
                </a:lnTo>
                <a:lnTo>
                  <a:pt x="850557" y="439420"/>
                </a:lnTo>
                <a:close/>
              </a:path>
              <a:path w="1343025" h="477520">
                <a:moveTo>
                  <a:pt x="853593" y="441960"/>
                </a:moveTo>
                <a:lnTo>
                  <a:pt x="846800" y="441960"/>
                </a:lnTo>
                <a:lnTo>
                  <a:pt x="844922" y="443230"/>
                </a:lnTo>
                <a:lnTo>
                  <a:pt x="854449" y="443230"/>
                </a:lnTo>
                <a:lnTo>
                  <a:pt x="853593" y="441960"/>
                </a:lnTo>
                <a:close/>
              </a:path>
              <a:path w="1343025" h="477520">
                <a:moveTo>
                  <a:pt x="941444" y="441960"/>
                </a:moveTo>
                <a:lnTo>
                  <a:pt x="931601" y="441960"/>
                </a:lnTo>
                <a:lnTo>
                  <a:pt x="922162" y="443230"/>
                </a:lnTo>
                <a:lnTo>
                  <a:pt x="951059" y="443230"/>
                </a:lnTo>
                <a:lnTo>
                  <a:pt x="941444" y="441960"/>
                </a:lnTo>
                <a:close/>
              </a:path>
              <a:path w="1343025" h="477520">
                <a:moveTo>
                  <a:pt x="961171" y="443049"/>
                </a:moveTo>
                <a:lnTo>
                  <a:pt x="961085" y="443230"/>
                </a:lnTo>
                <a:lnTo>
                  <a:pt x="962065" y="443230"/>
                </a:lnTo>
                <a:lnTo>
                  <a:pt x="961171" y="443049"/>
                </a:lnTo>
                <a:close/>
              </a:path>
              <a:path w="1343025" h="477520">
                <a:moveTo>
                  <a:pt x="961690" y="441960"/>
                </a:moveTo>
                <a:lnTo>
                  <a:pt x="961171" y="443049"/>
                </a:lnTo>
                <a:lnTo>
                  <a:pt x="962065" y="443230"/>
                </a:lnTo>
                <a:lnTo>
                  <a:pt x="961690" y="441960"/>
                </a:lnTo>
                <a:close/>
              </a:path>
              <a:path w="1343025" h="477520">
                <a:moveTo>
                  <a:pt x="1275189" y="431800"/>
                </a:moveTo>
                <a:lnTo>
                  <a:pt x="1227418" y="431800"/>
                </a:lnTo>
                <a:lnTo>
                  <a:pt x="1223561" y="434340"/>
                </a:lnTo>
                <a:lnTo>
                  <a:pt x="1220318" y="435610"/>
                </a:lnTo>
                <a:lnTo>
                  <a:pt x="1215358" y="436880"/>
                </a:lnTo>
                <a:lnTo>
                  <a:pt x="1035861" y="436880"/>
                </a:lnTo>
                <a:lnTo>
                  <a:pt x="1033092" y="438150"/>
                </a:lnTo>
                <a:lnTo>
                  <a:pt x="1040027" y="438150"/>
                </a:lnTo>
                <a:lnTo>
                  <a:pt x="1042153" y="439420"/>
                </a:lnTo>
                <a:lnTo>
                  <a:pt x="1031017" y="440504"/>
                </a:lnTo>
                <a:lnTo>
                  <a:pt x="1031236" y="440690"/>
                </a:lnTo>
                <a:lnTo>
                  <a:pt x="1038051" y="440690"/>
                </a:lnTo>
                <a:lnTo>
                  <a:pt x="1038250" y="441960"/>
                </a:lnTo>
                <a:lnTo>
                  <a:pt x="961690" y="441960"/>
                </a:lnTo>
                <a:lnTo>
                  <a:pt x="962065" y="443230"/>
                </a:lnTo>
                <a:lnTo>
                  <a:pt x="1338914" y="443230"/>
                </a:lnTo>
                <a:lnTo>
                  <a:pt x="1339026" y="439058"/>
                </a:lnTo>
                <a:lnTo>
                  <a:pt x="1339380" y="434340"/>
                </a:lnTo>
                <a:lnTo>
                  <a:pt x="1275986" y="434340"/>
                </a:lnTo>
                <a:lnTo>
                  <a:pt x="1280843" y="433070"/>
                </a:lnTo>
                <a:lnTo>
                  <a:pt x="1275189" y="431800"/>
                </a:lnTo>
                <a:close/>
              </a:path>
              <a:path w="1343025" h="477520">
                <a:moveTo>
                  <a:pt x="269880" y="440690"/>
                </a:moveTo>
                <a:lnTo>
                  <a:pt x="254805" y="440690"/>
                </a:lnTo>
                <a:lnTo>
                  <a:pt x="266630" y="443139"/>
                </a:lnTo>
                <a:lnTo>
                  <a:pt x="269880" y="440690"/>
                </a:lnTo>
                <a:close/>
              </a:path>
              <a:path w="1343025" h="477520">
                <a:moveTo>
                  <a:pt x="1027974" y="440690"/>
                </a:moveTo>
                <a:lnTo>
                  <a:pt x="949498" y="440690"/>
                </a:lnTo>
                <a:lnTo>
                  <a:pt x="961171" y="443049"/>
                </a:lnTo>
                <a:lnTo>
                  <a:pt x="961690" y="441960"/>
                </a:lnTo>
                <a:lnTo>
                  <a:pt x="1038250" y="441960"/>
                </a:lnTo>
                <a:lnTo>
                  <a:pt x="1027974" y="440690"/>
                </a:lnTo>
                <a:close/>
              </a:path>
              <a:path w="1343025" h="477520">
                <a:moveTo>
                  <a:pt x="254805" y="440690"/>
                </a:moveTo>
                <a:lnTo>
                  <a:pt x="174607" y="440690"/>
                </a:lnTo>
                <a:lnTo>
                  <a:pt x="177521" y="441960"/>
                </a:lnTo>
                <a:lnTo>
                  <a:pt x="249623" y="441960"/>
                </a:lnTo>
                <a:lnTo>
                  <a:pt x="250538" y="442492"/>
                </a:lnTo>
                <a:lnTo>
                  <a:pt x="254805" y="440690"/>
                </a:lnTo>
                <a:close/>
              </a:path>
              <a:path w="1343025" h="477520">
                <a:moveTo>
                  <a:pt x="870284" y="441960"/>
                </a:moveTo>
                <a:lnTo>
                  <a:pt x="870668" y="442314"/>
                </a:lnTo>
                <a:lnTo>
                  <a:pt x="871149" y="442084"/>
                </a:lnTo>
                <a:lnTo>
                  <a:pt x="870284" y="441960"/>
                </a:lnTo>
                <a:close/>
              </a:path>
              <a:path w="1343025" h="477520">
                <a:moveTo>
                  <a:pt x="871407" y="441960"/>
                </a:moveTo>
                <a:lnTo>
                  <a:pt x="870284" y="441960"/>
                </a:lnTo>
                <a:lnTo>
                  <a:pt x="871149" y="442084"/>
                </a:lnTo>
                <a:lnTo>
                  <a:pt x="871407" y="441960"/>
                </a:lnTo>
                <a:close/>
              </a:path>
              <a:path w="1343025" h="477520">
                <a:moveTo>
                  <a:pt x="184090" y="431870"/>
                </a:moveTo>
                <a:lnTo>
                  <a:pt x="182344" y="434340"/>
                </a:lnTo>
                <a:lnTo>
                  <a:pt x="175908" y="436880"/>
                </a:lnTo>
                <a:lnTo>
                  <a:pt x="161447" y="436880"/>
                </a:lnTo>
                <a:lnTo>
                  <a:pt x="155564" y="438150"/>
                </a:lnTo>
                <a:lnTo>
                  <a:pt x="292832" y="438150"/>
                </a:lnTo>
                <a:lnTo>
                  <a:pt x="294010" y="439420"/>
                </a:lnTo>
                <a:lnTo>
                  <a:pt x="293478" y="439562"/>
                </a:lnTo>
                <a:lnTo>
                  <a:pt x="304592" y="441960"/>
                </a:lnTo>
                <a:lnTo>
                  <a:pt x="304585" y="439410"/>
                </a:lnTo>
                <a:lnTo>
                  <a:pt x="300382" y="438150"/>
                </a:lnTo>
                <a:lnTo>
                  <a:pt x="304199" y="436880"/>
                </a:lnTo>
                <a:lnTo>
                  <a:pt x="306141" y="435610"/>
                </a:lnTo>
                <a:lnTo>
                  <a:pt x="263010" y="435610"/>
                </a:lnTo>
                <a:lnTo>
                  <a:pt x="258426" y="434340"/>
                </a:lnTo>
                <a:lnTo>
                  <a:pt x="204557" y="434340"/>
                </a:lnTo>
                <a:lnTo>
                  <a:pt x="204614" y="433070"/>
                </a:lnTo>
                <a:lnTo>
                  <a:pt x="184090" y="431870"/>
                </a:lnTo>
                <a:close/>
              </a:path>
              <a:path w="1343025" h="477520">
                <a:moveTo>
                  <a:pt x="428331" y="436880"/>
                </a:moveTo>
                <a:lnTo>
                  <a:pt x="419111" y="436880"/>
                </a:lnTo>
                <a:lnTo>
                  <a:pt x="417195" y="439410"/>
                </a:lnTo>
                <a:lnTo>
                  <a:pt x="415836" y="441960"/>
                </a:lnTo>
                <a:lnTo>
                  <a:pt x="534277" y="441960"/>
                </a:lnTo>
                <a:lnTo>
                  <a:pt x="530895" y="440690"/>
                </a:lnTo>
                <a:lnTo>
                  <a:pt x="426570" y="440690"/>
                </a:lnTo>
                <a:lnTo>
                  <a:pt x="425491" y="439420"/>
                </a:lnTo>
                <a:lnTo>
                  <a:pt x="422820" y="439410"/>
                </a:lnTo>
                <a:lnTo>
                  <a:pt x="421780" y="438150"/>
                </a:lnTo>
                <a:lnTo>
                  <a:pt x="429012" y="438150"/>
                </a:lnTo>
                <a:lnTo>
                  <a:pt x="428331" y="436880"/>
                </a:lnTo>
                <a:close/>
              </a:path>
              <a:path w="1343025" h="477520">
                <a:moveTo>
                  <a:pt x="554810" y="430530"/>
                </a:moveTo>
                <a:lnTo>
                  <a:pt x="545252" y="431800"/>
                </a:lnTo>
                <a:lnTo>
                  <a:pt x="539626" y="435610"/>
                </a:lnTo>
                <a:lnTo>
                  <a:pt x="539580" y="438150"/>
                </a:lnTo>
                <a:lnTo>
                  <a:pt x="534277" y="441960"/>
                </a:lnTo>
                <a:lnTo>
                  <a:pt x="711714" y="441960"/>
                </a:lnTo>
                <a:lnTo>
                  <a:pt x="720509" y="440690"/>
                </a:lnTo>
                <a:lnTo>
                  <a:pt x="552710" y="440690"/>
                </a:lnTo>
                <a:lnTo>
                  <a:pt x="553993" y="439420"/>
                </a:lnTo>
                <a:lnTo>
                  <a:pt x="541577" y="439420"/>
                </a:lnTo>
                <a:lnTo>
                  <a:pt x="541055" y="438150"/>
                </a:lnTo>
                <a:lnTo>
                  <a:pt x="549672" y="438150"/>
                </a:lnTo>
                <a:lnTo>
                  <a:pt x="550438" y="436880"/>
                </a:lnTo>
                <a:lnTo>
                  <a:pt x="543331" y="435610"/>
                </a:lnTo>
                <a:lnTo>
                  <a:pt x="548744" y="434340"/>
                </a:lnTo>
                <a:lnTo>
                  <a:pt x="554074" y="434340"/>
                </a:lnTo>
                <a:lnTo>
                  <a:pt x="558987" y="433070"/>
                </a:lnTo>
                <a:lnTo>
                  <a:pt x="553872" y="433070"/>
                </a:lnTo>
                <a:lnTo>
                  <a:pt x="554810" y="430530"/>
                </a:lnTo>
                <a:close/>
              </a:path>
              <a:path w="1343025" h="477520">
                <a:moveTo>
                  <a:pt x="764481" y="440690"/>
                </a:moveTo>
                <a:lnTo>
                  <a:pt x="736954" y="440690"/>
                </a:lnTo>
                <a:lnTo>
                  <a:pt x="726528" y="441960"/>
                </a:lnTo>
                <a:lnTo>
                  <a:pt x="766221" y="441960"/>
                </a:lnTo>
                <a:lnTo>
                  <a:pt x="764481" y="440690"/>
                </a:lnTo>
                <a:close/>
              </a:path>
              <a:path w="1343025" h="477520">
                <a:moveTo>
                  <a:pt x="849729" y="436880"/>
                </a:moveTo>
                <a:lnTo>
                  <a:pt x="794625" y="436880"/>
                </a:lnTo>
                <a:lnTo>
                  <a:pt x="799918" y="438150"/>
                </a:lnTo>
                <a:lnTo>
                  <a:pt x="794144" y="441960"/>
                </a:lnTo>
                <a:lnTo>
                  <a:pt x="801658" y="440690"/>
                </a:lnTo>
                <a:lnTo>
                  <a:pt x="819545" y="440690"/>
                </a:lnTo>
                <a:lnTo>
                  <a:pt x="822983" y="439420"/>
                </a:lnTo>
                <a:lnTo>
                  <a:pt x="850557" y="439420"/>
                </a:lnTo>
                <a:lnTo>
                  <a:pt x="849729" y="436880"/>
                </a:lnTo>
                <a:close/>
              </a:path>
              <a:path w="1343025" h="477520">
                <a:moveTo>
                  <a:pt x="1026740" y="436880"/>
                </a:moveTo>
                <a:lnTo>
                  <a:pt x="873632" y="436880"/>
                </a:lnTo>
                <a:lnTo>
                  <a:pt x="877942" y="441960"/>
                </a:lnTo>
                <a:lnTo>
                  <a:pt x="884640" y="440690"/>
                </a:lnTo>
                <a:lnTo>
                  <a:pt x="904776" y="440690"/>
                </a:lnTo>
                <a:lnTo>
                  <a:pt x="908159" y="439420"/>
                </a:lnTo>
                <a:lnTo>
                  <a:pt x="1029737" y="439420"/>
                </a:lnTo>
                <a:lnTo>
                  <a:pt x="1026740" y="436880"/>
                </a:lnTo>
                <a:close/>
              </a:path>
              <a:path w="1343025" h="477520">
                <a:moveTo>
                  <a:pt x="904776" y="440690"/>
                </a:moveTo>
                <a:lnTo>
                  <a:pt x="884640" y="440690"/>
                </a:lnTo>
                <a:lnTo>
                  <a:pt x="882773" y="441960"/>
                </a:lnTo>
                <a:lnTo>
                  <a:pt x="907089" y="441960"/>
                </a:lnTo>
                <a:lnTo>
                  <a:pt x="904776" y="440690"/>
                </a:lnTo>
                <a:close/>
              </a:path>
              <a:path w="1343025" h="477520">
                <a:moveTo>
                  <a:pt x="72900" y="434340"/>
                </a:moveTo>
                <a:lnTo>
                  <a:pt x="57205" y="436880"/>
                </a:lnTo>
                <a:lnTo>
                  <a:pt x="48100" y="439231"/>
                </a:lnTo>
                <a:lnTo>
                  <a:pt x="53257" y="440690"/>
                </a:lnTo>
                <a:lnTo>
                  <a:pt x="152842" y="440690"/>
                </a:lnTo>
                <a:lnTo>
                  <a:pt x="155514" y="439420"/>
                </a:lnTo>
                <a:lnTo>
                  <a:pt x="89410" y="439410"/>
                </a:lnTo>
                <a:lnTo>
                  <a:pt x="85441" y="438150"/>
                </a:lnTo>
                <a:lnTo>
                  <a:pt x="93728" y="438150"/>
                </a:lnTo>
                <a:lnTo>
                  <a:pt x="93001" y="436880"/>
                </a:lnTo>
                <a:lnTo>
                  <a:pt x="74973" y="436880"/>
                </a:lnTo>
                <a:lnTo>
                  <a:pt x="68663" y="435610"/>
                </a:lnTo>
                <a:lnTo>
                  <a:pt x="72622" y="435610"/>
                </a:lnTo>
                <a:lnTo>
                  <a:pt x="72900" y="434340"/>
                </a:lnTo>
                <a:close/>
              </a:path>
              <a:path w="1343025" h="477520">
                <a:moveTo>
                  <a:pt x="292818" y="439420"/>
                </a:moveTo>
                <a:lnTo>
                  <a:pt x="289258" y="440690"/>
                </a:lnTo>
                <a:lnTo>
                  <a:pt x="293478" y="439562"/>
                </a:lnTo>
                <a:lnTo>
                  <a:pt x="292818" y="439420"/>
                </a:lnTo>
                <a:close/>
              </a:path>
              <a:path w="1343025" h="477520">
                <a:moveTo>
                  <a:pt x="430503" y="438150"/>
                </a:moveTo>
                <a:lnTo>
                  <a:pt x="426570" y="440690"/>
                </a:lnTo>
                <a:lnTo>
                  <a:pt x="441321" y="440690"/>
                </a:lnTo>
                <a:lnTo>
                  <a:pt x="430503" y="438150"/>
                </a:lnTo>
                <a:close/>
              </a:path>
              <a:path w="1343025" h="477520">
                <a:moveTo>
                  <a:pt x="443500" y="436880"/>
                </a:moveTo>
                <a:lnTo>
                  <a:pt x="441321" y="440690"/>
                </a:lnTo>
                <a:lnTo>
                  <a:pt x="479223" y="440690"/>
                </a:lnTo>
                <a:lnTo>
                  <a:pt x="478026" y="439420"/>
                </a:lnTo>
                <a:lnTo>
                  <a:pt x="455289" y="439420"/>
                </a:lnTo>
                <a:lnTo>
                  <a:pt x="456499" y="438150"/>
                </a:lnTo>
                <a:lnTo>
                  <a:pt x="453097" y="438150"/>
                </a:lnTo>
                <a:lnTo>
                  <a:pt x="443500" y="436880"/>
                </a:lnTo>
                <a:close/>
              </a:path>
              <a:path w="1343025" h="477520">
                <a:moveTo>
                  <a:pt x="490764" y="435610"/>
                </a:moveTo>
                <a:lnTo>
                  <a:pt x="487060" y="440690"/>
                </a:lnTo>
                <a:lnTo>
                  <a:pt x="506754" y="440690"/>
                </a:lnTo>
                <a:lnTo>
                  <a:pt x="508195" y="439420"/>
                </a:lnTo>
                <a:lnTo>
                  <a:pt x="491714" y="439420"/>
                </a:lnTo>
                <a:lnTo>
                  <a:pt x="490764" y="435610"/>
                </a:lnTo>
                <a:close/>
              </a:path>
              <a:path w="1343025" h="477520">
                <a:moveTo>
                  <a:pt x="515448" y="440129"/>
                </a:moveTo>
                <a:lnTo>
                  <a:pt x="516031" y="440690"/>
                </a:lnTo>
                <a:lnTo>
                  <a:pt x="516269" y="440583"/>
                </a:lnTo>
                <a:lnTo>
                  <a:pt x="515448" y="440129"/>
                </a:lnTo>
                <a:close/>
              </a:path>
              <a:path w="1343025" h="477520">
                <a:moveTo>
                  <a:pt x="522559" y="438150"/>
                </a:moveTo>
                <a:lnTo>
                  <a:pt x="520846" y="438150"/>
                </a:lnTo>
                <a:lnTo>
                  <a:pt x="518854" y="439420"/>
                </a:lnTo>
                <a:lnTo>
                  <a:pt x="516269" y="440583"/>
                </a:lnTo>
                <a:lnTo>
                  <a:pt x="516462" y="440690"/>
                </a:lnTo>
                <a:lnTo>
                  <a:pt x="530895" y="440690"/>
                </a:lnTo>
                <a:lnTo>
                  <a:pt x="527513" y="439420"/>
                </a:lnTo>
                <a:lnTo>
                  <a:pt x="522638" y="439420"/>
                </a:lnTo>
                <a:lnTo>
                  <a:pt x="522559" y="438150"/>
                </a:lnTo>
                <a:close/>
              </a:path>
              <a:path w="1343025" h="477520">
                <a:moveTo>
                  <a:pt x="557881" y="438366"/>
                </a:moveTo>
                <a:lnTo>
                  <a:pt x="555688" y="440690"/>
                </a:lnTo>
                <a:lnTo>
                  <a:pt x="604688" y="440690"/>
                </a:lnTo>
                <a:lnTo>
                  <a:pt x="604752" y="439420"/>
                </a:lnTo>
                <a:lnTo>
                  <a:pt x="562112" y="439410"/>
                </a:lnTo>
                <a:lnTo>
                  <a:pt x="561481" y="438845"/>
                </a:lnTo>
                <a:lnTo>
                  <a:pt x="557881" y="438366"/>
                </a:lnTo>
                <a:close/>
              </a:path>
              <a:path w="1343025" h="477520">
                <a:moveTo>
                  <a:pt x="761192" y="438150"/>
                </a:moveTo>
                <a:lnTo>
                  <a:pt x="633486" y="438150"/>
                </a:lnTo>
                <a:lnTo>
                  <a:pt x="629450" y="439420"/>
                </a:lnTo>
                <a:lnTo>
                  <a:pt x="616408" y="440690"/>
                </a:lnTo>
                <a:lnTo>
                  <a:pt x="720509" y="440690"/>
                </a:lnTo>
                <a:lnTo>
                  <a:pt x="733160" y="439420"/>
                </a:lnTo>
                <a:lnTo>
                  <a:pt x="767214" y="439420"/>
                </a:lnTo>
                <a:lnTo>
                  <a:pt x="761192" y="438150"/>
                </a:lnTo>
                <a:close/>
              </a:path>
              <a:path w="1343025" h="477520">
                <a:moveTo>
                  <a:pt x="767214" y="439420"/>
                </a:moveTo>
                <a:lnTo>
                  <a:pt x="738615" y="439420"/>
                </a:lnTo>
                <a:lnTo>
                  <a:pt x="731243" y="440690"/>
                </a:lnTo>
                <a:lnTo>
                  <a:pt x="769204" y="440690"/>
                </a:lnTo>
                <a:lnTo>
                  <a:pt x="767214" y="439420"/>
                </a:lnTo>
                <a:close/>
              </a:path>
              <a:path w="1343025" h="477520">
                <a:moveTo>
                  <a:pt x="794192" y="436880"/>
                </a:moveTo>
                <a:lnTo>
                  <a:pt x="763328" y="436880"/>
                </a:lnTo>
                <a:lnTo>
                  <a:pt x="780168" y="438150"/>
                </a:lnTo>
                <a:lnTo>
                  <a:pt x="776969" y="439420"/>
                </a:lnTo>
                <a:lnTo>
                  <a:pt x="769204" y="440690"/>
                </a:lnTo>
                <a:lnTo>
                  <a:pt x="779037" y="440690"/>
                </a:lnTo>
                <a:lnTo>
                  <a:pt x="793014" y="439420"/>
                </a:lnTo>
                <a:lnTo>
                  <a:pt x="789598" y="438150"/>
                </a:lnTo>
                <a:lnTo>
                  <a:pt x="794192" y="436880"/>
                </a:lnTo>
                <a:close/>
              </a:path>
              <a:path w="1343025" h="477520">
                <a:moveTo>
                  <a:pt x="1029737" y="439420"/>
                </a:moveTo>
                <a:lnTo>
                  <a:pt x="908159" y="439420"/>
                </a:lnTo>
                <a:lnTo>
                  <a:pt x="919361" y="440690"/>
                </a:lnTo>
                <a:lnTo>
                  <a:pt x="1029112" y="440690"/>
                </a:lnTo>
                <a:lnTo>
                  <a:pt x="1031017" y="440504"/>
                </a:lnTo>
                <a:lnTo>
                  <a:pt x="1029737" y="439420"/>
                </a:lnTo>
                <a:close/>
              </a:path>
              <a:path w="1343025" h="477520">
                <a:moveTo>
                  <a:pt x="1031017" y="440504"/>
                </a:moveTo>
                <a:lnTo>
                  <a:pt x="1029112" y="440690"/>
                </a:lnTo>
                <a:lnTo>
                  <a:pt x="1031236" y="440690"/>
                </a:lnTo>
                <a:lnTo>
                  <a:pt x="1031017" y="440504"/>
                </a:lnTo>
                <a:close/>
              </a:path>
              <a:path w="1343025" h="477520">
                <a:moveTo>
                  <a:pt x="516776" y="436880"/>
                </a:moveTo>
                <a:lnTo>
                  <a:pt x="511874" y="438150"/>
                </a:lnTo>
                <a:lnTo>
                  <a:pt x="515448" y="440129"/>
                </a:lnTo>
                <a:lnTo>
                  <a:pt x="513393" y="438150"/>
                </a:lnTo>
                <a:lnTo>
                  <a:pt x="525597" y="438150"/>
                </a:lnTo>
                <a:lnTo>
                  <a:pt x="516776" y="436880"/>
                </a:lnTo>
                <a:close/>
              </a:path>
              <a:path w="1343025" h="477520">
                <a:moveTo>
                  <a:pt x="44279" y="438150"/>
                </a:moveTo>
                <a:lnTo>
                  <a:pt x="47369" y="439420"/>
                </a:lnTo>
                <a:lnTo>
                  <a:pt x="48100" y="439231"/>
                </a:lnTo>
                <a:lnTo>
                  <a:pt x="44279" y="438150"/>
                </a:lnTo>
                <a:close/>
              </a:path>
              <a:path w="1343025" h="477520">
                <a:moveTo>
                  <a:pt x="96954" y="435610"/>
                </a:moveTo>
                <a:lnTo>
                  <a:pt x="99053" y="439420"/>
                </a:lnTo>
                <a:lnTo>
                  <a:pt x="105274" y="439410"/>
                </a:lnTo>
                <a:lnTo>
                  <a:pt x="107988" y="436880"/>
                </a:lnTo>
                <a:lnTo>
                  <a:pt x="105730" y="436880"/>
                </a:lnTo>
                <a:lnTo>
                  <a:pt x="101668" y="436152"/>
                </a:lnTo>
                <a:lnTo>
                  <a:pt x="96954" y="435610"/>
                </a:lnTo>
                <a:close/>
              </a:path>
              <a:path w="1343025" h="477520">
                <a:moveTo>
                  <a:pt x="374106" y="436880"/>
                </a:moveTo>
                <a:lnTo>
                  <a:pt x="347816" y="436880"/>
                </a:lnTo>
                <a:lnTo>
                  <a:pt x="344861" y="438150"/>
                </a:lnTo>
                <a:lnTo>
                  <a:pt x="347802" y="439420"/>
                </a:lnTo>
                <a:lnTo>
                  <a:pt x="399530" y="439420"/>
                </a:lnTo>
                <a:lnTo>
                  <a:pt x="394350" y="438150"/>
                </a:lnTo>
                <a:lnTo>
                  <a:pt x="385107" y="438150"/>
                </a:lnTo>
                <a:lnTo>
                  <a:pt x="374106" y="436880"/>
                </a:lnTo>
                <a:close/>
              </a:path>
              <a:path w="1343025" h="477520">
                <a:moveTo>
                  <a:pt x="471897" y="435610"/>
                </a:moveTo>
                <a:lnTo>
                  <a:pt x="468188" y="436880"/>
                </a:lnTo>
                <a:lnTo>
                  <a:pt x="465413" y="438150"/>
                </a:lnTo>
                <a:lnTo>
                  <a:pt x="455289" y="439420"/>
                </a:lnTo>
                <a:lnTo>
                  <a:pt x="476248" y="439420"/>
                </a:lnTo>
                <a:lnTo>
                  <a:pt x="471897" y="435610"/>
                </a:lnTo>
                <a:close/>
              </a:path>
              <a:path w="1343025" h="477520">
                <a:moveTo>
                  <a:pt x="477685" y="439058"/>
                </a:moveTo>
                <a:lnTo>
                  <a:pt x="476248" y="439420"/>
                </a:lnTo>
                <a:lnTo>
                  <a:pt x="478026" y="439420"/>
                </a:lnTo>
                <a:lnTo>
                  <a:pt x="477685" y="439058"/>
                </a:lnTo>
                <a:close/>
              </a:path>
              <a:path w="1343025" h="477520">
                <a:moveTo>
                  <a:pt x="500946" y="435610"/>
                </a:moveTo>
                <a:lnTo>
                  <a:pt x="499082" y="436880"/>
                </a:lnTo>
                <a:lnTo>
                  <a:pt x="494642" y="436880"/>
                </a:lnTo>
                <a:lnTo>
                  <a:pt x="495668" y="439420"/>
                </a:lnTo>
                <a:lnTo>
                  <a:pt x="508206" y="439410"/>
                </a:lnTo>
                <a:lnTo>
                  <a:pt x="509636" y="438150"/>
                </a:lnTo>
                <a:lnTo>
                  <a:pt x="506685" y="438150"/>
                </a:lnTo>
                <a:lnTo>
                  <a:pt x="506772" y="436880"/>
                </a:lnTo>
                <a:lnTo>
                  <a:pt x="500946" y="435610"/>
                </a:lnTo>
                <a:close/>
              </a:path>
              <a:path w="1343025" h="477520">
                <a:moveTo>
                  <a:pt x="555275" y="438150"/>
                </a:moveTo>
                <a:lnTo>
                  <a:pt x="541577" y="439420"/>
                </a:lnTo>
                <a:lnTo>
                  <a:pt x="554002" y="439410"/>
                </a:lnTo>
                <a:lnTo>
                  <a:pt x="555275" y="438150"/>
                </a:lnTo>
                <a:close/>
              </a:path>
              <a:path w="1343025" h="477520">
                <a:moveTo>
                  <a:pt x="565731" y="439410"/>
                </a:moveTo>
                <a:close/>
              </a:path>
              <a:path w="1343025" h="477520">
                <a:moveTo>
                  <a:pt x="567723" y="438150"/>
                </a:moveTo>
                <a:lnTo>
                  <a:pt x="564748" y="438150"/>
                </a:lnTo>
                <a:lnTo>
                  <a:pt x="565731" y="439410"/>
                </a:lnTo>
                <a:lnTo>
                  <a:pt x="567723" y="438150"/>
                </a:lnTo>
                <a:close/>
              </a:path>
              <a:path w="1343025" h="477520">
                <a:moveTo>
                  <a:pt x="583791" y="436880"/>
                </a:moveTo>
                <a:lnTo>
                  <a:pt x="574641" y="436880"/>
                </a:lnTo>
                <a:lnTo>
                  <a:pt x="574654" y="438150"/>
                </a:lnTo>
                <a:lnTo>
                  <a:pt x="567723" y="438150"/>
                </a:lnTo>
                <a:lnTo>
                  <a:pt x="565804" y="439420"/>
                </a:lnTo>
                <a:lnTo>
                  <a:pt x="581422" y="439410"/>
                </a:lnTo>
                <a:lnTo>
                  <a:pt x="583791" y="436880"/>
                </a:lnTo>
                <a:close/>
              </a:path>
              <a:path w="1343025" h="477520">
                <a:moveTo>
                  <a:pt x="589848" y="438150"/>
                </a:moveTo>
                <a:lnTo>
                  <a:pt x="581413" y="439420"/>
                </a:lnTo>
                <a:lnTo>
                  <a:pt x="589653" y="439420"/>
                </a:lnTo>
                <a:lnTo>
                  <a:pt x="589848" y="438150"/>
                </a:lnTo>
                <a:close/>
              </a:path>
              <a:path w="1343025" h="477520">
                <a:moveTo>
                  <a:pt x="604815" y="438150"/>
                </a:moveTo>
                <a:lnTo>
                  <a:pt x="592114" y="439420"/>
                </a:lnTo>
                <a:lnTo>
                  <a:pt x="604752" y="439420"/>
                </a:lnTo>
                <a:lnTo>
                  <a:pt x="604815" y="438150"/>
                </a:lnTo>
                <a:close/>
              </a:path>
              <a:path w="1343025" h="477520">
                <a:moveTo>
                  <a:pt x="763328" y="436880"/>
                </a:moveTo>
                <a:lnTo>
                  <a:pt x="620816" y="436880"/>
                </a:lnTo>
                <a:lnTo>
                  <a:pt x="619624" y="439420"/>
                </a:lnTo>
                <a:lnTo>
                  <a:pt x="633486" y="438150"/>
                </a:lnTo>
                <a:lnTo>
                  <a:pt x="761192" y="438150"/>
                </a:lnTo>
                <a:lnTo>
                  <a:pt x="763328" y="436880"/>
                </a:lnTo>
                <a:close/>
              </a:path>
              <a:path w="1343025" h="477520">
                <a:moveTo>
                  <a:pt x="566126" y="434340"/>
                </a:moveTo>
                <a:lnTo>
                  <a:pt x="568079" y="436880"/>
                </a:lnTo>
                <a:lnTo>
                  <a:pt x="559285" y="436880"/>
                </a:lnTo>
                <a:lnTo>
                  <a:pt x="561481" y="438845"/>
                </a:lnTo>
                <a:lnTo>
                  <a:pt x="565731" y="439410"/>
                </a:lnTo>
                <a:lnTo>
                  <a:pt x="564748" y="438150"/>
                </a:lnTo>
                <a:lnTo>
                  <a:pt x="567723" y="438150"/>
                </a:lnTo>
                <a:lnTo>
                  <a:pt x="571563" y="435610"/>
                </a:lnTo>
                <a:lnTo>
                  <a:pt x="566126" y="434340"/>
                </a:lnTo>
                <a:close/>
              </a:path>
              <a:path w="1343025" h="477520">
                <a:moveTo>
                  <a:pt x="475632" y="436880"/>
                </a:moveTo>
                <a:lnTo>
                  <a:pt x="477685" y="439058"/>
                </a:lnTo>
                <a:lnTo>
                  <a:pt x="483238" y="437659"/>
                </a:lnTo>
                <a:lnTo>
                  <a:pt x="475632" y="436880"/>
                </a:lnTo>
                <a:close/>
              </a:path>
              <a:path w="1343025" h="477520">
                <a:moveTo>
                  <a:pt x="559285" y="436880"/>
                </a:moveTo>
                <a:lnTo>
                  <a:pt x="557881" y="438366"/>
                </a:lnTo>
                <a:lnTo>
                  <a:pt x="561481" y="438845"/>
                </a:lnTo>
                <a:lnTo>
                  <a:pt x="559285" y="436880"/>
                </a:lnTo>
                <a:close/>
              </a:path>
              <a:path w="1343025" h="477520">
                <a:moveTo>
                  <a:pt x="554390" y="434494"/>
                </a:moveTo>
                <a:lnTo>
                  <a:pt x="556671" y="435610"/>
                </a:lnTo>
                <a:lnTo>
                  <a:pt x="555427" y="436635"/>
                </a:lnTo>
                <a:lnTo>
                  <a:pt x="555335" y="436880"/>
                </a:lnTo>
                <a:lnTo>
                  <a:pt x="556251" y="438150"/>
                </a:lnTo>
                <a:lnTo>
                  <a:pt x="557881" y="438366"/>
                </a:lnTo>
                <a:lnTo>
                  <a:pt x="559285" y="436880"/>
                </a:lnTo>
                <a:lnTo>
                  <a:pt x="568079" y="436880"/>
                </a:lnTo>
                <a:lnTo>
                  <a:pt x="554390" y="434494"/>
                </a:lnTo>
                <a:close/>
              </a:path>
              <a:path w="1343025" h="477520">
                <a:moveTo>
                  <a:pt x="118590" y="433070"/>
                </a:moveTo>
                <a:lnTo>
                  <a:pt x="119240" y="434340"/>
                </a:lnTo>
                <a:lnTo>
                  <a:pt x="118499" y="435610"/>
                </a:lnTo>
                <a:lnTo>
                  <a:pt x="112717" y="436880"/>
                </a:lnTo>
                <a:lnTo>
                  <a:pt x="113264" y="438150"/>
                </a:lnTo>
                <a:lnTo>
                  <a:pt x="155564" y="438150"/>
                </a:lnTo>
                <a:lnTo>
                  <a:pt x="155239" y="436880"/>
                </a:lnTo>
                <a:lnTo>
                  <a:pt x="141599" y="436880"/>
                </a:lnTo>
                <a:lnTo>
                  <a:pt x="137158" y="434340"/>
                </a:lnTo>
                <a:lnTo>
                  <a:pt x="118590" y="433070"/>
                </a:lnTo>
                <a:close/>
              </a:path>
              <a:path w="1343025" h="477520">
                <a:moveTo>
                  <a:pt x="397869" y="434340"/>
                </a:moveTo>
                <a:lnTo>
                  <a:pt x="389808" y="436880"/>
                </a:lnTo>
                <a:lnTo>
                  <a:pt x="385107" y="438150"/>
                </a:lnTo>
                <a:lnTo>
                  <a:pt x="394350" y="438150"/>
                </a:lnTo>
                <a:lnTo>
                  <a:pt x="396107" y="435610"/>
                </a:lnTo>
                <a:lnTo>
                  <a:pt x="400905" y="435610"/>
                </a:lnTo>
                <a:lnTo>
                  <a:pt x="397869" y="434340"/>
                </a:lnTo>
                <a:close/>
              </a:path>
              <a:path w="1343025" h="477520">
                <a:moveTo>
                  <a:pt x="400905" y="435610"/>
                </a:moveTo>
                <a:lnTo>
                  <a:pt x="396107" y="435610"/>
                </a:lnTo>
                <a:lnTo>
                  <a:pt x="402380" y="438150"/>
                </a:lnTo>
                <a:lnTo>
                  <a:pt x="403941" y="436880"/>
                </a:lnTo>
                <a:lnTo>
                  <a:pt x="400905" y="435610"/>
                </a:lnTo>
                <a:close/>
              </a:path>
              <a:path w="1343025" h="477520">
                <a:moveTo>
                  <a:pt x="457710" y="436880"/>
                </a:moveTo>
                <a:lnTo>
                  <a:pt x="453097" y="438150"/>
                </a:lnTo>
                <a:lnTo>
                  <a:pt x="456499" y="438150"/>
                </a:lnTo>
                <a:lnTo>
                  <a:pt x="457710" y="436880"/>
                </a:lnTo>
                <a:close/>
              </a:path>
              <a:path w="1343025" h="477520">
                <a:moveTo>
                  <a:pt x="486332" y="436880"/>
                </a:moveTo>
                <a:lnTo>
                  <a:pt x="483238" y="437659"/>
                </a:lnTo>
                <a:lnTo>
                  <a:pt x="488029" y="438150"/>
                </a:lnTo>
                <a:lnTo>
                  <a:pt x="486332" y="436880"/>
                </a:lnTo>
                <a:close/>
              </a:path>
              <a:path w="1343025" h="477520">
                <a:moveTo>
                  <a:pt x="512676" y="436880"/>
                </a:moveTo>
                <a:lnTo>
                  <a:pt x="506685" y="438150"/>
                </a:lnTo>
                <a:lnTo>
                  <a:pt x="509636" y="438150"/>
                </a:lnTo>
                <a:lnTo>
                  <a:pt x="512676" y="436880"/>
                </a:lnTo>
                <a:close/>
              </a:path>
              <a:path w="1343025" h="477520">
                <a:moveTo>
                  <a:pt x="1211959" y="435610"/>
                </a:moveTo>
                <a:lnTo>
                  <a:pt x="602339" y="435610"/>
                </a:lnTo>
                <a:lnTo>
                  <a:pt x="595911" y="438150"/>
                </a:lnTo>
                <a:lnTo>
                  <a:pt x="607326" y="436880"/>
                </a:lnTo>
                <a:lnTo>
                  <a:pt x="1215358" y="436880"/>
                </a:lnTo>
                <a:lnTo>
                  <a:pt x="1211959" y="435610"/>
                </a:lnTo>
                <a:close/>
              </a:path>
              <a:path w="1343025" h="477520">
                <a:moveTo>
                  <a:pt x="80906" y="435610"/>
                </a:moveTo>
                <a:lnTo>
                  <a:pt x="74973" y="436880"/>
                </a:lnTo>
                <a:lnTo>
                  <a:pt x="89164" y="436880"/>
                </a:lnTo>
                <a:lnTo>
                  <a:pt x="80906" y="435610"/>
                </a:lnTo>
                <a:close/>
              </a:path>
              <a:path w="1343025" h="477520">
                <a:moveTo>
                  <a:pt x="92553" y="436097"/>
                </a:moveTo>
                <a:lnTo>
                  <a:pt x="89164" y="436880"/>
                </a:lnTo>
                <a:lnTo>
                  <a:pt x="93001" y="436880"/>
                </a:lnTo>
                <a:lnTo>
                  <a:pt x="92553" y="436097"/>
                </a:lnTo>
                <a:close/>
              </a:path>
              <a:path w="1343025" h="477520">
                <a:moveTo>
                  <a:pt x="101668" y="436152"/>
                </a:moveTo>
                <a:lnTo>
                  <a:pt x="105730" y="436880"/>
                </a:lnTo>
                <a:lnTo>
                  <a:pt x="105861" y="436635"/>
                </a:lnTo>
                <a:lnTo>
                  <a:pt x="101668" y="436152"/>
                </a:lnTo>
                <a:close/>
              </a:path>
              <a:path w="1343025" h="477520">
                <a:moveTo>
                  <a:pt x="105861" y="436635"/>
                </a:moveTo>
                <a:lnTo>
                  <a:pt x="105730" y="436880"/>
                </a:lnTo>
                <a:lnTo>
                  <a:pt x="107988" y="436880"/>
                </a:lnTo>
                <a:lnTo>
                  <a:pt x="105861" y="436635"/>
                </a:lnTo>
                <a:close/>
              </a:path>
              <a:path w="1343025" h="477520">
                <a:moveTo>
                  <a:pt x="161914" y="434340"/>
                </a:moveTo>
                <a:lnTo>
                  <a:pt x="145427" y="434340"/>
                </a:lnTo>
                <a:lnTo>
                  <a:pt x="145291" y="435610"/>
                </a:lnTo>
                <a:lnTo>
                  <a:pt x="141599" y="436880"/>
                </a:lnTo>
                <a:lnTo>
                  <a:pt x="155239" y="436880"/>
                </a:lnTo>
                <a:lnTo>
                  <a:pt x="154913" y="435610"/>
                </a:lnTo>
                <a:lnTo>
                  <a:pt x="161627" y="435610"/>
                </a:lnTo>
                <a:lnTo>
                  <a:pt x="161914" y="434340"/>
                </a:lnTo>
                <a:close/>
              </a:path>
              <a:path w="1343025" h="477520">
                <a:moveTo>
                  <a:pt x="167841" y="434340"/>
                </a:moveTo>
                <a:lnTo>
                  <a:pt x="167398" y="436880"/>
                </a:lnTo>
                <a:lnTo>
                  <a:pt x="175908" y="436880"/>
                </a:lnTo>
                <a:lnTo>
                  <a:pt x="167841" y="434340"/>
                </a:lnTo>
                <a:close/>
              </a:path>
              <a:path w="1343025" h="477520">
                <a:moveTo>
                  <a:pt x="553504" y="434340"/>
                </a:moveTo>
                <a:lnTo>
                  <a:pt x="550381" y="434340"/>
                </a:lnTo>
                <a:lnTo>
                  <a:pt x="555130" y="436880"/>
                </a:lnTo>
                <a:lnTo>
                  <a:pt x="555158" y="436635"/>
                </a:lnTo>
                <a:lnTo>
                  <a:pt x="553504" y="434340"/>
                </a:lnTo>
                <a:close/>
              </a:path>
              <a:path w="1343025" h="477520">
                <a:moveTo>
                  <a:pt x="1208064" y="434340"/>
                </a:moveTo>
                <a:lnTo>
                  <a:pt x="593308" y="434340"/>
                </a:lnTo>
                <a:lnTo>
                  <a:pt x="594898" y="436880"/>
                </a:lnTo>
                <a:lnTo>
                  <a:pt x="602339" y="435610"/>
                </a:lnTo>
                <a:lnTo>
                  <a:pt x="1203775" y="435610"/>
                </a:lnTo>
                <a:lnTo>
                  <a:pt x="1208271" y="434730"/>
                </a:lnTo>
                <a:lnTo>
                  <a:pt x="1208064" y="434340"/>
                </a:lnTo>
                <a:close/>
              </a:path>
              <a:path w="1343025" h="477520">
                <a:moveTo>
                  <a:pt x="553504" y="434340"/>
                </a:moveTo>
                <a:lnTo>
                  <a:pt x="555259" y="436774"/>
                </a:lnTo>
                <a:lnTo>
                  <a:pt x="556671" y="435610"/>
                </a:lnTo>
                <a:lnTo>
                  <a:pt x="554390" y="434494"/>
                </a:lnTo>
                <a:lnTo>
                  <a:pt x="553504" y="434340"/>
                </a:lnTo>
                <a:close/>
              </a:path>
              <a:path w="1343025" h="477520">
                <a:moveTo>
                  <a:pt x="96781" y="433070"/>
                </a:moveTo>
                <a:lnTo>
                  <a:pt x="95182" y="434990"/>
                </a:lnTo>
                <a:lnTo>
                  <a:pt x="101668" y="436152"/>
                </a:lnTo>
                <a:lnTo>
                  <a:pt x="105861" y="436635"/>
                </a:lnTo>
                <a:lnTo>
                  <a:pt x="107090" y="434340"/>
                </a:lnTo>
                <a:lnTo>
                  <a:pt x="96781" y="433070"/>
                </a:lnTo>
                <a:close/>
              </a:path>
              <a:path w="1343025" h="477520">
                <a:moveTo>
                  <a:pt x="91547" y="434340"/>
                </a:moveTo>
                <a:lnTo>
                  <a:pt x="92553" y="436097"/>
                </a:lnTo>
                <a:lnTo>
                  <a:pt x="94667" y="435610"/>
                </a:lnTo>
                <a:lnTo>
                  <a:pt x="95182" y="434990"/>
                </a:lnTo>
                <a:lnTo>
                  <a:pt x="91547" y="434340"/>
                </a:lnTo>
                <a:close/>
              </a:path>
              <a:path w="1343025" h="477520">
                <a:moveTo>
                  <a:pt x="41136" y="415290"/>
                </a:moveTo>
                <a:lnTo>
                  <a:pt x="31168" y="415290"/>
                </a:lnTo>
                <a:lnTo>
                  <a:pt x="33086" y="419100"/>
                </a:lnTo>
                <a:lnTo>
                  <a:pt x="31726" y="423945"/>
                </a:lnTo>
                <a:lnTo>
                  <a:pt x="31709" y="424180"/>
                </a:lnTo>
                <a:lnTo>
                  <a:pt x="30234" y="429260"/>
                </a:lnTo>
                <a:lnTo>
                  <a:pt x="31906" y="435610"/>
                </a:lnTo>
                <a:lnTo>
                  <a:pt x="39110" y="435610"/>
                </a:lnTo>
                <a:lnTo>
                  <a:pt x="40154" y="430530"/>
                </a:lnTo>
                <a:lnTo>
                  <a:pt x="40272" y="426720"/>
                </a:lnTo>
                <a:lnTo>
                  <a:pt x="38199" y="426720"/>
                </a:lnTo>
                <a:lnTo>
                  <a:pt x="38072" y="424558"/>
                </a:lnTo>
                <a:lnTo>
                  <a:pt x="38196" y="423131"/>
                </a:lnTo>
                <a:lnTo>
                  <a:pt x="38935" y="417830"/>
                </a:lnTo>
                <a:lnTo>
                  <a:pt x="40902" y="416560"/>
                </a:lnTo>
                <a:lnTo>
                  <a:pt x="41136" y="415290"/>
                </a:lnTo>
                <a:close/>
              </a:path>
              <a:path w="1343025" h="477520">
                <a:moveTo>
                  <a:pt x="291494" y="434340"/>
                </a:moveTo>
                <a:lnTo>
                  <a:pt x="279198" y="434340"/>
                </a:lnTo>
                <a:lnTo>
                  <a:pt x="279209" y="435610"/>
                </a:lnTo>
                <a:lnTo>
                  <a:pt x="306141" y="435610"/>
                </a:lnTo>
                <a:lnTo>
                  <a:pt x="291494" y="434340"/>
                </a:lnTo>
                <a:close/>
              </a:path>
              <a:path w="1343025" h="477520">
                <a:moveTo>
                  <a:pt x="523633" y="433070"/>
                </a:moveTo>
                <a:lnTo>
                  <a:pt x="502617" y="433070"/>
                </a:lnTo>
                <a:lnTo>
                  <a:pt x="502419" y="434340"/>
                </a:lnTo>
                <a:lnTo>
                  <a:pt x="509146" y="434340"/>
                </a:lnTo>
                <a:lnTo>
                  <a:pt x="517245" y="435610"/>
                </a:lnTo>
                <a:lnTo>
                  <a:pt x="523633" y="433070"/>
                </a:lnTo>
                <a:close/>
              </a:path>
              <a:path w="1343025" h="477520">
                <a:moveTo>
                  <a:pt x="598257" y="430530"/>
                </a:moveTo>
                <a:lnTo>
                  <a:pt x="593873" y="430530"/>
                </a:lnTo>
                <a:lnTo>
                  <a:pt x="586216" y="431800"/>
                </a:lnTo>
                <a:lnTo>
                  <a:pt x="582889" y="434340"/>
                </a:lnTo>
                <a:lnTo>
                  <a:pt x="581031" y="435610"/>
                </a:lnTo>
                <a:lnTo>
                  <a:pt x="590562" y="435610"/>
                </a:lnTo>
                <a:lnTo>
                  <a:pt x="593308" y="434340"/>
                </a:lnTo>
                <a:lnTo>
                  <a:pt x="597815" y="434340"/>
                </a:lnTo>
                <a:lnTo>
                  <a:pt x="593539" y="433070"/>
                </a:lnTo>
                <a:lnTo>
                  <a:pt x="594274" y="433070"/>
                </a:lnTo>
                <a:lnTo>
                  <a:pt x="590732" y="431800"/>
                </a:lnTo>
                <a:lnTo>
                  <a:pt x="593998" y="431800"/>
                </a:lnTo>
                <a:lnTo>
                  <a:pt x="598257" y="430530"/>
                </a:lnTo>
                <a:close/>
              </a:path>
              <a:path w="1343025" h="477520">
                <a:moveTo>
                  <a:pt x="1213277" y="434340"/>
                </a:moveTo>
                <a:lnTo>
                  <a:pt x="1210270" y="434340"/>
                </a:lnTo>
                <a:lnTo>
                  <a:pt x="1208271" y="434730"/>
                </a:lnTo>
                <a:lnTo>
                  <a:pt x="1208737" y="435610"/>
                </a:lnTo>
                <a:lnTo>
                  <a:pt x="1214678" y="435610"/>
                </a:lnTo>
                <a:lnTo>
                  <a:pt x="1213277" y="434340"/>
                </a:lnTo>
                <a:close/>
              </a:path>
              <a:path w="1343025" h="477520">
                <a:moveTo>
                  <a:pt x="1210270" y="434340"/>
                </a:moveTo>
                <a:lnTo>
                  <a:pt x="1208064" y="434340"/>
                </a:lnTo>
                <a:lnTo>
                  <a:pt x="1208271" y="434730"/>
                </a:lnTo>
                <a:lnTo>
                  <a:pt x="1210270" y="434340"/>
                </a:lnTo>
                <a:close/>
              </a:path>
              <a:path w="1343025" h="477520">
                <a:moveTo>
                  <a:pt x="554074" y="434340"/>
                </a:moveTo>
                <a:lnTo>
                  <a:pt x="553504" y="434340"/>
                </a:lnTo>
                <a:lnTo>
                  <a:pt x="554390" y="434494"/>
                </a:lnTo>
                <a:lnTo>
                  <a:pt x="554074" y="434340"/>
                </a:lnTo>
                <a:close/>
              </a:path>
              <a:path w="1343025" h="477520">
                <a:moveTo>
                  <a:pt x="253841" y="433070"/>
                </a:moveTo>
                <a:lnTo>
                  <a:pt x="230428" y="433070"/>
                </a:lnTo>
                <a:lnTo>
                  <a:pt x="234002" y="434340"/>
                </a:lnTo>
                <a:lnTo>
                  <a:pt x="258426" y="434340"/>
                </a:lnTo>
                <a:lnTo>
                  <a:pt x="253841" y="433070"/>
                </a:lnTo>
                <a:close/>
              </a:path>
              <a:path w="1343025" h="477520">
                <a:moveTo>
                  <a:pt x="593539" y="433070"/>
                </a:moveTo>
                <a:lnTo>
                  <a:pt x="597815" y="434340"/>
                </a:lnTo>
                <a:lnTo>
                  <a:pt x="594584" y="433181"/>
                </a:lnTo>
                <a:lnTo>
                  <a:pt x="593539" y="433070"/>
                </a:lnTo>
                <a:close/>
              </a:path>
              <a:path w="1343025" h="477520">
                <a:moveTo>
                  <a:pt x="594584" y="433181"/>
                </a:moveTo>
                <a:lnTo>
                  <a:pt x="597815" y="434340"/>
                </a:lnTo>
                <a:lnTo>
                  <a:pt x="605472" y="434340"/>
                </a:lnTo>
                <a:lnTo>
                  <a:pt x="594584" y="433181"/>
                </a:lnTo>
                <a:close/>
              </a:path>
              <a:path w="1343025" h="477520">
                <a:moveTo>
                  <a:pt x="628738" y="427990"/>
                </a:moveTo>
                <a:lnTo>
                  <a:pt x="624380" y="427990"/>
                </a:lnTo>
                <a:lnTo>
                  <a:pt x="613018" y="430530"/>
                </a:lnTo>
                <a:lnTo>
                  <a:pt x="615434" y="433070"/>
                </a:lnTo>
                <a:lnTo>
                  <a:pt x="605472" y="434340"/>
                </a:lnTo>
                <a:lnTo>
                  <a:pt x="1204471" y="434340"/>
                </a:lnTo>
                <a:lnTo>
                  <a:pt x="1203232" y="433070"/>
                </a:lnTo>
                <a:lnTo>
                  <a:pt x="696793" y="433070"/>
                </a:lnTo>
                <a:lnTo>
                  <a:pt x="698727" y="430530"/>
                </a:lnTo>
                <a:lnTo>
                  <a:pt x="627104" y="430530"/>
                </a:lnTo>
                <a:lnTo>
                  <a:pt x="623413" y="429260"/>
                </a:lnTo>
                <a:lnTo>
                  <a:pt x="628738" y="427990"/>
                </a:lnTo>
                <a:close/>
              </a:path>
              <a:path w="1343025" h="477520">
                <a:moveTo>
                  <a:pt x="771103" y="427990"/>
                </a:moveTo>
                <a:lnTo>
                  <a:pt x="772156" y="429260"/>
                </a:lnTo>
                <a:lnTo>
                  <a:pt x="761881" y="430530"/>
                </a:lnTo>
                <a:lnTo>
                  <a:pt x="760210" y="431800"/>
                </a:lnTo>
                <a:lnTo>
                  <a:pt x="1201994" y="431800"/>
                </a:lnTo>
                <a:lnTo>
                  <a:pt x="1213192" y="434340"/>
                </a:lnTo>
                <a:lnTo>
                  <a:pt x="1220952" y="434340"/>
                </a:lnTo>
                <a:lnTo>
                  <a:pt x="1213139" y="431800"/>
                </a:lnTo>
                <a:lnTo>
                  <a:pt x="1213972" y="430530"/>
                </a:lnTo>
                <a:lnTo>
                  <a:pt x="1294875" y="430530"/>
                </a:lnTo>
                <a:lnTo>
                  <a:pt x="1294596" y="429260"/>
                </a:lnTo>
                <a:lnTo>
                  <a:pt x="781651" y="429260"/>
                </a:lnTo>
                <a:lnTo>
                  <a:pt x="771103" y="427990"/>
                </a:lnTo>
                <a:close/>
              </a:path>
              <a:path w="1343025" h="477520">
                <a:moveTo>
                  <a:pt x="1282832" y="433070"/>
                </a:moveTo>
                <a:lnTo>
                  <a:pt x="1281052" y="434340"/>
                </a:lnTo>
                <a:lnTo>
                  <a:pt x="1290962" y="434340"/>
                </a:lnTo>
                <a:lnTo>
                  <a:pt x="1282832" y="433070"/>
                </a:lnTo>
                <a:close/>
              </a:path>
              <a:path w="1343025" h="477520">
                <a:moveTo>
                  <a:pt x="1339849" y="424180"/>
                </a:moveTo>
                <a:lnTo>
                  <a:pt x="1296596" y="424180"/>
                </a:lnTo>
                <a:lnTo>
                  <a:pt x="1298710" y="425450"/>
                </a:lnTo>
                <a:lnTo>
                  <a:pt x="1299088" y="428481"/>
                </a:lnTo>
                <a:lnTo>
                  <a:pt x="1299159" y="434340"/>
                </a:lnTo>
                <a:lnTo>
                  <a:pt x="1339380" y="434340"/>
                </a:lnTo>
                <a:lnTo>
                  <a:pt x="1339760" y="429260"/>
                </a:lnTo>
                <a:lnTo>
                  <a:pt x="1339849" y="424180"/>
                </a:lnTo>
                <a:close/>
              </a:path>
              <a:path w="1343025" h="477520">
                <a:moveTo>
                  <a:pt x="594274" y="433070"/>
                </a:moveTo>
                <a:lnTo>
                  <a:pt x="593539" y="433070"/>
                </a:lnTo>
                <a:lnTo>
                  <a:pt x="594584" y="433181"/>
                </a:lnTo>
                <a:lnTo>
                  <a:pt x="594274" y="433070"/>
                </a:lnTo>
                <a:close/>
              </a:path>
              <a:path w="1343025" h="477520">
                <a:moveTo>
                  <a:pt x="507779" y="430530"/>
                </a:moveTo>
                <a:lnTo>
                  <a:pt x="506249" y="431800"/>
                </a:lnTo>
                <a:lnTo>
                  <a:pt x="507533" y="433070"/>
                </a:lnTo>
                <a:lnTo>
                  <a:pt x="512905" y="433070"/>
                </a:lnTo>
                <a:lnTo>
                  <a:pt x="507779" y="430530"/>
                </a:lnTo>
                <a:close/>
              </a:path>
              <a:path w="1343025" h="477520">
                <a:moveTo>
                  <a:pt x="564997" y="431800"/>
                </a:moveTo>
                <a:lnTo>
                  <a:pt x="553872" y="433070"/>
                </a:lnTo>
                <a:lnTo>
                  <a:pt x="558987" y="433070"/>
                </a:lnTo>
                <a:lnTo>
                  <a:pt x="564997" y="431800"/>
                </a:lnTo>
                <a:close/>
              </a:path>
              <a:path w="1343025" h="477520">
                <a:moveTo>
                  <a:pt x="702403" y="426720"/>
                </a:moveTo>
                <a:lnTo>
                  <a:pt x="704307" y="429260"/>
                </a:lnTo>
                <a:lnTo>
                  <a:pt x="706484" y="431800"/>
                </a:lnTo>
                <a:lnTo>
                  <a:pt x="696793" y="433070"/>
                </a:lnTo>
                <a:lnTo>
                  <a:pt x="1203232" y="433070"/>
                </a:lnTo>
                <a:lnTo>
                  <a:pt x="1201994" y="431800"/>
                </a:lnTo>
                <a:lnTo>
                  <a:pt x="760210" y="431800"/>
                </a:lnTo>
                <a:lnTo>
                  <a:pt x="761337" y="430530"/>
                </a:lnTo>
                <a:lnTo>
                  <a:pt x="707288" y="430530"/>
                </a:lnTo>
                <a:lnTo>
                  <a:pt x="708604" y="427990"/>
                </a:lnTo>
                <a:lnTo>
                  <a:pt x="702403" y="426720"/>
                </a:lnTo>
                <a:close/>
              </a:path>
              <a:path w="1343025" h="477520">
                <a:moveTo>
                  <a:pt x="1295514" y="427990"/>
                </a:moveTo>
                <a:lnTo>
                  <a:pt x="1295072" y="427990"/>
                </a:lnTo>
                <a:lnTo>
                  <a:pt x="1294875" y="430530"/>
                </a:lnTo>
                <a:lnTo>
                  <a:pt x="1219870" y="430530"/>
                </a:lnTo>
                <a:lnTo>
                  <a:pt x="1219614" y="433070"/>
                </a:lnTo>
                <a:lnTo>
                  <a:pt x="1227418" y="431800"/>
                </a:lnTo>
                <a:lnTo>
                  <a:pt x="1296361" y="431800"/>
                </a:lnTo>
                <a:lnTo>
                  <a:pt x="1295875" y="428481"/>
                </a:lnTo>
                <a:lnTo>
                  <a:pt x="1295514" y="427990"/>
                </a:lnTo>
                <a:close/>
              </a:path>
              <a:path w="1343025" h="477520">
                <a:moveTo>
                  <a:pt x="1295875" y="428481"/>
                </a:moveTo>
                <a:lnTo>
                  <a:pt x="1296546" y="433070"/>
                </a:lnTo>
                <a:lnTo>
                  <a:pt x="1296449" y="429260"/>
                </a:lnTo>
                <a:lnTo>
                  <a:pt x="1295875" y="428481"/>
                </a:lnTo>
                <a:close/>
              </a:path>
              <a:path w="1343025" h="477520">
                <a:moveTo>
                  <a:pt x="184141" y="431800"/>
                </a:moveTo>
                <a:lnTo>
                  <a:pt x="182877" y="431800"/>
                </a:lnTo>
                <a:lnTo>
                  <a:pt x="184090" y="431870"/>
                </a:lnTo>
                <a:close/>
              </a:path>
              <a:path w="1343025" h="477520">
                <a:moveTo>
                  <a:pt x="1296555" y="431523"/>
                </a:moveTo>
                <a:lnTo>
                  <a:pt x="1296553" y="431800"/>
                </a:lnTo>
                <a:lnTo>
                  <a:pt x="1296555" y="431523"/>
                </a:lnTo>
                <a:close/>
              </a:path>
              <a:path w="1343025" h="477520">
                <a:moveTo>
                  <a:pt x="1339840" y="419100"/>
                </a:moveTo>
                <a:lnTo>
                  <a:pt x="1294875" y="419100"/>
                </a:lnTo>
                <a:lnTo>
                  <a:pt x="1295760" y="420370"/>
                </a:lnTo>
                <a:lnTo>
                  <a:pt x="1295318" y="421640"/>
                </a:lnTo>
                <a:lnTo>
                  <a:pt x="1294875" y="421640"/>
                </a:lnTo>
                <a:lnTo>
                  <a:pt x="1295875" y="428481"/>
                </a:lnTo>
                <a:lnTo>
                  <a:pt x="1296449" y="429260"/>
                </a:lnTo>
                <a:lnTo>
                  <a:pt x="1296555" y="431523"/>
                </a:lnTo>
                <a:lnTo>
                  <a:pt x="1296596" y="424180"/>
                </a:lnTo>
                <a:lnTo>
                  <a:pt x="1339849" y="424180"/>
                </a:lnTo>
                <a:lnTo>
                  <a:pt x="1339840" y="419100"/>
                </a:lnTo>
                <a:close/>
              </a:path>
              <a:path w="1343025" h="477520">
                <a:moveTo>
                  <a:pt x="39247" y="403860"/>
                </a:moveTo>
                <a:lnTo>
                  <a:pt x="22810" y="403860"/>
                </a:lnTo>
                <a:lnTo>
                  <a:pt x="22663" y="407670"/>
                </a:lnTo>
                <a:lnTo>
                  <a:pt x="22959" y="408940"/>
                </a:lnTo>
                <a:lnTo>
                  <a:pt x="23548" y="408940"/>
                </a:lnTo>
                <a:lnTo>
                  <a:pt x="20253" y="416560"/>
                </a:lnTo>
                <a:lnTo>
                  <a:pt x="25711" y="417830"/>
                </a:lnTo>
                <a:lnTo>
                  <a:pt x="22024" y="426720"/>
                </a:lnTo>
                <a:lnTo>
                  <a:pt x="22762" y="430530"/>
                </a:lnTo>
                <a:lnTo>
                  <a:pt x="23253" y="424180"/>
                </a:lnTo>
                <a:lnTo>
                  <a:pt x="29139" y="424180"/>
                </a:lnTo>
                <a:lnTo>
                  <a:pt x="29055" y="422910"/>
                </a:lnTo>
                <a:lnTo>
                  <a:pt x="31632" y="422910"/>
                </a:lnTo>
                <a:lnTo>
                  <a:pt x="31168" y="415290"/>
                </a:lnTo>
                <a:lnTo>
                  <a:pt x="41136" y="415290"/>
                </a:lnTo>
                <a:lnTo>
                  <a:pt x="41836" y="411480"/>
                </a:lnTo>
                <a:lnTo>
                  <a:pt x="40656" y="411480"/>
                </a:lnTo>
                <a:lnTo>
                  <a:pt x="41344" y="405130"/>
                </a:lnTo>
                <a:lnTo>
                  <a:pt x="39476" y="405130"/>
                </a:lnTo>
                <a:lnTo>
                  <a:pt x="39247" y="403860"/>
                </a:lnTo>
                <a:close/>
              </a:path>
              <a:path w="1343025" h="477520">
                <a:moveTo>
                  <a:pt x="644897" y="427990"/>
                </a:moveTo>
                <a:lnTo>
                  <a:pt x="638134" y="427990"/>
                </a:lnTo>
                <a:lnTo>
                  <a:pt x="631906" y="429260"/>
                </a:lnTo>
                <a:lnTo>
                  <a:pt x="627104" y="430530"/>
                </a:lnTo>
                <a:lnTo>
                  <a:pt x="686959" y="430530"/>
                </a:lnTo>
                <a:lnTo>
                  <a:pt x="688102" y="429260"/>
                </a:lnTo>
                <a:lnTo>
                  <a:pt x="651812" y="429260"/>
                </a:lnTo>
                <a:lnTo>
                  <a:pt x="644897" y="427990"/>
                </a:lnTo>
                <a:close/>
              </a:path>
              <a:path w="1343025" h="477520">
                <a:moveTo>
                  <a:pt x="738540" y="427990"/>
                </a:moveTo>
                <a:lnTo>
                  <a:pt x="716871" y="427990"/>
                </a:lnTo>
                <a:lnTo>
                  <a:pt x="717873" y="430530"/>
                </a:lnTo>
                <a:lnTo>
                  <a:pt x="741432" y="430530"/>
                </a:lnTo>
                <a:lnTo>
                  <a:pt x="738540" y="427990"/>
                </a:lnTo>
                <a:close/>
              </a:path>
              <a:path w="1343025" h="477520">
                <a:moveTo>
                  <a:pt x="752933" y="427990"/>
                </a:moveTo>
                <a:lnTo>
                  <a:pt x="748164" y="427990"/>
                </a:lnTo>
                <a:lnTo>
                  <a:pt x="741432" y="430530"/>
                </a:lnTo>
                <a:lnTo>
                  <a:pt x="761337" y="430530"/>
                </a:lnTo>
                <a:lnTo>
                  <a:pt x="762463" y="429260"/>
                </a:lnTo>
                <a:lnTo>
                  <a:pt x="752933" y="427990"/>
                </a:lnTo>
                <a:close/>
              </a:path>
              <a:path w="1343025" h="477520">
                <a:moveTo>
                  <a:pt x="51373" y="427990"/>
                </a:moveTo>
                <a:lnTo>
                  <a:pt x="51245" y="427990"/>
                </a:lnTo>
                <a:lnTo>
                  <a:pt x="51324" y="429260"/>
                </a:lnTo>
                <a:lnTo>
                  <a:pt x="51373" y="427990"/>
                </a:lnTo>
                <a:close/>
              </a:path>
              <a:path w="1343025" h="477520">
                <a:moveTo>
                  <a:pt x="162388" y="425370"/>
                </a:moveTo>
                <a:lnTo>
                  <a:pt x="168191" y="429260"/>
                </a:lnTo>
                <a:lnTo>
                  <a:pt x="170388" y="426720"/>
                </a:lnTo>
                <a:lnTo>
                  <a:pt x="166622" y="425450"/>
                </a:lnTo>
                <a:lnTo>
                  <a:pt x="162916" y="425450"/>
                </a:lnTo>
                <a:lnTo>
                  <a:pt x="162388" y="425370"/>
                </a:lnTo>
                <a:close/>
              </a:path>
              <a:path w="1343025" h="477520">
                <a:moveTo>
                  <a:pt x="690387" y="426720"/>
                </a:moveTo>
                <a:lnTo>
                  <a:pt x="673464" y="426720"/>
                </a:lnTo>
                <a:lnTo>
                  <a:pt x="661880" y="427990"/>
                </a:lnTo>
                <a:lnTo>
                  <a:pt x="651812" y="429260"/>
                </a:lnTo>
                <a:lnTo>
                  <a:pt x="688102" y="429260"/>
                </a:lnTo>
                <a:lnTo>
                  <a:pt x="690387" y="426720"/>
                </a:lnTo>
                <a:close/>
              </a:path>
              <a:path w="1343025" h="477520">
                <a:moveTo>
                  <a:pt x="822839" y="424180"/>
                </a:moveTo>
                <a:lnTo>
                  <a:pt x="813262" y="424180"/>
                </a:lnTo>
                <a:lnTo>
                  <a:pt x="812881" y="425450"/>
                </a:lnTo>
                <a:lnTo>
                  <a:pt x="814345" y="426720"/>
                </a:lnTo>
                <a:lnTo>
                  <a:pt x="794682" y="426720"/>
                </a:lnTo>
                <a:lnTo>
                  <a:pt x="795915" y="427990"/>
                </a:lnTo>
                <a:lnTo>
                  <a:pt x="781651" y="429260"/>
                </a:lnTo>
                <a:lnTo>
                  <a:pt x="1294596" y="429260"/>
                </a:lnTo>
                <a:lnTo>
                  <a:pt x="1294318" y="427990"/>
                </a:lnTo>
                <a:lnTo>
                  <a:pt x="985429" y="427990"/>
                </a:lnTo>
                <a:lnTo>
                  <a:pt x="981651" y="426720"/>
                </a:lnTo>
                <a:lnTo>
                  <a:pt x="988171" y="425897"/>
                </a:lnTo>
                <a:lnTo>
                  <a:pt x="988758" y="425450"/>
                </a:lnTo>
                <a:lnTo>
                  <a:pt x="832844" y="425450"/>
                </a:lnTo>
                <a:lnTo>
                  <a:pt x="822839" y="424180"/>
                </a:lnTo>
                <a:close/>
              </a:path>
              <a:path w="1343025" h="477520">
                <a:moveTo>
                  <a:pt x="50538" y="416560"/>
                </a:moveTo>
                <a:lnTo>
                  <a:pt x="49456" y="419100"/>
                </a:lnTo>
                <a:lnTo>
                  <a:pt x="49497" y="422633"/>
                </a:lnTo>
                <a:lnTo>
                  <a:pt x="49619" y="426720"/>
                </a:lnTo>
                <a:lnTo>
                  <a:pt x="49709" y="427990"/>
                </a:lnTo>
                <a:lnTo>
                  <a:pt x="51245" y="427990"/>
                </a:lnTo>
                <a:lnTo>
                  <a:pt x="50538" y="416560"/>
                </a:lnTo>
                <a:close/>
              </a:path>
              <a:path w="1343025" h="477520">
                <a:moveTo>
                  <a:pt x="53066" y="419100"/>
                </a:moveTo>
                <a:lnTo>
                  <a:pt x="51718" y="419100"/>
                </a:lnTo>
                <a:lnTo>
                  <a:pt x="51373" y="427990"/>
                </a:lnTo>
                <a:lnTo>
                  <a:pt x="53639" y="427990"/>
                </a:lnTo>
                <a:lnTo>
                  <a:pt x="56702" y="426720"/>
                </a:lnTo>
                <a:lnTo>
                  <a:pt x="57580" y="425450"/>
                </a:lnTo>
                <a:lnTo>
                  <a:pt x="51701" y="425450"/>
                </a:lnTo>
                <a:lnTo>
                  <a:pt x="52147" y="421640"/>
                </a:lnTo>
                <a:lnTo>
                  <a:pt x="53066" y="419100"/>
                </a:lnTo>
                <a:close/>
              </a:path>
              <a:path w="1343025" h="477520">
                <a:moveTo>
                  <a:pt x="193496" y="424558"/>
                </a:moveTo>
                <a:lnTo>
                  <a:pt x="189174" y="426720"/>
                </a:lnTo>
                <a:lnTo>
                  <a:pt x="198815" y="427990"/>
                </a:lnTo>
                <a:lnTo>
                  <a:pt x="193496" y="424558"/>
                </a:lnTo>
                <a:close/>
              </a:path>
              <a:path w="1343025" h="477520">
                <a:moveTo>
                  <a:pt x="288453" y="424180"/>
                </a:moveTo>
                <a:lnTo>
                  <a:pt x="276570" y="424180"/>
                </a:lnTo>
                <a:lnTo>
                  <a:pt x="268297" y="426720"/>
                </a:lnTo>
                <a:lnTo>
                  <a:pt x="269280" y="427990"/>
                </a:lnTo>
                <a:lnTo>
                  <a:pt x="280453" y="425450"/>
                </a:lnTo>
                <a:lnTo>
                  <a:pt x="291072" y="425450"/>
                </a:lnTo>
                <a:lnTo>
                  <a:pt x="288453" y="424180"/>
                </a:lnTo>
                <a:close/>
              </a:path>
              <a:path w="1343025" h="477520">
                <a:moveTo>
                  <a:pt x="738038" y="422910"/>
                </a:moveTo>
                <a:lnTo>
                  <a:pt x="737757" y="426720"/>
                </a:lnTo>
                <a:lnTo>
                  <a:pt x="727314" y="426720"/>
                </a:lnTo>
                <a:lnTo>
                  <a:pt x="718339" y="427990"/>
                </a:lnTo>
                <a:lnTo>
                  <a:pt x="742316" y="427990"/>
                </a:lnTo>
                <a:lnTo>
                  <a:pt x="744587" y="426720"/>
                </a:lnTo>
                <a:lnTo>
                  <a:pt x="744429" y="425450"/>
                </a:lnTo>
                <a:lnTo>
                  <a:pt x="742859" y="424180"/>
                </a:lnTo>
                <a:lnTo>
                  <a:pt x="741018" y="424180"/>
                </a:lnTo>
                <a:lnTo>
                  <a:pt x="738038" y="422910"/>
                </a:lnTo>
                <a:close/>
              </a:path>
              <a:path w="1343025" h="477520">
                <a:moveTo>
                  <a:pt x="753788" y="427823"/>
                </a:moveTo>
                <a:lnTo>
                  <a:pt x="752933" y="427990"/>
                </a:lnTo>
                <a:lnTo>
                  <a:pt x="753800" y="427990"/>
                </a:lnTo>
                <a:lnTo>
                  <a:pt x="753788" y="427823"/>
                </a:lnTo>
                <a:close/>
              </a:path>
              <a:path w="1343025" h="477520">
                <a:moveTo>
                  <a:pt x="783316" y="425450"/>
                </a:moveTo>
                <a:lnTo>
                  <a:pt x="781733" y="427990"/>
                </a:lnTo>
                <a:lnTo>
                  <a:pt x="794682" y="426720"/>
                </a:lnTo>
                <a:lnTo>
                  <a:pt x="788273" y="426720"/>
                </a:lnTo>
                <a:lnTo>
                  <a:pt x="783316" y="425450"/>
                </a:lnTo>
                <a:close/>
              </a:path>
              <a:path w="1343025" h="477520">
                <a:moveTo>
                  <a:pt x="990053" y="425660"/>
                </a:moveTo>
                <a:lnTo>
                  <a:pt x="988171" y="425897"/>
                </a:lnTo>
                <a:lnTo>
                  <a:pt x="985429" y="427990"/>
                </a:lnTo>
                <a:lnTo>
                  <a:pt x="1294318" y="427990"/>
                </a:lnTo>
                <a:lnTo>
                  <a:pt x="1294039" y="426720"/>
                </a:lnTo>
                <a:lnTo>
                  <a:pt x="996581" y="426720"/>
                </a:lnTo>
                <a:lnTo>
                  <a:pt x="990053" y="425660"/>
                </a:lnTo>
                <a:close/>
              </a:path>
              <a:path w="1343025" h="477520">
                <a:moveTo>
                  <a:pt x="759453" y="426720"/>
                </a:moveTo>
                <a:lnTo>
                  <a:pt x="753703" y="426720"/>
                </a:lnTo>
                <a:lnTo>
                  <a:pt x="753788" y="427823"/>
                </a:lnTo>
                <a:lnTo>
                  <a:pt x="759453" y="426720"/>
                </a:lnTo>
                <a:close/>
              </a:path>
              <a:path w="1343025" h="477520">
                <a:moveTo>
                  <a:pt x="40312" y="425450"/>
                </a:moveTo>
                <a:lnTo>
                  <a:pt x="39427" y="425450"/>
                </a:lnTo>
                <a:lnTo>
                  <a:pt x="38199" y="426720"/>
                </a:lnTo>
                <a:lnTo>
                  <a:pt x="40272" y="426720"/>
                </a:lnTo>
                <a:lnTo>
                  <a:pt x="40312" y="425450"/>
                </a:lnTo>
                <a:close/>
              </a:path>
              <a:path w="1343025" h="477520">
                <a:moveTo>
                  <a:pt x="158226" y="424747"/>
                </a:moveTo>
                <a:lnTo>
                  <a:pt x="154137" y="426720"/>
                </a:lnTo>
                <a:lnTo>
                  <a:pt x="158370" y="426720"/>
                </a:lnTo>
                <a:lnTo>
                  <a:pt x="159891" y="424996"/>
                </a:lnTo>
                <a:lnTo>
                  <a:pt x="158226" y="424747"/>
                </a:lnTo>
                <a:close/>
              </a:path>
              <a:path w="1343025" h="477520">
                <a:moveTo>
                  <a:pt x="204641" y="421640"/>
                </a:moveTo>
                <a:lnTo>
                  <a:pt x="194519" y="421640"/>
                </a:lnTo>
                <a:lnTo>
                  <a:pt x="190802" y="424180"/>
                </a:lnTo>
                <a:lnTo>
                  <a:pt x="199972" y="424180"/>
                </a:lnTo>
                <a:lnTo>
                  <a:pt x="203781" y="425450"/>
                </a:lnTo>
                <a:lnTo>
                  <a:pt x="198968" y="425450"/>
                </a:lnTo>
                <a:lnTo>
                  <a:pt x="197648" y="426720"/>
                </a:lnTo>
                <a:lnTo>
                  <a:pt x="206442" y="426720"/>
                </a:lnTo>
                <a:lnTo>
                  <a:pt x="209312" y="422910"/>
                </a:lnTo>
                <a:lnTo>
                  <a:pt x="202469" y="422910"/>
                </a:lnTo>
                <a:lnTo>
                  <a:pt x="204641" y="421640"/>
                </a:lnTo>
                <a:close/>
              </a:path>
              <a:path w="1343025" h="477520">
                <a:moveTo>
                  <a:pt x="291072" y="425450"/>
                </a:moveTo>
                <a:lnTo>
                  <a:pt x="280453" y="425450"/>
                </a:lnTo>
                <a:lnTo>
                  <a:pt x="293691" y="426720"/>
                </a:lnTo>
                <a:lnTo>
                  <a:pt x="291072" y="425450"/>
                </a:lnTo>
                <a:close/>
              </a:path>
              <a:path w="1343025" h="477520">
                <a:moveTo>
                  <a:pt x="748292" y="425450"/>
                </a:moveTo>
                <a:lnTo>
                  <a:pt x="747541" y="426720"/>
                </a:lnTo>
                <a:lnTo>
                  <a:pt x="755075" y="426720"/>
                </a:lnTo>
                <a:lnTo>
                  <a:pt x="748292" y="425450"/>
                </a:lnTo>
                <a:close/>
              </a:path>
              <a:path w="1343025" h="477520">
                <a:moveTo>
                  <a:pt x="795630" y="424180"/>
                </a:moveTo>
                <a:lnTo>
                  <a:pt x="788273" y="426720"/>
                </a:lnTo>
                <a:lnTo>
                  <a:pt x="798843" y="426720"/>
                </a:lnTo>
                <a:lnTo>
                  <a:pt x="795630" y="424180"/>
                </a:lnTo>
                <a:close/>
              </a:path>
              <a:path w="1343025" h="477520">
                <a:moveTo>
                  <a:pt x="807680" y="424180"/>
                </a:moveTo>
                <a:lnTo>
                  <a:pt x="801288" y="424180"/>
                </a:lnTo>
                <a:lnTo>
                  <a:pt x="800889" y="425450"/>
                </a:lnTo>
                <a:lnTo>
                  <a:pt x="802330" y="426720"/>
                </a:lnTo>
                <a:lnTo>
                  <a:pt x="810861" y="426720"/>
                </a:lnTo>
                <a:lnTo>
                  <a:pt x="811070" y="425450"/>
                </a:lnTo>
                <a:lnTo>
                  <a:pt x="807680" y="424180"/>
                </a:lnTo>
                <a:close/>
              </a:path>
              <a:path w="1343025" h="477520">
                <a:moveTo>
                  <a:pt x="995279" y="423945"/>
                </a:moveTo>
                <a:lnTo>
                  <a:pt x="996581" y="426720"/>
                </a:lnTo>
                <a:lnTo>
                  <a:pt x="1032883" y="426720"/>
                </a:lnTo>
                <a:lnTo>
                  <a:pt x="1031579" y="424180"/>
                </a:lnTo>
                <a:lnTo>
                  <a:pt x="996014" y="424180"/>
                </a:lnTo>
                <a:lnTo>
                  <a:pt x="995279" y="423945"/>
                </a:lnTo>
                <a:close/>
              </a:path>
              <a:path w="1343025" h="477520">
                <a:moveTo>
                  <a:pt x="1284698" y="351790"/>
                </a:moveTo>
                <a:lnTo>
                  <a:pt x="1286026" y="360680"/>
                </a:lnTo>
                <a:lnTo>
                  <a:pt x="1286469" y="363220"/>
                </a:lnTo>
                <a:lnTo>
                  <a:pt x="1284798" y="363220"/>
                </a:lnTo>
                <a:lnTo>
                  <a:pt x="1283765" y="365760"/>
                </a:lnTo>
                <a:lnTo>
                  <a:pt x="1283421" y="372110"/>
                </a:lnTo>
                <a:lnTo>
                  <a:pt x="1285412" y="374650"/>
                </a:lnTo>
                <a:lnTo>
                  <a:pt x="1286520" y="383540"/>
                </a:lnTo>
                <a:lnTo>
                  <a:pt x="1286552" y="384810"/>
                </a:lnTo>
                <a:lnTo>
                  <a:pt x="1286662" y="394970"/>
                </a:lnTo>
                <a:lnTo>
                  <a:pt x="1286210" y="400050"/>
                </a:lnTo>
                <a:lnTo>
                  <a:pt x="1282830" y="405130"/>
                </a:lnTo>
                <a:lnTo>
                  <a:pt x="1287649" y="408940"/>
                </a:lnTo>
                <a:lnTo>
                  <a:pt x="1287255" y="420370"/>
                </a:lnTo>
                <a:lnTo>
                  <a:pt x="1286593" y="420370"/>
                </a:lnTo>
                <a:lnTo>
                  <a:pt x="1286280" y="422910"/>
                </a:lnTo>
                <a:lnTo>
                  <a:pt x="1286167" y="425450"/>
                </a:lnTo>
                <a:lnTo>
                  <a:pt x="1034966" y="425450"/>
                </a:lnTo>
                <a:lnTo>
                  <a:pt x="1032883" y="426720"/>
                </a:lnTo>
                <a:lnTo>
                  <a:pt x="1294039" y="426720"/>
                </a:lnTo>
                <a:lnTo>
                  <a:pt x="1294875" y="419100"/>
                </a:lnTo>
                <a:lnTo>
                  <a:pt x="1339840" y="419100"/>
                </a:lnTo>
                <a:lnTo>
                  <a:pt x="1339834" y="415290"/>
                </a:lnTo>
                <a:lnTo>
                  <a:pt x="1339376" y="414020"/>
                </a:lnTo>
                <a:lnTo>
                  <a:pt x="1323232" y="414020"/>
                </a:lnTo>
                <a:lnTo>
                  <a:pt x="1321078" y="405130"/>
                </a:lnTo>
                <a:lnTo>
                  <a:pt x="1323881" y="405130"/>
                </a:lnTo>
                <a:lnTo>
                  <a:pt x="1323529" y="402590"/>
                </a:lnTo>
                <a:lnTo>
                  <a:pt x="1296811" y="402590"/>
                </a:lnTo>
                <a:lnTo>
                  <a:pt x="1297284" y="397510"/>
                </a:lnTo>
                <a:lnTo>
                  <a:pt x="1297087" y="396240"/>
                </a:lnTo>
                <a:lnTo>
                  <a:pt x="1297973" y="388620"/>
                </a:lnTo>
                <a:lnTo>
                  <a:pt x="1296154" y="379730"/>
                </a:lnTo>
                <a:lnTo>
                  <a:pt x="1298267" y="374650"/>
                </a:lnTo>
                <a:lnTo>
                  <a:pt x="1295662" y="369570"/>
                </a:lnTo>
                <a:lnTo>
                  <a:pt x="1295957" y="364490"/>
                </a:lnTo>
                <a:lnTo>
                  <a:pt x="1297284" y="363220"/>
                </a:lnTo>
                <a:lnTo>
                  <a:pt x="1297186" y="355600"/>
                </a:lnTo>
                <a:lnTo>
                  <a:pt x="1287255" y="355600"/>
                </a:lnTo>
                <a:lnTo>
                  <a:pt x="1284698" y="351790"/>
                </a:lnTo>
                <a:close/>
              </a:path>
              <a:path w="1343025" h="477520">
                <a:moveTo>
                  <a:pt x="988758" y="425450"/>
                </a:moveTo>
                <a:lnTo>
                  <a:pt x="988171" y="425897"/>
                </a:lnTo>
                <a:lnTo>
                  <a:pt x="990053" y="425660"/>
                </a:lnTo>
                <a:lnTo>
                  <a:pt x="988758" y="425450"/>
                </a:lnTo>
                <a:close/>
              </a:path>
              <a:path w="1343025" h="477520">
                <a:moveTo>
                  <a:pt x="982532" y="421640"/>
                </a:moveTo>
                <a:lnTo>
                  <a:pt x="977577" y="424180"/>
                </a:lnTo>
                <a:lnTo>
                  <a:pt x="947421" y="424180"/>
                </a:lnTo>
                <a:lnTo>
                  <a:pt x="940488" y="425450"/>
                </a:lnTo>
                <a:lnTo>
                  <a:pt x="988758" y="425450"/>
                </a:lnTo>
                <a:lnTo>
                  <a:pt x="990053" y="425660"/>
                </a:lnTo>
                <a:lnTo>
                  <a:pt x="991720" y="425450"/>
                </a:lnTo>
                <a:lnTo>
                  <a:pt x="982532" y="421640"/>
                </a:lnTo>
                <a:close/>
              </a:path>
              <a:path w="1343025" h="477520">
                <a:moveTo>
                  <a:pt x="860398" y="424180"/>
                </a:moveTo>
                <a:lnTo>
                  <a:pt x="846309" y="424180"/>
                </a:lnTo>
                <a:lnTo>
                  <a:pt x="833768" y="425450"/>
                </a:lnTo>
                <a:lnTo>
                  <a:pt x="874493" y="425450"/>
                </a:lnTo>
                <a:lnTo>
                  <a:pt x="860398" y="424180"/>
                </a:lnTo>
                <a:close/>
              </a:path>
              <a:path w="1343025" h="477520">
                <a:moveTo>
                  <a:pt x="902709" y="422910"/>
                </a:moveTo>
                <a:lnTo>
                  <a:pt x="896518" y="422910"/>
                </a:lnTo>
                <a:lnTo>
                  <a:pt x="887047" y="425450"/>
                </a:lnTo>
                <a:lnTo>
                  <a:pt x="909332" y="425450"/>
                </a:lnTo>
                <a:lnTo>
                  <a:pt x="904923" y="424159"/>
                </a:lnTo>
                <a:lnTo>
                  <a:pt x="902709" y="422910"/>
                </a:lnTo>
                <a:close/>
              </a:path>
              <a:path w="1343025" h="477520">
                <a:moveTo>
                  <a:pt x="911374" y="422910"/>
                </a:moveTo>
                <a:lnTo>
                  <a:pt x="905376" y="424180"/>
                </a:lnTo>
                <a:lnTo>
                  <a:pt x="915901" y="425450"/>
                </a:lnTo>
                <a:lnTo>
                  <a:pt x="938193" y="425450"/>
                </a:lnTo>
                <a:lnTo>
                  <a:pt x="936268" y="424180"/>
                </a:lnTo>
                <a:lnTo>
                  <a:pt x="923066" y="424180"/>
                </a:lnTo>
                <a:lnTo>
                  <a:pt x="911374" y="422910"/>
                </a:lnTo>
                <a:close/>
              </a:path>
              <a:path w="1343025" h="477520">
                <a:moveTo>
                  <a:pt x="934925" y="422910"/>
                </a:moveTo>
                <a:lnTo>
                  <a:pt x="925920" y="422910"/>
                </a:lnTo>
                <a:lnTo>
                  <a:pt x="923066" y="424180"/>
                </a:lnTo>
                <a:lnTo>
                  <a:pt x="936268" y="424180"/>
                </a:lnTo>
                <a:lnTo>
                  <a:pt x="938193" y="425450"/>
                </a:lnTo>
                <a:lnTo>
                  <a:pt x="934925" y="422910"/>
                </a:lnTo>
                <a:close/>
              </a:path>
              <a:path w="1343025" h="477520">
                <a:moveTo>
                  <a:pt x="945623" y="424180"/>
                </a:moveTo>
                <a:lnTo>
                  <a:pt x="936559" y="424180"/>
                </a:lnTo>
                <a:lnTo>
                  <a:pt x="938193" y="425450"/>
                </a:lnTo>
                <a:lnTo>
                  <a:pt x="940488" y="425450"/>
                </a:lnTo>
                <a:lnTo>
                  <a:pt x="945623" y="424180"/>
                </a:lnTo>
                <a:close/>
              </a:path>
              <a:path w="1343025" h="477520">
                <a:moveTo>
                  <a:pt x="950758" y="422910"/>
                </a:moveTo>
                <a:lnTo>
                  <a:pt x="940488" y="425450"/>
                </a:lnTo>
                <a:lnTo>
                  <a:pt x="953144" y="423131"/>
                </a:lnTo>
                <a:lnTo>
                  <a:pt x="950758" y="422910"/>
                </a:lnTo>
                <a:close/>
              </a:path>
              <a:path w="1343025" h="477520">
                <a:moveTo>
                  <a:pt x="1066646" y="421640"/>
                </a:moveTo>
                <a:lnTo>
                  <a:pt x="1061827" y="422910"/>
                </a:lnTo>
                <a:lnTo>
                  <a:pt x="1038697" y="422910"/>
                </a:lnTo>
                <a:lnTo>
                  <a:pt x="1040566" y="425450"/>
                </a:lnTo>
                <a:lnTo>
                  <a:pt x="1286167" y="425450"/>
                </a:lnTo>
                <a:lnTo>
                  <a:pt x="1285861" y="424180"/>
                </a:lnTo>
                <a:lnTo>
                  <a:pt x="1073242" y="424180"/>
                </a:lnTo>
                <a:lnTo>
                  <a:pt x="1066646" y="421640"/>
                </a:lnTo>
                <a:close/>
              </a:path>
              <a:path w="1343025" h="477520">
                <a:moveTo>
                  <a:pt x="160611" y="424180"/>
                </a:moveTo>
                <a:lnTo>
                  <a:pt x="159891" y="424996"/>
                </a:lnTo>
                <a:lnTo>
                  <a:pt x="162388" y="425370"/>
                </a:lnTo>
                <a:lnTo>
                  <a:pt x="160611" y="424180"/>
                </a:lnTo>
                <a:close/>
              </a:path>
              <a:path w="1343025" h="477520">
                <a:moveTo>
                  <a:pt x="159402" y="424180"/>
                </a:moveTo>
                <a:lnTo>
                  <a:pt x="154438" y="424180"/>
                </a:lnTo>
                <a:lnTo>
                  <a:pt x="158226" y="424747"/>
                </a:lnTo>
                <a:lnTo>
                  <a:pt x="159402" y="424180"/>
                </a:lnTo>
                <a:close/>
              </a:path>
              <a:path w="1343025" h="477520">
                <a:moveTo>
                  <a:pt x="194252" y="424180"/>
                </a:moveTo>
                <a:lnTo>
                  <a:pt x="192909" y="424180"/>
                </a:lnTo>
                <a:lnTo>
                  <a:pt x="193496" y="424558"/>
                </a:lnTo>
                <a:lnTo>
                  <a:pt x="194252" y="424180"/>
                </a:lnTo>
                <a:close/>
              </a:path>
              <a:path w="1343025" h="477520">
                <a:moveTo>
                  <a:pt x="31666" y="424159"/>
                </a:moveTo>
                <a:close/>
              </a:path>
              <a:path w="1343025" h="477520">
                <a:moveTo>
                  <a:pt x="954268" y="423236"/>
                </a:moveTo>
                <a:lnTo>
                  <a:pt x="954021" y="424180"/>
                </a:lnTo>
                <a:lnTo>
                  <a:pt x="964430" y="424180"/>
                </a:lnTo>
                <a:lnTo>
                  <a:pt x="954268" y="423236"/>
                </a:lnTo>
                <a:close/>
              </a:path>
              <a:path w="1343025" h="477520">
                <a:moveTo>
                  <a:pt x="989644" y="421640"/>
                </a:moveTo>
                <a:lnTo>
                  <a:pt x="988775" y="422910"/>
                </a:lnTo>
                <a:lnTo>
                  <a:pt x="989992" y="424180"/>
                </a:lnTo>
                <a:lnTo>
                  <a:pt x="993282" y="423309"/>
                </a:lnTo>
                <a:lnTo>
                  <a:pt x="992027" y="422910"/>
                </a:lnTo>
                <a:lnTo>
                  <a:pt x="991420" y="422910"/>
                </a:lnTo>
                <a:lnTo>
                  <a:pt x="989644" y="421640"/>
                </a:lnTo>
                <a:close/>
              </a:path>
              <a:path w="1343025" h="477520">
                <a:moveTo>
                  <a:pt x="1030927" y="422910"/>
                </a:moveTo>
                <a:lnTo>
                  <a:pt x="1007652" y="422910"/>
                </a:lnTo>
                <a:lnTo>
                  <a:pt x="996014" y="424180"/>
                </a:lnTo>
                <a:lnTo>
                  <a:pt x="1026783" y="424180"/>
                </a:lnTo>
                <a:lnTo>
                  <a:pt x="1030927" y="422910"/>
                </a:lnTo>
                <a:close/>
              </a:path>
              <a:path w="1343025" h="477520">
                <a:moveTo>
                  <a:pt x="1030927" y="422910"/>
                </a:moveTo>
                <a:lnTo>
                  <a:pt x="1026783" y="424180"/>
                </a:lnTo>
                <a:lnTo>
                  <a:pt x="1031158" y="423359"/>
                </a:lnTo>
                <a:lnTo>
                  <a:pt x="1030927" y="422910"/>
                </a:lnTo>
                <a:close/>
              </a:path>
              <a:path w="1343025" h="477520">
                <a:moveTo>
                  <a:pt x="1031158" y="423359"/>
                </a:moveTo>
                <a:lnTo>
                  <a:pt x="1026783" y="424180"/>
                </a:lnTo>
                <a:lnTo>
                  <a:pt x="1031579" y="424180"/>
                </a:lnTo>
                <a:lnTo>
                  <a:pt x="1031158" y="423359"/>
                </a:lnTo>
                <a:close/>
              </a:path>
              <a:path w="1343025" h="477520">
                <a:moveTo>
                  <a:pt x="1259713" y="419100"/>
                </a:moveTo>
                <a:lnTo>
                  <a:pt x="1250989" y="420370"/>
                </a:lnTo>
                <a:lnTo>
                  <a:pt x="1181210" y="420370"/>
                </a:lnTo>
                <a:lnTo>
                  <a:pt x="1168308" y="421640"/>
                </a:lnTo>
                <a:lnTo>
                  <a:pt x="1072159" y="421640"/>
                </a:lnTo>
                <a:lnTo>
                  <a:pt x="1080469" y="424180"/>
                </a:lnTo>
                <a:lnTo>
                  <a:pt x="1285861" y="424180"/>
                </a:lnTo>
                <a:lnTo>
                  <a:pt x="1285556" y="422910"/>
                </a:lnTo>
                <a:lnTo>
                  <a:pt x="1260732" y="422910"/>
                </a:lnTo>
                <a:lnTo>
                  <a:pt x="1259713" y="419100"/>
                </a:lnTo>
                <a:close/>
              </a:path>
              <a:path w="1343025" h="477520">
                <a:moveTo>
                  <a:pt x="31632" y="422910"/>
                </a:moveTo>
                <a:lnTo>
                  <a:pt x="29055" y="422910"/>
                </a:lnTo>
                <a:lnTo>
                  <a:pt x="31666" y="424159"/>
                </a:lnTo>
                <a:lnTo>
                  <a:pt x="31632" y="422910"/>
                </a:lnTo>
                <a:close/>
              </a:path>
              <a:path w="1343025" h="477520">
                <a:moveTo>
                  <a:pt x="994793" y="422910"/>
                </a:moveTo>
                <a:lnTo>
                  <a:pt x="993282" y="423309"/>
                </a:lnTo>
                <a:lnTo>
                  <a:pt x="995279" y="423945"/>
                </a:lnTo>
                <a:lnTo>
                  <a:pt x="994793" y="422910"/>
                </a:lnTo>
                <a:close/>
              </a:path>
              <a:path w="1343025" h="477520">
                <a:moveTo>
                  <a:pt x="1033555" y="422910"/>
                </a:moveTo>
                <a:lnTo>
                  <a:pt x="1030927" y="422910"/>
                </a:lnTo>
                <a:lnTo>
                  <a:pt x="1031158" y="423359"/>
                </a:lnTo>
                <a:lnTo>
                  <a:pt x="1033555" y="422910"/>
                </a:lnTo>
                <a:close/>
              </a:path>
              <a:path w="1343025" h="477520">
                <a:moveTo>
                  <a:pt x="954354" y="422910"/>
                </a:moveTo>
                <a:lnTo>
                  <a:pt x="953144" y="423131"/>
                </a:lnTo>
                <a:lnTo>
                  <a:pt x="954268" y="423236"/>
                </a:lnTo>
                <a:lnTo>
                  <a:pt x="954354" y="422910"/>
                </a:lnTo>
                <a:close/>
              </a:path>
              <a:path w="1343025" h="477520">
                <a:moveTo>
                  <a:pt x="208219" y="419100"/>
                </a:moveTo>
                <a:lnTo>
                  <a:pt x="205795" y="420370"/>
                </a:lnTo>
                <a:lnTo>
                  <a:pt x="205190" y="421640"/>
                </a:lnTo>
                <a:lnTo>
                  <a:pt x="207547" y="421640"/>
                </a:lnTo>
                <a:lnTo>
                  <a:pt x="207684" y="422910"/>
                </a:lnTo>
                <a:lnTo>
                  <a:pt x="209900" y="422910"/>
                </a:lnTo>
                <a:lnTo>
                  <a:pt x="217789" y="421640"/>
                </a:lnTo>
                <a:lnTo>
                  <a:pt x="208219" y="419100"/>
                </a:lnTo>
                <a:close/>
              </a:path>
              <a:path w="1343025" h="477520">
                <a:moveTo>
                  <a:pt x="994421" y="422633"/>
                </a:moveTo>
                <a:lnTo>
                  <a:pt x="992027" y="422910"/>
                </a:lnTo>
                <a:lnTo>
                  <a:pt x="994595" y="422910"/>
                </a:lnTo>
                <a:lnTo>
                  <a:pt x="994421" y="422633"/>
                </a:lnTo>
                <a:close/>
              </a:path>
              <a:path w="1343025" h="477520">
                <a:moveTo>
                  <a:pt x="1053555" y="420370"/>
                </a:moveTo>
                <a:lnTo>
                  <a:pt x="1047034" y="422910"/>
                </a:lnTo>
                <a:lnTo>
                  <a:pt x="1061827" y="422910"/>
                </a:lnTo>
                <a:lnTo>
                  <a:pt x="1053555" y="420370"/>
                </a:lnTo>
                <a:close/>
              </a:path>
              <a:path w="1343025" h="477520">
                <a:moveTo>
                  <a:pt x="1273495" y="419100"/>
                </a:moveTo>
                <a:lnTo>
                  <a:pt x="1260732" y="422910"/>
                </a:lnTo>
                <a:lnTo>
                  <a:pt x="1285556" y="422910"/>
                </a:lnTo>
                <a:lnTo>
                  <a:pt x="1285250" y="421640"/>
                </a:lnTo>
                <a:lnTo>
                  <a:pt x="1276426" y="421640"/>
                </a:lnTo>
                <a:lnTo>
                  <a:pt x="1273495" y="419100"/>
                </a:lnTo>
                <a:close/>
              </a:path>
              <a:path w="1343025" h="477520">
                <a:moveTo>
                  <a:pt x="1003030" y="421640"/>
                </a:moveTo>
                <a:lnTo>
                  <a:pt x="993795" y="421640"/>
                </a:lnTo>
                <a:lnTo>
                  <a:pt x="994421" y="422633"/>
                </a:lnTo>
                <a:lnTo>
                  <a:pt x="1003030" y="421640"/>
                </a:lnTo>
                <a:close/>
              </a:path>
              <a:path w="1343025" h="477520">
                <a:moveTo>
                  <a:pt x="1138588" y="419100"/>
                </a:moveTo>
                <a:lnTo>
                  <a:pt x="1129223" y="421640"/>
                </a:lnTo>
                <a:lnTo>
                  <a:pt x="1155592" y="421640"/>
                </a:lnTo>
                <a:lnTo>
                  <a:pt x="1145868" y="420370"/>
                </a:lnTo>
                <a:lnTo>
                  <a:pt x="1144971" y="420370"/>
                </a:lnTo>
                <a:lnTo>
                  <a:pt x="1138588" y="419100"/>
                </a:lnTo>
                <a:close/>
              </a:path>
              <a:path w="1343025" h="477520">
                <a:moveTo>
                  <a:pt x="1284945" y="420370"/>
                </a:moveTo>
                <a:lnTo>
                  <a:pt x="1279491" y="420370"/>
                </a:lnTo>
                <a:lnTo>
                  <a:pt x="1276426" y="421640"/>
                </a:lnTo>
                <a:lnTo>
                  <a:pt x="1285250" y="421640"/>
                </a:lnTo>
                <a:lnTo>
                  <a:pt x="1284945" y="420370"/>
                </a:lnTo>
                <a:close/>
              </a:path>
              <a:path w="1343025" h="477520">
                <a:moveTo>
                  <a:pt x="1231892" y="418239"/>
                </a:moveTo>
                <a:lnTo>
                  <a:pt x="1226107" y="419100"/>
                </a:lnTo>
                <a:lnTo>
                  <a:pt x="1232277" y="419100"/>
                </a:lnTo>
                <a:lnTo>
                  <a:pt x="1232040" y="420370"/>
                </a:lnTo>
                <a:lnTo>
                  <a:pt x="1234710" y="420370"/>
                </a:lnTo>
                <a:lnTo>
                  <a:pt x="1233544" y="419100"/>
                </a:lnTo>
                <a:lnTo>
                  <a:pt x="1231892" y="418239"/>
                </a:lnTo>
                <a:close/>
              </a:path>
              <a:path w="1343025" h="477520">
                <a:moveTo>
                  <a:pt x="1234643" y="417830"/>
                </a:moveTo>
                <a:lnTo>
                  <a:pt x="1231107" y="417830"/>
                </a:lnTo>
                <a:lnTo>
                  <a:pt x="1231892" y="418239"/>
                </a:lnTo>
                <a:lnTo>
                  <a:pt x="1234643" y="417830"/>
                </a:lnTo>
                <a:close/>
              </a:path>
              <a:path w="1343025" h="477520">
                <a:moveTo>
                  <a:pt x="1323881" y="368300"/>
                </a:moveTo>
                <a:lnTo>
                  <a:pt x="1322848" y="377190"/>
                </a:lnTo>
                <a:lnTo>
                  <a:pt x="1321177" y="379730"/>
                </a:lnTo>
                <a:lnTo>
                  <a:pt x="1322307" y="391160"/>
                </a:lnTo>
                <a:lnTo>
                  <a:pt x="1323848" y="393700"/>
                </a:lnTo>
                <a:lnTo>
                  <a:pt x="1324277" y="405130"/>
                </a:lnTo>
                <a:lnTo>
                  <a:pt x="1323232" y="414020"/>
                </a:lnTo>
                <a:lnTo>
                  <a:pt x="1339376" y="414020"/>
                </a:lnTo>
                <a:lnTo>
                  <a:pt x="1338459" y="411480"/>
                </a:lnTo>
                <a:lnTo>
                  <a:pt x="1338099" y="397510"/>
                </a:lnTo>
                <a:lnTo>
                  <a:pt x="1336875" y="384810"/>
                </a:lnTo>
                <a:lnTo>
                  <a:pt x="1337268" y="381000"/>
                </a:lnTo>
                <a:lnTo>
                  <a:pt x="1324175" y="381000"/>
                </a:lnTo>
                <a:lnTo>
                  <a:pt x="1323389" y="377190"/>
                </a:lnTo>
                <a:lnTo>
                  <a:pt x="1323881" y="368300"/>
                </a:lnTo>
                <a:close/>
              </a:path>
              <a:path w="1343025" h="477520">
                <a:moveTo>
                  <a:pt x="1323881" y="405130"/>
                </a:moveTo>
                <a:lnTo>
                  <a:pt x="1321078" y="405130"/>
                </a:lnTo>
                <a:lnTo>
                  <a:pt x="1323143" y="408940"/>
                </a:lnTo>
                <a:lnTo>
                  <a:pt x="1323881" y="405130"/>
                </a:lnTo>
                <a:close/>
              </a:path>
              <a:path w="1343025" h="477520">
                <a:moveTo>
                  <a:pt x="20402" y="392430"/>
                </a:moveTo>
                <a:lnTo>
                  <a:pt x="20794" y="402590"/>
                </a:lnTo>
                <a:lnTo>
                  <a:pt x="19762" y="407670"/>
                </a:lnTo>
                <a:lnTo>
                  <a:pt x="21090" y="407670"/>
                </a:lnTo>
                <a:lnTo>
                  <a:pt x="22810" y="403860"/>
                </a:lnTo>
                <a:lnTo>
                  <a:pt x="39247" y="403860"/>
                </a:lnTo>
                <a:lnTo>
                  <a:pt x="39017" y="402590"/>
                </a:lnTo>
                <a:lnTo>
                  <a:pt x="21729" y="402590"/>
                </a:lnTo>
                <a:lnTo>
                  <a:pt x="20402" y="392430"/>
                </a:lnTo>
                <a:close/>
              </a:path>
              <a:path w="1343025" h="477520">
                <a:moveTo>
                  <a:pt x="39918" y="400050"/>
                </a:moveTo>
                <a:lnTo>
                  <a:pt x="39476" y="405130"/>
                </a:lnTo>
                <a:lnTo>
                  <a:pt x="41344" y="405130"/>
                </a:lnTo>
                <a:lnTo>
                  <a:pt x="41836" y="402590"/>
                </a:lnTo>
                <a:lnTo>
                  <a:pt x="39918" y="400050"/>
                </a:lnTo>
                <a:close/>
              </a:path>
              <a:path w="1343025" h="477520">
                <a:moveTo>
                  <a:pt x="41802" y="386080"/>
                </a:moveTo>
                <a:lnTo>
                  <a:pt x="23351" y="386080"/>
                </a:lnTo>
                <a:lnTo>
                  <a:pt x="23498" y="389890"/>
                </a:lnTo>
                <a:lnTo>
                  <a:pt x="21827" y="400050"/>
                </a:lnTo>
                <a:lnTo>
                  <a:pt x="21729" y="402590"/>
                </a:lnTo>
                <a:lnTo>
                  <a:pt x="39017" y="402590"/>
                </a:lnTo>
                <a:lnTo>
                  <a:pt x="38788" y="401320"/>
                </a:lnTo>
                <a:lnTo>
                  <a:pt x="41348" y="388620"/>
                </a:lnTo>
                <a:lnTo>
                  <a:pt x="41802" y="386080"/>
                </a:lnTo>
                <a:close/>
              </a:path>
              <a:path w="1343025" h="477520">
                <a:moveTo>
                  <a:pt x="1298710" y="389890"/>
                </a:moveTo>
                <a:lnTo>
                  <a:pt x="1298808" y="393700"/>
                </a:lnTo>
                <a:lnTo>
                  <a:pt x="1298562" y="394970"/>
                </a:lnTo>
                <a:lnTo>
                  <a:pt x="1297973" y="394970"/>
                </a:lnTo>
                <a:lnTo>
                  <a:pt x="1299189" y="400050"/>
                </a:lnTo>
                <a:lnTo>
                  <a:pt x="1296811" y="402590"/>
                </a:lnTo>
                <a:lnTo>
                  <a:pt x="1323529" y="402590"/>
                </a:lnTo>
                <a:lnTo>
                  <a:pt x="1322298" y="393700"/>
                </a:lnTo>
                <a:lnTo>
                  <a:pt x="1303282" y="393700"/>
                </a:lnTo>
                <a:lnTo>
                  <a:pt x="1303058" y="392430"/>
                </a:lnTo>
                <a:lnTo>
                  <a:pt x="1301118" y="392430"/>
                </a:lnTo>
                <a:lnTo>
                  <a:pt x="1298710" y="389890"/>
                </a:lnTo>
                <a:close/>
              </a:path>
              <a:path w="1343025" h="477520">
                <a:moveTo>
                  <a:pt x="1304069" y="382270"/>
                </a:moveTo>
                <a:lnTo>
                  <a:pt x="1303036" y="382270"/>
                </a:lnTo>
                <a:lnTo>
                  <a:pt x="1303272" y="386080"/>
                </a:lnTo>
                <a:lnTo>
                  <a:pt x="1303393" y="389890"/>
                </a:lnTo>
                <a:lnTo>
                  <a:pt x="1303282" y="393700"/>
                </a:lnTo>
                <a:lnTo>
                  <a:pt x="1322298" y="393700"/>
                </a:lnTo>
                <a:lnTo>
                  <a:pt x="1321946" y="391160"/>
                </a:lnTo>
                <a:lnTo>
                  <a:pt x="1320552" y="384810"/>
                </a:lnTo>
                <a:lnTo>
                  <a:pt x="1304658" y="384810"/>
                </a:lnTo>
                <a:lnTo>
                  <a:pt x="1304069" y="383540"/>
                </a:lnTo>
                <a:lnTo>
                  <a:pt x="1304069" y="382270"/>
                </a:lnTo>
                <a:close/>
              </a:path>
              <a:path w="1343025" h="477520">
                <a:moveTo>
                  <a:pt x="1301709" y="384810"/>
                </a:moveTo>
                <a:lnTo>
                  <a:pt x="1301118" y="392430"/>
                </a:lnTo>
                <a:lnTo>
                  <a:pt x="1303058" y="392430"/>
                </a:lnTo>
                <a:lnTo>
                  <a:pt x="1301709" y="384810"/>
                </a:lnTo>
                <a:close/>
              </a:path>
              <a:path w="1343025" h="477520">
                <a:moveTo>
                  <a:pt x="41695" y="364490"/>
                </a:moveTo>
                <a:lnTo>
                  <a:pt x="23056" y="364490"/>
                </a:lnTo>
                <a:lnTo>
                  <a:pt x="24039" y="378460"/>
                </a:lnTo>
                <a:lnTo>
                  <a:pt x="20894" y="387350"/>
                </a:lnTo>
                <a:lnTo>
                  <a:pt x="21188" y="388620"/>
                </a:lnTo>
                <a:lnTo>
                  <a:pt x="22122" y="388620"/>
                </a:lnTo>
                <a:lnTo>
                  <a:pt x="23351" y="386080"/>
                </a:lnTo>
                <a:lnTo>
                  <a:pt x="41802" y="386080"/>
                </a:lnTo>
                <a:lnTo>
                  <a:pt x="42938" y="379730"/>
                </a:lnTo>
                <a:lnTo>
                  <a:pt x="40312" y="379730"/>
                </a:lnTo>
                <a:lnTo>
                  <a:pt x="41344" y="370840"/>
                </a:lnTo>
                <a:lnTo>
                  <a:pt x="41695" y="364490"/>
                </a:lnTo>
                <a:close/>
              </a:path>
              <a:path w="1343025" h="477520">
                <a:moveTo>
                  <a:pt x="1319591" y="377190"/>
                </a:moveTo>
                <a:lnTo>
                  <a:pt x="1302889" y="377190"/>
                </a:lnTo>
                <a:lnTo>
                  <a:pt x="1303675" y="378460"/>
                </a:lnTo>
                <a:lnTo>
                  <a:pt x="1304806" y="382270"/>
                </a:lnTo>
                <a:lnTo>
                  <a:pt x="1304658" y="384810"/>
                </a:lnTo>
                <a:lnTo>
                  <a:pt x="1320552" y="384810"/>
                </a:lnTo>
                <a:lnTo>
                  <a:pt x="1319716" y="381000"/>
                </a:lnTo>
                <a:lnTo>
                  <a:pt x="1319309" y="379730"/>
                </a:lnTo>
                <a:lnTo>
                  <a:pt x="1319591" y="377190"/>
                </a:lnTo>
                <a:close/>
              </a:path>
              <a:path w="1343025" h="477520">
                <a:moveTo>
                  <a:pt x="1337934" y="361950"/>
                </a:moveTo>
                <a:lnTo>
                  <a:pt x="1324519" y="361950"/>
                </a:lnTo>
                <a:lnTo>
                  <a:pt x="1325405" y="363220"/>
                </a:lnTo>
                <a:lnTo>
                  <a:pt x="1324766" y="372110"/>
                </a:lnTo>
                <a:lnTo>
                  <a:pt x="1326487" y="372110"/>
                </a:lnTo>
                <a:lnTo>
                  <a:pt x="1326142" y="381000"/>
                </a:lnTo>
                <a:lnTo>
                  <a:pt x="1337268" y="381000"/>
                </a:lnTo>
                <a:lnTo>
                  <a:pt x="1337400" y="379730"/>
                </a:lnTo>
                <a:lnTo>
                  <a:pt x="1340400" y="372056"/>
                </a:lnTo>
                <a:lnTo>
                  <a:pt x="1337055" y="368300"/>
                </a:lnTo>
                <a:lnTo>
                  <a:pt x="1337934" y="361950"/>
                </a:lnTo>
                <a:close/>
              </a:path>
              <a:path w="1343025" h="477520">
                <a:moveTo>
                  <a:pt x="43392" y="377190"/>
                </a:moveTo>
                <a:lnTo>
                  <a:pt x="40312" y="379730"/>
                </a:lnTo>
                <a:lnTo>
                  <a:pt x="42938" y="379730"/>
                </a:lnTo>
                <a:lnTo>
                  <a:pt x="43392" y="377190"/>
                </a:lnTo>
                <a:close/>
              </a:path>
              <a:path w="1343025" h="477520">
                <a:moveTo>
                  <a:pt x="1302545" y="368300"/>
                </a:moveTo>
                <a:lnTo>
                  <a:pt x="1301758" y="368300"/>
                </a:lnTo>
                <a:lnTo>
                  <a:pt x="1301758" y="379730"/>
                </a:lnTo>
                <a:lnTo>
                  <a:pt x="1302889" y="377190"/>
                </a:lnTo>
                <a:lnTo>
                  <a:pt x="1319591" y="377190"/>
                </a:lnTo>
                <a:lnTo>
                  <a:pt x="1320156" y="372110"/>
                </a:lnTo>
                <a:lnTo>
                  <a:pt x="1303282" y="372110"/>
                </a:lnTo>
                <a:lnTo>
                  <a:pt x="1302692" y="370840"/>
                </a:lnTo>
                <a:lnTo>
                  <a:pt x="1302545" y="368300"/>
                </a:lnTo>
                <a:close/>
              </a:path>
              <a:path w="1343025" h="477520">
                <a:moveTo>
                  <a:pt x="40041" y="339090"/>
                </a:moveTo>
                <a:lnTo>
                  <a:pt x="23498" y="339090"/>
                </a:lnTo>
                <a:lnTo>
                  <a:pt x="23450" y="342900"/>
                </a:lnTo>
                <a:lnTo>
                  <a:pt x="24089" y="342900"/>
                </a:lnTo>
                <a:lnTo>
                  <a:pt x="24113" y="349250"/>
                </a:lnTo>
                <a:lnTo>
                  <a:pt x="23990" y="353060"/>
                </a:lnTo>
                <a:lnTo>
                  <a:pt x="21877" y="354330"/>
                </a:lnTo>
                <a:lnTo>
                  <a:pt x="21188" y="360680"/>
                </a:lnTo>
                <a:lnTo>
                  <a:pt x="23498" y="361950"/>
                </a:lnTo>
                <a:lnTo>
                  <a:pt x="22171" y="364490"/>
                </a:lnTo>
                <a:lnTo>
                  <a:pt x="21188" y="369570"/>
                </a:lnTo>
                <a:lnTo>
                  <a:pt x="22270" y="375920"/>
                </a:lnTo>
                <a:lnTo>
                  <a:pt x="23056" y="364490"/>
                </a:lnTo>
                <a:lnTo>
                  <a:pt x="41695" y="364490"/>
                </a:lnTo>
                <a:lnTo>
                  <a:pt x="41836" y="361950"/>
                </a:lnTo>
                <a:lnTo>
                  <a:pt x="39545" y="355600"/>
                </a:lnTo>
                <a:lnTo>
                  <a:pt x="38982" y="341558"/>
                </a:lnTo>
                <a:lnTo>
                  <a:pt x="39038" y="340240"/>
                </a:lnTo>
                <a:lnTo>
                  <a:pt x="40041" y="339090"/>
                </a:lnTo>
                <a:close/>
              </a:path>
              <a:path w="1343025" h="477520">
                <a:moveTo>
                  <a:pt x="1301889" y="355379"/>
                </a:moveTo>
                <a:lnTo>
                  <a:pt x="1298611" y="359410"/>
                </a:lnTo>
                <a:lnTo>
                  <a:pt x="1303282" y="359410"/>
                </a:lnTo>
                <a:lnTo>
                  <a:pt x="1303282" y="372110"/>
                </a:lnTo>
                <a:lnTo>
                  <a:pt x="1320156" y="372110"/>
                </a:lnTo>
                <a:lnTo>
                  <a:pt x="1320439" y="369570"/>
                </a:lnTo>
                <a:lnTo>
                  <a:pt x="1318767" y="364490"/>
                </a:lnTo>
                <a:lnTo>
                  <a:pt x="1320833" y="360680"/>
                </a:lnTo>
                <a:lnTo>
                  <a:pt x="1318079" y="355600"/>
                </a:lnTo>
                <a:lnTo>
                  <a:pt x="1302151" y="355600"/>
                </a:lnTo>
                <a:lnTo>
                  <a:pt x="1301889" y="355379"/>
                </a:lnTo>
                <a:close/>
              </a:path>
              <a:path w="1343025" h="477520">
                <a:moveTo>
                  <a:pt x="1342365" y="367030"/>
                </a:moveTo>
                <a:lnTo>
                  <a:pt x="1340400" y="372056"/>
                </a:lnTo>
                <a:lnTo>
                  <a:pt x="1342365" y="367030"/>
                </a:lnTo>
                <a:close/>
              </a:path>
              <a:path w="1343025" h="477520">
                <a:moveTo>
                  <a:pt x="18113" y="360680"/>
                </a:moveTo>
                <a:lnTo>
                  <a:pt x="16616" y="360680"/>
                </a:lnTo>
                <a:lnTo>
                  <a:pt x="17010" y="364490"/>
                </a:lnTo>
                <a:lnTo>
                  <a:pt x="17452" y="367030"/>
                </a:lnTo>
                <a:lnTo>
                  <a:pt x="18190" y="369570"/>
                </a:lnTo>
                <a:lnTo>
                  <a:pt x="18113" y="360680"/>
                </a:lnTo>
                <a:close/>
              </a:path>
              <a:path w="1343025" h="477520">
                <a:moveTo>
                  <a:pt x="1326879" y="341630"/>
                </a:moveTo>
                <a:lnTo>
                  <a:pt x="1327666" y="354330"/>
                </a:lnTo>
                <a:lnTo>
                  <a:pt x="1323684" y="354330"/>
                </a:lnTo>
                <a:lnTo>
                  <a:pt x="1323094" y="358140"/>
                </a:lnTo>
                <a:lnTo>
                  <a:pt x="1323242" y="363220"/>
                </a:lnTo>
                <a:lnTo>
                  <a:pt x="1324519" y="361950"/>
                </a:lnTo>
                <a:lnTo>
                  <a:pt x="1337934" y="361950"/>
                </a:lnTo>
                <a:lnTo>
                  <a:pt x="1338285" y="359410"/>
                </a:lnTo>
                <a:lnTo>
                  <a:pt x="1337400" y="351790"/>
                </a:lnTo>
                <a:lnTo>
                  <a:pt x="1339637" y="351790"/>
                </a:lnTo>
                <a:lnTo>
                  <a:pt x="1339202" y="344170"/>
                </a:lnTo>
                <a:lnTo>
                  <a:pt x="1329288" y="344170"/>
                </a:lnTo>
                <a:lnTo>
                  <a:pt x="1326879" y="341630"/>
                </a:lnTo>
                <a:close/>
              </a:path>
              <a:path w="1343025" h="477520">
                <a:moveTo>
                  <a:pt x="1295264" y="335280"/>
                </a:moveTo>
                <a:lnTo>
                  <a:pt x="1293827" y="339090"/>
                </a:lnTo>
                <a:lnTo>
                  <a:pt x="1283618" y="339090"/>
                </a:lnTo>
                <a:lnTo>
                  <a:pt x="1285681" y="340360"/>
                </a:lnTo>
                <a:lnTo>
                  <a:pt x="1286026" y="346710"/>
                </a:lnTo>
                <a:lnTo>
                  <a:pt x="1287354" y="349250"/>
                </a:lnTo>
                <a:lnTo>
                  <a:pt x="1287255" y="355600"/>
                </a:lnTo>
                <a:lnTo>
                  <a:pt x="1297186" y="355600"/>
                </a:lnTo>
                <a:lnTo>
                  <a:pt x="1295318" y="353060"/>
                </a:lnTo>
                <a:lnTo>
                  <a:pt x="1294728" y="349250"/>
                </a:lnTo>
                <a:lnTo>
                  <a:pt x="1291090" y="349250"/>
                </a:lnTo>
                <a:lnTo>
                  <a:pt x="1292783" y="342900"/>
                </a:lnTo>
                <a:lnTo>
                  <a:pt x="1295836" y="342900"/>
                </a:lnTo>
                <a:lnTo>
                  <a:pt x="1295264" y="335280"/>
                </a:lnTo>
                <a:close/>
              </a:path>
              <a:path w="1343025" h="477520">
                <a:moveTo>
                  <a:pt x="1302120" y="355094"/>
                </a:moveTo>
                <a:lnTo>
                  <a:pt x="1301889" y="355379"/>
                </a:lnTo>
                <a:lnTo>
                  <a:pt x="1302151" y="355600"/>
                </a:lnTo>
                <a:lnTo>
                  <a:pt x="1302120" y="355094"/>
                </a:lnTo>
                <a:close/>
              </a:path>
              <a:path w="1343025" h="477520">
                <a:moveTo>
                  <a:pt x="1320291" y="349250"/>
                </a:moveTo>
                <a:lnTo>
                  <a:pt x="1301758" y="349250"/>
                </a:lnTo>
                <a:lnTo>
                  <a:pt x="1303774" y="353060"/>
                </a:lnTo>
                <a:lnTo>
                  <a:pt x="1302120" y="355094"/>
                </a:lnTo>
                <a:lnTo>
                  <a:pt x="1302151" y="355600"/>
                </a:lnTo>
                <a:lnTo>
                  <a:pt x="1318079" y="355600"/>
                </a:lnTo>
                <a:lnTo>
                  <a:pt x="1317391" y="354330"/>
                </a:lnTo>
                <a:lnTo>
                  <a:pt x="1322257" y="354330"/>
                </a:lnTo>
                <a:lnTo>
                  <a:pt x="1320291" y="349250"/>
                </a:lnTo>
                <a:close/>
              </a:path>
              <a:path w="1343025" h="477520">
                <a:moveTo>
                  <a:pt x="1296449" y="326390"/>
                </a:moveTo>
                <a:lnTo>
                  <a:pt x="1296055" y="326390"/>
                </a:lnTo>
                <a:lnTo>
                  <a:pt x="1295406" y="329477"/>
                </a:lnTo>
                <a:lnTo>
                  <a:pt x="1296202" y="330200"/>
                </a:lnTo>
                <a:lnTo>
                  <a:pt x="1298347" y="340515"/>
                </a:lnTo>
                <a:lnTo>
                  <a:pt x="1298460" y="342900"/>
                </a:lnTo>
                <a:lnTo>
                  <a:pt x="1297628" y="351790"/>
                </a:lnTo>
                <a:lnTo>
                  <a:pt x="1301889" y="355379"/>
                </a:lnTo>
                <a:lnTo>
                  <a:pt x="1302120" y="355094"/>
                </a:lnTo>
                <a:lnTo>
                  <a:pt x="1301758" y="349250"/>
                </a:lnTo>
                <a:lnTo>
                  <a:pt x="1320291" y="349250"/>
                </a:lnTo>
                <a:lnTo>
                  <a:pt x="1319309" y="346710"/>
                </a:lnTo>
                <a:lnTo>
                  <a:pt x="1319567" y="342900"/>
                </a:lnTo>
                <a:lnTo>
                  <a:pt x="1302229" y="342900"/>
                </a:lnTo>
                <a:lnTo>
                  <a:pt x="1300529" y="340360"/>
                </a:lnTo>
                <a:lnTo>
                  <a:pt x="1302314" y="340360"/>
                </a:lnTo>
                <a:lnTo>
                  <a:pt x="1302063" y="336550"/>
                </a:lnTo>
                <a:lnTo>
                  <a:pt x="1299447" y="336550"/>
                </a:lnTo>
                <a:lnTo>
                  <a:pt x="1297923" y="335280"/>
                </a:lnTo>
                <a:lnTo>
                  <a:pt x="1297973" y="327660"/>
                </a:lnTo>
                <a:lnTo>
                  <a:pt x="1297382" y="327660"/>
                </a:lnTo>
                <a:lnTo>
                  <a:pt x="1297313" y="327110"/>
                </a:lnTo>
                <a:lnTo>
                  <a:pt x="1296449" y="326390"/>
                </a:lnTo>
                <a:close/>
              </a:path>
              <a:path w="1343025" h="477520">
                <a:moveTo>
                  <a:pt x="14502" y="314960"/>
                </a:moveTo>
                <a:lnTo>
                  <a:pt x="8146" y="314960"/>
                </a:lnTo>
                <a:lnTo>
                  <a:pt x="8258" y="317500"/>
                </a:lnTo>
                <a:lnTo>
                  <a:pt x="8849" y="318770"/>
                </a:lnTo>
                <a:lnTo>
                  <a:pt x="8996" y="320040"/>
                </a:lnTo>
                <a:lnTo>
                  <a:pt x="6292" y="322580"/>
                </a:lnTo>
                <a:lnTo>
                  <a:pt x="9094" y="326390"/>
                </a:lnTo>
                <a:lnTo>
                  <a:pt x="6734" y="332740"/>
                </a:lnTo>
                <a:lnTo>
                  <a:pt x="7993" y="339090"/>
                </a:lnTo>
                <a:lnTo>
                  <a:pt x="8628" y="351790"/>
                </a:lnTo>
                <a:lnTo>
                  <a:pt x="8640" y="353172"/>
                </a:lnTo>
                <a:lnTo>
                  <a:pt x="8111" y="354330"/>
                </a:lnTo>
                <a:lnTo>
                  <a:pt x="16616" y="354330"/>
                </a:lnTo>
                <a:lnTo>
                  <a:pt x="13815" y="346710"/>
                </a:lnTo>
                <a:lnTo>
                  <a:pt x="18083" y="340515"/>
                </a:lnTo>
                <a:lnTo>
                  <a:pt x="18141" y="340240"/>
                </a:lnTo>
                <a:lnTo>
                  <a:pt x="15092" y="332740"/>
                </a:lnTo>
                <a:lnTo>
                  <a:pt x="17142" y="332740"/>
                </a:lnTo>
                <a:lnTo>
                  <a:pt x="18111" y="331470"/>
                </a:lnTo>
                <a:lnTo>
                  <a:pt x="16567" y="327660"/>
                </a:lnTo>
                <a:lnTo>
                  <a:pt x="15289" y="322580"/>
                </a:lnTo>
                <a:lnTo>
                  <a:pt x="14453" y="318033"/>
                </a:lnTo>
                <a:lnTo>
                  <a:pt x="14502" y="314960"/>
                </a:lnTo>
                <a:close/>
              </a:path>
              <a:path w="1343025" h="477520">
                <a:moveTo>
                  <a:pt x="1323434" y="335570"/>
                </a:moveTo>
                <a:lnTo>
                  <a:pt x="1322701" y="346710"/>
                </a:lnTo>
                <a:lnTo>
                  <a:pt x="1325405" y="346710"/>
                </a:lnTo>
                <a:lnTo>
                  <a:pt x="1325502" y="354330"/>
                </a:lnTo>
                <a:lnTo>
                  <a:pt x="1327666" y="354330"/>
                </a:lnTo>
                <a:lnTo>
                  <a:pt x="1326476" y="344170"/>
                </a:lnTo>
                <a:lnTo>
                  <a:pt x="1324169" y="337820"/>
                </a:lnTo>
                <a:lnTo>
                  <a:pt x="1323434" y="335570"/>
                </a:lnTo>
                <a:close/>
              </a:path>
              <a:path w="1343025" h="477520">
                <a:moveTo>
                  <a:pt x="1339637" y="351790"/>
                </a:moveTo>
                <a:lnTo>
                  <a:pt x="1337400" y="351790"/>
                </a:lnTo>
                <a:lnTo>
                  <a:pt x="1339710" y="353060"/>
                </a:lnTo>
                <a:lnTo>
                  <a:pt x="1339637" y="351790"/>
                </a:lnTo>
                <a:close/>
              </a:path>
              <a:path w="1343025" h="477520">
                <a:moveTo>
                  <a:pt x="18926" y="336550"/>
                </a:moveTo>
                <a:lnTo>
                  <a:pt x="18049" y="340672"/>
                </a:lnTo>
                <a:lnTo>
                  <a:pt x="17927" y="342900"/>
                </a:lnTo>
                <a:lnTo>
                  <a:pt x="18532" y="352287"/>
                </a:lnTo>
                <a:lnTo>
                  <a:pt x="19312" y="346710"/>
                </a:lnTo>
                <a:lnTo>
                  <a:pt x="20156" y="339090"/>
                </a:lnTo>
                <a:lnTo>
                  <a:pt x="19517" y="337820"/>
                </a:lnTo>
                <a:lnTo>
                  <a:pt x="18926" y="336550"/>
                </a:lnTo>
                <a:close/>
              </a:path>
              <a:path w="1343025" h="477520">
                <a:moveTo>
                  <a:pt x="41000" y="307340"/>
                </a:moveTo>
                <a:lnTo>
                  <a:pt x="31414" y="307340"/>
                </a:lnTo>
                <a:lnTo>
                  <a:pt x="23794" y="320040"/>
                </a:lnTo>
                <a:lnTo>
                  <a:pt x="22919" y="326203"/>
                </a:lnTo>
                <a:lnTo>
                  <a:pt x="22800" y="332740"/>
                </a:lnTo>
                <a:lnTo>
                  <a:pt x="22909" y="339090"/>
                </a:lnTo>
                <a:lnTo>
                  <a:pt x="20402" y="340360"/>
                </a:lnTo>
                <a:lnTo>
                  <a:pt x="20402" y="351790"/>
                </a:lnTo>
                <a:lnTo>
                  <a:pt x="22859" y="351790"/>
                </a:lnTo>
                <a:lnTo>
                  <a:pt x="21483" y="340360"/>
                </a:lnTo>
                <a:lnTo>
                  <a:pt x="23498" y="339090"/>
                </a:lnTo>
                <a:lnTo>
                  <a:pt x="40041" y="339090"/>
                </a:lnTo>
                <a:lnTo>
                  <a:pt x="41147" y="337820"/>
                </a:lnTo>
                <a:lnTo>
                  <a:pt x="40337" y="328512"/>
                </a:lnTo>
                <a:lnTo>
                  <a:pt x="39440" y="326390"/>
                </a:lnTo>
                <a:lnTo>
                  <a:pt x="39485" y="323299"/>
                </a:lnTo>
                <a:lnTo>
                  <a:pt x="39034" y="321310"/>
                </a:lnTo>
                <a:lnTo>
                  <a:pt x="39523" y="320700"/>
                </a:lnTo>
                <a:lnTo>
                  <a:pt x="39610" y="314953"/>
                </a:lnTo>
                <a:lnTo>
                  <a:pt x="40214" y="313690"/>
                </a:lnTo>
                <a:lnTo>
                  <a:pt x="40951" y="313690"/>
                </a:lnTo>
                <a:lnTo>
                  <a:pt x="41050" y="311150"/>
                </a:lnTo>
                <a:lnTo>
                  <a:pt x="42524" y="311150"/>
                </a:lnTo>
                <a:lnTo>
                  <a:pt x="41689" y="309880"/>
                </a:lnTo>
                <a:lnTo>
                  <a:pt x="41000" y="307340"/>
                </a:lnTo>
                <a:close/>
              </a:path>
              <a:path w="1343025" h="477520">
                <a:moveTo>
                  <a:pt x="1294334" y="346710"/>
                </a:moveTo>
                <a:lnTo>
                  <a:pt x="1291090" y="349250"/>
                </a:lnTo>
                <a:lnTo>
                  <a:pt x="1294728" y="349250"/>
                </a:lnTo>
                <a:lnTo>
                  <a:pt x="1294334" y="346710"/>
                </a:lnTo>
                <a:close/>
              </a:path>
              <a:path w="1343025" h="477520">
                <a:moveTo>
                  <a:pt x="1320695" y="336550"/>
                </a:moveTo>
                <a:lnTo>
                  <a:pt x="1319997" y="336550"/>
                </a:lnTo>
                <a:lnTo>
                  <a:pt x="1321029" y="344170"/>
                </a:lnTo>
                <a:lnTo>
                  <a:pt x="1322357" y="347980"/>
                </a:lnTo>
                <a:lnTo>
                  <a:pt x="1321712" y="341558"/>
                </a:lnTo>
                <a:lnTo>
                  <a:pt x="1320695" y="336550"/>
                </a:lnTo>
                <a:close/>
              </a:path>
              <a:path w="1343025" h="477520">
                <a:moveTo>
                  <a:pt x="1284846" y="327660"/>
                </a:moveTo>
                <a:lnTo>
                  <a:pt x="1282633" y="330200"/>
                </a:lnTo>
                <a:lnTo>
                  <a:pt x="1285878" y="331470"/>
                </a:lnTo>
                <a:lnTo>
                  <a:pt x="1282633" y="339090"/>
                </a:lnTo>
                <a:lnTo>
                  <a:pt x="1284207" y="344170"/>
                </a:lnTo>
                <a:lnTo>
                  <a:pt x="1283618" y="339090"/>
                </a:lnTo>
                <a:lnTo>
                  <a:pt x="1293827" y="339090"/>
                </a:lnTo>
                <a:lnTo>
                  <a:pt x="1292614" y="336550"/>
                </a:lnTo>
                <a:lnTo>
                  <a:pt x="1291680" y="336550"/>
                </a:lnTo>
                <a:lnTo>
                  <a:pt x="1291090" y="335280"/>
                </a:lnTo>
                <a:lnTo>
                  <a:pt x="1291286" y="331470"/>
                </a:lnTo>
                <a:lnTo>
                  <a:pt x="1294987" y="331470"/>
                </a:lnTo>
                <a:lnTo>
                  <a:pt x="1295406" y="329477"/>
                </a:lnTo>
                <a:lnTo>
                  <a:pt x="1294801" y="328930"/>
                </a:lnTo>
                <a:lnTo>
                  <a:pt x="1288435" y="328930"/>
                </a:lnTo>
                <a:lnTo>
                  <a:pt x="1284846" y="327660"/>
                </a:lnTo>
                <a:close/>
              </a:path>
              <a:path w="1343025" h="477520">
                <a:moveTo>
                  <a:pt x="1338840" y="337820"/>
                </a:moveTo>
                <a:lnTo>
                  <a:pt x="1329977" y="337820"/>
                </a:lnTo>
                <a:lnTo>
                  <a:pt x="1329288" y="344170"/>
                </a:lnTo>
                <a:lnTo>
                  <a:pt x="1339202" y="344170"/>
                </a:lnTo>
                <a:lnTo>
                  <a:pt x="1338840" y="337820"/>
                </a:lnTo>
                <a:close/>
              </a:path>
              <a:path w="1343025" h="477520">
                <a:moveTo>
                  <a:pt x="1319194" y="316230"/>
                </a:moveTo>
                <a:lnTo>
                  <a:pt x="1305642" y="316230"/>
                </a:lnTo>
                <a:lnTo>
                  <a:pt x="1304847" y="327110"/>
                </a:lnTo>
                <a:lnTo>
                  <a:pt x="1304737" y="327789"/>
                </a:lnTo>
                <a:lnTo>
                  <a:pt x="1302770" y="331470"/>
                </a:lnTo>
                <a:lnTo>
                  <a:pt x="1302469" y="337820"/>
                </a:lnTo>
                <a:lnTo>
                  <a:pt x="1302397" y="341630"/>
                </a:lnTo>
                <a:lnTo>
                  <a:pt x="1302229" y="342900"/>
                </a:lnTo>
                <a:lnTo>
                  <a:pt x="1319567" y="342900"/>
                </a:lnTo>
                <a:lnTo>
                  <a:pt x="1319997" y="336550"/>
                </a:lnTo>
                <a:lnTo>
                  <a:pt x="1320695" y="336550"/>
                </a:lnTo>
                <a:lnTo>
                  <a:pt x="1323062" y="334434"/>
                </a:lnTo>
                <a:lnTo>
                  <a:pt x="1322092" y="331470"/>
                </a:lnTo>
                <a:lnTo>
                  <a:pt x="1321637" y="319955"/>
                </a:lnTo>
                <a:lnTo>
                  <a:pt x="1319309" y="317500"/>
                </a:lnTo>
                <a:lnTo>
                  <a:pt x="1319194" y="316230"/>
                </a:lnTo>
                <a:close/>
              </a:path>
              <a:path w="1343025" h="477520">
                <a:moveTo>
                  <a:pt x="1302292" y="341558"/>
                </a:moveTo>
                <a:close/>
              </a:path>
              <a:path w="1343025" h="477520">
                <a:moveTo>
                  <a:pt x="1323339" y="321310"/>
                </a:moveTo>
                <a:lnTo>
                  <a:pt x="1323094" y="328930"/>
                </a:lnTo>
                <a:lnTo>
                  <a:pt x="1325454" y="336550"/>
                </a:lnTo>
                <a:lnTo>
                  <a:pt x="1326634" y="341630"/>
                </a:lnTo>
                <a:lnTo>
                  <a:pt x="1329977" y="337820"/>
                </a:lnTo>
                <a:lnTo>
                  <a:pt x="1338840" y="337820"/>
                </a:lnTo>
                <a:lnTo>
                  <a:pt x="1338767" y="336550"/>
                </a:lnTo>
                <a:lnTo>
                  <a:pt x="1336190" y="327789"/>
                </a:lnTo>
                <a:lnTo>
                  <a:pt x="1336189" y="326390"/>
                </a:lnTo>
                <a:lnTo>
                  <a:pt x="1325946" y="326390"/>
                </a:lnTo>
                <a:lnTo>
                  <a:pt x="1323339" y="321310"/>
                </a:lnTo>
                <a:close/>
              </a:path>
              <a:path w="1343025" h="477520">
                <a:moveTo>
                  <a:pt x="1302314" y="340360"/>
                </a:moveTo>
                <a:lnTo>
                  <a:pt x="1300529" y="340360"/>
                </a:lnTo>
                <a:lnTo>
                  <a:pt x="1302292" y="341558"/>
                </a:lnTo>
                <a:lnTo>
                  <a:pt x="1302314" y="340360"/>
                </a:lnTo>
                <a:close/>
              </a:path>
              <a:path w="1343025" h="477520">
                <a:moveTo>
                  <a:pt x="44392" y="325120"/>
                </a:moveTo>
                <a:lnTo>
                  <a:pt x="39898" y="325120"/>
                </a:lnTo>
                <a:lnTo>
                  <a:pt x="40503" y="327789"/>
                </a:lnTo>
                <a:lnTo>
                  <a:pt x="42622" y="328930"/>
                </a:lnTo>
                <a:lnTo>
                  <a:pt x="42672" y="334434"/>
                </a:lnTo>
                <a:lnTo>
                  <a:pt x="43163" y="336550"/>
                </a:lnTo>
                <a:lnTo>
                  <a:pt x="44146" y="336550"/>
                </a:lnTo>
                <a:lnTo>
                  <a:pt x="44392" y="325120"/>
                </a:lnTo>
                <a:close/>
              </a:path>
              <a:path w="1343025" h="477520">
                <a:moveTo>
                  <a:pt x="1294987" y="331470"/>
                </a:moveTo>
                <a:lnTo>
                  <a:pt x="1291286" y="331470"/>
                </a:lnTo>
                <a:lnTo>
                  <a:pt x="1293351" y="332740"/>
                </a:lnTo>
                <a:lnTo>
                  <a:pt x="1293401" y="336550"/>
                </a:lnTo>
                <a:lnTo>
                  <a:pt x="1294187" y="335280"/>
                </a:lnTo>
                <a:lnTo>
                  <a:pt x="1294987" y="331470"/>
                </a:lnTo>
                <a:close/>
              </a:path>
              <a:path w="1343025" h="477520">
                <a:moveTo>
                  <a:pt x="1300234" y="325120"/>
                </a:moveTo>
                <a:lnTo>
                  <a:pt x="1298389" y="326203"/>
                </a:lnTo>
                <a:lnTo>
                  <a:pt x="1298710" y="327660"/>
                </a:lnTo>
                <a:lnTo>
                  <a:pt x="1298675" y="327789"/>
                </a:lnTo>
                <a:lnTo>
                  <a:pt x="1301365" y="334010"/>
                </a:lnTo>
                <a:lnTo>
                  <a:pt x="1299447" y="336550"/>
                </a:lnTo>
                <a:lnTo>
                  <a:pt x="1302063" y="336550"/>
                </a:lnTo>
                <a:lnTo>
                  <a:pt x="1301562" y="328930"/>
                </a:lnTo>
                <a:lnTo>
                  <a:pt x="1300234" y="328930"/>
                </a:lnTo>
                <a:lnTo>
                  <a:pt x="1300234" y="325120"/>
                </a:lnTo>
                <a:close/>
              </a:path>
              <a:path w="1343025" h="477520">
                <a:moveTo>
                  <a:pt x="1323536" y="334010"/>
                </a:moveTo>
                <a:lnTo>
                  <a:pt x="1323062" y="334434"/>
                </a:lnTo>
                <a:lnTo>
                  <a:pt x="1323434" y="335570"/>
                </a:lnTo>
                <a:lnTo>
                  <a:pt x="1323536" y="334010"/>
                </a:lnTo>
                <a:close/>
              </a:path>
              <a:path w="1343025" h="477520">
                <a:moveTo>
                  <a:pt x="40262" y="327660"/>
                </a:moveTo>
                <a:lnTo>
                  <a:pt x="40337" y="328512"/>
                </a:lnTo>
                <a:lnTo>
                  <a:pt x="41050" y="330200"/>
                </a:lnTo>
                <a:lnTo>
                  <a:pt x="40503" y="327789"/>
                </a:lnTo>
                <a:lnTo>
                  <a:pt x="40262" y="327660"/>
                </a:lnTo>
                <a:close/>
              </a:path>
              <a:path w="1343025" h="477520">
                <a:moveTo>
                  <a:pt x="1296055" y="326390"/>
                </a:moveTo>
                <a:lnTo>
                  <a:pt x="1293401" y="327660"/>
                </a:lnTo>
                <a:lnTo>
                  <a:pt x="1295406" y="329477"/>
                </a:lnTo>
                <a:lnTo>
                  <a:pt x="1296055" y="326390"/>
                </a:lnTo>
                <a:close/>
              </a:path>
              <a:path w="1343025" h="477520">
                <a:moveTo>
                  <a:pt x="1298650" y="313690"/>
                </a:moveTo>
                <a:lnTo>
                  <a:pt x="1287993" y="313690"/>
                </a:lnTo>
                <a:lnTo>
                  <a:pt x="1288435" y="328930"/>
                </a:lnTo>
                <a:lnTo>
                  <a:pt x="1294801" y="328930"/>
                </a:lnTo>
                <a:lnTo>
                  <a:pt x="1293401" y="327660"/>
                </a:lnTo>
                <a:lnTo>
                  <a:pt x="1296055" y="326390"/>
                </a:lnTo>
                <a:lnTo>
                  <a:pt x="1296449" y="326390"/>
                </a:lnTo>
                <a:lnTo>
                  <a:pt x="1296743" y="322580"/>
                </a:lnTo>
                <a:lnTo>
                  <a:pt x="1297588" y="322580"/>
                </a:lnTo>
                <a:lnTo>
                  <a:pt x="1297307" y="321310"/>
                </a:lnTo>
                <a:lnTo>
                  <a:pt x="1294645" y="318770"/>
                </a:lnTo>
                <a:lnTo>
                  <a:pt x="1296349" y="317500"/>
                </a:lnTo>
                <a:lnTo>
                  <a:pt x="1296498" y="317500"/>
                </a:lnTo>
                <a:lnTo>
                  <a:pt x="1298710" y="314960"/>
                </a:lnTo>
                <a:lnTo>
                  <a:pt x="1298650" y="313690"/>
                </a:lnTo>
                <a:close/>
              </a:path>
              <a:path w="1343025" h="477520">
                <a:moveTo>
                  <a:pt x="1297313" y="327110"/>
                </a:moveTo>
                <a:lnTo>
                  <a:pt x="1297382" y="327660"/>
                </a:lnTo>
                <a:lnTo>
                  <a:pt x="1297973" y="327660"/>
                </a:lnTo>
                <a:lnTo>
                  <a:pt x="1297313" y="327110"/>
                </a:lnTo>
                <a:close/>
              </a:path>
              <a:path w="1343025" h="477520">
                <a:moveTo>
                  <a:pt x="1297588" y="322580"/>
                </a:moveTo>
                <a:lnTo>
                  <a:pt x="1296743" y="322580"/>
                </a:lnTo>
                <a:lnTo>
                  <a:pt x="1297313" y="327110"/>
                </a:lnTo>
                <a:lnTo>
                  <a:pt x="1297973" y="327660"/>
                </a:lnTo>
                <a:lnTo>
                  <a:pt x="1298619" y="327660"/>
                </a:lnTo>
                <a:lnTo>
                  <a:pt x="1298070" y="326390"/>
                </a:lnTo>
                <a:lnTo>
                  <a:pt x="1298389" y="326203"/>
                </a:lnTo>
                <a:lnTo>
                  <a:pt x="1297588" y="322580"/>
                </a:lnTo>
                <a:close/>
              </a:path>
              <a:path w="1343025" h="477520">
                <a:moveTo>
                  <a:pt x="1298389" y="326203"/>
                </a:moveTo>
                <a:lnTo>
                  <a:pt x="1298070" y="326390"/>
                </a:lnTo>
                <a:lnTo>
                  <a:pt x="1298619" y="327660"/>
                </a:lnTo>
                <a:lnTo>
                  <a:pt x="1298389" y="326203"/>
                </a:lnTo>
                <a:close/>
              </a:path>
              <a:path w="1343025" h="477520">
                <a:moveTo>
                  <a:pt x="1336454" y="317500"/>
                </a:moveTo>
                <a:lnTo>
                  <a:pt x="1323584" y="317500"/>
                </a:lnTo>
                <a:lnTo>
                  <a:pt x="1324632" y="321310"/>
                </a:lnTo>
                <a:lnTo>
                  <a:pt x="1325946" y="326390"/>
                </a:lnTo>
                <a:lnTo>
                  <a:pt x="1336189" y="326390"/>
                </a:lnTo>
                <a:lnTo>
                  <a:pt x="1336454" y="317500"/>
                </a:lnTo>
                <a:close/>
              </a:path>
              <a:path w="1343025" h="477520">
                <a:moveTo>
                  <a:pt x="39738" y="324415"/>
                </a:moveTo>
                <a:lnTo>
                  <a:pt x="39526" y="325120"/>
                </a:lnTo>
                <a:lnTo>
                  <a:pt x="39898" y="325120"/>
                </a:lnTo>
                <a:lnTo>
                  <a:pt x="39738" y="324415"/>
                </a:lnTo>
                <a:close/>
              </a:path>
              <a:path w="1343025" h="477520">
                <a:moveTo>
                  <a:pt x="41665" y="318033"/>
                </a:moveTo>
                <a:lnTo>
                  <a:pt x="39523" y="320700"/>
                </a:lnTo>
                <a:lnTo>
                  <a:pt x="39610" y="323850"/>
                </a:lnTo>
                <a:lnTo>
                  <a:pt x="39738" y="324415"/>
                </a:lnTo>
                <a:lnTo>
                  <a:pt x="41665" y="318033"/>
                </a:lnTo>
                <a:close/>
              </a:path>
              <a:path w="1343025" h="477520">
                <a:moveTo>
                  <a:pt x="1301758" y="265430"/>
                </a:moveTo>
                <a:lnTo>
                  <a:pt x="1284207" y="265430"/>
                </a:lnTo>
                <a:lnTo>
                  <a:pt x="1283765" y="269240"/>
                </a:lnTo>
                <a:lnTo>
                  <a:pt x="1283077" y="273050"/>
                </a:lnTo>
                <a:lnTo>
                  <a:pt x="1282633" y="276860"/>
                </a:lnTo>
                <a:lnTo>
                  <a:pt x="1284511" y="288290"/>
                </a:lnTo>
                <a:lnTo>
                  <a:pt x="1284658" y="294640"/>
                </a:lnTo>
                <a:lnTo>
                  <a:pt x="1287501" y="294640"/>
                </a:lnTo>
                <a:lnTo>
                  <a:pt x="1287255" y="299720"/>
                </a:lnTo>
                <a:lnTo>
                  <a:pt x="1285486" y="302260"/>
                </a:lnTo>
                <a:lnTo>
                  <a:pt x="1283785" y="318033"/>
                </a:lnTo>
                <a:lnTo>
                  <a:pt x="1283679" y="320700"/>
                </a:lnTo>
                <a:lnTo>
                  <a:pt x="1284207" y="323850"/>
                </a:lnTo>
                <a:lnTo>
                  <a:pt x="1285092" y="322580"/>
                </a:lnTo>
                <a:lnTo>
                  <a:pt x="1287305" y="322580"/>
                </a:lnTo>
                <a:lnTo>
                  <a:pt x="1287993" y="313690"/>
                </a:lnTo>
                <a:lnTo>
                  <a:pt x="1298650" y="313690"/>
                </a:lnTo>
                <a:lnTo>
                  <a:pt x="1298229" y="304800"/>
                </a:lnTo>
                <a:lnTo>
                  <a:pt x="1297114" y="300990"/>
                </a:lnTo>
                <a:lnTo>
                  <a:pt x="1294825" y="300990"/>
                </a:lnTo>
                <a:lnTo>
                  <a:pt x="1297235" y="293370"/>
                </a:lnTo>
                <a:lnTo>
                  <a:pt x="1298784" y="293370"/>
                </a:lnTo>
                <a:lnTo>
                  <a:pt x="1299005" y="289560"/>
                </a:lnTo>
                <a:lnTo>
                  <a:pt x="1298120" y="289560"/>
                </a:lnTo>
                <a:lnTo>
                  <a:pt x="1297186" y="288290"/>
                </a:lnTo>
                <a:lnTo>
                  <a:pt x="1298169" y="275590"/>
                </a:lnTo>
                <a:lnTo>
                  <a:pt x="1300135" y="274320"/>
                </a:lnTo>
                <a:lnTo>
                  <a:pt x="1302654" y="274320"/>
                </a:lnTo>
                <a:lnTo>
                  <a:pt x="1300774" y="273050"/>
                </a:lnTo>
                <a:lnTo>
                  <a:pt x="1301758" y="265430"/>
                </a:lnTo>
                <a:close/>
              </a:path>
              <a:path w="1343025" h="477520">
                <a:moveTo>
                  <a:pt x="39523" y="320700"/>
                </a:moveTo>
                <a:lnTo>
                  <a:pt x="39034" y="321310"/>
                </a:lnTo>
                <a:lnTo>
                  <a:pt x="39485" y="323299"/>
                </a:lnTo>
                <a:lnTo>
                  <a:pt x="39523" y="320700"/>
                </a:lnTo>
                <a:close/>
              </a:path>
              <a:path w="1343025" h="477520">
                <a:moveTo>
                  <a:pt x="9329" y="246380"/>
                </a:moveTo>
                <a:lnTo>
                  <a:pt x="7275" y="246380"/>
                </a:lnTo>
                <a:lnTo>
                  <a:pt x="7325" y="247650"/>
                </a:lnTo>
                <a:lnTo>
                  <a:pt x="7406" y="254000"/>
                </a:lnTo>
                <a:lnTo>
                  <a:pt x="6600" y="262890"/>
                </a:lnTo>
                <a:lnTo>
                  <a:pt x="6564" y="275590"/>
                </a:lnTo>
                <a:lnTo>
                  <a:pt x="6917" y="283210"/>
                </a:lnTo>
                <a:lnTo>
                  <a:pt x="7010" y="285750"/>
                </a:lnTo>
                <a:lnTo>
                  <a:pt x="7114" y="289560"/>
                </a:lnTo>
                <a:lnTo>
                  <a:pt x="7211" y="298450"/>
                </a:lnTo>
                <a:lnTo>
                  <a:pt x="6868" y="309880"/>
                </a:lnTo>
                <a:lnTo>
                  <a:pt x="6770" y="312110"/>
                </a:lnTo>
                <a:lnTo>
                  <a:pt x="6113" y="322580"/>
                </a:lnTo>
                <a:lnTo>
                  <a:pt x="6906" y="318770"/>
                </a:lnTo>
                <a:lnTo>
                  <a:pt x="8146" y="314960"/>
                </a:lnTo>
                <a:lnTo>
                  <a:pt x="14502" y="314960"/>
                </a:lnTo>
                <a:lnTo>
                  <a:pt x="14798" y="309880"/>
                </a:lnTo>
                <a:lnTo>
                  <a:pt x="15928" y="306070"/>
                </a:lnTo>
                <a:lnTo>
                  <a:pt x="16666" y="299720"/>
                </a:lnTo>
                <a:lnTo>
                  <a:pt x="14846" y="299720"/>
                </a:lnTo>
                <a:lnTo>
                  <a:pt x="15092" y="293370"/>
                </a:lnTo>
                <a:lnTo>
                  <a:pt x="17294" y="293370"/>
                </a:lnTo>
                <a:lnTo>
                  <a:pt x="17402" y="292100"/>
                </a:lnTo>
                <a:lnTo>
                  <a:pt x="15096" y="280589"/>
                </a:lnTo>
                <a:lnTo>
                  <a:pt x="13608" y="267970"/>
                </a:lnTo>
                <a:lnTo>
                  <a:pt x="13288" y="255270"/>
                </a:lnTo>
                <a:lnTo>
                  <a:pt x="7522" y="255270"/>
                </a:lnTo>
                <a:lnTo>
                  <a:pt x="8455" y="250190"/>
                </a:lnTo>
                <a:lnTo>
                  <a:pt x="7522" y="248920"/>
                </a:lnTo>
                <a:lnTo>
                  <a:pt x="9329" y="246380"/>
                </a:lnTo>
                <a:close/>
              </a:path>
              <a:path w="1343025" h="477520">
                <a:moveTo>
                  <a:pt x="1336230" y="304800"/>
                </a:moveTo>
                <a:lnTo>
                  <a:pt x="1322357" y="304800"/>
                </a:lnTo>
                <a:lnTo>
                  <a:pt x="1322257" y="307340"/>
                </a:lnTo>
                <a:lnTo>
                  <a:pt x="1322651" y="308610"/>
                </a:lnTo>
                <a:lnTo>
                  <a:pt x="1323143" y="308610"/>
                </a:lnTo>
                <a:lnTo>
                  <a:pt x="1322733" y="311432"/>
                </a:lnTo>
                <a:lnTo>
                  <a:pt x="1323192" y="312420"/>
                </a:lnTo>
                <a:lnTo>
                  <a:pt x="1322590" y="312420"/>
                </a:lnTo>
                <a:lnTo>
                  <a:pt x="1322406" y="313690"/>
                </a:lnTo>
                <a:lnTo>
                  <a:pt x="1321993" y="317500"/>
                </a:lnTo>
                <a:lnTo>
                  <a:pt x="1321895" y="320040"/>
                </a:lnTo>
                <a:lnTo>
                  <a:pt x="1322504" y="322580"/>
                </a:lnTo>
                <a:lnTo>
                  <a:pt x="1323536" y="320040"/>
                </a:lnTo>
                <a:lnTo>
                  <a:pt x="1322357" y="318770"/>
                </a:lnTo>
                <a:lnTo>
                  <a:pt x="1323584" y="317500"/>
                </a:lnTo>
                <a:lnTo>
                  <a:pt x="1336454" y="317500"/>
                </a:lnTo>
                <a:lnTo>
                  <a:pt x="1336405" y="312420"/>
                </a:lnTo>
                <a:lnTo>
                  <a:pt x="1323192" y="312420"/>
                </a:lnTo>
                <a:lnTo>
                  <a:pt x="1322635" y="312110"/>
                </a:lnTo>
                <a:lnTo>
                  <a:pt x="1336397" y="312110"/>
                </a:lnTo>
                <a:lnTo>
                  <a:pt x="1336230" y="304800"/>
                </a:lnTo>
                <a:close/>
              </a:path>
              <a:path w="1343025" h="477520">
                <a:moveTo>
                  <a:pt x="1321590" y="318770"/>
                </a:moveTo>
                <a:lnTo>
                  <a:pt x="1321621" y="319530"/>
                </a:lnTo>
                <a:lnTo>
                  <a:pt x="1321718" y="320040"/>
                </a:lnTo>
                <a:lnTo>
                  <a:pt x="1321773" y="319530"/>
                </a:lnTo>
                <a:lnTo>
                  <a:pt x="1321590" y="318770"/>
                </a:lnTo>
                <a:close/>
              </a:path>
              <a:path w="1343025" h="477520">
                <a:moveTo>
                  <a:pt x="42595" y="314953"/>
                </a:moveTo>
                <a:lnTo>
                  <a:pt x="41665" y="318033"/>
                </a:lnTo>
                <a:lnTo>
                  <a:pt x="43113" y="316230"/>
                </a:lnTo>
                <a:lnTo>
                  <a:pt x="42595" y="314953"/>
                </a:lnTo>
                <a:close/>
              </a:path>
              <a:path w="1343025" h="477520">
                <a:moveTo>
                  <a:pt x="1304806" y="303530"/>
                </a:moveTo>
                <a:lnTo>
                  <a:pt x="1303282" y="308610"/>
                </a:lnTo>
                <a:lnTo>
                  <a:pt x="1302938" y="317500"/>
                </a:lnTo>
                <a:lnTo>
                  <a:pt x="1305642" y="316230"/>
                </a:lnTo>
                <a:lnTo>
                  <a:pt x="1319194" y="316230"/>
                </a:lnTo>
                <a:lnTo>
                  <a:pt x="1318620" y="309880"/>
                </a:lnTo>
                <a:lnTo>
                  <a:pt x="1322012" y="309880"/>
                </a:lnTo>
                <a:lnTo>
                  <a:pt x="1321422" y="308610"/>
                </a:lnTo>
                <a:lnTo>
                  <a:pt x="1304265" y="308610"/>
                </a:lnTo>
                <a:lnTo>
                  <a:pt x="1304806" y="303530"/>
                </a:lnTo>
                <a:close/>
              </a:path>
              <a:path w="1343025" h="477520">
                <a:moveTo>
                  <a:pt x="39516" y="293370"/>
                </a:moveTo>
                <a:lnTo>
                  <a:pt x="21974" y="293370"/>
                </a:lnTo>
                <a:lnTo>
                  <a:pt x="20844" y="302260"/>
                </a:lnTo>
                <a:lnTo>
                  <a:pt x="23007" y="308610"/>
                </a:lnTo>
                <a:lnTo>
                  <a:pt x="20450" y="316230"/>
                </a:lnTo>
                <a:lnTo>
                  <a:pt x="25163" y="314953"/>
                </a:lnTo>
                <a:lnTo>
                  <a:pt x="29304" y="309880"/>
                </a:lnTo>
                <a:lnTo>
                  <a:pt x="31414" y="307340"/>
                </a:lnTo>
                <a:lnTo>
                  <a:pt x="41000" y="307340"/>
                </a:lnTo>
                <a:lnTo>
                  <a:pt x="40312" y="304800"/>
                </a:lnTo>
                <a:lnTo>
                  <a:pt x="39574" y="297180"/>
                </a:lnTo>
                <a:lnTo>
                  <a:pt x="39879" y="296888"/>
                </a:lnTo>
                <a:lnTo>
                  <a:pt x="39516" y="293370"/>
                </a:lnTo>
                <a:close/>
              </a:path>
              <a:path w="1343025" h="477520">
                <a:moveTo>
                  <a:pt x="40951" y="313690"/>
                </a:moveTo>
                <a:lnTo>
                  <a:pt x="40214" y="313690"/>
                </a:lnTo>
                <a:lnTo>
                  <a:pt x="40902" y="314960"/>
                </a:lnTo>
                <a:lnTo>
                  <a:pt x="40951" y="313690"/>
                </a:lnTo>
                <a:close/>
              </a:path>
              <a:path w="1343025" h="477520">
                <a:moveTo>
                  <a:pt x="42524" y="311150"/>
                </a:moveTo>
                <a:lnTo>
                  <a:pt x="41050" y="311150"/>
                </a:lnTo>
                <a:lnTo>
                  <a:pt x="42595" y="314953"/>
                </a:lnTo>
                <a:lnTo>
                  <a:pt x="43360" y="312420"/>
                </a:lnTo>
                <a:lnTo>
                  <a:pt x="42524" y="311150"/>
                </a:lnTo>
                <a:close/>
              </a:path>
              <a:path w="1343025" h="477520">
                <a:moveTo>
                  <a:pt x="18287" y="300990"/>
                </a:moveTo>
                <a:lnTo>
                  <a:pt x="17402" y="302260"/>
                </a:lnTo>
                <a:lnTo>
                  <a:pt x="16616" y="312420"/>
                </a:lnTo>
                <a:lnTo>
                  <a:pt x="19074" y="307340"/>
                </a:lnTo>
                <a:lnTo>
                  <a:pt x="20450" y="306070"/>
                </a:lnTo>
                <a:lnTo>
                  <a:pt x="20401" y="304800"/>
                </a:lnTo>
                <a:lnTo>
                  <a:pt x="18926" y="304800"/>
                </a:lnTo>
                <a:lnTo>
                  <a:pt x="18779" y="302260"/>
                </a:lnTo>
                <a:lnTo>
                  <a:pt x="18287" y="300990"/>
                </a:lnTo>
                <a:close/>
              </a:path>
              <a:path w="1343025" h="477520">
                <a:moveTo>
                  <a:pt x="1322733" y="311432"/>
                </a:moveTo>
                <a:lnTo>
                  <a:pt x="1322635" y="312110"/>
                </a:lnTo>
                <a:lnTo>
                  <a:pt x="1323192" y="312420"/>
                </a:lnTo>
                <a:lnTo>
                  <a:pt x="1322733" y="311432"/>
                </a:lnTo>
                <a:close/>
              </a:path>
              <a:path w="1343025" h="477520">
                <a:moveTo>
                  <a:pt x="1322012" y="309880"/>
                </a:moveTo>
                <a:lnTo>
                  <a:pt x="1318620" y="309880"/>
                </a:lnTo>
                <a:lnTo>
                  <a:pt x="1322635" y="312110"/>
                </a:lnTo>
                <a:lnTo>
                  <a:pt x="1322733" y="311432"/>
                </a:lnTo>
                <a:lnTo>
                  <a:pt x="1322012" y="309880"/>
                </a:lnTo>
                <a:close/>
              </a:path>
              <a:path w="1343025" h="477520">
                <a:moveTo>
                  <a:pt x="42622" y="295910"/>
                </a:moveTo>
                <a:lnTo>
                  <a:pt x="41020" y="297501"/>
                </a:lnTo>
                <a:lnTo>
                  <a:pt x="41934" y="309880"/>
                </a:lnTo>
                <a:lnTo>
                  <a:pt x="42622" y="300990"/>
                </a:lnTo>
                <a:lnTo>
                  <a:pt x="41689" y="300990"/>
                </a:lnTo>
                <a:lnTo>
                  <a:pt x="42130" y="298450"/>
                </a:lnTo>
                <a:lnTo>
                  <a:pt x="42622" y="295910"/>
                </a:lnTo>
                <a:close/>
              </a:path>
              <a:path w="1343025" h="477520">
                <a:moveTo>
                  <a:pt x="1314147" y="275590"/>
                </a:moveTo>
                <a:lnTo>
                  <a:pt x="1304806" y="275590"/>
                </a:lnTo>
                <a:lnTo>
                  <a:pt x="1302053" y="281940"/>
                </a:lnTo>
                <a:lnTo>
                  <a:pt x="1303724" y="288290"/>
                </a:lnTo>
                <a:lnTo>
                  <a:pt x="1301758" y="295910"/>
                </a:lnTo>
                <a:lnTo>
                  <a:pt x="1302445" y="298450"/>
                </a:lnTo>
                <a:lnTo>
                  <a:pt x="1305838" y="298450"/>
                </a:lnTo>
                <a:lnTo>
                  <a:pt x="1306330" y="308610"/>
                </a:lnTo>
                <a:lnTo>
                  <a:pt x="1321422" y="308610"/>
                </a:lnTo>
                <a:lnTo>
                  <a:pt x="1320833" y="307340"/>
                </a:lnTo>
                <a:lnTo>
                  <a:pt x="1320833" y="304800"/>
                </a:lnTo>
                <a:lnTo>
                  <a:pt x="1336230" y="304800"/>
                </a:lnTo>
                <a:lnTo>
                  <a:pt x="1336159" y="302260"/>
                </a:lnTo>
                <a:lnTo>
                  <a:pt x="1325520" y="302260"/>
                </a:lnTo>
                <a:lnTo>
                  <a:pt x="1324175" y="299720"/>
                </a:lnTo>
                <a:lnTo>
                  <a:pt x="1318817" y="293370"/>
                </a:lnTo>
                <a:lnTo>
                  <a:pt x="1319344" y="289560"/>
                </a:lnTo>
                <a:lnTo>
                  <a:pt x="1313213" y="289560"/>
                </a:lnTo>
                <a:lnTo>
                  <a:pt x="1315081" y="281940"/>
                </a:lnTo>
                <a:lnTo>
                  <a:pt x="1313704" y="278130"/>
                </a:lnTo>
                <a:lnTo>
                  <a:pt x="1314147" y="275590"/>
                </a:lnTo>
                <a:close/>
              </a:path>
              <a:path w="1343025" h="477520">
                <a:moveTo>
                  <a:pt x="1322357" y="304800"/>
                </a:moveTo>
                <a:lnTo>
                  <a:pt x="1320833" y="304800"/>
                </a:lnTo>
                <a:lnTo>
                  <a:pt x="1321766" y="306070"/>
                </a:lnTo>
                <a:lnTo>
                  <a:pt x="1322357" y="304800"/>
                </a:lnTo>
                <a:close/>
              </a:path>
              <a:path w="1343025" h="477520">
                <a:moveTo>
                  <a:pt x="20401" y="297180"/>
                </a:moveTo>
                <a:lnTo>
                  <a:pt x="19418" y="297180"/>
                </a:lnTo>
                <a:lnTo>
                  <a:pt x="19762" y="303530"/>
                </a:lnTo>
                <a:lnTo>
                  <a:pt x="18926" y="304800"/>
                </a:lnTo>
                <a:lnTo>
                  <a:pt x="20401" y="304800"/>
                </a:lnTo>
                <a:lnTo>
                  <a:pt x="20303" y="302260"/>
                </a:lnTo>
                <a:lnTo>
                  <a:pt x="20401" y="297180"/>
                </a:lnTo>
                <a:close/>
              </a:path>
              <a:path w="1343025" h="477520">
                <a:moveTo>
                  <a:pt x="1336256" y="262890"/>
                </a:moveTo>
                <a:lnTo>
                  <a:pt x="1328480" y="262890"/>
                </a:lnTo>
                <a:lnTo>
                  <a:pt x="1328502" y="271780"/>
                </a:lnTo>
                <a:lnTo>
                  <a:pt x="1326634" y="275590"/>
                </a:lnTo>
                <a:lnTo>
                  <a:pt x="1329190" y="279400"/>
                </a:lnTo>
                <a:lnTo>
                  <a:pt x="1327219" y="290830"/>
                </a:lnTo>
                <a:lnTo>
                  <a:pt x="1325520" y="302260"/>
                </a:lnTo>
                <a:lnTo>
                  <a:pt x="1336159" y="302260"/>
                </a:lnTo>
                <a:lnTo>
                  <a:pt x="1335862" y="293370"/>
                </a:lnTo>
                <a:lnTo>
                  <a:pt x="1335735" y="281940"/>
                </a:lnTo>
                <a:lnTo>
                  <a:pt x="1335860" y="275636"/>
                </a:lnTo>
                <a:lnTo>
                  <a:pt x="1336518" y="264160"/>
                </a:lnTo>
                <a:lnTo>
                  <a:pt x="1336256" y="262890"/>
                </a:lnTo>
                <a:close/>
              </a:path>
              <a:path w="1343025" h="477520">
                <a:moveTo>
                  <a:pt x="1284658" y="294640"/>
                </a:moveTo>
                <a:lnTo>
                  <a:pt x="1283765" y="294640"/>
                </a:lnTo>
                <a:lnTo>
                  <a:pt x="1284806" y="300990"/>
                </a:lnTo>
                <a:lnTo>
                  <a:pt x="1284658" y="294640"/>
                </a:lnTo>
                <a:close/>
              </a:path>
              <a:path w="1343025" h="477520">
                <a:moveTo>
                  <a:pt x="1341382" y="278130"/>
                </a:moveTo>
                <a:lnTo>
                  <a:pt x="1340645" y="278130"/>
                </a:lnTo>
                <a:lnTo>
                  <a:pt x="1340680" y="279400"/>
                </a:lnTo>
                <a:lnTo>
                  <a:pt x="1340804" y="288290"/>
                </a:lnTo>
                <a:lnTo>
                  <a:pt x="1340545" y="292100"/>
                </a:lnTo>
                <a:lnTo>
                  <a:pt x="1339907" y="295910"/>
                </a:lnTo>
                <a:lnTo>
                  <a:pt x="1340939" y="295910"/>
                </a:lnTo>
                <a:lnTo>
                  <a:pt x="1341578" y="298450"/>
                </a:lnTo>
                <a:lnTo>
                  <a:pt x="1342169" y="299720"/>
                </a:lnTo>
                <a:lnTo>
                  <a:pt x="1342119" y="295910"/>
                </a:lnTo>
                <a:lnTo>
                  <a:pt x="1342513" y="292100"/>
                </a:lnTo>
                <a:lnTo>
                  <a:pt x="1342955" y="289560"/>
                </a:lnTo>
                <a:lnTo>
                  <a:pt x="1341431" y="289560"/>
                </a:lnTo>
                <a:lnTo>
                  <a:pt x="1341308" y="284480"/>
                </a:lnTo>
                <a:lnTo>
                  <a:pt x="1341382" y="278130"/>
                </a:lnTo>
                <a:close/>
              </a:path>
              <a:path w="1343025" h="477520">
                <a:moveTo>
                  <a:pt x="17294" y="293370"/>
                </a:moveTo>
                <a:lnTo>
                  <a:pt x="16026" y="293370"/>
                </a:lnTo>
                <a:lnTo>
                  <a:pt x="16863" y="298450"/>
                </a:lnTo>
                <a:lnTo>
                  <a:pt x="17294" y="293370"/>
                </a:lnTo>
                <a:close/>
              </a:path>
              <a:path w="1343025" h="477520">
                <a:moveTo>
                  <a:pt x="40902" y="295910"/>
                </a:moveTo>
                <a:lnTo>
                  <a:pt x="39895" y="296873"/>
                </a:lnTo>
                <a:lnTo>
                  <a:pt x="40065" y="298450"/>
                </a:lnTo>
                <a:lnTo>
                  <a:pt x="41020" y="297501"/>
                </a:lnTo>
                <a:lnTo>
                  <a:pt x="40902" y="295910"/>
                </a:lnTo>
                <a:close/>
              </a:path>
              <a:path w="1343025" h="477520">
                <a:moveTo>
                  <a:pt x="20424" y="296888"/>
                </a:moveTo>
                <a:lnTo>
                  <a:pt x="20401" y="297180"/>
                </a:lnTo>
                <a:lnTo>
                  <a:pt x="20424" y="296888"/>
                </a:lnTo>
                <a:close/>
              </a:path>
              <a:path w="1343025" h="477520">
                <a:moveTo>
                  <a:pt x="22194" y="267970"/>
                </a:moveTo>
                <a:lnTo>
                  <a:pt x="22676" y="281940"/>
                </a:lnTo>
                <a:lnTo>
                  <a:pt x="22002" y="287020"/>
                </a:lnTo>
                <a:lnTo>
                  <a:pt x="20699" y="288290"/>
                </a:lnTo>
                <a:lnTo>
                  <a:pt x="18315" y="288290"/>
                </a:lnTo>
                <a:lnTo>
                  <a:pt x="19467" y="290830"/>
                </a:lnTo>
                <a:lnTo>
                  <a:pt x="20106" y="293370"/>
                </a:lnTo>
                <a:lnTo>
                  <a:pt x="20424" y="296888"/>
                </a:lnTo>
                <a:lnTo>
                  <a:pt x="20598" y="294640"/>
                </a:lnTo>
                <a:lnTo>
                  <a:pt x="21974" y="293370"/>
                </a:lnTo>
                <a:lnTo>
                  <a:pt x="39516" y="293370"/>
                </a:lnTo>
                <a:lnTo>
                  <a:pt x="39378" y="292100"/>
                </a:lnTo>
                <a:lnTo>
                  <a:pt x="38050" y="289560"/>
                </a:lnTo>
                <a:lnTo>
                  <a:pt x="38462" y="276860"/>
                </a:lnTo>
                <a:lnTo>
                  <a:pt x="38981" y="271780"/>
                </a:lnTo>
                <a:lnTo>
                  <a:pt x="30382" y="271780"/>
                </a:lnTo>
                <a:lnTo>
                  <a:pt x="30239" y="270510"/>
                </a:lnTo>
                <a:lnTo>
                  <a:pt x="22875" y="270510"/>
                </a:lnTo>
                <a:lnTo>
                  <a:pt x="22194" y="267970"/>
                </a:lnTo>
                <a:close/>
              </a:path>
              <a:path w="1343025" h="477520">
                <a:moveTo>
                  <a:pt x="1298784" y="293370"/>
                </a:moveTo>
                <a:lnTo>
                  <a:pt x="1297235" y="293370"/>
                </a:lnTo>
                <a:lnTo>
                  <a:pt x="1298710" y="294640"/>
                </a:lnTo>
                <a:lnTo>
                  <a:pt x="1298784" y="293370"/>
                </a:lnTo>
                <a:close/>
              </a:path>
              <a:path w="1343025" h="477520">
                <a:moveTo>
                  <a:pt x="1321815" y="284480"/>
                </a:moveTo>
                <a:lnTo>
                  <a:pt x="1320783" y="284480"/>
                </a:lnTo>
                <a:lnTo>
                  <a:pt x="1320734" y="289560"/>
                </a:lnTo>
                <a:lnTo>
                  <a:pt x="1320833" y="292100"/>
                </a:lnTo>
                <a:lnTo>
                  <a:pt x="1321521" y="289560"/>
                </a:lnTo>
                <a:lnTo>
                  <a:pt x="1321815" y="284480"/>
                </a:lnTo>
                <a:close/>
              </a:path>
              <a:path w="1343025" h="477520">
                <a:moveTo>
                  <a:pt x="1319997" y="264160"/>
                </a:moveTo>
                <a:lnTo>
                  <a:pt x="1316998" y="267970"/>
                </a:lnTo>
                <a:lnTo>
                  <a:pt x="1315474" y="267970"/>
                </a:lnTo>
                <a:lnTo>
                  <a:pt x="1315604" y="278130"/>
                </a:lnTo>
                <a:lnTo>
                  <a:pt x="1315202" y="288290"/>
                </a:lnTo>
                <a:lnTo>
                  <a:pt x="1314737" y="289560"/>
                </a:lnTo>
                <a:lnTo>
                  <a:pt x="1319344" y="289560"/>
                </a:lnTo>
                <a:lnTo>
                  <a:pt x="1320046" y="284480"/>
                </a:lnTo>
                <a:lnTo>
                  <a:pt x="1321815" y="284480"/>
                </a:lnTo>
                <a:lnTo>
                  <a:pt x="1321963" y="281940"/>
                </a:lnTo>
                <a:lnTo>
                  <a:pt x="1322416" y="281940"/>
                </a:lnTo>
                <a:lnTo>
                  <a:pt x="1321865" y="279400"/>
                </a:lnTo>
                <a:lnTo>
                  <a:pt x="1322959" y="279400"/>
                </a:lnTo>
                <a:lnTo>
                  <a:pt x="1322357" y="278130"/>
                </a:lnTo>
                <a:lnTo>
                  <a:pt x="1323123" y="274320"/>
                </a:lnTo>
                <a:lnTo>
                  <a:pt x="1322257" y="274320"/>
                </a:lnTo>
                <a:lnTo>
                  <a:pt x="1322314" y="269240"/>
                </a:lnTo>
                <a:lnTo>
                  <a:pt x="1320144" y="269240"/>
                </a:lnTo>
                <a:lnTo>
                  <a:pt x="1319997" y="264160"/>
                </a:lnTo>
                <a:close/>
              </a:path>
              <a:path w="1343025" h="477520">
                <a:moveTo>
                  <a:pt x="1342365" y="288290"/>
                </a:moveTo>
                <a:lnTo>
                  <a:pt x="1341431" y="289560"/>
                </a:lnTo>
                <a:lnTo>
                  <a:pt x="1342955" y="289560"/>
                </a:lnTo>
                <a:lnTo>
                  <a:pt x="1342365" y="288290"/>
                </a:lnTo>
                <a:close/>
              </a:path>
              <a:path w="1343025" h="477520">
                <a:moveTo>
                  <a:pt x="1322416" y="281940"/>
                </a:moveTo>
                <a:lnTo>
                  <a:pt x="1321963" y="281940"/>
                </a:lnTo>
                <a:lnTo>
                  <a:pt x="1322357" y="288290"/>
                </a:lnTo>
                <a:lnTo>
                  <a:pt x="1323242" y="285750"/>
                </a:lnTo>
                <a:lnTo>
                  <a:pt x="1322416" y="281940"/>
                </a:lnTo>
                <a:close/>
              </a:path>
              <a:path w="1343025" h="477520">
                <a:moveTo>
                  <a:pt x="1323523" y="280589"/>
                </a:moveTo>
                <a:lnTo>
                  <a:pt x="1324766" y="283210"/>
                </a:lnTo>
                <a:lnTo>
                  <a:pt x="1324670" y="281412"/>
                </a:lnTo>
                <a:lnTo>
                  <a:pt x="1323523" y="280589"/>
                </a:lnTo>
                <a:close/>
              </a:path>
              <a:path w="1343025" h="477520">
                <a:moveTo>
                  <a:pt x="1325405" y="271780"/>
                </a:moveTo>
                <a:lnTo>
                  <a:pt x="1324225" y="273050"/>
                </a:lnTo>
                <a:lnTo>
                  <a:pt x="1324670" y="281412"/>
                </a:lnTo>
                <a:lnTo>
                  <a:pt x="1325405" y="281940"/>
                </a:lnTo>
                <a:lnTo>
                  <a:pt x="1325405" y="271780"/>
                </a:lnTo>
                <a:close/>
              </a:path>
              <a:path w="1343025" h="477520">
                <a:moveTo>
                  <a:pt x="1322959" y="279400"/>
                </a:moveTo>
                <a:lnTo>
                  <a:pt x="1321865" y="279400"/>
                </a:lnTo>
                <a:lnTo>
                  <a:pt x="1323523" y="280589"/>
                </a:lnTo>
                <a:lnTo>
                  <a:pt x="1322959" y="279400"/>
                </a:lnTo>
                <a:close/>
              </a:path>
              <a:path w="1343025" h="477520">
                <a:moveTo>
                  <a:pt x="1302654" y="274320"/>
                </a:moveTo>
                <a:lnTo>
                  <a:pt x="1300135" y="274320"/>
                </a:lnTo>
                <a:lnTo>
                  <a:pt x="1302545" y="278130"/>
                </a:lnTo>
                <a:lnTo>
                  <a:pt x="1303651" y="276860"/>
                </a:lnTo>
                <a:lnTo>
                  <a:pt x="1302348" y="276860"/>
                </a:lnTo>
                <a:lnTo>
                  <a:pt x="1302654" y="274320"/>
                </a:lnTo>
                <a:close/>
              </a:path>
              <a:path w="1343025" h="477520">
                <a:moveTo>
                  <a:pt x="1302662" y="274253"/>
                </a:moveTo>
                <a:lnTo>
                  <a:pt x="1302348" y="276860"/>
                </a:lnTo>
                <a:lnTo>
                  <a:pt x="1304716" y="275636"/>
                </a:lnTo>
                <a:lnTo>
                  <a:pt x="1302662" y="274253"/>
                </a:lnTo>
                <a:close/>
              </a:path>
              <a:path w="1343025" h="477520">
                <a:moveTo>
                  <a:pt x="1304716" y="275636"/>
                </a:moveTo>
                <a:lnTo>
                  <a:pt x="1302348" y="276860"/>
                </a:lnTo>
                <a:lnTo>
                  <a:pt x="1303651" y="276860"/>
                </a:lnTo>
                <a:lnTo>
                  <a:pt x="1304716" y="275636"/>
                </a:lnTo>
                <a:close/>
              </a:path>
              <a:path w="1343025" h="477520">
                <a:moveTo>
                  <a:pt x="1294711" y="222250"/>
                </a:moveTo>
                <a:lnTo>
                  <a:pt x="1279685" y="222250"/>
                </a:lnTo>
                <a:lnTo>
                  <a:pt x="1282585" y="228600"/>
                </a:lnTo>
                <a:lnTo>
                  <a:pt x="1282633" y="232410"/>
                </a:lnTo>
                <a:lnTo>
                  <a:pt x="1281683" y="237490"/>
                </a:lnTo>
                <a:lnTo>
                  <a:pt x="1282558" y="245110"/>
                </a:lnTo>
                <a:lnTo>
                  <a:pt x="1282626" y="247650"/>
                </a:lnTo>
                <a:lnTo>
                  <a:pt x="1281847" y="260350"/>
                </a:lnTo>
                <a:lnTo>
                  <a:pt x="1283077" y="265430"/>
                </a:lnTo>
                <a:lnTo>
                  <a:pt x="1303724" y="265430"/>
                </a:lnTo>
                <a:lnTo>
                  <a:pt x="1302807" y="273050"/>
                </a:lnTo>
                <a:lnTo>
                  <a:pt x="1302765" y="274320"/>
                </a:lnTo>
                <a:lnTo>
                  <a:pt x="1304757" y="275590"/>
                </a:lnTo>
                <a:lnTo>
                  <a:pt x="1314147" y="275590"/>
                </a:lnTo>
                <a:lnTo>
                  <a:pt x="1315474" y="267970"/>
                </a:lnTo>
                <a:lnTo>
                  <a:pt x="1316998" y="267970"/>
                </a:lnTo>
                <a:lnTo>
                  <a:pt x="1318226" y="265430"/>
                </a:lnTo>
                <a:lnTo>
                  <a:pt x="1318218" y="264160"/>
                </a:lnTo>
                <a:lnTo>
                  <a:pt x="1294925" y="264160"/>
                </a:lnTo>
                <a:lnTo>
                  <a:pt x="1293646" y="260350"/>
                </a:lnTo>
                <a:lnTo>
                  <a:pt x="1292270" y="256540"/>
                </a:lnTo>
                <a:lnTo>
                  <a:pt x="1291877" y="250190"/>
                </a:lnTo>
                <a:lnTo>
                  <a:pt x="1294974" y="250190"/>
                </a:lnTo>
                <a:lnTo>
                  <a:pt x="1295161" y="249072"/>
                </a:lnTo>
                <a:lnTo>
                  <a:pt x="1294985" y="248920"/>
                </a:lnTo>
                <a:lnTo>
                  <a:pt x="1293691" y="237490"/>
                </a:lnTo>
                <a:lnTo>
                  <a:pt x="1292614" y="234950"/>
                </a:lnTo>
                <a:lnTo>
                  <a:pt x="1291090" y="234950"/>
                </a:lnTo>
                <a:lnTo>
                  <a:pt x="1294332" y="231140"/>
                </a:lnTo>
                <a:lnTo>
                  <a:pt x="1318767" y="231140"/>
                </a:lnTo>
                <a:lnTo>
                  <a:pt x="1320833" y="226060"/>
                </a:lnTo>
                <a:lnTo>
                  <a:pt x="1319112" y="226060"/>
                </a:lnTo>
                <a:lnTo>
                  <a:pt x="1318890" y="224790"/>
                </a:lnTo>
                <a:lnTo>
                  <a:pt x="1298673" y="224790"/>
                </a:lnTo>
                <a:lnTo>
                  <a:pt x="1294711" y="222250"/>
                </a:lnTo>
                <a:close/>
              </a:path>
              <a:path w="1343025" h="477520">
                <a:moveTo>
                  <a:pt x="1323634" y="271780"/>
                </a:moveTo>
                <a:lnTo>
                  <a:pt x="1322257" y="274320"/>
                </a:lnTo>
                <a:lnTo>
                  <a:pt x="1323123" y="274320"/>
                </a:lnTo>
                <a:lnTo>
                  <a:pt x="1323634" y="271780"/>
                </a:lnTo>
                <a:close/>
              </a:path>
              <a:path w="1343025" h="477520">
                <a:moveTo>
                  <a:pt x="32117" y="223882"/>
                </a:moveTo>
                <a:lnTo>
                  <a:pt x="29693" y="224790"/>
                </a:lnTo>
                <a:lnTo>
                  <a:pt x="31906" y="227330"/>
                </a:lnTo>
                <a:lnTo>
                  <a:pt x="32126" y="233680"/>
                </a:lnTo>
                <a:lnTo>
                  <a:pt x="32231" y="240789"/>
                </a:lnTo>
                <a:lnTo>
                  <a:pt x="30638" y="251304"/>
                </a:lnTo>
                <a:lnTo>
                  <a:pt x="30414" y="262890"/>
                </a:lnTo>
                <a:lnTo>
                  <a:pt x="31017" y="267970"/>
                </a:lnTo>
                <a:lnTo>
                  <a:pt x="31094" y="270510"/>
                </a:lnTo>
                <a:lnTo>
                  <a:pt x="31021" y="271780"/>
                </a:lnTo>
                <a:lnTo>
                  <a:pt x="38981" y="271780"/>
                </a:lnTo>
                <a:lnTo>
                  <a:pt x="38225" y="266700"/>
                </a:lnTo>
                <a:lnTo>
                  <a:pt x="36068" y="265430"/>
                </a:lnTo>
                <a:lnTo>
                  <a:pt x="39082" y="265430"/>
                </a:lnTo>
                <a:lnTo>
                  <a:pt x="39247" y="252730"/>
                </a:lnTo>
                <a:lnTo>
                  <a:pt x="36526" y="252730"/>
                </a:lnTo>
                <a:lnTo>
                  <a:pt x="35887" y="242570"/>
                </a:lnTo>
                <a:lnTo>
                  <a:pt x="37952" y="240030"/>
                </a:lnTo>
                <a:lnTo>
                  <a:pt x="36526" y="234950"/>
                </a:lnTo>
                <a:lnTo>
                  <a:pt x="36330" y="234950"/>
                </a:lnTo>
                <a:lnTo>
                  <a:pt x="36719" y="231140"/>
                </a:lnTo>
                <a:lnTo>
                  <a:pt x="32692" y="231140"/>
                </a:lnTo>
                <a:lnTo>
                  <a:pt x="32823" y="228600"/>
                </a:lnTo>
                <a:lnTo>
                  <a:pt x="32894" y="226060"/>
                </a:lnTo>
                <a:lnTo>
                  <a:pt x="32117" y="223882"/>
                </a:lnTo>
                <a:close/>
              </a:path>
              <a:path w="1343025" h="477520">
                <a:moveTo>
                  <a:pt x="26007" y="223520"/>
                </a:moveTo>
                <a:lnTo>
                  <a:pt x="25466" y="224790"/>
                </a:lnTo>
                <a:lnTo>
                  <a:pt x="21974" y="232410"/>
                </a:lnTo>
                <a:lnTo>
                  <a:pt x="22148" y="247650"/>
                </a:lnTo>
                <a:lnTo>
                  <a:pt x="22984" y="256540"/>
                </a:lnTo>
                <a:lnTo>
                  <a:pt x="23107" y="262890"/>
                </a:lnTo>
                <a:lnTo>
                  <a:pt x="22875" y="270510"/>
                </a:lnTo>
                <a:lnTo>
                  <a:pt x="30239" y="270510"/>
                </a:lnTo>
                <a:lnTo>
                  <a:pt x="28654" y="256450"/>
                </a:lnTo>
                <a:lnTo>
                  <a:pt x="26159" y="245110"/>
                </a:lnTo>
                <a:lnTo>
                  <a:pt x="25810" y="233680"/>
                </a:lnTo>
                <a:lnTo>
                  <a:pt x="28440" y="233680"/>
                </a:lnTo>
                <a:lnTo>
                  <a:pt x="28858" y="232410"/>
                </a:lnTo>
                <a:lnTo>
                  <a:pt x="26007" y="223520"/>
                </a:lnTo>
                <a:close/>
              </a:path>
              <a:path w="1343025" h="477520">
                <a:moveTo>
                  <a:pt x="1322357" y="265430"/>
                </a:moveTo>
                <a:lnTo>
                  <a:pt x="1320144" y="269240"/>
                </a:lnTo>
                <a:lnTo>
                  <a:pt x="1322314" y="269240"/>
                </a:lnTo>
                <a:lnTo>
                  <a:pt x="1322357" y="265430"/>
                </a:lnTo>
                <a:close/>
              </a:path>
              <a:path w="1343025" h="477520">
                <a:moveTo>
                  <a:pt x="16432" y="246380"/>
                </a:moveTo>
                <a:lnTo>
                  <a:pt x="9329" y="246380"/>
                </a:lnTo>
                <a:lnTo>
                  <a:pt x="10579" y="254000"/>
                </a:lnTo>
                <a:lnTo>
                  <a:pt x="9881" y="255270"/>
                </a:lnTo>
                <a:lnTo>
                  <a:pt x="14306" y="255270"/>
                </a:lnTo>
                <a:lnTo>
                  <a:pt x="16863" y="266700"/>
                </a:lnTo>
                <a:lnTo>
                  <a:pt x="16744" y="262890"/>
                </a:lnTo>
                <a:lnTo>
                  <a:pt x="16631" y="257810"/>
                </a:lnTo>
                <a:lnTo>
                  <a:pt x="16509" y="248920"/>
                </a:lnTo>
                <a:lnTo>
                  <a:pt x="16432" y="246380"/>
                </a:lnTo>
                <a:close/>
              </a:path>
              <a:path w="1343025" h="477520">
                <a:moveTo>
                  <a:pt x="1335237" y="238760"/>
                </a:moveTo>
                <a:lnTo>
                  <a:pt x="1327666" y="238760"/>
                </a:lnTo>
                <a:lnTo>
                  <a:pt x="1327810" y="247650"/>
                </a:lnTo>
                <a:lnTo>
                  <a:pt x="1325871" y="257810"/>
                </a:lnTo>
                <a:lnTo>
                  <a:pt x="1326672" y="265430"/>
                </a:lnTo>
                <a:lnTo>
                  <a:pt x="1328480" y="262890"/>
                </a:lnTo>
                <a:lnTo>
                  <a:pt x="1336256" y="262890"/>
                </a:lnTo>
                <a:lnTo>
                  <a:pt x="1334417" y="254000"/>
                </a:lnTo>
                <a:lnTo>
                  <a:pt x="1333091" y="240030"/>
                </a:lnTo>
                <a:lnTo>
                  <a:pt x="1335237" y="238760"/>
                </a:lnTo>
                <a:close/>
              </a:path>
              <a:path w="1343025" h="477520">
                <a:moveTo>
                  <a:pt x="1297923" y="238760"/>
                </a:moveTo>
                <a:lnTo>
                  <a:pt x="1296890" y="238760"/>
                </a:lnTo>
                <a:lnTo>
                  <a:pt x="1295161" y="249072"/>
                </a:lnTo>
                <a:lnTo>
                  <a:pt x="1296449" y="250190"/>
                </a:lnTo>
                <a:lnTo>
                  <a:pt x="1293990" y="250190"/>
                </a:lnTo>
                <a:lnTo>
                  <a:pt x="1295121" y="255270"/>
                </a:lnTo>
                <a:lnTo>
                  <a:pt x="1294925" y="264160"/>
                </a:lnTo>
                <a:lnTo>
                  <a:pt x="1318218" y="264160"/>
                </a:lnTo>
                <a:lnTo>
                  <a:pt x="1318202" y="261620"/>
                </a:lnTo>
                <a:lnTo>
                  <a:pt x="1316261" y="261620"/>
                </a:lnTo>
                <a:lnTo>
                  <a:pt x="1315744" y="259080"/>
                </a:lnTo>
                <a:lnTo>
                  <a:pt x="1298710" y="259080"/>
                </a:lnTo>
                <a:lnTo>
                  <a:pt x="1297579" y="256540"/>
                </a:lnTo>
                <a:lnTo>
                  <a:pt x="1297481" y="247650"/>
                </a:lnTo>
                <a:lnTo>
                  <a:pt x="1297186" y="243840"/>
                </a:lnTo>
                <a:lnTo>
                  <a:pt x="1299713" y="243840"/>
                </a:lnTo>
                <a:lnTo>
                  <a:pt x="1299802" y="242570"/>
                </a:lnTo>
                <a:lnTo>
                  <a:pt x="1297973" y="242570"/>
                </a:lnTo>
                <a:lnTo>
                  <a:pt x="1297923" y="238760"/>
                </a:lnTo>
                <a:close/>
              </a:path>
              <a:path w="1343025" h="477520">
                <a:moveTo>
                  <a:pt x="1315227" y="256450"/>
                </a:moveTo>
                <a:lnTo>
                  <a:pt x="1316261" y="261620"/>
                </a:lnTo>
                <a:lnTo>
                  <a:pt x="1315227" y="256450"/>
                </a:lnTo>
                <a:close/>
              </a:path>
              <a:path w="1343025" h="477520">
                <a:moveTo>
                  <a:pt x="1315081" y="245110"/>
                </a:moveTo>
                <a:lnTo>
                  <a:pt x="1315245" y="256540"/>
                </a:lnTo>
                <a:lnTo>
                  <a:pt x="1316261" y="261620"/>
                </a:lnTo>
                <a:lnTo>
                  <a:pt x="1318202" y="261620"/>
                </a:lnTo>
                <a:lnTo>
                  <a:pt x="1318178" y="257810"/>
                </a:lnTo>
                <a:lnTo>
                  <a:pt x="1320046" y="257810"/>
                </a:lnTo>
                <a:lnTo>
                  <a:pt x="1319238" y="252730"/>
                </a:lnTo>
                <a:lnTo>
                  <a:pt x="1318031" y="252730"/>
                </a:lnTo>
                <a:lnTo>
                  <a:pt x="1317122" y="250190"/>
                </a:lnTo>
                <a:lnTo>
                  <a:pt x="1315081" y="245110"/>
                </a:lnTo>
                <a:close/>
              </a:path>
              <a:path w="1343025" h="477520">
                <a:moveTo>
                  <a:pt x="1300676" y="246380"/>
                </a:moveTo>
                <a:lnTo>
                  <a:pt x="1297579" y="251304"/>
                </a:lnTo>
                <a:lnTo>
                  <a:pt x="1297686" y="252730"/>
                </a:lnTo>
                <a:lnTo>
                  <a:pt x="1298710" y="259080"/>
                </a:lnTo>
                <a:lnTo>
                  <a:pt x="1315744" y="259080"/>
                </a:lnTo>
                <a:lnTo>
                  <a:pt x="1315228" y="256540"/>
                </a:lnTo>
                <a:lnTo>
                  <a:pt x="1300971" y="256540"/>
                </a:lnTo>
                <a:lnTo>
                  <a:pt x="1300086" y="255270"/>
                </a:lnTo>
                <a:lnTo>
                  <a:pt x="1300579" y="254000"/>
                </a:lnTo>
                <a:lnTo>
                  <a:pt x="1300971" y="254000"/>
                </a:lnTo>
                <a:lnTo>
                  <a:pt x="1300676" y="246380"/>
                </a:lnTo>
                <a:close/>
              </a:path>
              <a:path w="1343025" h="477520">
                <a:moveTo>
                  <a:pt x="41480" y="250190"/>
                </a:moveTo>
                <a:lnTo>
                  <a:pt x="39279" y="250190"/>
                </a:lnTo>
                <a:lnTo>
                  <a:pt x="41098" y="256540"/>
                </a:lnTo>
                <a:lnTo>
                  <a:pt x="41480" y="250190"/>
                </a:lnTo>
                <a:close/>
              </a:path>
              <a:path w="1343025" h="477520">
                <a:moveTo>
                  <a:pt x="1318767" y="231140"/>
                </a:moveTo>
                <a:lnTo>
                  <a:pt x="1294332" y="231140"/>
                </a:lnTo>
                <a:lnTo>
                  <a:pt x="1297406" y="232410"/>
                </a:lnTo>
                <a:lnTo>
                  <a:pt x="1301365" y="241300"/>
                </a:lnTo>
                <a:lnTo>
                  <a:pt x="1302151" y="246380"/>
                </a:lnTo>
                <a:lnTo>
                  <a:pt x="1300971" y="256540"/>
                </a:lnTo>
                <a:lnTo>
                  <a:pt x="1315228" y="256540"/>
                </a:lnTo>
                <a:lnTo>
                  <a:pt x="1314991" y="255270"/>
                </a:lnTo>
                <a:lnTo>
                  <a:pt x="1314942" y="241300"/>
                </a:lnTo>
                <a:lnTo>
                  <a:pt x="1316605" y="240030"/>
                </a:lnTo>
                <a:lnTo>
                  <a:pt x="1318767" y="231140"/>
                </a:lnTo>
                <a:close/>
              </a:path>
              <a:path w="1343025" h="477520">
                <a:moveTo>
                  <a:pt x="41786" y="245110"/>
                </a:moveTo>
                <a:lnTo>
                  <a:pt x="37706" y="247650"/>
                </a:lnTo>
                <a:lnTo>
                  <a:pt x="36526" y="252730"/>
                </a:lnTo>
                <a:lnTo>
                  <a:pt x="39247" y="252730"/>
                </a:lnTo>
                <a:lnTo>
                  <a:pt x="39279" y="250190"/>
                </a:lnTo>
                <a:lnTo>
                  <a:pt x="41480" y="250190"/>
                </a:lnTo>
                <a:lnTo>
                  <a:pt x="41786" y="245110"/>
                </a:lnTo>
                <a:close/>
              </a:path>
              <a:path w="1343025" h="477520">
                <a:moveTo>
                  <a:pt x="1295161" y="249072"/>
                </a:moveTo>
                <a:lnTo>
                  <a:pt x="1294974" y="250190"/>
                </a:lnTo>
                <a:lnTo>
                  <a:pt x="1296449" y="250190"/>
                </a:lnTo>
                <a:lnTo>
                  <a:pt x="1295161" y="249072"/>
                </a:lnTo>
                <a:close/>
              </a:path>
              <a:path w="1343025" h="477520">
                <a:moveTo>
                  <a:pt x="5928" y="236739"/>
                </a:moveTo>
                <a:lnTo>
                  <a:pt x="0" y="243840"/>
                </a:lnTo>
                <a:lnTo>
                  <a:pt x="2900" y="247650"/>
                </a:lnTo>
                <a:lnTo>
                  <a:pt x="3097" y="243840"/>
                </a:lnTo>
                <a:lnTo>
                  <a:pt x="4571" y="243840"/>
                </a:lnTo>
                <a:lnTo>
                  <a:pt x="5210" y="240030"/>
                </a:lnTo>
                <a:lnTo>
                  <a:pt x="5960" y="240030"/>
                </a:lnTo>
                <a:lnTo>
                  <a:pt x="5928" y="236739"/>
                </a:lnTo>
                <a:close/>
              </a:path>
              <a:path w="1343025" h="477520">
                <a:moveTo>
                  <a:pt x="5960" y="240030"/>
                </a:moveTo>
                <a:lnTo>
                  <a:pt x="5210" y="240030"/>
                </a:lnTo>
                <a:lnTo>
                  <a:pt x="5457" y="247650"/>
                </a:lnTo>
                <a:lnTo>
                  <a:pt x="7275" y="246380"/>
                </a:lnTo>
                <a:lnTo>
                  <a:pt x="16432" y="246380"/>
                </a:lnTo>
                <a:lnTo>
                  <a:pt x="16355" y="243840"/>
                </a:lnTo>
                <a:lnTo>
                  <a:pt x="5998" y="243840"/>
                </a:lnTo>
                <a:lnTo>
                  <a:pt x="5960" y="240030"/>
                </a:lnTo>
                <a:close/>
              </a:path>
              <a:path w="1343025" h="477520">
                <a:moveTo>
                  <a:pt x="1299713" y="243840"/>
                </a:moveTo>
                <a:lnTo>
                  <a:pt x="1297186" y="243840"/>
                </a:lnTo>
                <a:lnTo>
                  <a:pt x="1297776" y="245110"/>
                </a:lnTo>
                <a:lnTo>
                  <a:pt x="1298414" y="247650"/>
                </a:lnTo>
                <a:lnTo>
                  <a:pt x="1299447" y="247650"/>
                </a:lnTo>
                <a:lnTo>
                  <a:pt x="1299713" y="243840"/>
                </a:lnTo>
                <a:close/>
              </a:path>
              <a:path w="1343025" h="477520">
                <a:moveTo>
                  <a:pt x="1333404" y="161290"/>
                </a:moveTo>
                <a:lnTo>
                  <a:pt x="1324618" y="161290"/>
                </a:lnTo>
                <a:lnTo>
                  <a:pt x="1324751" y="177800"/>
                </a:lnTo>
                <a:lnTo>
                  <a:pt x="1324873" y="186690"/>
                </a:lnTo>
                <a:lnTo>
                  <a:pt x="1324986" y="193040"/>
                </a:lnTo>
                <a:lnTo>
                  <a:pt x="1325523" y="208280"/>
                </a:lnTo>
                <a:lnTo>
                  <a:pt x="1326218" y="218603"/>
                </a:lnTo>
                <a:lnTo>
                  <a:pt x="1326344" y="223520"/>
                </a:lnTo>
                <a:lnTo>
                  <a:pt x="1325749" y="229870"/>
                </a:lnTo>
                <a:lnTo>
                  <a:pt x="1325483" y="233680"/>
                </a:lnTo>
                <a:lnTo>
                  <a:pt x="1325425" y="237490"/>
                </a:lnTo>
                <a:lnTo>
                  <a:pt x="1326142" y="245110"/>
                </a:lnTo>
                <a:lnTo>
                  <a:pt x="1327470" y="246380"/>
                </a:lnTo>
                <a:lnTo>
                  <a:pt x="1327568" y="243840"/>
                </a:lnTo>
                <a:lnTo>
                  <a:pt x="1327666" y="238760"/>
                </a:lnTo>
                <a:lnTo>
                  <a:pt x="1335237" y="238760"/>
                </a:lnTo>
                <a:lnTo>
                  <a:pt x="1335138" y="217170"/>
                </a:lnTo>
                <a:lnTo>
                  <a:pt x="1337084" y="217170"/>
                </a:lnTo>
                <a:lnTo>
                  <a:pt x="1336662" y="210820"/>
                </a:lnTo>
                <a:lnTo>
                  <a:pt x="1334352" y="210820"/>
                </a:lnTo>
                <a:lnTo>
                  <a:pt x="1334990" y="195580"/>
                </a:lnTo>
                <a:lnTo>
                  <a:pt x="1334057" y="189230"/>
                </a:lnTo>
                <a:lnTo>
                  <a:pt x="1332090" y="186690"/>
                </a:lnTo>
                <a:lnTo>
                  <a:pt x="1333811" y="185420"/>
                </a:lnTo>
                <a:lnTo>
                  <a:pt x="1335876" y="185420"/>
                </a:lnTo>
                <a:lnTo>
                  <a:pt x="1335876" y="180340"/>
                </a:lnTo>
                <a:lnTo>
                  <a:pt x="1333910" y="180340"/>
                </a:lnTo>
                <a:lnTo>
                  <a:pt x="1333566" y="176530"/>
                </a:lnTo>
                <a:lnTo>
                  <a:pt x="1334352" y="172720"/>
                </a:lnTo>
                <a:lnTo>
                  <a:pt x="1332828" y="172720"/>
                </a:lnTo>
                <a:lnTo>
                  <a:pt x="1333404" y="161290"/>
                </a:lnTo>
                <a:close/>
              </a:path>
              <a:path w="1343025" h="477520">
                <a:moveTo>
                  <a:pt x="6734" y="203200"/>
                </a:moveTo>
                <a:lnTo>
                  <a:pt x="7128" y="209550"/>
                </a:lnTo>
                <a:lnTo>
                  <a:pt x="6737" y="209767"/>
                </a:lnTo>
                <a:lnTo>
                  <a:pt x="6938" y="226208"/>
                </a:lnTo>
                <a:lnTo>
                  <a:pt x="8295" y="236220"/>
                </a:lnTo>
                <a:lnTo>
                  <a:pt x="7522" y="237490"/>
                </a:lnTo>
                <a:lnTo>
                  <a:pt x="8061" y="242570"/>
                </a:lnTo>
                <a:lnTo>
                  <a:pt x="5998" y="243840"/>
                </a:lnTo>
                <a:lnTo>
                  <a:pt x="12830" y="243840"/>
                </a:lnTo>
                <a:lnTo>
                  <a:pt x="12954" y="240030"/>
                </a:lnTo>
                <a:lnTo>
                  <a:pt x="12905" y="233680"/>
                </a:lnTo>
                <a:lnTo>
                  <a:pt x="12733" y="231140"/>
                </a:lnTo>
                <a:lnTo>
                  <a:pt x="12094" y="227330"/>
                </a:lnTo>
                <a:lnTo>
                  <a:pt x="13618" y="227330"/>
                </a:lnTo>
                <a:lnTo>
                  <a:pt x="13077" y="218440"/>
                </a:lnTo>
                <a:lnTo>
                  <a:pt x="15666" y="218440"/>
                </a:lnTo>
                <a:lnTo>
                  <a:pt x="13710" y="209550"/>
                </a:lnTo>
                <a:lnTo>
                  <a:pt x="9046" y="209550"/>
                </a:lnTo>
                <a:lnTo>
                  <a:pt x="8898" y="205740"/>
                </a:lnTo>
                <a:lnTo>
                  <a:pt x="7374" y="205740"/>
                </a:lnTo>
                <a:lnTo>
                  <a:pt x="6734" y="203200"/>
                </a:lnTo>
                <a:close/>
              </a:path>
              <a:path w="1343025" h="477520">
                <a:moveTo>
                  <a:pt x="16262" y="240789"/>
                </a:moveTo>
                <a:lnTo>
                  <a:pt x="16355" y="243840"/>
                </a:lnTo>
                <a:lnTo>
                  <a:pt x="16763" y="243840"/>
                </a:lnTo>
                <a:lnTo>
                  <a:pt x="16262" y="240789"/>
                </a:lnTo>
                <a:close/>
              </a:path>
              <a:path w="1343025" h="477520">
                <a:moveTo>
                  <a:pt x="1299890" y="241300"/>
                </a:moveTo>
                <a:lnTo>
                  <a:pt x="1297973" y="242570"/>
                </a:lnTo>
                <a:lnTo>
                  <a:pt x="1299802" y="242570"/>
                </a:lnTo>
                <a:lnTo>
                  <a:pt x="1299890" y="241300"/>
                </a:lnTo>
                <a:close/>
              </a:path>
              <a:path w="1343025" h="477520">
                <a:moveTo>
                  <a:pt x="15092" y="233680"/>
                </a:moveTo>
                <a:lnTo>
                  <a:pt x="16262" y="240789"/>
                </a:lnTo>
                <a:lnTo>
                  <a:pt x="16123" y="236220"/>
                </a:lnTo>
                <a:lnTo>
                  <a:pt x="15092" y="233680"/>
                </a:lnTo>
                <a:close/>
              </a:path>
              <a:path w="1343025" h="477520">
                <a:moveTo>
                  <a:pt x="4877" y="228600"/>
                </a:moveTo>
                <a:lnTo>
                  <a:pt x="5886" y="232410"/>
                </a:lnTo>
                <a:lnTo>
                  <a:pt x="5928" y="236739"/>
                </a:lnTo>
                <a:lnTo>
                  <a:pt x="7423" y="234950"/>
                </a:lnTo>
                <a:lnTo>
                  <a:pt x="4877" y="228600"/>
                </a:lnTo>
                <a:close/>
              </a:path>
              <a:path w="1343025" h="477520">
                <a:moveTo>
                  <a:pt x="28440" y="233680"/>
                </a:moveTo>
                <a:lnTo>
                  <a:pt x="25810" y="233680"/>
                </a:lnTo>
                <a:lnTo>
                  <a:pt x="28022" y="234950"/>
                </a:lnTo>
                <a:lnTo>
                  <a:pt x="28440" y="233680"/>
                </a:lnTo>
                <a:close/>
              </a:path>
              <a:path w="1343025" h="477520">
                <a:moveTo>
                  <a:pt x="39300" y="228600"/>
                </a:moveTo>
                <a:lnTo>
                  <a:pt x="36330" y="234950"/>
                </a:lnTo>
                <a:lnTo>
                  <a:pt x="36526" y="234950"/>
                </a:lnTo>
                <a:lnTo>
                  <a:pt x="38827" y="232410"/>
                </a:lnTo>
                <a:lnTo>
                  <a:pt x="39300" y="228600"/>
                </a:lnTo>
                <a:close/>
              </a:path>
              <a:path w="1343025" h="477520">
                <a:moveTo>
                  <a:pt x="37496" y="223520"/>
                </a:moveTo>
                <a:lnTo>
                  <a:pt x="33086" y="223520"/>
                </a:lnTo>
                <a:lnTo>
                  <a:pt x="32947" y="226208"/>
                </a:lnTo>
                <a:lnTo>
                  <a:pt x="34707" y="231140"/>
                </a:lnTo>
                <a:lnTo>
                  <a:pt x="36719" y="231140"/>
                </a:lnTo>
                <a:lnTo>
                  <a:pt x="37496" y="223520"/>
                </a:lnTo>
                <a:close/>
              </a:path>
              <a:path w="1343025" h="477520">
                <a:moveTo>
                  <a:pt x="14256" y="227085"/>
                </a:moveTo>
                <a:lnTo>
                  <a:pt x="12585" y="228600"/>
                </a:lnTo>
                <a:lnTo>
                  <a:pt x="13618" y="229870"/>
                </a:lnTo>
                <a:lnTo>
                  <a:pt x="14256" y="227085"/>
                </a:lnTo>
                <a:close/>
              </a:path>
              <a:path w="1343025" h="477520">
                <a:moveTo>
                  <a:pt x="1293990" y="199390"/>
                </a:moveTo>
                <a:lnTo>
                  <a:pt x="1291877" y="200660"/>
                </a:lnTo>
                <a:lnTo>
                  <a:pt x="1291877" y="204470"/>
                </a:lnTo>
                <a:lnTo>
                  <a:pt x="1283322" y="204470"/>
                </a:lnTo>
                <a:lnTo>
                  <a:pt x="1284994" y="205740"/>
                </a:lnTo>
                <a:lnTo>
                  <a:pt x="1285681" y="210820"/>
                </a:lnTo>
                <a:lnTo>
                  <a:pt x="1283371" y="213360"/>
                </a:lnTo>
                <a:lnTo>
                  <a:pt x="1278750" y="222250"/>
                </a:lnTo>
                <a:lnTo>
                  <a:pt x="1279585" y="227330"/>
                </a:lnTo>
                <a:lnTo>
                  <a:pt x="1279685" y="222250"/>
                </a:lnTo>
                <a:lnTo>
                  <a:pt x="1294711" y="222250"/>
                </a:lnTo>
                <a:lnTo>
                  <a:pt x="1294308" y="214630"/>
                </a:lnTo>
                <a:lnTo>
                  <a:pt x="1317674" y="214630"/>
                </a:lnTo>
                <a:lnTo>
                  <a:pt x="1317637" y="213360"/>
                </a:lnTo>
                <a:lnTo>
                  <a:pt x="1318350" y="212090"/>
                </a:lnTo>
                <a:lnTo>
                  <a:pt x="1297203" y="212090"/>
                </a:lnTo>
                <a:lnTo>
                  <a:pt x="1296130" y="209807"/>
                </a:lnTo>
                <a:lnTo>
                  <a:pt x="1296049" y="207010"/>
                </a:lnTo>
                <a:lnTo>
                  <a:pt x="1294138" y="207010"/>
                </a:lnTo>
                <a:lnTo>
                  <a:pt x="1293253" y="205740"/>
                </a:lnTo>
                <a:lnTo>
                  <a:pt x="1293695" y="203200"/>
                </a:lnTo>
                <a:lnTo>
                  <a:pt x="1294138" y="203200"/>
                </a:lnTo>
                <a:lnTo>
                  <a:pt x="1293990" y="199390"/>
                </a:lnTo>
                <a:close/>
              </a:path>
              <a:path w="1343025" h="477520">
                <a:moveTo>
                  <a:pt x="15258" y="222711"/>
                </a:moveTo>
                <a:lnTo>
                  <a:pt x="14256" y="227085"/>
                </a:lnTo>
                <a:lnTo>
                  <a:pt x="15387" y="226060"/>
                </a:lnTo>
                <a:lnTo>
                  <a:pt x="15258" y="222711"/>
                </a:lnTo>
                <a:close/>
              </a:path>
              <a:path w="1343025" h="477520">
                <a:moveTo>
                  <a:pt x="33086" y="223520"/>
                </a:moveTo>
                <a:lnTo>
                  <a:pt x="32117" y="223882"/>
                </a:lnTo>
                <a:lnTo>
                  <a:pt x="32947" y="226208"/>
                </a:lnTo>
                <a:lnTo>
                  <a:pt x="33086" y="223520"/>
                </a:lnTo>
                <a:close/>
              </a:path>
              <a:path w="1343025" h="477520">
                <a:moveTo>
                  <a:pt x="1320095" y="222250"/>
                </a:moveTo>
                <a:lnTo>
                  <a:pt x="1319112" y="226060"/>
                </a:lnTo>
                <a:lnTo>
                  <a:pt x="1320833" y="226060"/>
                </a:lnTo>
                <a:lnTo>
                  <a:pt x="1320095" y="222250"/>
                </a:lnTo>
                <a:close/>
              </a:path>
              <a:path w="1343025" h="477520">
                <a:moveTo>
                  <a:pt x="1317711" y="215900"/>
                </a:moveTo>
                <a:lnTo>
                  <a:pt x="1301521" y="215900"/>
                </a:lnTo>
                <a:lnTo>
                  <a:pt x="1298673" y="224790"/>
                </a:lnTo>
                <a:lnTo>
                  <a:pt x="1318890" y="224790"/>
                </a:lnTo>
                <a:lnTo>
                  <a:pt x="1317813" y="218603"/>
                </a:lnTo>
                <a:lnTo>
                  <a:pt x="1317711" y="215900"/>
                </a:lnTo>
                <a:close/>
              </a:path>
              <a:path w="1343025" h="477520">
                <a:moveTo>
                  <a:pt x="31534" y="218603"/>
                </a:moveTo>
                <a:lnTo>
                  <a:pt x="30627" y="219710"/>
                </a:lnTo>
                <a:lnTo>
                  <a:pt x="32117" y="223882"/>
                </a:lnTo>
                <a:lnTo>
                  <a:pt x="33086" y="223520"/>
                </a:lnTo>
                <a:lnTo>
                  <a:pt x="37496" y="223520"/>
                </a:lnTo>
                <a:lnTo>
                  <a:pt x="37711" y="221410"/>
                </a:lnTo>
                <a:lnTo>
                  <a:pt x="36526" y="219710"/>
                </a:lnTo>
                <a:lnTo>
                  <a:pt x="31610" y="219710"/>
                </a:lnTo>
                <a:lnTo>
                  <a:pt x="31534" y="218603"/>
                </a:lnTo>
                <a:close/>
              </a:path>
              <a:path w="1343025" h="477520">
                <a:moveTo>
                  <a:pt x="39785" y="217170"/>
                </a:moveTo>
                <a:lnTo>
                  <a:pt x="38247" y="217170"/>
                </a:lnTo>
                <a:lnTo>
                  <a:pt x="39574" y="223520"/>
                </a:lnTo>
                <a:lnTo>
                  <a:pt x="39785" y="217170"/>
                </a:lnTo>
                <a:close/>
              </a:path>
              <a:path w="1343025" h="477520">
                <a:moveTo>
                  <a:pt x="15666" y="218440"/>
                </a:moveTo>
                <a:lnTo>
                  <a:pt x="13077" y="218440"/>
                </a:lnTo>
                <a:lnTo>
                  <a:pt x="15142" y="219710"/>
                </a:lnTo>
                <a:lnTo>
                  <a:pt x="15258" y="222711"/>
                </a:lnTo>
                <a:lnTo>
                  <a:pt x="15945" y="219710"/>
                </a:lnTo>
                <a:lnTo>
                  <a:pt x="15666" y="218440"/>
                </a:lnTo>
                <a:close/>
              </a:path>
              <a:path w="1343025" h="477520">
                <a:moveTo>
                  <a:pt x="39828" y="215900"/>
                </a:moveTo>
                <a:lnTo>
                  <a:pt x="33750" y="215900"/>
                </a:lnTo>
                <a:lnTo>
                  <a:pt x="31816" y="218259"/>
                </a:lnTo>
                <a:lnTo>
                  <a:pt x="31610" y="219710"/>
                </a:lnTo>
                <a:lnTo>
                  <a:pt x="36526" y="219710"/>
                </a:lnTo>
                <a:lnTo>
                  <a:pt x="37755" y="220980"/>
                </a:lnTo>
                <a:lnTo>
                  <a:pt x="37711" y="221410"/>
                </a:lnTo>
                <a:lnTo>
                  <a:pt x="38296" y="222250"/>
                </a:lnTo>
                <a:lnTo>
                  <a:pt x="38247" y="217170"/>
                </a:lnTo>
                <a:lnTo>
                  <a:pt x="39785" y="217170"/>
                </a:lnTo>
                <a:lnTo>
                  <a:pt x="39828" y="215900"/>
                </a:lnTo>
                <a:close/>
              </a:path>
              <a:path w="1343025" h="477520">
                <a:moveTo>
                  <a:pt x="36526" y="219710"/>
                </a:moveTo>
                <a:lnTo>
                  <a:pt x="37711" y="221410"/>
                </a:lnTo>
                <a:lnTo>
                  <a:pt x="37755" y="220980"/>
                </a:lnTo>
                <a:lnTo>
                  <a:pt x="36526" y="219710"/>
                </a:lnTo>
                <a:close/>
              </a:path>
              <a:path w="1343025" h="477520">
                <a:moveTo>
                  <a:pt x="1317674" y="214630"/>
                </a:moveTo>
                <a:lnTo>
                  <a:pt x="1294925" y="214630"/>
                </a:lnTo>
                <a:lnTo>
                  <a:pt x="1295711" y="215900"/>
                </a:lnTo>
                <a:lnTo>
                  <a:pt x="1295416" y="220980"/>
                </a:lnTo>
                <a:lnTo>
                  <a:pt x="1296449" y="220980"/>
                </a:lnTo>
                <a:lnTo>
                  <a:pt x="1298032" y="217170"/>
                </a:lnTo>
                <a:lnTo>
                  <a:pt x="1301521" y="215900"/>
                </a:lnTo>
                <a:lnTo>
                  <a:pt x="1317711" y="215900"/>
                </a:lnTo>
                <a:lnTo>
                  <a:pt x="1317674" y="214630"/>
                </a:lnTo>
                <a:close/>
              </a:path>
              <a:path w="1343025" h="477520">
                <a:moveTo>
                  <a:pt x="1341869" y="215900"/>
                </a:moveTo>
                <a:lnTo>
                  <a:pt x="1341038" y="215900"/>
                </a:lnTo>
                <a:lnTo>
                  <a:pt x="1341972" y="220980"/>
                </a:lnTo>
                <a:lnTo>
                  <a:pt x="1341869" y="215900"/>
                </a:lnTo>
                <a:close/>
              </a:path>
              <a:path w="1343025" h="477520">
                <a:moveTo>
                  <a:pt x="27755" y="165100"/>
                </a:moveTo>
                <a:lnTo>
                  <a:pt x="24286" y="165100"/>
                </a:lnTo>
                <a:lnTo>
                  <a:pt x="25514" y="172720"/>
                </a:lnTo>
                <a:lnTo>
                  <a:pt x="27087" y="177800"/>
                </a:lnTo>
                <a:lnTo>
                  <a:pt x="27948" y="184150"/>
                </a:lnTo>
                <a:lnTo>
                  <a:pt x="28028" y="185562"/>
                </a:lnTo>
                <a:lnTo>
                  <a:pt x="25772" y="189059"/>
                </a:lnTo>
                <a:lnTo>
                  <a:pt x="25810" y="190500"/>
                </a:lnTo>
                <a:lnTo>
                  <a:pt x="23753" y="194310"/>
                </a:lnTo>
                <a:lnTo>
                  <a:pt x="23420" y="208280"/>
                </a:lnTo>
                <a:lnTo>
                  <a:pt x="24811" y="219710"/>
                </a:lnTo>
                <a:lnTo>
                  <a:pt x="25711" y="215900"/>
                </a:lnTo>
                <a:lnTo>
                  <a:pt x="26546" y="213360"/>
                </a:lnTo>
                <a:lnTo>
                  <a:pt x="28158" y="213360"/>
                </a:lnTo>
                <a:lnTo>
                  <a:pt x="28582" y="199390"/>
                </a:lnTo>
                <a:lnTo>
                  <a:pt x="29822" y="189230"/>
                </a:lnTo>
                <a:lnTo>
                  <a:pt x="28334" y="176530"/>
                </a:lnTo>
                <a:lnTo>
                  <a:pt x="27755" y="165100"/>
                </a:lnTo>
                <a:close/>
              </a:path>
              <a:path w="1343025" h="477520">
                <a:moveTo>
                  <a:pt x="1337084" y="217170"/>
                </a:moveTo>
                <a:lnTo>
                  <a:pt x="1335138" y="217170"/>
                </a:lnTo>
                <a:lnTo>
                  <a:pt x="1337252" y="219710"/>
                </a:lnTo>
                <a:lnTo>
                  <a:pt x="1337084" y="217170"/>
                </a:lnTo>
                <a:close/>
              </a:path>
              <a:path w="1343025" h="477520">
                <a:moveTo>
                  <a:pt x="1341740" y="209550"/>
                </a:moveTo>
                <a:lnTo>
                  <a:pt x="1338186" y="209550"/>
                </a:lnTo>
                <a:lnTo>
                  <a:pt x="1338285" y="219710"/>
                </a:lnTo>
                <a:lnTo>
                  <a:pt x="1341038" y="215900"/>
                </a:lnTo>
                <a:lnTo>
                  <a:pt x="1341869" y="215900"/>
                </a:lnTo>
                <a:lnTo>
                  <a:pt x="1341740" y="209550"/>
                </a:lnTo>
                <a:close/>
              </a:path>
              <a:path w="1343025" h="477520">
                <a:moveTo>
                  <a:pt x="31394" y="216576"/>
                </a:moveTo>
                <a:lnTo>
                  <a:pt x="31534" y="218603"/>
                </a:lnTo>
                <a:lnTo>
                  <a:pt x="31816" y="218259"/>
                </a:lnTo>
                <a:lnTo>
                  <a:pt x="31995" y="216998"/>
                </a:lnTo>
                <a:lnTo>
                  <a:pt x="31394" y="216576"/>
                </a:lnTo>
                <a:close/>
              </a:path>
              <a:path w="1343025" h="477520">
                <a:moveTo>
                  <a:pt x="1294925" y="214630"/>
                </a:moveTo>
                <a:lnTo>
                  <a:pt x="1294308" y="214630"/>
                </a:lnTo>
                <a:lnTo>
                  <a:pt x="1294442" y="217170"/>
                </a:lnTo>
                <a:lnTo>
                  <a:pt x="1294564" y="218440"/>
                </a:lnTo>
                <a:lnTo>
                  <a:pt x="1294800" y="216576"/>
                </a:lnTo>
                <a:lnTo>
                  <a:pt x="1294925" y="214630"/>
                </a:lnTo>
                <a:close/>
              </a:path>
              <a:path w="1343025" h="477520">
                <a:moveTo>
                  <a:pt x="1294308" y="214630"/>
                </a:moveTo>
                <a:lnTo>
                  <a:pt x="1294382" y="216576"/>
                </a:lnTo>
                <a:lnTo>
                  <a:pt x="1294445" y="217225"/>
                </a:lnTo>
                <a:lnTo>
                  <a:pt x="1294308" y="214630"/>
                </a:lnTo>
                <a:close/>
              </a:path>
              <a:path w="1343025" h="477520">
                <a:moveTo>
                  <a:pt x="6665" y="209807"/>
                </a:moveTo>
                <a:lnTo>
                  <a:pt x="2556" y="212090"/>
                </a:lnTo>
                <a:lnTo>
                  <a:pt x="5210" y="217170"/>
                </a:lnTo>
                <a:lnTo>
                  <a:pt x="5358" y="213360"/>
                </a:lnTo>
                <a:lnTo>
                  <a:pt x="6046" y="212090"/>
                </a:lnTo>
                <a:lnTo>
                  <a:pt x="6665" y="209807"/>
                </a:lnTo>
                <a:close/>
              </a:path>
              <a:path w="1343025" h="477520">
                <a:moveTo>
                  <a:pt x="39376" y="205740"/>
                </a:moveTo>
                <a:lnTo>
                  <a:pt x="32495" y="205740"/>
                </a:lnTo>
                <a:lnTo>
                  <a:pt x="32692" y="212090"/>
                </a:lnTo>
                <a:lnTo>
                  <a:pt x="31995" y="216998"/>
                </a:lnTo>
                <a:lnTo>
                  <a:pt x="32240" y="217170"/>
                </a:lnTo>
                <a:lnTo>
                  <a:pt x="33750" y="215900"/>
                </a:lnTo>
                <a:lnTo>
                  <a:pt x="39828" y="215900"/>
                </a:lnTo>
                <a:lnTo>
                  <a:pt x="39954" y="212090"/>
                </a:lnTo>
                <a:lnTo>
                  <a:pt x="39841" y="209550"/>
                </a:lnTo>
                <a:lnTo>
                  <a:pt x="39376" y="205740"/>
                </a:lnTo>
                <a:close/>
              </a:path>
              <a:path w="1343025" h="477520">
                <a:moveTo>
                  <a:pt x="30824" y="208280"/>
                </a:moveTo>
                <a:lnTo>
                  <a:pt x="30430" y="215900"/>
                </a:lnTo>
                <a:lnTo>
                  <a:pt x="31394" y="216576"/>
                </a:lnTo>
                <a:lnTo>
                  <a:pt x="30824" y="208280"/>
                </a:lnTo>
                <a:close/>
              </a:path>
              <a:path w="1343025" h="477520">
                <a:moveTo>
                  <a:pt x="28158" y="213360"/>
                </a:moveTo>
                <a:lnTo>
                  <a:pt x="26546" y="213360"/>
                </a:lnTo>
                <a:lnTo>
                  <a:pt x="28120" y="214630"/>
                </a:lnTo>
                <a:lnTo>
                  <a:pt x="28158" y="213360"/>
                </a:lnTo>
                <a:close/>
              </a:path>
              <a:path w="1343025" h="477520">
                <a:moveTo>
                  <a:pt x="1317777" y="193040"/>
                </a:moveTo>
                <a:lnTo>
                  <a:pt x="1300479" y="193040"/>
                </a:lnTo>
                <a:lnTo>
                  <a:pt x="1296138" y="201391"/>
                </a:lnTo>
                <a:lnTo>
                  <a:pt x="1296117" y="202708"/>
                </a:lnTo>
                <a:lnTo>
                  <a:pt x="1297973" y="208280"/>
                </a:lnTo>
                <a:lnTo>
                  <a:pt x="1297203" y="212090"/>
                </a:lnTo>
                <a:lnTo>
                  <a:pt x="1318350" y="212090"/>
                </a:lnTo>
                <a:lnTo>
                  <a:pt x="1319062" y="210820"/>
                </a:lnTo>
                <a:lnTo>
                  <a:pt x="1317785" y="209550"/>
                </a:lnTo>
                <a:lnTo>
                  <a:pt x="1318030" y="204470"/>
                </a:lnTo>
                <a:lnTo>
                  <a:pt x="1320376" y="204470"/>
                </a:lnTo>
                <a:lnTo>
                  <a:pt x="1319005" y="200660"/>
                </a:lnTo>
                <a:lnTo>
                  <a:pt x="1317777" y="193040"/>
                </a:lnTo>
                <a:close/>
              </a:path>
              <a:path w="1343025" h="477520">
                <a:moveTo>
                  <a:pt x="1342625" y="196850"/>
                </a:moveTo>
                <a:lnTo>
                  <a:pt x="1340792" y="204470"/>
                </a:lnTo>
                <a:lnTo>
                  <a:pt x="1337793" y="208280"/>
                </a:lnTo>
                <a:lnTo>
                  <a:pt x="1334352" y="210820"/>
                </a:lnTo>
                <a:lnTo>
                  <a:pt x="1336662" y="210820"/>
                </a:lnTo>
                <a:lnTo>
                  <a:pt x="1338186" y="209550"/>
                </a:lnTo>
                <a:lnTo>
                  <a:pt x="1341740" y="209550"/>
                </a:lnTo>
                <a:lnTo>
                  <a:pt x="1341805" y="205740"/>
                </a:lnTo>
                <a:lnTo>
                  <a:pt x="1342625" y="196850"/>
                </a:lnTo>
                <a:close/>
              </a:path>
              <a:path w="1343025" h="477520">
                <a:moveTo>
                  <a:pt x="9930" y="184150"/>
                </a:moveTo>
                <a:lnTo>
                  <a:pt x="9046" y="193040"/>
                </a:lnTo>
                <a:lnTo>
                  <a:pt x="10176" y="198120"/>
                </a:lnTo>
                <a:lnTo>
                  <a:pt x="7178" y="201930"/>
                </a:lnTo>
                <a:lnTo>
                  <a:pt x="9782" y="201930"/>
                </a:lnTo>
                <a:lnTo>
                  <a:pt x="9722" y="202708"/>
                </a:lnTo>
                <a:lnTo>
                  <a:pt x="9651" y="205740"/>
                </a:lnTo>
                <a:lnTo>
                  <a:pt x="9782" y="208280"/>
                </a:lnTo>
                <a:lnTo>
                  <a:pt x="9046" y="209550"/>
                </a:lnTo>
                <a:lnTo>
                  <a:pt x="13710" y="209550"/>
                </a:lnTo>
                <a:lnTo>
                  <a:pt x="13430" y="208280"/>
                </a:lnTo>
                <a:lnTo>
                  <a:pt x="13008" y="196850"/>
                </a:lnTo>
                <a:lnTo>
                  <a:pt x="13354" y="194310"/>
                </a:lnTo>
                <a:lnTo>
                  <a:pt x="14043" y="193040"/>
                </a:lnTo>
                <a:lnTo>
                  <a:pt x="15387" y="185420"/>
                </a:lnTo>
                <a:lnTo>
                  <a:pt x="9930" y="184150"/>
                </a:lnTo>
                <a:close/>
              </a:path>
              <a:path w="1343025" h="477520">
                <a:moveTo>
                  <a:pt x="31168" y="175260"/>
                </a:moveTo>
                <a:lnTo>
                  <a:pt x="31076" y="179059"/>
                </a:lnTo>
                <a:lnTo>
                  <a:pt x="30964" y="187960"/>
                </a:lnTo>
                <a:lnTo>
                  <a:pt x="31070" y="194310"/>
                </a:lnTo>
                <a:lnTo>
                  <a:pt x="32692" y="196850"/>
                </a:lnTo>
                <a:lnTo>
                  <a:pt x="31331" y="200660"/>
                </a:lnTo>
                <a:lnTo>
                  <a:pt x="29802" y="203200"/>
                </a:lnTo>
                <a:lnTo>
                  <a:pt x="30676" y="207010"/>
                </a:lnTo>
                <a:lnTo>
                  <a:pt x="32495" y="205740"/>
                </a:lnTo>
                <a:lnTo>
                  <a:pt x="39376" y="205740"/>
                </a:lnTo>
                <a:lnTo>
                  <a:pt x="38445" y="198120"/>
                </a:lnTo>
                <a:lnTo>
                  <a:pt x="39164" y="184150"/>
                </a:lnTo>
                <a:lnTo>
                  <a:pt x="38407" y="182880"/>
                </a:lnTo>
                <a:lnTo>
                  <a:pt x="33134" y="182880"/>
                </a:lnTo>
                <a:lnTo>
                  <a:pt x="32545" y="177800"/>
                </a:lnTo>
                <a:lnTo>
                  <a:pt x="31168" y="175260"/>
                </a:lnTo>
                <a:close/>
              </a:path>
              <a:path w="1343025" h="477520">
                <a:moveTo>
                  <a:pt x="1295358" y="193831"/>
                </a:moveTo>
                <a:lnTo>
                  <a:pt x="1295244" y="199390"/>
                </a:lnTo>
                <a:lnTo>
                  <a:pt x="1294138" y="207010"/>
                </a:lnTo>
                <a:lnTo>
                  <a:pt x="1296049" y="207010"/>
                </a:lnTo>
                <a:lnTo>
                  <a:pt x="1296117" y="202708"/>
                </a:lnTo>
                <a:lnTo>
                  <a:pt x="1295858" y="201930"/>
                </a:lnTo>
                <a:lnTo>
                  <a:pt x="1296138" y="201391"/>
                </a:lnTo>
                <a:lnTo>
                  <a:pt x="1296251" y="198120"/>
                </a:lnTo>
                <a:lnTo>
                  <a:pt x="1296494" y="194310"/>
                </a:lnTo>
                <a:lnTo>
                  <a:pt x="1295858" y="194310"/>
                </a:lnTo>
                <a:lnTo>
                  <a:pt x="1295358" y="193831"/>
                </a:lnTo>
                <a:close/>
              </a:path>
              <a:path w="1343025" h="477520">
                <a:moveTo>
                  <a:pt x="1320376" y="204470"/>
                </a:moveTo>
                <a:lnTo>
                  <a:pt x="1318030" y="204470"/>
                </a:lnTo>
                <a:lnTo>
                  <a:pt x="1319702" y="207010"/>
                </a:lnTo>
                <a:lnTo>
                  <a:pt x="1320833" y="205740"/>
                </a:lnTo>
                <a:lnTo>
                  <a:pt x="1320376" y="204470"/>
                </a:lnTo>
                <a:close/>
              </a:path>
              <a:path w="1343025" h="477520">
                <a:moveTo>
                  <a:pt x="8849" y="204470"/>
                </a:moveTo>
                <a:lnTo>
                  <a:pt x="7374" y="205740"/>
                </a:lnTo>
                <a:lnTo>
                  <a:pt x="8898" y="205740"/>
                </a:lnTo>
                <a:lnTo>
                  <a:pt x="8849" y="204470"/>
                </a:lnTo>
                <a:close/>
              </a:path>
              <a:path w="1343025" h="477520">
                <a:moveTo>
                  <a:pt x="1321534" y="180340"/>
                </a:moveTo>
                <a:lnTo>
                  <a:pt x="1283174" y="180340"/>
                </a:lnTo>
                <a:lnTo>
                  <a:pt x="1283371" y="182880"/>
                </a:lnTo>
                <a:lnTo>
                  <a:pt x="1282044" y="184150"/>
                </a:lnTo>
                <a:lnTo>
                  <a:pt x="1281061" y="185420"/>
                </a:lnTo>
                <a:lnTo>
                  <a:pt x="1280373" y="186690"/>
                </a:lnTo>
                <a:lnTo>
                  <a:pt x="1280618" y="193040"/>
                </a:lnTo>
                <a:lnTo>
                  <a:pt x="1281553" y="196850"/>
                </a:lnTo>
                <a:lnTo>
                  <a:pt x="1281109" y="205740"/>
                </a:lnTo>
                <a:lnTo>
                  <a:pt x="1283322" y="204470"/>
                </a:lnTo>
                <a:lnTo>
                  <a:pt x="1291877" y="204470"/>
                </a:lnTo>
                <a:lnTo>
                  <a:pt x="1289173" y="199390"/>
                </a:lnTo>
                <a:lnTo>
                  <a:pt x="1294039" y="199390"/>
                </a:lnTo>
                <a:lnTo>
                  <a:pt x="1292614" y="189230"/>
                </a:lnTo>
                <a:lnTo>
                  <a:pt x="1294712" y="189230"/>
                </a:lnTo>
                <a:lnTo>
                  <a:pt x="1294138" y="186690"/>
                </a:lnTo>
                <a:lnTo>
                  <a:pt x="1296980" y="186690"/>
                </a:lnTo>
                <a:lnTo>
                  <a:pt x="1297142" y="184150"/>
                </a:lnTo>
                <a:lnTo>
                  <a:pt x="1321252" y="184150"/>
                </a:lnTo>
                <a:lnTo>
                  <a:pt x="1321534" y="180340"/>
                </a:lnTo>
                <a:close/>
              </a:path>
              <a:path w="1343025" h="477520">
                <a:moveTo>
                  <a:pt x="1296138" y="201391"/>
                </a:moveTo>
                <a:lnTo>
                  <a:pt x="1295858" y="201930"/>
                </a:lnTo>
                <a:lnTo>
                  <a:pt x="1296117" y="202708"/>
                </a:lnTo>
                <a:lnTo>
                  <a:pt x="1296138" y="201391"/>
                </a:lnTo>
                <a:close/>
              </a:path>
              <a:path w="1343025" h="477520">
                <a:moveTo>
                  <a:pt x="1295391" y="192240"/>
                </a:moveTo>
                <a:lnTo>
                  <a:pt x="1295358" y="193831"/>
                </a:lnTo>
                <a:lnTo>
                  <a:pt x="1295858" y="194310"/>
                </a:lnTo>
                <a:lnTo>
                  <a:pt x="1295391" y="192240"/>
                </a:lnTo>
                <a:close/>
              </a:path>
              <a:path w="1343025" h="477520">
                <a:moveTo>
                  <a:pt x="1296980" y="186690"/>
                </a:moveTo>
                <a:lnTo>
                  <a:pt x="1294138" y="186690"/>
                </a:lnTo>
                <a:lnTo>
                  <a:pt x="1295479" y="187960"/>
                </a:lnTo>
                <a:lnTo>
                  <a:pt x="1295391" y="192240"/>
                </a:lnTo>
                <a:lnTo>
                  <a:pt x="1295858" y="194310"/>
                </a:lnTo>
                <a:lnTo>
                  <a:pt x="1296494" y="194310"/>
                </a:lnTo>
                <a:lnTo>
                  <a:pt x="1296980" y="186690"/>
                </a:lnTo>
                <a:close/>
              </a:path>
              <a:path w="1343025" h="477520">
                <a:moveTo>
                  <a:pt x="1320970" y="187960"/>
                </a:moveTo>
                <a:lnTo>
                  <a:pt x="1299594" y="187960"/>
                </a:lnTo>
                <a:lnTo>
                  <a:pt x="1299152" y="190500"/>
                </a:lnTo>
                <a:lnTo>
                  <a:pt x="1298710" y="191770"/>
                </a:lnTo>
                <a:lnTo>
                  <a:pt x="1298562" y="193040"/>
                </a:lnTo>
                <a:lnTo>
                  <a:pt x="1299005" y="194310"/>
                </a:lnTo>
                <a:lnTo>
                  <a:pt x="1299497" y="194310"/>
                </a:lnTo>
                <a:lnTo>
                  <a:pt x="1300479" y="193040"/>
                </a:lnTo>
                <a:lnTo>
                  <a:pt x="1320595" y="193040"/>
                </a:lnTo>
                <a:lnTo>
                  <a:pt x="1320970" y="187960"/>
                </a:lnTo>
                <a:close/>
              </a:path>
              <a:path w="1343025" h="477520">
                <a:moveTo>
                  <a:pt x="1320595" y="193040"/>
                </a:moveTo>
                <a:lnTo>
                  <a:pt x="1317777" y="193040"/>
                </a:lnTo>
                <a:lnTo>
                  <a:pt x="1320501" y="194310"/>
                </a:lnTo>
                <a:lnTo>
                  <a:pt x="1320595" y="193040"/>
                </a:lnTo>
                <a:close/>
              </a:path>
              <a:path w="1343025" h="477520">
                <a:moveTo>
                  <a:pt x="1294712" y="189230"/>
                </a:moveTo>
                <a:lnTo>
                  <a:pt x="1292614" y="189230"/>
                </a:lnTo>
                <a:lnTo>
                  <a:pt x="1294531" y="193040"/>
                </a:lnTo>
                <a:lnTo>
                  <a:pt x="1295358" y="193831"/>
                </a:lnTo>
                <a:lnTo>
                  <a:pt x="1295285" y="191770"/>
                </a:lnTo>
                <a:lnTo>
                  <a:pt x="1294712" y="189230"/>
                </a:lnTo>
                <a:close/>
              </a:path>
              <a:path w="1343025" h="477520">
                <a:moveTo>
                  <a:pt x="1321252" y="184150"/>
                </a:moveTo>
                <a:lnTo>
                  <a:pt x="1297142" y="184150"/>
                </a:lnTo>
                <a:lnTo>
                  <a:pt x="1297988" y="185420"/>
                </a:lnTo>
                <a:lnTo>
                  <a:pt x="1298193" y="191770"/>
                </a:lnTo>
                <a:lnTo>
                  <a:pt x="1299594" y="187960"/>
                </a:lnTo>
                <a:lnTo>
                  <a:pt x="1320970" y="187960"/>
                </a:lnTo>
                <a:lnTo>
                  <a:pt x="1321252" y="184150"/>
                </a:lnTo>
                <a:close/>
              </a:path>
              <a:path w="1343025" h="477520">
                <a:moveTo>
                  <a:pt x="21188" y="175260"/>
                </a:moveTo>
                <a:lnTo>
                  <a:pt x="22762" y="181610"/>
                </a:lnTo>
                <a:lnTo>
                  <a:pt x="22418" y="190500"/>
                </a:lnTo>
                <a:lnTo>
                  <a:pt x="24488" y="185562"/>
                </a:lnTo>
                <a:lnTo>
                  <a:pt x="21188" y="175260"/>
                </a:lnTo>
                <a:close/>
              </a:path>
              <a:path w="1343025" h="477520">
                <a:moveTo>
                  <a:pt x="25613" y="182880"/>
                </a:moveTo>
                <a:lnTo>
                  <a:pt x="24488" y="185562"/>
                </a:lnTo>
                <a:lnTo>
                  <a:pt x="25662" y="189230"/>
                </a:lnTo>
                <a:lnTo>
                  <a:pt x="25613" y="182880"/>
                </a:lnTo>
                <a:close/>
              </a:path>
              <a:path w="1343025" h="477520">
                <a:moveTo>
                  <a:pt x="1335876" y="185420"/>
                </a:moveTo>
                <a:lnTo>
                  <a:pt x="1333811" y="185420"/>
                </a:lnTo>
                <a:lnTo>
                  <a:pt x="1334990" y="186690"/>
                </a:lnTo>
                <a:lnTo>
                  <a:pt x="1335876" y="189230"/>
                </a:lnTo>
                <a:lnTo>
                  <a:pt x="1335876" y="185420"/>
                </a:lnTo>
                <a:close/>
              </a:path>
              <a:path w="1343025" h="477520">
                <a:moveTo>
                  <a:pt x="5260" y="167640"/>
                </a:moveTo>
                <a:lnTo>
                  <a:pt x="5604" y="177800"/>
                </a:lnTo>
                <a:lnTo>
                  <a:pt x="3441" y="181610"/>
                </a:lnTo>
                <a:lnTo>
                  <a:pt x="5998" y="184150"/>
                </a:lnTo>
                <a:lnTo>
                  <a:pt x="6816" y="177800"/>
                </a:lnTo>
                <a:lnTo>
                  <a:pt x="8505" y="177800"/>
                </a:lnTo>
                <a:lnTo>
                  <a:pt x="6784" y="168910"/>
                </a:lnTo>
                <a:lnTo>
                  <a:pt x="5260" y="167640"/>
                </a:lnTo>
                <a:close/>
              </a:path>
              <a:path w="1343025" h="477520">
                <a:moveTo>
                  <a:pt x="9094" y="166370"/>
                </a:moveTo>
                <a:lnTo>
                  <a:pt x="8505" y="177800"/>
                </a:lnTo>
                <a:lnTo>
                  <a:pt x="6816" y="177800"/>
                </a:lnTo>
                <a:lnTo>
                  <a:pt x="8500" y="184150"/>
                </a:lnTo>
                <a:lnTo>
                  <a:pt x="9712" y="179160"/>
                </a:lnTo>
                <a:lnTo>
                  <a:pt x="9906" y="171450"/>
                </a:lnTo>
                <a:lnTo>
                  <a:pt x="10126" y="167640"/>
                </a:lnTo>
                <a:lnTo>
                  <a:pt x="9094" y="166370"/>
                </a:lnTo>
                <a:close/>
              </a:path>
              <a:path w="1343025" h="477520">
                <a:moveTo>
                  <a:pt x="10570" y="170180"/>
                </a:moveTo>
                <a:lnTo>
                  <a:pt x="10532" y="175260"/>
                </a:lnTo>
                <a:lnTo>
                  <a:pt x="10654" y="179160"/>
                </a:lnTo>
                <a:lnTo>
                  <a:pt x="10229" y="179770"/>
                </a:lnTo>
                <a:lnTo>
                  <a:pt x="13322" y="184150"/>
                </a:lnTo>
                <a:lnTo>
                  <a:pt x="13618" y="175260"/>
                </a:lnTo>
                <a:lnTo>
                  <a:pt x="12486" y="173990"/>
                </a:lnTo>
                <a:lnTo>
                  <a:pt x="11700" y="171450"/>
                </a:lnTo>
                <a:lnTo>
                  <a:pt x="10570" y="170180"/>
                </a:lnTo>
                <a:close/>
              </a:path>
              <a:path w="1343025" h="477520">
                <a:moveTo>
                  <a:pt x="34265" y="165100"/>
                </a:moveTo>
                <a:lnTo>
                  <a:pt x="33478" y="165100"/>
                </a:lnTo>
                <a:lnTo>
                  <a:pt x="33596" y="172720"/>
                </a:lnTo>
                <a:lnTo>
                  <a:pt x="35167" y="173990"/>
                </a:lnTo>
                <a:lnTo>
                  <a:pt x="33134" y="182880"/>
                </a:lnTo>
                <a:lnTo>
                  <a:pt x="38407" y="182880"/>
                </a:lnTo>
                <a:lnTo>
                  <a:pt x="37650" y="181610"/>
                </a:lnTo>
                <a:lnTo>
                  <a:pt x="37534" y="171450"/>
                </a:lnTo>
                <a:lnTo>
                  <a:pt x="33969" y="171450"/>
                </a:lnTo>
                <a:lnTo>
                  <a:pt x="34265" y="165100"/>
                </a:lnTo>
                <a:close/>
              </a:path>
              <a:path w="1343025" h="477520">
                <a:moveTo>
                  <a:pt x="1293449" y="124460"/>
                </a:moveTo>
                <a:lnTo>
                  <a:pt x="1279887" y="124460"/>
                </a:lnTo>
                <a:lnTo>
                  <a:pt x="1279781" y="139700"/>
                </a:lnTo>
                <a:lnTo>
                  <a:pt x="1280677" y="156210"/>
                </a:lnTo>
                <a:lnTo>
                  <a:pt x="1281066" y="162560"/>
                </a:lnTo>
                <a:lnTo>
                  <a:pt x="1281128" y="175260"/>
                </a:lnTo>
                <a:lnTo>
                  <a:pt x="1281503" y="181610"/>
                </a:lnTo>
                <a:lnTo>
                  <a:pt x="1283174" y="180340"/>
                </a:lnTo>
                <a:lnTo>
                  <a:pt x="1321534" y="180340"/>
                </a:lnTo>
                <a:lnTo>
                  <a:pt x="1321815" y="176530"/>
                </a:lnTo>
                <a:lnTo>
                  <a:pt x="1323733" y="176530"/>
                </a:lnTo>
                <a:lnTo>
                  <a:pt x="1321668" y="171450"/>
                </a:lnTo>
                <a:lnTo>
                  <a:pt x="1320833" y="168910"/>
                </a:lnTo>
                <a:lnTo>
                  <a:pt x="1320955" y="167640"/>
                </a:lnTo>
                <a:lnTo>
                  <a:pt x="1297973" y="167640"/>
                </a:lnTo>
                <a:lnTo>
                  <a:pt x="1295810" y="165100"/>
                </a:lnTo>
                <a:lnTo>
                  <a:pt x="1296161" y="162560"/>
                </a:lnTo>
                <a:lnTo>
                  <a:pt x="1294138" y="162560"/>
                </a:lnTo>
                <a:lnTo>
                  <a:pt x="1293565" y="156210"/>
                </a:lnTo>
                <a:lnTo>
                  <a:pt x="1293647" y="152400"/>
                </a:lnTo>
                <a:lnTo>
                  <a:pt x="1294138" y="146050"/>
                </a:lnTo>
                <a:lnTo>
                  <a:pt x="1292073" y="140970"/>
                </a:lnTo>
                <a:lnTo>
                  <a:pt x="1295999" y="140970"/>
                </a:lnTo>
                <a:lnTo>
                  <a:pt x="1295761" y="139700"/>
                </a:lnTo>
                <a:lnTo>
                  <a:pt x="1296650" y="135890"/>
                </a:lnTo>
                <a:lnTo>
                  <a:pt x="1293892" y="135890"/>
                </a:lnTo>
                <a:lnTo>
                  <a:pt x="1294825" y="125730"/>
                </a:lnTo>
                <a:lnTo>
                  <a:pt x="1293351" y="125730"/>
                </a:lnTo>
                <a:lnTo>
                  <a:pt x="1293449" y="124460"/>
                </a:lnTo>
                <a:close/>
              </a:path>
              <a:path w="1343025" h="477520">
                <a:moveTo>
                  <a:pt x="1323733" y="176530"/>
                </a:moveTo>
                <a:lnTo>
                  <a:pt x="1321815" y="176530"/>
                </a:lnTo>
                <a:lnTo>
                  <a:pt x="1322012" y="181610"/>
                </a:lnTo>
                <a:lnTo>
                  <a:pt x="1323094" y="181610"/>
                </a:lnTo>
                <a:lnTo>
                  <a:pt x="1324761" y="179059"/>
                </a:lnTo>
                <a:lnTo>
                  <a:pt x="1323733" y="176530"/>
                </a:lnTo>
                <a:close/>
              </a:path>
              <a:path w="1343025" h="477520">
                <a:moveTo>
                  <a:pt x="9798" y="179160"/>
                </a:moveTo>
                <a:lnTo>
                  <a:pt x="9832" y="180340"/>
                </a:lnTo>
                <a:lnTo>
                  <a:pt x="10229" y="179770"/>
                </a:lnTo>
                <a:lnTo>
                  <a:pt x="9798" y="179160"/>
                </a:lnTo>
                <a:close/>
              </a:path>
              <a:path w="1343025" h="477520">
                <a:moveTo>
                  <a:pt x="1334549" y="173990"/>
                </a:moveTo>
                <a:lnTo>
                  <a:pt x="1333910" y="180340"/>
                </a:lnTo>
                <a:lnTo>
                  <a:pt x="1335876" y="180340"/>
                </a:lnTo>
                <a:lnTo>
                  <a:pt x="1335876" y="175260"/>
                </a:lnTo>
                <a:lnTo>
                  <a:pt x="1334549" y="173990"/>
                </a:lnTo>
                <a:close/>
              </a:path>
              <a:path w="1343025" h="477520">
                <a:moveTo>
                  <a:pt x="9795" y="179070"/>
                </a:moveTo>
                <a:close/>
              </a:path>
              <a:path w="1343025" h="477520">
                <a:moveTo>
                  <a:pt x="1333516" y="161290"/>
                </a:moveTo>
                <a:lnTo>
                  <a:pt x="1334007" y="170180"/>
                </a:lnTo>
                <a:lnTo>
                  <a:pt x="1332828" y="172720"/>
                </a:lnTo>
                <a:lnTo>
                  <a:pt x="1334352" y="172720"/>
                </a:lnTo>
                <a:lnTo>
                  <a:pt x="1335876" y="165100"/>
                </a:lnTo>
                <a:lnTo>
                  <a:pt x="1333516" y="161290"/>
                </a:lnTo>
                <a:close/>
              </a:path>
              <a:path w="1343025" h="477520">
                <a:moveTo>
                  <a:pt x="38229" y="158750"/>
                </a:moveTo>
                <a:lnTo>
                  <a:pt x="35002" y="158750"/>
                </a:lnTo>
                <a:lnTo>
                  <a:pt x="34265" y="165100"/>
                </a:lnTo>
                <a:lnTo>
                  <a:pt x="37264" y="167640"/>
                </a:lnTo>
                <a:lnTo>
                  <a:pt x="35002" y="171450"/>
                </a:lnTo>
                <a:lnTo>
                  <a:pt x="37534" y="171450"/>
                </a:lnTo>
                <a:lnTo>
                  <a:pt x="37264" y="166370"/>
                </a:lnTo>
                <a:lnTo>
                  <a:pt x="38662" y="166370"/>
                </a:lnTo>
                <a:lnTo>
                  <a:pt x="38369" y="160020"/>
                </a:lnTo>
                <a:lnTo>
                  <a:pt x="38229" y="158750"/>
                </a:lnTo>
                <a:close/>
              </a:path>
              <a:path w="1343025" h="477520">
                <a:moveTo>
                  <a:pt x="1324126" y="163830"/>
                </a:moveTo>
                <a:lnTo>
                  <a:pt x="1321324" y="163830"/>
                </a:lnTo>
                <a:lnTo>
                  <a:pt x="1322553" y="166370"/>
                </a:lnTo>
                <a:lnTo>
                  <a:pt x="1322357" y="171450"/>
                </a:lnTo>
                <a:lnTo>
                  <a:pt x="1323143" y="168910"/>
                </a:lnTo>
                <a:lnTo>
                  <a:pt x="1324126" y="163830"/>
                </a:lnTo>
                <a:close/>
              </a:path>
              <a:path w="1343025" h="477520">
                <a:moveTo>
                  <a:pt x="38662" y="166370"/>
                </a:moveTo>
                <a:lnTo>
                  <a:pt x="38050" y="166370"/>
                </a:lnTo>
                <a:lnTo>
                  <a:pt x="38199" y="168910"/>
                </a:lnTo>
                <a:lnTo>
                  <a:pt x="38837" y="170180"/>
                </a:lnTo>
                <a:lnTo>
                  <a:pt x="38662" y="166370"/>
                </a:lnTo>
                <a:close/>
              </a:path>
              <a:path w="1343025" h="477520">
                <a:moveTo>
                  <a:pt x="22712" y="143510"/>
                </a:moveTo>
                <a:lnTo>
                  <a:pt x="22024" y="143510"/>
                </a:lnTo>
                <a:lnTo>
                  <a:pt x="22619" y="154940"/>
                </a:lnTo>
                <a:lnTo>
                  <a:pt x="22717" y="160020"/>
                </a:lnTo>
                <a:lnTo>
                  <a:pt x="22012" y="168910"/>
                </a:lnTo>
                <a:lnTo>
                  <a:pt x="23481" y="168910"/>
                </a:lnTo>
                <a:lnTo>
                  <a:pt x="24202" y="167640"/>
                </a:lnTo>
                <a:lnTo>
                  <a:pt x="24286" y="165100"/>
                </a:lnTo>
                <a:lnTo>
                  <a:pt x="27755" y="165100"/>
                </a:lnTo>
                <a:lnTo>
                  <a:pt x="27835" y="158750"/>
                </a:lnTo>
                <a:lnTo>
                  <a:pt x="27979" y="153670"/>
                </a:lnTo>
                <a:lnTo>
                  <a:pt x="25760" y="153670"/>
                </a:lnTo>
                <a:lnTo>
                  <a:pt x="25078" y="149860"/>
                </a:lnTo>
                <a:lnTo>
                  <a:pt x="22762" y="149860"/>
                </a:lnTo>
                <a:lnTo>
                  <a:pt x="22688" y="148590"/>
                </a:lnTo>
                <a:lnTo>
                  <a:pt x="22712" y="143510"/>
                </a:lnTo>
                <a:close/>
              </a:path>
              <a:path w="1343025" h="477520">
                <a:moveTo>
                  <a:pt x="1336487" y="133350"/>
                </a:moveTo>
                <a:lnTo>
                  <a:pt x="1297242" y="133350"/>
                </a:lnTo>
                <a:lnTo>
                  <a:pt x="1296990" y="138430"/>
                </a:lnTo>
                <a:lnTo>
                  <a:pt x="1297825" y="139700"/>
                </a:lnTo>
                <a:lnTo>
                  <a:pt x="1298759" y="140970"/>
                </a:lnTo>
                <a:lnTo>
                  <a:pt x="1297606" y="151130"/>
                </a:lnTo>
                <a:lnTo>
                  <a:pt x="1298486" y="158750"/>
                </a:lnTo>
                <a:lnTo>
                  <a:pt x="1300921" y="158750"/>
                </a:lnTo>
                <a:lnTo>
                  <a:pt x="1297531" y="163830"/>
                </a:lnTo>
                <a:lnTo>
                  <a:pt x="1297973" y="167640"/>
                </a:lnTo>
                <a:lnTo>
                  <a:pt x="1320955" y="167640"/>
                </a:lnTo>
                <a:lnTo>
                  <a:pt x="1321324" y="163830"/>
                </a:lnTo>
                <a:lnTo>
                  <a:pt x="1324126" y="163830"/>
                </a:lnTo>
                <a:lnTo>
                  <a:pt x="1324618" y="161290"/>
                </a:lnTo>
                <a:lnTo>
                  <a:pt x="1333404" y="161290"/>
                </a:lnTo>
                <a:lnTo>
                  <a:pt x="1333468" y="160020"/>
                </a:lnTo>
                <a:lnTo>
                  <a:pt x="1335874" y="156210"/>
                </a:lnTo>
                <a:lnTo>
                  <a:pt x="1335853" y="154940"/>
                </a:lnTo>
                <a:lnTo>
                  <a:pt x="1324618" y="154940"/>
                </a:lnTo>
                <a:lnTo>
                  <a:pt x="1323829" y="152400"/>
                </a:lnTo>
                <a:lnTo>
                  <a:pt x="1320733" y="152400"/>
                </a:lnTo>
                <a:lnTo>
                  <a:pt x="1321177" y="149860"/>
                </a:lnTo>
                <a:lnTo>
                  <a:pt x="1321619" y="149860"/>
                </a:lnTo>
                <a:lnTo>
                  <a:pt x="1321718" y="146050"/>
                </a:lnTo>
                <a:lnTo>
                  <a:pt x="1320833" y="146050"/>
                </a:lnTo>
                <a:lnTo>
                  <a:pt x="1322044" y="143510"/>
                </a:lnTo>
                <a:lnTo>
                  <a:pt x="1332954" y="143510"/>
                </a:lnTo>
                <a:lnTo>
                  <a:pt x="1332828" y="140970"/>
                </a:lnTo>
                <a:lnTo>
                  <a:pt x="1334401" y="137160"/>
                </a:lnTo>
                <a:lnTo>
                  <a:pt x="1336466" y="134620"/>
                </a:lnTo>
                <a:lnTo>
                  <a:pt x="1336487" y="133350"/>
                </a:lnTo>
                <a:close/>
              </a:path>
              <a:path w="1343025" h="477520">
                <a:moveTo>
                  <a:pt x="31462" y="162560"/>
                </a:moveTo>
                <a:lnTo>
                  <a:pt x="30941" y="162560"/>
                </a:lnTo>
                <a:lnTo>
                  <a:pt x="30997" y="163830"/>
                </a:lnTo>
                <a:lnTo>
                  <a:pt x="31462" y="162560"/>
                </a:lnTo>
                <a:close/>
              </a:path>
              <a:path w="1343025" h="477520">
                <a:moveTo>
                  <a:pt x="31810" y="153670"/>
                </a:moveTo>
                <a:lnTo>
                  <a:pt x="31024" y="158750"/>
                </a:lnTo>
                <a:lnTo>
                  <a:pt x="30941" y="162560"/>
                </a:lnTo>
                <a:lnTo>
                  <a:pt x="31168" y="160020"/>
                </a:lnTo>
                <a:lnTo>
                  <a:pt x="33822" y="160020"/>
                </a:lnTo>
                <a:lnTo>
                  <a:pt x="35002" y="158750"/>
                </a:lnTo>
                <a:lnTo>
                  <a:pt x="38229" y="158750"/>
                </a:lnTo>
                <a:lnTo>
                  <a:pt x="37949" y="156210"/>
                </a:lnTo>
                <a:lnTo>
                  <a:pt x="33478" y="156210"/>
                </a:lnTo>
                <a:lnTo>
                  <a:pt x="31810" y="153670"/>
                </a:lnTo>
                <a:close/>
              </a:path>
              <a:path w="1343025" h="477520">
                <a:moveTo>
                  <a:pt x="1297038" y="156210"/>
                </a:moveTo>
                <a:lnTo>
                  <a:pt x="1294138" y="162560"/>
                </a:lnTo>
                <a:lnTo>
                  <a:pt x="1296161" y="162560"/>
                </a:lnTo>
                <a:lnTo>
                  <a:pt x="1297038" y="156210"/>
                </a:lnTo>
                <a:close/>
              </a:path>
              <a:path w="1343025" h="477520">
                <a:moveTo>
                  <a:pt x="32937" y="160972"/>
                </a:moveTo>
                <a:lnTo>
                  <a:pt x="32642" y="161290"/>
                </a:lnTo>
                <a:lnTo>
                  <a:pt x="33527" y="161290"/>
                </a:lnTo>
                <a:lnTo>
                  <a:pt x="32937" y="160972"/>
                </a:lnTo>
                <a:close/>
              </a:path>
              <a:path w="1343025" h="477520">
                <a:moveTo>
                  <a:pt x="33822" y="160020"/>
                </a:moveTo>
                <a:lnTo>
                  <a:pt x="31168" y="160020"/>
                </a:lnTo>
                <a:lnTo>
                  <a:pt x="32937" y="160972"/>
                </a:lnTo>
                <a:lnTo>
                  <a:pt x="33822" y="160020"/>
                </a:lnTo>
                <a:close/>
              </a:path>
              <a:path w="1343025" h="477520">
                <a:moveTo>
                  <a:pt x="32298" y="146050"/>
                </a:moveTo>
                <a:lnTo>
                  <a:pt x="31954" y="149860"/>
                </a:lnTo>
                <a:lnTo>
                  <a:pt x="32790" y="151130"/>
                </a:lnTo>
                <a:lnTo>
                  <a:pt x="33478" y="156210"/>
                </a:lnTo>
                <a:lnTo>
                  <a:pt x="37949" y="156210"/>
                </a:lnTo>
                <a:lnTo>
                  <a:pt x="37529" y="152400"/>
                </a:lnTo>
                <a:lnTo>
                  <a:pt x="36993" y="151130"/>
                </a:lnTo>
                <a:lnTo>
                  <a:pt x="32938" y="151130"/>
                </a:lnTo>
                <a:lnTo>
                  <a:pt x="32298" y="146050"/>
                </a:lnTo>
                <a:close/>
              </a:path>
              <a:path w="1343025" h="477520">
                <a:moveTo>
                  <a:pt x="1332954" y="143510"/>
                </a:moveTo>
                <a:lnTo>
                  <a:pt x="1322044" y="143510"/>
                </a:lnTo>
                <a:lnTo>
                  <a:pt x="1323917" y="146050"/>
                </a:lnTo>
                <a:lnTo>
                  <a:pt x="1324618" y="148590"/>
                </a:lnTo>
                <a:lnTo>
                  <a:pt x="1324618" y="154940"/>
                </a:lnTo>
                <a:lnTo>
                  <a:pt x="1335853" y="154940"/>
                </a:lnTo>
                <a:lnTo>
                  <a:pt x="1335770" y="149860"/>
                </a:lnTo>
                <a:lnTo>
                  <a:pt x="1333270" y="149860"/>
                </a:lnTo>
                <a:lnTo>
                  <a:pt x="1332954" y="143510"/>
                </a:lnTo>
                <a:close/>
              </a:path>
              <a:path w="1343025" h="477520">
                <a:moveTo>
                  <a:pt x="27489" y="140970"/>
                </a:moveTo>
                <a:lnTo>
                  <a:pt x="26694" y="140970"/>
                </a:lnTo>
                <a:lnTo>
                  <a:pt x="27334" y="144780"/>
                </a:lnTo>
                <a:lnTo>
                  <a:pt x="25760" y="153670"/>
                </a:lnTo>
                <a:lnTo>
                  <a:pt x="27979" y="153670"/>
                </a:lnTo>
                <a:lnTo>
                  <a:pt x="27916" y="147320"/>
                </a:lnTo>
                <a:lnTo>
                  <a:pt x="27489" y="140970"/>
                </a:lnTo>
                <a:close/>
              </a:path>
              <a:path w="1343025" h="477520">
                <a:moveTo>
                  <a:pt x="1295999" y="140970"/>
                </a:moveTo>
                <a:lnTo>
                  <a:pt x="1292073" y="140970"/>
                </a:lnTo>
                <a:lnTo>
                  <a:pt x="1296154" y="144780"/>
                </a:lnTo>
                <a:lnTo>
                  <a:pt x="1294925" y="153670"/>
                </a:lnTo>
                <a:lnTo>
                  <a:pt x="1295907" y="152400"/>
                </a:lnTo>
                <a:lnTo>
                  <a:pt x="1296104" y="148590"/>
                </a:lnTo>
                <a:lnTo>
                  <a:pt x="1297186" y="147320"/>
                </a:lnTo>
                <a:lnTo>
                  <a:pt x="1295999" y="140970"/>
                </a:lnTo>
                <a:close/>
              </a:path>
              <a:path w="1343025" h="477520">
                <a:moveTo>
                  <a:pt x="1323039" y="149860"/>
                </a:moveTo>
                <a:lnTo>
                  <a:pt x="1321637" y="152400"/>
                </a:lnTo>
                <a:lnTo>
                  <a:pt x="1323829" y="152400"/>
                </a:lnTo>
                <a:lnTo>
                  <a:pt x="1323039" y="149860"/>
                </a:lnTo>
                <a:close/>
              </a:path>
              <a:path w="1343025" h="477520">
                <a:moveTo>
                  <a:pt x="32692" y="130810"/>
                </a:moveTo>
                <a:lnTo>
                  <a:pt x="32938" y="138430"/>
                </a:lnTo>
                <a:lnTo>
                  <a:pt x="33627" y="143510"/>
                </a:lnTo>
                <a:lnTo>
                  <a:pt x="34216" y="149860"/>
                </a:lnTo>
                <a:lnTo>
                  <a:pt x="32938" y="151130"/>
                </a:lnTo>
                <a:lnTo>
                  <a:pt x="36993" y="151130"/>
                </a:lnTo>
                <a:lnTo>
                  <a:pt x="34314" y="144780"/>
                </a:lnTo>
                <a:lnTo>
                  <a:pt x="34462" y="134620"/>
                </a:lnTo>
                <a:lnTo>
                  <a:pt x="32692" y="130810"/>
                </a:lnTo>
                <a:close/>
              </a:path>
              <a:path w="1343025" h="477520">
                <a:moveTo>
                  <a:pt x="23942" y="143510"/>
                </a:moveTo>
                <a:lnTo>
                  <a:pt x="22762" y="149860"/>
                </a:lnTo>
                <a:lnTo>
                  <a:pt x="25078" y="149860"/>
                </a:lnTo>
                <a:lnTo>
                  <a:pt x="23942" y="143510"/>
                </a:lnTo>
                <a:close/>
              </a:path>
              <a:path w="1343025" h="477520">
                <a:moveTo>
                  <a:pt x="1335728" y="147320"/>
                </a:moveTo>
                <a:lnTo>
                  <a:pt x="1333270" y="149860"/>
                </a:lnTo>
                <a:lnTo>
                  <a:pt x="1335770" y="149860"/>
                </a:lnTo>
                <a:lnTo>
                  <a:pt x="1335728" y="147320"/>
                </a:lnTo>
                <a:close/>
              </a:path>
              <a:path w="1343025" h="477520">
                <a:moveTo>
                  <a:pt x="27716" y="120650"/>
                </a:moveTo>
                <a:lnTo>
                  <a:pt x="24286" y="120650"/>
                </a:lnTo>
                <a:lnTo>
                  <a:pt x="26793" y="125730"/>
                </a:lnTo>
                <a:lnTo>
                  <a:pt x="25366" y="133350"/>
                </a:lnTo>
                <a:lnTo>
                  <a:pt x="24286" y="143510"/>
                </a:lnTo>
                <a:lnTo>
                  <a:pt x="26202" y="146050"/>
                </a:lnTo>
                <a:lnTo>
                  <a:pt x="26694" y="140970"/>
                </a:lnTo>
                <a:lnTo>
                  <a:pt x="27489" y="140970"/>
                </a:lnTo>
                <a:lnTo>
                  <a:pt x="27233" y="137160"/>
                </a:lnTo>
                <a:lnTo>
                  <a:pt x="27352" y="130810"/>
                </a:lnTo>
                <a:lnTo>
                  <a:pt x="27657" y="123190"/>
                </a:lnTo>
                <a:lnTo>
                  <a:pt x="27716" y="120650"/>
                </a:lnTo>
                <a:close/>
              </a:path>
              <a:path w="1343025" h="477520">
                <a:moveTo>
                  <a:pt x="22024" y="118110"/>
                </a:moveTo>
                <a:lnTo>
                  <a:pt x="22024" y="123190"/>
                </a:lnTo>
                <a:lnTo>
                  <a:pt x="21238" y="128270"/>
                </a:lnTo>
                <a:lnTo>
                  <a:pt x="22397" y="128270"/>
                </a:lnTo>
                <a:lnTo>
                  <a:pt x="22335" y="139700"/>
                </a:lnTo>
                <a:lnTo>
                  <a:pt x="23548" y="135890"/>
                </a:lnTo>
                <a:lnTo>
                  <a:pt x="23401" y="127000"/>
                </a:lnTo>
                <a:lnTo>
                  <a:pt x="24286" y="120650"/>
                </a:lnTo>
                <a:lnTo>
                  <a:pt x="27716" y="120650"/>
                </a:lnTo>
                <a:lnTo>
                  <a:pt x="27725" y="119380"/>
                </a:lnTo>
                <a:lnTo>
                  <a:pt x="24383" y="119380"/>
                </a:lnTo>
                <a:lnTo>
                  <a:pt x="22024" y="118110"/>
                </a:lnTo>
                <a:close/>
              </a:path>
              <a:path w="1343025" h="477520">
                <a:moveTo>
                  <a:pt x="1274431" y="100670"/>
                </a:moveTo>
                <a:lnTo>
                  <a:pt x="1274168" y="105410"/>
                </a:lnTo>
                <a:lnTo>
                  <a:pt x="1272409" y="114300"/>
                </a:lnTo>
                <a:lnTo>
                  <a:pt x="1273342" y="118110"/>
                </a:lnTo>
                <a:lnTo>
                  <a:pt x="1274965" y="120650"/>
                </a:lnTo>
                <a:lnTo>
                  <a:pt x="1276537" y="121920"/>
                </a:lnTo>
                <a:lnTo>
                  <a:pt x="1274866" y="124460"/>
                </a:lnTo>
                <a:lnTo>
                  <a:pt x="1274080" y="138430"/>
                </a:lnTo>
                <a:lnTo>
                  <a:pt x="1276537" y="138430"/>
                </a:lnTo>
                <a:lnTo>
                  <a:pt x="1277329" y="127000"/>
                </a:lnTo>
                <a:lnTo>
                  <a:pt x="1279887" y="124460"/>
                </a:lnTo>
                <a:lnTo>
                  <a:pt x="1293449" y="124460"/>
                </a:lnTo>
                <a:lnTo>
                  <a:pt x="1293548" y="123190"/>
                </a:lnTo>
                <a:lnTo>
                  <a:pt x="1294875" y="123190"/>
                </a:lnTo>
                <a:lnTo>
                  <a:pt x="1294925" y="119380"/>
                </a:lnTo>
                <a:lnTo>
                  <a:pt x="1297412" y="119380"/>
                </a:lnTo>
                <a:lnTo>
                  <a:pt x="1298091" y="115570"/>
                </a:lnTo>
                <a:lnTo>
                  <a:pt x="1278799" y="115570"/>
                </a:lnTo>
                <a:lnTo>
                  <a:pt x="1277423" y="113030"/>
                </a:lnTo>
                <a:lnTo>
                  <a:pt x="1276243" y="110490"/>
                </a:lnTo>
                <a:lnTo>
                  <a:pt x="1275013" y="107950"/>
                </a:lnTo>
                <a:lnTo>
                  <a:pt x="1276086" y="101928"/>
                </a:lnTo>
                <a:lnTo>
                  <a:pt x="1274431" y="100670"/>
                </a:lnTo>
                <a:close/>
              </a:path>
              <a:path w="1343025" h="477520">
                <a:moveTo>
                  <a:pt x="1333073" y="114300"/>
                </a:moveTo>
                <a:lnTo>
                  <a:pt x="1298317" y="114300"/>
                </a:lnTo>
                <a:lnTo>
                  <a:pt x="1298808" y="123190"/>
                </a:lnTo>
                <a:lnTo>
                  <a:pt x="1297973" y="129540"/>
                </a:lnTo>
                <a:lnTo>
                  <a:pt x="1295810" y="129540"/>
                </a:lnTo>
                <a:lnTo>
                  <a:pt x="1295662" y="133350"/>
                </a:lnTo>
                <a:lnTo>
                  <a:pt x="1293892" y="135890"/>
                </a:lnTo>
                <a:lnTo>
                  <a:pt x="1296650" y="135890"/>
                </a:lnTo>
                <a:lnTo>
                  <a:pt x="1297242" y="133350"/>
                </a:lnTo>
                <a:lnTo>
                  <a:pt x="1336487" y="133350"/>
                </a:lnTo>
                <a:lnTo>
                  <a:pt x="1336592" y="127000"/>
                </a:lnTo>
                <a:lnTo>
                  <a:pt x="1333025" y="127000"/>
                </a:lnTo>
                <a:lnTo>
                  <a:pt x="1332828" y="120650"/>
                </a:lnTo>
                <a:lnTo>
                  <a:pt x="1333762" y="119380"/>
                </a:lnTo>
                <a:lnTo>
                  <a:pt x="1333319" y="115570"/>
                </a:lnTo>
                <a:lnTo>
                  <a:pt x="1333073" y="114300"/>
                </a:lnTo>
                <a:close/>
              </a:path>
              <a:path w="1343025" h="477520">
                <a:moveTo>
                  <a:pt x="33872" y="104140"/>
                </a:moveTo>
                <a:lnTo>
                  <a:pt x="31168" y="104140"/>
                </a:lnTo>
                <a:lnTo>
                  <a:pt x="31729" y="110490"/>
                </a:lnTo>
                <a:lnTo>
                  <a:pt x="31842" y="118110"/>
                </a:lnTo>
                <a:lnTo>
                  <a:pt x="31168" y="125730"/>
                </a:lnTo>
                <a:lnTo>
                  <a:pt x="33765" y="125730"/>
                </a:lnTo>
                <a:lnTo>
                  <a:pt x="35353" y="134620"/>
                </a:lnTo>
                <a:lnTo>
                  <a:pt x="37067" y="129540"/>
                </a:lnTo>
                <a:lnTo>
                  <a:pt x="38100" y="124460"/>
                </a:lnTo>
                <a:lnTo>
                  <a:pt x="38044" y="119380"/>
                </a:lnTo>
                <a:lnTo>
                  <a:pt x="32692" y="119380"/>
                </a:lnTo>
                <a:lnTo>
                  <a:pt x="32741" y="114300"/>
                </a:lnTo>
                <a:lnTo>
                  <a:pt x="32986" y="114300"/>
                </a:lnTo>
                <a:lnTo>
                  <a:pt x="33134" y="111760"/>
                </a:lnTo>
                <a:lnTo>
                  <a:pt x="33872" y="104140"/>
                </a:lnTo>
                <a:close/>
              </a:path>
              <a:path w="1343025" h="477520">
                <a:moveTo>
                  <a:pt x="1340018" y="116840"/>
                </a:moveTo>
                <a:lnTo>
                  <a:pt x="1338482" y="116840"/>
                </a:lnTo>
                <a:lnTo>
                  <a:pt x="1340989" y="129540"/>
                </a:lnTo>
                <a:lnTo>
                  <a:pt x="1341431" y="123190"/>
                </a:lnTo>
                <a:lnTo>
                  <a:pt x="1339809" y="121920"/>
                </a:lnTo>
                <a:lnTo>
                  <a:pt x="1339809" y="118110"/>
                </a:lnTo>
                <a:lnTo>
                  <a:pt x="1340018" y="116840"/>
                </a:lnTo>
                <a:close/>
              </a:path>
              <a:path w="1343025" h="477520">
                <a:moveTo>
                  <a:pt x="1297412" y="119380"/>
                </a:moveTo>
                <a:lnTo>
                  <a:pt x="1296104" y="119380"/>
                </a:lnTo>
                <a:lnTo>
                  <a:pt x="1295563" y="128270"/>
                </a:lnTo>
                <a:lnTo>
                  <a:pt x="1297973" y="123190"/>
                </a:lnTo>
                <a:lnTo>
                  <a:pt x="1298070" y="120650"/>
                </a:lnTo>
                <a:lnTo>
                  <a:pt x="1297186" y="120650"/>
                </a:lnTo>
                <a:lnTo>
                  <a:pt x="1297412" y="119380"/>
                </a:lnTo>
                <a:close/>
              </a:path>
              <a:path w="1343025" h="477520">
                <a:moveTo>
                  <a:pt x="1336170" y="119380"/>
                </a:moveTo>
                <a:lnTo>
                  <a:pt x="1333025" y="127000"/>
                </a:lnTo>
                <a:lnTo>
                  <a:pt x="1336592" y="127000"/>
                </a:lnTo>
                <a:lnTo>
                  <a:pt x="1336525" y="124460"/>
                </a:lnTo>
                <a:lnTo>
                  <a:pt x="1336170" y="119380"/>
                </a:lnTo>
                <a:close/>
              </a:path>
              <a:path w="1343025" h="477520">
                <a:moveTo>
                  <a:pt x="25810" y="86360"/>
                </a:moveTo>
                <a:lnTo>
                  <a:pt x="25380" y="92710"/>
                </a:lnTo>
                <a:lnTo>
                  <a:pt x="24114" y="93980"/>
                </a:lnTo>
                <a:lnTo>
                  <a:pt x="22736" y="93980"/>
                </a:lnTo>
                <a:lnTo>
                  <a:pt x="23757" y="99060"/>
                </a:lnTo>
                <a:lnTo>
                  <a:pt x="25181" y="100330"/>
                </a:lnTo>
                <a:lnTo>
                  <a:pt x="25093" y="113277"/>
                </a:lnTo>
                <a:lnTo>
                  <a:pt x="24383" y="119380"/>
                </a:lnTo>
                <a:lnTo>
                  <a:pt x="27725" y="119380"/>
                </a:lnTo>
                <a:lnTo>
                  <a:pt x="27782" y="110490"/>
                </a:lnTo>
                <a:lnTo>
                  <a:pt x="28386" y="106680"/>
                </a:lnTo>
                <a:lnTo>
                  <a:pt x="28979" y="106680"/>
                </a:lnTo>
                <a:lnTo>
                  <a:pt x="28349" y="104140"/>
                </a:lnTo>
                <a:lnTo>
                  <a:pt x="26301" y="104140"/>
                </a:lnTo>
                <a:lnTo>
                  <a:pt x="25072" y="95250"/>
                </a:lnTo>
                <a:lnTo>
                  <a:pt x="27935" y="95250"/>
                </a:lnTo>
                <a:lnTo>
                  <a:pt x="28058" y="92710"/>
                </a:lnTo>
                <a:lnTo>
                  <a:pt x="26596" y="92710"/>
                </a:lnTo>
                <a:lnTo>
                  <a:pt x="26546" y="87630"/>
                </a:lnTo>
                <a:lnTo>
                  <a:pt x="25810" y="86360"/>
                </a:lnTo>
                <a:close/>
              </a:path>
              <a:path w="1343025" h="477520">
                <a:moveTo>
                  <a:pt x="32741" y="114300"/>
                </a:moveTo>
                <a:lnTo>
                  <a:pt x="32692" y="119380"/>
                </a:lnTo>
                <a:lnTo>
                  <a:pt x="32983" y="114356"/>
                </a:lnTo>
                <a:lnTo>
                  <a:pt x="32741" y="114300"/>
                </a:lnTo>
                <a:close/>
              </a:path>
              <a:path w="1343025" h="477520">
                <a:moveTo>
                  <a:pt x="32983" y="114356"/>
                </a:moveTo>
                <a:lnTo>
                  <a:pt x="32692" y="119380"/>
                </a:lnTo>
                <a:lnTo>
                  <a:pt x="38044" y="119380"/>
                </a:lnTo>
                <a:lnTo>
                  <a:pt x="38016" y="116840"/>
                </a:lnTo>
                <a:lnTo>
                  <a:pt x="36920" y="116840"/>
                </a:lnTo>
                <a:lnTo>
                  <a:pt x="36830" y="115251"/>
                </a:lnTo>
                <a:lnTo>
                  <a:pt x="32983" y="114356"/>
                </a:lnTo>
                <a:close/>
              </a:path>
              <a:path w="1343025" h="477520">
                <a:moveTo>
                  <a:pt x="1336711" y="110490"/>
                </a:moveTo>
                <a:lnTo>
                  <a:pt x="1336859" y="118110"/>
                </a:lnTo>
                <a:lnTo>
                  <a:pt x="1338482" y="116840"/>
                </a:lnTo>
                <a:lnTo>
                  <a:pt x="1340018" y="116840"/>
                </a:lnTo>
                <a:lnTo>
                  <a:pt x="1340227" y="115570"/>
                </a:lnTo>
                <a:lnTo>
                  <a:pt x="1339514" y="115570"/>
                </a:lnTo>
                <a:lnTo>
                  <a:pt x="1336711" y="110490"/>
                </a:lnTo>
                <a:close/>
              </a:path>
              <a:path w="1343025" h="477520">
                <a:moveTo>
                  <a:pt x="38002" y="115570"/>
                </a:moveTo>
                <a:lnTo>
                  <a:pt x="36920" y="116840"/>
                </a:lnTo>
                <a:lnTo>
                  <a:pt x="38016" y="116840"/>
                </a:lnTo>
                <a:lnTo>
                  <a:pt x="38002" y="115570"/>
                </a:lnTo>
                <a:close/>
              </a:path>
              <a:path w="1343025" h="477520">
                <a:moveTo>
                  <a:pt x="36719" y="113277"/>
                </a:moveTo>
                <a:lnTo>
                  <a:pt x="36830" y="115251"/>
                </a:lnTo>
                <a:lnTo>
                  <a:pt x="38199" y="115570"/>
                </a:lnTo>
                <a:lnTo>
                  <a:pt x="36719" y="113277"/>
                </a:lnTo>
                <a:close/>
              </a:path>
              <a:path w="1343025" h="477520">
                <a:moveTo>
                  <a:pt x="1273392" y="60960"/>
                </a:moveTo>
                <a:lnTo>
                  <a:pt x="1272753" y="68580"/>
                </a:lnTo>
                <a:lnTo>
                  <a:pt x="1274430" y="80010"/>
                </a:lnTo>
                <a:lnTo>
                  <a:pt x="1276056" y="88900"/>
                </a:lnTo>
                <a:lnTo>
                  <a:pt x="1281700" y="96520"/>
                </a:lnTo>
                <a:lnTo>
                  <a:pt x="1277374" y="106680"/>
                </a:lnTo>
                <a:lnTo>
                  <a:pt x="1280373" y="109220"/>
                </a:lnTo>
                <a:lnTo>
                  <a:pt x="1280226" y="111760"/>
                </a:lnTo>
                <a:lnTo>
                  <a:pt x="1279488" y="114300"/>
                </a:lnTo>
                <a:lnTo>
                  <a:pt x="1278799" y="115570"/>
                </a:lnTo>
                <a:lnTo>
                  <a:pt x="1298091" y="115570"/>
                </a:lnTo>
                <a:lnTo>
                  <a:pt x="1298317" y="114300"/>
                </a:lnTo>
                <a:lnTo>
                  <a:pt x="1333073" y="114300"/>
                </a:lnTo>
                <a:lnTo>
                  <a:pt x="1332828" y="113030"/>
                </a:lnTo>
                <a:lnTo>
                  <a:pt x="1334155" y="113030"/>
                </a:lnTo>
                <a:lnTo>
                  <a:pt x="1334794" y="109220"/>
                </a:lnTo>
                <a:lnTo>
                  <a:pt x="1335138" y="105410"/>
                </a:lnTo>
                <a:lnTo>
                  <a:pt x="1333958" y="105410"/>
                </a:lnTo>
                <a:lnTo>
                  <a:pt x="1334598" y="97790"/>
                </a:lnTo>
                <a:lnTo>
                  <a:pt x="1335138" y="95250"/>
                </a:lnTo>
                <a:lnTo>
                  <a:pt x="1333910" y="95250"/>
                </a:lnTo>
                <a:lnTo>
                  <a:pt x="1333559" y="93980"/>
                </a:lnTo>
                <a:lnTo>
                  <a:pt x="1296445" y="93980"/>
                </a:lnTo>
                <a:lnTo>
                  <a:pt x="1295127" y="85090"/>
                </a:lnTo>
                <a:lnTo>
                  <a:pt x="1294925" y="78740"/>
                </a:lnTo>
                <a:lnTo>
                  <a:pt x="1295687" y="78740"/>
                </a:lnTo>
                <a:lnTo>
                  <a:pt x="1295711" y="76200"/>
                </a:lnTo>
                <a:lnTo>
                  <a:pt x="1296791" y="75948"/>
                </a:lnTo>
                <a:lnTo>
                  <a:pt x="1296449" y="71120"/>
                </a:lnTo>
                <a:lnTo>
                  <a:pt x="1334978" y="71120"/>
                </a:lnTo>
                <a:lnTo>
                  <a:pt x="1335138" y="69850"/>
                </a:lnTo>
                <a:lnTo>
                  <a:pt x="1334428" y="68580"/>
                </a:lnTo>
                <a:lnTo>
                  <a:pt x="1294825" y="68580"/>
                </a:lnTo>
                <a:lnTo>
                  <a:pt x="1294912" y="67310"/>
                </a:lnTo>
                <a:lnTo>
                  <a:pt x="1276095" y="67310"/>
                </a:lnTo>
                <a:lnTo>
                  <a:pt x="1273392" y="60960"/>
                </a:lnTo>
                <a:close/>
              </a:path>
              <a:path w="1343025" h="477520">
                <a:moveTo>
                  <a:pt x="1340645" y="113030"/>
                </a:moveTo>
                <a:lnTo>
                  <a:pt x="1339514" y="115570"/>
                </a:lnTo>
                <a:lnTo>
                  <a:pt x="1340227" y="115570"/>
                </a:lnTo>
                <a:lnTo>
                  <a:pt x="1340645" y="113030"/>
                </a:lnTo>
                <a:close/>
              </a:path>
              <a:path w="1343025" h="477520">
                <a:moveTo>
                  <a:pt x="32986" y="114300"/>
                </a:moveTo>
                <a:lnTo>
                  <a:pt x="32741" y="114300"/>
                </a:lnTo>
                <a:lnTo>
                  <a:pt x="32983" y="114356"/>
                </a:lnTo>
                <a:close/>
              </a:path>
              <a:path w="1343025" h="477520">
                <a:moveTo>
                  <a:pt x="36134" y="102870"/>
                </a:moveTo>
                <a:lnTo>
                  <a:pt x="35740" y="111760"/>
                </a:lnTo>
                <a:lnTo>
                  <a:pt x="36719" y="113277"/>
                </a:lnTo>
                <a:lnTo>
                  <a:pt x="36134" y="102870"/>
                </a:lnTo>
                <a:close/>
              </a:path>
              <a:path w="1343025" h="477520">
                <a:moveTo>
                  <a:pt x="28979" y="106680"/>
                </a:moveTo>
                <a:lnTo>
                  <a:pt x="28386" y="106680"/>
                </a:lnTo>
                <a:lnTo>
                  <a:pt x="29294" y="107950"/>
                </a:lnTo>
                <a:lnTo>
                  <a:pt x="28979" y="106680"/>
                </a:lnTo>
                <a:close/>
              </a:path>
              <a:path w="1343025" h="477520">
                <a:moveTo>
                  <a:pt x="27087" y="99060"/>
                </a:moveTo>
                <a:lnTo>
                  <a:pt x="26301" y="104140"/>
                </a:lnTo>
                <a:lnTo>
                  <a:pt x="28349" y="104140"/>
                </a:lnTo>
                <a:lnTo>
                  <a:pt x="27087" y="99060"/>
                </a:lnTo>
                <a:close/>
              </a:path>
              <a:path w="1343025" h="477520">
                <a:moveTo>
                  <a:pt x="1275013" y="90170"/>
                </a:moveTo>
                <a:lnTo>
                  <a:pt x="1274435" y="100595"/>
                </a:lnTo>
                <a:lnTo>
                  <a:pt x="1276145" y="101600"/>
                </a:lnTo>
                <a:lnTo>
                  <a:pt x="1276086" y="101928"/>
                </a:lnTo>
                <a:lnTo>
                  <a:pt x="1277325" y="102870"/>
                </a:lnTo>
                <a:lnTo>
                  <a:pt x="1277619" y="93980"/>
                </a:lnTo>
                <a:lnTo>
                  <a:pt x="1275998" y="92710"/>
                </a:lnTo>
                <a:lnTo>
                  <a:pt x="1275013" y="90170"/>
                </a:lnTo>
                <a:close/>
              </a:path>
              <a:path w="1343025" h="477520">
                <a:moveTo>
                  <a:pt x="1274435" y="100595"/>
                </a:moveTo>
                <a:lnTo>
                  <a:pt x="1276086" y="101928"/>
                </a:lnTo>
                <a:lnTo>
                  <a:pt x="1276145" y="101600"/>
                </a:lnTo>
                <a:lnTo>
                  <a:pt x="1274435" y="100595"/>
                </a:lnTo>
                <a:close/>
              </a:path>
              <a:path w="1343025" h="477520">
                <a:moveTo>
                  <a:pt x="1273982" y="100330"/>
                </a:moveTo>
                <a:lnTo>
                  <a:pt x="1274431" y="100670"/>
                </a:lnTo>
                <a:lnTo>
                  <a:pt x="1273982" y="100330"/>
                </a:lnTo>
                <a:close/>
              </a:path>
              <a:path w="1343025" h="477520">
                <a:moveTo>
                  <a:pt x="38541" y="72390"/>
                </a:moveTo>
                <a:lnTo>
                  <a:pt x="35740" y="74930"/>
                </a:lnTo>
                <a:lnTo>
                  <a:pt x="36182" y="83820"/>
                </a:lnTo>
                <a:lnTo>
                  <a:pt x="35445" y="86360"/>
                </a:lnTo>
                <a:lnTo>
                  <a:pt x="33400" y="86360"/>
                </a:lnTo>
                <a:lnTo>
                  <a:pt x="33282" y="91440"/>
                </a:lnTo>
                <a:lnTo>
                  <a:pt x="34314" y="91440"/>
                </a:lnTo>
                <a:lnTo>
                  <a:pt x="34216" y="96520"/>
                </a:lnTo>
                <a:lnTo>
                  <a:pt x="37017" y="100330"/>
                </a:lnTo>
                <a:lnTo>
                  <a:pt x="36675" y="90170"/>
                </a:lnTo>
                <a:lnTo>
                  <a:pt x="38002" y="87630"/>
                </a:lnTo>
                <a:lnTo>
                  <a:pt x="38788" y="87630"/>
                </a:lnTo>
                <a:lnTo>
                  <a:pt x="38001" y="86360"/>
                </a:lnTo>
                <a:lnTo>
                  <a:pt x="35445" y="86360"/>
                </a:lnTo>
                <a:lnTo>
                  <a:pt x="33430" y="85090"/>
                </a:lnTo>
                <a:lnTo>
                  <a:pt x="37214" y="85090"/>
                </a:lnTo>
                <a:lnTo>
                  <a:pt x="38541" y="72390"/>
                </a:lnTo>
                <a:close/>
              </a:path>
              <a:path w="1343025" h="477520">
                <a:moveTo>
                  <a:pt x="1340398" y="62230"/>
                </a:moveTo>
                <a:lnTo>
                  <a:pt x="1338383" y="64770"/>
                </a:lnTo>
                <a:lnTo>
                  <a:pt x="1338261" y="80010"/>
                </a:lnTo>
                <a:lnTo>
                  <a:pt x="1336723" y="90170"/>
                </a:lnTo>
                <a:lnTo>
                  <a:pt x="1336073" y="93980"/>
                </a:lnTo>
                <a:lnTo>
                  <a:pt x="1337105" y="93980"/>
                </a:lnTo>
                <a:lnTo>
                  <a:pt x="1337547" y="97790"/>
                </a:lnTo>
                <a:lnTo>
                  <a:pt x="1339121" y="95250"/>
                </a:lnTo>
                <a:lnTo>
                  <a:pt x="1339244" y="81280"/>
                </a:lnTo>
                <a:lnTo>
                  <a:pt x="1340276" y="69850"/>
                </a:lnTo>
                <a:lnTo>
                  <a:pt x="1340398" y="62230"/>
                </a:lnTo>
                <a:close/>
              </a:path>
              <a:path w="1343025" h="477520">
                <a:moveTo>
                  <a:pt x="27935" y="95250"/>
                </a:moveTo>
                <a:lnTo>
                  <a:pt x="26202" y="95250"/>
                </a:lnTo>
                <a:lnTo>
                  <a:pt x="27873" y="96520"/>
                </a:lnTo>
                <a:lnTo>
                  <a:pt x="27935" y="95250"/>
                </a:lnTo>
                <a:close/>
              </a:path>
              <a:path w="1343025" h="477520">
                <a:moveTo>
                  <a:pt x="1333811" y="81280"/>
                </a:moveTo>
                <a:lnTo>
                  <a:pt x="1297973" y="81280"/>
                </a:lnTo>
                <a:lnTo>
                  <a:pt x="1297087" y="91440"/>
                </a:lnTo>
                <a:lnTo>
                  <a:pt x="1297973" y="93980"/>
                </a:lnTo>
                <a:lnTo>
                  <a:pt x="1333559" y="93980"/>
                </a:lnTo>
                <a:lnTo>
                  <a:pt x="1331107" y="85090"/>
                </a:lnTo>
                <a:lnTo>
                  <a:pt x="1332828" y="82550"/>
                </a:lnTo>
                <a:lnTo>
                  <a:pt x="1333811" y="81280"/>
                </a:lnTo>
                <a:close/>
              </a:path>
              <a:path w="1343025" h="477520">
                <a:moveTo>
                  <a:pt x="28120" y="91440"/>
                </a:moveTo>
                <a:lnTo>
                  <a:pt x="26596" y="92710"/>
                </a:lnTo>
                <a:lnTo>
                  <a:pt x="28058" y="92710"/>
                </a:lnTo>
                <a:lnTo>
                  <a:pt x="28120" y="91440"/>
                </a:lnTo>
                <a:close/>
              </a:path>
              <a:path w="1343025" h="477520">
                <a:moveTo>
                  <a:pt x="38788" y="87630"/>
                </a:moveTo>
                <a:lnTo>
                  <a:pt x="38002" y="87630"/>
                </a:lnTo>
                <a:lnTo>
                  <a:pt x="38002" y="88900"/>
                </a:lnTo>
                <a:lnTo>
                  <a:pt x="38641" y="90170"/>
                </a:lnTo>
                <a:lnTo>
                  <a:pt x="38788" y="87630"/>
                </a:lnTo>
                <a:close/>
              </a:path>
              <a:path w="1343025" h="477520">
                <a:moveTo>
                  <a:pt x="1334147" y="81280"/>
                </a:moveTo>
                <a:lnTo>
                  <a:pt x="1333811" y="81280"/>
                </a:lnTo>
                <a:lnTo>
                  <a:pt x="1333516" y="87630"/>
                </a:lnTo>
                <a:lnTo>
                  <a:pt x="1334352" y="87630"/>
                </a:lnTo>
                <a:lnTo>
                  <a:pt x="1334147" y="81280"/>
                </a:lnTo>
                <a:close/>
              </a:path>
              <a:path w="1343025" h="477520">
                <a:moveTo>
                  <a:pt x="27158" y="67310"/>
                </a:moveTo>
                <a:lnTo>
                  <a:pt x="22762" y="67310"/>
                </a:lnTo>
                <a:lnTo>
                  <a:pt x="25281" y="74930"/>
                </a:lnTo>
                <a:lnTo>
                  <a:pt x="27226" y="83820"/>
                </a:lnTo>
                <a:lnTo>
                  <a:pt x="28118" y="82550"/>
                </a:lnTo>
                <a:lnTo>
                  <a:pt x="27158" y="67310"/>
                </a:lnTo>
                <a:close/>
              </a:path>
              <a:path w="1343025" h="477520">
                <a:moveTo>
                  <a:pt x="1296791" y="75948"/>
                </a:moveTo>
                <a:lnTo>
                  <a:pt x="1295711" y="76200"/>
                </a:lnTo>
                <a:lnTo>
                  <a:pt x="1295736" y="82550"/>
                </a:lnTo>
                <a:lnTo>
                  <a:pt x="1295810" y="83820"/>
                </a:lnTo>
                <a:lnTo>
                  <a:pt x="1297038" y="82550"/>
                </a:lnTo>
                <a:lnTo>
                  <a:pt x="1297973" y="81280"/>
                </a:lnTo>
                <a:lnTo>
                  <a:pt x="1334147" y="81280"/>
                </a:lnTo>
                <a:lnTo>
                  <a:pt x="1334205" y="78740"/>
                </a:lnTo>
                <a:lnTo>
                  <a:pt x="1296990" y="78740"/>
                </a:lnTo>
                <a:lnTo>
                  <a:pt x="1296791" y="75948"/>
                </a:lnTo>
                <a:close/>
              </a:path>
              <a:path w="1343025" h="477520">
                <a:moveTo>
                  <a:pt x="1334818" y="72390"/>
                </a:moveTo>
                <a:lnTo>
                  <a:pt x="1298710" y="72390"/>
                </a:lnTo>
                <a:lnTo>
                  <a:pt x="1301168" y="74930"/>
                </a:lnTo>
                <a:lnTo>
                  <a:pt x="1296791" y="75948"/>
                </a:lnTo>
                <a:lnTo>
                  <a:pt x="1296990" y="78740"/>
                </a:lnTo>
                <a:lnTo>
                  <a:pt x="1334205" y="78740"/>
                </a:lnTo>
                <a:lnTo>
                  <a:pt x="1334499" y="74930"/>
                </a:lnTo>
                <a:lnTo>
                  <a:pt x="1334818" y="72390"/>
                </a:lnTo>
                <a:close/>
              </a:path>
              <a:path w="1343025" h="477520">
                <a:moveTo>
                  <a:pt x="1334978" y="71120"/>
                </a:moveTo>
                <a:lnTo>
                  <a:pt x="1296449" y="71120"/>
                </a:lnTo>
                <a:lnTo>
                  <a:pt x="1297038" y="72390"/>
                </a:lnTo>
                <a:lnTo>
                  <a:pt x="1297678" y="73660"/>
                </a:lnTo>
                <a:lnTo>
                  <a:pt x="1298710" y="72390"/>
                </a:lnTo>
                <a:lnTo>
                  <a:pt x="1334818" y="72390"/>
                </a:lnTo>
                <a:lnTo>
                  <a:pt x="1334978" y="71120"/>
                </a:lnTo>
                <a:close/>
              </a:path>
              <a:path w="1343025" h="477520">
                <a:moveTo>
                  <a:pt x="24433" y="52070"/>
                </a:moveTo>
                <a:lnTo>
                  <a:pt x="20205" y="68580"/>
                </a:lnTo>
                <a:lnTo>
                  <a:pt x="22762" y="67310"/>
                </a:lnTo>
                <a:lnTo>
                  <a:pt x="27158" y="67310"/>
                </a:lnTo>
                <a:lnTo>
                  <a:pt x="27684" y="58420"/>
                </a:lnTo>
                <a:lnTo>
                  <a:pt x="25083" y="53340"/>
                </a:lnTo>
                <a:lnTo>
                  <a:pt x="24728" y="53340"/>
                </a:lnTo>
                <a:lnTo>
                  <a:pt x="24457" y="52117"/>
                </a:lnTo>
                <a:close/>
              </a:path>
              <a:path w="1343025" h="477520">
                <a:moveTo>
                  <a:pt x="1332392" y="50800"/>
                </a:moveTo>
                <a:lnTo>
                  <a:pt x="1299497" y="50800"/>
                </a:lnTo>
                <a:lnTo>
                  <a:pt x="1297602" y="58420"/>
                </a:lnTo>
                <a:lnTo>
                  <a:pt x="1296137" y="62230"/>
                </a:lnTo>
                <a:lnTo>
                  <a:pt x="1294825" y="68580"/>
                </a:lnTo>
                <a:lnTo>
                  <a:pt x="1334428" y="68580"/>
                </a:lnTo>
                <a:lnTo>
                  <a:pt x="1332298" y="64770"/>
                </a:lnTo>
                <a:lnTo>
                  <a:pt x="1332392" y="50800"/>
                </a:lnTo>
                <a:close/>
              </a:path>
              <a:path w="1343025" h="477520">
                <a:moveTo>
                  <a:pt x="1194116" y="54610"/>
                </a:moveTo>
                <a:lnTo>
                  <a:pt x="1186820" y="54610"/>
                </a:lnTo>
                <a:lnTo>
                  <a:pt x="1177342" y="58420"/>
                </a:lnTo>
                <a:lnTo>
                  <a:pt x="1264648" y="58420"/>
                </a:lnTo>
                <a:lnTo>
                  <a:pt x="1274673" y="59690"/>
                </a:lnTo>
                <a:lnTo>
                  <a:pt x="1275411" y="62230"/>
                </a:lnTo>
                <a:lnTo>
                  <a:pt x="1276104" y="63500"/>
                </a:lnTo>
                <a:lnTo>
                  <a:pt x="1276447" y="64770"/>
                </a:lnTo>
                <a:lnTo>
                  <a:pt x="1277325" y="66040"/>
                </a:lnTo>
                <a:lnTo>
                  <a:pt x="1276095" y="67310"/>
                </a:lnTo>
                <a:lnTo>
                  <a:pt x="1294912" y="67310"/>
                </a:lnTo>
                <a:lnTo>
                  <a:pt x="1295084" y="64770"/>
                </a:lnTo>
                <a:lnTo>
                  <a:pt x="1294138" y="64770"/>
                </a:lnTo>
                <a:lnTo>
                  <a:pt x="1294875" y="58420"/>
                </a:lnTo>
                <a:lnTo>
                  <a:pt x="1295047" y="57150"/>
                </a:lnTo>
                <a:lnTo>
                  <a:pt x="1188352" y="57150"/>
                </a:lnTo>
                <a:lnTo>
                  <a:pt x="1194116" y="54610"/>
                </a:lnTo>
                <a:close/>
              </a:path>
              <a:path w="1343025" h="477520">
                <a:moveTo>
                  <a:pt x="1059233" y="58420"/>
                </a:moveTo>
                <a:lnTo>
                  <a:pt x="1044760" y="58420"/>
                </a:lnTo>
                <a:lnTo>
                  <a:pt x="1043256" y="59690"/>
                </a:lnTo>
                <a:lnTo>
                  <a:pt x="1038698" y="59690"/>
                </a:lnTo>
                <a:lnTo>
                  <a:pt x="1037026" y="60960"/>
                </a:lnTo>
                <a:lnTo>
                  <a:pt x="1041995" y="62230"/>
                </a:lnTo>
                <a:lnTo>
                  <a:pt x="1047462" y="64770"/>
                </a:lnTo>
                <a:lnTo>
                  <a:pt x="1054254" y="62230"/>
                </a:lnTo>
                <a:lnTo>
                  <a:pt x="1045682" y="62230"/>
                </a:lnTo>
                <a:lnTo>
                  <a:pt x="1046110" y="60960"/>
                </a:lnTo>
                <a:lnTo>
                  <a:pt x="1059233" y="58420"/>
                </a:lnTo>
                <a:close/>
              </a:path>
              <a:path w="1343025" h="477520">
                <a:moveTo>
                  <a:pt x="1227789" y="62230"/>
                </a:moveTo>
                <a:lnTo>
                  <a:pt x="1199046" y="62230"/>
                </a:lnTo>
                <a:lnTo>
                  <a:pt x="1209888" y="63500"/>
                </a:lnTo>
                <a:lnTo>
                  <a:pt x="1219870" y="64770"/>
                </a:lnTo>
                <a:lnTo>
                  <a:pt x="1222080" y="63500"/>
                </a:lnTo>
                <a:lnTo>
                  <a:pt x="1224635" y="63500"/>
                </a:lnTo>
                <a:lnTo>
                  <a:pt x="1227789" y="62230"/>
                </a:lnTo>
                <a:close/>
              </a:path>
              <a:path w="1343025" h="477520">
                <a:moveTo>
                  <a:pt x="1234742" y="62230"/>
                </a:moveTo>
                <a:lnTo>
                  <a:pt x="1227789" y="62230"/>
                </a:lnTo>
                <a:lnTo>
                  <a:pt x="1228299" y="64770"/>
                </a:lnTo>
                <a:lnTo>
                  <a:pt x="1234742" y="62230"/>
                </a:lnTo>
                <a:close/>
              </a:path>
              <a:path w="1343025" h="477520">
                <a:moveTo>
                  <a:pt x="1235208" y="64429"/>
                </a:moveTo>
                <a:lnTo>
                  <a:pt x="1231701" y="64770"/>
                </a:lnTo>
                <a:lnTo>
                  <a:pt x="1234705" y="64770"/>
                </a:lnTo>
                <a:lnTo>
                  <a:pt x="1235208" y="64429"/>
                </a:lnTo>
                <a:close/>
              </a:path>
              <a:path w="1343025" h="477520">
                <a:moveTo>
                  <a:pt x="1265299" y="63500"/>
                </a:moveTo>
                <a:lnTo>
                  <a:pt x="1244786" y="63500"/>
                </a:lnTo>
                <a:lnTo>
                  <a:pt x="1256084" y="64770"/>
                </a:lnTo>
                <a:lnTo>
                  <a:pt x="1265299" y="63500"/>
                </a:lnTo>
                <a:close/>
              </a:path>
              <a:path w="1343025" h="477520">
                <a:moveTo>
                  <a:pt x="1295170" y="63500"/>
                </a:moveTo>
                <a:lnTo>
                  <a:pt x="1294138" y="64770"/>
                </a:lnTo>
                <a:lnTo>
                  <a:pt x="1295084" y="64770"/>
                </a:lnTo>
                <a:lnTo>
                  <a:pt x="1295170" y="63500"/>
                </a:lnTo>
                <a:close/>
              </a:path>
              <a:path w="1343025" h="477520">
                <a:moveTo>
                  <a:pt x="1264648" y="58420"/>
                </a:moveTo>
                <a:lnTo>
                  <a:pt x="1189635" y="58420"/>
                </a:lnTo>
                <a:lnTo>
                  <a:pt x="1191012" y="59690"/>
                </a:lnTo>
                <a:lnTo>
                  <a:pt x="1183419" y="62230"/>
                </a:lnTo>
                <a:lnTo>
                  <a:pt x="1237623" y="62230"/>
                </a:lnTo>
                <a:lnTo>
                  <a:pt x="1236582" y="63500"/>
                </a:lnTo>
                <a:lnTo>
                  <a:pt x="1235208" y="64429"/>
                </a:lnTo>
                <a:lnTo>
                  <a:pt x="1244786" y="63500"/>
                </a:lnTo>
                <a:lnTo>
                  <a:pt x="1265299" y="63500"/>
                </a:lnTo>
                <a:lnTo>
                  <a:pt x="1269251" y="62230"/>
                </a:lnTo>
                <a:lnTo>
                  <a:pt x="1272232" y="59690"/>
                </a:lnTo>
                <a:lnTo>
                  <a:pt x="1266267" y="59690"/>
                </a:lnTo>
                <a:lnTo>
                  <a:pt x="1264648" y="58420"/>
                </a:lnTo>
                <a:close/>
              </a:path>
              <a:path w="1343025" h="477520">
                <a:moveTo>
                  <a:pt x="1130089" y="54610"/>
                </a:moveTo>
                <a:lnTo>
                  <a:pt x="1123171" y="58420"/>
                </a:lnTo>
                <a:lnTo>
                  <a:pt x="1118283" y="63500"/>
                </a:lnTo>
                <a:lnTo>
                  <a:pt x="1125051" y="63500"/>
                </a:lnTo>
                <a:lnTo>
                  <a:pt x="1128417" y="60960"/>
                </a:lnTo>
                <a:lnTo>
                  <a:pt x="1130001" y="58420"/>
                </a:lnTo>
                <a:lnTo>
                  <a:pt x="1138636" y="58420"/>
                </a:lnTo>
                <a:lnTo>
                  <a:pt x="1141232" y="57150"/>
                </a:lnTo>
                <a:lnTo>
                  <a:pt x="1139164" y="57150"/>
                </a:lnTo>
                <a:lnTo>
                  <a:pt x="1131892" y="55880"/>
                </a:lnTo>
                <a:lnTo>
                  <a:pt x="1130089" y="54610"/>
                </a:lnTo>
                <a:close/>
              </a:path>
              <a:path w="1343025" h="477520">
                <a:moveTo>
                  <a:pt x="1179286" y="58420"/>
                </a:moveTo>
                <a:lnTo>
                  <a:pt x="1174659" y="62230"/>
                </a:lnTo>
                <a:lnTo>
                  <a:pt x="1184848" y="63500"/>
                </a:lnTo>
                <a:lnTo>
                  <a:pt x="1199046" y="62230"/>
                </a:lnTo>
                <a:lnTo>
                  <a:pt x="1183419" y="62230"/>
                </a:lnTo>
                <a:lnTo>
                  <a:pt x="1179286" y="58420"/>
                </a:lnTo>
                <a:close/>
              </a:path>
              <a:path w="1343025" h="477520">
                <a:moveTo>
                  <a:pt x="323433" y="54625"/>
                </a:moveTo>
                <a:lnTo>
                  <a:pt x="317607" y="55880"/>
                </a:lnTo>
                <a:lnTo>
                  <a:pt x="315785" y="59690"/>
                </a:lnTo>
                <a:lnTo>
                  <a:pt x="313146" y="59690"/>
                </a:lnTo>
                <a:lnTo>
                  <a:pt x="311570" y="60960"/>
                </a:lnTo>
                <a:lnTo>
                  <a:pt x="318641" y="62230"/>
                </a:lnTo>
                <a:lnTo>
                  <a:pt x="325249" y="59690"/>
                </a:lnTo>
                <a:lnTo>
                  <a:pt x="331542" y="55880"/>
                </a:lnTo>
                <a:lnTo>
                  <a:pt x="323433" y="54625"/>
                </a:lnTo>
                <a:close/>
              </a:path>
              <a:path w="1343025" h="477520">
                <a:moveTo>
                  <a:pt x="1055726" y="59690"/>
                </a:moveTo>
                <a:lnTo>
                  <a:pt x="1057516" y="62230"/>
                </a:lnTo>
                <a:lnTo>
                  <a:pt x="1064903" y="60665"/>
                </a:lnTo>
                <a:lnTo>
                  <a:pt x="1055726" y="59690"/>
                </a:lnTo>
                <a:close/>
              </a:path>
              <a:path w="1343025" h="477520">
                <a:moveTo>
                  <a:pt x="305055" y="54610"/>
                </a:moveTo>
                <a:lnTo>
                  <a:pt x="301594" y="57150"/>
                </a:lnTo>
                <a:lnTo>
                  <a:pt x="302812" y="57150"/>
                </a:lnTo>
                <a:lnTo>
                  <a:pt x="303582" y="60960"/>
                </a:lnTo>
                <a:lnTo>
                  <a:pt x="313146" y="59690"/>
                </a:lnTo>
                <a:lnTo>
                  <a:pt x="305282" y="59690"/>
                </a:lnTo>
                <a:lnTo>
                  <a:pt x="310917" y="55880"/>
                </a:lnTo>
                <a:lnTo>
                  <a:pt x="305055" y="54610"/>
                </a:lnTo>
                <a:close/>
              </a:path>
              <a:path w="1343025" h="477520">
                <a:moveTo>
                  <a:pt x="394394" y="48260"/>
                </a:moveTo>
                <a:lnTo>
                  <a:pt x="382899" y="55880"/>
                </a:lnTo>
                <a:lnTo>
                  <a:pt x="383980" y="55880"/>
                </a:lnTo>
                <a:lnTo>
                  <a:pt x="382673" y="58420"/>
                </a:lnTo>
                <a:lnTo>
                  <a:pt x="383430" y="58420"/>
                </a:lnTo>
                <a:lnTo>
                  <a:pt x="381450" y="59690"/>
                </a:lnTo>
                <a:lnTo>
                  <a:pt x="390908" y="60960"/>
                </a:lnTo>
                <a:lnTo>
                  <a:pt x="395102" y="59690"/>
                </a:lnTo>
                <a:lnTo>
                  <a:pt x="390969" y="55880"/>
                </a:lnTo>
                <a:lnTo>
                  <a:pt x="390152" y="53340"/>
                </a:lnTo>
                <a:lnTo>
                  <a:pt x="399279" y="53340"/>
                </a:lnTo>
                <a:lnTo>
                  <a:pt x="394394" y="48260"/>
                </a:lnTo>
                <a:close/>
              </a:path>
              <a:path w="1343025" h="477520">
                <a:moveTo>
                  <a:pt x="957908" y="54610"/>
                </a:moveTo>
                <a:lnTo>
                  <a:pt x="936227" y="54610"/>
                </a:lnTo>
                <a:lnTo>
                  <a:pt x="938637" y="55880"/>
                </a:lnTo>
                <a:lnTo>
                  <a:pt x="941010" y="55880"/>
                </a:lnTo>
                <a:lnTo>
                  <a:pt x="942080" y="58420"/>
                </a:lnTo>
                <a:lnTo>
                  <a:pt x="935470" y="58420"/>
                </a:lnTo>
                <a:lnTo>
                  <a:pt x="935292" y="60960"/>
                </a:lnTo>
                <a:lnTo>
                  <a:pt x="939797" y="59690"/>
                </a:lnTo>
                <a:lnTo>
                  <a:pt x="943915" y="59690"/>
                </a:lnTo>
                <a:lnTo>
                  <a:pt x="946752" y="58420"/>
                </a:lnTo>
                <a:lnTo>
                  <a:pt x="946322" y="57150"/>
                </a:lnTo>
                <a:lnTo>
                  <a:pt x="951489" y="57150"/>
                </a:lnTo>
                <a:lnTo>
                  <a:pt x="951669" y="55880"/>
                </a:lnTo>
                <a:lnTo>
                  <a:pt x="957908" y="54610"/>
                </a:lnTo>
                <a:close/>
              </a:path>
              <a:path w="1343025" h="477520">
                <a:moveTo>
                  <a:pt x="947891" y="59690"/>
                </a:moveTo>
                <a:lnTo>
                  <a:pt x="939797" y="59690"/>
                </a:lnTo>
                <a:lnTo>
                  <a:pt x="946217" y="60960"/>
                </a:lnTo>
                <a:lnTo>
                  <a:pt x="947891" y="59690"/>
                </a:lnTo>
                <a:close/>
              </a:path>
              <a:path w="1343025" h="477520">
                <a:moveTo>
                  <a:pt x="971533" y="55350"/>
                </a:moveTo>
                <a:lnTo>
                  <a:pt x="971011" y="55880"/>
                </a:lnTo>
                <a:lnTo>
                  <a:pt x="971303" y="55880"/>
                </a:lnTo>
                <a:lnTo>
                  <a:pt x="972691" y="58420"/>
                </a:lnTo>
                <a:lnTo>
                  <a:pt x="982628" y="60960"/>
                </a:lnTo>
                <a:lnTo>
                  <a:pt x="990138" y="59690"/>
                </a:lnTo>
                <a:lnTo>
                  <a:pt x="985087" y="59690"/>
                </a:lnTo>
                <a:lnTo>
                  <a:pt x="987367" y="58420"/>
                </a:lnTo>
                <a:lnTo>
                  <a:pt x="973678" y="58420"/>
                </a:lnTo>
                <a:lnTo>
                  <a:pt x="972590" y="55880"/>
                </a:lnTo>
                <a:lnTo>
                  <a:pt x="971533" y="55350"/>
                </a:lnTo>
                <a:close/>
              </a:path>
              <a:path w="1343025" h="477520">
                <a:moveTo>
                  <a:pt x="996141" y="58420"/>
                </a:moveTo>
                <a:lnTo>
                  <a:pt x="992504" y="59690"/>
                </a:lnTo>
                <a:lnTo>
                  <a:pt x="1000716" y="60960"/>
                </a:lnTo>
                <a:lnTo>
                  <a:pt x="1008268" y="59690"/>
                </a:lnTo>
                <a:lnTo>
                  <a:pt x="1007347" y="59690"/>
                </a:lnTo>
                <a:lnTo>
                  <a:pt x="996141" y="58420"/>
                </a:lnTo>
                <a:close/>
              </a:path>
              <a:path w="1343025" h="477520">
                <a:moveTo>
                  <a:pt x="1020065" y="59690"/>
                </a:moveTo>
                <a:lnTo>
                  <a:pt x="1008758" y="59690"/>
                </a:lnTo>
                <a:lnTo>
                  <a:pt x="1009534" y="60960"/>
                </a:lnTo>
                <a:lnTo>
                  <a:pt x="1016824" y="60960"/>
                </a:lnTo>
                <a:lnTo>
                  <a:pt x="1020065" y="59690"/>
                </a:lnTo>
                <a:close/>
              </a:path>
              <a:path w="1343025" h="477520">
                <a:moveTo>
                  <a:pt x="1033193" y="58420"/>
                </a:moveTo>
                <a:lnTo>
                  <a:pt x="1028752" y="58420"/>
                </a:lnTo>
                <a:lnTo>
                  <a:pt x="1029178" y="59690"/>
                </a:lnTo>
                <a:lnTo>
                  <a:pt x="1031463" y="60960"/>
                </a:lnTo>
                <a:lnTo>
                  <a:pt x="1033193" y="58420"/>
                </a:lnTo>
                <a:close/>
              </a:path>
              <a:path w="1343025" h="477520">
                <a:moveTo>
                  <a:pt x="1069026" y="59792"/>
                </a:moveTo>
                <a:lnTo>
                  <a:pt x="1064903" y="60665"/>
                </a:lnTo>
                <a:lnTo>
                  <a:pt x="1067671" y="60960"/>
                </a:lnTo>
                <a:lnTo>
                  <a:pt x="1069026" y="59792"/>
                </a:lnTo>
                <a:close/>
              </a:path>
              <a:path w="1343025" h="477520">
                <a:moveTo>
                  <a:pt x="1100189" y="56298"/>
                </a:moveTo>
                <a:lnTo>
                  <a:pt x="1097436" y="57150"/>
                </a:lnTo>
                <a:lnTo>
                  <a:pt x="1092907" y="58420"/>
                </a:lnTo>
                <a:lnTo>
                  <a:pt x="1080863" y="58420"/>
                </a:lnTo>
                <a:lnTo>
                  <a:pt x="1069145" y="59690"/>
                </a:lnTo>
                <a:lnTo>
                  <a:pt x="1069511" y="59690"/>
                </a:lnTo>
                <a:lnTo>
                  <a:pt x="1093639" y="59690"/>
                </a:lnTo>
                <a:lnTo>
                  <a:pt x="1100668" y="57150"/>
                </a:lnTo>
                <a:lnTo>
                  <a:pt x="1100189" y="56298"/>
                </a:lnTo>
                <a:close/>
              </a:path>
              <a:path w="1343025" h="477520">
                <a:moveTo>
                  <a:pt x="370481" y="54610"/>
                </a:moveTo>
                <a:lnTo>
                  <a:pt x="359576" y="54610"/>
                </a:lnTo>
                <a:lnTo>
                  <a:pt x="347537" y="57150"/>
                </a:lnTo>
                <a:lnTo>
                  <a:pt x="351389" y="57150"/>
                </a:lnTo>
                <a:lnTo>
                  <a:pt x="348374" y="58420"/>
                </a:lnTo>
                <a:lnTo>
                  <a:pt x="346160" y="59690"/>
                </a:lnTo>
                <a:lnTo>
                  <a:pt x="357040" y="58420"/>
                </a:lnTo>
                <a:lnTo>
                  <a:pt x="373367" y="58420"/>
                </a:lnTo>
                <a:lnTo>
                  <a:pt x="375222" y="57150"/>
                </a:lnTo>
                <a:lnTo>
                  <a:pt x="370481" y="54610"/>
                </a:lnTo>
                <a:close/>
              </a:path>
              <a:path w="1343025" h="477520">
                <a:moveTo>
                  <a:pt x="370629" y="58420"/>
                </a:moveTo>
                <a:lnTo>
                  <a:pt x="357040" y="58420"/>
                </a:lnTo>
                <a:lnTo>
                  <a:pt x="362384" y="59690"/>
                </a:lnTo>
                <a:lnTo>
                  <a:pt x="370629" y="58420"/>
                </a:lnTo>
                <a:close/>
              </a:path>
              <a:path w="1343025" h="477520">
                <a:moveTo>
                  <a:pt x="383430" y="58420"/>
                </a:moveTo>
                <a:lnTo>
                  <a:pt x="370629" y="58420"/>
                </a:lnTo>
                <a:lnTo>
                  <a:pt x="370008" y="59690"/>
                </a:lnTo>
                <a:lnTo>
                  <a:pt x="383430" y="58420"/>
                </a:lnTo>
                <a:close/>
              </a:path>
              <a:path w="1343025" h="477520">
                <a:moveTo>
                  <a:pt x="417661" y="55880"/>
                </a:moveTo>
                <a:lnTo>
                  <a:pt x="410128" y="55880"/>
                </a:lnTo>
                <a:lnTo>
                  <a:pt x="412708" y="58420"/>
                </a:lnTo>
                <a:lnTo>
                  <a:pt x="422243" y="59690"/>
                </a:lnTo>
                <a:lnTo>
                  <a:pt x="417661" y="55880"/>
                </a:lnTo>
                <a:close/>
              </a:path>
              <a:path w="1343025" h="477520">
                <a:moveTo>
                  <a:pt x="606969" y="50800"/>
                </a:moveTo>
                <a:lnTo>
                  <a:pt x="566760" y="50800"/>
                </a:lnTo>
                <a:lnTo>
                  <a:pt x="567649" y="52070"/>
                </a:lnTo>
                <a:lnTo>
                  <a:pt x="568831" y="52070"/>
                </a:lnTo>
                <a:lnTo>
                  <a:pt x="555631" y="54625"/>
                </a:lnTo>
                <a:lnTo>
                  <a:pt x="551149" y="56422"/>
                </a:lnTo>
                <a:lnTo>
                  <a:pt x="557178" y="59690"/>
                </a:lnTo>
                <a:lnTo>
                  <a:pt x="560710" y="57150"/>
                </a:lnTo>
                <a:lnTo>
                  <a:pt x="553736" y="57150"/>
                </a:lnTo>
                <a:lnTo>
                  <a:pt x="555466" y="55880"/>
                </a:lnTo>
                <a:lnTo>
                  <a:pt x="566352" y="55880"/>
                </a:lnTo>
                <a:lnTo>
                  <a:pt x="575159" y="53340"/>
                </a:lnTo>
                <a:lnTo>
                  <a:pt x="608389" y="53340"/>
                </a:lnTo>
                <a:lnTo>
                  <a:pt x="606969" y="50800"/>
                </a:lnTo>
                <a:close/>
              </a:path>
              <a:path w="1343025" h="477520">
                <a:moveTo>
                  <a:pt x="933518" y="54610"/>
                </a:moveTo>
                <a:lnTo>
                  <a:pt x="918542" y="54610"/>
                </a:lnTo>
                <a:lnTo>
                  <a:pt x="908955" y="58420"/>
                </a:lnTo>
                <a:lnTo>
                  <a:pt x="914737" y="59690"/>
                </a:lnTo>
                <a:lnTo>
                  <a:pt x="921781" y="57150"/>
                </a:lnTo>
                <a:lnTo>
                  <a:pt x="934751" y="55880"/>
                </a:lnTo>
                <a:lnTo>
                  <a:pt x="933518" y="54610"/>
                </a:lnTo>
                <a:close/>
              </a:path>
              <a:path w="1343025" h="477520">
                <a:moveTo>
                  <a:pt x="958920" y="54910"/>
                </a:moveTo>
                <a:lnTo>
                  <a:pt x="954231" y="55880"/>
                </a:lnTo>
                <a:lnTo>
                  <a:pt x="951518" y="57150"/>
                </a:lnTo>
                <a:lnTo>
                  <a:pt x="951367" y="58420"/>
                </a:lnTo>
                <a:lnTo>
                  <a:pt x="961899" y="59690"/>
                </a:lnTo>
                <a:lnTo>
                  <a:pt x="962221" y="55880"/>
                </a:lnTo>
                <a:lnTo>
                  <a:pt x="959791" y="55880"/>
                </a:lnTo>
                <a:lnTo>
                  <a:pt x="960078" y="55254"/>
                </a:lnTo>
                <a:lnTo>
                  <a:pt x="958920" y="54910"/>
                </a:lnTo>
                <a:close/>
              </a:path>
              <a:path w="1343025" h="477520">
                <a:moveTo>
                  <a:pt x="1023299" y="55880"/>
                </a:moveTo>
                <a:lnTo>
                  <a:pt x="1010855" y="55880"/>
                </a:lnTo>
                <a:lnTo>
                  <a:pt x="1009843" y="57150"/>
                </a:lnTo>
                <a:lnTo>
                  <a:pt x="1007347" y="59690"/>
                </a:lnTo>
                <a:lnTo>
                  <a:pt x="1013802" y="59690"/>
                </a:lnTo>
                <a:lnTo>
                  <a:pt x="1023299" y="55880"/>
                </a:lnTo>
                <a:close/>
              </a:path>
              <a:path w="1343025" h="477520">
                <a:moveTo>
                  <a:pt x="1029399" y="55880"/>
                </a:moveTo>
                <a:lnTo>
                  <a:pt x="1020436" y="59690"/>
                </a:lnTo>
                <a:lnTo>
                  <a:pt x="1026226" y="59690"/>
                </a:lnTo>
                <a:lnTo>
                  <a:pt x="1028752" y="58420"/>
                </a:lnTo>
                <a:lnTo>
                  <a:pt x="1059233" y="58420"/>
                </a:lnTo>
                <a:lnTo>
                  <a:pt x="1064767" y="57150"/>
                </a:lnTo>
                <a:lnTo>
                  <a:pt x="1037178" y="57150"/>
                </a:lnTo>
                <a:lnTo>
                  <a:pt x="1029399" y="55880"/>
                </a:lnTo>
                <a:close/>
              </a:path>
              <a:path w="1343025" h="477520">
                <a:moveTo>
                  <a:pt x="1044760" y="58420"/>
                </a:moveTo>
                <a:lnTo>
                  <a:pt x="1033193" y="58420"/>
                </a:lnTo>
                <a:lnTo>
                  <a:pt x="1042123" y="59690"/>
                </a:lnTo>
                <a:lnTo>
                  <a:pt x="1044760" y="58420"/>
                </a:lnTo>
                <a:close/>
              </a:path>
              <a:path w="1343025" h="477520">
                <a:moveTo>
                  <a:pt x="1138636" y="58420"/>
                </a:moveTo>
                <a:lnTo>
                  <a:pt x="1130001" y="58420"/>
                </a:lnTo>
                <a:lnTo>
                  <a:pt x="1136040" y="59690"/>
                </a:lnTo>
                <a:lnTo>
                  <a:pt x="1138636" y="58420"/>
                </a:lnTo>
                <a:close/>
              </a:path>
              <a:path w="1343025" h="477520">
                <a:moveTo>
                  <a:pt x="1147025" y="55880"/>
                </a:moveTo>
                <a:lnTo>
                  <a:pt x="1139164" y="57150"/>
                </a:lnTo>
                <a:lnTo>
                  <a:pt x="1141232" y="57150"/>
                </a:lnTo>
                <a:lnTo>
                  <a:pt x="1143626" y="59690"/>
                </a:lnTo>
                <a:lnTo>
                  <a:pt x="1150253" y="57150"/>
                </a:lnTo>
                <a:lnTo>
                  <a:pt x="1147025" y="55880"/>
                </a:lnTo>
                <a:close/>
              </a:path>
              <a:path w="1343025" h="477520">
                <a:moveTo>
                  <a:pt x="54332" y="52070"/>
                </a:moveTo>
                <a:lnTo>
                  <a:pt x="55194" y="53340"/>
                </a:lnTo>
                <a:lnTo>
                  <a:pt x="58064" y="58420"/>
                </a:lnTo>
                <a:lnTo>
                  <a:pt x="63406" y="55880"/>
                </a:lnTo>
                <a:lnTo>
                  <a:pt x="59044" y="53340"/>
                </a:lnTo>
                <a:lnTo>
                  <a:pt x="57854" y="53340"/>
                </a:lnTo>
                <a:lnTo>
                  <a:pt x="54332" y="52070"/>
                </a:lnTo>
                <a:close/>
              </a:path>
              <a:path w="1343025" h="477520">
                <a:moveTo>
                  <a:pt x="290160" y="57150"/>
                </a:moveTo>
                <a:lnTo>
                  <a:pt x="264129" y="57150"/>
                </a:lnTo>
                <a:lnTo>
                  <a:pt x="262221" y="58420"/>
                </a:lnTo>
                <a:lnTo>
                  <a:pt x="290160" y="57150"/>
                </a:lnTo>
                <a:close/>
              </a:path>
              <a:path w="1343025" h="477520">
                <a:moveTo>
                  <a:pt x="453529" y="53340"/>
                </a:moveTo>
                <a:lnTo>
                  <a:pt x="420227" y="53340"/>
                </a:lnTo>
                <a:lnTo>
                  <a:pt x="419780" y="55880"/>
                </a:lnTo>
                <a:lnTo>
                  <a:pt x="417661" y="55880"/>
                </a:lnTo>
                <a:lnTo>
                  <a:pt x="424975" y="58420"/>
                </a:lnTo>
                <a:lnTo>
                  <a:pt x="426793" y="54610"/>
                </a:lnTo>
                <a:lnTo>
                  <a:pt x="460626" y="54610"/>
                </a:lnTo>
                <a:lnTo>
                  <a:pt x="453529" y="53340"/>
                </a:lnTo>
                <a:close/>
              </a:path>
              <a:path w="1343025" h="477520">
                <a:moveTo>
                  <a:pt x="442210" y="57150"/>
                </a:moveTo>
                <a:lnTo>
                  <a:pt x="430187" y="57150"/>
                </a:lnTo>
                <a:lnTo>
                  <a:pt x="427912" y="58420"/>
                </a:lnTo>
                <a:lnTo>
                  <a:pt x="442210" y="57150"/>
                </a:lnTo>
                <a:close/>
              </a:path>
              <a:path w="1343025" h="477520">
                <a:moveTo>
                  <a:pt x="531402" y="54610"/>
                </a:moveTo>
                <a:lnTo>
                  <a:pt x="528387" y="54610"/>
                </a:lnTo>
                <a:lnTo>
                  <a:pt x="523543" y="58420"/>
                </a:lnTo>
                <a:lnTo>
                  <a:pt x="538333" y="57150"/>
                </a:lnTo>
                <a:lnTo>
                  <a:pt x="539845" y="55880"/>
                </a:lnTo>
                <a:lnTo>
                  <a:pt x="531402" y="54610"/>
                </a:lnTo>
                <a:close/>
              </a:path>
              <a:path w="1343025" h="477520">
                <a:moveTo>
                  <a:pt x="549089" y="57150"/>
                </a:moveTo>
                <a:lnTo>
                  <a:pt x="546246" y="57150"/>
                </a:lnTo>
                <a:lnTo>
                  <a:pt x="545397" y="58420"/>
                </a:lnTo>
                <a:lnTo>
                  <a:pt x="548030" y="58420"/>
                </a:lnTo>
                <a:lnTo>
                  <a:pt x="549089" y="57150"/>
                </a:lnTo>
                <a:close/>
              </a:path>
              <a:path w="1343025" h="477520">
                <a:moveTo>
                  <a:pt x="900294" y="53893"/>
                </a:moveTo>
                <a:lnTo>
                  <a:pt x="899299" y="54610"/>
                </a:lnTo>
                <a:lnTo>
                  <a:pt x="894877" y="55078"/>
                </a:lnTo>
                <a:lnTo>
                  <a:pt x="891343" y="57150"/>
                </a:lnTo>
                <a:lnTo>
                  <a:pt x="897896" y="58420"/>
                </a:lnTo>
                <a:lnTo>
                  <a:pt x="898093" y="55880"/>
                </a:lnTo>
                <a:lnTo>
                  <a:pt x="903510" y="54625"/>
                </a:lnTo>
                <a:lnTo>
                  <a:pt x="900294" y="53893"/>
                </a:lnTo>
                <a:close/>
              </a:path>
              <a:path w="1343025" h="477520">
                <a:moveTo>
                  <a:pt x="995594" y="56919"/>
                </a:moveTo>
                <a:lnTo>
                  <a:pt x="994851" y="57150"/>
                </a:lnTo>
                <a:lnTo>
                  <a:pt x="1001438" y="58420"/>
                </a:lnTo>
                <a:lnTo>
                  <a:pt x="1006146" y="57150"/>
                </a:lnTo>
                <a:lnTo>
                  <a:pt x="996482" y="57150"/>
                </a:lnTo>
                <a:lnTo>
                  <a:pt x="995594" y="56919"/>
                </a:lnTo>
                <a:close/>
              </a:path>
              <a:path w="1343025" h="477520">
                <a:moveTo>
                  <a:pt x="286865" y="53340"/>
                </a:moveTo>
                <a:lnTo>
                  <a:pt x="283978" y="54610"/>
                </a:lnTo>
                <a:lnTo>
                  <a:pt x="282927" y="55880"/>
                </a:lnTo>
                <a:lnTo>
                  <a:pt x="268528" y="55880"/>
                </a:lnTo>
                <a:lnTo>
                  <a:pt x="269420" y="57150"/>
                </a:lnTo>
                <a:lnTo>
                  <a:pt x="291505" y="57150"/>
                </a:lnTo>
                <a:lnTo>
                  <a:pt x="291879" y="54610"/>
                </a:lnTo>
                <a:lnTo>
                  <a:pt x="288356" y="54610"/>
                </a:lnTo>
                <a:lnTo>
                  <a:pt x="286865" y="53340"/>
                </a:lnTo>
                <a:close/>
              </a:path>
              <a:path w="1343025" h="477520">
                <a:moveTo>
                  <a:pt x="460923" y="54538"/>
                </a:moveTo>
                <a:lnTo>
                  <a:pt x="460626" y="54610"/>
                </a:lnTo>
                <a:lnTo>
                  <a:pt x="435613" y="54610"/>
                </a:lnTo>
                <a:lnTo>
                  <a:pt x="437509" y="55880"/>
                </a:lnTo>
                <a:lnTo>
                  <a:pt x="433576" y="57150"/>
                </a:lnTo>
                <a:lnTo>
                  <a:pt x="452982" y="57150"/>
                </a:lnTo>
                <a:lnTo>
                  <a:pt x="454327" y="55880"/>
                </a:lnTo>
                <a:lnTo>
                  <a:pt x="461365" y="54610"/>
                </a:lnTo>
                <a:lnTo>
                  <a:pt x="460923" y="54538"/>
                </a:lnTo>
                <a:close/>
              </a:path>
              <a:path w="1343025" h="477520">
                <a:moveTo>
                  <a:pt x="512555" y="55880"/>
                </a:moveTo>
                <a:lnTo>
                  <a:pt x="472851" y="55880"/>
                </a:lnTo>
                <a:lnTo>
                  <a:pt x="484930" y="57150"/>
                </a:lnTo>
                <a:lnTo>
                  <a:pt x="508480" y="57150"/>
                </a:lnTo>
                <a:lnTo>
                  <a:pt x="512555" y="55880"/>
                </a:lnTo>
                <a:close/>
              </a:path>
              <a:path w="1343025" h="477520">
                <a:moveTo>
                  <a:pt x="550148" y="55880"/>
                </a:moveTo>
                <a:lnTo>
                  <a:pt x="549089" y="57150"/>
                </a:lnTo>
                <a:lnTo>
                  <a:pt x="549369" y="57135"/>
                </a:lnTo>
                <a:lnTo>
                  <a:pt x="551149" y="56422"/>
                </a:lnTo>
                <a:lnTo>
                  <a:pt x="550148" y="55880"/>
                </a:lnTo>
                <a:close/>
              </a:path>
              <a:path w="1343025" h="477520">
                <a:moveTo>
                  <a:pt x="856787" y="49530"/>
                </a:moveTo>
                <a:lnTo>
                  <a:pt x="851278" y="49530"/>
                </a:lnTo>
                <a:lnTo>
                  <a:pt x="854037" y="50850"/>
                </a:lnTo>
                <a:lnTo>
                  <a:pt x="857045" y="52005"/>
                </a:lnTo>
                <a:lnTo>
                  <a:pt x="857137" y="52229"/>
                </a:lnTo>
                <a:lnTo>
                  <a:pt x="856608" y="53340"/>
                </a:lnTo>
                <a:lnTo>
                  <a:pt x="859770" y="57150"/>
                </a:lnTo>
                <a:lnTo>
                  <a:pt x="864276" y="54610"/>
                </a:lnTo>
                <a:lnTo>
                  <a:pt x="860508" y="53340"/>
                </a:lnTo>
                <a:lnTo>
                  <a:pt x="869221" y="52070"/>
                </a:lnTo>
                <a:lnTo>
                  <a:pt x="869254" y="50800"/>
                </a:lnTo>
                <a:lnTo>
                  <a:pt x="858781" y="50800"/>
                </a:lnTo>
                <a:lnTo>
                  <a:pt x="856787" y="49530"/>
                </a:lnTo>
                <a:close/>
              </a:path>
              <a:path w="1343025" h="477520">
                <a:moveTo>
                  <a:pt x="996016" y="56788"/>
                </a:moveTo>
                <a:lnTo>
                  <a:pt x="995594" y="56919"/>
                </a:lnTo>
                <a:lnTo>
                  <a:pt x="996482" y="57150"/>
                </a:lnTo>
                <a:lnTo>
                  <a:pt x="996016" y="56788"/>
                </a:lnTo>
                <a:close/>
              </a:path>
              <a:path w="1343025" h="477520">
                <a:moveTo>
                  <a:pt x="1063346" y="50800"/>
                </a:moveTo>
                <a:lnTo>
                  <a:pt x="975916" y="50800"/>
                </a:lnTo>
                <a:lnTo>
                  <a:pt x="973886" y="52070"/>
                </a:lnTo>
                <a:lnTo>
                  <a:pt x="1008556" y="52070"/>
                </a:lnTo>
                <a:lnTo>
                  <a:pt x="1015173" y="54610"/>
                </a:lnTo>
                <a:lnTo>
                  <a:pt x="1006104" y="54610"/>
                </a:lnTo>
                <a:lnTo>
                  <a:pt x="998940" y="55880"/>
                </a:lnTo>
                <a:lnTo>
                  <a:pt x="996016" y="56788"/>
                </a:lnTo>
                <a:lnTo>
                  <a:pt x="996482" y="57150"/>
                </a:lnTo>
                <a:lnTo>
                  <a:pt x="1006146" y="57150"/>
                </a:lnTo>
                <a:lnTo>
                  <a:pt x="1010855" y="55880"/>
                </a:lnTo>
                <a:lnTo>
                  <a:pt x="1054288" y="55880"/>
                </a:lnTo>
                <a:lnTo>
                  <a:pt x="1061630" y="52070"/>
                </a:lnTo>
                <a:lnTo>
                  <a:pt x="1063346" y="50800"/>
                </a:lnTo>
                <a:close/>
              </a:path>
              <a:path w="1343025" h="477520">
                <a:moveTo>
                  <a:pt x="1110477" y="48260"/>
                </a:moveTo>
                <a:lnTo>
                  <a:pt x="975279" y="48260"/>
                </a:lnTo>
                <a:lnTo>
                  <a:pt x="973512" y="49530"/>
                </a:lnTo>
                <a:lnTo>
                  <a:pt x="972975" y="50166"/>
                </a:lnTo>
                <a:lnTo>
                  <a:pt x="972867" y="50444"/>
                </a:lnTo>
                <a:lnTo>
                  <a:pt x="973090" y="50800"/>
                </a:lnTo>
                <a:lnTo>
                  <a:pt x="1063346" y="50800"/>
                </a:lnTo>
                <a:lnTo>
                  <a:pt x="1065441" y="51962"/>
                </a:lnTo>
                <a:lnTo>
                  <a:pt x="1065527" y="52229"/>
                </a:lnTo>
                <a:lnTo>
                  <a:pt x="1063964" y="54538"/>
                </a:lnTo>
                <a:lnTo>
                  <a:pt x="1059799" y="55880"/>
                </a:lnTo>
                <a:lnTo>
                  <a:pt x="1035909" y="55880"/>
                </a:lnTo>
                <a:lnTo>
                  <a:pt x="1037178" y="57150"/>
                </a:lnTo>
                <a:lnTo>
                  <a:pt x="1064767" y="57150"/>
                </a:lnTo>
                <a:lnTo>
                  <a:pt x="1070301" y="55880"/>
                </a:lnTo>
                <a:lnTo>
                  <a:pt x="1082265" y="54610"/>
                </a:lnTo>
                <a:lnTo>
                  <a:pt x="1089287" y="53340"/>
                </a:lnTo>
                <a:lnTo>
                  <a:pt x="1088523" y="53340"/>
                </a:lnTo>
                <a:lnTo>
                  <a:pt x="1089859" y="52070"/>
                </a:lnTo>
                <a:lnTo>
                  <a:pt x="1101876" y="52070"/>
                </a:lnTo>
                <a:lnTo>
                  <a:pt x="1110459" y="50815"/>
                </a:lnTo>
                <a:lnTo>
                  <a:pt x="1110477" y="48260"/>
                </a:lnTo>
                <a:close/>
              </a:path>
              <a:path w="1343025" h="477520">
                <a:moveTo>
                  <a:pt x="1213737" y="53340"/>
                </a:moveTo>
                <a:lnTo>
                  <a:pt x="1203262" y="53340"/>
                </a:lnTo>
                <a:lnTo>
                  <a:pt x="1196844" y="54610"/>
                </a:lnTo>
                <a:lnTo>
                  <a:pt x="1197061" y="55880"/>
                </a:lnTo>
                <a:lnTo>
                  <a:pt x="1188352" y="57150"/>
                </a:lnTo>
                <a:lnTo>
                  <a:pt x="1219050" y="57150"/>
                </a:lnTo>
                <a:lnTo>
                  <a:pt x="1213737" y="53340"/>
                </a:lnTo>
                <a:close/>
              </a:path>
              <a:path w="1343025" h="477520">
                <a:moveTo>
                  <a:pt x="1298692" y="39726"/>
                </a:moveTo>
                <a:lnTo>
                  <a:pt x="1298555" y="39788"/>
                </a:lnTo>
                <a:lnTo>
                  <a:pt x="1297801" y="41830"/>
                </a:lnTo>
                <a:lnTo>
                  <a:pt x="1297146" y="44414"/>
                </a:lnTo>
                <a:lnTo>
                  <a:pt x="1297153" y="49595"/>
                </a:lnTo>
                <a:lnTo>
                  <a:pt x="1295220" y="53340"/>
                </a:lnTo>
                <a:lnTo>
                  <a:pt x="1218639" y="53340"/>
                </a:lnTo>
                <a:lnTo>
                  <a:pt x="1219166" y="54610"/>
                </a:lnTo>
                <a:lnTo>
                  <a:pt x="1223087" y="54610"/>
                </a:lnTo>
                <a:lnTo>
                  <a:pt x="1219050" y="57150"/>
                </a:lnTo>
                <a:lnTo>
                  <a:pt x="1295047" y="57150"/>
                </a:lnTo>
                <a:lnTo>
                  <a:pt x="1295488" y="53893"/>
                </a:lnTo>
                <a:lnTo>
                  <a:pt x="1295595" y="53323"/>
                </a:lnTo>
                <a:lnTo>
                  <a:pt x="1297973" y="52070"/>
                </a:lnTo>
                <a:lnTo>
                  <a:pt x="1297584" y="52070"/>
                </a:lnTo>
                <a:lnTo>
                  <a:pt x="1297820" y="50444"/>
                </a:lnTo>
                <a:lnTo>
                  <a:pt x="1297703" y="48084"/>
                </a:lnTo>
                <a:lnTo>
                  <a:pt x="1297717" y="46719"/>
                </a:lnTo>
                <a:lnTo>
                  <a:pt x="1298463" y="44414"/>
                </a:lnTo>
                <a:lnTo>
                  <a:pt x="1298692" y="39726"/>
                </a:lnTo>
                <a:close/>
              </a:path>
              <a:path w="1343025" h="477520">
                <a:moveTo>
                  <a:pt x="957908" y="54610"/>
                </a:moveTo>
                <a:lnTo>
                  <a:pt x="951669" y="55880"/>
                </a:lnTo>
                <a:lnTo>
                  <a:pt x="951519" y="57135"/>
                </a:lnTo>
                <a:lnTo>
                  <a:pt x="954231" y="55880"/>
                </a:lnTo>
                <a:lnTo>
                  <a:pt x="958920" y="54910"/>
                </a:lnTo>
                <a:lnTo>
                  <a:pt x="957908" y="54610"/>
                </a:lnTo>
                <a:close/>
              </a:path>
              <a:path w="1343025" h="477520">
                <a:moveTo>
                  <a:pt x="1008556" y="52070"/>
                </a:moveTo>
                <a:lnTo>
                  <a:pt x="985582" y="52070"/>
                </a:lnTo>
                <a:lnTo>
                  <a:pt x="984520" y="54610"/>
                </a:lnTo>
                <a:lnTo>
                  <a:pt x="986693" y="54610"/>
                </a:lnTo>
                <a:lnTo>
                  <a:pt x="995594" y="56919"/>
                </a:lnTo>
                <a:lnTo>
                  <a:pt x="996016" y="56788"/>
                </a:lnTo>
                <a:lnTo>
                  <a:pt x="991575" y="53340"/>
                </a:lnTo>
                <a:lnTo>
                  <a:pt x="1003348" y="53340"/>
                </a:lnTo>
                <a:lnTo>
                  <a:pt x="1008556" y="52070"/>
                </a:lnTo>
                <a:close/>
              </a:path>
              <a:path w="1343025" h="477520">
                <a:moveTo>
                  <a:pt x="1103107" y="55396"/>
                </a:moveTo>
                <a:lnTo>
                  <a:pt x="1099954" y="55880"/>
                </a:lnTo>
                <a:lnTo>
                  <a:pt x="1100189" y="56298"/>
                </a:lnTo>
                <a:lnTo>
                  <a:pt x="1103107" y="55396"/>
                </a:lnTo>
                <a:close/>
              </a:path>
              <a:path w="1343025" h="477520">
                <a:moveTo>
                  <a:pt x="50810" y="50800"/>
                </a:moveTo>
                <a:lnTo>
                  <a:pt x="45192" y="50800"/>
                </a:lnTo>
                <a:lnTo>
                  <a:pt x="42819" y="53340"/>
                </a:lnTo>
                <a:lnTo>
                  <a:pt x="48684" y="55880"/>
                </a:lnTo>
                <a:lnTo>
                  <a:pt x="51357" y="54610"/>
                </a:lnTo>
                <a:lnTo>
                  <a:pt x="46644" y="54610"/>
                </a:lnTo>
                <a:lnTo>
                  <a:pt x="50830" y="53323"/>
                </a:lnTo>
                <a:lnTo>
                  <a:pt x="54326" y="52070"/>
                </a:lnTo>
                <a:lnTo>
                  <a:pt x="50810" y="50800"/>
                </a:lnTo>
                <a:close/>
              </a:path>
              <a:path w="1343025" h="477520">
                <a:moveTo>
                  <a:pt x="69413" y="55362"/>
                </a:moveTo>
                <a:lnTo>
                  <a:pt x="67235" y="55880"/>
                </a:lnTo>
                <a:lnTo>
                  <a:pt x="69666" y="55531"/>
                </a:lnTo>
                <a:lnTo>
                  <a:pt x="69413" y="55362"/>
                </a:lnTo>
                <a:close/>
              </a:path>
              <a:path w="1343025" h="477520">
                <a:moveTo>
                  <a:pt x="70037" y="55781"/>
                </a:moveTo>
                <a:lnTo>
                  <a:pt x="69565" y="55880"/>
                </a:lnTo>
                <a:lnTo>
                  <a:pt x="70184" y="55880"/>
                </a:lnTo>
                <a:lnTo>
                  <a:pt x="70037" y="55781"/>
                </a:lnTo>
                <a:close/>
              </a:path>
              <a:path w="1343025" h="477520">
                <a:moveTo>
                  <a:pt x="335053" y="52070"/>
                </a:moveTo>
                <a:lnTo>
                  <a:pt x="331010" y="52070"/>
                </a:lnTo>
                <a:lnTo>
                  <a:pt x="329401" y="53340"/>
                </a:lnTo>
                <a:lnTo>
                  <a:pt x="323504" y="54610"/>
                </a:lnTo>
                <a:lnTo>
                  <a:pt x="325000" y="54610"/>
                </a:lnTo>
                <a:lnTo>
                  <a:pt x="337051" y="55880"/>
                </a:lnTo>
                <a:lnTo>
                  <a:pt x="338363" y="54610"/>
                </a:lnTo>
                <a:lnTo>
                  <a:pt x="333322" y="53340"/>
                </a:lnTo>
                <a:lnTo>
                  <a:pt x="335053" y="52070"/>
                </a:lnTo>
                <a:close/>
              </a:path>
              <a:path w="1343025" h="477520">
                <a:moveTo>
                  <a:pt x="380849" y="52070"/>
                </a:moveTo>
                <a:lnTo>
                  <a:pt x="368247" y="52070"/>
                </a:lnTo>
                <a:lnTo>
                  <a:pt x="372311" y="53340"/>
                </a:lnTo>
                <a:lnTo>
                  <a:pt x="371660" y="54610"/>
                </a:lnTo>
                <a:lnTo>
                  <a:pt x="380578" y="54610"/>
                </a:lnTo>
                <a:lnTo>
                  <a:pt x="380989" y="55880"/>
                </a:lnTo>
                <a:lnTo>
                  <a:pt x="382899" y="55880"/>
                </a:lnTo>
                <a:lnTo>
                  <a:pt x="383734" y="53340"/>
                </a:lnTo>
                <a:lnTo>
                  <a:pt x="374807" y="53340"/>
                </a:lnTo>
                <a:lnTo>
                  <a:pt x="380849" y="52070"/>
                </a:lnTo>
                <a:close/>
              </a:path>
              <a:path w="1343025" h="477520">
                <a:moveTo>
                  <a:pt x="409922" y="53340"/>
                </a:moveTo>
                <a:lnTo>
                  <a:pt x="390152" y="53340"/>
                </a:lnTo>
                <a:lnTo>
                  <a:pt x="398735" y="54610"/>
                </a:lnTo>
                <a:lnTo>
                  <a:pt x="404784" y="54610"/>
                </a:lnTo>
                <a:lnTo>
                  <a:pt x="411613" y="55880"/>
                </a:lnTo>
                <a:lnTo>
                  <a:pt x="409922" y="53340"/>
                </a:lnTo>
                <a:close/>
              </a:path>
              <a:path w="1343025" h="477520">
                <a:moveTo>
                  <a:pt x="435613" y="54610"/>
                </a:moveTo>
                <a:lnTo>
                  <a:pt x="435013" y="54610"/>
                </a:lnTo>
                <a:lnTo>
                  <a:pt x="428562" y="55880"/>
                </a:lnTo>
                <a:lnTo>
                  <a:pt x="435613" y="54610"/>
                </a:lnTo>
                <a:close/>
              </a:path>
              <a:path w="1343025" h="477520">
                <a:moveTo>
                  <a:pt x="483867" y="52070"/>
                </a:moveTo>
                <a:lnTo>
                  <a:pt x="471126" y="52070"/>
                </a:lnTo>
                <a:lnTo>
                  <a:pt x="474757" y="53340"/>
                </a:lnTo>
                <a:lnTo>
                  <a:pt x="469733" y="54610"/>
                </a:lnTo>
                <a:lnTo>
                  <a:pt x="462056" y="54610"/>
                </a:lnTo>
                <a:lnTo>
                  <a:pt x="458659" y="55880"/>
                </a:lnTo>
                <a:lnTo>
                  <a:pt x="478101" y="55880"/>
                </a:lnTo>
                <a:lnTo>
                  <a:pt x="483867" y="52070"/>
                </a:lnTo>
                <a:close/>
              </a:path>
              <a:path w="1343025" h="477520">
                <a:moveTo>
                  <a:pt x="489861" y="54744"/>
                </a:moveTo>
                <a:lnTo>
                  <a:pt x="478101" y="55880"/>
                </a:lnTo>
                <a:lnTo>
                  <a:pt x="491898" y="55880"/>
                </a:lnTo>
                <a:lnTo>
                  <a:pt x="491426" y="54942"/>
                </a:lnTo>
                <a:lnTo>
                  <a:pt x="489861" y="54744"/>
                </a:lnTo>
                <a:close/>
              </a:path>
              <a:path w="1343025" h="477520">
                <a:moveTo>
                  <a:pt x="507204" y="54610"/>
                </a:moveTo>
                <a:lnTo>
                  <a:pt x="491258" y="54610"/>
                </a:lnTo>
                <a:lnTo>
                  <a:pt x="491426" y="54942"/>
                </a:lnTo>
                <a:lnTo>
                  <a:pt x="498831" y="55880"/>
                </a:lnTo>
                <a:lnTo>
                  <a:pt x="507458" y="55880"/>
                </a:lnTo>
                <a:lnTo>
                  <a:pt x="507204" y="54610"/>
                </a:lnTo>
                <a:close/>
              </a:path>
              <a:path w="1343025" h="477520">
                <a:moveTo>
                  <a:pt x="553439" y="50800"/>
                </a:moveTo>
                <a:lnTo>
                  <a:pt x="509466" y="50800"/>
                </a:lnTo>
                <a:lnTo>
                  <a:pt x="516177" y="52070"/>
                </a:lnTo>
                <a:lnTo>
                  <a:pt x="517469" y="54538"/>
                </a:lnTo>
                <a:lnTo>
                  <a:pt x="521839" y="55880"/>
                </a:lnTo>
                <a:lnTo>
                  <a:pt x="524719" y="55880"/>
                </a:lnTo>
                <a:lnTo>
                  <a:pt x="528387" y="54610"/>
                </a:lnTo>
                <a:lnTo>
                  <a:pt x="531402" y="54610"/>
                </a:lnTo>
                <a:lnTo>
                  <a:pt x="527690" y="53340"/>
                </a:lnTo>
                <a:lnTo>
                  <a:pt x="527505" y="53340"/>
                </a:lnTo>
                <a:lnTo>
                  <a:pt x="523977" y="52070"/>
                </a:lnTo>
                <a:lnTo>
                  <a:pt x="555116" y="52070"/>
                </a:lnTo>
                <a:lnTo>
                  <a:pt x="553439" y="50800"/>
                </a:lnTo>
                <a:close/>
              </a:path>
              <a:path w="1343025" h="477520">
                <a:moveTo>
                  <a:pt x="841636" y="52070"/>
                </a:moveTo>
                <a:lnTo>
                  <a:pt x="839496" y="52070"/>
                </a:lnTo>
                <a:lnTo>
                  <a:pt x="851890" y="55880"/>
                </a:lnTo>
                <a:lnTo>
                  <a:pt x="855176" y="54610"/>
                </a:lnTo>
                <a:lnTo>
                  <a:pt x="852378" y="53340"/>
                </a:lnTo>
                <a:lnTo>
                  <a:pt x="844447" y="53340"/>
                </a:lnTo>
                <a:lnTo>
                  <a:pt x="841636" y="52070"/>
                </a:lnTo>
                <a:close/>
              </a:path>
              <a:path w="1343025" h="477520">
                <a:moveTo>
                  <a:pt x="881088" y="51421"/>
                </a:moveTo>
                <a:lnTo>
                  <a:pt x="874947" y="52005"/>
                </a:lnTo>
                <a:lnTo>
                  <a:pt x="874167" y="53340"/>
                </a:lnTo>
                <a:lnTo>
                  <a:pt x="869676" y="54610"/>
                </a:lnTo>
                <a:lnTo>
                  <a:pt x="887308" y="55880"/>
                </a:lnTo>
                <a:lnTo>
                  <a:pt x="894877" y="55078"/>
                </a:lnTo>
                <a:lnTo>
                  <a:pt x="897843" y="53340"/>
                </a:lnTo>
                <a:lnTo>
                  <a:pt x="957552" y="53340"/>
                </a:lnTo>
                <a:lnTo>
                  <a:pt x="959498" y="52070"/>
                </a:lnTo>
                <a:lnTo>
                  <a:pt x="886768" y="52070"/>
                </a:lnTo>
                <a:lnTo>
                  <a:pt x="881088" y="51421"/>
                </a:lnTo>
                <a:close/>
              </a:path>
              <a:path w="1343025" h="477520">
                <a:moveTo>
                  <a:pt x="960078" y="55254"/>
                </a:moveTo>
                <a:lnTo>
                  <a:pt x="959791" y="55880"/>
                </a:lnTo>
                <a:lnTo>
                  <a:pt x="962186" y="55880"/>
                </a:lnTo>
                <a:lnTo>
                  <a:pt x="960078" y="55254"/>
                </a:lnTo>
                <a:close/>
              </a:path>
              <a:path w="1343025" h="477520">
                <a:moveTo>
                  <a:pt x="955348" y="53340"/>
                </a:moveTo>
                <a:lnTo>
                  <a:pt x="903319" y="53340"/>
                </a:lnTo>
                <a:lnTo>
                  <a:pt x="903465" y="54610"/>
                </a:lnTo>
                <a:lnTo>
                  <a:pt x="960374" y="54610"/>
                </a:lnTo>
                <a:lnTo>
                  <a:pt x="960078" y="55254"/>
                </a:lnTo>
                <a:lnTo>
                  <a:pt x="962186" y="55880"/>
                </a:lnTo>
                <a:lnTo>
                  <a:pt x="971011" y="55880"/>
                </a:lnTo>
                <a:lnTo>
                  <a:pt x="962140" y="54610"/>
                </a:lnTo>
                <a:lnTo>
                  <a:pt x="955348" y="53340"/>
                </a:lnTo>
                <a:close/>
              </a:path>
              <a:path w="1343025" h="477520">
                <a:moveTo>
                  <a:pt x="979411" y="53340"/>
                </a:moveTo>
                <a:lnTo>
                  <a:pt x="976539" y="53340"/>
                </a:lnTo>
                <a:lnTo>
                  <a:pt x="975804" y="54538"/>
                </a:lnTo>
                <a:lnTo>
                  <a:pt x="975857" y="54744"/>
                </a:lnTo>
                <a:lnTo>
                  <a:pt x="976674" y="55880"/>
                </a:lnTo>
                <a:lnTo>
                  <a:pt x="980420" y="55880"/>
                </a:lnTo>
                <a:lnTo>
                  <a:pt x="986693" y="54610"/>
                </a:lnTo>
                <a:lnTo>
                  <a:pt x="978444" y="54610"/>
                </a:lnTo>
                <a:lnTo>
                  <a:pt x="979411" y="53340"/>
                </a:lnTo>
                <a:close/>
              </a:path>
              <a:path w="1343025" h="477520">
                <a:moveTo>
                  <a:pt x="1127724" y="54610"/>
                </a:moveTo>
                <a:lnTo>
                  <a:pt x="1115733" y="54610"/>
                </a:lnTo>
                <a:lnTo>
                  <a:pt x="1118342" y="55880"/>
                </a:lnTo>
                <a:lnTo>
                  <a:pt x="1127724" y="54610"/>
                </a:lnTo>
                <a:close/>
              </a:path>
              <a:path w="1343025" h="477520">
                <a:moveTo>
                  <a:pt x="1183051" y="52070"/>
                </a:moveTo>
                <a:lnTo>
                  <a:pt x="1170956" y="53340"/>
                </a:lnTo>
                <a:lnTo>
                  <a:pt x="1163130" y="53340"/>
                </a:lnTo>
                <a:lnTo>
                  <a:pt x="1169616" y="54610"/>
                </a:lnTo>
                <a:lnTo>
                  <a:pt x="1167563" y="55880"/>
                </a:lnTo>
                <a:lnTo>
                  <a:pt x="1176635" y="55880"/>
                </a:lnTo>
                <a:lnTo>
                  <a:pt x="1175965" y="54610"/>
                </a:lnTo>
                <a:lnTo>
                  <a:pt x="1182560" y="54610"/>
                </a:lnTo>
                <a:lnTo>
                  <a:pt x="1183051" y="52070"/>
                </a:lnTo>
                <a:close/>
              </a:path>
              <a:path w="1343025" h="477520">
                <a:moveTo>
                  <a:pt x="74719" y="54808"/>
                </a:moveTo>
                <a:lnTo>
                  <a:pt x="69666" y="55531"/>
                </a:lnTo>
                <a:lnTo>
                  <a:pt x="70037" y="55781"/>
                </a:lnTo>
                <a:lnTo>
                  <a:pt x="74719" y="54808"/>
                </a:lnTo>
                <a:close/>
              </a:path>
              <a:path w="1343025" h="477520">
                <a:moveTo>
                  <a:pt x="1113350" y="50800"/>
                </a:moveTo>
                <a:lnTo>
                  <a:pt x="1107232" y="52070"/>
                </a:lnTo>
                <a:lnTo>
                  <a:pt x="1109760" y="53340"/>
                </a:lnTo>
                <a:lnTo>
                  <a:pt x="1103107" y="55396"/>
                </a:lnTo>
                <a:lnTo>
                  <a:pt x="1108240" y="54610"/>
                </a:lnTo>
                <a:lnTo>
                  <a:pt x="1122513" y="54610"/>
                </a:lnTo>
                <a:lnTo>
                  <a:pt x="1127829" y="53340"/>
                </a:lnTo>
                <a:lnTo>
                  <a:pt x="1114141" y="53340"/>
                </a:lnTo>
                <a:lnTo>
                  <a:pt x="1113350" y="50800"/>
                </a:lnTo>
                <a:close/>
              </a:path>
              <a:path w="1343025" h="477520">
                <a:moveTo>
                  <a:pt x="81763" y="52070"/>
                </a:moveTo>
                <a:lnTo>
                  <a:pt x="77628" y="53340"/>
                </a:lnTo>
                <a:lnTo>
                  <a:pt x="66404" y="53340"/>
                </a:lnTo>
                <a:lnTo>
                  <a:pt x="69413" y="55362"/>
                </a:lnTo>
                <a:lnTo>
                  <a:pt x="77972" y="53323"/>
                </a:lnTo>
                <a:lnTo>
                  <a:pt x="81763" y="52070"/>
                </a:lnTo>
                <a:close/>
              </a:path>
              <a:path w="1343025" h="477520">
                <a:moveTo>
                  <a:pt x="972891" y="53975"/>
                </a:moveTo>
                <a:lnTo>
                  <a:pt x="970053" y="54610"/>
                </a:lnTo>
                <a:lnTo>
                  <a:pt x="971533" y="55350"/>
                </a:lnTo>
                <a:lnTo>
                  <a:pt x="972891" y="53975"/>
                </a:lnTo>
                <a:close/>
              </a:path>
              <a:path w="1343025" h="477520">
                <a:moveTo>
                  <a:pt x="897843" y="53340"/>
                </a:moveTo>
                <a:lnTo>
                  <a:pt x="894877" y="55078"/>
                </a:lnTo>
                <a:lnTo>
                  <a:pt x="899299" y="54610"/>
                </a:lnTo>
                <a:lnTo>
                  <a:pt x="900294" y="53893"/>
                </a:lnTo>
                <a:lnTo>
                  <a:pt x="897843" y="53340"/>
                </a:lnTo>
                <a:close/>
              </a:path>
              <a:path w="1343025" h="477520">
                <a:moveTo>
                  <a:pt x="491258" y="54610"/>
                </a:moveTo>
                <a:lnTo>
                  <a:pt x="489861" y="54744"/>
                </a:lnTo>
                <a:lnTo>
                  <a:pt x="491426" y="54942"/>
                </a:lnTo>
                <a:lnTo>
                  <a:pt x="491258" y="54610"/>
                </a:lnTo>
                <a:close/>
              </a:path>
              <a:path w="1343025" h="477520">
                <a:moveTo>
                  <a:pt x="960374" y="54610"/>
                </a:moveTo>
                <a:lnTo>
                  <a:pt x="957908" y="54610"/>
                </a:lnTo>
                <a:lnTo>
                  <a:pt x="958920" y="54910"/>
                </a:lnTo>
                <a:lnTo>
                  <a:pt x="960374" y="54610"/>
                </a:lnTo>
                <a:close/>
              </a:path>
              <a:path w="1343025" h="477520">
                <a:moveTo>
                  <a:pt x="76105" y="54610"/>
                </a:moveTo>
                <a:lnTo>
                  <a:pt x="75673" y="54610"/>
                </a:lnTo>
                <a:lnTo>
                  <a:pt x="74719" y="54808"/>
                </a:lnTo>
                <a:lnTo>
                  <a:pt x="76105" y="54610"/>
                </a:lnTo>
                <a:close/>
              </a:path>
              <a:path w="1343025" h="477520">
                <a:moveTo>
                  <a:pt x="495691" y="53340"/>
                </a:moveTo>
                <a:lnTo>
                  <a:pt x="488795" y="54610"/>
                </a:lnTo>
                <a:lnTo>
                  <a:pt x="489861" y="54744"/>
                </a:lnTo>
                <a:lnTo>
                  <a:pt x="491258" y="54610"/>
                </a:lnTo>
                <a:lnTo>
                  <a:pt x="499196" y="54610"/>
                </a:lnTo>
                <a:lnTo>
                  <a:pt x="495691" y="53340"/>
                </a:lnTo>
                <a:close/>
              </a:path>
              <a:path w="1343025" h="477520">
                <a:moveTo>
                  <a:pt x="323504" y="54610"/>
                </a:moveTo>
                <a:lnTo>
                  <a:pt x="323335" y="54610"/>
                </a:lnTo>
                <a:lnTo>
                  <a:pt x="323504" y="54610"/>
                </a:lnTo>
                <a:close/>
              </a:path>
              <a:path w="1343025" h="477520">
                <a:moveTo>
                  <a:pt x="133573" y="51287"/>
                </a:moveTo>
                <a:lnTo>
                  <a:pt x="130541" y="52070"/>
                </a:lnTo>
                <a:lnTo>
                  <a:pt x="127100" y="53340"/>
                </a:lnTo>
                <a:lnTo>
                  <a:pt x="133309" y="53340"/>
                </a:lnTo>
                <a:lnTo>
                  <a:pt x="135923" y="54610"/>
                </a:lnTo>
                <a:lnTo>
                  <a:pt x="133573" y="51287"/>
                </a:lnTo>
                <a:close/>
              </a:path>
              <a:path w="1343025" h="477520">
                <a:moveTo>
                  <a:pt x="266754" y="52070"/>
                </a:moveTo>
                <a:lnTo>
                  <a:pt x="247989" y="52070"/>
                </a:lnTo>
                <a:lnTo>
                  <a:pt x="253922" y="53340"/>
                </a:lnTo>
                <a:lnTo>
                  <a:pt x="264125" y="54610"/>
                </a:lnTo>
                <a:lnTo>
                  <a:pt x="266754" y="52070"/>
                </a:lnTo>
                <a:close/>
              </a:path>
              <a:path w="1343025" h="477520">
                <a:moveTo>
                  <a:pt x="453529" y="53340"/>
                </a:moveTo>
                <a:lnTo>
                  <a:pt x="460626" y="54610"/>
                </a:lnTo>
                <a:lnTo>
                  <a:pt x="460923" y="54538"/>
                </a:lnTo>
                <a:lnTo>
                  <a:pt x="453529" y="53340"/>
                </a:lnTo>
                <a:close/>
              </a:path>
              <a:path w="1343025" h="477520">
                <a:moveTo>
                  <a:pt x="608389" y="53340"/>
                </a:moveTo>
                <a:lnTo>
                  <a:pt x="591273" y="53340"/>
                </a:lnTo>
                <a:lnTo>
                  <a:pt x="598237" y="54610"/>
                </a:lnTo>
                <a:lnTo>
                  <a:pt x="608389" y="53340"/>
                </a:lnTo>
                <a:close/>
              </a:path>
              <a:path w="1343025" h="477520">
                <a:moveTo>
                  <a:pt x="836363" y="48260"/>
                </a:moveTo>
                <a:lnTo>
                  <a:pt x="834426" y="48260"/>
                </a:lnTo>
                <a:lnTo>
                  <a:pt x="836817" y="50594"/>
                </a:lnTo>
                <a:lnTo>
                  <a:pt x="836920" y="50850"/>
                </a:lnTo>
                <a:lnTo>
                  <a:pt x="831647" y="53340"/>
                </a:lnTo>
                <a:lnTo>
                  <a:pt x="830499" y="54610"/>
                </a:lnTo>
                <a:lnTo>
                  <a:pt x="831014" y="54610"/>
                </a:lnTo>
                <a:lnTo>
                  <a:pt x="833365" y="53340"/>
                </a:lnTo>
                <a:lnTo>
                  <a:pt x="838112" y="53340"/>
                </a:lnTo>
                <a:lnTo>
                  <a:pt x="839496" y="52070"/>
                </a:lnTo>
                <a:lnTo>
                  <a:pt x="845960" y="52070"/>
                </a:lnTo>
                <a:lnTo>
                  <a:pt x="847260" y="50800"/>
                </a:lnTo>
                <a:lnTo>
                  <a:pt x="851033" y="50800"/>
                </a:lnTo>
                <a:lnTo>
                  <a:pt x="851265" y="49595"/>
                </a:lnTo>
                <a:lnTo>
                  <a:pt x="851121" y="49530"/>
                </a:lnTo>
                <a:lnTo>
                  <a:pt x="839312" y="49530"/>
                </a:lnTo>
                <a:lnTo>
                  <a:pt x="836363" y="48260"/>
                </a:lnTo>
                <a:close/>
              </a:path>
              <a:path w="1343025" h="477520">
                <a:moveTo>
                  <a:pt x="838112" y="53340"/>
                </a:moveTo>
                <a:lnTo>
                  <a:pt x="833365" y="53340"/>
                </a:lnTo>
                <a:lnTo>
                  <a:pt x="834066" y="54610"/>
                </a:lnTo>
                <a:lnTo>
                  <a:pt x="836728" y="54610"/>
                </a:lnTo>
                <a:lnTo>
                  <a:pt x="838112" y="53340"/>
                </a:lnTo>
                <a:close/>
              </a:path>
              <a:path w="1343025" h="477520">
                <a:moveTo>
                  <a:pt x="1003348" y="53340"/>
                </a:moveTo>
                <a:lnTo>
                  <a:pt x="991575" y="53340"/>
                </a:lnTo>
                <a:lnTo>
                  <a:pt x="998141" y="54610"/>
                </a:lnTo>
                <a:lnTo>
                  <a:pt x="1003348" y="53340"/>
                </a:lnTo>
                <a:close/>
              </a:path>
              <a:path w="1343025" h="477520">
                <a:moveTo>
                  <a:pt x="1119362" y="45720"/>
                </a:moveTo>
                <a:lnTo>
                  <a:pt x="1005686" y="45720"/>
                </a:lnTo>
                <a:lnTo>
                  <a:pt x="1015259" y="46990"/>
                </a:lnTo>
                <a:lnTo>
                  <a:pt x="1009228" y="48260"/>
                </a:lnTo>
                <a:lnTo>
                  <a:pt x="1110477" y="48260"/>
                </a:lnTo>
                <a:lnTo>
                  <a:pt x="1117536" y="49530"/>
                </a:lnTo>
                <a:lnTo>
                  <a:pt x="1122920" y="52070"/>
                </a:lnTo>
                <a:lnTo>
                  <a:pt x="1114141" y="53340"/>
                </a:lnTo>
                <a:lnTo>
                  <a:pt x="1127829" y="53340"/>
                </a:lnTo>
                <a:lnTo>
                  <a:pt x="1130211" y="54610"/>
                </a:lnTo>
                <a:lnTo>
                  <a:pt x="1139266" y="54610"/>
                </a:lnTo>
                <a:lnTo>
                  <a:pt x="1144216" y="52070"/>
                </a:lnTo>
                <a:lnTo>
                  <a:pt x="1135360" y="52070"/>
                </a:lnTo>
                <a:lnTo>
                  <a:pt x="1127156" y="50800"/>
                </a:lnTo>
                <a:lnTo>
                  <a:pt x="1117874" y="49530"/>
                </a:lnTo>
                <a:lnTo>
                  <a:pt x="1119362" y="45720"/>
                </a:lnTo>
                <a:close/>
              </a:path>
              <a:path w="1343025" h="477520">
                <a:moveTo>
                  <a:pt x="1201047" y="52070"/>
                </a:moveTo>
                <a:lnTo>
                  <a:pt x="1190109" y="52070"/>
                </a:lnTo>
                <a:lnTo>
                  <a:pt x="1184937" y="53340"/>
                </a:lnTo>
                <a:lnTo>
                  <a:pt x="1187546" y="54610"/>
                </a:lnTo>
                <a:lnTo>
                  <a:pt x="1191447" y="53340"/>
                </a:lnTo>
                <a:lnTo>
                  <a:pt x="1198774" y="53340"/>
                </a:lnTo>
                <a:lnTo>
                  <a:pt x="1201363" y="52229"/>
                </a:lnTo>
                <a:lnTo>
                  <a:pt x="1201047" y="52070"/>
                </a:lnTo>
                <a:close/>
              </a:path>
              <a:path w="1343025" h="477520">
                <a:moveTo>
                  <a:pt x="471126" y="52070"/>
                </a:moveTo>
                <a:lnTo>
                  <a:pt x="438745" y="52070"/>
                </a:lnTo>
                <a:lnTo>
                  <a:pt x="431261" y="53340"/>
                </a:lnTo>
                <a:lnTo>
                  <a:pt x="453529" y="53340"/>
                </a:lnTo>
                <a:lnTo>
                  <a:pt x="460923" y="54538"/>
                </a:lnTo>
                <a:lnTo>
                  <a:pt x="471126" y="52070"/>
                </a:lnTo>
                <a:close/>
              </a:path>
              <a:path w="1343025" h="477520">
                <a:moveTo>
                  <a:pt x="985582" y="52070"/>
                </a:moveTo>
                <a:lnTo>
                  <a:pt x="974771" y="52070"/>
                </a:lnTo>
                <a:lnTo>
                  <a:pt x="972891" y="53975"/>
                </a:lnTo>
                <a:lnTo>
                  <a:pt x="975729" y="53340"/>
                </a:lnTo>
                <a:lnTo>
                  <a:pt x="985582" y="52070"/>
                </a:lnTo>
                <a:close/>
              </a:path>
              <a:path w="1343025" h="477520">
                <a:moveTo>
                  <a:pt x="901063" y="53340"/>
                </a:moveTo>
                <a:lnTo>
                  <a:pt x="897843" y="53340"/>
                </a:lnTo>
                <a:lnTo>
                  <a:pt x="900294" y="53893"/>
                </a:lnTo>
                <a:lnTo>
                  <a:pt x="901063" y="53340"/>
                </a:lnTo>
                <a:close/>
              </a:path>
              <a:path w="1343025" h="477520">
                <a:moveTo>
                  <a:pt x="24746" y="52680"/>
                </a:moveTo>
                <a:lnTo>
                  <a:pt x="24728" y="53340"/>
                </a:lnTo>
                <a:lnTo>
                  <a:pt x="25083" y="53340"/>
                </a:lnTo>
                <a:lnTo>
                  <a:pt x="24746" y="52680"/>
                </a:lnTo>
                <a:close/>
              </a:path>
              <a:path w="1343025" h="477520">
                <a:moveTo>
                  <a:pt x="62072" y="52070"/>
                </a:moveTo>
                <a:lnTo>
                  <a:pt x="57854" y="53340"/>
                </a:lnTo>
                <a:lnTo>
                  <a:pt x="59044" y="53340"/>
                </a:lnTo>
                <a:lnTo>
                  <a:pt x="62072" y="52070"/>
                </a:lnTo>
                <a:close/>
              </a:path>
              <a:path w="1343025" h="477520">
                <a:moveTo>
                  <a:pt x="70328" y="49530"/>
                </a:moveTo>
                <a:lnTo>
                  <a:pt x="69392" y="52070"/>
                </a:lnTo>
                <a:lnTo>
                  <a:pt x="72617" y="52070"/>
                </a:lnTo>
                <a:lnTo>
                  <a:pt x="72010" y="53340"/>
                </a:lnTo>
                <a:lnTo>
                  <a:pt x="77628" y="53340"/>
                </a:lnTo>
                <a:lnTo>
                  <a:pt x="70328" y="49530"/>
                </a:lnTo>
                <a:close/>
              </a:path>
              <a:path w="1343025" h="477520">
                <a:moveTo>
                  <a:pt x="191403" y="50649"/>
                </a:moveTo>
                <a:lnTo>
                  <a:pt x="191457" y="50800"/>
                </a:lnTo>
                <a:lnTo>
                  <a:pt x="151298" y="50800"/>
                </a:lnTo>
                <a:lnTo>
                  <a:pt x="159219" y="53340"/>
                </a:lnTo>
                <a:lnTo>
                  <a:pt x="171811" y="53340"/>
                </a:lnTo>
                <a:lnTo>
                  <a:pt x="187591" y="52070"/>
                </a:lnTo>
                <a:lnTo>
                  <a:pt x="192060" y="50800"/>
                </a:lnTo>
                <a:lnTo>
                  <a:pt x="191403" y="50649"/>
                </a:lnTo>
                <a:close/>
              </a:path>
              <a:path w="1343025" h="477520">
                <a:moveTo>
                  <a:pt x="202829" y="49530"/>
                </a:moveTo>
                <a:lnTo>
                  <a:pt x="204411" y="51823"/>
                </a:lnTo>
                <a:lnTo>
                  <a:pt x="204489" y="52117"/>
                </a:lnTo>
                <a:lnTo>
                  <a:pt x="202115" y="53340"/>
                </a:lnTo>
                <a:lnTo>
                  <a:pt x="205568" y="53340"/>
                </a:lnTo>
                <a:lnTo>
                  <a:pt x="210470" y="52070"/>
                </a:lnTo>
                <a:lnTo>
                  <a:pt x="211033" y="51962"/>
                </a:lnTo>
                <a:lnTo>
                  <a:pt x="202829" y="49530"/>
                </a:lnTo>
                <a:close/>
              </a:path>
              <a:path w="1343025" h="477520">
                <a:moveTo>
                  <a:pt x="270891" y="49530"/>
                </a:moveTo>
                <a:lnTo>
                  <a:pt x="246600" y="49530"/>
                </a:lnTo>
                <a:lnTo>
                  <a:pt x="251613" y="50850"/>
                </a:lnTo>
                <a:lnTo>
                  <a:pt x="255360" y="52070"/>
                </a:lnTo>
                <a:lnTo>
                  <a:pt x="272968" y="52070"/>
                </a:lnTo>
                <a:lnTo>
                  <a:pt x="272202" y="53340"/>
                </a:lnTo>
                <a:lnTo>
                  <a:pt x="274589" y="53340"/>
                </a:lnTo>
                <a:lnTo>
                  <a:pt x="273752" y="51002"/>
                </a:lnTo>
                <a:lnTo>
                  <a:pt x="270891" y="49530"/>
                </a:lnTo>
                <a:close/>
              </a:path>
              <a:path w="1343025" h="477520">
                <a:moveTo>
                  <a:pt x="273752" y="51002"/>
                </a:moveTo>
                <a:lnTo>
                  <a:pt x="274589" y="53340"/>
                </a:lnTo>
                <a:lnTo>
                  <a:pt x="275540" y="52606"/>
                </a:lnTo>
                <a:lnTo>
                  <a:pt x="275741" y="52229"/>
                </a:lnTo>
                <a:lnTo>
                  <a:pt x="275616" y="51962"/>
                </a:lnTo>
                <a:lnTo>
                  <a:pt x="273752" y="51002"/>
                </a:lnTo>
                <a:close/>
              </a:path>
              <a:path w="1343025" h="477520">
                <a:moveTo>
                  <a:pt x="275540" y="52606"/>
                </a:moveTo>
                <a:lnTo>
                  <a:pt x="274589" y="53340"/>
                </a:lnTo>
                <a:lnTo>
                  <a:pt x="275150" y="53340"/>
                </a:lnTo>
                <a:lnTo>
                  <a:pt x="275540" y="52606"/>
                </a:lnTo>
                <a:close/>
              </a:path>
              <a:path w="1343025" h="477520">
                <a:moveTo>
                  <a:pt x="386892" y="50800"/>
                </a:moveTo>
                <a:lnTo>
                  <a:pt x="279671" y="50800"/>
                </a:lnTo>
                <a:lnTo>
                  <a:pt x="278099" y="53340"/>
                </a:lnTo>
                <a:lnTo>
                  <a:pt x="302500" y="53340"/>
                </a:lnTo>
                <a:lnTo>
                  <a:pt x="314155" y="52070"/>
                </a:lnTo>
                <a:lnTo>
                  <a:pt x="380849" y="52070"/>
                </a:lnTo>
                <a:lnTo>
                  <a:pt x="386892" y="50800"/>
                </a:lnTo>
                <a:close/>
              </a:path>
              <a:path w="1343025" h="477520">
                <a:moveTo>
                  <a:pt x="331010" y="52070"/>
                </a:moveTo>
                <a:lnTo>
                  <a:pt x="314155" y="52070"/>
                </a:lnTo>
                <a:lnTo>
                  <a:pt x="315739" y="53340"/>
                </a:lnTo>
                <a:lnTo>
                  <a:pt x="331010" y="52070"/>
                </a:lnTo>
                <a:close/>
              </a:path>
              <a:path w="1343025" h="477520">
                <a:moveTo>
                  <a:pt x="384152" y="52070"/>
                </a:moveTo>
                <a:lnTo>
                  <a:pt x="379215" y="53340"/>
                </a:lnTo>
                <a:lnTo>
                  <a:pt x="383734" y="53340"/>
                </a:lnTo>
                <a:lnTo>
                  <a:pt x="384152" y="52070"/>
                </a:lnTo>
                <a:close/>
              </a:path>
              <a:path w="1343025" h="477520">
                <a:moveTo>
                  <a:pt x="400326" y="52070"/>
                </a:moveTo>
                <a:lnTo>
                  <a:pt x="399279" y="53340"/>
                </a:lnTo>
                <a:lnTo>
                  <a:pt x="410688" y="53340"/>
                </a:lnTo>
                <a:lnTo>
                  <a:pt x="400326" y="52070"/>
                </a:lnTo>
                <a:close/>
              </a:path>
              <a:path w="1343025" h="477520">
                <a:moveTo>
                  <a:pt x="679635" y="48260"/>
                </a:moveTo>
                <a:lnTo>
                  <a:pt x="394394" y="48260"/>
                </a:lnTo>
                <a:lnTo>
                  <a:pt x="396836" y="50800"/>
                </a:lnTo>
                <a:lnTo>
                  <a:pt x="412046" y="50800"/>
                </a:lnTo>
                <a:lnTo>
                  <a:pt x="410688" y="53340"/>
                </a:lnTo>
                <a:lnTo>
                  <a:pt x="431261" y="53340"/>
                </a:lnTo>
                <a:lnTo>
                  <a:pt x="431829" y="52070"/>
                </a:lnTo>
                <a:lnTo>
                  <a:pt x="423633" y="52070"/>
                </a:lnTo>
                <a:lnTo>
                  <a:pt x="427134" y="49530"/>
                </a:lnTo>
                <a:lnTo>
                  <a:pt x="675021" y="49530"/>
                </a:lnTo>
                <a:lnTo>
                  <a:pt x="679635" y="48260"/>
                </a:lnTo>
                <a:close/>
              </a:path>
              <a:path w="1343025" h="477520">
                <a:moveTo>
                  <a:pt x="606259" y="49530"/>
                </a:moveTo>
                <a:lnTo>
                  <a:pt x="447089" y="49530"/>
                </a:lnTo>
                <a:lnTo>
                  <a:pt x="439774" y="52070"/>
                </a:lnTo>
                <a:lnTo>
                  <a:pt x="483867" y="52070"/>
                </a:lnTo>
                <a:lnTo>
                  <a:pt x="497569" y="53340"/>
                </a:lnTo>
                <a:lnTo>
                  <a:pt x="509466" y="50800"/>
                </a:lnTo>
                <a:lnTo>
                  <a:pt x="606969" y="50800"/>
                </a:lnTo>
                <a:lnTo>
                  <a:pt x="606259" y="49530"/>
                </a:lnTo>
                <a:close/>
              </a:path>
              <a:path w="1343025" h="477520">
                <a:moveTo>
                  <a:pt x="523977" y="52070"/>
                </a:moveTo>
                <a:lnTo>
                  <a:pt x="527505" y="53340"/>
                </a:lnTo>
                <a:lnTo>
                  <a:pt x="527641" y="53323"/>
                </a:lnTo>
                <a:lnTo>
                  <a:pt x="523977" y="52070"/>
                </a:lnTo>
                <a:close/>
              </a:path>
              <a:path w="1343025" h="477520">
                <a:moveTo>
                  <a:pt x="527641" y="53323"/>
                </a:moveTo>
                <a:lnTo>
                  <a:pt x="527505" y="53340"/>
                </a:lnTo>
                <a:lnTo>
                  <a:pt x="527690" y="53340"/>
                </a:lnTo>
                <a:close/>
              </a:path>
              <a:path w="1343025" h="477520">
                <a:moveTo>
                  <a:pt x="555116" y="52070"/>
                </a:moveTo>
                <a:lnTo>
                  <a:pt x="544938" y="52070"/>
                </a:lnTo>
                <a:lnTo>
                  <a:pt x="556793" y="53340"/>
                </a:lnTo>
                <a:lnTo>
                  <a:pt x="555116" y="52070"/>
                </a:lnTo>
                <a:close/>
              </a:path>
              <a:path w="1343025" h="477520">
                <a:moveTo>
                  <a:pt x="559672" y="50800"/>
                </a:moveTo>
                <a:lnTo>
                  <a:pt x="553439" y="50800"/>
                </a:lnTo>
                <a:lnTo>
                  <a:pt x="559356" y="53340"/>
                </a:lnTo>
                <a:lnTo>
                  <a:pt x="559957" y="52229"/>
                </a:lnTo>
                <a:lnTo>
                  <a:pt x="559831" y="51343"/>
                </a:lnTo>
                <a:lnTo>
                  <a:pt x="559672" y="50800"/>
                </a:lnTo>
                <a:close/>
              </a:path>
              <a:path w="1343025" h="477520">
                <a:moveTo>
                  <a:pt x="680338" y="49530"/>
                </a:moveTo>
                <a:lnTo>
                  <a:pt x="606259" y="49530"/>
                </a:lnTo>
                <a:lnTo>
                  <a:pt x="618265" y="50800"/>
                </a:lnTo>
                <a:lnTo>
                  <a:pt x="620519" y="53340"/>
                </a:lnTo>
                <a:lnTo>
                  <a:pt x="631375" y="52070"/>
                </a:lnTo>
                <a:lnTo>
                  <a:pt x="646665" y="50800"/>
                </a:lnTo>
                <a:lnTo>
                  <a:pt x="678474" y="50800"/>
                </a:lnTo>
                <a:lnTo>
                  <a:pt x="680338" y="49530"/>
                </a:lnTo>
                <a:close/>
              </a:path>
              <a:path w="1343025" h="477520">
                <a:moveTo>
                  <a:pt x="737750" y="48260"/>
                </a:moveTo>
                <a:lnTo>
                  <a:pt x="700645" y="48260"/>
                </a:lnTo>
                <a:lnTo>
                  <a:pt x="699846" y="50800"/>
                </a:lnTo>
                <a:lnTo>
                  <a:pt x="715718" y="50800"/>
                </a:lnTo>
                <a:lnTo>
                  <a:pt x="707360" y="53340"/>
                </a:lnTo>
                <a:lnTo>
                  <a:pt x="717152" y="52070"/>
                </a:lnTo>
                <a:lnTo>
                  <a:pt x="724467" y="49530"/>
                </a:lnTo>
                <a:lnTo>
                  <a:pt x="735693" y="49530"/>
                </a:lnTo>
                <a:lnTo>
                  <a:pt x="737750" y="48260"/>
                </a:lnTo>
                <a:close/>
              </a:path>
              <a:path w="1343025" h="477520">
                <a:moveTo>
                  <a:pt x="751979" y="49530"/>
                </a:moveTo>
                <a:lnTo>
                  <a:pt x="749021" y="49530"/>
                </a:lnTo>
                <a:lnTo>
                  <a:pt x="747287" y="53340"/>
                </a:lnTo>
                <a:lnTo>
                  <a:pt x="751796" y="52070"/>
                </a:lnTo>
                <a:lnTo>
                  <a:pt x="751263" y="52070"/>
                </a:lnTo>
                <a:lnTo>
                  <a:pt x="754809" y="50800"/>
                </a:lnTo>
                <a:lnTo>
                  <a:pt x="751979" y="49530"/>
                </a:lnTo>
                <a:close/>
              </a:path>
              <a:path w="1343025" h="477520">
                <a:moveTo>
                  <a:pt x="759809" y="52070"/>
                </a:moveTo>
                <a:lnTo>
                  <a:pt x="751796" y="52070"/>
                </a:lnTo>
                <a:lnTo>
                  <a:pt x="758032" y="53340"/>
                </a:lnTo>
                <a:lnTo>
                  <a:pt x="759809" y="52070"/>
                </a:lnTo>
                <a:close/>
              </a:path>
              <a:path w="1343025" h="477520">
                <a:moveTo>
                  <a:pt x="820580" y="50800"/>
                </a:moveTo>
                <a:lnTo>
                  <a:pt x="814641" y="50800"/>
                </a:lnTo>
                <a:lnTo>
                  <a:pt x="809236" y="52070"/>
                </a:lnTo>
                <a:lnTo>
                  <a:pt x="811179" y="53340"/>
                </a:lnTo>
                <a:lnTo>
                  <a:pt x="819778" y="52070"/>
                </a:lnTo>
                <a:lnTo>
                  <a:pt x="820580" y="50800"/>
                </a:lnTo>
                <a:close/>
              </a:path>
              <a:path w="1343025" h="477520">
                <a:moveTo>
                  <a:pt x="972814" y="50359"/>
                </a:moveTo>
                <a:lnTo>
                  <a:pt x="972442" y="50800"/>
                </a:lnTo>
                <a:lnTo>
                  <a:pt x="960262" y="50800"/>
                </a:lnTo>
                <a:lnTo>
                  <a:pt x="966546" y="52070"/>
                </a:lnTo>
                <a:lnTo>
                  <a:pt x="964704" y="53340"/>
                </a:lnTo>
                <a:lnTo>
                  <a:pt x="974771" y="52070"/>
                </a:lnTo>
                <a:lnTo>
                  <a:pt x="973886" y="52070"/>
                </a:lnTo>
                <a:lnTo>
                  <a:pt x="972814" y="50359"/>
                </a:lnTo>
                <a:close/>
              </a:path>
              <a:path w="1343025" h="477520">
                <a:moveTo>
                  <a:pt x="1210480" y="52070"/>
                </a:moveTo>
                <a:lnTo>
                  <a:pt x="1201734" y="52070"/>
                </a:lnTo>
                <a:lnTo>
                  <a:pt x="1201363" y="52229"/>
                </a:lnTo>
                <a:lnTo>
                  <a:pt x="1203565" y="53340"/>
                </a:lnTo>
                <a:lnTo>
                  <a:pt x="1209501" y="53340"/>
                </a:lnTo>
                <a:lnTo>
                  <a:pt x="1210480" y="52070"/>
                </a:lnTo>
                <a:close/>
              </a:path>
              <a:path w="1343025" h="477520">
                <a:moveTo>
                  <a:pt x="1225238" y="52070"/>
                </a:moveTo>
                <a:lnTo>
                  <a:pt x="1210480" y="52070"/>
                </a:lnTo>
                <a:lnTo>
                  <a:pt x="1220440" y="53340"/>
                </a:lnTo>
                <a:lnTo>
                  <a:pt x="1225238" y="52070"/>
                </a:lnTo>
                <a:close/>
              </a:path>
              <a:path w="1343025" h="477520">
                <a:moveTo>
                  <a:pt x="1294056" y="46990"/>
                </a:moveTo>
                <a:lnTo>
                  <a:pt x="1203765" y="46990"/>
                </a:lnTo>
                <a:lnTo>
                  <a:pt x="1197679" y="48260"/>
                </a:lnTo>
                <a:lnTo>
                  <a:pt x="1194469" y="48260"/>
                </a:lnTo>
                <a:lnTo>
                  <a:pt x="1200932" y="49530"/>
                </a:lnTo>
                <a:lnTo>
                  <a:pt x="1195880" y="50800"/>
                </a:lnTo>
                <a:lnTo>
                  <a:pt x="1182838" y="50800"/>
                </a:lnTo>
                <a:lnTo>
                  <a:pt x="1180481" y="52070"/>
                </a:lnTo>
                <a:lnTo>
                  <a:pt x="1225238" y="52070"/>
                </a:lnTo>
                <a:lnTo>
                  <a:pt x="1224537" y="53340"/>
                </a:lnTo>
                <a:lnTo>
                  <a:pt x="1295220" y="53340"/>
                </a:lnTo>
                <a:lnTo>
                  <a:pt x="1293943" y="52117"/>
                </a:lnTo>
                <a:lnTo>
                  <a:pt x="1294056" y="46990"/>
                </a:lnTo>
                <a:close/>
              </a:path>
              <a:path w="1343025" h="477520">
                <a:moveTo>
                  <a:pt x="537825" y="52070"/>
                </a:moveTo>
                <a:lnTo>
                  <a:pt x="523977" y="52070"/>
                </a:lnTo>
                <a:lnTo>
                  <a:pt x="527641" y="53323"/>
                </a:lnTo>
                <a:lnTo>
                  <a:pt x="537825" y="52070"/>
                </a:lnTo>
                <a:close/>
              </a:path>
              <a:path w="1343025" h="477520">
                <a:moveTo>
                  <a:pt x="24814" y="50166"/>
                </a:moveTo>
                <a:lnTo>
                  <a:pt x="24170" y="50594"/>
                </a:lnTo>
                <a:lnTo>
                  <a:pt x="24166" y="50800"/>
                </a:lnTo>
                <a:lnTo>
                  <a:pt x="24392" y="51823"/>
                </a:lnTo>
                <a:lnTo>
                  <a:pt x="24515" y="52229"/>
                </a:lnTo>
                <a:lnTo>
                  <a:pt x="24746" y="52680"/>
                </a:lnTo>
                <a:lnTo>
                  <a:pt x="24814" y="50166"/>
                </a:lnTo>
                <a:close/>
              </a:path>
              <a:path w="1343025" h="477520">
                <a:moveTo>
                  <a:pt x="272770" y="48260"/>
                </a:moveTo>
                <a:lnTo>
                  <a:pt x="273752" y="51002"/>
                </a:lnTo>
                <a:lnTo>
                  <a:pt x="275616" y="51962"/>
                </a:lnTo>
                <a:lnTo>
                  <a:pt x="275741" y="52229"/>
                </a:lnTo>
                <a:lnTo>
                  <a:pt x="275540" y="52606"/>
                </a:lnTo>
                <a:lnTo>
                  <a:pt x="278344" y="50444"/>
                </a:lnTo>
                <a:lnTo>
                  <a:pt x="272770" y="48260"/>
                </a:lnTo>
                <a:close/>
              </a:path>
              <a:path w="1343025" h="477520">
                <a:moveTo>
                  <a:pt x="1201734" y="52070"/>
                </a:moveTo>
                <a:lnTo>
                  <a:pt x="1201047" y="52070"/>
                </a:lnTo>
                <a:lnTo>
                  <a:pt x="1201363" y="52229"/>
                </a:lnTo>
                <a:lnTo>
                  <a:pt x="1201734" y="52070"/>
                </a:lnTo>
                <a:close/>
              </a:path>
              <a:path w="1343025" h="477520">
                <a:moveTo>
                  <a:pt x="151298" y="50800"/>
                </a:moveTo>
                <a:lnTo>
                  <a:pt x="135459" y="50800"/>
                </a:lnTo>
                <a:lnTo>
                  <a:pt x="134899" y="50944"/>
                </a:lnTo>
                <a:lnTo>
                  <a:pt x="147899" y="52070"/>
                </a:lnTo>
                <a:lnTo>
                  <a:pt x="151298" y="50800"/>
                </a:lnTo>
                <a:close/>
              </a:path>
              <a:path w="1343025" h="477520">
                <a:moveTo>
                  <a:pt x="211533" y="51866"/>
                </a:moveTo>
                <a:lnTo>
                  <a:pt x="211033" y="51962"/>
                </a:lnTo>
                <a:lnTo>
                  <a:pt x="211397" y="52070"/>
                </a:lnTo>
                <a:lnTo>
                  <a:pt x="211533" y="51866"/>
                </a:lnTo>
                <a:close/>
              </a:path>
              <a:path w="1343025" h="477520">
                <a:moveTo>
                  <a:pt x="235157" y="50800"/>
                </a:moveTo>
                <a:lnTo>
                  <a:pt x="224462" y="50800"/>
                </a:lnTo>
                <a:lnTo>
                  <a:pt x="223097" y="52070"/>
                </a:lnTo>
                <a:lnTo>
                  <a:pt x="230050" y="52070"/>
                </a:lnTo>
                <a:lnTo>
                  <a:pt x="235157" y="50800"/>
                </a:lnTo>
                <a:close/>
              </a:path>
              <a:path w="1343025" h="477520">
                <a:moveTo>
                  <a:pt x="239301" y="50800"/>
                </a:moveTo>
                <a:lnTo>
                  <a:pt x="235157" y="50800"/>
                </a:lnTo>
                <a:lnTo>
                  <a:pt x="239125" y="52070"/>
                </a:lnTo>
                <a:lnTo>
                  <a:pt x="239301" y="50800"/>
                </a:lnTo>
                <a:close/>
              </a:path>
              <a:path w="1343025" h="477520">
                <a:moveTo>
                  <a:pt x="431150" y="50980"/>
                </a:moveTo>
                <a:lnTo>
                  <a:pt x="423633" y="52070"/>
                </a:lnTo>
                <a:lnTo>
                  <a:pt x="431829" y="52070"/>
                </a:lnTo>
                <a:lnTo>
                  <a:pt x="432154" y="51343"/>
                </a:lnTo>
                <a:lnTo>
                  <a:pt x="431150" y="50980"/>
                </a:lnTo>
                <a:close/>
              </a:path>
              <a:path w="1343025" h="477520">
                <a:moveTo>
                  <a:pt x="436947" y="50800"/>
                </a:moveTo>
                <a:lnTo>
                  <a:pt x="432396" y="50800"/>
                </a:lnTo>
                <a:lnTo>
                  <a:pt x="432154" y="51343"/>
                </a:lnTo>
                <a:lnTo>
                  <a:pt x="434166" y="52070"/>
                </a:lnTo>
                <a:lnTo>
                  <a:pt x="436947" y="50800"/>
                </a:lnTo>
                <a:close/>
              </a:path>
              <a:path w="1343025" h="477520">
                <a:moveTo>
                  <a:pt x="690982" y="48260"/>
                </a:moveTo>
                <a:lnTo>
                  <a:pt x="679635" y="48260"/>
                </a:lnTo>
                <a:lnTo>
                  <a:pt x="683549" y="49530"/>
                </a:lnTo>
                <a:lnTo>
                  <a:pt x="678441" y="52070"/>
                </a:lnTo>
                <a:lnTo>
                  <a:pt x="683975" y="52070"/>
                </a:lnTo>
                <a:lnTo>
                  <a:pt x="690745" y="50815"/>
                </a:lnTo>
                <a:lnTo>
                  <a:pt x="690867" y="50166"/>
                </a:lnTo>
                <a:lnTo>
                  <a:pt x="690982" y="48260"/>
                </a:lnTo>
                <a:close/>
              </a:path>
              <a:path w="1343025" h="477520">
                <a:moveTo>
                  <a:pt x="708091" y="50800"/>
                </a:moveTo>
                <a:lnTo>
                  <a:pt x="694813" y="50800"/>
                </a:lnTo>
                <a:lnTo>
                  <a:pt x="699029" y="52070"/>
                </a:lnTo>
                <a:lnTo>
                  <a:pt x="708091" y="50800"/>
                </a:lnTo>
                <a:close/>
              </a:path>
              <a:path w="1343025" h="477520">
                <a:moveTo>
                  <a:pt x="734903" y="49530"/>
                </a:moveTo>
                <a:lnTo>
                  <a:pt x="724467" y="49530"/>
                </a:lnTo>
                <a:lnTo>
                  <a:pt x="723692" y="50649"/>
                </a:lnTo>
                <a:lnTo>
                  <a:pt x="723571" y="50944"/>
                </a:lnTo>
                <a:lnTo>
                  <a:pt x="723450" y="52070"/>
                </a:lnTo>
                <a:lnTo>
                  <a:pt x="729433" y="52070"/>
                </a:lnTo>
                <a:lnTo>
                  <a:pt x="734903" y="49530"/>
                </a:lnTo>
                <a:close/>
              </a:path>
              <a:path w="1343025" h="477520">
                <a:moveTo>
                  <a:pt x="831203" y="47364"/>
                </a:moveTo>
                <a:lnTo>
                  <a:pt x="823287" y="48260"/>
                </a:lnTo>
                <a:lnTo>
                  <a:pt x="788826" y="48260"/>
                </a:lnTo>
                <a:lnTo>
                  <a:pt x="786080" y="52070"/>
                </a:lnTo>
                <a:lnTo>
                  <a:pt x="794801" y="49530"/>
                </a:lnTo>
                <a:lnTo>
                  <a:pt x="830968" y="49530"/>
                </a:lnTo>
                <a:lnTo>
                  <a:pt x="832983" y="48084"/>
                </a:lnTo>
                <a:lnTo>
                  <a:pt x="831203" y="47364"/>
                </a:lnTo>
                <a:close/>
              </a:path>
              <a:path w="1343025" h="477520">
                <a:moveTo>
                  <a:pt x="821381" y="49530"/>
                </a:moveTo>
                <a:lnTo>
                  <a:pt x="800507" y="49530"/>
                </a:lnTo>
                <a:lnTo>
                  <a:pt x="798775" y="50649"/>
                </a:lnTo>
                <a:lnTo>
                  <a:pt x="798667" y="51002"/>
                </a:lnTo>
                <a:lnTo>
                  <a:pt x="799327" y="52070"/>
                </a:lnTo>
                <a:lnTo>
                  <a:pt x="804548" y="52070"/>
                </a:lnTo>
                <a:lnTo>
                  <a:pt x="805069" y="50800"/>
                </a:lnTo>
                <a:lnTo>
                  <a:pt x="820580" y="50800"/>
                </a:lnTo>
                <a:lnTo>
                  <a:pt x="821381" y="49530"/>
                </a:lnTo>
                <a:close/>
              </a:path>
              <a:path w="1343025" h="477520">
                <a:moveTo>
                  <a:pt x="851033" y="50800"/>
                </a:moveTo>
                <a:lnTo>
                  <a:pt x="847260" y="50800"/>
                </a:lnTo>
                <a:lnTo>
                  <a:pt x="850788" y="52070"/>
                </a:lnTo>
                <a:lnTo>
                  <a:pt x="851033" y="50800"/>
                </a:lnTo>
                <a:close/>
              </a:path>
              <a:path w="1343025" h="477520">
                <a:moveTo>
                  <a:pt x="875652" y="50800"/>
                </a:moveTo>
                <a:lnTo>
                  <a:pt x="869254" y="50800"/>
                </a:lnTo>
                <a:lnTo>
                  <a:pt x="874273" y="52070"/>
                </a:lnTo>
                <a:lnTo>
                  <a:pt x="874947" y="52005"/>
                </a:lnTo>
                <a:lnTo>
                  <a:pt x="875652" y="50800"/>
                </a:lnTo>
                <a:close/>
              </a:path>
              <a:path w="1343025" h="477520">
                <a:moveTo>
                  <a:pt x="887577" y="50850"/>
                </a:moveTo>
                <a:lnTo>
                  <a:pt x="886768" y="52070"/>
                </a:lnTo>
                <a:lnTo>
                  <a:pt x="892089" y="52070"/>
                </a:lnTo>
                <a:lnTo>
                  <a:pt x="887577" y="50850"/>
                </a:lnTo>
                <a:close/>
              </a:path>
              <a:path w="1343025" h="477520">
                <a:moveTo>
                  <a:pt x="1000848" y="38100"/>
                </a:moveTo>
                <a:lnTo>
                  <a:pt x="920629" y="38100"/>
                </a:lnTo>
                <a:lnTo>
                  <a:pt x="905732" y="41910"/>
                </a:lnTo>
                <a:lnTo>
                  <a:pt x="903951" y="44450"/>
                </a:lnTo>
                <a:lnTo>
                  <a:pt x="897186" y="45720"/>
                </a:lnTo>
                <a:lnTo>
                  <a:pt x="873547" y="45720"/>
                </a:lnTo>
                <a:lnTo>
                  <a:pt x="884909" y="46990"/>
                </a:lnTo>
                <a:lnTo>
                  <a:pt x="890672" y="46990"/>
                </a:lnTo>
                <a:lnTo>
                  <a:pt x="885158" y="49530"/>
                </a:lnTo>
                <a:lnTo>
                  <a:pt x="894585" y="49530"/>
                </a:lnTo>
                <a:lnTo>
                  <a:pt x="892089" y="52070"/>
                </a:lnTo>
                <a:lnTo>
                  <a:pt x="959498" y="52070"/>
                </a:lnTo>
                <a:lnTo>
                  <a:pt x="960262" y="50800"/>
                </a:lnTo>
                <a:lnTo>
                  <a:pt x="899744" y="50800"/>
                </a:lnTo>
                <a:lnTo>
                  <a:pt x="899615" y="48260"/>
                </a:lnTo>
                <a:lnTo>
                  <a:pt x="910020" y="46990"/>
                </a:lnTo>
                <a:lnTo>
                  <a:pt x="915893" y="44545"/>
                </a:lnTo>
                <a:lnTo>
                  <a:pt x="915629" y="44450"/>
                </a:lnTo>
                <a:lnTo>
                  <a:pt x="932483" y="44450"/>
                </a:lnTo>
                <a:lnTo>
                  <a:pt x="931609" y="43180"/>
                </a:lnTo>
                <a:lnTo>
                  <a:pt x="939965" y="43180"/>
                </a:lnTo>
                <a:lnTo>
                  <a:pt x="941009" y="42689"/>
                </a:lnTo>
                <a:lnTo>
                  <a:pt x="941146" y="41910"/>
                </a:lnTo>
                <a:lnTo>
                  <a:pt x="942667" y="41910"/>
                </a:lnTo>
                <a:lnTo>
                  <a:pt x="946161" y="40640"/>
                </a:lnTo>
                <a:lnTo>
                  <a:pt x="965018" y="40640"/>
                </a:lnTo>
                <a:lnTo>
                  <a:pt x="962201" y="39370"/>
                </a:lnTo>
                <a:lnTo>
                  <a:pt x="999742" y="39370"/>
                </a:lnTo>
                <a:lnTo>
                  <a:pt x="1000848" y="38100"/>
                </a:lnTo>
                <a:close/>
              </a:path>
              <a:path w="1343025" h="477520">
                <a:moveTo>
                  <a:pt x="1171951" y="45720"/>
                </a:moveTo>
                <a:lnTo>
                  <a:pt x="1147766" y="45720"/>
                </a:lnTo>
                <a:lnTo>
                  <a:pt x="1141933" y="46990"/>
                </a:lnTo>
                <a:lnTo>
                  <a:pt x="1127850" y="46990"/>
                </a:lnTo>
                <a:lnTo>
                  <a:pt x="1127212" y="49530"/>
                </a:lnTo>
                <a:lnTo>
                  <a:pt x="1138287" y="49530"/>
                </a:lnTo>
                <a:lnTo>
                  <a:pt x="1135360" y="52070"/>
                </a:lnTo>
                <a:lnTo>
                  <a:pt x="1139391" y="52070"/>
                </a:lnTo>
                <a:lnTo>
                  <a:pt x="1142415" y="49530"/>
                </a:lnTo>
                <a:lnTo>
                  <a:pt x="1145099" y="48260"/>
                </a:lnTo>
                <a:lnTo>
                  <a:pt x="1180357" y="48260"/>
                </a:lnTo>
                <a:lnTo>
                  <a:pt x="1173822" y="46990"/>
                </a:lnTo>
                <a:lnTo>
                  <a:pt x="1171951" y="45720"/>
                </a:lnTo>
                <a:close/>
              </a:path>
              <a:path w="1343025" h="477520">
                <a:moveTo>
                  <a:pt x="1200818" y="43180"/>
                </a:moveTo>
                <a:lnTo>
                  <a:pt x="1182277" y="43180"/>
                </a:lnTo>
                <a:lnTo>
                  <a:pt x="1177298" y="44686"/>
                </a:lnTo>
                <a:lnTo>
                  <a:pt x="1185251" y="46990"/>
                </a:lnTo>
                <a:lnTo>
                  <a:pt x="1180357" y="48260"/>
                </a:lnTo>
                <a:lnTo>
                  <a:pt x="1150828" y="48260"/>
                </a:lnTo>
                <a:lnTo>
                  <a:pt x="1145952" y="49530"/>
                </a:lnTo>
                <a:lnTo>
                  <a:pt x="1149310" y="51002"/>
                </a:lnTo>
                <a:lnTo>
                  <a:pt x="1151993" y="52070"/>
                </a:lnTo>
                <a:lnTo>
                  <a:pt x="1159142" y="52070"/>
                </a:lnTo>
                <a:lnTo>
                  <a:pt x="1161443" y="49661"/>
                </a:lnTo>
                <a:lnTo>
                  <a:pt x="1160623" y="49530"/>
                </a:lnTo>
                <a:lnTo>
                  <a:pt x="1181398" y="49530"/>
                </a:lnTo>
                <a:lnTo>
                  <a:pt x="1183830" y="48260"/>
                </a:lnTo>
                <a:lnTo>
                  <a:pt x="1194558" y="46990"/>
                </a:lnTo>
                <a:lnTo>
                  <a:pt x="1294056" y="46990"/>
                </a:lnTo>
                <a:lnTo>
                  <a:pt x="1294137" y="44450"/>
                </a:lnTo>
                <a:lnTo>
                  <a:pt x="1202945" y="44450"/>
                </a:lnTo>
                <a:lnTo>
                  <a:pt x="1200818" y="43180"/>
                </a:lnTo>
                <a:close/>
              </a:path>
              <a:path w="1343025" h="477520">
                <a:moveTo>
                  <a:pt x="1297849" y="50244"/>
                </a:moveTo>
                <a:lnTo>
                  <a:pt x="1297584" y="52070"/>
                </a:lnTo>
                <a:lnTo>
                  <a:pt x="1297891" y="51866"/>
                </a:lnTo>
                <a:lnTo>
                  <a:pt x="1297849" y="50244"/>
                </a:lnTo>
                <a:close/>
              </a:path>
              <a:path w="1343025" h="477520">
                <a:moveTo>
                  <a:pt x="1297956" y="51823"/>
                </a:moveTo>
                <a:lnTo>
                  <a:pt x="1297584" y="52070"/>
                </a:lnTo>
                <a:lnTo>
                  <a:pt x="1297973" y="52070"/>
                </a:lnTo>
                <a:lnTo>
                  <a:pt x="1297956" y="51823"/>
                </a:lnTo>
                <a:close/>
              </a:path>
              <a:path w="1343025" h="477520">
                <a:moveTo>
                  <a:pt x="875652" y="50800"/>
                </a:moveTo>
                <a:lnTo>
                  <a:pt x="874947" y="52005"/>
                </a:lnTo>
                <a:lnTo>
                  <a:pt x="881088" y="51421"/>
                </a:lnTo>
                <a:lnTo>
                  <a:pt x="875652" y="50800"/>
                </a:lnTo>
                <a:close/>
              </a:path>
              <a:path w="1343025" h="477520">
                <a:moveTo>
                  <a:pt x="269437" y="46990"/>
                </a:moveTo>
                <a:lnTo>
                  <a:pt x="215389" y="46990"/>
                </a:lnTo>
                <a:lnTo>
                  <a:pt x="213939" y="48260"/>
                </a:lnTo>
                <a:lnTo>
                  <a:pt x="211533" y="51866"/>
                </a:lnTo>
                <a:lnTo>
                  <a:pt x="217092" y="50800"/>
                </a:lnTo>
                <a:lnTo>
                  <a:pt x="237926" y="50800"/>
                </a:lnTo>
                <a:lnTo>
                  <a:pt x="236247" y="49530"/>
                </a:lnTo>
                <a:lnTo>
                  <a:pt x="270891" y="49530"/>
                </a:lnTo>
                <a:lnTo>
                  <a:pt x="269437" y="46990"/>
                </a:lnTo>
                <a:close/>
              </a:path>
              <a:path w="1343025" h="477520">
                <a:moveTo>
                  <a:pt x="1333544" y="39370"/>
                </a:moveTo>
                <a:lnTo>
                  <a:pt x="1299495" y="39370"/>
                </a:lnTo>
                <a:lnTo>
                  <a:pt x="1299243" y="40640"/>
                </a:lnTo>
                <a:lnTo>
                  <a:pt x="1297978" y="49356"/>
                </a:lnTo>
                <a:lnTo>
                  <a:pt x="1297956" y="51823"/>
                </a:lnTo>
                <a:lnTo>
                  <a:pt x="1299497" y="50800"/>
                </a:lnTo>
                <a:lnTo>
                  <a:pt x="1332392" y="50800"/>
                </a:lnTo>
                <a:lnTo>
                  <a:pt x="1333220" y="40640"/>
                </a:lnTo>
                <a:lnTo>
                  <a:pt x="1333544" y="39370"/>
                </a:lnTo>
                <a:close/>
              </a:path>
              <a:path w="1343025" h="477520">
                <a:moveTo>
                  <a:pt x="883687" y="49799"/>
                </a:moveTo>
                <a:lnTo>
                  <a:pt x="881891" y="50800"/>
                </a:lnTo>
                <a:lnTo>
                  <a:pt x="875652" y="50800"/>
                </a:lnTo>
                <a:lnTo>
                  <a:pt x="881088" y="51421"/>
                </a:lnTo>
                <a:lnTo>
                  <a:pt x="887447" y="50815"/>
                </a:lnTo>
                <a:lnTo>
                  <a:pt x="883687" y="49799"/>
                </a:lnTo>
                <a:close/>
              </a:path>
              <a:path w="1343025" h="477520">
                <a:moveTo>
                  <a:pt x="432396" y="50800"/>
                </a:moveTo>
                <a:lnTo>
                  <a:pt x="431150" y="50980"/>
                </a:lnTo>
                <a:lnTo>
                  <a:pt x="432154" y="51343"/>
                </a:lnTo>
                <a:lnTo>
                  <a:pt x="432396" y="50800"/>
                </a:lnTo>
                <a:close/>
              </a:path>
              <a:path w="1343025" h="477520">
                <a:moveTo>
                  <a:pt x="133229" y="50800"/>
                </a:moveTo>
                <a:lnTo>
                  <a:pt x="133573" y="51287"/>
                </a:lnTo>
                <a:lnTo>
                  <a:pt x="134899" y="50944"/>
                </a:lnTo>
                <a:lnTo>
                  <a:pt x="133229" y="50800"/>
                </a:lnTo>
                <a:close/>
              </a:path>
              <a:path w="1343025" h="477520">
                <a:moveTo>
                  <a:pt x="439728" y="49530"/>
                </a:moveTo>
                <a:lnTo>
                  <a:pt x="427134" y="49530"/>
                </a:lnTo>
                <a:lnTo>
                  <a:pt x="431150" y="50980"/>
                </a:lnTo>
                <a:lnTo>
                  <a:pt x="432396" y="50800"/>
                </a:lnTo>
                <a:lnTo>
                  <a:pt x="436947" y="50800"/>
                </a:lnTo>
                <a:lnTo>
                  <a:pt x="439728" y="49530"/>
                </a:lnTo>
                <a:close/>
              </a:path>
              <a:path w="1343025" h="477520">
                <a:moveTo>
                  <a:pt x="887610" y="50800"/>
                </a:moveTo>
                <a:lnTo>
                  <a:pt x="887447" y="50815"/>
                </a:lnTo>
                <a:lnTo>
                  <a:pt x="887577" y="50850"/>
                </a:lnTo>
                <a:close/>
              </a:path>
              <a:path w="1343025" h="477520">
                <a:moveTo>
                  <a:pt x="22762" y="44450"/>
                </a:moveTo>
                <a:lnTo>
                  <a:pt x="23860" y="50800"/>
                </a:lnTo>
                <a:lnTo>
                  <a:pt x="24087" y="50649"/>
                </a:lnTo>
                <a:lnTo>
                  <a:pt x="24026" y="50166"/>
                </a:lnTo>
                <a:lnTo>
                  <a:pt x="22762" y="44450"/>
                </a:lnTo>
                <a:close/>
              </a:path>
              <a:path w="1343025" h="477520">
                <a:moveTo>
                  <a:pt x="27334" y="49530"/>
                </a:moveTo>
                <a:lnTo>
                  <a:pt x="25773" y="49530"/>
                </a:lnTo>
                <a:lnTo>
                  <a:pt x="27334" y="50800"/>
                </a:lnTo>
                <a:lnTo>
                  <a:pt x="27334" y="49530"/>
                </a:lnTo>
                <a:close/>
              </a:path>
              <a:path w="1343025" h="477520">
                <a:moveTo>
                  <a:pt x="140404" y="49530"/>
                </a:moveTo>
                <a:lnTo>
                  <a:pt x="135445" y="49530"/>
                </a:lnTo>
                <a:lnTo>
                  <a:pt x="133271" y="50800"/>
                </a:lnTo>
                <a:lnTo>
                  <a:pt x="139120" y="50800"/>
                </a:lnTo>
                <a:lnTo>
                  <a:pt x="140404" y="49530"/>
                </a:lnTo>
                <a:close/>
              </a:path>
              <a:path w="1343025" h="477520">
                <a:moveTo>
                  <a:pt x="148268" y="45720"/>
                </a:moveTo>
                <a:lnTo>
                  <a:pt x="142913" y="48260"/>
                </a:lnTo>
                <a:lnTo>
                  <a:pt x="148202" y="48260"/>
                </a:lnTo>
                <a:lnTo>
                  <a:pt x="151371" y="49530"/>
                </a:lnTo>
                <a:lnTo>
                  <a:pt x="143137" y="49530"/>
                </a:lnTo>
                <a:lnTo>
                  <a:pt x="145323" y="50800"/>
                </a:lnTo>
                <a:lnTo>
                  <a:pt x="175835" y="50800"/>
                </a:lnTo>
                <a:lnTo>
                  <a:pt x="174321" y="48260"/>
                </a:lnTo>
                <a:lnTo>
                  <a:pt x="182919" y="47042"/>
                </a:lnTo>
                <a:lnTo>
                  <a:pt x="159973" y="46990"/>
                </a:lnTo>
                <a:lnTo>
                  <a:pt x="158919" y="46719"/>
                </a:lnTo>
                <a:lnTo>
                  <a:pt x="148268" y="45720"/>
                </a:lnTo>
                <a:close/>
              </a:path>
              <a:path w="1343025" h="477520">
                <a:moveTo>
                  <a:pt x="183169" y="47007"/>
                </a:moveTo>
                <a:lnTo>
                  <a:pt x="182919" y="47042"/>
                </a:lnTo>
                <a:lnTo>
                  <a:pt x="175835" y="50800"/>
                </a:lnTo>
                <a:lnTo>
                  <a:pt x="191457" y="50800"/>
                </a:lnTo>
                <a:lnTo>
                  <a:pt x="191403" y="50649"/>
                </a:lnTo>
                <a:lnTo>
                  <a:pt x="186522" y="49530"/>
                </a:lnTo>
                <a:lnTo>
                  <a:pt x="202290" y="49530"/>
                </a:lnTo>
                <a:lnTo>
                  <a:pt x="206181" y="48260"/>
                </a:lnTo>
                <a:lnTo>
                  <a:pt x="194137" y="48260"/>
                </a:lnTo>
                <a:lnTo>
                  <a:pt x="183169" y="47007"/>
                </a:lnTo>
                <a:close/>
              </a:path>
              <a:path w="1343025" h="477520">
                <a:moveTo>
                  <a:pt x="199839" y="49530"/>
                </a:moveTo>
                <a:lnTo>
                  <a:pt x="191000" y="49530"/>
                </a:lnTo>
                <a:lnTo>
                  <a:pt x="191403" y="50649"/>
                </a:lnTo>
                <a:lnTo>
                  <a:pt x="192060" y="50800"/>
                </a:lnTo>
                <a:lnTo>
                  <a:pt x="199967" y="50800"/>
                </a:lnTo>
                <a:lnTo>
                  <a:pt x="199839" y="49530"/>
                </a:lnTo>
                <a:close/>
              </a:path>
              <a:path w="1343025" h="477520">
                <a:moveTo>
                  <a:pt x="280708" y="49356"/>
                </a:moveTo>
                <a:lnTo>
                  <a:pt x="279529" y="49530"/>
                </a:lnTo>
                <a:lnTo>
                  <a:pt x="278344" y="50444"/>
                </a:lnTo>
                <a:lnTo>
                  <a:pt x="279252" y="50800"/>
                </a:lnTo>
                <a:lnTo>
                  <a:pt x="280708" y="49356"/>
                </a:lnTo>
                <a:close/>
              </a:path>
              <a:path w="1343025" h="477520">
                <a:moveTo>
                  <a:pt x="394394" y="48260"/>
                </a:moveTo>
                <a:lnTo>
                  <a:pt x="288159" y="48260"/>
                </a:lnTo>
                <a:lnTo>
                  <a:pt x="287408" y="50800"/>
                </a:lnTo>
                <a:lnTo>
                  <a:pt x="390563" y="50800"/>
                </a:lnTo>
                <a:lnTo>
                  <a:pt x="394394" y="48260"/>
                </a:lnTo>
                <a:close/>
              </a:path>
              <a:path w="1343025" h="477520">
                <a:moveTo>
                  <a:pt x="768667" y="48260"/>
                </a:moveTo>
                <a:lnTo>
                  <a:pt x="737750" y="48260"/>
                </a:lnTo>
                <a:lnTo>
                  <a:pt x="740169" y="49530"/>
                </a:lnTo>
                <a:lnTo>
                  <a:pt x="738794" y="50800"/>
                </a:lnTo>
                <a:lnTo>
                  <a:pt x="749021" y="49530"/>
                </a:lnTo>
                <a:lnTo>
                  <a:pt x="751979" y="49530"/>
                </a:lnTo>
                <a:lnTo>
                  <a:pt x="768667" y="48260"/>
                </a:lnTo>
                <a:close/>
              </a:path>
              <a:path w="1343025" h="477520">
                <a:moveTo>
                  <a:pt x="774451" y="50268"/>
                </a:moveTo>
                <a:lnTo>
                  <a:pt x="773524" y="50598"/>
                </a:lnTo>
                <a:lnTo>
                  <a:pt x="774969" y="50800"/>
                </a:lnTo>
                <a:lnTo>
                  <a:pt x="774451" y="50268"/>
                </a:lnTo>
                <a:close/>
              </a:path>
              <a:path w="1343025" h="477520">
                <a:moveTo>
                  <a:pt x="873749" y="46990"/>
                </a:moveTo>
                <a:lnTo>
                  <a:pt x="872765" y="50800"/>
                </a:lnTo>
                <a:lnTo>
                  <a:pt x="881891" y="50800"/>
                </a:lnTo>
                <a:lnTo>
                  <a:pt x="873749" y="46990"/>
                </a:lnTo>
                <a:close/>
              </a:path>
              <a:path w="1343025" h="477520">
                <a:moveTo>
                  <a:pt x="931259" y="44450"/>
                </a:moveTo>
                <a:lnTo>
                  <a:pt x="916122" y="44450"/>
                </a:lnTo>
                <a:lnTo>
                  <a:pt x="915893" y="44545"/>
                </a:lnTo>
                <a:lnTo>
                  <a:pt x="919143" y="45720"/>
                </a:lnTo>
                <a:lnTo>
                  <a:pt x="910297" y="48260"/>
                </a:lnTo>
                <a:lnTo>
                  <a:pt x="902682" y="49530"/>
                </a:lnTo>
                <a:lnTo>
                  <a:pt x="899744" y="50800"/>
                </a:lnTo>
                <a:lnTo>
                  <a:pt x="966754" y="50800"/>
                </a:lnTo>
                <a:lnTo>
                  <a:pt x="970521" y="49530"/>
                </a:lnTo>
                <a:lnTo>
                  <a:pt x="971786" y="48260"/>
                </a:lnTo>
                <a:lnTo>
                  <a:pt x="965775" y="48260"/>
                </a:lnTo>
                <a:lnTo>
                  <a:pt x="968435" y="46990"/>
                </a:lnTo>
                <a:lnTo>
                  <a:pt x="961859" y="46990"/>
                </a:lnTo>
                <a:lnTo>
                  <a:pt x="963165" y="45720"/>
                </a:lnTo>
                <a:lnTo>
                  <a:pt x="940475" y="45720"/>
                </a:lnTo>
                <a:lnTo>
                  <a:pt x="931259" y="44450"/>
                </a:lnTo>
                <a:close/>
              </a:path>
              <a:path w="1343025" h="477520">
                <a:moveTo>
                  <a:pt x="972294" y="49530"/>
                </a:moveTo>
                <a:lnTo>
                  <a:pt x="966754" y="50800"/>
                </a:lnTo>
                <a:lnTo>
                  <a:pt x="972442" y="50800"/>
                </a:lnTo>
                <a:lnTo>
                  <a:pt x="972742" y="50444"/>
                </a:lnTo>
                <a:lnTo>
                  <a:pt x="972693" y="50166"/>
                </a:lnTo>
                <a:lnTo>
                  <a:pt x="972294" y="49530"/>
                </a:lnTo>
                <a:close/>
              </a:path>
              <a:path w="1343025" h="477520">
                <a:moveTo>
                  <a:pt x="1181398" y="49530"/>
                </a:moveTo>
                <a:lnTo>
                  <a:pt x="1161569" y="49530"/>
                </a:lnTo>
                <a:lnTo>
                  <a:pt x="1161443" y="49661"/>
                </a:lnTo>
                <a:lnTo>
                  <a:pt x="1168516" y="50800"/>
                </a:lnTo>
                <a:lnTo>
                  <a:pt x="1178966" y="50800"/>
                </a:lnTo>
                <a:lnTo>
                  <a:pt x="1181398" y="49530"/>
                </a:lnTo>
                <a:close/>
              </a:path>
              <a:path w="1343025" h="477520">
                <a:moveTo>
                  <a:pt x="1185849" y="49530"/>
                </a:moveTo>
                <a:lnTo>
                  <a:pt x="1184902" y="50800"/>
                </a:lnTo>
                <a:lnTo>
                  <a:pt x="1188788" y="50800"/>
                </a:lnTo>
                <a:lnTo>
                  <a:pt x="1185849" y="49530"/>
                </a:lnTo>
                <a:close/>
              </a:path>
              <a:path w="1343025" h="477520">
                <a:moveTo>
                  <a:pt x="772494" y="48260"/>
                </a:moveTo>
                <a:lnTo>
                  <a:pt x="768667" y="48260"/>
                </a:lnTo>
                <a:lnTo>
                  <a:pt x="765864" y="49530"/>
                </a:lnTo>
                <a:lnTo>
                  <a:pt x="773495" y="50594"/>
                </a:lnTo>
                <a:lnTo>
                  <a:pt x="774346" y="50268"/>
                </a:lnTo>
                <a:lnTo>
                  <a:pt x="772494" y="48260"/>
                </a:lnTo>
                <a:close/>
              </a:path>
              <a:path w="1343025" h="477520">
                <a:moveTo>
                  <a:pt x="780089" y="48260"/>
                </a:moveTo>
                <a:lnTo>
                  <a:pt x="779589" y="48260"/>
                </a:lnTo>
                <a:lnTo>
                  <a:pt x="774422" y="50239"/>
                </a:lnTo>
                <a:lnTo>
                  <a:pt x="780089" y="48260"/>
                </a:lnTo>
                <a:close/>
              </a:path>
              <a:path w="1343025" h="477520">
                <a:moveTo>
                  <a:pt x="25072" y="40640"/>
                </a:moveTo>
                <a:lnTo>
                  <a:pt x="24814" y="50166"/>
                </a:lnTo>
                <a:lnTo>
                  <a:pt x="25773" y="49530"/>
                </a:lnTo>
                <a:lnTo>
                  <a:pt x="27334" y="49530"/>
                </a:lnTo>
                <a:lnTo>
                  <a:pt x="27334" y="41910"/>
                </a:lnTo>
                <a:lnTo>
                  <a:pt x="25072" y="40640"/>
                </a:lnTo>
                <a:close/>
              </a:path>
              <a:path w="1343025" h="477520">
                <a:moveTo>
                  <a:pt x="886449" y="48260"/>
                </a:moveTo>
                <a:lnTo>
                  <a:pt x="882689" y="49530"/>
                </a:lnTo>
                <a:lnTo>
                  <a:pt x="883687" y="49799"/>
                </a:lnTo>
                <a:lnTo>
                  <a:pt x="886449" y="48260"/>
                </a:lnTo>
                <a:close/>
              </a:path>
              <a:path w="1343025" h="477520">
                <a:moveTo>
                  <a:pt x="1161569" y="49530"/>
                </a:moveTo>
                <a:lnTo>
                  <a:pt x="1160623" y="49530"/>
                </a:lnTo>
                <a:lnTo>
                  <a:pt x="1161443" y="49661"/>
                </a:lnTo>
                <a:lnTo>
                  <a:pt x="1161569" y="49530"/>
                </a:lnTo>
                <a:close/>
              </a:path>
              <a:path w="1343025" h="477520">
                <a:moveTo>
                  <a:pt x="866950" y="45720"/>
                </a:moveTo>
                <a:lnTo>
                  <a:pt x="848498" y="45720"/>
                </a:lnTo>
                <a:lnTo>
                  <a:pt x="848337" y="48260"/>
                </a:lnTo>
                <a:lnTo>
                  <a:pt x="851265" y="49595"/>
                </a:lnTo>
                <a:lnTo>
                  <a:pt x="856787" y="49530"/>
                </a:lnTo>
                <a:lnTo>
                  <a:pt x="857211" y="46990"/>
                </a:lnTo>
                <a:lnTo>
                  <a:pt x="866950" y="45720"/>
                </a:lnTo>
                <a:close/>
              </a:path>
              <a:path w="1343025" h="477520">
                <a:moveTo>
                  <a:pt x="212081" y="46990"/>
                </a:moveTo>
                <a:lnTo>
                  <a:pt x="199459" y="48260"/>
                </a:lnTo>
                <a:lnTo>
                  <a:pt x="206181" y="48260"/>
                </a:lnTo>
                <a:lnTo>
                  <a:pt x="206418" y="49530"/>
                </a:lnTo>
                <a:lnTo>
                  <a:pt x="209047" y="49530"/>
                </a:lnTo>
                <a:lnTo>
                  <a:pt x="212081" y="46990"/>
                </a:lnTo>
                <a:close/>
              </a:path>
              <a:path w="1343025" h="477520">
                <a:moveTo>
                  <a:pt x="841114" y="48260"/>
                </a:moveTo>
                <a:lnTo>
                  <a:pt x="839312" y="49530"/>
                </a:lnTo>
                <a:lnTo>
                  <a:pt x="842439" y="49530"/>
                </a:lnTo>
                <a:lnTo>
                  <a:pt x="841114" y="48260"/>
                </a:lnTo>
                <a:close/>
              </a:path>
              <a:path w="1343025" h="477520">
                <a:moveTo>
                  <a:pt x="771257" y="46990"/>
                </a:moveTo>
                <a:lnTo>
                  <a:pt x="286687" y="46990"/>
                </a:lnTo>
                <a:lnTo>
                  <a:pt x="282698" y="47382"/>
                </a:lnTo>
                <a:lnTo>
                  <a:pt x="280708" y="49356"/>
                </a:lnTo>
                <a:lnTo>
                  <a:pt x="288159" y="48260"/>
                </a:lnTo>
                <a:lnTo>
                  <a:pt x="772494" y="48260"/>
                </a:lnTo>
                <a:lnTo>
                  <a:pt x="771257" y="46990"/>
                </a:lnTo>
                <a:close/>
              </a:path>
              <a:path w="1343025" h="477520">
                <a:moveTo>
                  <a:pt x="192036" y="45147"/>
                </a:moveTo>
                <a:lnTo>
                  <a:pt x="194137" y="48260"/>
                </a:lnTo>
                <a:lnTo>
                  <a:pt x="197015" y="48260"/>
                </a:lnTo>
                <a:lnTo>
                  <a:pt x="200856" y="46990"/>
                </a:lnTo>
                <a:lnTo>
                  <a:pt x="199161" y="45720"/>
                </a:lnTo>
                <a:lnTo>
                  <a:pt x="197463" y="45720"/>
                </a:lnTo>
                <a:lnTo>
                  <a:pt x="192036" y="45147"/>
                </a:lnTo>
                <a:close/>
              </a:path>
              <a:path w="1343025" h="477520">
                <a:moveTo>
                  <a:pt x="283094" y="46990"/>
                </a:moveTo>
                <a:lnTo>
                  <a:pt x="269437" y="46990"/>
                </a:lnTo>
                <a:lnTo>
                  <a:pt x="273780" y="48260"/>
                </a:lnTo>
                <a:lnTo>
                  <a:pt x="282698" y="47382"/>
                </a:lnTo>
                <a:lnTo>
                  <a:pt x="283094" y="46990"/>
                </a:lnTo>
                <a:close/>
              </a:path>
              <a:path w="1343025" h="477520">
                <a:moveTo>
                  <a:pt x="877332" y="43180"/>
                </a:moveTo>
                <a:lnTo>
                  <a:pt x="291981" y="43180"/>
                </a:lnTo>
                <a:lnTo>
                  <a:pt x="291433" y="45147"/>
                </a:lnTo>
                <a:lnTo>
                  <a:pt x="291395" y="46719"/>
                </a:lnTo>
                <a:lnTo>
                  <a:pt x="291428" y="46990"/>
                </a:lnTo>
                <a:lnTo>
                  <a:pt x="771257" y="46990"/>
                </a:lnTo>
                <a:lnTo>
                  <a:pt x="780089" y="48260"/>
                </a:lnTo>
                <a:lnTo>
                  <a:pt x="823287" y="48260"/>
                </a:lnTo>
                <a:lnTo>
                  <a:pt x="827142" y="45720"/>
                </a:lnTo>
                <a:lnTo>
                  <a:pt x="866950" y="45720"/>
                </a:lnTo>
                <a:lnTo>
                  <a:pt x="873690" y="44450"/>
                </a:lnTo>
                <a:lnTo>
                  <a:pt x="877332" y="43180"/>
                </a:lnTo>
                <a:close/>
              </a:path>
              <a:path w="1343025" h="477520">
                <a:moveTo>
                  <a:pt x="835164" y="46990"/>
                </a:moveTo>
                <a:lnTo>
                  <a:pt x="834509" y="46990"/>
                </a:lnTo>
                <a:lnTo>
                  <a:pt x="832983" y="48084"/>
                </a:lnTo>
                <a:lnTo>
                  <a:pt x="833415" y="48260"/>
                </a:lnTo>
                <a:lnTo>
                  <a:pt x="835164" y="46990"/>
                </a:lnTo>
                <a:close/>
              </a:path>
              <a:path w="1343025" h="477520">
                <a:moveTo>
                  <a:pt x="904150" y="39263"/>
                </a:moveTo>
                <a:lnTo>
                  <a:pt x="896668" y="41910"/>
                </a:lnTo>
                <a:lnTo>
                  <a:pt x="878384" y="41910"/>
                </a:lnTo>
                <a:lnTo>
                  <a:pt x="885682" y="44450"/>
                </a:lnTo>
                <a:lnTo>
                  <a:pt x="870579" y="45720"/>
                </a:lnTo>
                <a:lnTo>
                  <a:pt x="868387" y="48260"/>
                </a:lnTo>
                <a:lnTo>
                  <a:pt x="873547" y="45720"/>
                </a:lnTo>
                <a:lnTo>
                  <a:pt x="897186" y="45720"/>
                </a:lnTo>
                <a:lnTo>
                  <a:pt x="896273" y="44450"/>
                </a:lnTo>
                <a:lnTo>
                  <a:pt x="892284" y="44450"/>
                </a:lnTo>
                <a:lnTo>
                  <a:pt x="895402" y="43180"/>
                </a:lnTo>
                <a:lnTo>
                  <a:pt x="902674" y="41910"/>
                </a:lnTo>
                <a:lnTo>
                  <a:pt x="906564" y="40640"/>
                </a:lnTo>
                <a:lnTo>
                  <a:pt x="906821" y="39894"/>
                </a:lnTo>
                <a:lnTo>
                  <a:pt x="904150" y="39263"/>
                </a:lnTo>
                <a:close/>
              </a:path>
              <a:path w="1343025" h="477520">
                <a:moveTo>
                  <a:pt x="973052" y="46990"/>
                </a:moveTo>
                <a:lnTo>
                  <a:pt x="967887" y="48260"/>
                </a:lnTo>
                <a:lnTo>
                  <a:pt x="971786" y="48260"/>
                </a:lnTo>
                <a:lnTo>
                  <a:pt x="973052" y="46990"/>
                </a:lnTo>
                <a:close/>
              </a:path>
              <a:path w="1343025" h="477520">
                <a:moveTo>
                  <a:pt x="1005686" y="45720"/>
                </a:moveTo>
                <a:lnTo>
                  <a:pt x="983093" y="45720"/>
                </a:lnTo>
                <a:lnTo>
                  <a:pt x="987948" y="46990"/>
                </a:lnTo>
                <a:lnTo>
                  <a:pt x="986198" y="48260"/>
                </a:lnTo>
                <a:lnTo>
                  <a:pt x="992151" y="48260"/>
                </a:lnTo>
                <a:lnTo>
                  <a:pt x="1000128" y="46990"/>
                </a:lnTo>
                <a:lnTo>
                  <a:pt x="1005686" y="45720"/>
                </a:lnTo>
                <a:close/>
              </a:path>
              <a:path w="1343025" h="477520">
                <a:moveTo>
                  <a:pt x="834509" y="46990"/>
                </a:moveTo>
                <a:lnTo>
                  <a:pt x="831203" y="47364"/>
                </a:lnTo>
                <a:lnTo>
                  <a:pt x="832983" y="48084"/>
                </a:lnTo>
                <a:lnTo>
                  <a:pt x="834509" y="46990"/>
                </a:lnTo>
                <a:close/>
              </a:path>
              <a:path w="1343025" h="477520">
                <a:moveTo>
                  <a:pt x="284989" y="44450"/>
                </a:moveTo>
                <a:lnTo>
                  <a:pt x="277042" y="46990"/>
                </a:lnTo>
                <a:lnTo>
                  <a:pt x="283094" y="46990"/>
                </a:lnTo>
                <a:lnTo>
                  <a:pt x="282698" y="47382"/>
                </a:lnTo>
                <a:lnTo>
                  <a:pt x="286687" y="46990"/>
                </a:lnTo>
                <a:lnTo>
                  <a:pt x="288772" y="45720"/>
                </a:lnTo>
                <a:lnTo>
                  <a:pt x="284989" y="44450"/>
                </a:lnTo>
                <a:close/>
              </a:path>
              <a:path w="1343025" h="477520">
                <a:moveTo>
                  <a:pt x="836913" y="45720"/>
                </a:moveTo>
                <a:lnTo>
                  <a:pt x="827142" y="45720"/>
                </a:lnTo>
                <a:lnTo>
                  <a:pt x="831203" y="47364"/>
                </a:lnTo>
                <a:lnTo>
                  <a:pt x="834509" y="46990"/>
                </a:lnTo>
                <a:lnTo>
                  <a:pt x="835164" y="46990"/>
                </a:lnTo>
                <a:lnTo>
                  <a:pt x="836913" y="45720"/>
                </a:lnTo>
                <a:close/>
              </a:path>
              <a:path w="1343025" h="477520">
                <a:moveTo>
                  <a:pt x="183018" y="46990"/>
                </a:moveTo>
                <a:lnTo>
                  <a:pt x="183169" y="47007"/>
                </a:lnTo>
                <a:lnTo>
                  <a:pt x="183018" y="46990"/>
                </a:lnTo>
                <a:close/>
              </a:path>
              <a:path w="1343025" h="477520">
                <a:moveTo>
                  <a:pt x="183291" y="46990"/>
                </a:moveTo>
                <a:lnTo>
                  <a:pt x="183018" y="46990"/>
                </a:lnTo>
                <a:lnTo>
                  <a:pt x="183169" y="47007"/>
                </a:lnTo>
                <a:close/>
              </a:path>
              <a:path w="1343025" h="477520">
                <a:moveTo>
                  <a:pt x="158919" y="46719"/>
                </a:moveTo>
                <a:lnTo>
                  <a:pt x="159973" y="46990"/>
                </a:lnTo>
                <a:lnTo>
                  <a:pt x="160211" y="46841"/>
                </a:lnTo>
                <a:lnTo>
                  <a:pt x="158919" y="46719"/>
                </a:lnTo>
                <a:close/>
              </a:path>
              <a:path w="1343025" h="477520">
                <a:moveTo>
                  <a:pt x="160211" y="46841"/>
                </a:moveTo>
                <a:lnTo>
                  <a:pt x="159973" y="46990"/>
                </a:lnTo>
                <a:lnTo>
                  <a:pt x="161797" y="46990"/>
                </a:lnTo>
                <a:lnTo>
                  <a:pt x="160211" y="46841"/>
                </a:lnTo>
                <a:close/>
              </a:path>
              <a:path w="1343025" h="477520">
                <a:moveTo>
                  <a:pt x="211447" y="44450"/>
                </a:moveTo>
                <a:lnTo>
                  <a:pt x="209199" y="44450"/>
                </a:lnTo>
                <a:lnTo>
                  <a:pt x="203136" y="46990"/>
                </a:lnTo>
                <a:lnTo>
                  <a:pt x="211277" y="46990"/>
                </a:lnTo>
                <a:lnTo>
                  <a:pt x="211447" y="44450"/>
                </a:lnTo>
                <a:close/>
              </a:path>
              <a:path w="1343025" h="477520">
                <a:moveTo>
                  <a:pt x="239819" y="45720"/>
                </a:moveTo>
                <a:lnTo>
                  <a:pt x="228636" y="45720"/>
                </a:lnTo>
                <a:lnTo>
                  <a:pt x="225150" y="46990"/>
                </a:lnTo>
                <a:lnTo>
                  <a:pt x="236101" y="46990"/>
                </a:lnTo>
                <a:lnTo>
                  <a:pt x="239819" y="45720"/>
                </a:lnTo>
                <a:close/>
              </a:path>
              <a:path w="1343025" h="477520">
                <a:moveTo>
                  <a:pt x="278676" y="40640"/>
                </a:moveTo>
                <a:lnTo>
                  <a:pt x="267119" y="40640"/>
                </a:lnTo>
                <a:lnTo>
                  <a:pt x="268110" y="41910"/>
                </a:lnTo>
                <a:lnTo>
                  <a:pt x="257090" y="44450"/>
                </a:lnTo>
                <a:lnTo>
                  <a:pt x="250619" y="45720"/>
                </a:lnTo>
                <a:lnTo>
                  <a:pt x="238442" y="46990"/>
                </a:lnTo>
                <a:lnTo>
                  <a:pt x="277042" y="46990"/>
                </a:lnTo>
                <a:lnTo>
                  <a:pt x="276750" y="44450"/>
                </a:lnTo>
                <a:lnTo>
                  <a:pt x="271331" y="44450"/>
                </a:lnTo>
                <a:lnTo>
                  <a:pt x="270861" y="41910"/>
                </a:lnTo>
                <a:lnTo>
                  <a:pt x="277948" y="41910"/>
                </a:lnTo>
                <a:lnTo>
                  <a:pt x="279945" y="41620"/>
                </a:lnTo>
                <a:lnTo>
                  <a:pt x="278676" y="40640"/>
                </a:lnTo>
                <a:close/>
              </a:path>
              <a:path w="1343025" h="477520">
                <a:moveTo>
                  <a:pt x="1005342" y="41910"/>
                </a:moveTo>
                <a:lnTo>
                  <a:pt x="991625" y="41910"/>
                </a:lnTo>
                <a:lnTo>
                  <a:pt x="981676" y="43180"/>
                </a:lnTo>
                <a:lnTo>
                  <a:pt x="976026" y="43180"/>
                </a:lnTo>
                <a:lnTo>
                  <a:pt x="968278" y="44450"/>
                </a:lnTo>
                <a:lnTo>
                  <a:pt x="961859" y="46990"/>
                </a:lnTo>
                <a:lnTo>
                  <a:pt x="964793" y="46990"/>
                </a:lnTo>
                <a:lnTo>
                  <a:pt x="969454" y="45720"/>
                </a:lnTo>
                <a:lnTo>
                  <a:pt x="1024867" y="45720"/>
                </a:lnTo>
                <a:lnTo>
                  <a:pt x="1025301" y="44450"/>
                </a:lnTo>
                <a:lnTo>
                  <a:pt x="1017680" y="43180"/>
                </a:lnTo>
                <a:lnTo>
                  <a:pt x="1005342" y="41910"/>
                </a:lnTo>
                <a:close/>
              </a:path>
              <a:path w="1343025" h="477520">
                <a:moveTo>
                  <a:pt x="1339121" y="24130"/>
                </a:moveTo>
                <a:lnTo>
                  <a:pt x="1336073" y="26670"/>
                </a:lnTo>
                <a:lnTo>
                  <a:pt x="1337105" y="35560"/>
                </a:lnTo>
                <a:lnTo>
                  <a:pt x="1337597" y="43180"/>
                </a:lnTo>
                <a:lnTo>
                  <a:pt x="1337155" y="44450"/>
                </a:lnTo>
                <a:lnTo>
                  <a:pt x="1336711" y="46990"/>
                </a:lnTo>
                <a:lnTo>
                  <a:pt x="1337597" y="46990"/>
                </a:lnTo>
                <a:lnTo>
                  <a:pt x="1337751" y="44414"/>
                </a:lnTo>
                <a:lnTo>
                  <a:pt x="1338235" y="41910"/>
                </a:lnTo>
                <a:lnTo>
                  <a:pt x="1339121" y="41910"/>
                </a:lnTo>
                <a:lnTo>
                  <a:pt x="1338679" y="31750"/>
                </a:lnTo>
                <a:lnTo>
                  <a:pt x="1340545" y="30480"/>
                </a:lnTo>
                <a:lnTo>
                  <a:pt x="1339121" y="24130"/>
                </a:lnTo>
                <a:close/>
              </a:path>
              <a:path w="1343025" h="477520">
                <a:moveTo>
                  <a:pt x="176390" y="39370"/>
                </a:moveTo>
                <a:lnTo>
                  <a:pt x="157679" y="39370"/>
                </a:lnTo>
                <a:lnTo>
                  <a:pt x="161448" y="40640"/>
                </a:lnTo>
                <a:lnTo>
                  <a:pt x="157419" y="41910"/>
                </a:lnTo>
                <a:lnTo>
                  <a:pt x="149631" y="43180"/>
                </a:lnTo>
                <a:lnTo>
                  <a:pt x="148824" y="44450"/>
                </a:lnTo>
                <a:lnTo>
                  <a:pt x="155020" y="45720"/>
                </a:lnTo>
                <a:lnTo>
                  <a:pt x="158919" y="46719"/>
                </a:lnTo>
                <a:lnTo>
                  <a:pt x="160211" y="46841"/>
                </a:lnTo>
                <a:lnTo>
                  <a:pt x="164042" y="44450"/>
                </a:lnTo>
                <a:lnTo>
                  <a:pt x="160308" y="43180"/>
                </a:lnTo>
                <a:lnTo>
                  <a:pt x="167785" y="41910"/>
                </a:lnTo>
                <a:lnTo>
                  <a:pt x="176390" y="39370"/>
                </a:lnTo>
                <a:close/>
              </a:path>
              <a:path w="1343025" h="477520">
                <a:moveTo>
                  <a:pt x="191565" y="44450"/>
                </a:moveTo>
                <a:lnTo>
                  <a:pt x="192036" y="45147"/>
                </a:lnTo>
                <a:lnTo>
                  <a:pt x="197463" y="45720"/>
                </a:lnTo>
                <a:lnTo>
                  <a:pt x="197155" y="45384"/>
                </a:lnTo>
                <a:lnTo>
                  <a:pt x="191565" y="44450"/>
                </a:lnTo>
                <a:close/>
              </a:path>
              <a:path w="1343025" h="477520">
                <a:moveTo>
                  <a:pt x="197155" y="45384"/>
                </a:moveTo>
                <a:lnTo>
                  <a:pt x="197463" y="45720"/>
                </a:lnTo>
                <a:lnTo>
                  <a:pt x="197690" y="45720"/>
                </a:lnTo>
                <a:lnTo>
                  <a:pt x="198109" y="45544"/>
                </a:lnTo>
                <a:lnTo>
                  <a:pt x="197155" y="45384"/>
                </a:lnTo>
                <a:close/>
              </a:path>
              <a:path w="1343025" h="477520">
                <a:moveTo>
                  <a:pt x="198109" y="45544"/>
                </a:moveTo>
                <a:lnTo>
                  <a:pt x="197690" y="45720"/>
                </a:lnTo>
                <a:lnTo>
                  <a:pt x="198576" y="45622"/>
                </a:lnTo>
                <a:lnTo>
                  <a:pt x="198109" y="45544"/>
                </a:lnTo>
                <a:close/>
              </a:path>
              <a:path w="1343025" h="477520">
                <a:moveTo>
                  <a:pt x="198576" y="45622"/>
                </a:moveTo>
                <a:lnTo>
                  <a:pt x="197690" y="45720"/>
                </a:lnTo>
                <a:lnTo>
                  <a:pt x="199161" y="45720"/>
                </a:lnTo>
                <a:lnTo>
                  <a:pt x="198576" y="45622"/>
                </a:lnTo>
                <a:close/>
              </a:path>
              <a:path w="1343025" h="477520">
                <a:moveTo>
                  <a:pt x="228506" y="44450"/>
                </a:moveTo>
                <a:lnTo>
                  <a:pt x="217176" y="44450"/>
                </a:lnTo>
                <a:lnTo>
                  <a:pt x="217614" y="45720"/>
                </a:lnTo>
                <a:lnTo>
                  <a:pt x="221724" y="45720"/>
                </a:lnTo>
                <a:lnTo>
                  <a:pt x="228506" y="44450"/>
                </a:lnTo>
                <a:close/>
              </a:path>
              <a:path w="1343025" h="477520">
                <a:moveTo>
                  <a:pt x="941932" y="42255"/>
                </a:moveTo>
                <a:lnTo>
                  <a:pt x="941009" y="42689"/>
                </a:lnTo>
                <a:lnTo>
                  <a:pt x="940475" y="45720"/>
                </a:lnTo>
                <a:lnTo>
                  <a:pt x="963165" y="45720"/>
                </a:lnTo>
                <a:lnTo>
                  <a:pt x="964470" y="44450"/>
                </a:lnTo>
                <a:lnTo>
                  <a:pt x="946931" y="44450"/>
                </a:lnTo>
                <a:lnTo>
                  <a:pt x="941932" y="42255"/>
                </a:lnTo>
                <a:close/>
              </a:path>
              <a:path w="1343025" h="477520">
                <a:moveTo>
                  <a:pt x="1099291" y="44450"/>
                </a:moveTo>
                <a:lnTo>
                  <a:pt x="1037746" y="44450"/>
                </a:lnTo>
                <a:lnTo>
                  <a:pt x="1024867" y="45720"/>
                </a:lnTo>
                <a:lnTo>
                  <a:pt x="1098419" y="45720"/>
                </a:lnTo>
                <a:lnTo>
                  <a:pt x="1099291" y="44450"/>
                </a:lnTo>
                <a:close/>
              </a:path>
              <a:path w="1343025" h="477520">
                <a:moveTo>
                  <a:pt x="1130269" y="43180"/>
                </a:moveTo>
                <a:lnTo>
                  <a:pt x="1127297" y="43180"/>
                </a:lnTo>
                <a:lnTo>
                  <a:pt x="1116652" y="45720"/>
                </a:lnTo>
                <a:lnTo>
                  <a:pt x="1133222" y="45720"/>
                </a:lnTo>
                <a:lnTo>
                  <a:pt x="1130269" y="43180"/>
                </a:lnTo>
                <a:close/>
              </a:path>
              <a:path w="1343025" h="477520">
                <a:moveTo>
                  <a:pt x="1150529" y="43180"/>
                </a:moveTo>
                <a:lnTo>
                  <a:pt x="1134181" y="43180"/>
                </a:lnTo>
                <a:lnTo>
                  <a:pt x="1136064" y="45720"/>
                </a:lnTo>
                <a:lnTo>
                  <a:pt x="1150529" y="43180"/>
                </a:lnTo>
                <a:close/>
              </a:path>
              <a:path w="1343025" h="477520">
                <a:moveTo>
                  <a:pt x="1160913" y="43180"/>
                </a:moveTo>
                <a:lnTo>
                  <a:pt x="1150529" y="43180"/>
                </a:lnTo>
                <a:lnTo>
                  <a:pt x="1154236" y="44450"/>
                </a:lnTo>
                <a:lnTo>
                  <a:pt x="1149471" y="45720"/>
                </a:lnTo>
                <a:lnTo>
                  <a:pt x="1169618" y="45720"/>
                </a:lnTo>
                <a:lnTo>
                  <a:pt x="1161702" y="44450"/>
                </a:lnTo>
                <a:lnTo>
                  <a:pt x="1158560" y="44450"/>
                </a:lnTo>
                <a:lnTo>
                  <a:pt x="1160913" y="43180"/>
                </a:lnTo>
                <a:close/>
              </a:path>
              <a:path w="1343025" h="477520">
                <a:moveTo>
                  <a:pt x="1171284" y="44414"/>
                </a:moveTo>
                <a:lnTo>
                  <a:pt x="1170992" y="45720"/>
                </a:lnTo>
                <a:lnTo>
                  <a:pt x="1171564" y="44450"/>
                </a:lnTo>
                <a:lnTo>
                  <a:pt x="1171284" y="44414"/>
                </a:lnTo>
                <a:close/>
              </a:path>
              <a:path w="1343025" h="477520">
                <a:moveTo>
                  <a:pt x="1200245" y="40640"/>
                </a:moveTo>
                <a:lnTo>
                  <a:pt x="1177146" y="40640"/>
                </a:lnTo>
                <a:lnTo>
                  <a:pt x="1173883" y="45720"/>
                </a:lnTo>
                <a:lnTo>
                  <a:pt x="1177298" y="44686"/>
                </a:lnTo>
                <a:lnTo>
                  <a:pt x="1176482" y="44450"/>
                </a:lnTo>
                <a:lnTo>
                  <a:pt x="1182277" y="43180"/>
                </a:lnTo>
                <a:lnTo>
                  <a:pt x="1191489" y="43180"/>
                </a:lnTo>
                <a:lnTo>
                  <a:pt x="1193763" y="41910"/>
                </a:lnTo>
                <a:lnTo>
                  <a:pt x="1200918" y="41910"/>
                </a:lnTo>
                <a:lnTo>
                  <a:pt x="1200245" y="40640"/>
                </a:lnTo>
                <a:close/>
              </a:path>
              <a:path w="1343025" h="477520">
                <a:moveTo>
                  <a:pt x="242336" y="43180"/>
                </a:moveTo>
                <a:lnTo>
                  <a:pt x="203746" y="43180"/>
                </a:lnTo>
                <a:lnTo>
                  <a:pt x="198109" y="45544"/>
                </a:lnTo>
                <a:lnTo>
                  <a:pt x="198576" y="45622"/>
                </a:lnTo>
                <a:lnTo>
                  <a:pt x="209199" y="44450"/>
                </a:lnTo>
                <a:lnTo>
                  <a:pt x="241583" y="44450"/>
                </a:lnTo>
                <a:lnTo>
                  <a:pt x="242336" y="43180"/>
                </a:lnTo>
                <a:close/>
              </a:path>
              <a:path w="1343025" h="477520">
                <a:moveTo>
                  <a:pt x="196298" y="44450"/>
                </a:moveTo>
                <a:lnTo>
                  <a:pt x="191565" y="44450"/>
                </a:lnTo>
                <a:lnTo>
                  <a:pt x="197155" y="45384"/>
                </a:lnTo>
                <a:lnTo>
                  <a:pt x="196298" y="44450"/>
                </a:lnTo>
                <a:close/>
              </a:path>
              <a:path w="1343025" h="477520">
                <a:moveTo>
                  <a:pt x="243842" y="40640"/>
                </a:moveTo>
                <a:lnTo>
                  <a:pt x="185221" y="40640"/>
                </a:lnTo>
                <a:lnTo>
                  <a:pt x="185426" y="44450"/>
                </a:lnTo>
                <a:lnTo>
                  <a:pt x="192036" y="45147"/>
                </a:lnTo>
                <a:lnTo>
                  <a:pt x="191565" y="44450"/>
                </a:lnTo>
                <a:lnTo>
                  <a:pt x="196298" y="44450"/>
                </a:lnTo>
                <a:lnTo>
                  <a:pt x="195134" y="43180"/>
                </a:lnTo>
                <a:lnTo>
                  <a:pt x="242336" y="43180"/>
                </a:lnTo>
                <a:lnTo>
                  <a:pt x="243842" y="40640"/>
                </a:lnTo>
                <a:close/>
              </a:path>
              <a:path w="1343025" h="477520">
                <a:moveTo>
                  <a:pt x="1182277" y="43180"/>
                </a:moveTo>
                <a:lnTo>
                  <a:pt x="1176482" y="44450"/>
                </a:lnTo>
                <a:lnTo>
                  <a:pt x="1177298" y="44686"/>
                </a:lnTo>
                <a:lnTo>
                  <a:pt x="1182277" y="43180"/>
                </a:lnTo>
                <a:close/>
              </a:path>
              <a:path w="1343025" h="477520">
                <a:moveTo>
                  <a:pt x="916122" y="44450"/>
                </a:moveTo>
                <a:lnTo>
                  <a:pt x="915629" y="44450"/>
                </a:lnTo>
                <a:lnTo>
                  <a:pt x="915893" y="44545"/>
                </a:lnTo>
                <a:lnTo>
                  <a:pt x="916122" y="44450"/>
                </a:lnTo>
                <a:close/>
              </a:path>
              <a:path w="1343025" h="477520">
                <a:moveTo>
                  <a:pt x="140254" y="36830"/>
                </a:moveTo>
                <a:lnTo>
                  <a:pt x="133979" y="36830"/>
                </a:lnTo>
                <a:lnTo>
                  <a:pt x="131516" y="40640"/>
                </a:lnTo>
                <a:lnTo>
                  <a:pt x="133831" y="44450"/>
                </a:lnTo>
                <a:lnTo>
                  <a:pt x="139001" y="41910"/>
                </a:lnTo>
                <a:lnTo>
                  <a:pt x="135534" y="41910"/>
                </a:lnTo>
                <a:lnTo>
                  <a:pt x="134822" y="40640"/>
                </a:lnTo>
                <a:lnTo>
                  <a:pt x="140254" y="36830"/>
                </a:lnTo>
                <a:close/>
              </a:path>
              <a:path w="1343025" h="477520">
                <a:moveTo>
                  <a:pt x="279945" y="41620"/>
                </a:moveTo>
                <a:lnTo>
                  <a:pt x="277948" y="41910"/>
                </a:lnTo>
                <a:lnTo>
                  <a:pt x="278541" y="44450"/>
                </a:lnTo>
                <a:lnTo>
                  <a:pt x="285521" y="44450"/>
                </a:lnTo>
                <a:lnTo>
                  <a:pt x="288562" y="43180"/>
                </a:lnTo>
                <a:lnTo>
                  <a:pt x="289236" y="43180"/>
                </a:lnTo>
                <a:lnTo>
                  <a:pt x="290907" y="41910"/>
                </a:lnTo>
                <a:lnTo>
                  <a:pt x="280319" y="41910"/>
                </a:lnTo>
                <a:lnTo>
                  <a:pt x="279945" y="41620"/>
                </a:lnTo>
                <a:close/>
              </a:path>
              <a:path w="1343025" h="477520">
                <a:moveTo>
                  <a:pt x="965018" y="40640"/>
                </a:moveTo>
                <a:lnTo>
                  <a:pt x="946161" y="40640"/>
                </a:lnTo>
                <a:lnTo>
                  <a:pt x="950150" y="41910"/>
                </a:lnTo>
                <a:lnTo>
                  <a:pt x="947453" y="43180"/>
                </a:lnTo>
                <a:lnTo>
                  <a:pt x="946931" y="44450"/>
                </a:lnTo>
                <a:lnTo>
                  <a:pt x="964470" y="44450"/>
                </a:lnTo>
                <a:lnTo>
                  <a:pt x="967080" y="41910"/>
                </a:lnTo>
                <a:lnTo>
                  <a:pt x="957792" y="41910"/>
                </a:lnTo>
                <a:lnTo>
                  <a:pt x="965018" y="40640"/>
                </a:lnTo>
                <a:close/>
              </a:path>
              <a:path w="1343025" h="477520">
                <a:moveTo>
                  <a:pt x="1050826" y="42746"/>
                </a:moveTo>
                <a:lnTo>
                  <a:pt x="1049949" y="44450"/>
                </a:lnTo>
                <a:lnTo>
                  <a:pt x="1090085" y="44450"/>
                </a:lnTo>
                <a:lnTo>
                  <a:pt x="1103979" y="43180"/>
                </a:lnTo>
                <a:lnTo>
                  <a:pt x="1054587" y="43180"/>
                </a:lnTo>
                <a:lnTo>
                  <a:pt x="1050826" y="42746"/>
                </a:lnTo>
                <a:close/>
              </a:path>
              <a:path w="1343025" h="477520">
                <a:moveTo>
                  <a:pt x="1134866" y="41910"/>
                </a:moveTo>
                <a:lnTo>
                  <a:pt x="1120543" y="41910"/>
                </a:lnTo>
                <a:lnTo>
                  <a:pt x="1121948" y="44450"/>
                </a:lnTo>
                <a:lnTo>
                  <a:pt x="1127297" y="43180"/>
                </a:lnTo>
                <a:lnTo>
                  <a:pt x="1130269" y="43180"/>
                </a:lnTo>
                <a:lnTo>
                  <a:pt x="1134866" y="41910"/>
                </a:lnTo>
                <a:close/>
              </a:path>
              <a:path w="1343025" h="477520">
                <a:moveTo>
                  <a:pt x="1296668" y="40640"/>
                </a:moveTo>
                <a:lnTo>
                  <a:pt x="1207005" y="40640"/>
                </a:lnTo>
                <a:lnTo>
                  <a:pt x="1202945" y="44450"/>
                </a:lnTo>
                <a:lnTo>
                  <a:pt x="1294137" y="44450"/>
                </a:lnTo>
                <a:lnTo>
                  <a:pt x="1292520" y="41910"/>
                </a:lnTo>
                <a:lnTo>
                  <a:pt x="1296668" y="40640"/>
                </a:lnTo>
                <a:close/>
              </a:path>
              <a:path w="1343025" h="477520">
                <a:moveTo>
                  <a:pt x="1171845" y="41910"/>
                </a:moveTo>
                <a:lnTo>
                  <a:pt x="1138308" y="41910"/>
                </a:lnTo>
                <a:lnTo>
                  <a:pt x="1135965" y="43180"/>
                </a:lnTo>
                <a:lnTo>
                  <a:pt x="1161538" y="43180"/>
                </a:lnTo>
                <a:lnTo>
                  <a:pt x="1171284" y="44414"/>
                </a:lnTo>
                <a:lnTo>
                  <a:pt x="1171845" y="41910"/>
                </a:lnTo>
                <a:close/>
              </a:path>
              <a:path w="1343025" h="477520">
                <a:moveTo>
                  <a:pt x="274796" y="39370"/>
                </a:moveTo>
                <a:lnTo>
                  <a:pt x="176390" y="39370"/>
                </a:lnTo>
                <a:lnTo>
                  <a:pt x="175113" y="40640"/>
                </a:lnTo>
                <a:lnTo>
                  <a:pt x="172045" y="41910"/>
                </a:lnTo>
                <a:lnTo>
                  <a:pt x="170144" y="43180"/>
                </a:lnTo>
                <a:lnTo>
                  <a:pt x="180237" y="43180"/>
                </a:lnTo>
                <a:lnTo>
                  <a:pt x="185221" y="40640"/>
                </a:lnTo>
                <a:lnTo>
                  <a:pt x="273615" y="40640"/>
                </a:lnTo>
                <a:lnTo>
                  <a:pt x="274796" y="39370"/>
                </a:lnTo>
                <a:close/>
              </a:path>
              <a:path w="1343025" h="477520">
                <a:moveTo>
                  <a:pt x="267119" y="40640"/>
                </a:moveTo>
                <a:lnTo>
                  <a:pt x="256178" y="40640"/>
                </a:lnTo>
                <a:lnTo>
                  <a:pt x="257511" y="41910"/>
                </a:lnTo>
                <a:lnTo>
                  <a:pt x="259149" y="41910"/>
                </a:lnTo>
                <a:lnTo>
                  <a:pt x="261721" y="43180"/>
                </a:lnTo>
                <a:lnTo>
                  <a:pt x="262764" y="41910"/>
                </a:lnTo>
                <a:lnTo>
                  <a:pt x="267119" y="40640"/>
                </a:lnTo>
                <a:close/>
              </a:path>
              <a:path w="1343025" h="477520">
                <a:moveTo>
                  <a:pt x="882679" y="40640"/>
                </a:moveTo>
                <a:lnTo>
                  <a:pt x="296938" y="40640"/>
                </a:lnTo>
                <a:lnTo>
                  <a:pt x="301845" y="41910"/>
                </a:lnTo>
                <a:lnTo>
                  <a:pt x="301421" y="43180"/>
                </a:lnTo>
                <a:lnTo>
                  <a:pt x="871421" y="43180"/>
                </a:lnTo>
                <a:lnTo>
                  <a:pt x="873325" y="41910"/>
                </a:lnTo>
                <a:lnTo>
                  <a:pt x="878713" y="41910"/>
                </a:lnTo>
                <a:lnTo>
                  <a:pt x="882679" y="40640"/>
                </a:lnTo>
                <a:close/>
              </a:path>
              <a:path w="1343025" h="477520">
                <a:moveTo>
                  <a:pt x="976340" y="40640"/>
                </a:moveTo>
                <a:lnTo>
                  <a:pt x="962822" y="41910"/>
                </a:lnTo>
                <a:lnTo>
                  <a:pt x="967080" y="41910"/>
                </a:lnTo>
                <a:lnTo>
                  <a:pt x="975391" y="43180"/>
                </a:lnTo>
                <a:lnTo>
                  <a:pt x="976340" y="40640"/>
                </a:lnTo>
                <a:close/>
              </a:path>
              <a:path w="1343025" h="477520">
                <a:moveTo>
                  <a:pt x="1043560" y="41910"/>
                </a:moveTo>
                <a:lnTo>
                  <a:pt x="1040248" y="41910"/>
                </a:lnTo>
                <a:lnTo>
                  <a:pt x="1040176" y="43180"/>
                </a:lnTo>
                <a:lnTo>
                  <a:pt x="1045024" y="42078"/>
                </a:lnTo>
                <a:lnTo>
                  <a:pt x="1043560" y="41910"/>
                </a:lnTo>
                <a:close/>
              </a:path>
              <a:path w="1343025" h="477520">
                <a:moveTo>
                  <a:pt x="1045612" y="42146"/>
                </a:moveTo>
                <a:lnTo>
                  <a:pt x="1044938" y="43180"/>
                </a:lnTo>
                <a:lnTo>
                  <a:pt x="1050603" y="43180"/>
                </a:lnTo>
                <a:lnTo>
                  <a:pt x="1050826" y="42746"/>
                </a:lnTo>
                <a:lnTo>
                  <a:pt x="1045612" y="42146"/>
                </a:lnTo>
                <a:close/>
              </a:path>
              <a:path w="1343025" h="477520">
                <a:moveTo>
                  <a:pt x="1051257" y="41910"/>
                </a:moveTo>
                <a:lnTo>
                  <a:pt x="1050826" y="42746"/>
                </a:lnTo>
                <a:lnTo>
                  <a:pt x="1054587" y="43180"/>
                </a:lnTo>
                <a:lnTo>
                  <a:pt x="1056650" y="43180"/>
                </a:lnTo>
                <a:lnTo>
                  <a:pt x="1052404" y="42016"/>
                </a:lnTo>
                <a:lnTo>
                  <a:pt x="1051257" y="41910"/>
                </a:lnTo>
                <a:close/>
              </a:path>
              <a:path w="1343025" h="477520">
                <a:moveTo>
                  <a:pt x="1052404" y="42016"/>
                </a:moveTo>
                <a:lnTo>
                  <a:pt x="1056650" y="43180"/>
                </a:lnTo>
                <a:lnTo>
                  <a:pt x="1056365" y="42384"/>
                </a:lnTo>
                <a:lnTo>
                  <a:pt x="1052404" y="42016"/>
                </a:lnTo>
                <a:close/>
              </a:path>
              <a:path w="1343025" h="477520">
                <a:moveTo>
                  <a:pt x="1056365" y="42384"/>
                </a:moveTo>
                <a:lnTo>
                  <a:pt x="1056650" y="43180"/>
                </a:lnTo>
                <a:lnTo>
                  <a:pt x="1064936" y="43180"/>
                </a:lnTo>
                <a:lnTo>
                  <a:pt x="1056365" y="42384"/>
                </a:lnTo>
                <a:close/>
              </a:path>
              <a:path w="1343025" h="477520">
                <a:moveTo>
                  <a:pt x="1172129" y="40640"/>
                </a:moveTo>
                <a:lnTo>
                  <a:pt x="1068829" y="40640"/>
                </a:lnTo>
                <a:lnTo>
                  <a:pt x="1064936" y="43180"/>
                </a:lnTo>
                <a:lnTo>
                  <a:pt x="1118382" y="43180"/>
                </a:lnTo>
                <a:lnTo>
                  <a:pt x="1120543" y="41910"/>
                </a:lnTo>
                <a:lnTo>
                  <a:pt x="1171845" y="41910"/>
                </a:lnTo>
                <a:lnTo>
                  <a:pt x="1172129" y="40640"/>
                </a:lnTo>
                <a:close/>
              </a:path>
              <a:path w="1343025" h="477520">
                <a:moveTo>
                  <a:pt x="1200918" y="41910"/>
                </a:moveTo>
                <a:lnTo>
                  <a:pt x="1193763" y="41910"/>
                </a:lnTo>
                <a:lnTo>
                  <a:pt x="1201591" y="43180"/>
                </a:lnTo>
                <a:lnTo>
                  <a:pt x="1200918" y="41910"/>
                </a:lnTo>
                <a:close/>
              </a:path>
              <a:path w="1343025" h="477520">
                <a:moveTo>
                  <a:pt x="941146" y="41910"/>
                </a:moveTo>
                <a:lnTo>
                  <a:pt x="941009" y="42689"/>
                </a:lnTo>
                <a:lnTo>
                  <a:pt x="941932" y="42255"/>
                </a:lnTo>
                <a:lnTo>
                  <a:pt x="941146" y="41910"/>
                </a:lnTo>
                <a:close/>
              </a:path>
              <a:path w="1343025" h="477520">
                <a:moveTo>
                  <a:pt x="1055742" y="40640"/>
                </a:moveTo>
                <a:lnTo>
                  <a:pt x="1047381" y="40640"/>
                </a:lnTo>
                <a:lnTo>
                  <a:pt x="1052404" y="42016"/>
                </a:lnTo>
                <a:lnTo>
                  <a:pt x="1056365" y="42384"/>
                </a:lnTo>
                <a:lnTo>
                  <a:pt x="1055742" y="40640"/>
                </a:lnTo>
                <a:close/>
              </a:path>
              <a:path w="1343025" h="477520">
                <a:moveTo>
                  <a:pt x="942667" y="41910"/>
                </a:moveTo>
                <a:lnTo>
                  <a:pt x="941146" y="41910"/>
                </a:lnTo>
                <a:lnTo>
                  <a:pt x="941932" y="42255"/>
                </a:lnTo>
                <a:lnTo>
                  <a:pt x="942667" y="41910"/>
                </a:lnTo>
                <a:close/>
              </a:path>
              <a:path w="1343025" h="477520">
                <a:moveTo>
                  <a:pt x="1045766" y="41910"/>
                </a:moveTo>
                <a:lnTo>
                  <a:pt x="1045024" y="42078"/>
                </a:lnTo>
                <a:lnTo>
                  <a:pt x="1045612" y="42146"/>
                </a:lnTo>
                <a:lnTo>
                  <a:pt x="1045766" y="41910"/>
                </a:lnTo>
                <a:close/>
              </a:path>
              <a:path w="1343025" h="477520">
                <a:moveTo>
                  <a:pt x="893851" y="36830"/>
                </a:moveTo>
                <a:lnTo>
                  <a:pt x="140254" y="36830"/>
                </a:lnTo>
                <a:lnTo>
                  <a:pt x="143006" y="39370"/>
                </a:lnTo>
                <a:lnTo>
                  <a:pt x="139848" y="40640"/>
                </a:lnTo>
                <a:lnTo>
                  <a:pt x="135534" y="41910"/>
                </a:lnTo>
                <a:lnTo>
                  <a:pt x="139001" y="41910"/>
                </a:lnTo>
                <a:lnTo>
                  <a:pt x="146212" y="40640"/>
                </a:lnTo>
                <a:lnTo>
                  <a:pt x="146025" y="39370"/>
                </a:lnTo>
                <a:lnTo>
                  <a:pt x="895395" y="39370"/>
                </a:lnTo>
                <a:lnTo>
                  <a:pt x="893851" y="36830"/>
                </a:lnTo>
                <a:close/>
              </a:path>
              <a:path w="1343025" h="477520">
                <a:moveTo>
                  <a:pt x="250535" y="40640"/>
                </a:moveTo>
                <a:lnTo>
                  <a:pt x="243842" y="40640"/>
                </a:lnTo>
                <a:lnTo>
                  <a:pt x="249466" y="41910"/>
                </a:lnTo>
                <a:lnTo>
                  <a:pt x="250535" y="40640"/>
                </a:lnTo>
                <a:close/>
              </a:path>
              <a:path w="1343025" h="477520">
                <a:moveTo>
                  <a:pt x="296938" y="40640"/>
                </a:moveTo>
                <a:lnTo>
                  <a:pt x="286713" y="40640"/>
                </a:lnTo>
                <a:lnTo>
                  <a:pt x="279945" y="41620"/>
                </a:lnTo>
                <a:lnTo>
                  <a:pt x="280319" y="41910"/>
                </a:lnTo>
                <a:lnTo>
                  <a:pt x="290907" y="41910"/>
                </a:lnTo>
                <a:lnTo>
                  <a:pt x="296938" y="40640"/>
                </a:lnTo>
                <a:close/>
              </a:path>
              <a:path w="1343025" h="477520">
                <a:moveTo>
                  <a:pt x="895395" y="39370"/>
                </a:moveTo>
                <a:lnTo>
                  <a:pt x="274796" y="39370"/>
                </a:lnTo>
                <a:lnTo>
                  <a:pt x="279191" y="40640"/>
                </a:lnTo>
                <a:lnTo>
                  <a:pt x="886651" y="40640"/>
                </a:lnTo>
                <a:lnTo>
                  <a:pt x="881755" y="41910"/>
                </a:lnTo>
                <a:lnTo>
                  <a:pt x="896668" y="41910"/>
                </a:lnTo>
                <a:lnTo>
                  <a:pt x="895395" y="39370"/>
                </a:lnTo>
                <a:close/>
              </a:path>
              <a:path w="1343025" h="477520">
                <a:moveTo>
                  <a:pt x="1025759" y="40640"/>
                </a:moveTo>
                <a:lnTo>
                  <a:pt x="998564" y="40640"/>
                </a:lnTo>
                <a:lnTo>
                  <a:pt x="1009928" y="41910"/>
                </a:lnTo>
                <a:lnTo>
                  <a:pt x="1025759" y="40640"/>
                </a:lnTo>
                <a:close/>
              </a:path>
              <a:path w="1343025" h="477520">
                <a:moveTo>
                  <a:pt x="1043799" y="41830"/>
                </a:moveTo>
                <a:lnTo>
                  <a:pt x="1043560" y="41910"/>
                </a:lnTo>
                <a:lnTo>
                  <a:pt x="1044172" y="41910"/>
                </a:lnTo>
                <a:lnTo>
                  <a:pt x="1043799" y="41830"/>
                </a:lnTo>
                <a:close/>
              </a:path>
              <a:path w="1343025" h="477520">
                <a:moveTo>
                  <a:pt x="1298709" y="39370"/>
                </a:moveTo>
                <a:lnTo>
                  <a:pt x="1039069" y="39370"/>
                </a:lnTo>
                <a:lnTo>
                  <a:pt x="1038225" y="40640"/>
                </a:lnTo>
                <a:lnTo>
                  <a:pt x="1043799" y="41830"/>
                </a:lnTo>
                <a:lnTo>
                  <a:pt x="1047381" y="40640"/>
                </a:lnTo>
                <a:lnTo>
                  <a:pt x="1296668" y="40640"/>
                </a:lnTo>
                <a:lnTo>
                  <a:pt x="1298555" y="39788"/>
                </a:lnTo>
                <a:lnTo>
                  <a:pt x="1298709" y="39370"/>
                </a:lnTo>
                <a:close/>
              </a:path>
              <a:path w="1343025" h="477520">
                <a:moveTo>
                  <a:pt x="914637" y="38100"/>
                </a:moveTo>
                <a:lnTo>
                  <a:pt x="907440" y="38100"/>
                </a:lnTo>
                <a:lnTo>
                  <a:pt x="906821" y="39894"/>
                </a:lnTo>
                <a:lnTo>
                  <a:pt x="909975" y="40640"/>
                </a:lnTo>
                <a:lnTo>
                  <a:pt x="914637" y="38100"/>
                </a:lnTo>
                <a:close/>
              </a:path>
              <a:path w="1343025" h="477520">
                <a:moveTo>
                  <a:pt x="973964" y="39370"/>
                </a:moveTo>
                <a:lnTo>
                  <a:pt x="966708" y="39370"/>
                </a:lnTo>
                <a:lnTo>
                  <a:pt x="967560" y="40640"/>
                </a:lnTo>
                <a:lnTo>
                  <a:pt x="976790" y="40640"/>
                </a:lnTo>
                <a:lnTo>
                  <a:pt x="973964" y="39370"/>
                </a:lnTo>
                <a:close/>
              </a:path>
              <a:path w="1343025" h="477520">
                <a:moveTo>
                  <a:pt x="999742" y="39370"/>
                </a:moveTo>
                <a:lnTo>
                  <a:pt x="984800" y="39370"/>
                </a:lnTo>
                <a:lnTo>
                  <a:pt x="989308" y="40640"/>
                </a:lnTo>
                <a:lnTo>
                  <a:pt x="998636" y="40640"/>
                </a:lnTo>
                <a:lnTo>
                  <a:pt x="999742" y="39370"/>
                </a:lnTo>
                <a:close/>
              </a:path>
              <a:path w="1343025" h="477520">
                <a:moveTo>
                  <a:pt x="1333869" y="38100"/>
                </a:moveTo>
                <a:lnTo>
                  <a:pt x="1000848" y="38100"/>
                </a:lnTo>
                <a:lnTo>
                  <a:pt x="1011347" y="39370"/>
                </a:lnTo>
                <a:lnTo>
                  <a:pt x="1009656" y="40640"/>
                </a:lnTo>
                <a:lnTo>
                  <a:pt x="1037433" y="40640"/>
                </a:lnTo>
                <a:lnTo>
                  <a:pt x="1039069" y="39370"/>
                </a:lnTo>
                <a:lnTo>
                  <a:pt x="1333544" y="39370"/>
                </a:lnTo>
                <a:lnTo>
                  <a:pt x="1333869" y="38100"/>
                </a:lnTo>
                <a:close/>
              </a:path>
              <a:path w="1343025" h="477520">
                <a:moveTo>
                  <a:pt x="907440" y="38100"/>
                </a:moveTo>
                <a:lnTo>
                  <a:pt x="904150" y="39263"/>
                </a:lnTo>
                <a:lnTo>
                  <a:pt x="906821" y="39894"/>
                </a:lnTo>
                <a:lnTo>
                  <a:pt x="907440" y="38100"/>
                </a:lnTo>
                <a:close/>
              </a:path>
              <a:path w="1343025" h="477520">
                <a:moveTo>
                  <a:pt x="1298709" y="39370"/>
                </a:moveTo>
                <a:lnTo>
                  <a:pt x="1298555" y="39788"/>
                </a:lnTo>
                <a:lnTo>
                  <a:pt x="1298692" y="39726"/>
                </a:lnTo>
                <a:lnTo>
                  <a:pt x="1298709" y="39370"/>
                </a:lnTo>
                <a:close/>
              </a:path>
              <a:path w="1343025" h="477520">
                <a:moveTo>
                  <a:pt x="1299481" y="39370"/>
                </a:moveTo>
                <a:lnTo>
                  <a:pt x="1298709" y="39370"/>
                </a:lnTo>
                <a:lnTo>
                  <a:pt x="1298692" y="39726"/>
                </a:lnTo>
                <a:lnTo>
                  <a:pt x="1299481" y="39370"/>
                </a:lnTo>
                <a:close/>
              </a:path>
              <a:path w="1343025" h="477520">
                <a:moveTo>
                  <a:pt x="241240" y="25400"/>
                </a:moveTo>
                <a:lnTo>
                  <a:pt x="187591" y="25400"/>
                </a:lnTo>
                <a:lnTo>
                  <a:pt x="200061" y="26670"/>
                </a:lnTo>
                <a:lnTo>
                  <a:pt x="192269" y="27940"/>
                </a:lnTo>
                <a:lnTo>
                  <a:pt x="191701" y="30480"/>
                </a:lnTo>
                <a:lnTo>
                  <a:pt x="188514" y="33020"/>
                </a:lnTo>
                <a:lnTo>
                  <a:pt x="152257" y="33020"/>
                </a:lnTo>
                <a:lnTo>
                  <a:pt x="152774" y="34290"/>
                </a:lnTo>
                <a:lnTo>
                  <a:pt x="144646" y="34290"/>
                </a:lnTo>
                <a:lnTo>
                  <a:pt x="142963" y="36830"/>
                </a:lnTo>
                <a:lnTo>
                  <a:pt x="893851" y="36830"/>
                </a:lnTo>
                <a:lnTo>
                  <a:pt x="904150" y="39263"/>
                </a:lnTo>
                <a:lnTo>
                  <a:pt x="907440" y="38100"/>
                </a:lnTo>
                <a:lnTo>
                  <a:pt x="1333869" y="38100"/>
                </a:lnTo>
                <a:lnTo>
                  <a:pt x="1334518" y="35560"/>
                </a:lnTo>
                <a:lnTo>
                  <a:pt x="1335908" y="31750"/>
                </a:lnTo>
                <a:lnTo>
                  <a:pt x="1335812" y="30480"/>
                </a:lnTo>
                <a:lnTo>
                  <a:pt x="1332090" y="30480"/>
                </a:lnTo>
                <a:lnTo>
                  <a:pt x="1331845" y="29210"/>
                </a:lnTo>
                <a:lnTo>
                  <a:pt x="1331636" y="27940"/>
                </a:lnTo>
                <a:lnTo>
                  <a:pt x="234726" y="27940"/>
                </a:lnTo>
                <a:lnTo>
                  <a:pt x="241240" y="25400"/>
                </a:lnTo>
                <a:close/>
              </a:path>
              <a:path w="1343025" h="477520">
                <a:moveTo>
                  <a:pt x="152257" y="33020"/>
                </a:moveTo>
                <a:lnTo>
                  <a:pt x="143562" y="33020"/>
                </a:lnTo>
                <a:lnTo>
                  <a:pt x="147143" y="34290"/>
                </a:lnTo>
                <a:lnTo>
                  <a:pt x="152257" y="33020"/>
                </a:lnTo>
                <a:close/>
              </a:path>
              <a:path w="1343025" h="477520">
                <a:moveTo>
                  <a:pt x="146754" y="31750"/>
                </a:moveTo>
                <a:lnTo>
                  <a:pt x="146621" y="33020"/>
                </a:lnTo>
                <a:lnTo>
                  <a:pt x="154081" y="33020"/>
                </a:lnTo>
                <a:lnTo>
                  <a:pt x="146754" y="31750"/>
                </a:lnTo>
                <a:close/>
              </a:path>
              <a:path w="1343025" h="477520">
                <a:moveTo>
                  <a:pt x="160309" y="30480"/>
                </a:moveTo>
                <a:lnTo>
                  <a:pt x="154081" y="33020"/>
                </a:lnTo>
                <a:lnTo>
                  <a:pt x="175359" y="33020"/>
                </a:lnTo>
                <a:lnTo>
                  <a:pt x="174273" y="31750"/>
                </a:lnTo>
                <a:lnTo>
                  <a:pt x="171358" y="31750"/>
                </a:lnTo>
                <a:lnTo>
                  <a:pt x="160309" y="30480"/>
                </a:lnTo>
                <a:close/>
              </a:path>
              <a:path w="1343025" h="477520">
                <a:moveTo>
                  <a:pt x="187302" y="27940"/>
                </a:moveTo>
                <a:lnTo>
                  <a:pt x="162660" y="27940"/>
                </a:lnTo>
                <a:lnTo>
                  <a:pt x="162430" y="30480"/>
                </a:lnTo>
                <a:lnTo>
                  <a:pt x="171152" y="30480"/>
                </a:lnTo>
                <a:lnTo>
                  <a:pt x="171358" y="31750"/>
                </a:lnTo>
                <a:lnTo>
                  <a:pt x="174273" y="31750"/>
                </a:lnTo>
                <a:lnTo>
                  <a:pt x="176632" y="29210"/>
                </a:lnTo>
                <a:lnTo>
                  <a:pt x="187157" y="29210"/>
                </a:lnTo>
                <a:lnTo>
                  <a:pt x="187302" y="27940"/>
                </a:lnTo>
                <a:close/>
              </a:path>
              <a:path w="1343025" h="477520">
                <a:moveTo>
                  <a:pt x="187157" y="29210"/>
                </a:moveTo>
                <a:lnTo>
                  <a:pt x="176632" y="29210"/>
                </a:lnTo>
                <a:lnTo>
                  <a:pt x="184017" y="30480"/>
                </a:lnTo>
                <a:lnTo>
                  <a:pt x="186867" y="31750"/>
                </a:lnTo>
                <a:lnTo>
                  <a:pt x="187157" y="29210"/>
                </a:lnTo>
                <a:close/>
              </a:path>
              <a:path w="1343025" h="477520">
                <a:moveTo>
                  <a:pt x="187340" y="25419"/>
                </a:moveTo>
                <a:lnTo>
                  <a:pt x="171122" y="26670"/>
                </a:lnTo>
                <a:lnTo>
                  <a:pt x="149060" y="26670"/>
                </a:lnTo>
                <a:lnTo>
                  <a:pt x="147826" y="27940"/>
                </a:lnTo>
                <a:lnTo>
                  <a:pt x="140590" y="29210"/>
                </a:lnTo>
                <a:lnTo>
                  <a:pt x="140032" y="30480"/>
                </a:lnTo>
                <a:lnTo>
                  <a:pt x="144851" y="29210"/>
                </a:lnTo>
                <a:lnTo>
                  <a:pt x="154484" y="29210"/>
                </a:lnTo>
                <a:lnTo>
                  <a:pt x="162660" y="27940"/>
                </a:lnTo>
                <a:lnTo>
                  <a:pt x="187302" y="27940"/>
                </a:lnTo>
                <a:lnTo>
                  <a:pt x="187586" y="25443"/>
                </a:lnTo>
                <a:lnTo>
                  <a:pt x="187340" y="25419"/>
                </a:lnTo>
                <a:close/>
              </a:path>
              <a:path w="1343025" h="477520">
                <a:moveTo>
                  <a:pt x="1335040" y="20320"/>
                </a:moveTo>
                <a:lnTo>
                  <a:pt x="1334499" y="30480"/>
                </a:lnTo>
                <a:lnTo>
                  <a:pt x="1335812" y="30480"/>
                </a:lnTo>
                <a:lnTo>
                  <a:pt x="1335040" y="20320"/>
                </a:lnTo>
                <a:close/>
              </a:path>
              <a:path w="1343025" h="477520">
                <a:moveTo>
                  <a:pt x="1108619" y="21590"/>
                </a:moveTo>
                <a:lnTo>
                  <a:pt x="1106601" y="22860"/>
                </a:lnTo>
                <a:lnTo>
                  <a:pt x="1113682" y="24130"/>
                </a:lnTo>
                <a:lnTo>
                  <a:pt x="1108325" y="25400"/>
                </a:lnTo>
                <a:lnTo>
                  <a:pt x="256438" y="25400"/>
                </a:lnTo>
                <a:lnTo>
                  <a:pt x="240531" y="26670"/>
                </a:lnTo>
                <a:lnTo>
                  <a:pt x="236457" y="27940"/>
                </a:lnTo>
                <a:lnTo>
                  <a:pt x="1331636" y="27940"/>
                </a:lnTo>
                <a:lnTo>
                  <a:pt x="1331009" y="24130"/>
                </a:lnTo>
                <a:lnTo>
                  <a:pt x="1156848" y="24130"/>
                </a:lnTo>
                <a:lnTo>
                  <a:pt x="1153563" y="22860"/>
                </a:lnTo>
                <a:lnTo>
                  <a:pt x="1112163" y="22860"/>
                </a:lnTo>
                <a:lnTo>
                  <a:pt x="1108619" y="21590"/>
                </a:lnTo>
                <a:close/>
              </a:path>
              <a:path w="1343025" h="477520">
                <a:moveTo>
                  <a:pt x="163870" y="26108"/>
                </a:moveTo>
                <a:lnTo>
                  <a:pt x="163763" y="26670"/>
                </a:lnTo>
                <a:lnTo>
                  <a:pt x="170196" y="26670"/>
                </a:lnTo>
                <a:lnTo>
                  <a:pt x="163870" y="26108"/>
                </a:lnTo>
                <a:close/>
              </a:path>
              <a:path w="1343025" h="477520">
                <a:moveTo>
                  <a:pt x="552605" y="16850"/>
                </a:moveTo>
                <a:lnTo>
                  <a:pt x="550518" y="18156"/>
                </a:lnTo>
                <a:lnTo>
                  <a:pt x="550712" y="19050"/>
                </a:lnTo>
                <a:lnTo>
                  <a:pt x="95691" y="19050"/>
                </a:lnTo>
                <a:lnTo>
                  <a:pt x="104454" y="20320"/>
                </a:lnTo>
                <a:lnTo>
                  <a:pt x="122557" y="20320"/>
                </a:lnTo>
                <a:lnTo>
                  <a:pt x="122666" y="24130"/>
                </a:lnTo>
                <a:lnTo>
                  <a:pt x="144717" y="24130"/>
                </a:lnTo>
                <a:lnTo>
                  <a:pt x="155877" y="25400"/>
                </a:lnTo>
                <a:lnTo>
                  <a:pt x="163870" y="26108"/>
                </a:lnTo>
                <a:lnTo>
                  <a:pt x="164247" y="24130"/>
                </a:lnTo>
                <a:lnTo>
                  <a:pt x="163187" y="22860"/>
                </a:lnTo>
                <a:lnTo>
                  <a:pt x="773305" y="22860"/>
                </a:lnTo>
                <a:lnTo>
                  <a:pt x="774372" y="21590"/>
                </a:lnTo>
                <a:lnTo>
                  <a:pt x="575811" y="21590"/>
                </a:lnTo>
                <a:lnTo>
                  <a:pt x="567552" y="19050"/>
                </a:lnTo>
                <a:lnTo>
                  <a:pt x="559272" y="17780"/>
                </a:lnTo>
                <a:lnTo>
                  <a:pt x="552605" y="16850"/>
                </a:lnTo>
                <a:close/>
              </a:path>
              <a:path w="1343025" h="477520">
                <a:moveTo>
                  <a:pt x="187591" y="25400"/>
                </a:moveTo>
                <a:lnTo>
                  <a:pt x="187340" y="25419"/>
                </a:lnTo>
                <a:lnTo>
                  <a:pt x="187586" y="25443"/>
                </a:lnTo>
                <a:close/>
              </a:path>
              <a:path w="1343025" h="477520">
                <a:moveTo>
                  <a:pt x="266479" y="22860"/>
                </a:moveTo>
                <a:lnTo>
                  <a:pt x="163187" y="22860"/>
                </a:lnTo>
                <a:lnTo>
                  <a:pt x="175807" y="24130"/>
                </a:lnTo>
                <a:lnTo>
                  <a:pt x="187340" y="25419"/>
                </a:lnTo>
                <a:lnTo>
                  <a:pt x="187591" y="25400"/>
                </a:lnTo>
                <a:lnTo>
                  <a:pt x="241240" y="25400"/>
                </a:lnTo>
                <a:lnTo>
                  <a:pt x="256332" y="24130"/>
                </a:lnTo>
                <a:lnTo>
                  <a:pt x="266479" y="22860"/>
                </a:lnTo>
                <a:close/>
              </a:path>
              <a:path w="1343025" h="477520">
                <a:moveTo>
                  <a:pt x="109927" y="24754"/>
                </a:moveTo>
                <a:lnTo>
                  <a:pt x="110199" y="25400"/>
                </a:lnTo>
                <a:lnTo>
                  <a:pt x="111984" y="25400"/>
                </a:lnTo>
                <a:lnTo>
                  <a:pt x="109927" y="24754"/>
                </a:lnTo>
                <a:close/>
              </a:path>
              <a:path w="1343025" h="477520">
                <a:moveTo>
                  <a:pt x="109804" y="24460"/>
                </a:moveTo>
                <a:lnTo>
                  <a:pt x="109927" y="24754"/>
                </a:lnTo>
                <a:lnTo>
                  <a:pt x="111984" y="25400"/>
                </a:lnTo>
                <a:lnTo>
                  <a:pt x="109804" y="24460"/>
                </a:lnTo>
                <a:close/>
              </a:path>
              <a:path w="1343025" h="477520">
                <a:moveTo>
                  <a:pt x="110487" y="22860"/>
                </a:moveTo>
                <a:lnTo>
                  <a:pt x="109131" y="22860"/>
                </a:lnTo>
                <a:lnTo>
                  <a:pt x="109804" y="24460"/>
                </a:lnTo>
                <a:lnTo>
                  <a:pt x="111984" y="25400"/>
                </a:lnTo>
                <a:lnTo>
                  <a:pt x="140259" y="25400"/>
                </a:lnTo>
                <a:lnTo>
                  <a:pt x="144717" y="24130"/>
                </a:lnTo>
                <a:lnTo>
                  <a:pt x="110595" y="24130"/>
                </a:lnTo>
                <a:lnTo>
                  <a:pt x="110487" y="22860"/>
                </a:lnTo>
                <a:close/>
              </a:path>
              <a:path w="1343025" h="477520">
                <a:moveTo>
                  <a:pt x="999527" y="20320"/>
                </a:moveTo>
                <a:lnTo>
                  <a:pt x="987193" y="20320"/>
                </a:lnTo>
                <a:lnTo>
                  <a:pt x="990596" y="24130"/>
                </a:lnTo>
                <a:lnTo>
                  <a:pt x="262716" y="24130"/>
                </a:lnTo>
                <a:lnTo>
                  <a:pt x="261860" y="25400"/>
                </a:lnTo>
                <a:lnTo>
                  <a:pt x="1003108" y="25400"/>
                </a:lnTo>
                <a:lnTo>
                  <a:pt x="996546" y="22860"/>
                </a:lnTo>
                <a:lnTo>
                  <a:pt x="999527" y="20320"/>
                </a:lnTo>
                <a:close/>
              </a:path>
              <a:path w="1343025" h="477520">
                <a:moveTo>
                  <a:pt x="1016434" y="20320"/>
                </a:moveTo>
                <a:lnTo>
                  <a:pt x="1003108" y="25400"/>
                </a:lnTo>
                <a:lnTo>
                  <a:pt x="1108325" y="25400"/>
                </a:lnTo>
                <a:lnTo>
                  <a:pt x="1097038" y="24130"/>
                </a:lnTo>
                <a:lnTo>
                  <a:pt x="1017690" y="24130"/>
                </a:lnTo>
                <a:lnTo>
                  <a:pt x="1017271" y="22860"/>
                </a:lnTo>
                <a:lnTo>
                  <a:pt x="1016434" y="20320"/>
                </a:lnTo>
                <a:close/>
              </a:path>
              <a:path w="1343025" h="477520">
                <a:moveTo>
                  <a:pt x="103141" y="21590"/>
                </a:moveTo>
                <a:lnTo>
                  <a:pt x="102055" y="21590"/>
                </a:lnTo>
                <a:lnTo>
                  <a:pt x="103885" y="22860"/>
                </a:lnTo>
                <a:lnTo>
                  <a:pt x="109927" y="24754"/>
                </a:lnTo>
                <a:lnTo>
                  <a:pt x="109804" y="24460"/>
                </a:lnTo>
                <a:lnTo>
                  <a:pt x="103141" y="21590"/>
                </a:lnTo>
                <a:close/>
              </a:path>
              <a:path w="1343025" h="477520">
                <a:moveTo>
                  <a:pt x="55815" y="12700"/>
                </a:moveTo>
                <a:lnTo>
                  <a:pt x="51558" y="12700"/>
                </a:lnTo>
                <a:lnTo>
                  <a:pt x="48082" y="15104"/>
                </a:lnTo>
                <a:lnTo>
                  <a:pt x="47967" y="16180"/>
                </a:lnTo>
                <a:lnTo>
                  <a:pt x="48433" y="21590"/>
                </a:lnTo>
                <a:lnTo>
                  <a:pt x="60819" y="21590"/>
                </a:lnTo>
                <a:lnTo>
                  <a:pt x="54750" y="24130"/>
                </a:lnTo>
                <a:lnTo>
                  <a:pt x="62666" y="22860"/>
                </a:lnTo>
                <a:lnTo>
                  <a:pt x="61202" y="21590"/>
                </a:lnTo>
                <a:lnTo>
                  <a:pt x="59287" y="20320"/>
                </a:lnTo>
                <a:lnTo>
                  <a:pt x="66489" y="20320"/>
                </a:lnTo>
                <a:lnTo>
                  <a:pt x="75078" y="19050"/>
                </a:lnTo>
                <a:lnTo>
                  <a:pt x="542533" y="19050"/>
                </a:lnTo>
                <a:lnTo>
                  <a:pt x="543277" y="17907"/>
                </a:lnTo>
                <a:lnTo>
                  <a:pt x="543161" y="17276"/>
                </a:lnTo>
                <a:lnTo>
                  <a:pt x="542857" y="16510"/>
                </a:lnTo>
                <a:lnTo>
                  <a:pt x="64278" y="16510"/>
                </a:lnTo>
                <a:lnTo>
                  <a:pt x="64020" y="13970"/>
                </a:lnTo>
                <a:lnTo>
                  <a:pt x="56710" y="13970"/>
                </a:lnTo>
                <a:lnTo>
                  <a:pt x="55815" y="12700"/>
                </a:lnTo>
                <a:close/>
              </a:path>
              <a:path w="1343025" h="477520">
                <a:moveTo>
                  <a:pt x="95036" y="20320"/>
                </a:moveTo>
                <a:lnTo>
                  <a:pt x="82631" y="20320"/>
                </a:lnTo>
                <a:lnTo>
                  <a:pt x="81707" y="21590"/>
                </a:lnTo>
                <a:lnTo>
                  <a:pt x="74674" y="24130"/>
                </a:lnTo>
                <a:lnTo>
                  <a:pt x="82520" y="24130"/>
                </a:lnTo>
                <a:lnTo>
                  <a:pt x="84390" y="21590"/>
                </a:lnTo>
                <a:lnTo>
                  <a:pt x="88663" y="21590"/>
                </a:lnTo>
                <a:lnTo>
                  <a:pt x="95036" y="20320"/>
                </a:lnTo>
                <a:close/>
              </a:path>
              <a:path w="1343025" h="477520">
                <a:moveTo>
                  <a:pt x="122557" y="20320"/>
                </a:moveTo>
                <a:lnTo>
                  <a:pt x="106828" y="20320"/>
                </a:lnTo>
                <a:lnTo>
                  <a:pt x="107397" y="21590"/>
                </a:lnTo>
                <a:lnTo>
                  <a:pt x="110379" y="21590"/>
                </a:lnTo>
                <a:lnTo>
                  <a:pt x="110595" y="24130"/>
                </a:lnTo>
                <a:lnTo>
                  <a:pt x="122557" y="20320"/>
                </a:lnTo>
                <a:close/>
              </a:path>
              <a:path w="1343025" h="477520">
                <a:moveTo>
                  <a:pt x="118214" y="22860"/>
                </a:moveTo>
                <a:lnTo>
                  <a:pt x="114582" y="22860"/>
                </a:lnTo>
                <a:lnTo>
                  <a:pt x="110595" y="24130"/>
                </a:lnTo>
                <a:lnTo>
                  <a:pt x="122666" y="24130"/>
                </a:lnTo>
                <a:lnTo>
                  <a:pt x="118214" y="22860"/>
                </a:lnTo>
                <a:close/>
              </a:path>
              <a:path w="1343025" h="477520">
                <a:moveTo>
                  <a:pt x="975208" y="13384"/>
                </a:moveTo>
                <a:lnTo>
                  <a:pt x="972390" y="19050"/>
                </a:lnTo>
                <a:lnTo>
                  <a:pt x="969915" y="21590"/>
                </a:lnTo>
                <a:lnTo>
                  <a:pt x="953545" y="21590"/>
                </a:lnTo>
                <a:lnTo>
                  <a:pt x="948372" y="22860"/>
                </a:lnTo>
                <a:lnTo>
                  <a:pt x="271623" y="22860"/>
                </a:lnTo>
                <a:lnTo>
                  <a:pt x="272211" y="24130"/>
                </a:lnTo>
                <a:lnTo>
                  <a:pt x="983579" y="24130"/>
                </a:lnTo>
                <a:lnTo>
                  <a:pt x="984101" y="20320"/>
                </a:lnTo>
                <a:lnTo>
                  <a:pt x="979565" y="18777"/>
                </a:lnTo>
                <a:lnTo>
                  <a:pt x="976729" y="17780"/>
                </a:lnTo>
                <a:lnTo>
                  <a:pt x="977702" y="16510"/>
                </a:lnTo>
                <a:lnTo>
                  <a:pt x="975386" y="15240"/>
                </a:lnTo>
                <a:lnTo>
                  <a:pt x="975208" y="13384"/>
                </a:lnTo>
                <a:close/>
              </a:path>
              <a:path w="1343025" h="477520">
                <a:moveTo>
                  <a:pt x="1025966" y="20320"/>
                </a:moveTo>
                <a:lnTo>
                  <a:pt x="1025862" y="20545"/>
                </a:lnTo>
                <a:lnTo>
                  <a:pt x="1027214" y="21590"/>
                </a:lnTo>
                <a:lnTo>
                  <a:pt x="1025377" y="21590"/>
                </a:lnTo>
                <a:lnTo>
                  <a:pt x="1024788" y="22860"/>
                </a:lnTo>
                <a:lnTo>
                  <a:pt x="1022483" y="22860"/>
                </a:lnTo>
                <a:lnTo>
                  <a:pt x="1017690" y="24130"/>
                </a:lnTo>
                <a:lnTo>
                  <a:pt x="1026104" y="24130"/>
                </a:lnTo>
                <a:lnTo>
                  <a:pt x="1030521" y="22860"/>
                </a:lnTo>
                <a:lnTo>
                  <a:pt x="1031289" y="21590"/>
                </a:lnTo>
                <a:lnTo>
                  <a:pt x="1027214" y="21590"/>
                </a:lnTo>
                <a:lnTo>
                  <a:pt x="1025862" y="20545"/>
                </a:lnTo>
                <a:lnTo>
                  <a:pt x="1026912" y="20545"/>
                </a:lnTo>
                <a:lnTo>
                  <a:pt x="1025966" y="20320"/>
                </a:lnTo>
                <a:close/>
              </a:path>
              <a:path w="1343025" h="477520">
                <a:moveTo>
                  <a:pt x="1037741" y="22261"/>
                </a:moveTo>
                <a:lnTo>
                  <a:pt x="1035137" y="22860"/>
                </a:lnTo>
                <a:lnTo>
                  <a:pt x="1033190" y="24130"/>
                </a:lnTo>
                <a:lnTo>
                  <a:pt x="1041862" y="24130"/>
                </a:lnTo>
                <a:lnTo>
                  <a:pt x="1041993" y="22860"/>
                </a:lnTo>
                <a:lnTo>
                  <a:pt x="1037965" y="22860"/>
                </a:lnTo>
                <a:lnTo>
                  <a:pt x="1037741" y="22261"/>
                </a:lnTo>
                <a:close/>
              </a:path>
              <a:path w="1343025" h="477520">
                <a:moveTo>
                  <a:pt x="1057874" y="20320"/>
                </a:moveTo>
                <a:lnTo>
                  <a:pt x="1044841" y="20320"/>
                </a:lnTo>
                <a:lnTo>
                  <a:pt x="1046010" y="21590"/>
                </a:lnTo>
                <a:lnTo>
                  <a:pt x="1049622" y="22860"/>
                </a:lnTo>
                <a:lnTo>
                  <a:pt x="1045461" y="24130"/>
                </a:lnTo>
                <a:lnTo>
                  <a:pt x="1067194" y="24130"/>
                </a:lnTo>
                <a:lnTo>
                  <a:pt x="1063956" y="22860"/>
                </a:lnTo>
                <a:lnTo>
                  <a:pt x="1053185" y="22860"/>
                </a:lnTo>
                <a:lnTo>
                  <a:pt x="1057874" y="20320"/>
                </a:lnTo>
                <a:close/>
              </a:path>
              <a:path w="1343025" h="477520">
                <a:moveTo>
                  <a:pt x="1103189" y="21590"/>
                </a:moveTo>
                <a:lnTo>
                  <a:pt x="1069911" y="21590"/>
                </a:lnTo>
                <a:lnTo>
                  <a:pt x="1067194" y="24130"/>
                </a:lnTo>
                <a:lnTo>
                  <a:pt x="1097038" y="24130"/>
                </a:lnTo>
                <a:lnTo>
                  <a:pt x="1103189" y="21590"/>
                </a:lnTo>
                <a:close/>
              </a:path>
              <a:path w="1343025" h="477520">
                <a:moveTo>
                  <a:pt x="1158413" y="22860"/>
                </a:moveTo>
                <a:lnTo>
                  <a:pt x="1158185" y="22860"/>
                </a:lnTo>
                <a:lnTo>
                  <a:pt x="1156848" y="24130"/>
                </a:lnTo>
                <a:lnTo>
                  <a:pt x="1160901" y="24130"/>
                </a:lnTo>
                <a:lnTo>
                  <a:pt x="1160619" y="23204"/>
                </a:lnTo>
                <a:lnTo>
                  <a:pt x="1158413" y="22860"/>
                </a:lnTo>
                <a:close/>
              </a:path>
              <a:path w="1343025" h="477520">
                <a:moveTo>
                  <a:pt x="1165204" y="23920"/>
                </a:moveTo>
                <a:lnTo>
                  <a:pt x="1164783" y="24130"/>
                </a:lnTo>
                <a:lnTo>
                  <a:pt x="1166548" y="24130"/>
                </a:lnTo>
                <a:lnTo>
                  <a:pt x="1165204" y="23920"/>
                </a:lnTo>
                <a:close/>
              </a:path>
              <a:path w="1343025" h="477520">
                <a:moveTo>
                  <a:pt x="1166175" y="23436"/>
                </a:moveTo>
                <a:lnTo>
                  <a:pt x="1165204" y="23920"/>
                </a:lnTo>
                <a:lnTo>
                  <a:pt x="1166548" y="24130"/>
                </a:lnTo>
                <a:lnTo>
                  <a:pt x="1166175" y="23436"/>
                </a:lnTo>
                <a:close/>
              </a:path>
              <a:path w="1343025" h="477520">
                <a:moveTo>
                  <a:pt x="1175152" y="21590"/>
                </a:moveTo>
                <a:lnTo>
                  <a:pt x="1170531" y="21590"/>
                </a:lnTo>
                <a:lnTo>
                  <a:pt x="1167333" y="22860"/>
                </a:lnTo>
                <a:lnTo>
                  <a:pt x="1166175" y="23436"/>
                </a:lnTo>
                <a:lnTo>
                  <a:pt x="1166548" y="24130"/>
                </a:lnTo>
                <a:lnTo>
                  <a:pt x="1172235" y="24130"/>
                </a:lnTo>
                <a:lnTo>
                  <a:pt x="1175152" y="21590"/>
                </a:lnTo>
                <a:close/>
              </a:path>
              <a:path w="1343025" h="477520">
                <a:moveTo>
                  <a:pt x="1330382" y="20320"/>
                </a:moveTo>
                <a:lnTo>
                  <a:pt x="1067259" y="20320"/>
                </a:lnTo>
                <a:lnTo>
                  <a:pt x="1062800" y="21590"/>
                </a:lnTo>
                <a:lnTo>
                  <a:pt x="1176540" y="21590"/>
                </a:lnTo>
                <a:lnTo>
                  <a:pt x="1176220" y="22860"/>
                </a:lnTo>
                <a:lnTo>
                  <a:pt x="1172235" y="24130"/>
                </a:lnTo>
                <a:lnTo>
                  <a:pt x="1331009" y="24130"/>
                </a:lnTo>
                <a:lnTo>
                  <a:pt x="1330382" y="20320"/>
                </a:lnTo>
                <a:close/>
              </a:path>
              <a:path w="1343025" h="477520">
                <a:moveTo>
                  <a:pt x="1165864" y="22860"/>
                </a:moveTo>
                <a:lnTo>
                  <a:pt x="1160514" y="22860"/>
                </a:lnTo>
                <a:lnTo>
                  <a:pt x="1160619" y="23204"/>
                </a:lnTo>
                <a:lnTo>
                  <a:pt x="1165204" y="23920"/>
                </a:lnTo>
                <a:lnTo>
                  <a:pt x="1166175" y="23436"/>
                </a:lnTo>
                <a:lnTo>
                  <a:pt x="1165864" y="22860"/>
                </a:lnTo>
                <a:close/>
              </a:path>
              <a:path w="1343025" h="477520">
                <a:moveTo>
                  <a:pt x="1165180" y="21590"/>
                </a:moveTo>
                <a:lnTo>
                  <a:pt x="1150278" y="21590"/>
                </a:lnTo>
                <a:lnTo>
                  <a:pt x="1160619" y="23204"/>
                </a:lnTo>
                <a:lnTo>
                  <a:pt x="1160514" y="22860"/>
                </a:lnTo>
                <a:lnTo>
                  <a:pt x="1165864" y="22860"/>
                </a:lnTo>
                <a:lnTo>
                  <a:pt x="1165180" y="21590"/>
                </a:lnTo>
                <a:close/>
              </a:path>
              <a:path w="1343025" h="477520">
                <a:moveTo>
                  <a:pt x="95691" y="19050"/>
                </a:moveTo>
                <a:lnTo>
                  <a:pt x="79955" y="19050"/>
                </a:lnTo>
                <a:lnTo>
                  <a:pt x="81142" y="20320"/>
                </a:lnTo>
                <a:lnTo>
                  <a:pt x="95036" y="20320"/>
                </a:lnTo>
                <a:lnTo>
                  <a:pt x="90250" y="22860"/>
                </a:lnTo>
                <a:lnTo>
                  <a:pt x="101285" y="22860"/>
                </a:lnTo>
                <a:lnTo>
                  <a:pt x="95691" y="19050"/>
                </a:lnTo>
                <a:close/>
              </a:path>
              <a:path w="1343025" h="477520">
                <a:moveTo>
                  <a:pt x="785138" y="20320"/>
                </a:moveTo>
                <a:lnTo>
                  <a:pt x="776005" y="22860"/>
                </a:lnTo>
                <a:lnTo>
                  <a:pt x="782667" y="22860"/>
                </a:lnTo>
                <a:lnTo>
                  <a:pt x="785138" y="20320"/>
                </a:lnTo>
                <a:close/>
              </a:path>
              <a:path w="1343025" h="477520">
                <a:moveTo>
                  <a:pt x="791701" y="17780"/>
                </a:moveTo>
                <a:lnTo>
                  <a:pt x="791220" y="20320"/>
                </a:lnTo>
                <a:lnTo>
                  <a:pt x="787345" y="20320"/>
                </a:lnTo>
                <a:lnTo>
                  <a:pt x="789908" y="21590"/>
                </a:lnTo>
                <a:lnTo>
                  <a:pt x="785674" y="21590"/>
                </a:lnTo>
                <a:lnTo>
                  <a:pt x="786105" y="22860"/>
                </a:lnTo>
                <a:lnTo>
                  <a:pt x="802380" y="22860"/>
                </a:lnTo>
                <a:lnTo>
                  <a:pt x="795517" y="21590"/>
                </a:lnTo>
                <a:lnTo>
                  <a:pt x="792289" y="20320"/>
                </a:lnTo>
                <a:lnTo>
                  <a:pt x="798915" y="19333"/>
                </a:lnTo>
                <a:lnTo>
                  <a:pt x="798636" y="19050"/>
                </a:lnTo>
                <a:lnTo>
                  <a:pt x="799100" y="18811"/>
                </a:lnTo>
                <a:lnTo>
                  <a:pt x="791701" y="17780"/>
                </a:lnTo>
                <a:close/>
              </a:path>
              <a:path w="1343025" h="477520">
                <a:moveTo>
                  <a:pt x="801098" y="17780"/>
                </a:moveTo>
                <a:lnTo>
                  <a:pt x="799100" y="18811"/>
                </a:lnTo>
                <a:lnTo>
                  <a:pt x="800815" y="19050"/>
                </a:lnTo>
                <a:lnTo>
                  <a:pt x="798915" y="19333"/>
                </a:lnTo>
                <a:lnTo>
                  <a:pt x="802380" y="22860"/>
                </a:lnTo>
                <a:lnTo>
                  <a:pt x="929189" y="22860"/>
                </a:lnTo>
                <a:lnTo>
                  <a:pt x="928128" y="21590"/>
                </a:lnTo>
                <a:lnTo>
                  <a:pt x="851147" y="21590"/>
                </a:lnTo>
                <a:lnTo>
                  <a:pt x="843019" y="20320"/>
                </a:lnTo>
                <a:lnTo>
                  <a:pt x="831911" y="19050"/>
                </a:lnTo>
                <a:lnTo>
                  <a:pt x="804449" y="19050"/>
                </a:lnTo>
                <a:lnTo>
                  <a:pt x="801098" y="17780"/>
                </a:lnTo>
                <a:close/>
              </a:path>
              <a:path w="1343025" h="477520">
                <a:moveTo>
                  <a:pt x="951640" y="17780"/>
                </a:moveTo>
                <a:lnTo>
                  <a:pt x="944148" y="20320"/>
                </a:lnTo>
                <a:lnTo>
                  <a:pt x="941675" y="21590"/>
                </a:lnTo>
                <a:lnTo>
                  <a:pt x="929189" y="22860"/>
                </a:lnTo>
                <a:lnTo>
                  <a:pt x="948372" y="22860"/>
                </a:lnTo>
                <a:lnTo>
                  <a:pt x="946106" y="21590"/>
                </a:lnTo>
                <a:lnTo>
                  <a:pt x="945257" y="20320"/>
                </a:lnTo>
                <a:lnTo>
                  <a:pt x="954196" y="19050"/>
                </a:lnTo>
                <a:lnTo>
                  <a:pt x="951640" y="17780"/>
                </a:lnTo>
                <a:close/>
              </a:path>
              <a:path w="1343025" h="477520">
                <a:moveTo>
                  <a:pt x="1017266" y="22842"/>
                </a:moveTo>
                <a:close/>
              </a:path>
              <a:path w="1343025" h="477520">
                <a:moveTo>
                  <a:pt x="1019463" y="21590"/>
                </a:moveTo>
                <a:lnTo>
                  <a:pt x="1017266" y="22842"/>
                </a:lnTo>
                <a:lnTo>
                  <a:pt x="1024788" y="22860"/>
                </a:lnTo>
                <a:lnTo>
                  <a:pt x="1019463" y="21590"/>
                </a:lnTo>
                <a:close/>
              </a:path>
              <a:path w="1343025" h="477520">
                <a:moveTo>
                  <a:pt x="1040658" y="21590"/>
                </a:moveTo>
                <a:lnTo>
                  <a:pt x="1037741" y="22261"/>
                </a:lnTo>
                <a:lnTo>
                  <a:pt x="1037965" y="22860"/>
                </a:lnTo>
                <a:lnTo>
                  <a:pt x="1040958" y="21698"/>
                </a:lnTo>
                <a:lnTo>
                  <a:pt x="1040658" y="21590"/>
                </a:lnTo>
                <a:close/>
              </a:path>
              <a:path w="1343025" h="477520">
                <a:moveTo>
                  <a:pt x="1040958" y="21698"/>
                </a:moveTo>
                <a:lnTo>
                  <a:pt x="1037965" y="22860"/>
                </a:lnTo>
                <a:lnTo>
                  <a:pt x="1044168" y="22860"/>
                </a:lnTo>
                <a:lnTo>
                  <a:pt x="1040958" y="21698"/>
                </a:lnTo>
                <a:close/>
              </a:path>
              <a:path w="1343025" h="477520">
                <a:moveTo>
                  <a:pt x="1150278" y="21590"/>
                </a:moveTo>
                <a:lnTo>
                  <a:pt x="1117988" y="21590"/>
                </a:lnTo>
                <a:lnTo>
                  <a:pt x="1114753" y="22860"/>
                </a:lnTo>
                <a:lnTo>
                  <a:pt x="1153563" y="22860"/>
                </a:lnTo>
                <a:lnTo>
                  <a:pt x="1150278" y="21590"/>
                </a:lnTo>
                <a:close/>
              </a:path>
              <a:path w="1343025" h="477520">
                <a:moveTo>
                  <a:pt x="1041375" y="19146"/>
                </a:moveTo>
                <a:lnTo>
                  <a:pt x="1041815" y="20320"/>
                </a:lnTo>
                <a:lnTo>
                  <a:pt x="1037012" y="20320"/>
                </a:lnTo>
                <a:lnTo>
                  <a:pt x="1037741" y="22261"/>
                </a:lnTo>
                <a:lnTo>
                  <a:pt x="1040658" y="21590"/>
                </a:lnTo>
                <a:lnTo>
                  <a:pt x="1041237" y="21590"/>
                </a:lnTo>
                <a:lnTo>
                  <a:pt x="1044222" y="20320"/>
                </a:lnTo>
                <a:lnTo>
                  <a:pt x="1041375" y="19146"/>
                </a:lnTo>
                <a:close/>
              </a:path>
              <a:path w="1343025" h="477520">
                <a:moveTo>
                  <a:pt x="1041237" y="21590"/>
                </a:moveTo>
                <a:lnTo>
                  <a:pt x="1040658" y="21590"/>
                </a:lnTo>
                <a:lnTo>
                  <a:pt x="1040958" y="21698"/>
                </a:lnTo>
                <a:lnTo>
                  <a:pt x="1041237" y="21590"/>
                </a:lnTo>
                <a:close/>
              </a:path>
              <a:path w="1343025" h="477520">
                <a:moveTo>
                  <a:pt x="588402" y="16510"/>
                </a:moveTo>
                <a:lnTo>
                  <a:pt x="584121" y="16510"/>
                </a:lnTo>
                <a:lnTo>
                  <a:pt x="584580" y="17780"/>
                </a:lnTo>
                <a:lnTo>
                  <a:pt x="586718" y="19050"/>
                </a:lnTo>
                <a:lnTo>
                  <a:pt x="588528" y="20320"/>
                </a:lnTo>
                <a:lnTo>
                  <a:pt x="582560" y="20320"/>
                </a:lnTo>
                <a:lnTo>
                  <a:pt x="581212" y="21590"/>
                </a:lnTo>
                <a:lnTo>
                  <a:pt x="631755" y="21590"/>
                </a:lnTo>
                <a:lnTo>
                  <a:pt x="631715" y="19050"/>
                </a:lnTo>
                <a:lnTo>
                  <a:pt x="593740" y="19050"/>
                </a:lnTo>
                <a:lnTo>
                  <a:pt x="593651" y="17780"/>
                </a:lnTo>
                <a:lnTo>
                  <a:pt x="588402" y="16510"/>
                </a:lnTo>
                <a:close/>
              </a:path>
              <a:path w="1343025" h="477520">
                <a:moveTo>
                  <a:pt x="648750" y="17780"/>
                </a:moveTo>
                <a:lnTo>
                  <a:pt x="652708" y="19050"/>
                </a:lnTo>
                <a:lnTo>
                  <a:pt x="638477" y="21590"/>
                </a:lnTo>
                <a:lnTo>
                  <a:pt x="712191" y="21590"/>
                </a:lnTo>
                <a:lnTo>
                  <a:pt x="712204" y="20320"/>
                </a:lnTo>
                <a:lnTo>
                  <a:pt x="668161" y="20320"/>
                </a:lnTo>
                <a:lnTo>
                  <a:pt x="664104" y="19050"/>
                </a:lnTo>
                <a:lnTo>
                  <a:pt x="648750" y="17780"/>
                </a:lnTo>
                <a:close/>
              </a:path>
              <a:path w="1343025" h="477520">
                <a:moveTo>
                  <a:pt x="750102" y="19050"/>
                </a:moveTo>
                <a:lnTo>
                  <a:pt x="736388" y="19050"/>
                </a:lnTo>
                <a:lnTo>
                  <a:pt x="728304" y="20320"/>
                </a:lnTo>
                <a:lnTo>
                  <a:pt x="721697" y="21590"/>
                </a:lnTo>
                <a:lnTo>
                  <a:pt x="755736" y="21590"/>
                </a:lnTo>
                <a:lnTo>
                  <a:pt x="753087" y="20395"/>
                </a:lnTo>
                <a:lnTo>
                  <a:pt x="752464" y="20320"/>
                </a:lnTo>
                <a:lnTo>
                  <a:pt x="752796" y="20264"/>
                </a:lnTo>
                <a:lnTo>
                  <a:pt x="750102" y="19050"/>
                </a:lnTo>
                <a:close/>
              </a:path>
              <a:path w="1343025" h="477520">
                <a:moveTo>
                  <a:pt x="760036" y="19050"/>
                </a:moveTo>
                <a:lnTo>
                  <a:pt x="752796" y="20264"/>
                </a:lnTo>
                <a:lnTo>
                  <a:pt x="753087" y="20395"/>
                </a:lnTo>
                <a:lnTo>
                  <a:pt x="762915" y="21590"/>
                </a:lnTo>
                <a:lnTo>
                  <a:pt x="774372" y="21590"/>
                </a:lnTo>
                <a:lnTo>
                  <a:pt x="774059" y="20320"/>
                </a:lnTo>
                <a:lnTo>
                  <a:pt x="762429" y="20320"/>
                </a:lnTo>
                <a:lnTo>
                  <a:pt x="760036" y="19050"/>
                </a:lnTo>
                <a:close/>
              </a:path>
              <a:path w="1343025" h="477520">
                <a:moveTo>
                  <a:pt x="885277" y="17780"/>
                </a:moveTo>
                <a:lnTo>
                  <a:pt x="874650" y="19050"/>
                </a:lnTo>
                <a:lnTo>
                  <a:pt x="850069" y="19050"/>
                </a:lnTo>
                <a:lnTo>
                  <a:pt x="851147" y="21590"/>
                </a:lnTo>
                <a:lnTo>
                  <a:pt x="882742" y="21590"/>
                </a:lnTo>
                <a:lnTo>
                  <a:pt x="885277" y="17780"/>
                </a:lnTo>
                <a:close/>
              </a:path>
              <a:path w="1343025" h="477520">
                <a:moveTo>
                  <a:pt x="893595" y="17907"/>
                </a:moveTo>
                <a:lnTo>
                  <a:pt x="888983" y="18955"/>
                </a:lnTo>
                <a:lnTo>
                  <a:pt x="887581" y="21590"/>
                </a:lnTo>
                <a:lnTo>
                  <a:pt x="916743" y="21590"/>
                </a:lnTo>
                <a:lnTo>
                  <a:pt x="919556" y="20320"/>
                </a:lnTo>
                <a:lnTo>
                  <a:pt x="899313" y="20320"/>
                </a:lnTo>
                <a:lnTo>
                  <a:pt x="893595" y="17907"/>
                </a:lnTo>
                <a:close/>
              </a:path>
              <a:path w="1343025" h="477520">
                <a:moveTo>
                  <a:pt x="926007" y="19050"/>
                </a:moveTo>
                <a:lnTo>
                  <a:pt x="922719" y="21590"/>
                </a:lnTo>
                <a:lnTo>
                  <a:pt x="928128" y="21590"/>
                </a:lnTo>
                <a:lnTo>
                  <a:pt x="926007" y="19050"/>
                </a:lnTo>
                <a:close/>
              </a:path>
              <a:path w="1343025" h="477520">
                <a:moveTo>
                  <a:pt x="969256" y="17780"/>
                </a:moveTo>
                <a:lnTo>
                  <a:pt x="960158" y="17780"/>
                </a:lnTo>
                <a:lnTo>
                  <a:pt x="955867" y="20264"/>
                </a:lnTo>
                <a:lnTo>
                  <a:pt x="955832" y="20395"/>
                </a:lnTo>
                <a:lnTo>
                  <a:pt x="956795" y="21590"/>
                </a:lnTo>
                <a:lnTo>
                  <a:pt x="969915" y="21590"/>
                </a:lnTo>
                <a:lnTo>
                  <a:pt x="967435" y="20320"/>
                </a:lnTo>
                <a:lnTo>
                  <a:pt x="969256" y="17780"/>
                </a:lnTo>
                <a:close/>
              </a:path>
              <a:path w="1343025" h="477520">
                <a:moveTo>
                  <a:pt x="1016434" y="20320"/>
                </a:moveTo>
                <a:lnTo>
                  <a:pt x="1012958" y="20320"/>
                </a:lnTo>
                <a:lnTo>
                  <a:pt x="1013075" y="21590"/>
                </a:lnTo>
                <a:lnTo>
                  <a:pt x="1016434" y="20320"/>
                </a:lnTo>
                <a:close/>
              </a:path>
              <a:path w="1343025" h="477520">
                <a:moveTo>
                  <a:pt x="1023926" y="19050"/>
                </a:moveTo>
                <a:lnTo>
                  <a:pt x="1016848" y="19050"/>
                </a:lnTo>
                <a:lnTo>
                  <a:pt x="1017004" y="20320"/>
                </a:lnTo>
                <a:lnTo>
                  <a:pt x="1016434" y="20320"/>
                </a:lnTo>
                <a:lnTo>
                  <a:pt x="1016853" y="21590"/>
                </a:lnTo>
                <a:lnTo>
                  <a:pt x="1025377" y="21590"/>
                </a:lnTo>
                <a:lnTo>
                  <a:pt x="1025862" y="20545"/>
                </a:lnTo>
                <a:lnTo>
                  <a:pt x="1023926" y="19050"/>
                </a:lnTo>
                <a:close/>
              </a:path>
              <a:path w="1343025" h="477520">
                <a:moveTo>
                  <a:pt x="1037737" y="19050"/>
                </a:moveTo>
                <a:lnTo>
                  <a:pt x="1029342" y="19050"/>
                </a:lnTo>
                <a:lnTo>
                  <a:pt x="1026081" y="20320"/>
                </a:lnTo>
                <a:lnTo>
                  <a:pt x="1031486" y="21590"/>
                </a:lnTo>
                <a:lnTo>
                  <a:pt x="1037737" y="19050"/>
                </a:lnTo>
                <a:close/>
              </a:path>
              <a:path w="1343025" h="477520">
                <a:moveTo>
                  <a:pt x="1080904" y="15240"/>
                </a:moveTo>
                <a:lnTo>
                  <a:pt x="1066921" y="17780"/>
                </a:lnTo>
                <a:lnTo>
                  <a:pt x="1066627" y="17780"/>
                </a:lnTo>
                <a:lnTo>
                  <a:pt x="1056212" y="21590"/>
                </a:lnTo>
                <a:lnTo>
                  <a:pt x="1067259" y="20320"/>
                </a:lnTo>
                <a:lnTo>
                  <a:pt x="1330382" y="20320"/>
                </a:lnTo>
                <a:lnTo>
                  <a:pt x="1330220" y="19333"/>
                </a:lnTo>
                <a:lnTo>
                  <a:pt x="1330245" y="18955"/>
                </a:lnTo>
                <a:lnTo>
                  <a:pt x="1332090" y="16510"/>
                </a:lnTo>
                <a:lnTo>
                  <a:pt x="1085790" y="16510"/>
                </a:lnTo>
                <a:lnTo>
                  <a:pt x="1080904" y="15240"/>
                </a:lnTo>
                <a:close/>
              </a:path>
              <a:path w="1343025" h="477520">
                <a:moveTo>
                  <a:pt x="1102508" y="6350"/>
                </a:moveTo>
                <a:lnTo>
                  <a:pt x="1093894" y="6350"/>
                </a:lnTo>
                <a:lnTo>
                  <a:pt x="1087338" y="8890"/>
                </a:lnTo>
                <a:lnTo>
                  <a:pt x="1094034" y="11430"/>
                </a:lnTo>
                <a:lnTo>
                  <a:pt x="1097511" y="12700"/>
                </a:lnTo>
                <a:lnTo>
                  <a:pt x="1095810" y="15240"/>
                </a:lnTo>
                <a:lnTo>
                  <a:pt x="1333074" y="15240"/>
                </a:lnTo>
                <a:lnTo>
                  <a:pt x="1332778" y="21590"/>
                </a:lnTo>
                <a:lnTo>
                  <a:pt x="1333614" y="21590"/>
                </a:lnTo>
                <a:lnTo>
                  <a:pt x="1335163" y="13970"/>
                </a:lnTo>
                <a:lnTo>
                  <a:pt x="1332975" y="13970"/>
                </a:lnTo>
                <a:lnTo>
                  <a:pt x="1332680" y="12700"/>
                </a:lnTo>
                <a:lnTo>
                  <a:pt x="1138426" y="12700"/>
                </a:lnTo>
                <a:lnTo>
                  <a:pt x="1136671" y="11430"/>
                </a:lnTo>
                <a:lnTo>
                  <a:pt x="1111608" y="11430"/>
                </a:lnTo>
                <a:lnTo>
                  <a:pt x="1107606" y="10160"/>
                </a:lnTo>
                <a:lnTo>
                  <a:pt x="1102480" y="10160"/>
                </a:lnTo>
                <a:lnTo>
                  <a:pt x="1103577" y="8890"/>
                </a:lnTo>
                <a:lnTo>
                  <a:pt x="1094419" y="8890"/>
                </a:lnTo>
                <a:lnTo>
                  <a:pt x="1096294" y="7620"/>
                </a:lnTo>
                <a:lnTo>
                  <a:pt x="1102508" y="6350"/>
                </a:lnTo>
                <a:close/>
              </a:path>
              <a:path w="1343025" h="477520">
                <a:moveTo>
                  <a:pt x="752796" y="20264"/>
                </a:moveTo>
                <a:lnTo>
                  <a:pt x="752464" y="20320"/>
                </a:lnTo>
                <a:lnTo>
                  <a:pt x="753087" y="20395"/>
                </a:lnTo>
                <a:lnTo>
                  <a:pt x="752796" y="20264"/>
                </a:lnTo>
                <a:close/>
              </a:path>
              <a:path w="1343025" h="477520">
                <a:moveTo>
                  <a:pt x="712217" y="19050"/>
                </a:moveTo>
                <a:lnTo>
                  <a:pt x="681072" y="19050"/>
                </a:lnTo>
                <a:lnTo>
                  <a:pt x="668161" y="20320"/>
                </a:lnTo>
                <a:lnTo>
                  <a:pt x="712204" y="20320"/>
                </a:lnTo>
                <a:lnTo>
                  <a:pt x="712217" y="19050"/>
                </a:lnTo>
                <a:close/>
              </a:path>
              <a:path w="1343025" h="477520">
                <a:moveTo>
                  <a:pt x="722776" y="19050"/>
                </a:moveTo>
                <a:lnTo>
                  <a:pt x="712217" y="19050"/>
                </a:lnTo>
                <a:lnTo>
                  <a:pt x="721710" y="20320"/>
                </a:lnTo>
                <a:lnTo>
                  <a:pt x="722776" y="19050"/>
                </a:lnTo>
                <a:close/>
              </a:path>
              <a:path w="1343025" h="477520">
                <a:moveTo>
                  <a:pt x="783751" y="16510"/>
                </a:moveTo>
                <a:lnTo>
                  <a:pt x="781876" y="19050"/>
                </a:lnTo>
                <a:lnTo>
                  <a:pt x="784475" y="20320"/>
                </a:lnTo>
                <a:lnTo>
                  <a:pt x="791220" y="20320"/>
                </a:lnTo>
                <a:lnTo>
                  <a:pt x="783751" y="16510"/>
                </a:lnTo>
                <a:close/>
              </a:path>
              <a:path w="1343025" h="477520">
                <a:moveTo>
                  <a:pt x="922370" y="19050"/>
                </a:moveTo>
                <a:lnTo>
                  <a:pt x="914934" y="20320"/>
                </a:lnTo>
                <a:lnTo>
                  <a:pt x="919556" y="20320"/>
                </a:lnTo>
                <a:lnTo>
                  <a:pt x="922370" y="19050"/>
                </a:lnTo>
                <a:close/>
              </a:path>
              <a:path w="1343025" h="477520">
                <a:moveTo>
                  <a:pt x="945772" y="15129"/>
                </a:moveTo>
                <a:lnTo>
                  <a:pt x="945498" y="16510"/>
                </a:lnTo>
                <a:lnTo>
                  <a:pt x="936858" y="16510"/>
                </a:lnTo>
                <a:lnTo>
                  <a:pt x="934502" y="17780"/>
                </a:lnTo>
                <a:lnTo>
                  <a:pt x="930375" y="20320"/>
                </a:lnTo>
                <a:lnTo>
                  <a:pt x="943794" y="17780"/>
                </a:lnTo>
                <a:lnTo>
                  <a:pt x="955161" y="15240"/>
                </a:lnTo>
                <a:lnTo>
                  <a:pt x="946090" y="15240"/>
                </a:lnTo>
                <a:lnTo>
                  <a:pt x="945772" y="15129"/>
                </a:lnTo>
                <a:close/>
              </a:path>
              <a:path w="1343025" h="477520">
                <a:moveTo>
                  <a:pt x="1016562" y="16510"/>
                </a:moveTo>
                <a:lnTo>
                  <a:pt x="1012949" y="16510"/>
                </a:lnTo>
                <a:lnTo>
                  <a:pt x="1005357" y="20320"/>
                </a:lnTo>
                <a:lnTo>
                  <a:pt x="1007624" y="20320"/>
                </a:lnTo>
                <a:lnTo>
                  <a:pt x="1008369" y="19050"/>
                </a:lnTo>
                <a:lnTo>
                  <a:pt x="1023926" y="19050"/>
                </a:lnTo>
                <a:lnTo>
                  <a:pt x="1028435" y="17780"/>
                </a:lnTo>
                <a:lnTo>
                  <a:pt x="1018429" y="17780"/>
                </a:lnTo>
                <a:lnTo>
                  <a:pt x="1016562" y="16510"/>
                </a:lnTo>
                <a:close/>
              </a:path>
              <a:path w="1343025" h="477520">
                <a:moveTo>
                  <a:pt x="799100" y="18811"/>
                </a:moveTo>
                <a:lnTo>
                  <a:pt x="798819" y="18955"/>
                </a:lnTo>
                <a:lnTo>
                  <a:pt x="798731" y="19146"/>
                </a:lnTo>
                <a:lnTo>
                  <a:pt x="798915" y="19333"/>
                </a:lnTo>
                <a:lnTo>
                  <a:pt x="800815" y="19050"/>
                </a:lnTo>
                <a:lnTo>
                  <a:pt x="799100" y="18811"/>
                </a:lnTo>
                <a:close/>
              </a:path>
              <a:path w="1343025" h="477520">
                <a:moveTo>
                  <a:pt x="1041236" y="18777"/>
                </a:moveTo>
                <a:lnTo>
                  <a:pt x="1041140" y="19050"/>
                </a:lnTo>
                <a:lnTo>
                  <a:pt x="1041375" y="19146"/>
                </a:lnTo>
                <a:lnTo>
                  <a:pt x="1041236" y="18777"/>
                </a:lnTo>
                <a:close/>
              </a:path>
              <a:path w="1343025" h="477520">
                <a:moveTo>
                  <a:pt x="550161" y="16510"/>
                </a:moveTo>
                <a:lnTo>
                  <a:pt x="545912" y="16510"/>
                </a:lnTo>
                <a:lnTo>
                  <a:pt x="549090" y="19050"/>
                </a:lnTo>
                <a:lnTo>
                  <a:pt x="550518" y="18156"/>
                </a:lnTo>
                <a:lnTo>
                  <a:pt x="550161" y="16510"/>
                </a:lnTo>
                <a:close/>
              </a:path>
              <a:path w="1343025" h="477520">
                <a:moveTo>
                  <a:pt x="623215" y="12700"/>
                </a:moveTo>
                <a:lnTo>
                  <a:pt x="619955" y="13970"/>
                </a:lnTo>
                <a:lnTo>
                  <a:pt x="620473" y="13970"/>
                </a:lnTo>
                <a:lnTo>
                  <a:pt x="617744" y="17780"/>
                </a:lnTo>
                <a:lnTo>
                  <a:pt x="604479" y="17780"/>
                </a:lnTo>
                <a:lnTo>
                  <a:pt x="593740" y="19050"/>
                </a:lnTo>
                <a:lnTo>
                  <a:pt x="631715" y="19050"/>
                </a:lnTo>
                <a:lnTo>
                  <a:pt x="631695" y="17780"/>
                </a:lnTo>
                <a:lnTo>
                  <a:pt x="623018" y="13970"/>
                </a:lnTo>
                <a:lnTo>
                  <a:pt x="623215" y="12700"/>
                </a:lnTo>
                <a:close/>
              </a:path>
              <a:path w="1343025" h="477520">
                <a:moveTo>
                  <a:pt x="719260" y="17780"/>
                </a:moveTo>
                <a:lnTo>
                  <a:pt x="704890" y="17780"/>
                </a:lnTo>
                <a:lnTo>
                  <a:pt x="692901" y="19050"/>
                </a:lnTo>
                <a:lnTo>
                  <a:pt x="717093" y="19050"/>
                </a:lnTo>
                <a:lnTo>
                  <a:pt x="719260" y="17780"/>
                </a:lnTo>
                <a:close/>
              </a:path>
              <a:path w="1343025" h="477520">
                <a:moveTo>
                  <a:pt x="889066" y="18799"/>
                </a:moveTo>
                <a:lnTo>
                  <a:pt x="888568" y="19050"/>
                </a:lnTo>
                <a:lnTo>
                  <a:pt x="888983" y="18955"/>
                </a:lnTo>
                <a:lnTo>
                  <a:pt x="889066" y="18799"/>
                </a:lnTo>
                <a:close/>
              </a:path>
              <a:path w="1343025" h="477520">
                <a:moveTo>
                  <a:pt x="900590" y="16510"/>
                </a:moveTo>
                <a:lnTo>
                  <a:pt x="896018" y="16510"/>
                </a:lnTo>
                <a:lnTo>
                  <a:pt x="899043" y="19050"/>
                </a:lnTo>
                <a:lnTo>
                  <a:pt x="901049" y="17780"/>
                </a:lnTo>
                <a:lnTo>
                  <a:pt x="900590" y="16510"/>
                </a:lnTo>
                <a:close/>
              </a:path>
              <a:path w="1343025" h="477520">
                <a:moveTo>
                  <a:pt x="1039343" y="18397"/>
                </a:moveTo>
                <a:lnTo>
                  <a:pt x="1037737" y="19050"/>
                </a:lnTo>
                <a:lnTo>
                  <a:pt x="1039453" y="19050"/>
                </a:lnTo>
                <a:lnTo>
                  <a:pt x="1039343" y="18397"/>
                </a:lnTo>
                <a:close/>
              </a:path>
              <a:path w="1343025" h="477520">
                <a:moveTo>
                  <a:pt x="892101" y="17276"/>
                </a:moveTo>
                <a:lnTo>
                  <a:pt x="889066" y="18799"/>
                </a:lnTo>
                <a:lnTo>
                  <a:pt x="888983" y="18955"/>
                </a:lnTo>
                <a:lnTo>
                  <a:pt x="893595" y="17907"/>
                </a:lnTo>
                <a:lnTo>
                  <a:pt x="892101" y="17276"/>
                </a:lnTo>
                <a:close/>
              </a:path>
              <a:path w="1343025" h="477520">
                <a:moveTo>
                  <a:pt x="890285" y="16510"/>
                </a:moveTo>
                <a:lnTo>
                  <a:pt x="889066" y="18799"/>
                </a:lnTo>
                <a:lnTo>
                  <a:pt x="892101" y="17276"/>
                </a:lnTo>
                <a:lnTo>
                  <a:pt x="890285" y="16510"/>
                </a:lnTo>
                <a:close/>
              </a:path>
              <a:path w="1343025" h="477520">
                <a:moveTo>
                  <a:pt x="1041588" y="17780"/>
                </a:moveTo>
                <a:lnTo>
                  <a:pt x="1040862" y="17780"/>
                </a:lnTo>
                <a:lnTo>
                  <a:pt x="1041236" y="18777"/>
                </a:lnTo>
                <a:lnTo>
                  <a:pt x="1041588" y="17780"/>
                </a:lnTo>
                <a:close/>
              </a:path>
              <a:path w="1343025" h="477520">
                <a:moveTo>
                  <a:pt x="1039026" y="16510"/>
                </a:moveTo>
                <a:lnTo>
                  <a:pt x="1039343" y="18397"/>
                </a:lnTo>
                <a:lnTo>
                  <a:pt x="1040862" y="17780"/>
                </a:lnTo>
                <a:lnTo>
                  <a:pt x="1050667" y="17780"/>
                </a:lnTo>
                <a:lnTo>
                  <a:pt x="1051241" y="17679"/>
                </a:lnTo>
                <a:lnTo>
                  <a:pt x="1039026" y="16510"/>
                </a:lnTo>
                <a:close/>
              </a:path>
              <a:path w="1343025" h="477520">
                <a:moveTo>
                  <a:pt x="550161" y="16510"/>
                </a:moveTo>
                <a:lnTo>
                  <a:pt x="550518" y="18156"/>
                </a:lnTo>
                <a:lnTo>
                  <a:pt x="552605" y="16850"/>
                </a:lnTo>
                <a:lnTo>
                  <a:pt x="550161" y="16510"/>
                </a:lnTo>
                <a:close/>
              </a:path>
              <a:path w="1343025" h="477520">
                <a:moveTo>
                  <a:pt x="896158" y="15240"/>
                </a:moveTo>
                <a:lnTo>
                  <a:pt x="892101" y="17276"/>
                </a:lnTo>
                <a:lnTo>
                  <a:pt x="893595" y="17907"/>
                </a:lnTo>
                <a:lnTo>
                  <a:pt x="894154" y="17780"/>
                </a:lnTo>
                <a:lnTo>
                  <a:pt x="896018" y="16510"/>
                </a:lnTo>
                <a:lnTo>
                  <a:pt x="900590" y="16510"/>
                </a:lnTo>
                <a:lnTo>
                  <a:pt x="901330" y="16350"/>
                </a:lnTo>
                <a:lnTo>
                  <a:pt x="896158" y="15240"/>
                </a:lnTo>
                <a:close/>
              </a:path>
              <a:path w="1343025" h="477520">
                <a:moveTo>
                  <a:pt x="1021607" y="16510"/>
                </a:moveTo>
                <a:lnTo>
                  <a:pt x="1018429" y="17780"/>
                </a:lnTo>
                <a:lnTo>
                  <a:pt x="1028435" y="17780"/>
                </a:lnTo>
                <a:lnTo>
                  <a:pt x="1021607" y="16510"/>
                </a:lnTo>
                <a:close/>
              </a:path>
              <a:path w="1343025" h="477520">
                <a:moveTo>
                  <a:pt x="1052062" y="17536"/>
                </a:moveTo>
                <a:lnTo>
                  <a:pt x="1051241" y="17679"/>
                </a:lnTo>
                <a:lnTo>
                  <a:pt x="1052287" y="17780"/>
                </a:lnTo>
                <a:lnTo>
                  <a:pt x="1052062" y="17536"/>
                </a:lnTo>
                <a:close/>
              </a:path>
              <a:path w="1343025" h="477520">
                <a:moveTo>
                  <a:pt x="1049938" y="15240"/>
                </a:moveTo>
                <a:lnTo>
                  <a:pt x="1052062" y="17536"/>
                </a:lnTo>
                <a:lnTo>
                  <a:pt x="1057938" y="16510"/>
                </a:lnTo>
                <a:lnTo>
                  <a:pt x="1049938" y="15240"/>
                </a:lnTo>
                <a:close/>
              </a:path>
              <a:path w="1343025" h="477520">
                <a:moveTo>
                  <a:pt x="126737" y="12700"/>
                </a:moveTo>
                <a:lnTo>
                  <a:pt x="120345" y="12700"/>
                </a:lnTo>
                <a:lnTo>
                  <a:pt x="112992" y="15240"/>
                </a:lnTo>
                <a:lnTo>
                  <a:pt x="114788" y="16510"/>
                </a:lnTo>
                <a:lnTo>
                  <a:pt x="550161" y="16510"/>
                </a:lnTo>
                <a:lnTo>
                  <a:pt x="552605" y="16850"/>
                </a:lnTo>
                <a:lnTo>
                  <a:pt x="553149" y="16510"/>
                </a:lnTo>
                <a:lnTo>
                  <a:pt x="550947" y="15240"/>
                </a:lnTo>
                <a:lnTo>
                  <a:pt x="126594" y="15240"/>
                </a:lnTo>
                <a:lnTo>
                  <a:pt x="129664" y="13210"/>
                </a:lnTo>
                <a:lnTo>
                  <a:pt x="126737" y="12700"/>
                </a:lnTo>
                <a:close/>
              </a:path>
              <a:path w="1343025" h="477520">
                <a:moveTo>
                  <a:pt x="72590" y="11430"/>
                </a:moveTo>
                <a:lnTo>
                  <a:pt x="64278" y="16510"/>
                </a:lnTo>
                <a:lnTo>
                  <a:pt x="79735" y="16510"/>
                </a:lnTo>
                <a:lnTo>
                  <a:pt x="81313" y="15240"/>
                </a:lnTo>
                <a:lnTo>
                  <a:pt x="70368" y="15240"/>
                </a:lnTo>
                <a:lnTo>
                  <a:pt x="72590" y="11430"/>
                </a:lnTo>
                <a:close/>
              </a:path>
              <a:path w="1343025" h="477520">
                <a:moveTo>
                  <a:pt x="111086" y="10160"/>
                </a:moveTo>
                <a:lnTo>
                  <a:pt x="102852" y="10160"/>
                </a:lnTo>
                <a:lnTo>
                  <a:pt x="101856" y="11430"/>
                </a:lnTo>
                <a:lnTo>
                  <a:pt x="100771" y="15240"/>
                </a:lnTo>
                <a:lnTo>
                  <a:pt x="92501" y="16510"/>
                </a:lnTo>
                <a:lnTo>
                  <a:pt x="114788" y="16510"/>
                </a:lnTo>
                <a:lnTo>
                  <a:pt x="101347" y="15240"/>
                </a:lnTo>
                <a:lnTo>
                  <a:pt x="105470" y="12700"/>
                </a:lnTo>
                <a:lnTo>
                  <a:pt x="111086" y="10160"/>
                </a:lnTo>
                <a:close/>
              </a:path>
              <a:path w="1343025" h="477520">
                <a:moveTo>
                  <a:pt x="901880" y="16231"/>
                </a:moveTo>
                <a:lnTo>
                  <a:pt x="901330" y="16350"/>
                </a:lnTo>
                <a:lnTo>
                  <a:pt x="902075" y="16510"/>
                </a:lnTo>
                <a:lnTo>
                  <a:pt x="901880" y="16231"/>
                </a:lnTo>
                <a:close/>
              </a:path>
              <a:path w="1343025" h="477520">
                <a:moveTo>
                  <a:pt x="969143" y="10160"/>
                </a:moveTo>
                <a:lnTo>
                  <a:pt x="956656" y="13970"/>
                </a:lnTo>
                <a:lnTo>
                  <a:pt x="960758" y="16510"/>
                </a:lnTo>
                <a:lnTo>
                  <a:pt x="964455" y="16510"/>
                </a:lnTo>
                <a:lnTo>
                  <a:pt x="965044" y="16180"/>
                </a:lnTo>
                <a:lnTo>
                  <a:pt x="963148" y="13970"/>
                </a:lnTo>
                <a:lnTo>
                  <a:pt x="971851" y="13970"/>
                </a:lnTo>
                <a:lnTo>
                  <a:pt x="975155" y="12835"/>
                </a:lnTo>
                <a:lnTo>
                  <a:pt x="975053" y="12200"/>
                </a:lnTo>
                <a:lnTo>
                  <a:pt x="972821" y="11430"/>
                </a:lnTo>
                <a:lnTo>
                  <a:pt x="967802" y="11430"/>
                </a:lnTo>
                <a:lnTo>
                  <a:pt x="970109" y="10493"/>
                </a:lnTo>
                <a:lnTo>
                  <a:pt x="969143" y="10160"/>
                </a:lnTo>
                <a:close/>
              </a:path>
              <a:path w="1343025" h="477520">
                <a:moveTo>
                  <a:pt x="965044" y="16180"/>
                </a:moveTo>
                <a:lnTo>
                  <a:pt x="964455" y="16510"/>
                </a:lnTo>
                <a:lnTo>
                  <a:pt x="965128" y="16278"/>
                </a:lnTo>
                <a:close/>
              </a:path>
              <a:path w="1343025" h="477520">
                <a:moveTo>
                  <a:pt x="965128" y="16278"/>
                </a:moveTo>
                <a:lnTo>
                  <a:pt x="964455" y="16510"/>
                </a:lnTo>
                <a:lnTo>
                  <a:pt x="965326" y="16510"/>
                </a:lnTo>
                <a:lnTo>
                  <a:pt x="965128" y="16278"/>
                </a:lnTo>
                <a:close/>
              </a:path>
              <a:path w="1343025" h="477520">
                <a:moveTo>
                  <a:pt x="1059686" y="16204"/>
                </a:moveTo>
                <a:lnTo>
                  <a:pt x="1057852" y="16510"/>
                </a:lnTo>
                <a:lnTo>
                  <a:pt x="1059686" y="16204"/>
                </a:lnTo>
                <a:close/>
              </a:path>
              <a:path w="1343025" h="477520">
                <a:moveTo>
                  <a:pt x="1333074" y="15240"/>
                </a:moveTo>
                <a:lnTo>
                  <a:pt x="1088541" y="15240"/>
                </a:lnTo>
                <a:lnTo>
                  <a:pt x="1085790" y="16510"/>
                </a:lnTo>
                <a:lnTo>
                  <a:pt x="1332090" y="16510"/>
                </a:lnTo>
                <a:lnTo>
                  <a:pt x="1333074" y="15240"/>
                </a:lnTo>
                <a:close/>
              </a:path>
              <a:path w="1343025" h="477520">
                <a:moveTo>
                  <a:pt x="971851" y="13970"/>
                </a:moveTo>
                <a:lnTo>
                  <a:pt x="968999" y="13970"/>
                </a:lnTo>
                <a:lnTo>
                  <a:pt x="965044" y="16180"/>
                </a:lnTo>
                <a:lnTo>
                  <a:pt x="971851" y="13970"/>
                </a:lnTo>
                <a:close/>
              </a:path>
              <a:path w="1343025" h="477520">
                <a:moveTo>
                  <a:pt x="906464" y="15240"/>
                </a:moveTo>
                <a:lnTo>
                  <a:pt x="901184" y="15240"/>
                </a:lnTo>
                <a:lnTo>
                  <a:pt x="901880" y="16231"/>
                </a:lnTo>
                <a:lnTo>
                  <a:pt x="906464" y="15240"/>
                </a:lnTo>
                <a:close/>
              </a:path>
              <a:path w="1343025" h="477520">
                <a:moveTo>
                  <a:pt x="1065318" y="15216"/>
                </a:moveTo>
                <a:lnTo>
                  <a:pt x="1059686" y="16204"/>
                </a:lnTo>
                <a:lnTo>
                  <a:pt x="1065477" y="15240"/>
                </a:lnTo>
                <a:lnTo>
                  <a:pt x="1065318" y="15216"/>
                </a:lnTo>
                <a:close/>
              </a:path>
              <a:path w="1343025" h="477520">
                <a:moveTo>
                  <a:pt x="82890" y="13970"/>
                </a:moveTo>
                <a:lnTo>
                  <a:pt x="81313" y="15240"/>
                </a:lnTo>
                <a:lnTo>
                  <a:pt x="83122" y="15240"/>
                </a:lnTo>
                <a:lnTo>
                  <a:pt x="82890" y="13970"/>
                </a:lnTo>
                <a:close/>
              </a:path>
              <a:path w="1343025" h="477520">
                <a:moveTo>
                  <a:pt x="134684" y="12700"/>
                </a:moveTo>
                <a:lnTo>
                  <a:pt x="134136" y="13384"/>
                </a:lnTo>
                <a:lnTo>
                  <a:pt x="134015" y="13970"/>
                </a:lnTo>
                <a:lnTo>
                  <a:pt x="133668" y="13970"/>
                </a:lnTo>
                <a:lnTo>
                  <a:pt x="132651" y="15240"/>
                </a:lnTo>
                <a:lnTo>
                  <a:pt x="137519" y="15240"/>
                </a:lnTo>
                <a:lnTo>
                  <a:pt x="136102" y="13970"/>
                </a:lnTo>
                <a:lnTo>
                  <a:pt x="134015" y="13970"/>
                </a:lnTo>
                <a:lnTo>
                  <a:pt x="133710" y="13916"/>
                </a:lnTo>
                <a:lnTo>
                  <a:pt x="136042" y="13916"/>
                </a:lnTo>
                <a:lnTo>
                  <a:pt x="134684" y="12700"/>
                </a:lnTo>
                <a:close/>
              </a:path>
              <a:path w="1343025" h="477520">
                <a:moveTo>
                  <a:pt x="182224" y="7620"/>
                </a:moveTo>
                <a:lnTo>
                  <a:pt x="176565" y="7620"/>
                </a:lnTo>
                <a:lnTo>
                  <a:pt x="179614" y="10160"/>
                </a:lnTo>
                <a:lnTo>
                  <a:pt x="179042" y="11430"/>
                </a:lnTo>
                <a:lnTo>
                  <a:pt x="180760" y="13970"/>
                </a:lnTo>
                <a:lnTo>
                  <a:pt x="148235" y="13970"/>
                </a:lnTo>
                <a:lnTo>
                  <a:pt x="151488" y="15240"/>
                </a:lnTo>
                <a:lnTo>
                  <a:pt x="550947" y="15240"/>
                </a:lnTo>
                <a:lnTo>
                  <a:pt x="554987" y="13916"/>
                </a:lnTo>
                <a:lnTo>
                  <a:pt x="560877" y="11430"/>
                </a:lnTo>
                <a:lnTo>
                  <a:pt x="562931" y="10160"/>
                </a:lnTo>
                <a:lnTo>
                  <a:pt x="186138" y="10160"/>
                </a:lnTo>
                <a:lnTo>
                  <a:pt x="187523" y="8890"/>
                </a:lnTo>
                <a:lnTo>
                  <a:pt x="181013" y="8890"/>
                </a:lnTo>
                <a:lnTo>
                  <a:pt x="182224" y="7620"/>
                </a:lnTo>
                <a:close/>
              </a:path>
              <a:path w="1343025" h="477520">
                <a:moveTo>
                  <a:pt x="899607" y="14239"/>
                </a:moveTo>
                <a:lnTo>
                  <a:pt x="900603" y="15240"/>
                </a:lnTo>
                <a:lnTo>
                  <a:pt x="901184" y="15240"/>
                </a:lnTo>
                <a:lnTo>
                  <a:pt x="899607" y="14239"/>
                </a:lnTo>
                <a:close/>
              </a:path>
              <a:path w="1343025" h="477520">
                <a:moveTo>
                  <a:pt x="1016444" y="12700"/>
                </a:moveTo>
                <a:lnTo>
                  <a:pt x="1016650" y="13970"/>
                </a:lnTo>
                <a:lnTo>
                  <a:pt x="1010390" y="15240"/>
                </a:lnTo>
                <a:lnTo>
                  <a:pt x="1014686" y="15240"/>
                </a:lnTo>
                <a:lnTo>
                  <a:pt x="1025767" y="13970"/>
                </a:lnTo>
                <a:lnTo>
                  <a:pt x="1018579" y="13970"/>
                </a:lnTo>
                <a:lnTo>
                  <a:pt x="1016444" y="12700"/>
                </a:lnTo>
                <a:close/>
              </a:path>
              <a:path w="1343025" h="477520">
                <a:moveTo>
                  <a:pt x="1064933" y="15159"/>
                </a:moveTo>
                <a:lnTo>
                  <a:pt x="1065216" y="15201"/>
                </a:lnTo>
                <a:lnTo>
                  <a:pt x="1064933" y="15159"/>
                </a:lnTo>
                <a:close/>
              </a:path>
              <a:path w="1343025" h="477520">
                <a:moveTo>
                  <a:pt x="1065839" y="15104"/>
                </a:moveTo>
                <a:lnTo>
                  <a:pt x="1065216" y="15201"/>
                </a:lnTo>
                <a:lnTo>
                  <a:pt x="1065839" y="15104"/>
                </a:lnTo>
                <a:close/>
              </a:path>
              <a:path w="1343025" h="477520">
                <a:moveTo>
                  <a:pt x="1063945" y="12700"/>
                </a:moveTo>
                <a:lnTo>
                  <a:pt x="1056904" y="13970"/>
                </a:lnTo>
                <a:lnTo>
                  <a:pt x="1064933" y="15159"/>
                </a:lnTo>
                <a:lnTo>
                  <a:pt x="1063945" y="12700"/>
                </a:lnTo>
                <a:close/>
              </a:path>
              <a:path w="1343025" h="477520">
                <a:moveTo>
                  <a:pt x="946002" y="13970"/>
                </a:moveTo>
                <a:lnTo>
                  <a:pt x="942446" y="13970"/>
                </a:lnTo>
                <a:lnTo>
                  <a:pt x="945772" y="15129"/>
                </a:lnTo>
                <a:lnTo>
                  <a:pt x="946002" y="13970"/>
                </a:lnTo>
                <a:close/>
              </a:path>
              <a:path w="1343025" h="477520">
                <a:moveTo>
                  <a:pt x="1076018" y="12918"/>
                </a:moveTo>
                <a:lnTo>
                  <a:pt x="1065839" y="15104"/>
                </a:lnTo>
                <a:lnTo>
                  <a:pt x="1073152" y="13970"/>
                </a:lnTo>
                <a:lnTo>
                  <a:pt x="1076018" y="12918"/>
                </a:lnTo>
                <a:close/>
              </a:path>
              <a:path w="1343025" h="477520">
                <a:moveTo>
                  <a:pt x="901578" y="12700"/>
                </a:moveTo>
                <a:lnTo>
                  <a:pt x="897735" y="12700"/>
                </a:lnTo>
                <a:lnTo>
                  <a:pt x="897210" y="13970"/>
                </a:lnTo>
                <a:lnTo>
                  <a:pt x="899182" y="13970"/>
                </a:lnTo>
                <a:lnTo>
                  <a:pt x="899607" y="14239"/>
                </a:lnTo>
                <a:lnTo>
                  <a:pt x="899339" y="13970"/>
                </a:lnTo>
                <a:lnTo>
                  <a:pt x="901578" y="12700"/>
                </a:lnTo>
                <a:close/>
              </a:path>
              <a:path w="1343025" h="477520">
                <a:moveTo>
                  <a:pt x="64649" y="12700"/>
                </a:moveTo>
                <a:lnTo>
                  <a:pt x="59775" y="12700"/>
                </a:lnTo>
                <a:lnTo>
                  <a:pt x="60965" y="13970"/>
                </a:lnTo>
                <a:lnTo>
                  <a:pt x="64020" y="13970"/>
                </a:lnTo>
                <a:lnTo>
                  <a:pt x="64649" y="12700"/>
                </a:lnTo>
                <a:close/>
              </a:path>
              <a:path w="1343025" h="477520">
                <a:moveTo>
                  <a:pt x="133949" y="13618"/>
                </a:moveTo>
                <a:lnTo>
                  <a:pt x="133710" y="13916"/>
                </a:lnTo>
                <a:lnTo>
                  <a:pt x="134015" y="13970"/>
                </a:lnTo>
                <a:lnTo>
                  <a:pt x="133949" y="13618"/>
                </a:lnTo>
                <a:close/>
              </a:path>
              <a:path w="1343025" h="477520">
                <a:moveTo>
                  <a:pt x="183434" y="6350"/>
                </a:moveTo>
                <a:lnTo>
                  <a:pt x="170214" y="7620"/>
                </a:lnTo>
                <a:lnTo>
                  <a:pt x="168980" y="7760"/>
                </a:lnTo>
                <a:lnTo>
                  <a:pt x="160717" y="11430"/>
                </a:lnTo>
                <a:lnTo>
                  <a:pt x="133536" y="11430"/>
                </a:lnTo>
                <a:lnTo>
                  <a:pt x="142321" y="12700"/>
                </a:lnTo>
                <a:lnTo>
                  <a:pt x="143107" y="13970"/>
                </a:lnTo>
                <a:lnTo>
                  <a:pt x="180760" y="13970"/>
                </a:lnTo>
                <a:lnTo>
                  <a:pt x="173851" y="10160"/>
                </a:lnTo>
                <a:lnTo>
                  <a:pt x="170807" y="10160"/>
                </a:lnTo>
                <a:lnTo>
                  <a:pt x="175766" y="8890"/>
                </a:lnTo>
                <a:lnTo>
                  <a:pt x="176565" y="7620"/>
                </a:lnTo>
                <a:lnTo>
                  <a:pt x="182224" y="7620"/>
                </a:lnTo>
                <a:lnTo>
                  <a:pt x="183434" y="6350"/>
                </a:lnTo>
                <a:close/>
              </a:path>
              <a:path w="1343025" h="477520">
                <a:moveTo>
                  <a:pt x="938803" y="12700"/>
                </a:moveTo>
                <a:lnTo>
                  <a:pt x="934626" y="13970"/>
                </a:lnTo>
                <a:lnTo>
                  <a:pt x="942446" y="13970"/>
                </a:lnTo>
                <a:lnTo>
                  <a:pt x="938803" y="12700"/>
                </a:lnTo>
                <a:close/>
              </a:path>
              <a:path w="1343025" h="477520">
                <a:moveTo>
                  <a:pt x="1037944" y="8890"/>
                </a:moveTo>
                <a:lnTo>
                  <a:pt x="1023258" y="10160"/>
                </a:lnTo>
                <a:lnTo>
                  <a:pt x="1028219" y="10160"/>
                </a:lnTo>
                <a:lnTo>
                  <a:pt x="1025051" y="12200"/>
                </a:lnTo>
                <a:lnTo>
                  <a:pt x="1025276" y="13970"/>
                </a:lnTo>
                <a:lnTo>
                  <a:pt x="1025767" y="13970"/>
                </a:lnTo>
                <a:lnTo>
                  <a:pt x="1032635" y="12700"/>
                </a:lnTo>
                <a:lnTo>
                  <a:pt x="1037944" y="8890"/>
                </a:lnTo>
                <a:close/>
              </a:path>
              <a:path w="1343025" h="477520">
                <a:moveTo>
                  <a:pt x="1335679" y="11430"/>
                </a:moveTo>
                <a:lnTo>
                  <a:pt x="1332975" y="13970"/>
                </a:lnTo>
                <a:lnTo>
                  <a:pt x="1335163" y="13970"/>
                </a:lnTo>
                <a:lnTo>
                  <a:pt x="1335679" y="11430"/>
                </a:lnTo>
                <a:close/>
              </a:path>
              <a:path w="1343025" h="477520">
                <a:moveTo>
                  <a:pt x="133776" y="12700"/>
                </a:moveTo>
                <a:lnTo>
                  <a:pt x="130436" y="12700"/>
                </a:lnTo>
                <a:lnTo>
                  <a:pt x="129664" y="13210"/>
                </a:lnTo>
                <a:lnTo>
                  <a:pt x="133710" y="13916"/>
                </a:lnTo>
                <a:lnTo>
                  <a:pt x="133949" y="13618"/>
                </a:lnTo>
                <a:lnTo>
                  <a:pt x="133776" y="12700"/>
                </a:lnTo>
                <a:close/>
              </a:path>
              <a:path w="1343025" h="477520">
                <a:moveTo>
                  <a:pt x="975549" y="12700"/>
                </a:moveTo>
                <a:lnTo>
                  <a:pt x="975155" y="12835"/>
                </a:lnTo>
                <a:lnTo>
                  <a:pt x="975208" y="13384"/>
                </a:lnTo>
                <a:lnTo>
                  <a:pt x="975549" y="12700"/>
                </a:lnTo>
                <a:close/>
              </a:path>
              <a:path w="1343025" h="477520">
                <a:moveTo>
                  <a:pt x="124165" y="10160"/>
                </a:moveTo>
                <a:lnTo>
                  <a:pt x="126737" y="12700"/>
                </a:lnTo>
                <a:lnTo>
                  <a:pt x="129664" y="13210"/>
                </a:lnTo>
                <a:lnTo>
                  <a:pt x="130436" y="12700"/>
                </a:lnTo>
                <a:lnTo>
                  <a:pt x="133776" y="12700"/>
                </a:lnTo>
                <a:lnTo>
                  <a:pt x="133536" y="11430"/>
                </a:lnTo>
                <a:lnTo>
                  <a:pt x="136865" y="11430"/>
                </a:lnTo>
                <a:lnTo>
                  <a:pt x="124165" y="10160"/>
                </a:lnTo>
                <a:close/>
              </a:path>
              <a:path w="1343025" h="477520">
                <a:moveTo>
                  <a:pt x="1082516" y="11430"/>
                </a:moveTo>
                <a:lnTo>
                  <a:pt x="1080074" y="11430"/>
                </a:lnTo>
                <a:lnTo>
                  <a:pt x="1076018" y="12918"/>
                </a:lnTo>
                <a:lnTo>
                  <a:pt x="1082516" y="11430"/>
                </a:lnTo>
                <a:close/>
              </a:path>
              <a:path w="1343025" h="477520">
                <a:moveTo>
                  <a:pt x="62583" y="10160"/>
                </a:moveTo>
                <a:lnTo>
                  <a:pt x="54940" y="10160"/>
                </a:lnTo>
                <a:lnTo>
                  <a:pt x="54302" y="12700"/>
                </a:lnTo>
                <a:lnTo>
                  <a:pt x="70512" y="12700"/>
                </a:lnTo>
                <a:lnTo>
                  <a:pt x="72590" y="11430"/>
                </a:lnTo>
                <a:lnTo>
                  <a:pt x="64688" y="11430"/>
                </a:lnTo>
                <a:lnTo>
                  <a:pt x="62583" y="10160"/>
                </a:lnTo>
                <a:close/>
              </a:path>
              <a:path w="1343025" h="477520">
                <a:moveTo>
                  <a:pt x="71716" y="10160"/>
                </a:moveTo>
                <a:lnTo>
                  <a:pt x="67459" y="10160"/>
                </a:lnTo>
                <a:lnTo>
                  <a:pt x="64688" y="11430"/>
                </a:lnTo>
                <a:lnTo>
                  <a:pt x="72590" y="11430"/>
                </a:lnTo>
                <a:lnTo>
                  <a:pt x="71849" y="12700"/>
                </a:lnTo>
                <a:lnTo>
                  <a:pt x="73473" y="12700"/>
                </a:lnTo>
                <a:lnTo>
                  <a:pt x="73209" y="11430"/>
                </a:lnTo>
                <a:lnTo>
                  <a:pt x="71716" y="10160"/>
                </a:lnTo>
                <a:close/>
              </a:path>
              <a:path w="1343025" h="477520">
                <a:moveTo>
                  <a:pt x="98031" y="8890"/>
                </a:moveTo>
                <a:lnTo>
                  <a:pt x="86099" y="8890"/>
                </a:lnTo>
                <a:lnTo>
                  <a:pt x="86654" y="10160"/>
                </a:lnTo>
                <a:lnTo>
                  <a:pt x="88134" y="11430"/>
                </a:lnTo>
                <a:lnTo>
                  <a:pt x="92378" y="12700"/>
                </a:lnTo>
                <a:lnTo>
                  <a:pt x="92708" y="11430"/>
                </a:lnTo>
                <a:lnTo>
                  <a:pt x="102852" y="10160"/>
                </a:lnTo>
                <a:lnTo>
                  <a:pt x="101011" y="10160"/>
                </a:lnTo>
                <a:lnTo>
                  <a:pt x="98031" y="8890"/>
                </a:lnTo>
                <a:close/>
              </a:path>
              <a:path w="1343025" h="477520">
                <a:moveTo>
                  <a:pt x="955704" y="8890"/>
                </a:moveTo>
                <a:lnTo>
                  <a:pt x="946459" y="8890"/>
                </a:lnTo>
                <a:lnTo>
                  <a:pt x="941743" y="10160"/>
                </a:lnTo>
                <a:lnTo>
                  <a:pt x="940106" y="10160"/>
                </a:lnTo>
                <a:lnTo>
                  <a:pt x="945712" y="11430"/>
                </a:lnTo>
                <a:lnTo>
                  <a:pt x="945336" y="12700"/>
                </a:lnTo>
                <a:lnTo>
                  <a:pt x="949101" y="12700"/>
                </a:lnTo>
                <a:lnTo>
                  <a:pt x="952127" y="11430"/>
                </a:lnTo>
                <a:lnTo>
                  <a:pt x="955704" y="8890"/>
                </a:lnTo>
                <a:close/>
              </a:path>
              <a:path w="1343025" h="477520">
                <a:moveTo>
                  <a:pt x="975136" y="11430"/>
                </a:moveTo>
                <a:lnTo>
                  <a:pt x="975096" y="12215"/>
                </a:lnTo>
                <a:lnTo>
                  <a:pt x="976499" y="12700"/>
                </a:lnTo>
                <a:lnTo>
                  <a:pt x="975136" y="11430"/>
                </a:lnTo>
                <a:close/>
              </a:path>
              <a:path w="1343025" h="477520">
                <a:moveTo>
                  <a:pt x="1024953" y="11430"/>
                </a:moveTo>
                <a:lnTo>
                  <a:pt x="1024276" y="12700"/>
                </a:lnTo>
                <a:lnTo>
                  <a:pt x="1025028" y="12215"/>
                </a:lnTo>
                <a:lnTo>
                  <a:pt x="1024953" y="11430"/>
                </a:lnTo>
                <a:close/>
              </a:path>
              <a:path w="1343025" h="477520">
                <a:moveTo>
                  <a:pt x="1196442" y="7620"/>
                </a:moveTo>
                <a:lnTo>
                  <a:pt x="1190979" y="7620"/>
                </a:lnTo>
                <a:lnTo>
                  <a:pt x="1192527" y="11430"/>
                </a:lnTo>
                <a:lnTo>
                  <a:pt x="1149378" y="11430"/>
                </a:lnTo>
                <a:lnTo>
                  <a:pt x="1138426" y="12700"/>
                </a:lnTo>
                <a:lnTo>
                  <a:pt x="1332680" y="12700"/>
                </a:lnTo>
                <a:lnTo>
                  <a:pt x="1332090" y="10160"/>
                </a:lnTo>
                <a:lnTo>
                  <a:pt x="1333167" y="8890"/>
                </a:lnTo>
                <a:lnTo>
                  <a:pt x="1201654" y="8890"/>
                </a:lnTo>
                <a:lnTo>
                  <a:pt x="1196442" y="7620"/>
                </a:lnTo>
                <a:close/>
              </a:path>
              <a:path w="1343025" h="477520">
                <a:moveTo>
                  <a:pt x="151991" y="10160"/>
                </a:moveTo>
                <a:lnTo>
                  <a:pt x="139397" y="10160"/>
                </a:lnTo>
                <a:lnTo>
                  <a:pt x="136865" y="11430"/>
                </a:lnTo>
                <a:lnTo>
                  <a:pt x="151836" y="11430"/>
                </a:lnTo>
                <a:lnTo>
                  <a:pt x="151991" y="10160"/>
                </a:lnTo>
                <a:close/>
              </a:path>
              <a:path w="1343025" h="477520">
                <a:moveTo>
                  <a:pt x="903128" y="10160"/>
                </a:moveTo>
                <a:lnTo>
                  <a:pt x="898217" y="10160"/>
                </a:lnTo>
                <a:lnTo>
                  <a:pt x="898697" y="11430"/>
                </a:lnTo>
                <a:lnTo>
                  <a:pt x="903128" y="10160"/>
                </a:lnTo>
                <a:close/>
              </a:path>
              <a:path w="1343025" h="477520">
                <a:moveTo>
                  <a:pt x="970109" y="10493"/>
                </a:moveTo>
                <a:lnTo>
                  <a:pt x="967802" y="11430"/>
                </a:lnTo>
                <a:lnTo>
                  <a:pt x="971096" y="10834"/>
                </a:lnTo>
                <a:lnTo>
                  <a:pt x="970109" y="10493"/>
                </a:lnTo>
                <a:close/>
              </a:path>
              <a:path w="1343025" h="477520">
                <a:moveTo>
                  <a:pt x="971096" y="10834"/>
                </a:moveTo>
                <a:lnTo>
                  <a:pt x="967802" y="11430"/>
                </a:lnTo>
                <a:lnTo>
                  <a:pt x="972821" y="11430"/>
                </a:lnTo>
                <a:lnTo>
                  <a:pt x="971096" y="10834"/>
                </a:lnTo>
                <a:close/>
              </a:path>
              <a:path w="1343025" h="477520">
                <a:moveTo>
                  <a:pt x="964808" y="6350"/>
                </a:moveTo>
                <a:lnTo>
                  <a:pt x="962467" y="7620"/>
                </a:lnTo>
                <a:lnTo>
                  <a:pt x="962385" y="10160"/>
                </a:lnTo>
                <a:lnTo>
                  <a:pt x="974826" y="10160"/>
                </a:lnTo>
                <a:lnTo>
                  <a:pt x="974077" y="11430"/>
                </a:lnTo>
                <a:lnTo>
                  <a:pt x="975020" y="11430"/>
                </a:lnTo>
                <a:lnTo>
                  <a:pt x="974898" y="10160"/>
                </a:lnTo>
                <a:lnTo>
                  <a:pt x="984862" y="8890"/>
                </a:lnTo>
                <a:lnTo>
                  <a:pt x="971743" y="8890"/>
                </a:lnTo>
                <a:lnTo>
                  <a:pt x="968421" y="7620"/>
                </a:lnTo>
                <a:lnTo>
                  <a:pt x="964808" y="6350"/>
                </a:lnTo>
                <a:close/>
              </a:path>
              <a:path w="1343025" h="477520">
                <a:moveTo>
                  <a:pt x="1020480" y="7620"/>
                </a:moveTo>
                <a:lnTo>
                  <a:pt x="1020008" y="8890"/>
                </a:lnTo>
                <a:lnTo>
                  <a:pt x="1015852" y="8890"/>
                </a:lnTo>
                <a:lnTo>
                  <a:pt x="1015114" y="10160"/>
                </a:lnTo>
                <a:lnTo>
                  <a:pt x="1020795" y="11430"/>
                </a:lnTo>
                <a:lnTo>
                  <a:pt x="1022497" y="10160"/>
                </a:lnTo>
                <a:lnTo>
                  <a:pt x="1023258" y="10160"/>
                </a:lnTo>
                <a:lnTo>
                  <a:pt x="1020480" y="7620"/>
                </a:lnTo>
                <a:close/>
              </a:path>
              <a:path w="1343025" h="477520">
                <a:moveTo>
                  <a:pt x="1136149" y="7620"/>
                </a:moveTo>
                <a:lnTo>
                  <a:pt x="1121657" y="8890"/>
                </a:lnTo>
                <a:lnTo>
                  <a:pt x="1110353" y="8890"/>
                </a:lnTo>
                <a:lnTo>
                  <a:pt x="1113892" y="10160"/>
                </a:lnTo>
                <a:lnTo>
                  <a:pt x="1111608" y="11430"/>
                </a:lnTo>
                <a:lnTo>
                  <a:pt x="1136671" y="11430"/>
                </a:lnTo>
                <a:lnTo>
                  <a:pt x="1131980" y="10160"/>
                </a:lnTo>
                <a:lnTo>
                  <a:pt x="1136149" y="7620"/>
                </a:lnTo>
                <a:close/>
              </a:path>
              <a:path w="1343025" h="477520">
                <a:moveTo>
                  <a:pt x="1182408" y="7620"/>
                </a:moveTo>
                <a:lnTo>
                  <a:pt x="1151185" y="7620"/>
                </a:lnTo>
                <a:lnTo>
                  <a:pt x="1142358" y="10160"/>
                </a:lnTo>
                <a:lnTo>
                  <a:pt x="1145439" y="10160"/>
                </a:lnTo>
                <a:lnTo>
                  <a:pt x="1152155" y="11430"/>
                </a:lnTo>
                <a:lnTo>
                  <a:pt x="1149139" y="8890"/>
                </a:lnTo>
                <a:lnTo>
                  <a:pt x="1185927" y="8890"/>
                </a:lnTo>
                <a:lnTo>
                  <a:pt x="1182408" y="7620"/>
                </a:lnTo>
                <a:close/>
              </a:path>
              <a:path w="1343025" h="477520">
                <a:moveTo>
                  <a:pt x="1185927" y="8890"/>
                </a:moveTo>
                <a:lnTo>
                  <a:pt x="1167724" y="8890"/>
                </a:lnTo>
                <a:lnTo>
                  <a:pt x="1165343" y="10160"/>
                </a:lnTo>
                <a:lnTo>
                  <a:pt x="1164010" y="11430"/>
                </a:lnTo>
                <a:lnTo>
                  <a:pt x="1192527" y="11430"/>
                </a:lnTo>
                <a:lnTo>
                  <a:pt x="1181205" y="10160"/>
                </a:lnTo>
                <a:lnTo>
                  <a:pt x="1185927" y="8890"/>
                </a:lnTo>
                <a:close/>
              </a:path>
              <a:path w="1343025" h="477520">
                <a:moveTo>
                  <a:pt x="974826" y="10160"/>
                </a:moveTo>
                <a:lnTo>
                  <a:pt x="970931" y="10160"/>
                </a:lnTo>
                <a:lnTo>
                  <a:pt x="970109" y="10493"/>
                </a:lnTo>
                <a:lnTo>
                  <a:pt x="971096" y="10834"/>
                </a:lnTo>
                <a:lnTo>
                  <a:pt x="974826" y="10160"/>
                </a:lnTo>
                <a:close/>
              </a:path>
              <a:path w="1343025" h="477520">
                <a:moveTo>
                  <a:pt x="137632" y="7620"/>
                </a:moveTo>
                <a:lnTo>
                  <a:pt x="128624" y="10160"/>
                </a:lnTo>
                <a:lnTo>
                  <a:pt x="145562" y="10160"/>
                </a:lnTo>
                <a:lnTo>
                  <a:pt x="137632" y="7620"/>
                </a:lnTo>
                <a:close/>
              </a:path>
              <a:path w="1343025" h="477520">
                <a:moveTo>
                  <a:pt x="148636" y="6350"/>
                </a:moveTo>
                <a:lnTo>
                  <a:pt x="145690" y="8890"/>
                </a:lnTo>
                <a:lnTo>
                  <a:pt x="149051" y="8890"/>
                </a:lnTo>
                <a:lnTo>
                  <a:pt x="149545" y="10160"/>
                </a:lnTo>
                <a:lnTo>
                  <a:pt x="150421" y="10160"/>
                </a:lnTo>
                <a:lnTo>
                  <a:pt x="148636" y="6350"/>
                </a:lnTo>
                <a:close/>
              </a:path>
              <a:path w="1343025" h="477520">
                <a:moveTo>
                  <a:pt x="158145" y="8890"/>
                </a:moveTo>
                <a:lnTo>
                  <a:pt x="150421" y="10160"/>
                </a:lnTo>
                <a:lnTo>
                  <a:pt x="157455" y="10160"/>
                </a:lnTo>
                <a:lnTo>
                  <a:pt x="158145" y="8890"/>
                </a:lnTo>
                <a:close/>
              </a:path>
              <a:path w="1343025" h="477520">
                <a:moveTo>
                  <a:pt x="199243" y="7620"/>
                </a:moveTo>
                <a:lnTo>
                  <a:pt x="196353" y="8890"/>
                </a:lnTo>
                <a:lnTo>
                  <a:pt x="194058" y="10160"/>
                </a:lnTo>
                <a:lnTo>
                  <a:pt x="217459" y="10160"/>
                </a:lnTo>
                <a:lnTo>
                  <a:pt x="218316" y="8890"/>
                </a:lnTo>
                <a:lnTo>
                  <a:pt x="209099" y="8890"/>
                </a:lnTo>
                <a:lnTo>
                  <a:pt x="199243" y="7620"/>
                </a:lnTo>
                <a:close/>
              </a:path>
              <a:path w="1343025" h="477520">
                <a:moveTo>
                  <a:pt x="227093" y="8890"/>
                </a:moveTo>
                <a:lnTo>
                  <a:pt x="222642" y="8890"/>
                </a:lnTo>
                <a:lnTo>
                  <a:pt x="217459" y="10160"/>
                </a:lnTo>
                <a:lnTo>
                  <a:pt x="233009" y="10160"/>
                </a:lnTo>
                <a:lnTo>
                  <a:pt x="227093" y="8890"/>
                </a:lnTo>
                <a:close/>
              </a:path>
              <a:path w="1343025" h="477520">
                <a:moveTo>
                  <a:pt x="246124" y="6350"/>
                </a:moveTo>
                <a:lnTo>
                  <a:pt x="221056" y="7620"/>
                </a:lnTo>
                <a:lnTo>
                  <a:pt x="227921" y="7620"/>
                </a:lnTo>
                <a:lnTo>
                  <a:pt x="232050" y="8890"/>
                </a:lnTo>
                <a:lnTo>
                  <a:pt x="233009" y="10160"/>
                </a:lnTo>
                <a:lnTo>
                  <a:pt x="252037" y="10160"/>
                </a:lnTo>
                <a:lnTo>
                  <a:pt x="252291" y="8890"/>
                </a:lnTo>
                <a:lnTo>
                  <a:pt x="243653" y="8890"/>
                </a:lnTo>
                <a:lnTo>
                  <a:pt x="246124" y="6350"/>
                </a:lnTo>
                <a:close/>
              </a:path>
              <a:path w="1343025" h="477520">
                <a:moveTo>
                  <a:pt x="253744" y="5080"/>
                </a:moveTo>
                <a:lnTo>
                  <a:pt x="249488" y="6350"/>
                </a:lnTo>
                <a:lnTo>
                  <a:pt x="254439" y="6350"/>
                </a:lnTo>
                <a:lnTo>
                  <a:pt x="259393" y="10160"/>
                </a:lnTo>
                <a:lnTo>
                  <a:pt x="555600" y="10160"/>
                </a:lnTo>
                <a:lnTo>
                  <a:pt x="544718" y="8890"/>
                </a:lnTo>
                <a:lnTo>
                  <a:pt x="270925" y="8890"/>
                </a:lnTo>
                <a:lnTo>
                  <a:pt x="269662" y="7620"/>
                </a:lnTo>
                <a:lnTo>
                  <a:pt x="253744" y="5080"/>
                </a:lnTo>
                <a:close/>
              </a:path>
              <a:path w="1343025" h="477520">
                <a:moveTo>
                  <a:pt x="563168" y="7620"/>
                </a:moveTo>
                <a:lnTo>
                  <a:pt x="558815" y="7620"/>
                </a:lnTo>
                <a:lnTo>
                  <a:pt x="559970" y="10160"/>
                </a:lnTo>
                <a:lnTo>
                  <a:pt x="562931" y="10160"/>
                </a:lnTo>
                <a:lnTo>
                  <a:pt x="564984" y="8890"/>
                </a:lnTo>
                <a:lnTo>
                  <a:pt x="563168" y="7620"/>
                </a:lnTo>
                <a:close/>
              </a:path>
              <a:path w="1343025" h="477520">
                <a:moveTo>
                  <a:pt x="598251" y="7620"/>
                </a:moveTo>
                <a:lnTo>
                  <a:pt x="591065" y="7620"/>
                </a:lnTo>
                <a:lnTo>
                  <a:pt x="591298" y="8890"/>
                </a:lnTo>
                <a:lnTo>
                  <a:pt x="589549" y="10160"/>
                </a:lnTo>
                <a:lnTo>
                  <a:pt x="593147" y="10160"/>
                </a:lnTo>
                <a:lnTo>
                  <a:pt x="598251" y="7620"/>
                </a:lnTo>
                <a:close/>
              </a:path>
              <a:path w="1343025" h="477520">
                <a:moveTo>
                  <a:pt x="898028" y="9661"/>
                </a:moveTo>
                <a:lnTo>
                  <a:pt x="895631" y="10160"/>
                </a:lnTo>
                <a:lnTo>
                  <a:pt x="898217" y="10160"/>
                </a:lnTo>
                <a:lnTo>
                  <a:pt x="898028" y="9661"/>
                </a:lnTo>
                <a:close/>
              </a:path>
              <a:path w="1343025" h="477520">
                <a:moveTo>
                  <a:pt x="908231" y="6350"/>
                </a:moveTo>
                <a:lnTo>
                  <a:pt x="902431" y="7620"/>
                </a:lnTo>
                <a:lnTo>
                  <a:pt x="897256" y="7620"/>
                </a:lnTo>
                <a:lnTo>
                  <a:pt x="898028" y="9661"/>
                </a:lnTo>
                <a:lnTo>
                  <a:pt x="907842" y="7620"/>
                </a:lnTo>
                <a:lnTo>
                  <a:pt x="908231" y="6350"/>
                </a:lnTo>
                <a:close/>
              </a:path>
              <a:path w="1343025" h="477520">
                <a:moveTo>
                  <a:pt x="169296" y="7620"/>
                </a:moveTo>
                <a:lnTo>
                  <a:pt x="158583" y="8890"/>
                </a:lnTo>
                <a:lnTo>
                  <a:pt x="168996" y="7753"/>
                </a:lnTo>
                <a:lnTo>
                  <a:pt x="169296" y="7620"/>
                </a:lnTo>
                <a:close/>
              </a:path>
              <a:path w="1343025" h="477520">
                <a:moveTo>
                  <a:pt x="188754" y="7760"/>
                </a:moveTo>
                <a:lnTo>
                  <a:pt x="181013" y="8890"/>
                </a:lnTo>
                <a:lnTo>
                  <a:pt x="187523" y="8890"/>
                </a:lnTo>
                <a:lnTo>
                  <a:pt x="188754" y="7760"/>
                </a:lnTo>
                <a:close/>
              </a:path>
              <a:path w="1343025" h="477520">
                <a:moveTo>
                  <a:pt x="219172" y="7620"/>
                </a:moveTo>
                <a:lnTo>
                  <a:pt x="209099" y="8890"/>
                </a:lnTo>
                <a:lnTo>
                  <a:pt x="218316" y="8890"/>
                </a:lnTo>
                <a:lnTo>
                  <a:pt x="219172" y="7620"/>
                </a:lnTo>
                <a:close/>
              </a:path>
              <a:path w="1343025" h="477520">
                <a:moveTo>
                  <a:pt x="346430" y="6350"/>
                </a:moveTo>
                <a:lnTo>
                  <a:pt x="298314" y="6350"/>
                </a:lnTo>
                <a:lnTo>
                  <a:pt x="285484" y="7620"/>
                </a:lnTo>
                <a:lnTo>
                  <a:pt x="275875" y="7620"/>
                </a:lnTo>
                <a:lnTo>
                  <a:pt x="270925" y="8890"/>
                </a:lnTo>
                <a:lnTo>
                  <a:pt x="347050" y="8890"/>
                </a:lnTo>
                <a:lnTo>
                  <a:pt x="346430" y="6350"/>
                </a:lnTo>
                <a:close/>
              </a:path>
              <a:path w="1343025" h="477520">
                <a:moveTo>
                  <a:pt x="360695" y="5080"/>
                </a:moveTo>
                <a:lnTo>
                  <a:pt x="347050" y="8890"/>
                </a:lnTo>
                <a:lnTo>
                  <a:pt x="544718" y="8890"/>
                </a:lnTo>
                <a:lnTo>
                  <a:pt x="552356" y="6350"/>
                </a:lnTo>
                <a:lnTo>
                  <a:pt x="368573" y="6350"/>
                </a:lnTo>
                <a:lnTo>
                  <a:pt x="360695" y="5080"/>
                </a:lnTo>
                <a:close/>
              </a:path>
              <a:path w="1343025" h="477520">
                <a:moveTo>
                  <a:pt x="595774" y="3810"/>
                </a:moveTo>
                <a:lnTo>
                  <a:pt x="594621" y="6350"/>
                </a:lnTo>
                <a:lnTo>
                  <a:pt x="588345" y="6350"/>
                </a:lnTo>
                <a:lnTo>
                  <a:pt x="580922" y="7620"/>
                </a:lnTo>
                <a:lnTo>
                  <a:pt x="581280" y="8890"/>
                </a:lnTo>
                <a:lnTo>
                  <a:pt x="585536" y="8890"/>
                </a:lnTo>
                <a:lnTo>
                  <a:pt x="588453" y="7620"/>
                </a:lnTo>
                <a:lnTo>
                  <a:pt x="598251" y="7620"/>
                </a:lnTo>
                <a:lnTo>
                  <a:pt x="597809" y="6350"/>
                </a:lnTo>
                <a:lnTo>
                  <a:pt x="594621" y="6350"/>
                </a:lnTo>
                <a:lnTo>
                  <a:pt x="580913" y="5080"/>
                </a:lnTo>
                <a:lnTo>
                  <a:pt x="597367" y="5080"/>
                </a:lnTo>
                <a:lnTo>
                  <a:pt x="595774" y="3810"/>
                </a:lnTo>
                <a:close/>
              </a:path>
              <a:path w="1343025" h="477520">
                <a:moveTo>
                  <a:pt x="897256" y="7620"/>
                </a:moveTo>
                <a:lnTo>
                  <a:pt x="894820" y="7620"/>
                </a:lnTo>
                <a:lnTo>
                  <a:pt x="891627" y="8890"/>
                </a:lnTo>
                <a:lnTo>
                  <a:pt x="897256" y="7620"/>
                </a:lnTo>
                <a:close/>
              </a:path>
              <a:path w="1343025" h="477520">
                <a:moveTo>
                  <a:pt x="1105583" y="2540"/>
                </a:moveTo>
                <a:lnTo>
                  <a:pt x="1109601" y="5080"/>
                </a:lnTo>
                <a:lnTo>
                  <a:pt x="1109153" y="6350"/>
                </a:lnTo>
                <a:lnTo>
                  <a:pt x="1098609" y="7620"/>
                </a:lnTo>
                <a:lnTo>
                  <a:pt x="1094419" y="8890"/>
                </a:lnTo>
                <a:lnTo>
                  <a:pt x="1103577" y="8890"/>
                </a:lnTo>
                <a:lnTo>
                  <a:pt x="1104673" y="7620"/>
                </a:lnTo>
                <a:lnTo>
                  <a:pt x="1114414" y="7620"/>
                </a:lnTo>
                <a:lnTo>
                  <a:pt x="1115579" y="6909"/>
                </a:lnTo>
                <a:lnTo>
                  <a:pt x="1105583" y="2540"/>
                </a:lnTo>
                <a:close/>
              </a:path>
              <a:path w="1343025" h="477520">
                <a:moveTo>
                  <a:pt x="1119086" y="8442"/>
                </a:moveTo>
                <a:lnTo>
                  <a:pt x="1119640" y="8890"/>
                </a:lnTo>
                <a:lnTo>
                  <a:pt x="1119829" y="8766"/>
                </a:lnTo>
                <a:lnTo>
                  <a:pt x="1119086" y="8442"/>
                </a:lnTo>
                <a:close/>
              </a:path>
              <a:path w="1343025" h="477520">
                <a:moveTo>
                  <a:pt x="1120569" y="8282"/>
                </a:moveTo>
                <a:lnTo>
                  <a:pt x="1119829" y="8766"/>
                </a:lnTo>
                <a:lnTo>
                  <a:pt x="1120110" y="8890"/>
                </a:lnTo>
                <a:lnTo>
                  <a:pt x="1120569" y="8282"/>
                </a:lnTo>
                <a:close/>
              </a:path>
              <a:path w="1343025" h="477520">
                <a:moveTo>
                  <a:pt x="1211610" y="6350"/>
                </a:moveTo>
                <a:lnTo>
                  <a:pt x="1201654" y="8890"/>
                </a:lnTo>
                <a:lnTo>
                  <a:pt x="1206408" y="8890"/>
                </a:lnTo>
                <a:lnTo>
                  <a:pt x="1211610" y="6350"/>
                </a:lnTo>
                <a:close/>
              </a:path>
              <a:path w="1343025" h="477520">
                <a:moveTo>
                  <a:pt x="1232401" y="5080"/>
                </a:moveTo>
                <a:lnTo>
                  <a:pt x="1217120" y="6350"/>
                </a:lnTo>
                <a:lnTo>
                  <a:pt x="1206408" y="8890"/>
                </a:lnTo>
                <a:lnTo>
                  <a:pt x="1235014" y="8890"/>
                </a:lnTo>
                <a:lnTo>
                  <a:pt x="1235114" y="7620"/>
                </a:lnTo>
                <a:lnTo>
                  <a:pt x="1230066" y="7620"/>
                </a:lnTo>
                <a:lnTo>
                  <a:pt x="1232401" y="5080"/>
                </a:lnTo>
                <a:close/>
              </a:path>
              <a:path w="1343025" h="477520">
                <a:moveTo>
                  <a:pt x="1243733" y="3810"/>
                </a:moveTo>
                <a:lnTo>
                  <a:pt x="1242489" y="6350"/>
                </a:lnTo>
                <a:lnTo>
                  <a:pt x="1243609" y="7620"/>
                </a:lnTo>
                <a:lnTo>
                  <a:pt x="1235014" y="8890"/>
                </a:lnTo>
                <a:lnTo>
                  <a:pt x="1276623" y="8890"/>
                </a:lnTo>
                <a:lnTo>
                  <a:pt x="1268642" y="7620"/>
                </a:lnTo>
                <a:lnTo>
                  <a:pt x="1267479" y="6350"/>
                </a:lnTo>
                <a:lnTo>
                  <a:pt x="1256205" y="5080"/>
                </a:lnTo>
                <a:lnTo>
                  <a:pt x="1250127" y="5080"/>
                </a:lnTo>
                <a:lnTo>
                  <a:pt x="1243733" y="3810"/>
                </a:lnTo>
                <a:close/>
              </a:path>
              <a:path w="1343025" h="477520">
                <a:moveTo>
                  <a:pt x="1292097" y="5080"/>
                </a:moveTo>
                <a:lnTo>
                  <a:pt x="1277802" y="5080"/>
                </a:lnTo>
                <a:lnTo>
                  <a:pt x="1276061" y="7620"/>
                </a:lnTo>
                <a:lnTo>
                  <a:pt x="1276623" y="8890"/>
                </a:lnTo>
                <a:lnTo>
                  <a:pt x="1333167" y="8890"/>
                </a:lnTo>
                <a:lnTo>
                  <a:pt x="1333778" y="6350"/>
                </a:lnTo>
                <a:lnTo>
                  <a:pt x="1291899" y="6350"/>
                </a:lnTo>
                <a:lnTo>
                  <a:pt x="1292097" y="5080"/>
                </a:lnTo>
                <a:close/>
              </a:path>
              <a:path w="1343025" h="477520">
                <a:moveTo>
                  <a:pt x="1116495" y="6350"/>
                </a:moveTo>
                <a:lnTo>
                  <a:pt x="1115579" y="6909"/>
                </a:lnTo>
                <a:lnTo>
                  <a:pt x="1119086" y="8442"/>
                </a:lnTo>
                <a:lnTo>
                  <a:pt x="1116495" y="6350"/>
                </a:lnTo>
                <a:close/>
              </a:path>
              <a:path w="1343025" h="477520">
                <a:moveTo>
                  <a:pt x="1122985" y="5080"/>
                </a:moveTo>
                <a:lnTo>
                  <a:pt x="1120569" y="8282"/>
                </a:lnTo>
                <a:lnTo>
                  <a:pt x="1123520" y="6350"/>
                </a:lnTo>
                <a:lnTo>
                  <a:pt x="1122985" y="5080"/>
                </a:lnTo>
                <a:close/>
              </a:path>
              <a:path w="1343025" h="477520">
                <a:moveTo>
                  <a:pt x="189716" y="7620"/>
                </a:moveTo>
                <a:lnTo>
                  <a:pt x="188907" y="7620"/>
                </a:lnTo>
                <a:lnTo>
                  <a:pt x="188754" y="7760"/>
                </a:lnTo>
                <a:lnTo>
                  <a:pt x="189716" y="7620"/>
                </a:lnTo>
                <a:close/>
              </a:path>
              <a:path w="1343025" h="477520">
                <a:moveTo>
                  <a:pt x="273044" y="6350"/>
                </a:moveTo>
                <a:lnTo>
                  <a:pt x="269880" y="7620"/>
                </a:lnTo>
                <a:lnTo>
                  <a:pt x="285484" y="7620"/>
                </a:lnTo>
                <a:lnTo>
                  <a:pt x="273044" y="6350"/>
                </a:lnTo>
                <a:close/>
              </a:path>
              <a:path w="1343025" h="477520">
                <a:moveTo>
                  <a:pt x="350163" y="5080"/>
                </a:moveTo>
                <a:lnTo>
                  <a:pt x="336496" y="6350"/>
                </a:lnTo>
                <a:lnTo>
                  <a:pt x="346430" y="6350"/>
                </a:lnTo>
                <a:lnTo>
                  <a:pt x="351580" y="7620"/>
                </a:lnTo>
                <a:lnTo>
                  <a:pt x="355246" y="6350"/>
                </a:lnTo>
                <a:lnTo>
                  <a:pt x="350163" y="5080"/>
                </a:lnTo>
                <a:close/>
              </a:path>
              <a:path w="1343025" h="477520">
                <a:moveTo>
                  <a:pt x="1174125" y="6350"/>
                </a:moveTo>
                <a:lnTo>
                  <a:pt x="1161274" y="7620"/>
                </a:lnTo>
                <a:lnTo>
                  <a:pt x="1176518" y="7620"/>
                </a:lnTo>
                <a:lnTo>
                  <a:pt x="1174125" y="6350"/>
                </a:lnTo>
                <a:close/>
              </a:path>
              <a:path w="1343025" h="477520">
                <a:moveTo>
                  <a:pt x="380949" y="5080"/>
                </a:moveTo>
                <a:lnTo>
                  <a:pt x="368573" y="6350"/>
                </a:lnTo>
                <a:lnTo>
                  <a:pt x="398712" y="6350"/>
                </a:lnTo>
                <a:lnTo>
                  <a:pt x="380949" y="5080"/>
                </a:lnTo>
                <a:close/>
              </a:path>
              <a:path w="1343025" h="477520">
                <a:moveTo>
                  <a:pt x="414317" y="5080"/>
                </a:moveTo>
                <a:lnTo>
                  <a:pt x="398712" y="6350"/>
                </a:lnTo>
                <a:lnTo>
                  <a:pt x="423508" y="6350"/>
                </a:lnTo>
                <a:lnTo>
                  <a:pt x="414317" y="5080"/>
                </a:lnTo>
                <a:close/>
              </a:path>
              <a:path w="1343025" h="477520">
                <a:moveTo>
                  <a:pt x="548548" y="3810"/>
                </a:moveTo>
                <a:lnTo>
                  <a:pt x="538507" y="3810"/>
                </a:lnTo>
                <a:lnTo>
                  <a:pt x="537574" y="5080"/>
                </a:lnTo>
                <a:lnTo>
                  <a:pt x="437644" y="5080"/>
                </a:lnTo>
                <a:lnTo>
                  <a:pt x="423508" y="6350"/>
                </a:lnTo>
                <a:lnTo>
                  <a:pt x="541326" y="6350"/>
                </a:lnTo>
                <a:lnTo>
                  <a:pt x="548548" y="3810"/>
                </a:lnTo>
                <a:close/>
              </a:path>
              <a:path w="1343025" h="477520">
                <a:moveTo>
                  <a:pt x="1308254" y="3810"/>
                </a:moveTo>
                <a:lnTo>
                  <a:pt x="1299702" y="3810"/>
                </a:lnTo>
                <a:lnTo>
                  <a:pt x="1300038" y="5080"/>
                </a:lnTo>
                <a:lnTo>
                  <a:pt x="1292097" y="5080"/>
                </a:lnTo>
                <a:lnTo>
                  <a:pt x="1297664" y="6350"/>
                </a:lnTo>
                <a:lnTo>
                  <a:pt x="1308254" y="3810"/>
                </a:lnTo>
                <a:close/>
              </a:path>
              <a:path w="1343025" h="477520">
                <a:moveTo>
                  <a:pt x="1332710" y="2540"/>
                </a:moveTo>
                <a:lnTo>
                  <a:pt x="1315990" y="2540"/>
                </a:lnTo>
                <a:lnTo>
                  <a:pt x="1305617" y="5080"/>
                </a:lnTo>
                <a:lnTo>
                  <a:pt x="1297693" y="6350"/>
                </a:lnTo>
                <a:lnTo>
                  <a:pt x="1333778" y="6350"/>
                </a:lnTo>
                <a:lnTo>
                  <a:pt x="1334390" y="3810"/>
                </a:lnTo>
                <a:lnTo>
                  <a:pt x="1332710" y="2540"/>
                </a:lnTo>
                <a:close/>
              </a:path>
              <a:path w="1343025" h="477520">
                <a:moveTo>
                  <a:pt x="503023" y="3810"/>
                </a:moveTo>
                <a:lnTo>
                  <a:pt x="477980" y="3810"/>
                </a:lnTo>
                <a:lnTo>
                  <a:pt x="464892" y="5080"/>
                </a:lnTo>
                <a:lnTo>
                  <a:pt x="514954" y="5080"/>
                </a:lnTo>
                <a:lnTo>
                  <a:pt x="503023" y="3810"/>
                </a:lnTo>
                <a:close/>
              </a:path>
              <a:path w="1343025" h="477520">
                <a:moveTo>
                  <a:pt x="1247331" y="2540"/>
                </a:moveTo>
                <a:lnTo>
                  <a:pt x="1250127" y="5080"/>
                </a:lnTo>
                <a:lnTo>
                  <a:pt x="1256205" y="5080"/>
                </a:lnTo>
                <a:lnTo>
                  <a:pt x="1252919" y="3810"/>
                </a:lnTo>
                <a:lnTo>
                  <a:pt x="1247331" y="2540"/>
                </a:lnTo>
                <a:close/>
              </a:path>
              <a:path w="1343025" h="477520">
                <a:moveTo>
                  <a:pt x="1288152" y="3810"/>
                </a:moveTo>
                <a:lnTo>
                  <a:pt x="1275278" y="3810"/>
                </a:lnTo>
                <a:lnTo>
                  <a:pt x="1273820" y="5080"/>
                </a:lnTo>
                <a:lnTo>
                  <a:pt x="1300038" y="5080"/>
                </a:lnTo>
                <a:lnTo>
                  <a:pt x="1288152" y="3810"/>
                </a:lnTo>
                <a:close/>
              </a:path>
              <a:path w="1343025" h="477520">
                <a:moveTo>
                  <a:pt x="1279798" y="1270"/>
                </a:moveTo>
                <a:lnTo>
                  <a:pt x="1277467" y="3810"/>
                </a:lnTo>
                <a:lnTo>
                  <a:pt x="1286570" y="3810"/>
                </a:lnTo>
                <a:lnTo>
                  <a:pt x="1279798" y="1270"/>
                </a:lnTo>
                <a:close/>
              </a:path>
              <a:path w="1343025" h="477520">
                <a:moveTo>
                  <a:pt x="1297240" y="0"/>
                </a:moveTo>
                <a:lnTo>
                  <a:pt x="1286007" y="0"/>
                </a:lnTo>
                <a:lnTo>
                  <a:pt x="1286570" y="3810"/>
                </a:lnTo>
                <a:lnTo>
                  <a:pt x="1287847" y="3810"/>
                </a:lnTo>
                <a:lnTo>
                  <a:pt x="1290566" y="2540"/>
                </a:lnTo>
                <a:lnTo>
                  <a:pt x="1298329" y="2540"/>
                </a:lnTo>
                <a:lnTo>
                  <a:pt x="1297240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5033618" y="8400996"/>
            <a:ext cx="942340" cy="373380"/>
          </a:xfrm>
          <a:custGeom>
            <a:avLst/>
            <a:gdLst/>
            <a:ahLst/>
            <a:cxnLst/>
            <a:rect l="l" t="t" r="r" b="b"/>
            <a:pathLst>
              <a:path w="942339" h="373379">
                <a:moveTo>
                  <a:pt x="0" y="373105"/>
                </a:moveTo>
                <a:lnTo>
                  <a:pt x="941791" y="373105"/>
                </a:lnTo>
                <a:lnTo>
                  <a:pt x="941791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95035">
              <a:lnSpc>
                <a:spcPct val="100000"/>
              </a:lnSpc>
            </a:pPr>
            <a:r>
              <a:rPr dirty="0"/>
              <a:t>Pandas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or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250" dirty="0"/>
              <a:t> </a:t>
            </a:r>
            <a:r>
              <a:rPr dirty="0"/>
              <a:t>Analysis</a:t>
            </a:r>
          </a:p>
        </p:txBody>
      </p:sp>
      <p:sp>
        <p:nvSpPr>
          <p:cNvPr id="65" name="object 65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1147445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90182" y="2710790"/>
            <a:ext cx="3251835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76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pandas.Series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508962" y="2681462"/>
            <a:ext cx="255524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data structu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35100" y="3495513"/>
            <a:ext cx="187642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Indexers: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345618" y="3580797"/>
            <a:ext cx="1153795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143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loc[]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550596" y="3561467"/>
            <a:ext cx="62547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and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208490" y="3580797"/>
            <a:ext cx="1379220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270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iloc[]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708150" y="4188894"/>
            <a:ext cx="5577052" cy="12546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190182" y="2710790"/>
            <a:ext cx="3251835" cy="468630"/>
          </a:xfrm>
          <a:custGeom>
            <a:avLst/>
            <a:gdLst/>
            <a:ahLst/>
            <a:cxnLst/>
            <a:rect l="l" t="t" r="r" b="b"/>
            <a:pathLst>
              <a:path w="3251835" h="468630">
                <a:moveTo>
                  <a:pt x="0" y="468227"/>
                </a:moveTo>
                <a:lnTo>
                  <a:pt x="3251433" y="468227"/>
                </a:lnTo>
                <a:lnTo>
                  <a:pt x="3251433" y="0"/>
                </a:lnTo>
                <a:lnTo>
                  <a:pt x="0" y="0"/>
                </a:lnTo>
                <a:lnTo>
                  <a:pt x="0" y="4682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208490" y="3580797"/>
            <a:ext cx="1379220" cy="373380"/>
          </a:xfrm>
          <a:custGeom>
            <a:avLst/>
            <a:gdLst/>
            <a:ahLst/>
            <a:cxnLst/>
            <a:rect l="l" t="t" r="r" b="b"/>
            <a:pathLst>
              <a:path w="1379220" h="373379">
                <a:moveTo>
                  <a:pt x="0" y="373105"/>
                </a:moveTo>
                <a:lnTo>
                  <a:pt x="1378955" y="373105"/>
                </a:lnTo>
                <a:lnTo>
                  <a:pt x="1378955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345618" y="3580797"/>
            <a:ext cx="1153795" cy="373380"/>
          </a:xfrm>
          <a:custGeom>
            <a:avLst/>
            <a:gdLst/>
            <a:ahLst/>
            <a:cxnLst/>
            <a:rect l="l" t="t" r="r" b="b"/>
            <a:pathLst>
              <a:path w="1153795" h="373379">
                <a:moveTo>
                  <a:pt x="0" y="373105"/>
                </a:moveTo>
                <a:lnTo>
                  <a:pt x="1153348" y="373105"/>
                </a:lnTo>
                <a:lnTo>
                  <a:pt x="1153348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246006" y="4771856"/>
            <a:ext cx="2706340" cy="32850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360306" y="4839508"/>
            <a:ext cx="2477770" cy="3056890"/>
          </a:xfrm>
          <a:custGeom>
            <a:avLst/>
            <a:gdLst/>
            <a:ahLst/>
            <a:cxnLst/>
            <a:rect l="l" t="t" r="r" b="b"/>
            <a:pathLst>
              <a:path w="2477770" h="3056890">
                <a:moveTo>
                  <a:pt x="0" y="3056434"/>
                </a:moveTo>
                <a:lnTo>
                  <a:pt x="2477740" y="3056434"/>
                </a:lnTo>
                <a:lnTo>
                  <a:pt x="2477740" y="0"/>
                </a:lnTo>
                <a:lnTo>
                  <a:pt x="0" y="0"/>
                </a:lnTo>
                <a:lnTo>
                  <a:pt x="0" y="305643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437251" y="5532189"/>
            <a:ext cx="2323852" cy="22384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9140145" y="5021218"/>
            <a:ext cx="902969" cy="3194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7470">
              <a:lnSpc>
                <a:spcPct val="100000"/>
              </a:lnSpc>
            </a:pPr>
            <a:r>
              <a:rPr sz="2000" b="1" dirty="0">
                <a:latin typeface="Courier"/>
                <a:cs typeface="Courier"/>
              </a:rPr>
              <a:t>exper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897224" y="5672907"/>
            <a:ext cx="124460" cy="16497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0</a:t>
            </a:r>
            <a:endParaRPr sz="14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sz="11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2</a:t>
            </a:r>
            <a:endParaRPr sz="1400">
              <a:latin typeface="Helvetica Neue"/>
              <a:cs typeface="Helvetica Neue"/>
            </a:endParaRPr>
          </a:p>
          <a:p>
            <a:pPr marL="12700">
              <a:lnSpc>
                <a:spcPct val="100000"/>
              </a:lnSpc>
              <a:spcBef>
                <a:spcPts val="595"/>
              </a:spcBef>
            </a:pPr>
            <a:r>
              <a:rPr sz="1400" dirty="0">
                <a:latin typeface="Helvetica Neue"/>
                <a:cs typeface="Helvetica Neue"/>
              </a:rPr>
              <a:t>3</a:t>
            </a:r>
            <a:endParaRPr sz="1400">
              <a:latin typeface="Helvetica Neue"/>
              <a:cs typeface="Helvetica Neue"/>
            </a:endParaRPr>
          </a:p>
          <a:p>
            <a:pPr marL="12700">
              <a:lnSpc>
                <a:spcPct val="100000"/>
              </a:lnSpc>
              <a:spcBef>
                <a:spcPts val="595"/>
              </a:spcBef>
            </a:pPr>
            <a:r>
              <a:rPr sz="1400" dirty="0">
                <a:latin typeface="Helvetica Neue"/>
                <a:cs typeface="Helvetica Neue"/>
              </a:rPr>
              <a:t>4</a:t>
            </a:r>
            <a:endParaRPr sz="1400">
              <a:latin typeface="Helvetica Neue"/>
              <a:cs typeface="Helvetica Neue"/>
            </a:endParaRPr>
          </a:p>
          <a:p>
            <a:pPr marL="12700">
              <a:lnSpc>
                <a:spcPct val="100000"/>
              </a:lnSpc>
              <a:spcBef>
                <a:spcPts val="595"/>
              </a:spcBef>
            </a:pPr>
            <a:r>
              <a:rPr sz="1400" dirty="0">
                <a:latin typeface="Helvetica Neue"/>
                <a:cs typeface="Helvetica Neue"/>
              </a:rPr>
              <a:t>5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701517" y="5893208"/>
            <a:ext cx="523875" cy="2743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1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7702550" y="5889976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702550" y="6179252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702550" y="6468529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702550" y="6757805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702550" y="7047081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721600" y="5581650"/>
            <a:ext cx="0" cy="311785"/>
          </a:xfrm>
          <a:custGeom>
            <a:avLst/>
            <a:gdLst/>
            <a:ahLst/>
            <a:cxnLst/>
            <a:rect l="l" t="t" r="r" b="b"/>
            <a:pathLst>
              <a:path h="311785">
                <a:moveTo>
                  <a:pt x="0" y="311558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721600" y="6167291"/>
            <a:ext cx="0" cy="1188720"/>
          </a:xfrm>
          <a:custGeom>
            <a:avLst/>
            <a:gdLst/>
            <a:ahLst/>
            <a:cxnLst/>
            <a:rect l="l" t="t" r="r" b="b"/>
            <a:pathLst>
              <a:path h="1188720">
                <a:moveTo>
                  <a:pt x="0" y="1188116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197105" y="5581650"/>
            <a:ext cx="0" cy="311785"/>
          </a:xfrm>
          <a:custGeom>
            <a:avLst/>
            <a:gdLst/>
            <a:ahLst/>
            <a:cxnLst/>
            <a:rect l="l" t="t" r="r" b="b"/>
            <a:pathLst>
              <a:path h="311785">
                <a:moveTo>
                  <a:pt x="0" y="311558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8197105" y="6167291"/>
            <a:ext cx="0" cy="1188720"/>
          </a:xfrm>
          <a:custGeom>
            <a:avLst/>
            <a:gdLst/>
            <a:ahLst/>
            <a:cxnLst/>
            <a:rect l="l" t="t" r="r" b="b"/>
            <a:pathLst>
              <a:path h="1188720">
                <a:moveTo>
                  <a:pt x="0" y="1188116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7702550" y="5600700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702550" y="7336358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501617" y="5867808"/>
            <a:ext cx="776605" cy="319405"/>
          </a:xfrm>
          <a:custGeom>
            <a:avLst/>
            <a:gdLst/>
            <a:ahLst/>
            <a:cxnLst/>
            <a:rect l="l" t="t" r="r" b="b"/>
            <a:pathLst>
              <a:path w="776604" h="319404">
                <a:moveTo>
                  <a:pt x="0" y="319055"/>
                </a:moveTo>
                <a:lnTo>
                  <a:pt x="776037" y="319055"/>
                </a:lnTo>
                <a:lnTo>
                  <a:pt x="776037" y="0"/>
                </a:lnTo>
                <a:lnTo>
                  <a:pt x="0" y="0"/>
                </a:lnTo>
                <a:lnTo>
                  <a:pt x="0" y="319055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9140145" y="5021218"/>
            <a:ext cx="902969" cy="319405"/>
          </a:xfrm>
          <a:custGeom>
            <a:avLst/>
            <a:gdLst/>
            <a:ahLst/>
            <a:cxnLst/>
            <a:rect l="l" t="t" r="r" b="b"/>
            <a:pathLst>
              <a:path w="902970" h="319404">
                <a:moveTo>
                  <a:pt x="0" y="319055"/>
                </a:moveTo>
                <a:lnTo>
                  <a:pt x="902528" y="319055"/>
                </a:lnTo>
                <a:lnTo>
                  <a:pt x="902528" y="0"/>
                </a:lnTo>
                <a:lnTo>
                  <a:pt x="0" y="0"/>
                </a:lnTo>
                <a:lnTo>
                  <a:pt x="0" y="31905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688504" y="5815685"/>
            <a:ext cx="5616315" cy="130214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848110" y="7219308"/>
            <a:ext cx="5577052" cy="38438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7701517" y="5893208"/>
            <a:ext cx="523875" cy="274320"/>
          </a:xfrm>
          <a:custGeom>
            <a:avLst/>
            <a:gdLst/>
            <a:ahLst/>
            <a:cxnLst/>
            <a:rect l="l" t="t" r="r" b="b"/>
            <a:pathLst>
              <a:path w="523875" h="274320">
                <a:moveTo>
                  <a:pt x="0" y="274082"/>
                </a:moveTo>
                <a:lnTo>
                  <a:pt x="523580" y="274082"/>
                </a:lnTo>
                <a:lnTo>
                  <a:pt x="523580" y="0"/>
                </a:lnTo>
                <a:lnTo>
                  <a:pt x="0" y="0"/>
                </a:lnTo>
                <a:lnTo>
                  <a:pt x="0" y="274082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7665333" y="5801659"/>
            <a:ext cx="3051175" cy="452120"/>
          </a:xfrm>
          <a:custGeom>
            <a:avLst/>
            <a:gdLst/>
            <a:ahLst/>
            <a:cxnLst/>
            <a:rect l="l" t="t" r="r" b="b"/>
            <a:pathLst>
              <a:path w="3051175" h="452120">
                <a:moveTo>
                  <a:pt x="23047" y="444134"/>
                </a:moveTo>
                <a:lnTo>
                  <a:pt x="30866" y="452120"/>
                </a:lnTo>
                <a:lnTo>
                  <a:pt x="47756" y="452120"/>
                </a:lnTo>
                <a:lnTo>
                  <a:pt x="56875" y="450850"/>
                </a:lnTo>
                <a:lnTo>
                  <a:pt x="63891" y="449580"/>
                </a:lnTo>
                <a:lnTo>
                  <a:pt x="70816" y="445770"/>
                </a:lnTo>
                <a:lnTo>
                  <a:pt x="28516" y="445770"/>
                </a:lnTo>
                <a:lnTo>
                  <a:pt x="23047" y="444134"/>
                </a:lnTo>
                <a:close/>
              </a:path>
              <a:path w="3051175" h="452120">
                <a:moveTo>
                  <a:pt x="3023389" y="392430"/>
                </a:moveTo>
                <a:lnTo>
                  <a:pt x="3018699" y="392430"/>
                </a:lnTo>
                <a:lnTo>
                  <a:pt x="2997389" y="414589"/>
                </a:lnTo>
                <a:lnTo>
                  <a:pt x="2996078" y="422910"/>
                </a:lnTo>
                <a:lnTo>
                  <a:pt x="2998945" y="436880"/>
                </a:lnTo>
                <a:lnTo>
                  <a:pt x="3006835" y="447040"/>
                </a:lnTo>
                <a:lnTo>
                  <a:pt x="3020425" y="452120"/>
                </a:lnTo>
                <a:lnTo>
                  <a:pt x="3021669" y="450850"/>
                </a:lnTo>
                <a:lnTo>
                  <a:pt x="3021260" y="450850"/>
                </a:lnTo>
                <a:lnTo>
                  <a:pt x="3022010" y="450501"/>
                </a:lnTo>
                <a:lnTo>
                  <a:pt x="3042832" y="429235"/>
                </a:lnTo>
                <a:lnTo>
                  <a:pt x="3044571" y="424180"/>
                </a:lnTo>
                <a:lnTo>
                  <a:pt x="3044544" y="407670"/>
                </a:lnTo>
                <a:lnTo>
                  <a:pt x="3036010" y="397510"/>
                </a:lnTo>
                <a:lnTo>
                  <a:pt x="3023389" y="392430"/>
                </a:lnTo>
                <a:close/>
              </a:path>
              <a:path w="3051175" h="452120">
                <a:moveTo>
                  <a:pt x="2938470" y="404281"/>
                </a:moveTo>
                <a:lnTo>
                  <a:pt x="2932378" y="411480"/>
                </a:lnTo>
                <a:lnTo>
                  <a:pt x="2930993" y="424180"/>
                </a:lnTo>
                <a:lnTo>
                  <a:pt x="2935656" y="435610"/>
                </a:lnTo>
                <a:lnTo>
                  <a:pt x="2946280" y="440690"/>
                </a:lnTo>
                <a:lnTo>
                  <a:pt x="2964355" y="441960"/>
                </a:lnTo>
                <a:lnTo>
                  <a:pt x="2977270" y="443230"/>
                </a:lnTo>
                <a:lnTo>
                  <a:pt x="2986647" y="445770"/>
                </a:lnTo>
                <a:lnTo>
                  <a:pt x="2994110" y="448310"/>
                </a:lnTo>
                <a:lnTo>
                  <a:pt x="3001285" y="449580"/>
                </a:lnTo>
                <a:lnTo>
                  <a:pt x="3009793" y="450850"/>
                </a:lnTo>
                <a:lnTo>
                  <a:pt x="3017028" y="450850"/>
                </a:lnTo>
                <a:lnTo>
                  <a:pt x="3006835" y="447040"/>
                </a:lnTo>
                <a:lnTo>
                  <a:pt x="3001904" y="440690"/>
                </a:lnTo>
                <a:lnTo>
                  <a:pt x="2947177" y="440690"/>
                </a:lnTo>
                <a:lnTo>
                  <a:pt x="2953098" y="431800"/>
                </a:lnTo>
                <a:lnTo>
                  <a:pt x="2953310" y="419100"/>
                </a:lnTo>
                <a:lnTo>
                  <a:pt x="2947191" y="407670"/>
                </a:lnTo>
                <a:lnTo>
                  <a:pt x="2938470" y="404281"/>
                </a:lnTo>
                <a:close/>
              </a:path>
              <a:path w="3051175" h="452120">
                <a:moveTo>
                  <a:pt x="3022010" y="450501"/>
                </a:moveTo>
                <a:lnTo>
                  <a:pt x="3021260" y="450850"/>
                </a:lnTo>
                <a:lnTo>
                  <a:pt x="3021669" y="450850"/>
                </a:lnTo>
                <a:lnTo>
                  <a:pt x="3022010" y="450501"/>
                </a:lnTo>
                <a:close/>
              </a:path>
              <a:path w="3051175" h="452120">
                <a:moveTo>
                  <a:pt x="3042832" y="429235"/>
                </a:moveTo>
                <a:lnTo>
                  <a:pt x="3022010" y="450501"/>
                </a:lnTo>
                <a:lnTo>
                  <a:pt x="3032185" y="445770"/>
                </a:lnTo>
                <a:lnTo>
                  <a:pt x="3040203" y="436880"/>
                </a:lnTo>
                <a:lnTo>
                  <a:pt x="3042832" y="429235"/>
                </a:lnTo>
                <a:close/>
              </a:path>
              <a:path w="3051175" h="452120">
                <a:moveTo>
                  <a:pt x="30317" y="397510"/>
                </a:moveTo>
                <a:lnTo>
                  <a:pt x="15968" y="400050"/>
                </a:lnTo>
                <a:lnTo>
                  <a:pt x="6238" y="407670"/>
                </a:lnTo>
                <a:lnTo>
                  <a:pt x="1317" y="420850"/>
                </a:lnTo>
                <a:lnTo>
                  <a:pt x="1301" y="421925"/>
                </a:lnTo>
                <a:lnTo>
                  <a:pt x="23047" y="444134"/>
                </a:lnTo>
                <a:lnTo>
                  <a:pt x="28516" y="445770"/>
                </a:lnTo>
                <a:lnTo>
                  <a:pt x="44550" y="445770"/>
                </a:lnTo>
                <a:lnTo>
                  <a:pt x="55635" y="436880"/>
                </a:lnTo>
                <a:lnTo>
                  <a:pt x="60445" y="425450"/>
                </a:lnTo>
                <a:lnTo>
                  <a:pt x="60825" y="420370"/>
                </a:lnTo>
                <a:lnTo>
                  <a:pt x="60293" y="420370"/>
                </a:lnTo>
                <a:lnTo>
                  <a:pt x="37561" y="398786"/>
                </a:lnTo>
                <a:lnTo>
                  <a:pt x="30317" y="397510"/>
                </a:lnTo>
                <a:close/>
              </a:path>
              <a:path w="3051175" h="452120">
                <a:moveTo>
                  <a:pt x="58974" y="393527"/>
                </a:moveTo>
                <a:lnTo>
                  <a:pt x="59909" y="396240"/>
                </a:lnTo>
                <a:lnTo>
                  <a:pt x="61236" y="404951"/>
                </a:lnTo>
                <a:lnTo>
                  <a:pt x="61309" y="406400"/>
                </a:lnTo>
                <a:lnTo>
                  <a:pt x="61490" y="411480"/>
                </a:lnTo>
                <a:lnTo>
                  <a:pt x="60445" y="425450"/>
                </a:lnTo>
                <a:lnTo>
                  <a:pt x="55635" y="436880"/>
                </a:lnTo>
                <a:lnTo>
                  <a:pt x="44550" y="445770"/>
                </a:lnTo>
                <a:lnTo>
                  <a:pt x="70816" y="445770"/>
                </a:lnTo>
                <a:lnTo>
                  <a:pt x="79659" y="443230"/>
                </a:lnTo>
                <a:lnTo>
                  <a:pt x="92429" y="440690"/>
                </a:lnTo>
                <a:lnTo>
                  <a:pt x="108508" y="439598"/>
                </a:lnTo>
                <a:lnTo>
                  <a:pt x="100806" y="436880"/>
                </a:lnTo>
                <a:lnTo>
                  <a:pt x="96480" y="424180"/>
                </a:lnTo>
                <a:lnTo>
                  <a:pt x="98173" y="411480"/>
                </a:lnTo>
                <a:lnTo>
                  <a:pt x="105440" y="403860"/>
                </a:lnTo>
                <a:lnTo>
                  <a:pt x="107094" y="403860"/>
                </a:lnTo>
                <a:lnTo>
                  <a:pt x="103395" y="402590"/>
                </a:lnTo>
                <a:lnTo>
                  <a:pt x="85043" y="401320"/>
                </a:lnTo>
                <a:lnTo>
                  <a:pt x="72870" y="398780"/>
                </a:lnTo>
                <a:lnTo>
                  <a:pt x="63914" y="394970"/>
                </a:lnTo>
                <a:lnTo>
                  <a:pt x="58974" y="393527"/>
                </a:lnTo>
                <a:close/>
              </a:path>
              <a:path w="3051175" h="452120">
                <a:moveTo>
                  <a:pt x="1301" y="421925"/>
                </a:moveTo>
                <a:lnTo>
                  <a:pt x="1287" y="422910"/>
                </a:lnTo>
                <a:lnTo>
                  <a:pt x="6602" y="433070"/>
                </a:lnTo>
                <a:lnTo>
                  <a:pt x="15773" y="441960"/>
                </a:lnTo>
                <a:lnTo>
                  <a:pt x="23047" y="444134"/>
                </a:lnTo>
                <a:lnTo>
                  <a:pt x="1301" y="421925"/>
                </a:lnTo>
                <a:close/>
              </a:path>
              <a:path w="3051175" h="452120">
                <a:moveTo>
                  <a:pt x="909222" y="434340"/>
                </a:moveTo>
                <a:lnTo>
                  <a:pt x="709583" y="434340"/>
                </a:lnTo>
                <a:lnTo>
                  <a:pt x="737430" y="436880"/>
                </a:lnTo>
                <a:lnTo>
                  <a:pt x="752109" y="439420"/>
                </a:lnTo>
                <a:lnTo>
                  <a:pt x="765886" y="440690"/>
                </a:lnTo>
                <a:lnTo>
                  <a:pt x="777708" y="441960"/>
                </a:lnTo>
                <a:lnTo>
                  <a:pt x="786521" y="443230"/>
                </a:lnTo>
                <a:lnTo>
                  <a:pt x="799201" y="440627"/>
                </a:lnTo>
                <a:lnTo>
                  <a:pt x="813356" y="438150"/>
                </a:lnTo>
                <a:lnTo>
                  <a:pt x="827700" y="436880"/>
                </a:lnTo>
                <a:lnTo>
                  <a:pt x="839528" y="435610"/>
                </a:lnTo>
                <a:lnTo>
                  <a:pt x="909776" y="435610"/>
                </a:lnTo>
                <a:lnTo>
                  <a:pt x="909222" y="434340"/>
                </a:lnTo>
                <a:close/>
              </a:path>
              <a:path w="3051175" h="452120">
                <a:moveTo>
                  <a:pt x="294871" y="438150"/>
                </a:moveTo>
                <a:lnTo>
                  <a:pt x="134526" y="438150"/>
                </a:lnTo>
                <a:lnTo>
                  <a:pt x="148992" y="439420"/>
                </a:lnTo>
                <a:lnTo>
                  <a:pt x="207741" y="439420"/>
                </a:lnTo>
                <a:lnTo>
                  <a:pt x="225211" y="441960"/>
                </a:lnTo>
                <a:lnTo>
                  <a:pt x="247213" y="440690"/>
                </a:lnTo>
                <a:lnTo>
                  <a:pt x="282297" y="440690"/>
                </a:lnTo>
                <a:lnTo>
                  <a:pt x="294871" y="438150"/>
                </a:lnTo>
                <a:close/>
              </a:path>
              <a:path w="3051175" h="452120">
                <a:moveTo>
                  <a:pt x="1510211" y="438150"/>
                </a:moveTo>
                <a:lnTo>
                  <a:pt x="1349866" y="438150"/>
                </a:lnTo>
                <a:lnTo>
                  <a:pt x="1364332" y="439420"/>
                </a:lnTo>
                <a:lnTo>
                  <a:pt x="1423081" y="439420"/>
                </a:lnTo>
                <a:lnTo>
                  <a:pt x="1440550" y="441960"/>
                </a:lnTo>
                <a:lnTo>
                  <a:pt x="1462553" y="440690"/>
                </a:lnTo>
                <a:lnTo>
                  <a:pt x="1497637" y="440690"/>
                </a:lnTo>
                <a:lnTo>
                  <a:pt x="1510211" y="438150"/>
                </a:lnTo>
                <a:close/>
              </a:path>
              <a:path w="3051175" h="452120">
                <a:moveTo>
                  <a:pt x="2320438" y="438150"/>
                </a:moveTo>
                <a:lnTo>
                  <a:pt x="2160093" y="438150"/>
                </a:lnTo>
                <a:lnTo>
                  <a:pt x="2174559" y="439420"/>
                </a:lnTo>
                <a:lnTo>
                  <a:pt x="2233308" y="439420"/>
                </a:lnTo>
                <a:lnTo>
                  <a:pt x="2250777" y="441960"/>
                </a:lnTo>
                <a:lnTo>
                  <a:pt x="2272780" y="440690"/>
                </a:lnTo>
                <a:lnTo>
                  <a:pt x="2307864" y="440690"/>
                </a:lnTo>
                <a:lnTo>
                  <a:pt x="2320438" y="438150"/>
                </a:lnTo>
                <a:close/>
              </a:path>
              <a:path w="3051175" h="452120">
                <a:moveTo>
                  <a:pt x="119836" y="403860"/>
                </a:moveTo>
                <a:lnTo>
                  <a:pt x="107094" y="403860"/>
                </a:lnTo>
                <a:lnTo>
                  <a:pt x="114493" y="406400"/>
                </a:lnTo>
                <a:lnTo>
                  <a:pt x="118961" y="417830"/>
                </a:lnTo>
                <a:lnTo>
                  <a:pt x="117581" y="430530"/>
                </a:lnTo>
                <a:lnTo>
                  <a:pt x="111138" y="439420"/>
                </a:lnTo>
                <a:lnTo>
                  <a:pt x="108508" y="439598"/>
                </a:lnTo>
                <a:lnTo>
                  <a:pt x="111601" y="440690"/>
                </a:lnTo>
                <a:lnTo>
                  <a:pt x="122713" y="440690"/>
                </a:lnTo>
                <a:lnTo>
                  <a:pt x="134526" y="438150"/>
                </a:lnTo>
                <a:lnTo>
                  <a:pt x="294871" y="438150"/>
                </a:lnTo>
                <a:lnTo>
                  <a:pt x="302557" y="436880"/>
                </a:lnTo>
                <a:lnTo>
                  <a:pt x="308601" y="435610"/>
                </a:lnTo>
                <a:lnTo>
                  <a:pt x="319884" y="434340"/>
                </a:lnTo>
                <a:lnTo>
                  <a:pt x="336392" y="433070"/>
                </a:lnTo>
                <a:lnTo>
                  <a:pt x="504814" y="433070"/>
                </a:lnTo>
                <a:lnTo>
                  <a:pt x="500797" y="426720"/>
                </a:lnTo>
                <a:lnTo>
                  <a:pt x="500525" y="415290"/>
                </a:lnTo>
                <a:lnTo>
                  <a:pt x="504544" y="407670"/>
                </a:lnTo>
                <a:lnTo>
                  <a:pt x="340290" y="407670"/>
                </a:lnTo>
                <a:lnTo>
                  <a:pt x="329096" y="406400"/>
                </a:lnTo>
                <a:lnTo>
                  <a:pt x="148471" y="406400"/>
                </a:lnTo>
                <a:lnTo>
                  <a:pt x="131806" y="405130"/>
                </a:lnTo>
                <a:lnTo>
                  <a:pt x="119836" y="403860"/>
                </a:lnTo>
                <a:close/>
              </a:path>
              <a:path w="3051175" h="452120">
                <a:moveTo>
                  <a:pt x="196967" y="439420"/>
                </a:moveTo>
                <a:lnTo>
                  <a:pt x="171615" y="439420"/>
                </a:lnTo>
                <a:lnTo>
                  <a:pt x="187655" y="440690"/>
                </a:lnTo>
                <a:lnTo>
                  <a:pt x="196967" y="439420"/>
                </a:lnTo>
                <a:close/>
              </a:path>
              <a:path w="3051175" h="452120">
                <a:moveTo>
                  <a:pt x="506421" y="435610"/>
                </a:moveTo>
                <a:lnTo>
                  <a:pt x="444586" y="435610"/>
                </a:lnTo>
                <a:lnTo>
                  <a:pt x="453219" y="436880"/>
                </a:lnTo>
                <a:lnTo>
                  <a:pt x="465735" y="438150"/>
                </a:lnTo>
                <a:lnTo>
                  <a:pt x="495486" y="440690"/>
                </a:lnTo>
                <a:lnTo>
                  <a:pt x="509257" y="440690"/>
                </a:lnTo>
                <a:lnTo>
                  <a:pt x="516154" y="439475"/>
                </a:lnTo>
                <a:lnTo>
                  <a:pt x="507224" y="436880"/>
                </a:lnTo>
                <a:lnTo>
                  <a:pt x="506421" y="435610"/>
                </a:lnTo>
                <a:close/>
              </a:path>
              <a:path w="3051175" h="452120">
                <a:moveTo>
                  <a:pt x="557087" y="400050"/>
                </a:moveTo>
                <a:lnTo>
                  <a:pt x="546599" y="401320"/>
                </a:lnTo>
                <a:lnTo>
                  <a:pt x="535388" y="401320"/>
                </a:lnTo>
                <a:lnTo>
                  <a:pt x="522226" y="403860"/>
                </a:lnTo>
                <a:lnTo>
                  <a:pt x="514408" y="404467"/>
                </a:lnTo>
                <a:lnTo>
                  <a:pt x="521167" y="407670"/>
                </a:lnTo>
                <a:lnTo>
                  <a:pt x="525722" y="417830"/>
                </a:lnTo>
                <a:lnTo>
                  <a:pt x="524145" y="430530"/>
                </a:lnTo>
                <a:lnTo>
                  <a:pt x="516466" y="439420"/>
                </a:lnTo>
                <a:lnTo>
                  <a:pt x="516154" y="439475"/>
                </a:lnTo>
                <a:lnTo>
                  <a:pt x="520335" y="440690"/>
                </a:lnTo>
                <a:lnTo>
                  <a:pt x="530904" y="439420"/>
                </a:lnTo>
                <a:lnTo>
                  <a:pt x="571176" y="439420"/>
                </a:lnTo>
                <a:lnTo>
                  <a:pt x="594511" y="434340"/>
                </a:lnTo>
                <a:lnTo>
                  <a:pt x="909222" y="434340"/>
                </a:lnTo>
                <a:lnTo>
                  <a:pt x="905349" y="425450"/>
                </a:lnTo>
                <a:lnTo>
                  <a:pt x="905879" y="414020"/>
                </a:lnTo>
                <a:lnTo>
                  <a:pt x="911702" y="405130"/>
                </a:lnTo>
                <a:lnTo>
                  <a:pt x="675218" y="405130"/>
                </a:lnTo>
                <a:lnTo>
                  <a:pt x="659756" y="403860"/>
                </a:lnTo>
                <a:lnTo>
                  <a:pt x="654010" y="402590"/>
                </a:lnTo>
                <a:lnTo>
                  <a:pt x="583790" y="402590"/>
                </a:lnTo>
                <a:lnTo>
                  <a:pt x="571281" y="401320"/>
                </a:lnTo>
                <a:lnTo>
                  <a:pt x="557087" y="400050"/>
                </a:lnTo>
                <a:close/>
              </a:path>
              <a:path w="3051175" h="452120">
                <a:moveTo>
                  <a:pt x="571176" y="439420"/>
                </a:moveTo>
                <a:lnTo>
                  <a:pt x="543204" y="439420"/>
                </a:lnTo>
                <a:lnTo>
                  <a:pt x="559145" y="440690"/>
                </a:lnTo>
                <a:lnTo>
                  <a:pt x="571176" y="439420"/>
                </a:lnTo>
                <a:close/>
              </a:path>
              <a:path w="3051175" h="452120">
                <a:moveTo>
                  <a:pt x="909776" y="435610"/>
                </a:moveTo>
                <a:lnTo>
                  <a:pt x="849202" y="435610"/>
                </a:lnTo>
                <a:lnTo>
                  <a:pt x="861874" y="436880"/>
                </a:lnTo>
                <a:lnTo>
                  <a:pt x="905747" y="440690"/>
                </a:lnTo>
                <a:lnTo>
                  <a:pt x="918282" y="440690"/>
                </a:lnTo>
                <a:lnTo>
                  <a:pt x="918889" y="440181"/>
                </a:lnTo>
                <a:lnTo>
                  <a:pt x="910329" y="436880"/>
                </a:lnTo>
                <a:lnTo>
                  <a:pt x="909776" y="435610"/>
                </a:lnTo>
                <a:close/>
              </a:path>
              <a:path w="3051175" h="452120">
                <a:moveTo>
                  <a:pt x="956779" y="403860"/>
                </a:moveTo>
                <a:lnTo>
                  <a:pt x="919847" y="403860"/>
                </a:lnTo>
                <a:lnTo>
                  <a:pt x="926728" y="407670"/>
                </a:lnTo>
                <a:lnTo>
                  <a:pt x="930096" y="420370"/>
                </a:lnTo>
                <a:lnTo>
                  <a:pt x="927375" y="433070"/>
                </a:lnTo>
                <a:lnTo>
                  <a:pt x="918889" y="440181"/>
                </a:lnTo>
                <a:lnTo>
                  <a:pt x="920207" y="440690"/>
                </a:lnTo>
                <a:lnTo>
                  <a:pt x="952794" y="440690"/>
                </a:lnTo>
                <a:lnTo>
                  <a:pt x="965602" y="439420"/>
                </a:lnTo>
                <a:lnTo>
                  <a:pt x="1007963" y="439420"/>
                </a:lnTo>
                <a:lnTo>
                  <a:pt x="1013450" y="438150"/>
                </a:lnTo>
                <a:lnTo>
                  <a:pt x="1024114" y="436880"/>
                </a:lnTo>
                <a:lnTo>
                  <a:pt x="1037417" y="434340"/>
                </a:lnTo>
                <a:lnTo>
                  <a:pt x="1315281" y="434340"/>
                </a:lnTo>
                <a:lnTo>
                  <a:pt x="1311820" y="424180"/>
                </a:lnTo>
                <a:lnTo>
                  <a:pt x="1313514" y="411480"/>
                </a:lnTo>
                <a:lnTo>
                  <a:pt x="1318359" y="406400"/>
                </a:lnTo>
                <a:lnTo>
                  <a:pt x="1187276" y="406400"/>
                </a:lnTo>
                <a:lnTo>
                  <a:pt x="1175993" y="405130"/>
                </a:lnTo>
                <a:lnTo>
                  <a:pt x="982522" y="405130"/>
                </a:lnTo>
                <a:lnTo>
                  <a:pt x="956779" y="403860"/>
                </a:lnTo>
                <a:close/>
              </a:path>
              <a:path w="3051175" h="452120">
                <a:moveTo>
                  <a:pt x="1007963" y="439420"/>
                </a:moveTo>
                <a:lnTo>
                  <a:pt x="991885" y="439420"/>
                </a:lnTo>
                <a:lnTo>
                  <a:pt x="1002477" y="440690"/>
                </a:lnTo>
                <a:lnTo>
                  <a:pt x="1007963" y="439420"/>
                </a:lnTo>
                <a:close/>
              </a:path>
              <a:path w="3051175" h="452120">
                <a:moveTo>
                  <a:pt x="1315281" y="434340"/>
                </a:moveTo>
                <a:lnTo>
                  <a:pt x="1051845" y="434340"/>
                </a:lnTo>
                <a:lnTo>
                  <a:pt x="1065886" y="435610"/>
                </a:lnTo>
                <a:lnTo>
                  <a:pt x="1077663" y="436880"/>
                </a:lnTo>
                <a:lnTo>
                  <a:pt x="1129302" y="436880"/>
                </a:lnTo>
                <a:lnTo>
                  <a:pt x="1163503" y="439984"/>
                </a:lnTo>
                <a:lnTo>
                  <a:pt x="1171519" y="440690"/>
                </a:lnTo>
                <a:lnTo>
                  <a:pt x="1194602" y="440690"/>
                </a:lnTo>
                <a:lnTo>
                  <a:pt x="1201752" y="439984"/>
                </a:lnTo>
                <a:lnTo>
                  <a:pt x="1221052" y="438150"/>
                </a:lnTo>
                <a:lnTo>
                  <a:pt x="1319745" y="438150"/>
                </a:lnTo>
                <a:lnTo>
                  <a:pt x="1316147" y="436880"/>
                </a:lnTo>
                <a:lnTo>
                  <a:pt x="1315281" y="434340"/>
                </a:lnTo>
                <a:close/>
              </a:path>
              <a:path w="3051175" h="452120">
                <a:moveTo>
                  <a:pt x="1319745" y="438150"/>
                </a:moveTo>
                <a:lnTo>
                  <a:pt x="1246629" y="438150"/>
                </a:lnTo>
                <a:lnTo>
                  <a:pt x="1259036" y="439420"/>
                </a:lnTo>
                <a:lnTo>
                  <a:pt x="1272713" y="439420"/>
                </a:lnTo>
                <a:lnTo>
                  <a:pt x="1287913" y="440690"/>
                </a:lnTo>
                <a:lnTo>
                  <a:pt x="1326723" y="440690"/>
                </a:lnTo>
                <a:lnTo>
                  <a:pt x="1319745" y="438150"/>
                </a:lnTo>
                <a:close/>
              </a:path>
              <a:path w="3051175" h="452120">
                <a:moveTo>
                  <a:pt x="1335177" y="403860"/>
                </a:moveTo>
                <a:lnTo>
                  <a:pt x="1320781" y="403860"/>
                </a:lnTo>
                <a:lnTo>
                  <a:pt x="1319740" y="404951"/>
                </a:lnTo>
                <a:lnTo>
                  <a:pt x="1326737" y="407670"/>
                </a:lnTo>
                <a:lnTo>
                  <a:pt x="1332856" y="419100"/>
                </a:lnTo>
                <a:lnTo>
                  <a:pt x="1332644" y="431800"/>
                </a:lnTo>
                <a:lnTo>
                  <a:pt x="1326765" y="440627"/>
                </a:lnTo>
                <a:lnTo>
                  <a:pt x="1326941" y="440690"/>
                </a:lnTo>
                <a:lnTo>
                  <a:pt x="1338054" y="440690"/>
                </a:lnTo>
                <a:lnTo>
                  <a:pt x="1349866" y="438150"/>
                </a:lnTo>
                <a:lnTo>
                  <a:pt x="1510211" y="438150"/>
                </a:lnTo>
                <a:lnTo>
                  <a:pt x="1517898" y="436880"/>
                </a:lnTo>
                <a:lnTo>
                  <a:pt x="1523941" y="435610"/>
                </a:lnTo>
                <a:lnTo>
                  <a:pt x="1535224" y="434340"/>
                </a:lnTo>
                <a:lnTo>
                  <a:pt x="1551732" y="433070"/>
                </a:lnTo>
                <a:lnTo>
                  <a:pt x="1718896" y="433070"/>
                </a:lnTo>
                <a:lnTo>
                  <a:pt x="1715576" y="425450"/>
                </a:lnTo>
                <a:lnTo>
                  <a:pt x="1716106" y="414020"/>
                </a:lnTo>
                <a:lnTo>
                  <a:pt x="1720265" y="407670"/>
                </a:lnTo>
                <a:lnTo>
                  <a:pt x="1555630" y="407670"/>
                </a:lnTo>
                <a:lnTo>
                  <a:pt x="1544436" y="406400"/>
                </a:lnTo>
                <a:lnTo>
                  <a:pt x="1363811" y="406400"/>
                </a:lnTo>
                <a:lnTo>
                  <a:pt x="1347147" y="405130"/>
                </a:lnTo>
                <a:lnTo>
                  <a:pt x="1335177" y="403860"/>
                </a:lnTo>
                <a:close/>
              </a:path>
              <a:path w="3051175" h="452120">
                <a:moveTo>
                  <a:pt x="1412307" y="439420"/>
                </a:moveTo>
                <a:lnTo>
                  <a:pt x="1386955" y="439420"/>
                </a:lnTo>
                <a:lnTo>
                  <a:pt x="1402995" y="440690"/>
                </a:lnTo>
                <a:lnTo>
                  <a:pt x="1412307" y="439420"/>
                </a:lnTo>
                <a:close/>
              </a:path>
              <a:path w="3051175" h="452120">
                <a:moveTo>
                  <a:pt x="1720003" y="435610"/>
                </a:moveTo>
                <a:lnTo>
                  <a:pt x="1659926" y="435610"/>
                </a:lnTo>
                <a:lnTo>
                  <a:pt x="1668560" y="436880"/>
                </a:lnTo>
                <a:lnTo>
                  <a:pt x="1681076" y="438150"/>
                </a:lnTo>
                <a:lnTo>
                  <a:pt x="1710826" y="440690"/>
                </a:lnTo>
                <a:lnTo>
                  <a:pt x="1724597" y="440690"/>
                </a:lnTo>
                <a:lnTo>
                  <a:pt x="1728604" y="439984"/>
                </a:lnTo>
                <a:lnTo>
                  <a:pt x="1720556" y="436880"/>
                </a:lnTo>
                <a:lnTo>
                  <a:pt x="1720003" y="435610"/>
                </a:lnTo>
                <a:close/>
              </a:path>
              <a:path w="3051175" h="452120">
                <a:moveTo>
                  <a:pt x="1767006" y="403860"/>
                </a:moveTo>
                <a:lnTo>
                  <a:pt x="1728467" y="403860"/>
                </a:lnTo>
                <a:lnTo>
                  <a:pt x="1736507" y="407670"/>
                </a:lnTo>
                <a:lnTo>
                  <a:pt x="1741062" y="417830"/>
                </a:lnTo>
                <a:lnTo>
                  <a:pt x="1739485" y="430530"/>
                </a:lnTo>
                <a:lnTo>
                  <a:pt x="1731806" y="439420"/>
                </a:lnTo>
                <a:lnTo>
                  <a:pt x="1728604" y="439984"/>
                </a:lnTo>
                <a:lnTo>
                  <a:pt x="1730434" y="440690"/>
                </a:lnTo>
                <a:lnTo>
                  <a:pt x="1763021" y="440690"/>
                </a:lnTo>
                <a:lnTo>
                  <a:pt x="1775829" y="439420"/>
                </a:lnTo>
                <a:lnTo>
                  <a:pt x="1818190" y="439420"/>
                </a:lnTo>
                <a:lnTo>
                  <a:pt x="1823676" y="438150"/>
                </a:lnTo>
                <a:lnTo>
                  <a:pt x="1834341" y="436880"/>
                </a:lnTo>
                <a:lnTo>
                  <a:pt x="1847644" y="434340"/>
                </a:lnTo>
                <a:lnTo>
                  <a:pt x="2125508" y="434340"/>
                </a:lnTo>
                <a:lnTo>
                  <a:pt x="2122046" y="424180"/>
                </a:lnTo>
                <a:lnTo>
                  <a:pt x="2123740" y="411480"/>
                </a:lnTo>
                <a:lnTo>
                  <a:pt x="2128585" y="406400"/>
                </a:lnTo>
                <a:lnTo>
                  <a:pt x="1997503" y="406400"/>
                </a:lnTo>
                <a:lnTo>
                  <a:pt x="1986220" y="405130"/>
                </a:lnTo>
                <a:lnTo>
                  <a:pt x="1792749" y="405130"/>
                </a:lnTo>
                <a:lnTo>
                  <a:pt x="1767006" y="403860"/>
                </a:lnTo>
                <a:close/>
              </a:path>
              <a:path w="3051175" h="452120">
                <a:moveTo>
                  <a:pt x="1818190" y="439420"/>
                </a:moveTo>
                <a:lnTo>
                  <a:pt x="1802112" y="439420"/>
                </a:lnTo>
                <a:lnTo>
                  <a:pt x="1812704" y="440690"/>
                </a:lnTo>
                <a:lnTo>
                  <a:pt x="1818190" y="439420"/>
                </a:lnTo>
                <a:close/>
              </a:path>
              <a:path w="3051175" h="452120">
                <a:moveTo>
                  <a:pt x="2125508" y="434340"/>
                </a:moveTo>
                <a:lnTo>
                  <a:pt x="1862072" y="434340"/>
                </a:lnTo>
                <a:lnTo>
                  <a:pt x="1876113" y="435610"/>
                </a:lnTo>
                <a:lnTo>
                  <a:pt x="1887891" y="436880"/>
                </a:lnTo>
                <a:lnTo>
                  <a:pt x="1939529" y="436880"/>
                </a:lnTo>
                <a:lnTo>
                  <a:pt x="1973730" y="439984"/>
                </a:lnTo>
                <a:lnTo>
                  <a:pt x="1981746" y="440690"/>
                </a:lnTo>
                <a:lnTo>
                  <a:pt x="2004829" y="440690"/>
                </a:lnTo>
                <a:lnTo>
                  <a:pt x="2011979" y="439984"/>
                </a:lnTo>
                <a:lnTo>
                  <a:pt x="2031279" y="438150"/>
                </a:lnTo>
                <a:lnTo>
                  <a:pt x="2129971" y="438150"/>
                </a:lnTo>
                <a:lnTo>
                  <a:pt x="2126373" y="436880"/>
                </a:lnTo>
                <a:lnTo>
                  <a:pt x="2125508" y="434340"/>
                </a:lnTo>
                <a:close/>
              </a:path>
              <a:path w="3051175" h="452120">
                <a:moveTo>
                  <a:pt x="2129971" y="438150"/>
                </a:moveTo>
                <a:lnTo>
                  <a:pt x="2056855" y="438150"/>
                </a:lnTo>
                <a:lnTo>
                  <a:pt x="2069262" y="439420"/>
                </a:lnTo>
                <a:lnTo>
                  <a:pt x="2082939" y="439420"/>
                </a:lnTo>
                <a:lnTo>
                  <a:pt x="2098140" y="440690"/>
                </a:lnTo>
                <a:lnTo>
                  <a:pt x="2136950" y="440690"/>
                </a:lnTo>
                <a:lnTo>
                  <a:pt x="2129971" y="438150"/>
                </a:lnTo>
                <a:close/>
              </a:path>
              <a:path w="3051175" h="452120">
                <a:moveTo>
                  <a:pt x="2145404" y="403860"/>
                </a:moveTo>
                <a:lnTo>
                  <a:pt x="2131008" y="403860"/>
                </a:lnTo>
                <a:lnTo>
                  <a:pt x="2129967" y="404951"/>
                </a:lnTo>
                <a:lnTo>
                  <a:pt x="2136964" y="407670"/>
                </a:lnTo>
                <a:lnTo>
                  <a:pt x="2143083" y="419100"/>
                </a:lnTo>
                <a:lnTo>
                  <a:pt x="2142871" y="431800"/>
                </a:lnTo>
                <a:lnTo>
                  <a:pt x="2136991" y="440627"/>
                </a:lnTo>
                <a:lnTo>
                  <a:pt x="2137168" y="440690"/>
                </a:lnTo>
                <a:lnTo>
                  <a:pt x="2148281" y="440690"/>
                </a:lnTo>
                <a:lnTo>
                  <a:pt x="2160093" y="438150"/>
                </a:lnTo>
                <a:lnTo>
                  <a:pt x="2320438" y="438150"/>
                </a:lnTo>
                <a:lnTo>
                  <a:pt x="2328125" y="436880"/>
                </a:lnTo>
                <a:lnTo>
                  <a:pt x="2334168" y="435610"/>
                </a:lnTo>
                <a:lnTo>
                  <a:pt x="2345451" y="434340"/>
                </a:lnTo>
                <a:lnTo>
                  <a:pt x="2361959" y="433070"/>
                </a:lnTo>
                <a:lnTo>
                  <a:pt x="2529123" y="433070"/>
                </a:lnTo>
                <a:lnTo>
                  <a:pt x="2525803" y="425450"/>
                </a:lnTo>
                <a:lnTo>
                  <a:pt x="2526333" y="414020"/>
                </a:lnTo>
                <a:lnTo>
                  <a:pt x="2530492" y="407670"/>
                </a:lnTo>
                <a:lnTo>
                  <a:pt x="2365857" y="407670"/>
                </a:lnTo>
                <a:lnTo>
                  <a:pt x="2354663" y="406400"/>
                </a:lnTo>
                <a:lnTo>
                  <a:pt x="2174038" y="406400"/>
                </a:lnTo>
                <a:lnTo>
                  <a:pt x="2157374" y="405130"/>
                </a:lnTo>
                <a:lnTo>
                  <a:pt x="2145404" y="403860"/>
                </a:lnTo>
                <a:close/>
              </a:path>
              <a:path w="3051175" h="452120">
                <a:moveTo>
                  <a:pt x="2222534" y="439420"/>
                </a:moveTo>
                <a:lnTo>
                  <a:pt x="2197181" y="439420"/>
                </a:lnTo>
                <a:lnTo>
                  <a:pt x="2213222" y="440690"/>
                </a:lnTo>
                <a:lnTo>
                  <a:pt x="2222534" y="439420"/>
                </a:lnTo>
                <a:close/>
              </a:path>
              <a:path w="3051175" h="452120">
                <a:moveTo>
                  <a:pt x="2530230" y="435610"/>
                </a:moveTo>
                <a:lnTo>
                  <a:pt x="2470152" y="435610"/>
                </a:lnTo>
                <a:lnTo>
                  <a:pt x="2478786" y="436880"/>
                </a:lnTo>
                <a:lnTo>
                  <a:pt x="2491302" y="438150"/>
                </a:lnTo>
                <a:lnTo>
                  <a:pt x="2521053" y="440690"/>
                </a:lnTo>
                <a:lnTo>
                  <a:pt x="2534824" y="440690"/>
                </a:lnTo>
                <a:lnTo>
                  <a:pt x="2538831" y="439984"/>
                </a:lnTo>
                <a:lnTo>
                  <a:pt x="2530783" y="436880"/>
                </a:lnTo>
                <a:lnTo>
                  <a:pt x="2530230" y="435610"/>
                </a:lnTo>
                <a:close/>
              </a:path>
              <a:path w="3051175" h="452120">
                <a:moveTo>
                  <a:pt x="2577233" y="403860"/>
                </a:moveTo>
                <a:lnTo>
                  <a:pt x="2538694" y="403860"/>
                </a:lnTo>
                <a:lnTo>
                  <a:pt x="2546734" y="407670"/>
                </a:lnTo>
                <a:lnTo>
                  <a:pt x="2551289" y="417830"/>
                </a:lnTo>
                <a:lnTo>
                  <a:pt x="2549712" y="430530"/>
                </a:lnTo>
                <a:lnTo>
                  <a:pt x="2542033" y="439420"/>
                </a:lnTo>
                <a:lnTo>
                  <a:pt x="2538831" y="439984"/>
                </a:lnTo>
                <a:lnTo>
                  <a:pt x="2540661" y="440690"/>
                </a:lnTo>
                <a:lnTo>
                  <a:pt x="2573247" y="440690"/>
                </a:lnTo>
                <a:lnTo>
                  <a:pt x="2586056" y="439420"/>
                </a:lnTo>
                <a:lnTo>
                  <a:pt x="2628417" y="439420"/>
                </a:lnTo>
                <a:lnTo>
                  <a:pt x="2633903" y="438150"/>
                </a:lnTo>
                <a:lnTo>
                  <a:pt x="2644568" y="436880"/>
                </a:lnTo>
                <a:lnTo>
                  <a:pt x="2657871" y="434340"/>
                </a:lnTo>
                <a:lnTo>
                  <a:pt x="2935138" y="434340"/>
                </a:lnTo>
                <a:lnTo>
                  <a:pt x="2930993" y="424180"/>
                </a:lnTo>
                <a:lnTo>
                  <a:pt x="2932378" y="411480"/>
                </a:lnTo>
                <a:lnTo>
                  <a:pt x="2936678" y="406400"/>
                </a:lnTo>
                <a:lnTo>
                  <a:pt x="2807730" y="406400"/>
                </a:lnTo>
                <a:lnTo>
                  <a:pt x="2796446" y="405130"/>
                </a:lnTo>
                <a:lnTo>
                  <a:pt x="2602976" y="405130"/>
                </a:lnTo>
                <a:lnTo>
                  <a:pt x="2577233" y="403860"/>
                </a:lnTo>
                <a:close/>
              </a:path>
              <a:path w="3051175" h="452120">
                <a:moveTo>
                  <a:pt x="2628417" y="439420"/>
                </a:moveTo>
                <a:lnTo>
                  <a:pt x="2612339" y="439420"/>
                </a:lnTo>
                <a:lnTo>
                  <a:pt x="2622930" y="440690"/>
                </a:lnTo>
                <a:lnTo>
                  <a:pt x="2628417" y="439420"/>
                </a:lnTo>
                <a:close/>
              </a:path>
              <a:path w="3051175" h="452120">
                <a:moveTo>
                  <a:pt x="2935138" y="434340"/>
                </a:moveTo>
                <a:lnTo>
                  <a:pt x="2672299" y="434340"/>
                </a:lnTo>
                <a:lnTo>
                  <a:pt x="2686339" y="435610"/>
                </a:lnTo>
                <a:lnTo>
                  <a:pt x="2698117" y="436880"/>
                </a:lnTo>
                <a:lnTo>
                  <a:pt x="2749756" y="436880"/>
                </a:lnTo>
                <a:lnTo>
                  <a:pt x="2783957" y="439984"/>
                </a:lnTo>
                <a:lnTo>
                  <a:pt x="2791973" y="440690"/>
                </a:lnTo>
                <a:lnTo>
                  <a:pt x="2815056" y="440690"/>
                </a:lnTo>
                <a:lnTo>
                  <a:pt x="2822206" y="439984"/>
                </a:lnTo>
                <a:lnTo>
                  <a:pt x="2841506" y="438150"/>
                </a:lnTo>
                <a:lnTo>
                  <a:pt x="2940968" y="438150"/>
                </a:lnTo>
                <a:lnTo>
                  <a:pt x="2935656" y="435610"/>
                </a:lnTo>
                <a:lnTo>
                  <a:pt x="2935138" y="434340"/>
                </a:lnTo>
                <a:close/>
              </a:path>
              <a:path w="3051175" h="452120">
                <a:moveTo>
                  <a:pt x="2940968" y="438150"/>
                </a:moveTo>
                <a:lnTo>
                  <a:pt x="2867082" y="438150"/>
                </a:lnTo>
                <a:lnTo>
                  <a:pt x="2879489" y="439420"/>
                </a:lnTo>
                <a:lnTo>
                  <a:pt x="2893166" y="439420"/>
                </a:lnTo>
                <a:lnTo>
                  <a:pt x="2908367" y="440690"/>
                </a:lnTo>
                <a:lnTo>
                  <a:pt x="2946280" y="440690"/>
                </a:lnTo>
                <a:lnTo>
                  <a:pt x="2940968" y="438150"/>
                </a:lnTo>
                <a:close/>
              </a:path>
              <a:path w="3051175" h="452120">
                <a:moveTo>
                  <a:pt x="2991767" y="393753"/>
                </a:moveTo>
                <a:lnTo>
                  <a:pt x="2988490" y="394970"/>
                </a:lnTo>
                <a:lnTo>
                  <a:pt x="2981413" y="397510"/>
                </a:lnTo>
                <a:lnTo>
                  <a:pt x="2972212" y="400050"/>
                </a:lnTo>
                <a:lnTo>
                  <a:pt x="2959004" y="402590"/>
                </a:lnTo>
                <a:lnTo>
                  <a:pt x="2939902" y="402590"/>
                </a:lnTo>
                <a:lnTo>
                  <a:pt x="2938470" y="404281"/>
                </a:lnTo>
                <a:lnTo>
                  <a:pt x="2947191" y="407670"/>
                </a:lnTo>
                <a:lnTo>
                  <a:pt x="2953310" y="419100"/>
                </a:lnTo>
                <a:lnTo>
                  <a:pt x="2953098" y="431800"/>
                </a:lnTo>
                <a:lnTo>
                  <a:pt x="2947177" y="440690"/>
                </a:lnTo>
                <a:lnTo>
                  <a:pt x="3001904" y="440690"/>
                </a:lnTo>
                <a:lnTo>
                  <a:pt x="2998945" y="436880"/>
                </a:lnTo>
                <a:lnTo>
                  <a:pt x="2996078" y="422910"/>
                </a:lnTo>
                <a:lnTo>
                  <a:pt x="2996278" y="421640"/>
                </a:lnTo>
                <a:lnTo>
                  <a:pt x="2990609" y="421640"/>
                </a:lnTo>
                <a:lnTo>
                  <a:pt x="2989798" y="417830"/>
                </a:lnTo>
                <a:lnTo>
                  <a:pt x="2989459" y="414589"/>
                </a:lnTo>
                <a:lnTo>
                  <a:pt x="2989399" y="408940"/>
                </a:lnTo>
                <a:lnTo>
                  <a:pt x="2990578" y="397510"/>
                </a:lnTo>
                <a:lnTo>
                  <a:pt x="2991767" y="393753"/>
                </a:lnTo>
                <a:close/>
              </a:path>
              <a:path w="3051175" h="452120">
                <a:moveTo>
                  <a:pt x="1319740" y="404951"/>
                </a:moveTo>
                <a:lnTo>
                  <a:pt x="1313514" y="411480"/>
                </a:lnTo>
                <a:lnTo>
                  <a:pt x="1311820" y="424180"/>
                </a:lnTo>
                <a:lnTo>
                  <a:pt x="1316147" y="436880"/>
                </a:lnTo>
                <a:lnTo>
                  <a:pt x="1326765" y="440627"/>
                </a:lnTo>
                <a:lnTo>
                  <a:pt x="1332644" y="431800"/>
                </a:lnTo>
                <a:lnTo>
                  <a:pt x="1332856" y="419100"/>
                </a:lnTo>
                <a:lnTo>
                  <a:pt x="1326737" y="407670"/>
                </a:lnTo>
                <a:lnTo>
                  <a:pt x="1319740" y="404951"/>
                </a:lnTo>
                <a:close/>
              </a:path>
              <a:path w="3051175" h="452120">
                <a:moveTo>
                  <a:pt x="2129967" y="404951"/>
                </a:moveTo>
                <a:lnTo>
                  <a:pt x="2123740" y="411480"/>
                </a:lnTo>
                <a:lnTo>
                  <a:pt x="2122046" y="424180"/>
                </a:lnTo>
                <a:lnTo>
                  <a:pt x="2126373" y="436880"/>
                </a:lnTo>
                <a:lnTo>
                  <a:pt x="2136991" y="440627"/>
                </a:lnTo>
                <a:lnTo>
                  <a:pt x="2142871" y="431800"/>
                </a:lnTo>
                <a:lnTo>
                  <a:pt x="2143083" y="419100"/>
                </a:lnTo>
                <a:lnTo>
                  <a:pt x="2136964" y="407670"/>
                </a:lnTo>
                <a:lnTo>
                  <a:pt x="2129967" y="404951"/>
                </a:lnTo>
                <a:close/>
              </a:path>
              <a:path w="3051175" h="452120">
                <a:moveTo>
                  <a:pt x="919847" y="403860"/>
                </a:moveTo>
                <a:lnTo>
                  <a:pt x="912533" y="403860"/>
                </a:lnTo>
                <a:lnTo>
                  <a:pt x="905879" y="414020"/>
                </a:lnTo>
                <a:lnTo>
                  <a:pt x="905349" y="425450"/>
                </a:lnTo>
                <a:lnTo>
                  <a:pt x="910329" y="436880"/>
                </a:lnTo>
                <a:lnTo>
                  <a:pt x="918889" y="440181"/>
                </a:lnTo>
                <a:lnTo>
                  <a:pt x="927375" y="433070"/>
                </a:lnTo>
                <a:lnTo>
                  <a:pt x="930096" y="420370"/>
                </a:lnTo>
                <a:lnTo>
                  <a:pt x="926728" y="407670"/>
                </a:lnTo>
                <a:lnTo>
                  <a:pt x="919847" y="403860"/>
                </a:lnTo>
                <a:close/>
              </a:path>
              <a:path w="3051175" h="452120">
                <a:moveTo>
                  <a:pt x="2538694" y="403860"/>
                </a:moveTo>
                <a:lnTo>
                  <a:pt x="2532987" y="403860"/>
                </a:lnTo>
                <a:lnTo>
                  <a:pt x="2526333" y="414020"/>
                </a:lnTo>
                <a:lnTo>
                  <a:pt x="2525803" y="425450"/>
                </a:lnTo>
                <a:lnTo>
                  <a:pt x="2530783" y="436880"/>
                </a:lnTo>
                <a:lnTo>
                  <a:pt x="2538831" y="439984"/>
                </a:lnTo>
                <a:lnTo>
                  <a:pt x="2542033" y="439420"/>
                </a:lnTo>
                <a:lnTo>
                  <a:pt x="2549712" y="430530"/>
                </a:lnTo>
                <a:lnTo>
                  <a:pt x="2551289" y="417830"/>
                </a:lnTo>
                <a:lnTo>
                  <a:pt x="2546734" y="407670"/>
                </a:lnTo>
                <a:lnTo>
                  <a:pt x="2538694" y="403860"/>
                </a:lnTo>
                <a:close/>
              </a:path>
              <a:path w="3051175" h="452120">
                <a:moveTo>
                  <a:pt x="1728467" y="403860"/>
                </a:moveTo>
                <a:lnTo>
                  <a:pt x="1722760" y="403860"/>
                </a:lnTo>
                <a:lnTo>
                  <a:pt x="1716106" y="414020"/>
                </a:lnTo>
                <a:lnTo>
                  <a:pt x="1715576" y="425450"/>
                </a:lnTo>
                <a:lnTo>
                  <a:pt x="1720556" y="436880"/>
                </a:lnTo>
                <a:lnTo>
                  <a:pt x="1728604" y="439984"/>
                </a:lnTo>
                <a:lnTo>
                  <a:pt x="1731806" y="439420"/>
                </a:lnTo>
                <a:lnTo>
                  <a:pt x="1739485" y="430530"/>
                </a:lnTo>
                <a:lnTo>
                  <a:pt x="1741062" y="417830"/>
                </a:lnTo>
                <a:lnTo>
                  <a:pt x="1736507" y="407670"/>
                </a:lnTo>
                <a:lnTo>
                  <a:pt x="1728467" y="403860"/>
                </a:lnTo>
                <a:close/>
              </a:path>
              <a:path w="3051175" h="452120">
                <a:moveTo>
                  <a:pt x="107094" y="403860"/>
                </a:moveTo>
                <a:lnTo>
                  <a:pt x="105440" y="403860"/>
                </a:lnTo>
                <a:lnTo>
                  <a:pt x="98173" y="411480"/>
                </a:lnTo>
                <a:lnTo>
                  <a:pt x="96480" y="424180"/>
                </a:lnTo>
                <a:lnTo>
                  <a:pt x="100806" y="436880"/>
                </a:lnTo>
                <a:lnTo>
                  <a:pt x="108508" y="439598"/>
                </a:lnTo>
                <a:lnTo>
                  <a:pt x="111138" y="439420"/>
                </a:lnTo>
                <a:lnTo>
                  <a:pt x="117581" y="430530"/>
                </a:lnTo>
                <a:lnTo>
                  <a:pt x="118961" y="417830"/>
                </a:lnTo>
                <a:lnTo>
                  <a:pt x="114493" y="406400"/>
                </a:lnTo>
                <a:lnTo>
                  <a:pt x="107094" y="403860"/>
                </a:lnTo>
                <a:close/>
              </a:path>
              <a:path w="3051175" h="452120">
                <a:moveTo>
                  <a:pt x="514408" y="404467"/>
                </a:moveTo>
                <a:lnTo>
                  <a:pt x="505883" y="405130"/>
                </a:lnTo>
                <a:lnTo>
                  <a:pt x="500525" y="415290"/>
                </a:lnTo>
                <a:lnTo>
                  <a:pt x="500797" y="426720"/>
                </a:lnTo>
                <a:lnTo>
                  <a:pt x="507224" y="436880"/>
                </a:lnTo>
                <a:lnTo>
                  <a:pt x="516154" y="439475"/>
                </a:lnTo>
                <a:lnTo>
                  <a:pt x="516466" y="439420"/>
                </a:lnTo>
                <a:lnTo>
                  <a:pt x="524145" y="430530"/>
                </a:lnTo>
                <a:lnTo>
                  <a:pt x="525722" y="417830"/>
                </a:lnTo>
                <a:lnTo>
                  <a:pt x="521167" y="407670"/>
                </a:lnTo>
                <a:lnTo>
                  <a:pt x="514408" y="404467"/>
                </a:lnTo>
                <a:close/>
              </a:path>
              <a:path w="3051175" h="452120">
                <a:moveTo>
                  <a:pt x="504814" y="433070"/>
                </a:moveTo>
                <a:lnTo>
                  <a:pt x="336392" y="433070"/>
                </a:lnTo>
                <a:lnTo>
                  <a:pt x="358109" y="434340"/>
                </a:lnTo>
                <a:lnTo>
                  <a:pt x="371847" y="435610"/>
                </a:lnTo>
                <a:lnTo>
                  <a:pt x="382192" y="436880"/>
                </a:lnTo>
                <a:lnTo>
                  <a:pt x="393582" y="438150"/>
                </a:lnTo>
                <a:lnTo>
                  <a:pt x="406249" y="438150"/>
                </a:lnTo>
                <a:lnTo>
                  <a:pt x="420912" y="436880"/>
                </a:lnTo>
                <a:lnTo>
                  <a:pt x="434662" y="436880"/>
                </a:lnTo>
                <a:lnTo>
                  <a:pt x="444586" y="435610"/>
                </a:lnTo>
                <a:lnTo>
                  <a:pt x="506421" y="435610"/>
                </a:lnTo>
                <a:lnTo>
                  <a:pt x="504814" y="433070"/>
                </a:lnTo>
                <a:close/>
              </a:path>
              <a:path w="3051175" h="452120">
                <a:moveTo>
                  <a:pt x="1718896" y="433070"/>
                </a:moveTo>
                <a:lnTo>
                  <a:pt x="1551732" y="433070"/>
                </a:lnTo>
                <a:lnTo>
                  <a:pt x="1573450" y="434340"/>
                </a:lnTo>
                <a:lnTo>
                  <a:pt x="1587188" y="435610"/>
                </a:lnTo>
                <a:lnTo>
                  <a:pt x="1597532" y="436880"/>
                </a:lnTo>
                <a:lnTo>
                  <a:pt x="1608922" y="438150"/>
                </a:lnTo>
                <a:lnTo>
                  <a:pt x="1621588" y="438150"/>
                </a:lnTo>
                <a:lnTo>
                  <a:pt x="1636252" y="436880"/>
                </a:lnTo>
                <a:lnTo>
                  <a:pt x="1650001" y="436880"/>
                </a:lnTo>
                <a:lnTo>
                  <a:pt x="1659926" y="435610"/>
                </a:lnTo>
                <a:lnTo>
                  <a:pt x="1720003" y="435610"/>
                </a:lnTo>
                <a:lnTo>
                  <a:pt x="1718896" y="433070"/>
                </a:lnTo>
                <a:close/>
              </a:path>
              <a:path w="3051175" h="452120">
                <a:moveTo>
                  <a:pt x="2529123" y="433070"/>
                </a:moveTo>
                <a:lnTo>
                  <a:pt x="2361959" y="433070"/>
                </a:lnTo>
                <a:lnTo>
                  <a:pt x="2383677" y="434340"/>
                </a:lnTo>
                <a:lnTo>
                  <a:pt x="2397415" y="435610"/>
                </a:lnTo>
                <a:lnTo>
                  <a:pt x="2407759" y="436880"/>
                </a:lnTo>
                <a:lnTo>
                  <a:pt x="2419149" y="438150"/>
                </a:lnTo>
                <a:lnTo>
                  <a:pt x="2431815" y="438150"/>
                </a:lnTo>
                <a:lnTo>
                  <a:pt x="2446479" y="436880"/>
                </a:lnTo>
                <a:lnTo>
                  <a:pt x="2460228" y="436880"/>
                </a:lnTo>
                <a:lnTo>
                  <a:pt x="2470152" y="435610"/>
                </a:lnTo>
                <a:lnTo>
                  <a:pt x="2530230" y="435610"/>
                </a:lnTo>
                <a:lnTo>
                  <a:pt x="2529123" y="433070"/>
                </a:lnTo>
                <a:close/>
              </a:path>
              <a:path w="3051175" h="452120">
                <a:moveTo>
                  <a:pt x="698523" y="434340"/>
                </a:moveTo>
                <a:lnTo>
                  <a:pt x="619694" y="434340"/>
                </a:lnTo>
                <a:lnTo>
                  <a:pt x="646668" y="436880"/>
                </a:lnTo>
                <a:lnTo>
                  <a:pt x="682451" y="436880"/>
                </a:lnTo>
                <a:lnTo>
                  <a:pt x="698523" y="434340"/>
                </a:lnTo>
                <a:close/>
              </a:path>
              <a:path w="3051175" h="452120">
                <a:moveTo>
                  <a:pt x="3048363" y="391160"/>
                </a:moveTo>
                <a:lnTo>
                  <a:pt x="3009977" y="391160"/>
                </a:lnTo>
                <a:lnTo>
                  <a:pt x="3023389" y="392430"/>
                </a:lnTo>
                <a:lnTo>
                  <a:pt x="3036010" y="397510"/>
                </a:lnTo>
                <a:lnTo>
                  <a:pt x="3044544" y="407670"/>
                </a:lnTo>
                <a:lnTo>
                  <a:pt x="3044571" y="424180"/>
                </a:lnTo>
                <a:lnTo>
                  <a:pt x="3042832" y="429235"/>
                </a:lnTo>
                <a:lnTo>
                  <a:pt x="3050269" y="421640"/>
                </a:lnTo>
                <a:lnTo>
                  <a:pt x="3050952" y="417830"/>
                </a:lnTo>
                <a:lnTo>
                  <a:pt x="3051178" y="415290"/>
                </a:lnTo>
                <a:lnTo>
                  <a:pt x="3051071" y="404281"/>
                </a:lnTo>
                <a:lnTo>
                  <a:pt x="3049922" y="396240"/>
                </a:lnTo>
                <a:lnTo>
                  <a:pt x="3048363" y="391160"/>
                </a:lnTo>
                <a:close/>
              </a:path>
              <a:path w="3051175" h="452120">
                <a:moveTo>
                  <a:pt x="1317" y="420850"/>
                </a:moveTo>
                <a:lnTo>
                  <a:pt x="1022" y="421640"/>
                </a:lnTo>
                <a:lnTo>
                  <a:pt x="1301" y="421925"/>
                </a:lnTo>
                <a:lnTo>
                  <a:pt x="1317" y="420850"/>
                </a:lnTo>
                <a:close/>
              </a:path>
              <a:path w="3051175" h="452120">
                <a:moveTo>
                  <a:pt x="3009977" y="391160"/>
                </a:moveTo>
                <a:lnTo>
                  <a:pt x="3003816" y="391160"/>
                </a:lnTo>
                <a:lnTo>
                  <a:pt x="2995330" y="392430"/>
                </a:lnTo>
                <a:lnTo>
                  <a:pt x="2991767" y="393753"/>
                </a:lnTo>
                <a:lnTo>
                  <a:pt x="2990578" y="397510"/>
                </a:lnTo>
                <a:lnTo>
                  <a:pt x="2989530" y="407670"/>
                </a:lnTo>
                <a:lnTo>
                  <a:pt x="2989459" y="414589"/>
                </a:lnTo>
                <a:lnTo>
                  <a:pt x="2989798" y="417830"/>
                </a:lnTo>
                <a:lnTo>
                  <a:pt x="2990609" y="421640"/>
                </a:lnTo>
                <a:lnTo>
                  <a:pt x="2997389" y="414589"/>
                </a:lnTo>
                <a:lnTo>
                  <a:pt x="2998480" y="407670"/>
                </a:lnTo>
                <a:lnTo>
                  <a:pt x="3006243" y="397510"/>
                </a:lnTo>
                <a:lnTo>
                  <a:pt x="3018699" y="392430"/>
                </a:lnTo>
                <a:lnTo>
                  <a:pt x="3023389" y="392430"/>
                </a:lnTo>
                <a:lnTo>
                  <a:pt x="3009977" y="391160"/>
                </a:lnTo>
                <a:close/>
              </a:path>
              <a:path w="3051175" h="452120">
                <a:moveTo>
                  <a:pt x="2997389" y="414589"/>
                </a:moveTo>
                <a:lnTo>
                  <a:pt x="2990609" y="421640"/>
                </a:lnTo>
                <a:lnTo>
                  <a:pt x="2996278" y="421640"/>
                </a:lnTo>
                <a:lnTo>
                  <a:pt x="2997389" y="414589"/>
                </a:lnTo>
                <a:close/>
              </a:path>
              <a:path w="3051175" h="452120">
                <a:moveTo>
                  <a:pt x="13489" y="343902"/>
                </a:moveTo>
                <a:lnTo>
                  <a:pt x="11652" y="347980"/>
                </a:lnTo>
                <a:lnTo>
                  <a:pt x="10959" y="365760"/>
                </a:lnTo>
                <a:lnTo>
                  <a:pt x="9301" y="378460"/>
                </a:lnTo>
                <a:lnTo>
                  <a:pt x="7101" y="388620"/>
                </a:lnTo>
                <a:lnTo>
                  <a:pt x="4778" y="394970"/>
                </a:lnTo>
                <a:lnTo>
                  <a:pt x="2754" y="402590"/>
                </a:lnTo>
                <a:lnTo>
                  <a:pt x="1450" y="411480"/>
                </a:lnTo>
                <a:lnTo>
                  <a:pt x="1317" y="420850"/>
                </a:lnTo>
                <a:lnTo>
                  <a:pt x="6238" y="407670"/>
                </a:lnTo>
                <a:lnTo>
                  <a:pt x="15968" y="400050"/>
                </a:lnTo>
                <a:lnTo>
                  <a:pt x="30317" y="397510"/>
                </a:lnTo>
                <a:lnTo>
                  <a:pt x="36216" y="397510"/>
                </a:lnTo>
                <a:lnTo>
                  <a:pt x="30866" y="392430"/>
                </a:lnTo>
                <a:lnTo>
                  <a:pt x="34794" y="391160"/>
                </a:lnTo>
                <a:lnTo>
                  <a:pt x="58158" y="391160"/>
                </a:lnTo>
                <a:lnTo>
                  <a:pt x="55150" y="382270"/>
                </a:lnTo>
                <a:lnTo>
                  <a:pt x="52648" y="373380"/>
                </a:lnTo>
                <a:lnTo>
                  <a:pt x="50665" y="360680"/>
                </a:lnTo>
                <a:lnTo>
                  <a:pt x="50125" y="350520"/>
                </a:lnTo>
                <a:lnTo>
                  <a:pt x="27059" y="350520"/>
                </a:lnTo>
                <a:lnTo>
                  <a:pt x="13945" y="347980"/>
                </a:lnTo>
                <a:lnTo>
                  <a:pt x="13489" y="343902"/>
                </a:lnTo>
                <a:close/>
              </a:path>
              <a:path w="3051175" h="452120">
                <a:moveTo>
                  <a:pt x="37561" y="398786"/>
                </a:moveTo>
                <a:lnTo>
                  <a:pt x="60293" y="420370"/>
                </a:lnTo>
                <a:lnTo>
                  <a:pt x="54648" y="407670"/>
                </a:lnTo>
                <a:lnTo>
                  <a:pt x="44728" y="400050"/>
                </a:lnTo>
                <a:lnTo>
                  <a:pt x="37561" y="398786"/>
                </a:lnTo>
                <a:close/>
              </a:path>
              <a:path w="3051175" h="452120">
                <a:moveTo>
                  <a:pt x="43807" y="391160"/>
                </a:moveTo>
                <a:lnTo>
                  <a:pt x="34794" y="391160"/>
                </a:lnTo>
                <a:lnTo>
                  <a:pt x="30866" y="392430"/>
                </a:lnTo>
                <a:lnTo>
                  <a:pt x="37561" y="398786"/>
                </a:lnTo>
                <a:lnTo>
                  <a:pt x="44728" y="400050"/>
                </a:lnTo>
                <a:lnTo>
                  <a:pt x="54648" y="407670"/>
                </a:lnTo>
                <a:lnTo>
                  <a:pt x="60293" y="420370"/>
                </a:lnTo>
                <a:lnTo>
                  <a:pt x="60825" y="420370"/>
                </a:lnTo>
                <a:lnTo>
                  <a:pt x="61300" y="414020"/>
                </a:lnTo>
                <a:lnTo>
                  <a:pt x="61236" y="404951"/>
                </a:lnTo>
                <a:lnTo>
                  <a:pt x="59909" y="396240"/>
                </a:lnTo>
                <a:lnTo>
                  <a:pt x="58974" y="393527"/>
                </a:lnTo>
                <a:lnTo>
                  <a:pt x="55213" y="392430"/>
                </a:lnTo>
                <a:lnTo>
                  <a:pt x="43807" y="391160"/>
                </a:lnTo>
                <a:close/>
              </a:path>
              <a:path w="3051175" h="452120">
                <a:moveTo>
                  <a:pt x="3018699" y="392430"/>
                </a:moveTo>
                <a:lnTo>
                  <a:pt x="3006243" y="397510"/>
                </a:lnTo>
                <a:lnTo>
                  <a:pt x="2998480" y="407670"/>
                </a:lnTo>
                <a:lnTo>
                  <a:pt x="2997389" y="414589"/>
                </a:lnTo>
                <a:lnTo>
                  <a:pt x="3018699" y="392430"/>
                </a:lnTo>
                <a:close/>
              </a:path>
              <a:path w="3051175" h="452120">
                <a:moveTo>
                  <a:pt x="510446" y="402590"/>
                </a:moveTo>
                <a:lnTo>
                  <a:pt x="500219" y="402590"/>
                </a:lnTo>
                <a:lnTo>
                  <a:pt x="487584" y="403860"/>
                </a:lnTo>
                <a:lnTo>
                  <a:pt x="459264" y="405130"/>
                </a:lnTo>
                <a:lnTo>
                  <a:pt x="384485" y="405130"/>
                </a:lnTo>
                <a:lnTo>
                  <a:pt x="353453" y="407670"/>
                </a:lnTo>
                <a:lnTo>
                  <a:pt x="504544" y="407670"/>
                </a:lnTo>
                <a:lnTo>
                  <a:pt x="505883" y="405130"/>
                </a:lnTo>
                <a:lnTo>
                  <a:pt x="514408" y="404467"/>
                </a:lnTo>
                <a:lnTo>
                  <a:pt x="510446" y="402590"/>
                </a:lnTo>
                <a:close/>
              </a:path>
              <a:path w="3051175" h="452120">
                <a:moveTo>
                  <a:pt x="1725787" y="402590"/>
                </a:moveTo>
                <a:lnTo>
                  <a:pt x="1715560" y="402590"/>
                </a:lnTo>
                <a:lnTo>
                  <a:pt x="1702924" y="403860"/>
                </a:lnTo>
                <a:lnTo>
                  <a:pt x="1674604" y="405130"/>
                </a:lnTo>
                <a:lnTo>
                  <a:pt x="1599825" y="405130"/>
                </a:lnTo>
                <a:lnTo>
                  <a:pt x="1568794" y="407670"/>
                </a:lnTo>
                <a:lnTo>
                  <a:pt x="1720265" y="407670"/>
                </a:lnTo>
                <a:lnTo>
                  <a:pt x="1722760" y="403860"/>
                </a:lnTo>
                <a:lnTo>
                  <a:pt x="1728467" y="403860"/>
                </a:lnTo>
                <a:lnTo>
                  <a:pt x="1725787" y="402590"/>
                </a:lnTo>
                <a:close/>
              </a:path>
              <a:path w="3051175" h="452120">
                <a:moveTo>
                  <a:pt x="2536014" y="402590"/>
                </a:moveTo>
                <a:lnTo>
                  <a:pt x="2525787" y="402590"/>
                </a:lnTo>
                <a:lnTo>
                  <a:pt x="2513151" y="403860"/>
                </a:lnTo>
                <a:lnTo>
                  <a:pt x="2484831" y="405130"/>
                </a:lnTo>
                <a:lnTo>
                  <a:pt x="2410052" y="405130"/>
                </a:lnTo>
                <a:lnTo>
                  <a:pt x="2379021" y="407670"/>
                </a:lnTo>
                <a:lnTo>
                  <a:pt x="2530492" y="407670"/>
                </a:lnTo>
                <a:lnTo>
                  <a:pt x="2532987" y="403860"/>
                </a:lnTo>
                <a:lnTo>
                  <a:pt x="2538694" y="403860"/>
                </a:lnTo>
                <a:lnTo>
                  <a:pt x="2536014" y="402590"/>
                </a:lnTo>
                <a:close/>
              </a:path>
              <a:path w="3051175" h="452120">
                <a:moveTo>
                  <a:pt x="298555" y="401320"/>
                </a:moveTo>
                <a:lnTo>
                  <a:pt x="274836" y="401320"/>
                </a:lnTo>
                <a:lnTo>
                  <a:pt x="261782" y="402590"/>
                </a:lnTo>
                <a:lnTo>
                  <a:pt x="248379" y="402590"/>
                </a:lnTo>
                <a:lnTo>
                  <a:pt x="234963" y="403860"/>
                </a:lnTo>
                <a:lnTo>
                  <a:pt x="182682" y="403860"/>
                </a:lnTo>
                <a:lnTo>
                  <a:pt x="171198" y="405130"/>
                </a:lnTo>
                <a:lnTo>
                  <a:pt x="160943" y="405130"/>
                </a:lnTo>
                <a:lnTo>
                  <a:pt x="148471" y="406400"/>
                </a:lnTo>
                <a:lnTo>
                  <a:pt x="329096" y="406400"/>
                </a:lnTo>
                <a:lnTo>
                  <a:pt x="318993" y="403860"/>
                </a:lnTo>
                <a:lnTo>
                  <a:pt x="298555" y="401320"/>
                </a:lnTo>
                <a:close/>
              </a:path>
              <a:path w="3051175" h="452120">
                <a:moveTo>
                  <a:pt x="1217079" y="405130"/>
                </a:moveTo>
                <a:lnTo>
                  <a:pt x="1204282" y="405130"/>
                </a:lnTo>
                <a:lnTo>
                  <a:pt x="1187276" y="406400"/>
                </a:lnTo>
                <a:lnTo>
                  <a:pt x="1227603" y="406400"/>
                </a:lnTo>
                <a:lnTo>
                  <a:pt x="1217079" y="405130"/>
                </a:lnTo>
                <a:close/>
              </a:path>
              <a:path w="3051175" h="452120">
                <a:moveTo>
                  <a:pt x="1313662" y="402590"/>
                </a:moveTo>
                <a:lnTo>
                  <a:pt x="1302767" y="403860"/>
                </a:lnTo>
                <a:lnTo>
                  <a:pt x="1263348" y="403860"/>
                </a:lnTo>
                <a:lnTo>
                  <a:pt x="1249947" y="406400"/>
                </a:lnTo>
                <a:lnTo>
                  <a:pt x="1318359" y="406400"/>
                </a:lnTo>
                <a:lnTo>
                  <a:pt x="1319740" y="404951"/>
                </a:lnTo>
                <a:lnTo>
                  <a:pt x="1316931" y="403860"/>
                </a:lnTo>
                <a:lnTo>
                  <a:pt x="1291339" y="403860"/>
                </a:lnTo>
                <a:lnTo>
                  <a:pt x="1276225" y="402590"/>
                </a:lnTo>
                <a:lnTo>
                  <a:pt x="1313662" y="402590"/>
                </a:lnTo>
                <a:close/>
              </a:path>
              <a:path w="3051175" h="452120">
                <a:moveTo>
                  <a:pt x="1513896" y="401320"/>
                </a:moveTo>
                <a:lnTo>
                  <a:pt x="1490176" y="401320"/>
                </a:lnTo>
                <a:lnTo>
                  <a:pt x="1477122" y="402590"/>
                </a:lnTo>
                <a:lnTo>
                  <a:pt x="1463720" y="402590"/>
                </a:lnTo>
                <a:lnTo>
                  <a:pt x="1450304" y="403860"/>
                </a:lnTo>
                <a:lnTo>
                  <a:pt x="1398023" y="403860"/>
                </a:lnTo>
                <a:lnTo>
                  <a:pt x="1386538" y="405130"/>
                </a:lnTo>
                <a:lnTo>
                  <a:pt x="1376284" y="405130"/>
                </a:lnTo>
                <a:lnTo>
                  <a:pt x="1363811" y="406400"/>
                </a:lnTo>
                <a:lnTo>
                  <a:pt x="1544436" y="406400"/>
                </a:lnTo>
                <a:lnTo>
                  <a:pt x="1534334" y="403860"/>
                </a:lnTo>
                <a:lnTo>
                  <a:pt x="1513896" y="401320"/>
                </a:lnTo>
                <a:close/>
              </a:path>
              <a:path w="3051175" h="452120">
                <a:moveTo>
                  <a:pt x="2027305" y="405130"/>
                </a:moveTo>
                <a:lnTo>
                  <a:pt x="2014508" y="405130"/>
                </a:lnTo>
                <a:lnTo>
                  <a:pt x="1997503" y="406400"/>
                </a:lnTo>
                <a:lnTo>
                  <a:pt x="2037829" y="406400"/>
                </a:lnTo>
                <a:lnTo>
                  <a:pt x="2027305" y="405130"/>
                </a:lnTo>
                <a:close/>
              </a:path>
              <a:path w="3051175" h="452120">
                <a:moveTo>
                  <a:pt x="2123889" y="402590"/>
                </a:moveTo>
                <a:lnTo>
                  <a:pt x="2112994" y="403860"/>
                </a:lnTo>
                <a:lnTo>
                  <a:pt x="2073575" y="403860"/>
                </a:lnTo>
                <a:lnTo>
                  <a:pt x="2060174" y="406400"/>
                </a:lnTo>
                <a:lnTo>
                  <a:pt x="2128585" y="406400"/>
                </a:lnTo>
                <a:lnTo>
                  <a:pt x="2129967" y="404951"/>
                </a:lnTo>
                <a:lnTo>
                  <a:pt x="2127158" y="403860"/>
                </a:lnTo>
                <a:lnTo>
                  <a:pt x="2101567" y="403860"/>
                </a:lnTo>
                <a:lnTo>
                  <a:pt x="2086452" y="402590"/>
                </a:lnTo>
                <a:lnTo>
                  <a:pt x="2123889" y="402590"/>
                </a:lnTo>
                <a:close/>
              </a:path>
              <a:path w="3051175" h="452120">
                <a:moveTo>
                  <a:pt x="2324122" y="401320"/>
                </a:moveTo>
                <a:lnTo>
                  <a:pt x="2300403" y="401320"/>
                </a:lnTo>
                <a:lnTo>
                  <a:pt x="2287349" y="402590"/>
                </a:lnTo>
                <a:lnTo>
                  <a:pt x="2273946" y="402590"/>
                </a:lnTo>
                <a:lnTo>
                  <a:pt x="2260531" y="403860"/>
                </a:lnTo>
                <a:lnTo>
                  <a:pt x="2208249" y="403860"/>
                </a:lnTo>
                <a:lnTo>
                  <a:pt x="2196765" y="405130"/>
                </a:lnTo>
                <a:lnTo>
                  <a:pt x="2186511" y="405130"/>
                </a:lnTo>
                <a:lnTo>
                  <a:pt x="2174038" y="406400"/>
                </a:lnTo>
                <a:lnTo>
                  <a:pt x="2354663" y="406400"/>
                </a:lnTo>
                <a:lnTo>
                  <a:pt x="2344560" y="403860"/>
                </a:lnTo>
                <a:lnTo>
                  <a:pt x="2324122" y="401320"/>
                </a:lnTo>
                <a:close/>
              </a:path>
              <a:path w="3051175" h="452120">
                <a:moveTo>
                  <a:pt x="2837532" y="405130"/>
                </a:moveTo>
                <a:lnTo>
                  <a:pt x="2824735" y="405130"/>
                </a:lnTo>
                <a:lnTo>
                  <a:pt x="2807730" y="406400"/>
                </a:lnTo>
                <a:lnTo>
                  <a:pt x="2848056" y="406400"/>
                </a:lnTo>
                <a:lnTo>
                  <a:pt x="2837532" y="405130"/>
                </a:lnTo>
                <a:close/>
              </a:path>
              <a:path w="3051175" h="452120">
                <a:moveTo>
                  <a:pt x="2934116" y="402590"/>
                </a:moveTo>
                <a:lnTo>
                  <a:pt x="2923221" y="403860"/>
                </a:lnTo>
                <a:lnTo>
                  <a:pt x="2883802" y="403860"/>
                </a:lnTo>
                <a:lnTo>
                  <a:pt x="2870401" y="406400"/>
                </a:lnTo>
                <a:lnTo>
                  <a:pt x="2936678" y="406400"/>
                </a:lnTo>
                <a:lnTo>
                  <a:pt x="2938470" y="404281"/>
                </a:lnTo>
                <a:lnTo>
                  <a:pt x="2937385" y="403860"/>
                </a:lnTo>
                <a:lnTo>
                  <a:pt x="2911794" y="403860"/>
                </a:lnTo>
                <a:lnTo>
                  <a:pt x="2896679" y="402590"/>
                </a:lnTo>
                <a:lnTo>
                  <a:pt x="2934116" y="402590"/>
                </a:lnTo>
                <a:close/>
              </a:path>
              <a:path w="3051175" h="452120">
                <a:moveTo>
                  <a:pt x="771095" y="403860"/>
                </a:moveTo>
                <a:lnTo>
                  <a:pt x="725347" y="403860"/>
                </a:lnTo>
                <a:lnTo>
                  <a:pt x="712467" y="405130"/>
                </a:lnTo>
                <a:lnTo>
                  <a:pt x="799968" y="405130"/>
                </a:lnTo>
                <a:lnTo>
                  <a:pt x="771095" y="403860"/>
                </a:lnTo>
                <a:close/>
              </a:path>
              <a:path w="3051175" h="452120">
                <a:moveTo>
                  <a:pt x="860906" y="403860"/>
                </a:moveTo>
                <a:lnTo>
                  <a:pt x="832360" y="403860"/>
                </a:lnTo>
                <a:lnTo>
                  <a:pt x="820492" y="405130"/>
                </a:lnTo>
                <a:lnTo>
                  <a:pt x="872963" y="405130"/>
                </a:lnTo>
                <a:lnTo>
                  <a:pt x="860906" y="403860"/>
                </a:lnTo>
                <a:close/>
              </a:path>
              <a:path w="3051175" h="452120">
                <a:moveTo>
                  <a:pt x="917553" y="402590"/>
                </a:moveTo>
                <a:lnTo>
                  <a:pt x="895260" y="402590"/>
                </a:lnTo>
                <a:lnTo>
                  <a:pt x="884647" y="403860"/>
                </a:lnTo>
                <a:lnTo>
                  <a:pt x="872963" y="405130"/>
                </a:lnTo>
                <a:lnTo>
                  <a:pt x="911702" y="405130"/>
                </a:lnTo>
                <a:lnTo>
                  <a:pt x="912533" y="403860"/>
                </a:lnTo>
                <a:lnTo>
                  <a:pt x="919847" y="403860"/>
                </a:lnTo>
                <a:lnTo>
                  <a:pt x="917553" y="402590"/>
                </a:lnTo>
                <a:close/>
              </a:path>
              <a:path w="3051175" h="452120">
                <a:moveTo>
                  <a:pt x="1095983" y="403860"/>
                </a:moveTo>
                <a:lnTo>
                  <a:pt x="1015974" y="403860"/>
                </a:lnTo>
                <a:lnTo>
                  <a:pt x="1001962" y="405130"/>
                </a:lnTo>
                <a:lnTo>
                  <a:pt x="1110008" y="405130"/>
                </a:lnTo>
                <a:lnTo>
                  <a:pt x="1095983" y="403860"/>
                </a:lnTo>
                <a:close/>
              </a:path>
              <a:path w="3051175" h="452120">
                <a:moveTo>
                  <a:pt x="1163448" y="403860"/>
                </a:moveTo>
                <a:lnTo>
                  <a:pt x="1149867" y="403860"/>
                </a:lnTo>
                <a:lnTo>
                  <a:pt x="1135479" y="405130"/>
                </a:lnTo>
                <a:lnTo>
                  <a:pt x="1175993" y="405130"/>
                </a:lnTo>
                <a:lnTo>
                  <a:pt x="1163448" y="403860"/>
                </a:lnTo>
                <a:close/>
              </a:path>
              <a:path w="3051175" h="452120">
                <a:moveTo>
                  <a:pt x="1906210" y="403860"/>
                </a:moveTo>
                <a:lnTo>
                  <a:pt x="1826200" y="403860"/>
                </a:lnTo>
                <a:lnTo>
                  <a:pt x="1812189" y="405130"/>
                </a:lnTo>
                <a:lnTo>
                  <a:pt x="1920235" y="405130"/>
                </a:lnTo>
                <a:lnTo>
                  <a:pt x="1906210" y="403860"/>
                </a:lnTo>
                <a:close/>
              </a:path>
              <a:path w="3051175" h="452120">
                <a:moveTo>
                  <a:pt x="1973674" y="403860"/>
                </a:moveTo>
                <a:lnTo>
                  <a:pt x="1960094" y="403860"/>
                </a:lnTo>
                <a:lnTo>
                  <a:pt x="1945706" y="405130"/>
                </a:lnTo>
                <a:lnTo>
                  <a:pt x="1986220" y="405130"/>
                </a:lnTo>
                <a:lnTo>
                  <a:pt x="1973674" y="403860"/>
                </a:lnTo>
                <a:close/>
              </a:path>
              <a:path w="3051175" h="452120">
                <a:moveTo>
                  <a:pt x="2716437" y="403860"/>
                </a:moveTo>
                <a:lnTo>
                  <a:pt x="2636427" y="403860"/>
                </a:lnTo>
                <a:lnTo>
                  <a:pt x="2622416" y="405130"/>
                </a:lnTo>
                <a:lnTo>
                  <a:pt x="2730462" y="405130"/>
                </a:lnTo>
                <a:lnTo>
                  <a:pt x="2716437" y="403860"/>
                </a:lnTo>
                <a:close/>
              </a:path>
              <a:path w="3051175" h="452120">
                <a:moveTo>
                  <a:pt x="2783901" y="403860"/>
                </a:moveTo>
                <a:lnTo>
                  <a:pt x="2770321" y="403860"/>
                </a:lnTo>
                <a:lnTo>
                  <a:pt x="2755932" y="405130"/>
                </a:lnTo>
                <a:lnTo>
                  <a:pt x="2796446" y="405130"/>
                </a:lnTo>
                <a:lnTo>
                  <a:pt x="2783901" y="403860"/>
                </a:lnTo>
                <a:close/>
              </a:path>
              <a:path w="3051175" h="452120">
                <a:moveTo>
                  <a:pt x="1069840" y="402590"/>
                </a:moveTo>
                <a:lnTo>
                  <a:pt x="1046837" y="402590"/>
                </a:lnTo>
                <a:lnTo>
                  <a:pt x="1031627" y="403860"/>
                </a:lnTo>
                <a:lnTo>
                  <a:pt x="1082294" y="403860"/>
                </a:lnTo>
                <a:lnTo>
                  <a:pt x="1069840" y="402590"/>
                </a:lnTo>
                <a:close/>
              </a:path>
              <a:path w="3051175" h="452120">
                <a:moveTo>
                  <a:pt x="1880067" y="402590"/>
                </a:moveTo>
                <a:lnTo>
                  <a:pt x="1857063" y="402590"/>
                </a:lnTo>
                <a:lnTo>
                  <a:pt x="1841853" y="403860"/>
                </a:lnTo>
                <a:lnTo>
                  <a:pt x="1892522" y="403860"/>
                </a:lnTo>
                <a:lnTo>
                  <a:pt x="1880067" y="402590"/>
                </a:lnTo>
                <a:close/>
              </a:path>
              <a:path w="3051175" h="452120">
                <a:moveTo>
                  <a:pt x="2690294" y="402590"/>
                </a:moveTo>
                <a:lnTo>
                  <a:pt x="2667290" y="402590"/>
                </a:lnTo>
                <a:lnTo>
                  <a:pt x="2652080" y="403860"/>
                </a:lnTo>
                <a:lnTo>
                  <a:pt x="2702748" y="403860"/>
                </a:lnTo>
                <a:lnTo>
                  <a:pt x="2690294" y="402590"/>
                </a:lnTo>
                <a:close/>
              </a:path>
              <a:path w="3051175" h="452120">
                <a:moveTo>
                  <a:pt x="622257" y="400050"/>
                </a:moveTo>
                <a:lnTo>
                  <a:pt x="595398" y="402590"/>
                </a:lnTo>
                <a:lnTo>
                  <a:pt x="654010" y="402590"/>
                </a:lnTo>
                <a:lnTo>
                  <a:pt x="648264" y="401320"/>
                </a:lnTo>
                <a:lnTo>
                  <a:pt x="635605" y="401320"/>
                </a:lnTo>
                <a:lnTo>
                  <a:pt x="622257" y="400050"/>
                </a:lnTo>
                <a:close/>
              </a:path>
              <a:path w="3051175" h="452120">
                <a:moveTo>
                  <a:pt x="36216" y="397510"/>
                </a:moveTo>
                <a:lnTo>
                  <a:pt x="30317" y="397510"/>
                </a:lnTo>
                <a:lnTo>
                  <a:pt x="37561" y="398786"/>
                </a:lnTo>
                <a:lnTo>
                  <a:pt x="36216" y="397510"/>
                </a:lnTo>
                <a:close/>
              </a:path>
              <a:path w="3051175" h="452120">
                <a:moveTo>
                  <a:pt x="3002652" y="344512"/>
                </a:moveTo>
                <a:lnTo>
                  <a:pt x="3000739" y="349250"/>
                </a:lnTo>
                <a:lnTo>
                  <a:pt x="2999559" y="368300"/>
                </a:lnTo>
                <a:lnTo>
                  <a:pt x="2996747" y="379730"/>
                </a:lnTo>
                <a:lnTo>
                  <a:pt x="2993390" y="388620"/>
                </a:lnTo>
                <a:lnTo>
                  <a:pt x="2991767" y="393753"/>
                </a:lnTo>
                <a:lnTo>
                  <a:pt x="2995330" y="392430"/>
                </a:lnTo>
                <a:lnTo>
                  <a:pt x="3003816" y="391160"/>
                </a:lnTo>
                <a:lnTo>
                  <a:pt x="3048363" y="391160"/>
                </a:lnTo>
                <a:lnTo>
                  <a:pt x="3047583" y="388620"/>
                </a:lnTo>
                <a:lnTo>
                  <a:pt x="3044688" y="382270"/>
                </a:lnTo>
                <a:lnTo>
                  <a:pt x="3041746" y="373380"/>
                </a:lnTo>
                <a:lnTo>
                  <a:pt x="3039266" y="360680"/>
                </a:lnTo>
                <a:lnTo>
                  <a:pt x="3038563" y="351790"/>
                </a:lnTo>
                <a:lnTo>
                  <a:pt x="3016771" y="351790"/>
                </a:lnTo>
                <a:lnTo>
                  <a:pt x="3003453" y="347980"/>
                </a:lnTo>
                <a:lnTo>
                  <a:pt x="3002652" y="344512"/>
                </a:lnTo>
                <a:close/>
              </a:path>
              <a:path w="3051175" h="452120">
                <a:moveTo>
                  <a:pt x="58158" y="391160"/>
                </a:moveTo>
                <a:lnTo>
                  <a:pt x="43807" y="391160"/>
                </a:lnTo>
                <a:lnTo>
                  <a:pt x="55213" y="392430"/>
                </a:lnTo>
                <a:lnTo>
                  <a:pt x="58974" y="393527"/>
                </a:lnTo>
                <a:lnTo>
                  <a:pt x="58158" y="391160"/>
                </a:lnTo>
                <a:close/>
              </a:path>
              <a:path w="3051175" h="452120">
                <a:moveTo>
                  <a:pt x="3016293" y="334010"/>
                </a:moveTo>
                <a:lnTo>
                  <a:pt x="3005354" y="337820"/>
                </a:lnTo>
                <a:lnTo>
                  <a:pt x="3002652" y="344512"/>
                </a:lnTo>
                <a:lnTo>
                  <a:pt x="3003453" y="347980"/>
                </a:lnTo>
                <a:lnTo>
                  <a:pt x="3016771" y="351790"/>
                </a:lnTo>
                <a:lnTo>
                  <a:pt x="3032323" y="350520"/>
                </a:lnTo>
                <a:lnTo>
                  <a:pt x="3038076" y="345632"/>
                </a:lnTo>
                <a:lnTo>
                  <a:pt x="3037759" y="341630"/>
                </a:lnTo>
                <a:lnTo>
                  <a:pt x="3028710" y="335280"/>
                </a:lnTo>
                <a:lnTo>
                  <a:pt x="3016293" y="334010"/>
                </a:lnTo>
                <a:close/>
              </a:path>
              <a:path w="3051175" h="452120">
                <a:moveTo>
                  <a:pt x="3038076" y="345632"/>
                </a:moveTo>
                <a:lnTo>
                  <a:pt x="3032323" y="350520"/>
                </a:lnTo>
                <a:lnTo>
                  <a:pt x="3016771" y="351790"/>
                </a:lnTo>
                <a:lnTo>
                  <a:pt x="3038563" y="351790"/>
                </a:lnTo>
                <a:lnTo>
                  <a:pt x="3038076" y="345632"/>
                </a:lnTo>
                <a:close/>
              </a:path>
              <a:path w="3051175" h="452120">
                <a:moveTo>
                  <a:pt x="28546" y="332740"/>
                </a:moveTo>
                <a:lnTo>
                  <a:pt x="16801" y="336550"/>
                </a:lnTo>
                <a:lnTo>
                  <a:pt x="13489" y="343902"/>
                </a:lnTo>
                <a:lnTo>
                  <a:pt x="13945" y="347980"/>
                </a:lnTo>
                <a:lnTo>
                  <a:pt x="27059" y="350520"/>
                </a:lnTo>
                <a:lnTo>
                  <a:pt x="42690" y="349250"/>
                </a:lnTo>
                <a:lnTo>
                  <a:pt x="49355" y="341356"/>
                </a:lnTo>
                <a:lnTo>
                  <a:pt x="41345" y="334010"/>
                </a:lnTo>
                <a:lnTo>
                  <a:pt x="28546" y="332740"/>
                </a:lnTo>
                <a:close/>
              </a:path>
              <a:path w="3051175" h="452120">
                <a:moveTo>
                  <a:pt x="49355" y="341356"/>
                </a:moveTo>
                <a:lnTo>
                  <a:pt x="42690" y="349250"/>
                </a:lnTo>
                <a:lnTo>
                  <a:pt x="27059" y="350520"/>
                </a:lnTo>
                <a:lnTo>
                  <a:pt x="50125" y="350520"/>
                </a:lnTo>
                <a:lnTo>
                  <a:pt x="49652" y="341630"/>
                </a:lnTo>
                <a:lnTo>
                  <a:pt x="49355" y="341356"/>
                </a:lnTo>
                <a:close/>
              </a:path>
              <a:path w="3051175" h="452120">
                <a:moveTo>
                  <a:pt x="3037587" y="334010"/>
                </a:moveTo>
                <a:lnTo>
                  <a:pt x="3016293" y="334010"/>
                </a:lnTo>
                <a:lnTo>
                  <a:pt x="3028710" y="335280"/>
                </a:lnTo>
                <a:lnTo>
                  <a:pt x="3037759" y="341630"/>
                </a:lnTo>
                <a:lnTo>
                  <a:pt x="3038076" y="345632"/>
                </a:lnTo>
                <a:lnTo>
                  <a:pt x="3039798" y="344170"/>
                </a:lnTo>
                <a:lnTo>
                  <a:pt x="3040119" y="336550"/>
                </a:lnTo>
                <a:lnTo>
                  <a:pt x="3037587" y="334010"/>
                </a:lnTo>
                <a:close/>
              </a:path>
              <a:path w="3051175" h="452120">
                <a:moveTo>
                  <a:pt x="3002774" y="112801"/>
                </a:moveTo>
                <a:lnTo>
                  <a:pt x="3001300" y="115570"/>
                </a:lnTo>
                <a:lnTo>
                  <a:pt x="3003408" y="142240"/>
                </a:lnTo>
                <a:lnTo>
                  <a:pt x="3003923" y="154940"/>
                </a:lnTo>
                <a:lnTo>
                  <a:pt x="3003594" y="165100"/>
                </a:lnTo>
                <a:lnTo>
                  <a:pt x="3003810" y="179070"/>
                </a:lnTo>
                <a:lnTo>
                  <a:pt x="3005791" y="194310"/>
                </a:lnTo>
                <a:lnTo>
                  <a:pt x="3005970" y="207010"/>
                </a:lnTo>
                <a:lnTo>
                  <a:pt x="3004112" y="217170"/>
                </a:lnTo>
                <a:lnTo>
                  <a:pt x="3001686" y="228600"/>
                </a:lnTo>
                <a:lnTo>
                  <a:pt x="3000160" y="241300"/>
                </a:lnTo>
                <a:lnTo>
                  <a:pt x="3000752" y="252730"/>
                </a:lnTo>
                <a:lnTo>
                  <a:pt x="3001934" y="269240"/>
                </a:lnTo>
                <a:lnTo>
                  <a:pt x="3002549" y="278130"/>
                </a:lnTo>
                <a:lnTo>
                  <a:pt x="3002667" y="281940"/>
                </a:lnTo>
                <a:lnTo>
                  <a:pt x="3002257" y="290830"/>
                </a:lnTo>
                <a:lnTo>
                  <a:pt x="3002144" y="295910"/>
                </a:lnTo>
                <a:lnTo>
                  <a:pt x="3002582" y="304800"/>
                </a:lnTo>
                <a:lnTo>
                  <a:pt x="3004190" y="312420"/>
                </a:lnTo>
                <a:lnTo>
                  <a:pt x="3004992" y="317500"/>
                </a:lnTo>
                <a:lnTo>
                  <a:pt x="3004992" y="331470"/>
                </a:lnTo>
                <a:lnTo>
                  <a:pt x="3000813" y="336550"/>
                </a:lnTo>
                <a:lnTo>
                  <a:pt x="3002652" y="344512"/>
                </a:lnTo>
                <a:lnTo>
                  <a:pt x="3005354" y="337820"/>
                </a:lnTo>
                <a:lnTo>
                  <a:pt x="3016293" y="334010"/>
                </a:lnTo>
                <a:lnTo>
                  <a:pt x="3037587" y="334010"/>
                </a:lnTo>
                <a:lnTo>
                  <a:pt x="3035054" y="331470"/>
                </a:lnTo>
                <a:lnTo>
                  <a:pt x="3037466" y="323850"/>
                </a:lnTo>
                <a:lnTo>
                  <a:pt x="3039557" y="316230"/>
                </a:lnTo>
                <a:lnTo>
                  <a:pt x="3037869" y="311150"/>
                </a:lnTo>
                <a:lnTo>
                  <a:pt x="3038677" y="302260"/>
                </a:lnTo>
                <a:lnTo>
                  <a:pt x="3037795" y="292100"/>
                </a:lnTo>
                <a:lnTo>
                  <a:pt x="3040115" y="278130"/>
                </a:lnTo>
                <a:lnTo>
                  <a:pt x="3039422" y="269240"/>
                </a:lnTo>
                <a:lnTo>
                  <a:pt x="3039368" y="252730"/>
                </a:lnTo>
                <a:lnTo>
                  <a:pt x="3038103" y="238760"/>
                </a:lnTo>
                <a:lnTo>
                  <a:pt x="3034379" y="228600"/>
                </a:lnTo>
                <a:lnTo>
                  <a:pt x="3032546" y="217170"/>
                </a:lnTo>
                <a:lnTo>
                  <a:pt x="3032458" y="198120"/>
                </a:lnTo>
                <a:lnTo>
                  <a:pt x="3034770" y="186690"/>
                </a:lnTo>
                <a:lnTo>
                  <a:pt x="3036856" y="173990"/>
                </a:lnTo>
                <a:lnTo>
                  <a:pt x="3035623" y="158750"/>
                </a:lnTo>
                <a:lnTo>
                  <a:pt x="3034579" y="148590"/>
                </a:lnTo>
                <a:lnTo>
                  <a:pt x="3036022" y="138430"/>
                </a:lnTo>
                <a:lnTo>
                  <a:pt x="3038490" y="124460"/>
                </a:lnTo>
                <a:lnTo>
                  <a:pt x="3038817" y="120650"/>
                </a:lnTo>
                <a:lnTo>
                  <a:pt x="3022745" y="120650"/>
                </a:lnTo>
                <a:lnTo>
                  <a:pt x="3009946" y="119380"/>
                </a:lnTo>
                <a:lnTo>
                  <a:pt x="3002774" y="112801"/>
                </a:lnTo>
                <a:close/>
              </a:path>
              <a:path w="3051175" h="452120">
                <a:moveTo>
                  <a:pt x="12415" y="108226"/>
                </a:moveTo>
                <a:lnTo>
                  <a:pt x="11494" y="109220"/>
                </a:lnTo>
                <a:lnTo>
                  <a:pt x="11779" y="118110"/>
                </a:lnTo>
                <a:lnTo>
                  <a:pt x="12841" y="132080"/>
                </a:lnTo>
                <a:lnTo>
                  <a:pt x="13573" y="142240"/>
                </a:lnTo>
                <a:lnTo>
                  <a:pt x="13542" y="144780"/>
                </a:lnTo>
                <a:lnTo>
                  <a:pt x="12564" y="154940"/>
                </a:lnTo>
                <a:lnTo>
                  <a:pt x="18207" y="179070"/>
                </a:lnTo>
                <a:lnTo>
                  <a:pt x="17614" y="191770"/>
                </a:lnTo>
                <a:lnTo>
                  <a:pt x="16398" y="201930"/>
                </a:lnTo>
                <a:lnTo>
                  <a:pt x="16126" y="214630"/>
                </a:lnTo>
                <a:lnTo>
                  <a:pt x="15632" y="229870"/>
                </a:lnTo>
                <a:lnTo>
                  <a:pt x="14256" y="242570"/>
                </a:lnTo>
                <a:lnTo>
                  <a:pt x="11763" y="257810"/>
                </a:lnTo>
                <a:lnTo>
                  <a:pt x="11999" y="267970"/>
                </a:lnTo>
                <a:lnTo>
                  <a:pt x="13540" y="281940"/>
                </a:lnTo>
                <a:lnTo>
                  <a:pt x="14409" y="295910"/>
                </a:lnTo>
                <a:lnTo>
                  <a:pt x="13794" y="308610"/>
                </a:lnTo>
                <a:lnTo>
                  <a:pt x="12713" y="322580"/>
                </a:lnTo>
                <a:lnTo>
                  <a:pt x="12381" y="334010"/>
                </a:lnTo>
                <a:lnTo>
                  <a:pt x="13489" y="343902"/>
                </a:lnTo>
                <a:lnTo>
                  <a:pt x="16801" y="336550"/>
                </a:lnTo>
                <a:lnTo>
                  <a:pt x="28546" y="332740"/>
                </a:lnTo>
                <a:lnTo>
                  <a:pt x="49140" y="332740"/>
                </a:lnTo>
                <a:lnTo>
                  <a:pt x="48788" y="330200"/>
                </a:lnTo>
                <a:lnTo>
                  <a:pt x="50458" y="316230"/>
                </a:lnTo>
                <a:lnTo>
                  <a:pt x="47816" y="304800"/>
                </a:lnTo>
                <a:lnTo>
                  <a:pt x="46531" y="290830"/>
                </a:lnTo>
                <a:lnTo>
                  <a:pt x="47667" y="280670"/>
                </a:lnTo>
                <a:lnTo>
                  <a:pt x="46576" y="265430"/>
                </a:lnTo>
                <a:lnTo>
                  <a:pt x="47713" y="255270"/>
                </a:lnTo>
                <a:lnTo>
                  <a:pt x="48750" y="242570"/>
                </a:lnTo>
                <a:lnTo>
                  <a:pt x="47280" y="226060"/>
                </a:lnTo>
                <a:lnTo>
                  <a:pt x="48169" y="212090"/>
                </a:lnTo>
                <a:lnTo>
                  <a:pt x="49701" y="199390"/>
                </a:lnTo>
                <a:lnTo>
                  <a:pt x="50367" y="186690"/>
                </a:lnTo>
                <a:lnTo>
                  <a:pt x="48403" y="158750"/>
                </a:lnTo>
                <a:lnTo>
                  <a:pt x="47530" y="144780"/>
                </a:lnTo>
                <a:lnTo>
                  <a:pt x="48162" y="132080"/>
                </a:lnTo>
                <a:lnTo>
                  <a:pt x="48314" y="118110"/>
                </a:lnTo>
                <a:lnTo>
                  <a:pt x="27725" y="118110"/>
                </a:lnTo>
                <a:lnTo>
                  <a:pt x="17926" y="115570"/>
                </a:lnTo>
                <a:lnTo>
                  <a:pt x="12415" y="108226"/>
                </a:lnTo>
                <a:close/>
              </a:path>
              <a:path w="3051175" h="452120">
                <a:moveTo>
                  <a:pt x="49140" y="332740"/>
                </a:moveTo>
                <a:lnTo>
                  <a:pt x="28546" y="332740"/>
                </a:lnTo>
                <a:lnTo>
                  <a:pt x="41345" y="334010"/>
                </a:lnTo>
                <a:lnTo>
                  <a:pt x="49355" y="341356"/>
                </a:lnTo>
                <a:lnTo>
                  <a:pt x="50196" y="340360"/>
                </a:lnTo>
                <a:lnTo>
                  <a:pt x="49140" y="332740"/>
                </a:lnTo>
                <a:close/>
              </a:path>
              <a:path w="3051175" h="452120">
                <a:moveTo>
                  <a:pt x="3020919" y="100330"/>
                </a:moveTo>
                <a:lnTo>
                  <a:pt x="3007385" y="104140"/>
                </a:lnTo>
                <a:lnTo>
                  <a:pt x="3002774" y="112801"/>
                </a:lnTo>
                <a:lnTo>
                  <a:pt x="3009946" y="119380"/>
                </a:lnTo>
                <a:lnTo>
                  <a:pt x="3022745" y="120650"/>
                </a:lnTo>
                <a:lnTo>
                  <a:pt x="3034490" y="115570"/>
                </a:lnTo>
                <a:lnTo>
                  <a:pt x="3038476" y="107703"/>
                </a:lnTo>
                <a:lnTo>
                  <a:pt x="3034261" y="102870"/>
                </a:lnTo>
                <a:lnTo>
                  <a:pt x="3020919" y="100330"/>
                </a:lnTo>
                <a:close/>
              </a:path>
              <a:path w="3051175" h="452120">
                <a:moveTo>
                  <a:pt x="3038476" y="107703"/>
                </a:moveTo>
                <a:lnTo>
                  <a:pt x="3034490" y="115570"/>
                </a:lnTo>
                <a:lnTo>
                  <a:pt x="3022745" y="120650"/>
                </a:lnTo>
                <a:lnTo>
                  <a:pt x="3038817" y="120650"/>
                </a:lnTo>
                <a:lnTo>
                  <a:pt x="3039798" y="109220"/>
                </a:lnTo>
                <a:lnTo>
                  <a:pt x="3038476" y="107703"/>
                </a:lnTo>
                <a:close/>
              </a:path>
              <a:path w="3051175" h="452120">
                <a:moveTo>
                  <a:pt x="33468" y="100330"/>
                </a:moveTo>
                <a:lnTo>
                  <a:pt x="18551" y="101600"/>
                </a:lnTo>
                <a:lnTo>
                  <a:pt x="12415" y="108226"/>
                </a:lnTo>
                <a:lnTo>
                  <a:pt x="17926" y="115570"/>
                </a:lnTo>
                <a:lnTo>
                  <a:pt x="27725" y="118110"/>
                </a:lnTo>
                <a:lnTo>
                  <a:pt x="38547" y="115570"/>
                </a:lnTo>
                <a:lnTo>
                  <a:pt x="47236" y="106778"/>
                </a:lnTo>
                <a:lnTo>
                  <a:pt x="46864" y="102870"/>
                </a:lnTo>
                <a:lnTo>
                  <a:pt x="33468" y="100330"/>
                </a:lnTo>
                <a:close/>
              </a:path>
              <a:path w="3051175" h="452120">
                <a:moveTo>
                  <a:pt x="47236" y="106778"/>
                </a:moveTo>
                <a:lnTo>
                  <a:pt x="38547" y="115570"/>
                </a:lnTo>
                <a:lnTo>
                  <a:pt x="27725" y="118110"/>
                </a:lnTo>
                <a:lnTo>
                  <a:pt x="48314" y="118110"/>
                </a:lnTo>
                <a:lnTo>
                  <a:pt x="47236" y="106778"/>
                </a:lnTo>
                <a:close/>
              </a:path>
              <a:path w="3051175" h="452120">
                <a:moveTo>
                  <a:pt x="2992609" y="59441"/>
                </a:moveTo>
                <a:lnTo>
                  <a:pt x="3001638" y="111760"/>
                </a:lnTo>
                <a:lnTo>
                  <a:pt x="3002774" y="112801"/>
                </a:lnTo>
                <a:lnTo>
                  <a:pt x="3007385" y="104140"/>
                </a:lnTo>
                <a:lnTo>
                  <a:pt x="3020919" y="100330"/>
                </a:lnTo>
                <a:lnTo>
                  <a:pt x="3039823" y="100330"/>
                </a:lnTo>
                <a:lnTo>
                  <a:pt x="3040332" y="86360"/>
                </a:lnTo>
                <a:lnTo>
                  <a:pt x="3041990" y="73660"/>
                </a:lnTo>
                <a:lnTo>
                  <a:pt x="3044190" y="64770"/>
                </a:lnTo>
                <a:lnTo>
                  <a:pt x="3044965" y="62230"/>
                </a:lnTo>
                <a:lnTo>
                  <a:pt x="3007485" y="62230"/>
                </a:lnTo>
                <a:lnTo>
                  <a:pt x="2996078" y="60960"/>
                </a:lnTo>
                <a:lnTo>
                  <a:pt x="2992609" y="59441"/>
                </a:lnTo>
                <a:close/>
              </a:path>
              <a:path w="3051175" h="452120">
                <a:moveTo>
                  <a:pt x="16783" y="8926"/>
                </a:moveTo>
                <a:lnTo>
                  <a:pt x="8363" y="13970"/>
                </a:lnTo>
                <a:lnTo>
                  <a:pt x="2074" y="26670"/>
                </a:lnTo>
                <a:lnTo>
                  <a:pt x="0" y="43180"/>
                </a:lnTo>
                <a:lnTo>
                  <a:pt x="10" y="44450"/>
                </a:lnTo>
                <a:lnTo>
                  <a:pt x="1021" y="54610"/>
                </a:lnTo>
                <a:lnTo>
                  <a:pt x="3248" y="62230"/>
                </a:lnTo>
                <a:lnTo>
                  <a:pt x="8928" y="77470"/>
                </a:lnTo>
                <a:lnTo>
                  <a:pt x="11171" y="90170"/>
                </a:lnTo>
                <a:lnTo>
                  <a:pt x="12207" y="107950"/>
                </a:lnTo>
                <a:lnTo>
                  <a:pt x="12415" y="108226"/>
                </a:lnTo>
                <a:lnTo>
                  <a:pt x="18551" y="101600"/>
                </a:lnTo>
                <a:lnTo>
                  <a:pt x="33468" y="100330"/>
                </a:lnTo>
                <a:lnTo>
                  <a:pt x="48873" y="100330"/>
                </a:lnTo>
                <a:lnTo>
                  <a:pt x="51027" y="91440"/>
                </a:lnTo>
                <a:lnTo>
                  <a:pt x="52968" y="77470"/>
                </a:lnTo>
                <a:lnTo>
                  <a:pt x="55716" y="68580"/>
                </a:lnTo>
                <a:lnTo>
                  <a:pt x="58120" y="60960"/>
                </a:lnTo>
                <a:lnTo>
                  <a:pt x="41315" y="60960"/>
                </a:lnTo>
                <a:lnTo>
                  <a:pt x="27903" y="59690"/>
                </a:lnTo>
                <a:lnTo>
                  <a:pt x="15282" y="55880"/>
                </a:lnTo>
                <a:lnTo>
                  <a:pt x="6747" y="44450"/>
                </a:lnTo>
                <a:lnTo>
                  <a:pt x="6721" y="27940"/>
                </a:lnTo>
                <a:lnTo>
                  <a:pt x="11088" y="15240"/>
                </a:lnTo>
                <a:lnTo>
                  <a:pt x="16783" y="8926"/>
                </a:lnTo>
                <a:close/>
              </a:path>
              <a:path w="3051175" h="452120">
                <a:moveTo>
                  <a:pt x="3039823" y="100330"/>
                </a:moveTo>
                <a:lnTo>
                  <a:pt x="3020919" y="100330"/>
                </a:lnTo>
                <a:lnTo>
                  <a:pt x="3034261" y="102870"/>
                </a:lnTo>
                <a:lnTo>
                  <a:pt x="3038476" y="107703"/>
                </a:lnTo>
                <a:lnTo>
                  <a:pt x="3039638" y="105410"/>
                </a:lnTo>
                <a:lnTo>
                  <a:pt x="3039823" y="100330"/>
                </a:lnTo>
                <a:close/>
              </a:path>
              <a:path w="3051175" h="452120">
                <a:moveTo>
                  <a:pt x="48873" y="100330"/>
                </a:moveTo>
                <a:lnTo>
                  <a:pt x="33468" y="100330"/>
                </a:lnTo>
                <a:lnTo>
                  <a:pt x="46864" y="102870"/>
                </a:lnTo>
                <a:lnTo>
                  <a:pt x="47236" y="106778"/>
                </a:lnTo>
                <a:lnTo>
                  <a:pt x="48873" y="100330"/>
                </a:lnTo>
                <a:close/>
              </a:path>
              <a:path w="3051175" h="452120">
                <a:moveTo>
                  <a:pt x="3022775" y="6350"/>
                </a:moveTo>
                <a:lnTo>
                  <a:pt x="3006741" y="6350"/>
                </a:lnTo>
                <a:lnTo>
                  <a:pt x="2995656" y="15240"/>
                </a:lnTo>
                <a:lnTo>
                  <a:pt x="2990846" y="27940"/>
                </a:lnTo>
                <a:lnTo>
                  <a:pt x="2990010" y="38100"/>
                </a:lnTo>
                <a:lnTo>
                  <a:pt x="2989891" y="43180"/>
                </a:lnTo>
                <a:lnTo>
                  <a:pt x="2989982" y="45720"/>
                </a:lnTo>
                <a:lnTo>
                  <a:pt x="3007485" y="62230"/>
                </a:lnTo>
                <a:lnTo>
                  <a:pt x="3012166" y="62230"/>
                </a:lnTo>
                <a:lnTo>
                  <a:pt x="3016498" y="60960"/>
                </a:lnTo>
                <a:lnTo>
                  <a:pt x="3020425" y="60960"/>
                </a:lnTo>
                <a:lnTo>
                  <a:pt x="3012088" y="53043"/>
                </a:lnTo>
                <a:lnTo>
                  <a:pt x="3006564" y="52070"/>
                </a:lnTo>
                <a:lnTo>
                  <a:pt x="2996644" y="44450"/>
                </a:lnTo>
                <a:lnTo>
                  <a:pt x="2990999" y="33020"/>
                </a:lnTo>
                <a:lnTo>
                  <a:pt x="3049321" y="33020"/>
                </a:lnTo>
                <a:lnTo>
                  <a:pt x="3049993" y="31219"/>
                </a:lnTo>
                <a:lnTo>
                  <a:pt x="3050004" y="30480"/>
                </a:lnTo>
                <a:lnTo>
                  <a:pt x="3049782" y="30003"/>
                </a:lnTo>
                <a:lnTo>
                  <a:pt x="3027568" y="8260"/>
                </a:lnTo>
                <a:lnTo>
                  <a:pt x="3022775" y="6350"/>
                </a:lnTo>
                <a:close/>
              </a:path>
              <a:path w="3051175" h="452120">
                <a:moveTo>
                  <a:pt x="3012088" y="53043"/>
                </a:moveTo>
                <a:lnTo>
                  <a:pt x="3020425" y="60960"/>
                </a:lnTo>
                <a:lnTo>
                  <a:pt x="3016498" y="60960"/>
                </a:lnTo>
                <a:lnTo>
                  <a:pt x="3012166" y="62230"/>
                </a:lnTo>
                <a:lnTo>
                  <a:pt x="3044965" y="62230"/>
                </a:lnTo>
                <a:lnTo>
                  <a:pt x="3046513" y="57150"/>
                </a:lnTo>
                <a:lnTo>
                  <a:pt x="3047188" y="54610"/>
                </a:lnTo>
                <a:lnTo>
                  <a:pt x="3020974" y="54610"/>
                </a:lnTo>
                <a:lnTo>
                  <a:pt x="3012088" y="53043"/>
                </a:lnTo>
                <a:close/>
              </a:path>
              <a:path w="3051175" h="452120">
                <a:moveTo>
                  <a:pt x="18963" y="7620"/>
                </a:moveTo>
                <a:lnTo>
                  <a:pt x="16783" y="8926"/>
                </a:lnTo>
                <a:lnTo>
                  <a:pt x="11088" y="15240"/>
                </a:lnTo>
                <a:lnTo>
                  <a:pt x="6721" y="27940"/>
                </a:lnTo>
                <a:lnTo>
                  <a:pt x="6747" y="44450"/>
                </a:lnTo>
                <a:lnTo>
                  <a:pt x="15282" y="55880"/>
                </a:lnTo>
                <a:lnTo>
                  <a:pt x="27903" y="59690"/>
                </a:lnTo>
                <a:lnTo>
                  <a:pt x="41315" y="60960"/>
                </a:lnTo>
                <a:lnTo>
                  <a:pt x="47479" y="60960"/>
                </a:lnTo>
                <a:lnTo>
                  <a:pt x="55964" y="59690"/>
                </a:lnTo>
                <a:lnTo>
                  <a:pt x="58709" y="58670"/>
                </a:lnTo>
                <a:lnTo>
                  <a:pt x="60631" y="48260"/>
                </a:lnTo>
                <a:lnTo>
                  <a:pt x="61295" y="34290"/>
                </a:lnTo>
                <a:lnTo>
                  <a:pt x="57606" y="22860"/>
                </a:lnTo>
                <a:lnTo>
                  <a:pt x="49853" y="13970"/>
                </a:lnTo>
                <a:lnTo>
                  <a:pt x="37237" y="8890"/>
                </a:lnTo>
                <a:lnTo>
                  <a:pt x="18963" y="7620"/>
                </a:lnTo>
                <a:close/>
              </a:path>
              <a:path w="3051175" h="452120">
                <a:moveTo>
                  <a:pt x="58709" y="58670"/>
                </a:moveTo>
                <a:lnTo>
                  <a:pt x="55964" y="59690"/>
                </a:lnTo>
                <a:lnTo>
                  <a:pt x="47479" y="60960"/>
                </a:lnTo>
                <a:lnTo>
                  <a:pt x="58120" y="60960"/>
                </a:lnTo>
                <a:lnTo>
                  <a:pt x="58521" y="59690"/>
                </a:lnTo>
                <a:lnTo>
                  <a:pt x="58709" y="58670"/>
                </a:lnTo>
                <a:close/>
              </a:path>
              <a:path w="3051175" h="452120">
                <a:moveTo>
                  <a:pt x="3016623" y="0"/>
                </a:moveTo>
                <a:lnTo>
                  <a:pt x="3003532" y="0"/>
                </a:lnTo>
                <a:lnTo>
                  <a:pt x="2994415" y="1270"/>
                </a:lnTo>
                <a:lnTo>
                  <a:pt x="2980474" y="6350"/>
                </a:lnTo>
                <a:lnTo>
                  <a:pt x="2971631" y="8890"/>
                </a:lnTo>
                <a:lnTo>
                  <a:pt x="2958861" y="11430"/>
                </a:lnTo>
                <a:lnTo>
                  <a:pt x="2943327" y="13538"/>
                </a:lnTo>
                <a:lnTo>
                  <a:pt x="2949180" y="15240"/>
                </a:lnTo>
                <a:lnTo>
                  <a:pt x="2955608" y="25400"/>
                </a:lnTo>
                <a:lnTo>
                  <a:pt x="2955880" y="38100"/>
                </a:lnTo>
                <a:lnTo>
                  <a:pt x="2950522" y="46990"/>
                </a:lnTo>
                <a:lnTo>
                  <a:pt x="2942349" y="48260"/>
                </a:lnTo>
                <a:lnTo>
                  <a:pt x="2947898" y="50800"/>
                </a:lnTo>
                <a:lnTo>
                  <a:pt x="2966249" y="52070"/>
                </a:lnTo>
                <a:lnTo>
                  <a:pt x="2978421" y="54610"/>
                </a:lnTo>
                <a:lnTo>
                  <a:pt x="2987377" y="57150"/>
                </a:lnTo>
                <a:lnTo>
                  <a:pt x="2992609" y="59441"/>
                </a:lnTo>
                <a:lnTo>
                  <a:pt x="2991382" y="55880"/>
                </a:lnTo>
                <a:lnTo>
                  <a:pt x="2990095" y="47431"/>
                </a:lnTo>
                <a:lnTo>
                  <a:pt x="2989982" y="45720"/>
                </a:lnTo>
                <a:lnTo>
                  <a:pt x="2989891" y="43180"/>
                </a:lnTo>
                <a:lnTo>
                  <a:pt x="2990010" y="38100"/>
                </a:lnTo>
                <a:lnTo>
                  <a:pt x="2990846" y="27940"/>
                </a:lnTo>
                <a:lnTo>
                  <a:pt x="2995656" y="15240"/>
                </a:lnTo>
                <a:lnTo>
                  <a:pt x="3006741" y="6350"/>
                </a:lnTo>
                <a:lnTo>
                  <a:pt x="3025615" y="6350"/>
                </a:lnTo>
                <a:lnTo>
                  <a:pt x="3020425" y="1270"/>
                </a:lnTo>
                <a:lnTo>
                  <a:pt x="3016623" y="0"/>
                </a:lnTo>
                <a:close/>
              </a:path>
              <a:path w="3051175" h="452120">
                <a:moveTo>
                  <a:pt x="69331" y="7620"/>
                </a:moveTo>
                <a:lnTo>
                  <a:pt x="18963" y="7620"/>
                </a:lnTo>
                <a:lnTo>
                  <a:pt x="37237" y="8890"/>
                </a:lnTo>
                <a:lnTo>
                  <a:pt x="49853" y="13970"/>
                </a:lnTo>
                <a:lnTo>
                  <a:pt x="57606" y="22860"/>
                </a:lnTo>
                <a:lnTo>
                  <a:pt x="61295" y="34290"/>
                </a:lnTo>
                <a:lnTo>
                  <a:pt x="60631" y="48260"/>
                </a:lnTo>
                <a:lnTo>
                  <a:pt x="58709" y="58670"/>
                </a:lnTo>
                <a:lnTo>
                  <a:pt x="62803" y="57150"/>
                </a:lnTo>
                <a:lnTo>
                  <a:pt x="69880" y="54610"/>
                </a:lnTo>
                <a:lnTo>
                  <a:pt x="79081" y="52070"/>
                </a:lnTo>
                <a:lnTo>
                  <a:pt x="92290" y="50800"/>
                </a:lnTo>
                <a:lnTo>
                  <a:pt x="106779" y="49836"/>
                </a:lnTo>
                <a:lnTo>
                  <a:pt x="98996" y="44450"/>
                </a:lnTo>
                <a:lnTo>
                  <a:pt x="95629" y="33020"/>
                </a:lnTo>
                <a:lnTo>
                  <a:pt x="98350" y="19050"/>
                </a:lnTo>
                <a:lnTo>
                  <a:pt x="106558" y="12172"/>
                </a:lnTo>
                <a:lnTo>
                  <a:pt x="105005" y="11430"/>
                </a:lnTo>
                <a:lnTo>
                  <a:pt x="86932" y="11430"/>
                </a:lnTo>
                <a:lnTo>
                  <a:pt x="74019" y="8890"/>
                </a:lnTo>
                <a:lnTo>
                  <a:pt x="69331" y="7620"/>
                </a:lnTo>
                <a:close/>
              </a:path>
              <a:path w="3051175" h="452120">
                <a:moveTo>
                  <a:pt x="3049321" y="33020"/>
                </a:moveTo>
                <a:lnTo>
                  <a:pt x="2990999" y="33020"/>
                </a:lnTo>
                <a:lnTo>
                  <a:pt x="3012088" y="53043"/>
                </a:lnTo>
                <a:lnTo>
                  <a:pt x="3020974" y="54610"/>
                </a:lnTo>
                <a:lnTo>
                  <a:pt x="3035323" y="52070"/>
                </a:lnTo>
                <a:lnTo>
                  <a:pt x="3045053" y="44450"/>
                </a:lnTo>
                <a:lnTo>
                  <a:pt x="3049321" y="33020"/>
                </a:lnTo>
                <a:close/>
              </a:path>
              <a:path w="3051175" h="452120">
                <a:moveTo>
                  <a:pt x="3049993" y="31219"/>
                </a:moveTo>
                <a:lnTo>
                  <a:pt x="3045053" y="44450"/>
                </a:lnTo>
                <a:lnTo>
                  <a:pt x="3035323" y="52070"/>
                </a:lnTo>
                <a:lnTo>
                  <a:pt x="3020974" y="54610"/>
                </a:lnTo>
                <a:lnTo>
                  <a:pt x="3047188" y="54610"/>
                </a:lnTo>
                <a:lnTo>
                  <a:pt x="3048537" y="49530"/>
                </a:lnTo>
                <a:lnTo>
                  <a:pt x="3049841" y="41910"/>
                </a:lnTo>
                <a:lnTo>
                  <a:pt x="3049993" y="31219"/>
                </a:lnTo>
                <a:close/>
              </a:path>
              <a:path w="3051175" h="452120">
                <a:moveTo>
                  <a:pt x="2990999" y="33020"/>
                </a:moveTo>
                <a:lnTo>
                  <a:pt x="2996644" y="44450"/>
                </a:lnTo>
                <a:lnTo>
                  <a:pt x="3006564" y="52070"/>
                </a:lnTo>
                <a:lnTo>
                  <a:pt x="3012088" y="53043"/>
                </a:lnTo>
                <a:lnTo>
                  <a:pt x="2990999" y="33020"/>
                </a:lnTo>
                <a:close/>
              </a:path>
              <a:path w="3051175" h="452120">
                <a:moveTo>
                  <a:pt x="515752" y="46990"/>
                </a:moveTo>
                <a:lnTo>
                  <a:pt x="336561" y="46990"/>
                </a:lnTo>
                <a:lnTo>
                  <a:pt x="350509" y="48260"/>
                </a:lnTo>
                <a:lnTo>
                  <a:pt x="365969" y="49530"/>
                </a:lnTo>
                <a:lnTo>
                  <a:pt x="377461" y="50800"/>
                </a:lnTo>
                <a:lnTo>
                  <a:pt x="390120" y="52070"/>
                </a:lnTo>
                <a:lnTo>
                  <a:pt x="417029" y="52070"/>
                </a:lnTo>
                <a:lnTo>
                  <a:pt x="430326" y="49530"/>
                </a:lnTo>
                <a:lnTo>
                  <a:pt x="503498" y="49530"/>
                </a:lnTo>
                <a:lnTo>
                  <a:pt x="516920" y="47443"/>
                </a:lnTo>
                <a:lnTo>
                  <a:pt x="515752" y="46990"/>
                </a:lnTo>
                <a:close/>
              </a:path>
              <a:path w="3051175" h="452120">
                <a:moveTo>
                  <a:pt x="503498" y="49530"/>
                </a:moveTo>
                <a:lnTo>
                  <a:pt x="441935" y="49530"/>
                </a:lnTo>
                <a:lnTo>
                  <a:pt x="454444" y="50800"/>
                </a:lnTo>
                <a:lnTo>
                  <a:pt x="468637" y="52070"/>
                </a:lnTo>
                <a:lnTo>
                  <a:pt x="479126" y="52070"/>
                </a:lnTo>
                <a:lnTo>
                  <a:pt x="490336" y="50800"/>
                </a:lnTo>
                <a:lnTo>
                  <a:pt x="503498" y="49530"/>
                </a:lnTo>
                <a:close/>
              </a:path>
              <a:path w="3051175" h="452120">
                <a:moveTo>
                  <a:pt x="2939574" y="46990"/>
                </a:moveTo>
                <a:lnTo>
                  <a:pt x="2767242" y="46990"/>
                </a:lnTo>
                <a:lnTo>
                  <a:pt x="2781190" y="48260"/>
                </a:lnTo>
                <a:lnTo>
                  <a:pt x="2796650" y="49530"/>
                </a:lnTo>
                <a:lnTo>
                  <a:pt x="2808142" y="50800"/>
                </a:lnTo>
                <a:lnTo>
                  <a:pt x="2820800" y="52070"/>
                </a:lnTo>
                <a:lnTo>
                  <a:pt x="2847710" y="52070"/>
                </a:lnTo>
                <a:lnTo>
                  <a:pt x="2861008" y="49530"/>
                </a:lnTo>
                <a:lnTo>
                  <a:pt x="2934179" y="49530"/>
                </a:lnTo>
                <a:lnTo>
                  <a:pt x="2942349" y="48260"/>
                </a:lnTo>
                <a:lnTo>
                  <a:pt x="2939574" y="46990"/>
                </a:lnTo>
                <a:close/>
              </a:path>
              <a:path w="3051175" h="452120">
                <a:moveTo>
                  <a:pt x="2934179" y="49530"/>
                </a:moveTo>
                <a:lnTo>
                  <a:pt x="2872616" y="49530"/>
                </a:lnTo>
                <a:lnTo>
                  <a:pt x="2885125" y="50800"/>
                </a:lnTo>
                <a:lnTo>
                  <a:pt x="2899318" y="52070"/>
                </a:lnTo>
                <a:lnTo>
                  <a:pt x="2909806" y="52070"/>
                </a:lnTo>
                <a:lnTo>
                  <a:pt x="2921017" y="50800"/>
                </a:lnTo>
                <a:lnTo>
                  <a:pt x="2934179" y="49530"/>
                </a:lnTo>
                <a:close/>
              </a:path>
              <a:path w="3051175" h="452120">
                <a:moveTo>
                  <a:pt x="119978" y="11430"/>
                </a:moveTo>
                <a:lnTo>
                  <a:pt x="107444" y="11430"/>
                </a:lnTo>
                <a:lnTo>
                  <a:pt x="106711" y="12043"/>
                </a:lnTo>
                <a:lnTo>
                  <a:pt x="106608" y="12195"/>
                </a:lnTo>
                <a:lnTo>
                  <a:pt x="115632" y="16510"/>
                </a:lnTo>
                <a:lnTo>
                  <a:pt x="120297" y="27940"/>
                </a:lnTo>
                <a:lnTo>
                  <a:pt x="118913" y="40640"/>
                </a:lnTo>
                <a:lnTo>
                  <a:pt x="111392" y="49530"/>
                </a:lnTo>
                <a:lnTo>
                  <a:pt x="106779" y="49836"/>
                </a:lnTo>
                <a:lnTo>
                  <a:pt x="108170" y="50800"/>
                </a:lnTo>
                <a:lnTo>
                  <a:pt x="117247" y="50800"/>
                </a:lnTo>
                <a:lnTo>
                  <a:pt x="130465" y="49530"/>
                </a:lnTo>
                <a:lnTo>
                  <a:pt x="141078" y="48260"/>
                </a:lnTo>
                <a:lnTo>
                  <a:pt x="193364" y="48260"/>
                </a:lnTo>
                <a:lnTo>
                  <a:pt x="205232" y="46990"/>
                </a:lnTo>
                <a:lnTo>
                  <a:pt x="515752" y="46990"/>
                </a:lnTo>
                <a:lnTo>
                  <a:pt x="509214" y="44450"/>
                </a:lnTo>
                <a:lnTo>
                  <a:pt x="503095" y="33020"/>
                </a:lnTo>
                <a:lnTo>
                  <a:pt x="503307" y="21590"/>
                </a:lnTo>
                <a:lnTo>
                  <a:pt x="504999" y="19050"/>
                </a:lnTo>
                <a:lnTo>
                  <a:pt x="417752" y="19050"/>
                </a:lnTo>
                <a:lnTo>
                  <a:pt x="406031" y="17780"/>
                </a:lnTo>
                <a:lnTo>
                  <a:pt x="186197" y="17780"/>
                </a:lnTo>
                <a:lnTo>
                  <a:pt x="176523" y="16510"/>
                </a:lnTo>
                <a:lnTo>
                  <a:pt x="163851" y="16510"/>
                </a:lnTo>
                <a:lnTo>
                  <a:pt x="149394" y="13970"/>
                </a:lnTo>
                <a:lnTo>
                  <a:pt x="128655" y="12195"/>
                </a:lnTo>
                <a:lnTo>
                  <a:pt x="119978" y="11430"/>
                </a:lnTo>
                <a:close/>
              </a:path>
              <a:path w="3051175" h="452120">
                <a:moveTo>
                  <a:pt x="572604" y="48260"/>
                </a:moveTo>
                <a:lnTo>
                  <a:pt x="544611" y="48260"/>
                </a:lnTo>
                <a:lnTo>
                  <a:pt x="559726" y="50800"/>
                </a:lnTo>
                <a:lnTo>
                  <a:pt x="572604" y="48260"/>
                </a:lnTo>
                <a:close/>
              </a:path>
              <a:path w="3051175" h="452120">
                <a:moveTo>
                  <a:pt x="789114" y="49530"/>
                </a:moveTo>
                <a:lnTo>
                  <a:pt x="766111" y="49530"/>
                </a:lnTo>
                <a:lnTo>
                  <a:pt x="776433" y="50800"/>
                </a:lnTo>
                <a:lnTo>
                  <a:pt x="789114" y="49530"/>
                </a:lnTo>
                <a:close/>
              </a:path>
              <a:path w="3051175" h="452120">
                <a:moveTo>
                  <a:pt x="1319440" y="44450"/>
                </a:moveTo>
                <a:lnTo>
                  <a:pt x="1077384" y="44450"/>
                </a:lnTo>
                <a:lnTo>
                  <a:pt x="1090547" y="45720"/>
                </a:lnTo>
                <a:lnTo>
                  <a:pt x="1101742" y="46990"/>
                </a:lnTo>
                <a:lnTo>
                  <a:pt x="1132282" y="50800"/>
                </a:lnTo>
                <a:lnTo>
                  <a:pt x="1169055" y="50800"/>
                </a:lnTo>
                <a:lnTo>
                  <a:pt x="1182458" y="49530"/>
                </a:lnTo>
                <a:lnTo>
                  <a:pt x="1195874" y="49530"/>
                </a:lnTo>
                <a:lnTo>
                  <a:pt x="1208967" y="48260"/>
                </a:lnTo>
                <a:lnTo>
                  <a:pt x="1259640" y="48260"/>
                </a:lnTo>
                <a:lnTo>
                  <a:pt x="1269894" y="46990"/>
                </a:lnTo>
                <a:lnTo>
                  <a:pt x="1325978" y="46990"/>
                </a:lnTo>
                <a:lnTo>
                  <a:pt x="1319440" y="44450"/>
                </a:lnTo>
                <a:close/>
              </a:path>
              <a:path w="3051175" h="452120">
                <a:moveTo>
                  <a:pt x="1382830" y="48260"/>
                </a:moveTo>
                <a:lnTo>
                  <a:pt x="1354838" y="48260"/>
                </a:lnTo>
                <a:lnTo>
                  <a:pt x="1369953" y="50800"/>
                </a:lnTo>
                <a:lnTo>
                  <a:pt x="1382830" y="48260"/>
                </a:lnTo>
                <a:close/>
              </a:path>
              <a:path w="3051175" h="452120">
                <a:moveTo>
                  <a:pt x="1599341" y="49530"/>
                </a:moveTo>
                <a:lnTo>
                  <a:pt x="1576337" y="49530"/>
                </a:lnTo>
                <a:lnTo>
                  <a:pt x="1586660" y="50800"/>
                </a:lnTo>
                <a:lnTo>
                  <a:pt x="1599341" y="49530"/>
                </a:lnTo>
                <a:close/>
              </a:path>
              <a:path w="3051175" h="452120">
                <a:moveTo>
                  <a:pt x="2129667" y="44450"/>
                </a:moveTo>
                <a:lnTo>
                  <a:pt x="1887611" y="44450"/>
                </a:lnTo>
                <a:lnTo>
                  <a:pt x="1900774" y="45720"/>
                </a:lnTo>
                <a:lnTo>
                  <a:pt x="1911969" y="46990"/>
                </a:lnTo>
                <a:lnTo>
                  <a:pt x="1942509" y="50800"/>
                </a:lnTo>
                <a:lnTo>
                  <a:pt x="1979282" y="50800"/>
                </a:lnTo>
                <a:lnTo>
                  <a:pt x="1992685" y="49530"/>
                </a:lnTo>
                <a:lnTo>
                  <a:pt x="2006101" y="49530"/>
                </a:lnTo>
                <a:lnTo>
                  <a:pt x="2019194" y="48260"/>
                </a:lnTo>
                <a:lnTo>
                  <a:pt x="2069867" y="48260"/>
                </a:lnTo>
                <a:lnTo>
                  <a:pt x="2080121" y="46990"/>
                </a:lnTo>
                <a:lnTo>
                  <a:pt x="2136205" y="46990"/>
                </a:lnTo>
                <a:lnTo>
                  <a:pt x="2129667" y="44450"/>
                </a:lnTo>
                <a:close/>
              </a:path>
              <a:path w="3051175" h="452120">
                <a:moveTo>
                  <a:pt x="2193057" y="48260"/>
                </a:moveTo>
                <a:lnTo>
                  <a:pt x="2165065" y="48260"/>
                </a:lnTo>
                <a:lnTo>
                  <a:pt x="2180180" y="50800"/>
                </a:lnTo>
                <a:lnTo>
                  <a:pt x="2193057" y="48260"/>
                </a:lnTo>
                <a:close/>
              </a:path>
              <a:path w="3051175" h="452120">
                <a:moveTo>
                  <a:pt x="2409569" y="49530"/>
                </a:moveTo>
                <a:lnTo>
                  <a:pt x="2386564" y="49530"/>
                </a:lnTo>
                <a:lnTo>
                  <a:pt x="2396887" y="50800"/>
                </a:lnTo>
                <a:lnTo>
                  <a:pt x="2409569" y="49530"/>
                </a:lnTo>
                <a:close/>
              </a:path>
              <a:path w="3051175" h="452120">
                <a:moveTo>
                  <a:pt x="2537390" y="12043"/>
                </a:moveTo>
                <a:lnTo>
                  <a:pt x="2529029" y="19050"/>
                </a:lnTo>
                <a:lnTo>
                  <a:pt x="2526309" y="33020"/>
                </a:lnTo>
                <a:lnTo>
                  <a:pt x="2529677" y="44450"/>
                </a:lnTo>
                <a:lnTo>
                  <a:pt x="2538851" y="50800"/>
                </a:lnTo>
                <a:lnTo>
                  <a:pt x="2547927" y="50800"/>
                </a:lnTo>
                <a:lnTo>
                  <a:pt x="2561146" y="49530"/>
                </a:lnTo>
                <a:lnTo>
                  <a:pt x="2571758" y="48260"/>
                </a:lnTo>
                <a:lnTo>
                  <a:pt x="2543871" y="48260"/>
                </a:lnTo>
                <a:lnTo>
                  <a:pt x="2550525" y="39370"/>
                </a:lnTo>
                <a:lnTo>
                  <a:pt x="2551056" y="26670"/>
                </a:lnTo>
                <a:lnTo>
                  <a:pt x="2546075" y="16510"/>
                </a:lnTo>
                <a:lnTo>
                  <a:pt x="2537390" y="12043"/>
                </a:lnTo>
                <a:close/>
              </a:path>
              <a:path w="3051175" h="452120">
                <a:moveTo>
                  <a:pt x="106558" y="12172"/>
                </a:moveTo>
                <a:lnTo>
                  <a:pt x="98350" y="19050"/>
                </a:lnTo>
                <a:lnTo>
                  <a:pt x="95629" y="33020"/>
                </a:lnTo>
                <a:lnTo>
                  <a:pt x="98996" y="44450"/>
                </a:lnTo>
                <a:lnTo>
                  <a:pt x="106779" y="49836"/>
                </a:lnTo>
                <a:lnTo>
                  <a:pt x="111392" y="49530"/>
                </a:lnTo>
                <a:lnTo>
                  <a:pt x="118913" y="40640"/>
                </a:lnTo>
                <a:lnTo>
                  <a:pt x="120297" y="27940"/>
                </a:lnTo>
                <a:lnTo>
                  <a:pt x="115632" y="16510"/>
                </a:lnTo>
                <a:lnTo>
                  <a:pt x="106558" y="12172"/>
                </a:lnTo>
                <a:close/>
              </a:path>
              <a:path w="3051175" h="452120">
                <a:moveTo>
                  <a:pt x="193364" y="48260"/>
                </a:moveTo>
                <a:lnTo>
                  <a:pt x="164819" y="48260"/>
                </a:lnTo>
                <a:lnTo>
                  <a:pt x="179123" y="49530"/>
                </a:lnTo>
                <a:lnTo>
                  <a:pt x="193364" y="48260"/>
                </a:lnTo>
                <a:close/>
              </a:path>
              <a:path w="3051175" h="452120">
                <a:moveTo>
                  <a:pt x="300378" y="48260"/>
                </a:moveTo>
                <a:lnTo>
                  <a:pt x="270308" y="48260"/>
                </a:lnTo>
                <a:lnTo>
                  <a:pt x="285810" y="49530"/>
                </a:lnTo>
                <a:lnTo>
                  <a:pt x="300378" y="48260"/>
                </a:lnTo>
                <a:close/>
              </a:path>
              <a:path w="3051175" h="452120">
                <a:moveTo>
                  <a:pt x="536224" y="11430"/>
                </a:moveTo>
                <a:lnTo>
                  <a:pt x="523582" y="11430"/>
                </a:lnTo>
                <a:lnTo>
                  <a:pt x="509635" y="12663"/>
                </a:lnTo>
                <a:lnTo>
                  <a:pt x="518500" y="15240"/>
                </a:lnTo>
                <a:lnTo>
                  <a:pt x="524928" y="25400"/>
                </a:lnTo>
                <a:lnTo>
                  <a:pt x="525199" y="38100"/>
                </a:lnTo>
                <a:lnTo>
                  <a:pt x="519841" y="46990"/>
                </a:lnTo>
                <a:lnTo>
                  <a:pt x="516920" y="47443"/>
                </a:lnTo>
                <a:lnTo>
                  <a:pt x="522289" y="49530"/>
                </a:lnTo>
                <a:lnTo>
                  <a:pt x="533184" y="49530"/>
                </a:lnTo>
                <a:lnTo>
                  <a:pt x="544611" y="48260"/>
                </a:lnTo>
                <a:lnTo>
                  <a:pt x="572604" y="48260"/>
                </a:lnTo>
                <a:lnTo>
                  <a:pt x="581349" y="47431"/>
                </a:lnTo>
                <a:lnTo>
                  <a:pt x="598162" y="45720"/>
                </a:lnTo>
                <a:lnTo>
                  <a:pt x="909671" y="45720"/>
                </a:lnTo>
                <a:lnTo>
                  <a:pt x="905115" y="34290"/>
                </a:lnTo>
                <a:lnTo>
                  <a:pt x="906693" y="21590"/>
                </a:lnTo>
                <a:lnTo>
                  <a:pt x="909983" y="17780"/>
                </a:lnTo>
                <a:lnTo>
                  <a:pt x="784106" y="17780"/>
                </a:lnTo>
                <a:lnTo>
                  <a:pt x="770065" y="16510"/>
                </a:lnTo>
                <a:lnTo>
                  <a:pt x="730299" y="16510"/>
                </a:lnTo>
                <a:lnTo>
                  <a:pt x="717515" y="15240"/>
                </a:lnTo>
                <a:lnTo>
                  <a:pt x="706649" y="15240"/>
                </a:lnTo>
                <a:lnTo>
                  <a:pt x="693276" y="13970"/>
                </a:lnTo>
                <a:lnTo>
                  <a:pt x="576915" y="13970"/>
                </a:lnTo>
                <a:lnTo>
                  <a:pt x="563238" y="12700"/>
                </a:lnTo>
                <a:lnTo>
                  <a:pt x="548037" y="12700"/>
                </a:lnTo>
                <a:lnTo>
                  <a:pt x="536224" y="11430"/>
                </a:lnTo>
                <a:close/>
              </a:path>
              <a:path w="3051175" h="452120">
                <a:moveTo>
                  <a:pt x="712478" y="46990"/>
                </a:moveTo>
                <a:lnTo>
                  <a:pt x="659958" y="46990"/>
                </a:lnTo>
                <a:lnTo>
                  <a:pt x="672506" y="48260"/>
                </a:lnTo>
                <a:lnTo>
                  <a:pt x="686083" y="49530"/>
                </a:lnTo>
                <a:lnTo>
                  <a:pt x="700472" y="48260"/>
                </a:lnTo>
                <a:lnTo>
                  <a:pt x="712478" y="46990"/>
                </a:lnTo>
                <a:close/>
              </a:path>
              <a:path w="3051175" h="452120">
                <a:moveTo>
                  <a:pt x="844273" y="46990"/>
                </a:moveTo>
                <a:lnTo>
                  <a:pt x="725943" y="46990"/>
                </a:lnTo>
                <a:lnTo>
                  <a:pt x="739971" y="48260"/>
                </a:lnTo>
                <a:lnTo>
                  <a:pt x="753657" y="49530"/>
                </a:lnTo>
                <a:lnTo>
                  <a:pt x="804324" y="49530"/>
                </a:lnTo>
                <a:lnTo>
                  <a:pt x="819977" y="48260"/>
                </a:lnTo>
                <a:lnTo>
                  <a:pt x="833988" y="48260"/>
                </a:lnTo>
                <a:lnTo>
                  <a:pt x="844273" y="46990"/>
                </a:lnTo>
                <a:close/>
              </a:path>
              <a:path w="3051175" h="452120">
                <a:moveTo>
                  <a:pt x="917233" y="12195"/>
                </a:moveTo>
                <a:lnTo>
                  <a:pt x="914371" y="12700"/>
                </a:lnTo>
                <a:lnTo>
                  <a:pt x="906693" y="21590"/>
                </a:lnTo>
                <a:lnTo>
                  <a:pt x="905115" y="34290"/>
                </a:lnTo>
                <a:lnTo>
                  <a:pt x="909671" y="45720"/>
                </a:lnTo>
                <a:lnTo>
                  <a:pt x="920391" y="49530"/>
                </a:lnTo>
                <a:lnTo>
                  <a:pt x="943253" y="49530"/>
                </a:lnTo>
                <a:lnTo>
                  <a:pt x="971574" y="48260"/>
                </a:lnTo>
                <a:lnTo>
                  <a:pt x="923417" y="48260"/>
                </a:lnTo>
                <a:lnTo>
                  <a:pt x="930071" y="39370"/>
                </a:lnTo>
                <a:lnTo>
                  <a:pt x="930602" y="26670"/>
                </a:lnTo>
                <a:lnTo>
                  <a:pt x="925621" y="16510"/>
                </a:lnTo>
                <a:lnTo>
                  <a:pt x="917233" y="12195"/>
                </a:lnTo>
                <a:close/>
              </a:path>
              <a:path w="3051175" h="452120">
                <a:moveTo>
                  <a:pt x="1248156" y="48260"/>
                </a:moveTo>
                <a:lnTo>
                  <a:pt x="1222103" y="48260"/>
                </a:lnTo>
                <a:lnTo>
                  <a:pt x="1235405" y="49530"/>
                </a:lnTo>
                <a:lnTo>
                  <a:pt x="1248156" y="48260"/>
                </a:lnTo>
                <a:close/>
              </a:path>
              <a:path w="3051175" h="452120">
                <a:moveTo>
                  <a:pt x="1325978" y="46990"/>
                </a:moveTo>
                <a:lnTo>
                  <a:pt x="1299032" y="46990"/>
                </a:lnTo>
                <a:lnTo>
                  <a:pt x="1311001" y="49530"/>
                </a:lnTo>
                <a:lnTo>
                  <a:pt x="1325398" y="49530"/>
                </a:lnTo>
                <a:lnTo>
                  <a:pt x="1327113" y="47431"/>
                </a:lnTo>
                <a:lnTo>
                  <a:pt x="1325978" y="46990"/>
                </a:lnTo>
                <a:close/>
              </a:path>
              <a:path w="3051175" h="452120">
                <a:moveTo>
                  <a:pt x="1346451" y="11430"/>
                </a:moveTo>
                <a:lnTo>
                  <a:pt x="1333809" y="11430"/>
                </a:lnTo>
                <a:lnTo>
                  <a:pt x="1321543" y="12515"/>
                </a:lnTo>
                <a:lnTo>
                  <a:pt x="1330031" y="16510"/>
                </a:lnTo>
                <a:lnTo>
                  <a:pt x="1334358" y="27940"/>
                </a:lnTo>
                <a:lnTo>
                  <a:pt x="1332665" y="40640"/>
                </a:lnTo>
                <a:lnTo>
                  <a:pt x="1327113" y="47431"/>
                </a:lnTo>
                <a:lnTo>
                  <a:pt x="1332515" y="49530"/>
                </a:lnTo>
                <a:lnTo>
                  <a:pt x="1343410" y="49530"/>
                </a:lnTo>
                <a:lnTo>
                  <a:pt x="1354838" y="48260"/>
                </a:lnTo>
                <a:lnTo>
                  <a:pt x="1382830" y="48260"/>
                </a:lnTo>
                <a:lnTo>
                  <a:pt x="1391575" y="47431"/>
                </a:lnTo>
                <a:lnTo>
                  <a:pt x="1408389" y="45720"/>
                </a:lnTo>
                <a:lnTo>
                  <a:pt x="1719897" y="45720"/>
                </a:lnTo>
                <a:lnTo>
                  <a:pt x="1715342" y="34290"/>
                </a:lnTo>
                <a:lnTo>
                  <a:pt x="1716919" y="21590"/>
                </a:lnTo>
                <a:lnTo>
                  <a:pt x="1720210" y="17780"/>
                </a:lnTo>
                <a:lnTo>
                  <a:pt x="1594332" y="17780"/>
                </a:lnTo>
                <a:lnTo>
                  <a:pt x="1580292" y="16510"/>
                </a:lnTo>
                <a:lnTo>
                  <a:pt x="1540525" y="16510"/>
                </a:lnTo>
                <a:lnTo>
                  <a:pt x="1527741" y="15240"/>
                </a:lnTo>
                <a:lnTo>
                  <a:pt x="1516875" y="15240"/>
                </a:lnTo>
                <a:lnTo>
                  <a:pt x="1503503" y="13970"/>
                </a:lnTo>
                <a:lnTo>
                  <a:pt x="1387142" y="13970"/>
                </a:lnTo>
                <a:lnTo>
                  <a:pt x="1373465" y="12700"/>
                </a:lnTo>
                <a:lnTo>
                  <a:pt x="1358264" y="12700"/>
                </a:lnTo>
                <a:lnTo>
                  <a:pt x="1346451" y="11430"/>
                </a:lnTo>
                <a:close/>
              </a:path>
              <a:path w="3051175" h="452120">
                <a:moveTo>
                  <a:pt x="1522705" y="46990"/>
                </a:moveTo>
                <a:lnTo>
                  <a:pt x="1470185" y="46990"/>
                </a:lnTo>
                <a:lnTo>
                  <a:pt x="1482733" y="48260"/>
                </a:lnTo>
                <a:lnTo>
                  <a:pt x="1496310" y="49530"/>
                </a:lnTo>
                <a:lnTo>
                  <a:pt x="1510699" y="48260"/>
                </a:lnTo>
                <a:lnTo>
                  <a:pt x="1522705" y="46990"/>
                </a:lnTo>
                <a:close/>
              </a:path>
              <a:path w="3051175" h="452120">
                <a:moveTo>
                  <a:pt x="1654499" y="46990"/>
                </a:moveTo>
                <a:lnTo>
                  <a:pt x="1536170" y="46990"/>
                </a:lnTo>
                <a:lnTo>
                  <a:pt x="1550197" y="48260"/>
                </a:lnTo>
                <a:lnTo>
                  <a:pt x="1563883" y="49530"/>
                </a:lnTo>
                <a:lnTo>
                  <a:pt x="1614551" y="49530"/>
                </a:lnTo>
                <a:lnTo>
                  <a:pt x="1630204" y="48260"/>
                </a:lnTo>
                <a:lnTo>
                  <a:pt x="1644215" y="48260"/>
                </a:lnTo>
                <a:lnTo>
                  <a:pt x="1654499" y="46990"/>
                </a:lnTo>
                <a:close/>
              </a:path>
              <a:path w="3051175" h="452120">
                <a:moveTo>
                  <a:pt x="1727459" y="12195"/>
                </a:moveTo>
                <a:lnTo>
                  <a:pt x="1724598" y="12700"/>
                </a:lnTo>
                <a:lnTo>
                  <a:pt x="1716919" y="21590"/>
                </a:lnTo>
                <a:lnTo>
                  <a:pt x="1715342" y="34290"/>
                </a:lnTo>
                <a:lnTo>
                  <a:pt x="1719897" y="45720"/>
                </a:lnTo>
                <a:lnTo>
                  <a:pt x="1730618" y="49530"/>
                </a:lnTo>
                <a:lnTo>
                  <a:pt x="1753480" y="49530"/>
                </a:lnTo>
                <a:lnTo>
                  <a:pt x="1781801" y="48260"/>
                </a:lnTo>
                <a:lnTo>
                  <a:pt x="1733644" y="48260"/>
                </a:lnTo>
                <a:lnTo>
                  <a:pt x="1740298" y="39370"/>
                </a:lnTo>
                <a:lnTo>
                  <a:pt x="1740829" y="26670"/>
                </a:lnTo>
                <a:lnTo>
                  <a:pt x="1735848" y="16510"/>
                </a:lnTo>
                <a:lnTo>
                  <a:pt x="1727459" y="12195"/>
                </a:lnTo>
                <a:close/>
              </a:path>
              <a:path w="3051175" h="452120">
                <a:moveTo>
                  <a:pt x="2058383" y="48260"/>
                </a:moveTo>
                <a:lnTo>
                  <a:pt x="2032330" y="48260"/>
                </a:lnTo>
                <a:lnTo>
                  <a:pt x="2045632" y="49530"/>
                </a:lnTo>
                <a:lnTo>
                  <a:pt x="2058383" y="48260"/>
                </a:lnTo>
                <a:close/>
              </a:path>
              <a:path w="3051175" h="452120">
                <a:moveTo>
                  <a:pt x="2136205" y="46990"/>
                </a:moveTo>
                <a:lnTo>
                  <a:pt x="2109259" y="46990"/>
                </a:lnTo>
                <a:lnTo>
                  <a:pt x="2121228" y="49530"/>
                </a:lnTo>
                <a:lnTo>
                  <a:pt x="2135625" y="49530"/>
                </a:lnTo>
                <a:lnTo>
                  <a:pt x="2137340" y="47431"/>
                </a:lnTo>
                <a:lnTo>
                  <a:pt x="2136205" y="46990"/>
                </a:lnTo>
                <a:close/>
              </a:path>
              <a:path w="3051175" h="452120">
                <a:moveTo>
                  <a:pt x="2156678" y="11430"/>
                </a:moveTo>
                <a:lnTo>
                  <a:pt x="2144036" y="11430"/>
                </a:lnTo>
                <a:lnTo>
                  <a:pt x="2131770" y="12515"/>
                </a:lnTo>
                <a:lnTo>
                  <a:pt x="2140258" y="16510"/>
                </a:lnTo>
                <a:lnTo>
                  <a:pt x="2144585" y="27940"/>
                </a:lnTo>
                <a:lnTo>
                  <a:pt x="2142892" y="40640"/>
                </a:lnTo>
                <a:lnTo>
                  <a:pt x="2137340" y="47431"/>
                </a:lnTo>
                <a:lnTo>
                  <a:pt x="2142742" y="49530"/>
                </a:lnTo>
                <a:lnTo>
                  <a:pt x="2153637" y="49530"/>
                </a:lnTo>
                <a:lnTo>
                  <a:pt x="2165065" y="48260"/>
                </a:lnTo>
                <a:lnTo>
                  <a:pt x="2193057" y="48260"/>
                </a:lnTo>
                <a:lnTo>
                  <a:pt x="2201802" y="47431"/>
                </a:lnTo>
                <a:lnTo>
                  <a:pt x="2218616" y="45720"/>
                </a:lnTo>
                <a:lnTo>
                  <a:pt x="2531512" y="45720"/>
                </a:lnTo>
                <a:lnTo>
                  <a:pt x="2529677" y="44450"/>
                </a:lnTo>
                <a:lnTo>
                  <a:pt x="2526309" y="33020"/>
                </a:lnTo>
                <a:lnTo>
                  <a:pt x="2529029" y="19050"/>
                </a:lnTo>
                <a:lnTo>
                  <a:pt x="2530545" y="17780"/>
                </a:lnTo>
                <a:lnTo>
                  <a:pt x="2404559" y="17780"/>
                </a:lnTo>
                <a:lnTo>
                  <a:pt x="2390519" y="16510"/>
                </a:lnTo>
                <a:lnTo>
                  <a:pt x="2350752" y="16510"/>
                </a:lnTo>
                <a:lnTo>
                  <a:pt x="2337968" y="15240"/>
                </a:lnTo>
                <a:lnTo>
                  <a:pt x="2327102" y="15240"/>
                </a:lnTo>
                <a:lnTo>
                  <a:pt x="2313730" y="13970"/>
                </a:lnTo>
                <a:lnTo>
                  <a:pt x="2197369" y="13970"/>
                </a:lnTo>
                <a:lnTo>
                  <a:pt x="2183692" y="12700"/>
                </a:lnTo>
                <a:lnTo>
                  <a:pt x="2168491" y="12700"/>
                </a:lnTo>
                <a:lnTo>
                  <a:pt x="2156678" y="11430"/>
                </a:lnTo>
                <a:close/>
              </a:path>
              <a:path w="3051175" h="452120">
                <a:moveTo>
                  <a:pt x="2332932" y="46990"/>
                </a:moveTo>
                <a:lnTo>
                  <a:pt x="2280412" y="46990"/>
                </a:lnTo>
                <a:lnTo>
                  <a:pt x="2292960" y="48260"/>
                </a:lnTo>
                <a:lnTo>
                  <a:pt x="2306537" y="49530"/>
                </a:lnTo>
                <a:lnTo>
                  <a:pt x="2320926" y="48260"/>
                </a:lnTo>
                <a:lnTo>
                  <a:pt x="2332932" y="46990"/>
                </a:lnTo>
                <a:close/>
              </a:path>
              <a:path w="3051175" h="452120">
                <a:moveTo>
                  <a:pt x="2464726" y="46990"/>
                </a:moveTo>
                <a:lnTo>
                  <a:pt x="2346397" y="46990"/>
                </a:lnTo>
                <a:lnTo>
                  <a:pt x="2360424" y="48260"/>
                </a:lnTo>
                <a:lnTo>
                  <a:pt x="2374110" y="49530"/>
                </a:lnTo>
                <a:lnTo>
                  <a:pt x="2424778" y="49530"/>
                </a:lnTo>
                <a:lnTo>
                  <a:pt x="2440431" y="48260"/>
                </a:lnTo>
                <a:lnTo>
                  <a:pt x="2454442" y="48260"/>
                </a:lnTo>
                <a:lnTo>
                  <a:pt x="2464726" y="46990"/>
                </a:lnTo>
                <a:close/>
              </a:path>
              <a:path w="3051175" h="452120">
                <a:moveTo>
                  <a:pt x="2550658" y="11430"/>
                </a:moveTo>
                <a:lnTo>
                  <a:pt x="2538123" y="11430"/>
                </a:lnTo>
                <a:lnTo>
                  <a:pt x="2537390" y="12043"/>
                </a:lnTo>
                <a:lnTo>
                  <a:pt x="2546075" y="16510"/>
                </a:lnTo>
                <a:lnTo>
                  <a:pt x="2551056" y="26670"/>
                </a:lnTo>
                <a:lnTo>
                  <a:pt x="2550525" y="39370"/>
                </a:lnTo>
                <a:lnTo>
                  <a:pt x="2543871" y="48260"/>
                </a:lnTo>
                <a:lnTo>
                  <a:pt x="2595502" y="48260"/>
                </a:lnTo>
                <a:lnTo>
                  <a:pt x="2609804" y="49530"/>
                </a:lnTo>
                <a:lnTo>
                  <a:pt x="2624045" y="48260"/>
                </a:lnTo>
                <a:lnTo>
                  <a:pt x="2635913" y="46990"/>
                </a:lnTo>
                <a:lnTo>
                  <a:pt x="2939574" y="46990"/>
                </a:lnTo>
                <a:lnTo>
                  <a:pt x="2936799" y="45720"/>
                </a:lnTo>
                <a:lnTo>
                  <a:pt x="2932331" y="34290"/>
                </a:lnTo>
                <a:lnTo>
                  <a:pt x="2933709" y="22860"/>
                </a:lnTo>
                <a:lnTo>
                  <a:pt x="2936471" y="19050"/>
                </a:lnTo>
                <a:lnTo>
                  <a:pt x="2848432" y="19050"/>
                </a:lnTo>
                <a:lnTo>
                  <a:pt x="2836710" y="17780"/>
                </a:lnTo>
                <a:lnTo>
                  <a:pt x="2616877" y="17780"/>
                </a:lnTo>
                <a:lnTo>
                  <a:pt x="2607202" y="16510"/>
                </a:lnTo>
                <a:lnTo>
                  <a:pt x="2594530" y="16510"/>
                </a:lnTo>
                <a:lnTo>
                  <a:pt x="2580074" y="13970"/>
                </a:lnTo>
                <a:lnTo>
                  <a:pt x="2559334" y="12195"/>
                </a:lnTo>
                <a:lnTo>
                  <a:pt x="2550658" y="11430"/>
                </a:lnTo>
                <a:close/>
              </a:path>
              <a:path w="3051175" h="452120">
                <a:moveTo>
                  <a:pt x="2731058" y="48260"/>
                </a:moveTo>
                <a:lnTo>
                  <a:pt x="2700989" y="48260"/>
                </a:lnTo>
                <a:lnTo>
                  <a:pt x="2716490" y="49530"/>
                </a:lnTo>
                <a:lnTo>
                  <a:pt x="2731058" y="48260"/>
                </a:lnTo>
                <a:close/>
              </a:path>
              <a:path w="3051175" h="452120">
                <a:moveTo>
                  <a:pt x="2943327" y="13538"/>
                </a:moveTo>
                <a:lnTo>
                  <a:pt x="2940152" y="13970"/>
                </a:lnTo>
                <a:lnTo>
                  <a:pt x="2933709" y="22860"/>
                </a:lnTo>
                <a:lnTo>
                  <a:pt x="2932331" y="34290"/>
                </a:lnTo>
                <a:lnTo>
                  <a:pt x="2936799" y="45720"/>
                </a:lnTo>
                <a:lnTo>
                  <a:pt x="2942351" y="48260"/>
                </a:lnTo>
                <a:lnTo>
                  <a:pt x="2950522" y="46990"/>
                </a:lnTo>
                <a:lnTo>
                  <a:pt x="2955880" y="38100"/>
                </a:lnTo>
                <a:lnTo>
                  <a:pt x="2955608" y="25400"/>
                </a:lnTo>
                <a:lnTo>
                  <a:pt x="2949180" y="15240"/>
                </a:lnTo>
                <a:lnTo>
                  <a:pt x="2943327" y="13538"/>
                </a:lnTo>
                <a:close/>
              </a:path>
              <a:path w="3051175" h="452120">
                <a:moveTo>
                  <a:pt x="324141" y="46990"/>
                </a:moveTo>
                <a:lnTo>
                  <a:pt x="225756" y="46990"/>
                </a:lnTo>
                <a:lnTo>
                  <a:pt x="254629" y="48260"/>
                </a:lnTo>
                <a:lnTo>
                  <a:pt x="313257" y="48260"/>
                </a:lnTo>
                <a:lnTo>
                  <a:pt x="324141" y="46990"/>
                </a:lnTo>
                <a:close/>
              </a:path>
              <a:path w="3051175" h="452120">
                <a:moveTo>
                  <a:pt x="909671" y="45720"/>
                </a:moveTo>
                <a:lnTo>
                  <a:pt x="598162" y="45720"/>
                </a:lnTo>
                <a:lnTo>
                  <a:pt x="608349" y="46990"/>
                </a:lnTo>
                <a:lnTo>
                  <a:pt x="853428" y="46990"/>
                </a:lnTo>
                <a:lnTo>
                  <a:pt x="879172" y="48260"/>
                </a:lnTo>
                <a:lnTo>
                  <a:pt x="916818" y="48260"/>
                </a:lnTo>
                <a:lnTo>
                  <a:pt x="909671" y="45720"/>
                </a:lnTo>
                <a:close/>
              </a:path>
              <a:path w="3051175" h="452120">
                <a:moveTo>
                  <a:pt x="935352" y="11430"/>
                </a:moveTo>
                <a:lnTo>
                  <a:pt x="921581" y="11430"/>
                </a:lnTo>
                <a:lnTo>
                  <a:pt x="917233" y="12195"/>
                </a:lnTo>
                <a:lnTo>
                  <a:pt x="925621" y="16510"/>
                </a:lnTo>
                <a:lnTo>
                  <a:pt x="930602" y="26670"/>
                </a:lnTo>
                <a:lnTo>
                  <a:pt x="930071" y="39370"/>
                </a:lnTo>
                <a:lnTo>
                  <a:pt x="923417" y="48260"/>
                </a:lnTo>
                <a:lnTo>
                  <a:pt x="971574" y="48260"/>
                </a:lnTo>
                <a:lnTo>
                  <a:pt x="985172" y="46990"/>
                </a:lnTo>
                <a:lnTo>
                  <a:pt x="1046352" y="46990"/>
                </a:lnTo>
                <a:lnTo>
                  <a:pt x="1077384" y="44450"/>
                </a:lnTo>
                <a:lnTo>
                  <a:pt x="1319440" y="44450"/>
                </a:lnTo>
                <a:lnTo>
                  <a:pt x="1313321" y="33020"/>
                </a:lnTo>
                <a:lnTo>
                  <a:pt x="1313534" y="21590"/>
                </a:lnTo>
                <a:lnTo>
                  <a:pt x="1315225" y="19050"/>
                </a:lnTo>
                <a:lnTo>
                  <a:pt x="1072729" y="19050"/>
                </a:lnTo>
                <a:lnTo>
                  <a:pt x="1058991" y="17780"/>
                </a:lnTo>
                <a:lnTo>
                  <a:pt x="1053819" y="16510"/>
                </a:lnTo>
                <a:lnTo>
                  <a:pt x="977619" y="16510"/>
                </a:lnTo>
                <a:lnTo>
                  <a:pt x="965103" y="13970"/>
                </a:lnTo>
                <a:lnTo>
                  <a:pt x="935352" y="11430"/>
                </a:lnTo>
                <a:close/>
              </a:path>
              <a:path w="3051175" h="452120">
                <a:moveTo>
                  <a:pt x="1719897" y="45720"/>
                </a:moveTo>
                <a:lnTo>
                  <a:pt x="1408389" y="45720"/>
                </a:lnTo>
                <a:lnTo>
                  <a:pt x="1418576" y="46990"/>
                </a:lnTo>
                <a:lnTo>
                  <a:pt x="1663655" y="46990"/>
                </a:lnTo>
                <a:lnTo>
                  <a:pt x="1689399" y="48260"/>
                </a:lnTo>
                <a:lnTo>
                  <a:pt x="1727045" y="48260"/>
                </a:lnTo>
                <a:lnTo>
                  <a:pt x="1719897" y="45720"/>
                </a:lnTo>
                <a:close/>
              </a:path>
              <a:path w="3051175" h="452120">
                <a:moveTo>
                  <a:pt x="1745578" y="11430"/>
                </a:moveTo>
                <a:lnTo>
                  <a:pt x="1731807" y="11430"/>
                </a:lnTo>
                <a:lnTo>
                  <a:pt x="1727459" y="12195"/>
                </a:lnTo>
                <a:lnTo>
                  <a:pt x="1735848" y="16510"/>
                </a:lnTo>
                <a:lnTo>
                  <a:pt x="1740829" y="26670"/>
                </a:lnTo>
                <a:lnTo>
                  <a:pt x="1740298" y="39370"/>
                </a:lnTo>
                <a:lnTo>
                  <a:pt x="1733644" y="48260"/>
                </a:lnTo>
                <a:lnTo>
                  <a:pt x="1781801" y="48260"/>
                </a:lnTo>
                <a:lnTo>
                  <a:pt x="1795399" y="46990"/>
                </a:lnTo>
                <a:lnTo>
                  <a:pt x="1856579" y="46990"/>
                </a:lnTo>
                <a:lnTo>
                  <a:pt x="1887611" y="44450"/>
                </a:lnTo>
                <a:lnTo>
                  <a:pt x="2129667" y="44450"/>
                </a:lnTo>
                <a:lnTo>
                  <a:pt x="2123548" y="33020"/>
                </a:lnTo>
                <a:lnTo>
                  <a:pt x="2123761" y="21590"/>
                </a:lnTo>
                <a:lnTo>
                  <a:pt x="2125452" y="19050"/>
                </a:lnTo>
                <a:lnTo>
                  <a:pt x="1882955" y="19050"/>
                </a:lnTo>
                <a:lnTo>
                  <a:pt x="1869217" y="17780"/>
                </a:lnTo>
                <a:lnTo>
                  <a:pt x="1864045" y="16510"/>
                </a:lnTo>
                <a:lnTo>
                  <a:pt x="1787845" y="16510"/>
                </a:lnTo>
                <a:lnTo>
                  <a:pt x="1775329" y="13970"/>
                </a:lnTo>
                <a:lnTo>
                  <a:pt x="1745578" y="11430"/>
                </a:lnTo>
                <a:close/>
              </a:path>
              <a:path w="3051175" h="452120">
                <a:moveTo>
                  <a:pt x="2531512" y="45720"/>
                </a:moveTo>
                <a:lnTo>
                  <a:pt x="2218616" y="45720"/>
                </a:lnTo>
                <a:lnTo>
                  <a:pt x="2228802" y="46990"/>
                </a:lnTo>
                <a:lnTo>
                  <a:pt x="2473882" y="46990"/>
                </a:lnTo>
                <a:lnTo>
                  <a:pt x="2499626" y="48260"/>
                </a:lnTo>
                <a:lnTo>
                  <a:pt x="2535182" y="48260"/>
                </a:lnTo>
                <a:lnTo>
                  <a:pt x="2531512" y="45720"/>
                </a:lnTo>
                <a:close/>
              </a:path>
              <a:path w="3051175" h="452120">
                <a:moveTo>
                  <a:pt x="2754822" y="46990"/>
                </a:moveTo>
                <a:lnTo>
                  <a:pt x="2656436" y="46990"/>
                </a:lnTo>
                <a:lnTo>
                  <a:pt x="2685309" y="48260"/>
                </a:lnTo>
                <a:lnTo>
                  <a:pt x="2743938" y="48260"/>
                </a:lnTo>
                <a:lnTo>
                  <a:pt x="2754822" y="46990"/>
                </a:lnTo>
                <a:close/>
              </a:path>
              <a:path w="3051175" h="452120">
                <a:moveTo>
                  <a:pt x="509635" y="12663"/>
                </a:moveTo>
                <a:lnTo>
                  <a:pt x="509227" y="12700"/>
                </a:lnTo>
                <a:lnTo>
                  <a:pt x="503307" y="21590"/>
                </a:lnTo>
                <a:lnTo>
                  <a:pt x="503095" y="33020"/>
                </a:lnTo>
                <a:lnTo>
                  <a:pt x="509214" y="44450"/>
                </a:lnTo>
                <a:lnTo>
                  <a:pt x="516920" y="47443"/>
                </a:lnTo>
                <a:lnTo>
                  <a:pt x="519841" y="46990"/>
                </a:lnTo>
                <a:lnTo>
                  <a:pt x="525199" y="38100"/>
                </a:lnTo>
                <a:lnTo>
                  <a:pt x="524928" y="25400"/>
                </a:lnTo>
                <a:lnTo>
                  <a:pt x="518500" y="15240"/>
                </a:lnTo>
                <a:lnTo>
                  <a:pt x="509635" y="12663"/>
                </a:lnTo>
                <a:close/>
              </a:path>
              <a:path w="3051175" h="452120">
                <a:moveTo>
                  <a:pt x="2131770" y="12515"/>
                </a:moveTo>
                <a:lnTo>
                  <a:pt x="2129681" y="12700"/>
                </a:lnTo>
                <a:lnTo>
                  <a:pt x="2123761" y="21590"/>
                </a:lnTo>
                <a:lnTo>
                  <a:pt x="2123548" y="33020"/>
                </a:lnTo>
                <a:lnTo>
                  <a:pt x="2129667" y="44450"/>
                </a:lnTo>
                <a:lnTo>
                  <a:pt x="2137340" y="47431"/>
                </a:lnTo>
                <a:lnTo>
                  <a:pt x="2142892" y="40640"/>
                </a:lnTo>
                <a:lnTo>
                  <a:pt x="2144585" y="27940"/>
                </a:lnTo>
                <a:lnTo>
                  <a:pt x="2140258" y="16510"/>
                </a:lnTo>
                <a:lnTo>
                  <a:pt x="2131770" y="12515"/>
                </a:lnTo>
                <a:close/>
              </a:path>
              <a:path w="3051175" h="452120">
                <a:moveTo>
                  <a:pt x="1321543" y="12515"/>
                </a:moveTo>
                <a:lnTo>
                  <a:pt x="1319454" y="12700"/>
                </a:lnTo>
                <a:lnTo>
                  <a:pt x="1313534" y="21590"/>
                </a:lnTo>
                <a:lnTo>
                  <a:pt x="1313321" y="33020"/>
                </a:lnTo>
                <a:lnTo>
                  <a:pt x="1319440" y="44450"/>
                </a:lnTo>
                <a:lnTo>
                  <a:pt x="1327113" y="47431"/>
                </a:lnTo>
                <a:lnTo>
                  <a:pt x="1332665" y="40640"/>
                </a:lnTo>
                <a:lnTo>
                  <a:pt x="1334358" y="27940"/>
                </a:lnTo>
                <a:lnTo>
                  <a:pt x="1330031" y="16510"/>
                </a:lnTo>
                <a:lnTo>
                  <a:pt x="1321543" y="12515"/>
                </a:lnTo>
                <a:close/>
              </a:path>
              <a:path w="3051175" h="452120">
                <a:moveTo>
                  <a:pt x="3049782" y="30003"/>
                </a:moveTo>
                <a:lnTo>
                  <a:pt x="3050004" y="30480"/>
                </a:lnTo>
                <a:lnTo>
                  <a:pt x="3049993" y="31219"/>
                </a:lnTo>
                <a:lnTo>
                  <a:pt x="3050269" y="30480"/>
                </a:lnTo>
                <a:lnTo>
                  <a:pt x="3049782" y="30003"/>
                </a:lnTo>
                <a:close/>
              </a:path>
              <a:path w="3051175" h="452120">
                <a:moveTo>
                  <a:pt x="3027568" y="8260"/>
                </a:moveTo>
                <a:lnTo>
                  <a:pt x="3049782" y="30003"/>
                </a:lnTo>
                <a:lnTo>
                  <a:pt x="3044689" y="19050"/>
                </a:lnTo>
                <a:lnTo>
                  <a:pt x="3035518" y="11430"/>
                </a:lnTo>
                <a:lnTo>
                  <a:pt x="3027568" y="8260"/>
                </a:lnTo>
                <a:close/>
              </a:path>
              <a:path w="3051175" h="452120">
                <a:moveTo>
                  <a:pt x="466580" y="12700"/>
                </a:moveTo>
                <a:lnTo>
                  <a:pt x="454549" y="12700"/>
                </a:lnTo>
                <a:lnTo>
                  <a:pt x="431214" y="17780"/>
                </a:lnTo>
                <a:lnTo>
                  <a:pt x="417752" y="19050"/>
                </a:lnTo>
                <a:lnTo>
                  <a:pt x="504999" y="19050"/>
                </a:lnTo>
                <a:lnTo>
                  <a:pt x="508381" y="13970"/>
                </a:lnTo>
                <a:lnTo>
                  <a:pt x="482520" y="13970"/>
                </a:lnTo>
                <a:lnTo>
                  <a:pt x="466580" y="12700"/>
                </a:lnTo>
                <a:close/>
              </a:path>
              <a:path w="3051175" h="452120">
                <a:moveTo>
                  <a:pt x="1165312" y="11430"/>
                </a:moveTo>
                <a:lnTo>
                  <a:pt x="1148541" y="12700"/>
                </a:lnTo>
                <a:lnTo>
                  <a:pt x="1135967" y="13970"/>
                </a:lnTo>
                <a:lnTo>
                  <a:pt x="1128281" y="16510"/>
                </a:lnTo>
                <a:lnTo>
                  <a:pt x="1122237" y="16510"/>
                </a:lnTo>
                <a:lnTo>
                  <a:pt x="1110954" y="17780"/>
                </a:lnTo>
                <a:lnTo>
                  <a:pt x="1094446" y="19050"/>
                </a:lnTo>
                <a:lnTo>
                  <a:pt x="1315225" y="19050"/>
                </a:lnTo>
                <a:lnTo>
                  <a:pt x="1318608" y="13970"/>
                </a:lnTo>
                <a:lnTo>
                  <a:pt x="1223097" y="13970"/>
                </a:lnTo>
                <a:lnTo>
                  <a:pt x="1214362" y="12700"/>
                </a:lnTo>
                <a:lnTo>
                  <a:pt x="1183625" y="12700"/>
                </a:lnTo>
                <a:lnTo>
                  <a:pt x="1165312" y="11430"/>
                </a:lnTo>
                <a:close/>
              </a:path>
              <a:path w="3051175" h="452120">
                <a:moveTo>
                  <a:pt x="1975539" y="11430"/>
                </a:moveTo>
                <a:lnTo>
                  <a:pt x="1958767" y="12700"/>
                </a:lnTo>
                <a:lnTo>
                  <a:pt x="1946194" y="13970"/>
                </a:lnTo>
                <a:lnTo>
                  <a:pt x="1938508" y="16510"/>
                </a:lnTo>
                <a:lnTo>
                  <a:pt x="1932464" y="16510"/>
                </a:lnTo>
                <a:lnTo>
                  <a:pt x="1921180" y="17780"/>
                </a:lnTo>
                <a:lnTo>
                  <a:pt x="1904672" y="19050"/>
                </a:lnTo>
                <a:lnTo>
                  <a:pt x="2125452" y="19050"/>
                </a:lnTo>
                <a:lnTo>
                  <a:pt x="2128835" y="13970"/>
                </a:lnTo>
                <a:lnTo>
                  <a:pt x="2033324" y="13970"/>
                </a:lnTo>
                <a:lnTo>
                  <a:pt x="2024589" y="12700"/>
                </a:lnTo>
                <a:lnTo>
                  <a:pt x="1993852" y="12700"/>
                </a:lnTo>
                <a:lnTo>
                  <a:pt x="1975539" y="11430"/>
                </a:lnTo>
                <a:close/>
              </a:path>
              <a:path w="3051175" h="452120">
                <a:moveTo>
                  <a:pt x="2897259" y="12700"/>
                </a:moveTo>
                <a:lnTo>
                  <a:pt x="2885228" y="12700"/>
                </a:lnTo>
                <a:lnTo>
                  <a:pt x="2861894" y="17780"/>
                </a:lnTo>
                <a:lnTo>
                  <a:pt x="2848432" y="19050"/>
                </a:lnTo>
                <a:lnTo>
                  <a:pt x="2936471" y="19050"/>
                </a:lnTo>
                <a:lnTo>
                  <a:pt x="2940152" y="13970"/>
                </a:lnTo>
                <a:lnTo>
                  <a:pt x="2913200" y="13970"/>
                </a:lnTo>
                <a:lnTo>
                  <a:pt x="2897259" y="12700"/>
                </a:lnTo>
                <a:close/>
              </a:path>
              <a:path w="3051175" h="452120">
                <a:moveTo>
                  <a:pt x="248017" y="10160"/>
                </a:moveTo>
                <a:lnTo>
                  <a:pt x="239204" y="10160"/>
                </a:lnTo>
                <a:lnTo>
                  <a:pt x="226879" y="11430"/>
                </a:lnTo>
                <a:lnTo>
                  <a:pt x="198025" y="16510"/>
                </a:lnTo>
                <a:lnTo>
                  <a:pt x="186197" y="17780"/>
                </a:lnTo>
                <a:lnTo>
                  <a:pt x="302821" y="17780"/>
                </a:lnTo>
                <a:lnTo>
                  <a:pt x="288295" y="15240"/>
                </a:lnTo>
                <a:lnTo>
                  <a:pt x="273616" y="13970"/>
                </a:lnTo>
                <a:lnTo>
                  <a:pt x="259839" y="11430"/>
                </a:lnTo>
                <a:lnTo>
                  <a:pt x="248017" y="10160"/>
                </a:lnTo>
                <a:close/>
              </a:path>
              <a:path w="3051175" h="452120">
                <a:moveTo>
                  <a:pt x="354780" y="15240"/>
                </a:moveTo>
                <a:lnTo>
                  <a:pt x="343274" y="15240"/>
                </a:lnTo>
                <a:lnTo>
                  <a:pt x="327202" y="17780"/>
                </a:lnTo>
                <a:lnTo>
                  <a:pt x="406031" y="17780"/>
                </a:lnTo>
                <a:lnTo>
                  <a:pt x="392880" y="16510"/>
                </a:lnTo>
                <a:lnTo>
                  <a:pt x="365319" y="16510"/>
                </a:lnTo>
                <a:lnTo>
                  <a:pt x="354780" y="15240"/>
                </a:lnTo>
                <a:close/>
              </a:path>
              <a:path w="3051175" h="452120">
                <a:moveTo>
                  <a:pt x="844066" y="12700"/>
                </a:moveTo>
                <a:lnTo>
                  <a:pt x="833475" y="12700"/>
                </a:lnTo>
                <a:lnTo>
                  <a:pt x="822502" y="13970"/>
                </a:lnTo>
                <a:lnTo>
                  <a:pt x="811837" y="16510"/>
                </a:lnTo>
                <a:lnTo>
                  <a:pt x="798534" y="17780"/>
                </a:lnTo>
                <a:lnTo>
                  <a:pt x="909983" y="17780"/>
                </a:lnTo>
                <a:lnTo>
                  <a:pt x="913274" y="13970"/>
                </a:lnTo>
                <a:lnTo>
                  <a:pt x="857642" y="13970"/>
                </a:lnTo>
                <a:lnTo>
                  <a:pt x="844066" y="12700"/>
                </a:lnTo>
                <a:close/>
              </a:path>
              <a:path w="3051175" h="452120">
                <a:moveTo>
                  <a:pt x="1654293" y="12700"/>
                </a:moveTo>
                <a:lnTo>
                  <a:pt x="1643701" y="12700"/>
                </a:lnTo>
                <a:lnTo>
                  <a:pt x="1632728" y="13970"/>
                </a:lnTo>
                <a:lnTo>
                  <a:pt x="1622064" y="16510"/>
                </a:lnTo>
                <a:lnTo>
                  <a:pt x="1608761" y="17780"/>
                </a:lnTo>
                <a:lnTo>
                  <a:pt x="1720210" y="17780"/>
                </a:lnTo>
                <a:lnTo>
                  <a:pt x="1723501" y="13970"/>
                </a:lnTo>
                <a:lnTo>
                  <a:pt x="1667869" y="13970"/>
                </a:lnTo>
                <a:lnTo>
                  <a:pt x="1654293" y="12700"/>
                </a:lnTo>
                <a:close/>
              </a:path>
              <a:path w="3051175" h="452120">
                <a:moveTo>
                  <a:pt x="2464519" y="12700"/>
                </a:moveTo>
                <a:lnTo>
                  <a:pt x="2453928" y="12700"/>
                </a:lnTo>
                <a:lnTo>
                  <a:pt x="2442955" y="13970"/>
                </a:lnTo>
                <a:lnTo>
                  <a:pt x="2432290" y="16510"/>
                </a:lnTo>
                <a:lnTo>
                  <a:pt x="2418987" y="17780"/>
                </a:lnTo>
                <a:lnTo>
                  <a:pt x="2530545" y="17780"/>
                </a:lnTo>
                <a:lnTo>
                  <a:pt x="2535092" y="13970"/>
                </a:lnTo>
                <a:lnTo>
                  <a:pt x="2478095" y="13970"/>
                </a:lnTo>
                <a:lnTo>
                  <a:pt x="2464519" y="12700"/>
                </a:lnTo>
                <a:close/>
              </a:path>
              <a:path w="3051175" h="452120">
                <a:moveTo>
                  <a:pt x="2678696" y="10160"/>
                </a:moveTo>
                <a:lnTo>
                  <a:pt x="2669883" y="10160"/>
                </a:lnTo>
                <a:lnTo>
                  <a:pt x="2657559" y="11430"/>
                </a:lnTo>
                <a:lnTo>
                  <a:pt x="2628705" y="16510"/>
                </a:lnTo>
                <a:lnTo>
                  <a:pt x="2616877" y="17780"/>
                </a:lnTo>
                <a:lnTo>
                  <a:pt x="2733501" y="17780"/>
                </a:lnTo>
                <a:lnTo>
                  <a:pt x="2718975" y="15240"/>
                </a:lnTo>
                <a:lnTo>
                  <a:pt x="2704296" y="13970"/>
                </a:lnTo>
                <a:lnTo>
                  <a:pt x="2690519" y="11430"/>
                </a:lnTo>
                <a:lnTo>
                  <a:pt x="2678696" y="10160"/>
                </a:lnTo>
                <a:close/>
              </a:path>
              <a:path w="3051175" h="452120">
                <a:moveTo>
                  <a:pt x="2785460" y="15240"/>
                </a:moveTo>
                <a:lnTo>
                  <a:pt x="2773953" y="15240"/>
                </a:lnTo>
                <a:lnTo>
                  <a:pt x="2757882" y="17780"/>
                </a:lnTo>
                <a:lnTo>
                  <a:pt x="2836710" y="17780"/>
                </a:lnTo>
                <a:lnTo>
                  <a:pt x="2823560" y="16510"/>
                </a:lnTo>
                <a:lnTo>
                  <a:pt x="2795998" y="16510"/>
                </a:lnTo>
                <a:lnTo>
                  <a:pt x="2785460" y="15240"/>
                </a:lnTo>
                <a:close/>
              </a:path>
              <a:path w="3051175" h="452120">
                <a:moveTo>
                  <a:pt x="1037256" y="13970"/>
                </a:moveTo>
                <a:lnTo>
                  <a:pt x="1024589" y="13970"/>
                </a:lnTo>
                <a:lnTo>
                  <a:pt x="996177" y="16510"/>
                </a:lnTo>
                <a:lnTo>
                  <a:pt x="1053819" y="16510"/>
                </a:lnTo>
                <a:lnTo>
                  <a:pt x="1048647" y="15240"/>
                </a:lnTo>
                <a:lnTo>
                  <a:pt x="1037256" y="13970"/>
                </a:lnTo>
                <a:close/>
              </a:path>
              <a:path w="3051175" h="452120">
                <a:moveTo>
                  <a:pt x="1847483" y="13970"/>
                </a:moveTo>
                <a:lnTo>
                  <a:pt x="1834817" y="13970"/>
                </a:lnTo>
                <a:lnTo>
                  <a:pt x="1806404" y="16510"/>
                </a:lnTo>
                <a:lnTo>
                  <a:pt x="1864045" y="16510"/>
                </a:lnTo>
                <a:lnTo>
                  <a:pt x="1858873" y="15240"/>
                </a:lnTo>
                <a:lnTo>
                  <a:pt x="1847483" y="13970"/>
                </a:lnTo>
                <a:close/>
              </a:path>
              <a:path w="3051175" h="452120">
                <a:moveTo>
                  <a:pt x="505390" y="11430"/>
                </a:moveTo>
                <a:lnTo>
                  <a:pt x="494821" y="12700"/>
                </a:lnTo>
                <a:lnTo>
                  <a:pt x="482520" y="13970"/>
                </a:lnTo>
                <a:lnTo>
                  <a:pt x="508381" y="13970"/>
                </a:lnTo>
                <a:lnTo>
                  <a:pt x="509227" y="12700"/>
                </a:lnTo>
                <a:lnTo>
                  <a:pt x="509635" y="12663"/>
                </a:lnTo>
                <a:lnTo>
                  <a:pt x="505390" y="11430"/>
                </a:lnTo>
                <a:close/>
              </a:path>
              <a:path w="3051175" h="452120">
                <a:moveTo>
                  <a:pt x="664431" y="11430"/>
                </a:moveTo>
                <a:lnTo>
                  <a:pt x="641349" y="11430"/>
                </a:lnTo>
                <a:lnTo>
                  <a:pt x="630356" y="12515"/>
                </a:lnTo>
                <a:lnTo>
                  <a:pt x="614898" y="13970"/>
                </a:lnTo>
                <a:lnTo>
                  <a:pt x="678752" y="13970"/>
                </a:lnTo>
                <a:lnTo>
                  <a:pt x="664431" y="11430"/>
                </a:lnTo>
                <a:close/>
              </a:path>
              <a:path w="3051175" h="452120">
                <a:moveTo>
                  <a:pt x="915743" y="11430"/>
                </a:moveTo>
                <a:lnTo>
                  <a:pt x="895940" y="11430"/>
                </a:lnTo>
                <a:lnTo>
                  <a:pt x="883159" y="12700"/>
                </a:lnTo>
                <a:lnTo>
                  <a:pt x="870350" y="12700"/>
                </a:lnTo>
                <a:lnTo>
                  <a:pt x="857642" y="13970"/>
                </a:lnTo>
                <a:lnTo>
                  <a:pt x="913274" y="13970"/>
                </a:lnTo>
                <a:lnTo>
                  <a:pt x="914371" y="12700"/>
                </a:lnTo>
                <a:lnTo>
                  <a:pt x="917233" y="12195"/>
                </a:lnTo>
                <a:lnTo>
                  <a:pt x="915743" y="11430"/>
                </a:lnTo>
                <a:close/>
              </a:path>
              <a:path w="3051175" h="452120">
                <a:moveTo>
                  <a:pt x="1281845" y="12700"/>
                </a:moveTo>
                <a:lnTo>
                  <a:pt x="1233871" y="12700"/>
                </a:lnTo>
                <a:lnTo>
                  <a:pt x="1223097" y="13970"/>
                </a:lnTo>
                <a:lnTo>
                  <a:pt x="1296312" y="13970"/>
                </a:lnTo>
                <a:lnTo>
                  <a:pt x="1281845" y="12700"/>
                </a:lnTo>
                <a:close/>
              </a:path>
              <a:path w="3051175" h="452120">
                <a:moveTo>
                  <a:pt x="1319237" y="11430"/>
                </a:moveTo>
                <a:lnTo>
                  <a:pt x="1309741" y="12515"/>
                </a:lnTo>
                <a:lnTo>
                  <a:pt x="1296312" y="13970"/>
                </a:lnTo>
                <a:lnTo>
                  <a:pt x="1318608" y="13970"/>
                </a:lnTo>
                <a:lnTo>
                  <a:pt x="1319454" y="12700"/>
                </a:lnTo>
                <a:lnTo>
                  <a:pt x="1321543" y="12515"/>
                </a:lnTo>
                <a:lnTo>
                  <a:pt x="1319237" y="11430"/>
                </a:lnTo>
                <a:close/>
              </a:path>
              <a:path w="3051175" h="452120">
                <a:moveTo>
                  <a:pt x="1474658" y="11430"/>
                </a:moveTo>
                <a:lnTo>
                  <a:pt x="1451576" y="11430"/>
                </a:lnTo>
                <a:lnTo>
                  <a:pt x="1440583" y="12515"/>
                </a:lnTo>
                <a:lnTo>
                  <a:pt x="1425125" y="13970"/>
                </a:lnTo>
                <a:lnTo>
                  <a:pt x="1488979" y="13970"/>
                </a:lnTo>
                <a:lnTo>
                  <a:pt x="1474658" y="11430"/>
                </a:lnTo>
                <a:close/>
              </a:path>
              <a:path w="3051175" h="452120">
                <a:moveTo>
                  <a:pt x="1725970" y="11430"/>
                </a:moveTo>
                <a:lnTo>
                  <a:pt x="1706166" y="11430"/>
                </a:lnTo>
                <a:lnTo>
                  <a:pt x="1693385" y="12700"/>
                </a:lnTo>
                <a:lnTo>
                  <a:pt x="1680576" y="12700"/>
                </a:lnTo>
                <a:lnTo>
                  <a:pt x="1667869" y="13970"/>
                </a:lnTo>
                <a:lnTo>
                  <a:pt x="1723501" y="13970"/>
                </a:lnTo>
                <a:lnTo>
                  <a:pt x="1724598" y="12700"/>
                </a:lnTo>
                <a:lnTo>
                  <a:pt x="1727459" y="12195"/>
                </a:lnTo>
                <a:lnTo>
                  <a:pt x="1725970" y="11430"/>
                </a:lnTo>
                <a:close/>
              </a:path>
              <a:path w="3051175" h="452120">
                <a:moveTo>
                  <a:pt x="2092072" y="12700"/>
                </a:moveTo>
                <a:lnTo>
                  <a:pt x="2044098" y="12700"/>
                </a:lnTo>
                <a:lnTo>
                  <a:pt x="2033324" y="13970"/>
                </a:lnTo>
                <a:lnTo>
                  <a:pt x="2106539" y="13970"/>
                </a:lnTo>
                <a:lnTo>
                  <a:pt x="2092072" y="12700"/>
                </a:lnTo>
                <a:close/>
              </a:path>
              <a:path w="3051175" h="452120">
                <a:moveTo>
                  <a:pt x="2129464" y="11430"/>
                </a:moveTo>
                <a:lnTo>
                  <a:pt x="2119968" y="12515"/>
                </a:lnTo>
                <a:lnTo>
                  <a:pt x="2106539" y="13970"/>
                </a:lnTo>
                <a:lnTo>
                  <a:pt x="2128835" y="13970"/>
                </a:lnTo>
                <a:lnTo>
                  <a:pt x="2129681" y="12700"/>
                </a:lnTo>
                <a:lnTo>
                  <a:pt x="2131770" y="12515"/>
                </a:lnTo>
                <a:lnTo>
                  <a:pt x="2129464" y="11430"/>
                </a:lnTo>
                <a:close/>
              </a:path>
              <a:path w="3051175" h="452120">
                <a:moveTo>
                  <a:pt x="2284885" y="11430"/>
                </a:moveTo>
                <a:lnTo>
                  <a:pt x="2261803" y="11430"/>
                </a:lnTo>
                <a:lnTo>
                  <a:pt x="2250810" y="12515"/>
                </a:lnTo>
                <a:lnTo>
                  <a:pt x="2235352" y="13970"/>
                </a:lnTo>
                <a:lnTo>
                  <a:pt x="2299206" y="13970"/>
                </a:lnTo>
                <a:lnTo>
                  <a:pt x="2284885" y="11430"/>
                </a:lnTo>
                <a:close/>
              </a:path>
              <a:path w="3051175" h="452120">
                <a:moveTo>
                  <a:pt x="2536197" y="11430"/>
                </a:moveTo>
                <a:lnTo>
                  <a:pt x="2516393" y="11430"/>
                </a:lnTo>
                <a:lnTo>
                  <a:pt x="2503611" y="12700"/>
                </a:lnTo>
                <a:lnTo>
                  <a:pt x="2490802" y="12700"/>
                </a:lnTo>
                <a:lnTo>
                  <a:pt x="2478095" y="13970"/>
                </a:lnTo>
                <a:lnTo>
                  <a:pt x="2535092" y="13970"/>
                </a:lnTo>
                <a:lnTo>
                  <a:pt x="2537390" y="12043"/>
                </a:lnTo>
                <a:lnTo>
                  <a:pt x="2536197" y="11430"/>
                </a:lnTo>
                <a:close/>
              </a:path>
              <a:path w="3051175" h="452120">
                <a:moveTo>
                  <a:pt x="2936070" y="11430"/>
                </a:moveTo>
                <a:lnTo>
                  <a:pt x="2925501" y="12700"/>
                </a:lnTo>
                <a:lnTo>
                  <a:pt x="2913200" y="13970"/>
                </a:lnTo>
                <a:lnTo>
                  <a:pt x="2940152" y="13970"/>
                </a:lnTo>
                <a:lnTo>
                  <a:pt x="2943327" y="13538"/>
                </a:lnTo>
                <a:lnTo>
                  <a:pt x="2936070" y="11430"/>
                </a:lnTo>
                <a:close/>
              </a:path>
              <a:path w="3051175" h="452120">
                <a:moveTo>
                  <a:pt x="1205628" y="11430"/>
                </a:moveTo>
                <a:lnTo>
                  <a:pt x="1183625" y="12700"/>
                </a:lnTo>
                <a:lnTo>
                  <a:pt x="1214362" y="12700"/>
                </a:lnTo>
                <a:lnTo>
                  <a:pt x="1205628" y="11430"/>
                </a:lnTo>
                <a:close/>
              </a:path>
              <a:path w="3051175" h="452120">
                <a:moveTo>
                  <a:pt x="2015854" y="11430"/>
                </a:moveTo>
                <a:lnTo>
                  <a:pt x="1993852" y="12700"/>
                </a:lnTo>
                <a:lnTo>
                  <a:pt x="2024589" y="12700"/>
                </a:lnTo>
                <a:lnTo>
                  <a:pt x="2015854" y="11430"/>
                </a:lnTo>
                <a:close/>
              </a:path>
              <a:path w="3051175" h="452120">
                <a:moveTo>
                  <a:pt x="41497" y="1270"/>
                </a:moveTo>
                <a:lnTo>
                  <a:pt x="30030" y="1270"/>
                </a:lnTo>
                <a:lnTo>
                  <a:pt x="19106" y="6350"/>
                </a:lnTo>
                <a:lnTo>
                  <a:pt x="16783" y="8926"/>
                </a:lnTo>
                <a:lnTo>
                  <a:pt x="18963" y="7620"/>
                </a:lnTo>
                <a:lnTo>
                  <a:pt x="69331" y="7620"/>
                </a:lnTo>
                <a:lnTo>
                  <a:pt x="64643" y="6350"/>
                </a:lnTo>
                <a:lnTo>
                  <a:pt x="57180" y="5080"/>
                </a:lnTo>
                <a:lnTo>
                  <a:pt x="50006" y="2540"/>
                </a:lnTo>
                <a:lnTo>
                  <a:pt x="41497" y="1270"/>
                </a:lnTo>
                <a:close/>
              </a:path>
              <a:path w="3051175" h="452120">
                <a:moveTo>
                  <a:pt x="3025615" y="6350"/>
                </a:moveTo>
                <a:lnTo>
                  <a:pt x="3022775" y="6350"/>
                </a:lnTo>
                <a:lnTo>
                  <a:pt x="3027568" y="8260"/>
                </a:lnTo>
                <a:lnTo>
                  <a:pt x="3025615" y="6350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810633" y="7185920"/>
            <a:ext cx="747915" cy="45211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2968172" y="6019383"/>
            <a:ext cx="1513840" cy="274320"/>
          </a:xfrm>
          <a:custGeom>
            <a:avLst/>
            <a:gdLst/>
            <a:ahLst/>
            <a:cxnLst/>
            <a:rect l="l" t="t" r="r" b="b"/>
            <a:pathLst>
              <a:path w="1513839" h="274320">
                <a:moveTo>
                  <a:pt x="0" y="274082"/>
                </a:moveTo>
                <a:lnTo>
                  <a:pt x="1513446" y="274082"/>
                </a:lnTo>
                <a:lnTo>
                  <a:pt x="1513446" y="0"/>
                </a:lnTo>
                <a:lnTo>
                  <a:pt x="0" y="0"/>
                </a:lnTo>
                <a:lnTo>
                  <a:pt x="0" y="274082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95035">
              <a:lnSpc>
                <a:spcPct val="100000"/>
              </a:lnSpc>
            </a:pPr>
            <a:r>
              <a:rPr dirty="0"/>
              <a:t>Pandas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or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250" dirty="0"/>
              <a:t> </a:t>
            </a:r>
            <a:r>
              <a:rPr dirty="0"/>
              <a:t>Analysis</a:t>
            </a:r>
          </a:p>
        </p:txBody>
      </p:sp>
      <p:sp>
        <p:nvSpPr>
          <p:cNvPr id="40" name="object 40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1147445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90182" y="2710790"/>
            <a:ext cx="3251835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76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pandas.Series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508962" y="2681462"/>
            <a:ext cx="255524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data structu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35100" y="3495513"/>
            <a:ext cx="187642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Indexers: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345618" y="3580797"/>
            <a:ext cx="1153795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143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loc[]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550596" y="3561467"/>
            <a:ext cx="62547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and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208490" y="3580797"/>
            <a:ext cx="1379220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270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iloc[]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708150" y="4188894"/>
            <a:ext cx="5577052" cy="12546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190182" y="2710790"/>
            <a:ext cx="3251835" cy="468630"/>
          </a:xfrm>
          <a:custGeom>
            <a:avLst/>
            <a:gdLst/>
            <a:ahLst/>
            <a:cxnLst/>
            <a:rect l="l" t="t" r="r" b="b"/>
            <a:pathLst>
              <a:path w="3251835" h="468630">
                <a:moveTo>
                  <a:pt x="0" y="468227"/>
                </a:moveTo>
                <a:lnTo>
                  <a:pt x="3251433" y="468227"/>
                </a:lnTo>
                <a:lnTo>
                  <a:pt x="3251433" y="0"/>
                </a:lnTo>
                <a:lnTo>
                  <a:pt x="0" y="0"/>
                </a:lnTo>
                <a:lnTo>
                  <a:pt x="0" y="4682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208490" y="3580797"/>
            <a:ext cx="1379220" cy="373380"/>
          </a:xfrm>
          <a:custGeom>
            <a:avLst/>
            <a:gdLst/>
            <a:ahLst/>
            <a:cxnLst/>
            <a:rect l="l" t="t" r="r" b="b"/>
            <a:pathLst>
              <a:path w="1379220" h="373379">
                <a:moveTo>
                  <a:pt x="0" y="373105"/>
                </a:moveTo>
                <a:lnTo>
                  <a:pt x="1378955" y="373105"/>
                </a:lnTo>
                <a:lnTo>
                  <a:pt x="1378955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345618" y="3580797"/>
            <a:ext cx="1153795" cy="373380"/>
          </a:xfrm>
          <a:custGeom>
            <a:avLst/>
            <a:gdLst/>
            <a:ahLst/>
            <a:cxnLst/>
            <a:rect l="l" t="t" r="r" b="b"/>
            <a:pathLst>
              <a:path w="1153795" h="373379">
                <a:moveTo>
                  <a:pt x="0" y="373105"/>
                </a:moveTo>
                <a:lnTo>
                  <a:pt x="1153348" y="373105"/>
                </a:lnTo>
                <a:lnTo>
                  <a:pt x="1153348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246006" y="4771856"/>
            <a:ext cx="2706340" cy="32850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360306" y="4839508"/>
            <a:ext cx="2477770" cy="3056890"/>
          </a:xfrm>
          <a:custGeom>
            <a:avLst/>
            <a:gdLst/>
            <a:ahLst/>
            <a:cxnLst/>
            <a:rect l="l" t="t" r="r" b="b"/>
            <a:pathLst>
              <a:path w="2477770" h="3056890">
                <a:moveTo>
                  <a:pt x="0" y="3056434"/>
                </a:moveTo>
                <a:lnTo>
                  <a:pt x="2477740" y="3056434"/>
                </a:lnTo>
                <a:lnTo>
                  <a:pt x="2477740" y="0"/>
                </a:lnTo>
                <a:lnTo>
                  <a:pt x="0" y="0"/>
                </a:lnTo>
                <a:lnTo>
                  <a:pt x="0" y="305643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437251" y="5532189"/>
            <a:ext cx="2323852" cy="22384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9140145" y="5021218"/>
            <a:ext cx="902969" cy="3194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7470">
              <a:lnSpc>
                <a:spcPct val="100000"/>
              </a:lnSpc>
            </a:pPr>
            <a:r>
              <a:rPr sz="2000" b="1" dirty="0">
                <a:latin typeface="Courier"/>
                <a:cs typeface="Courier"/>
              </a:rPr>
              <a:t>exper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897224" y="5672907"/>
            <a:ext cx="124460" cy="1071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0</a:t>
            </a:r>
            <a:endParaRPr sz="1400">
              <a:latin typeface="Helvetica Neue"/>
              <a:cs typeface="Helvetica Neue"/>
            </a:endParaRPr>
          </a:p>
          <a:p>
            <a:pPr marL="12700">
              <a:lnSpc>
                <a:spcPct val="100000"/>
              </a:lnSpc>
              <a:spcBef>
                <a:spcPts val="595"/>
              </a:spcBef>
            </a:pPr>
            <a:r>
              <a:rPr sz="1400" dirty="0">
                <a:latin typeface="Helvetica Neue"/>
                <a:cs typeface="Helvetica Neue"/>
              </a:rPr>
              <a:t>1</a:t>
            </a:r>
            <a:endParaRPr sz="1400">
              <a:latin typeface="Helvetica Neue"/>
              <a:cs typeface="Helvetica Neue"/>
            </a:endParaRPr>
          </a:p>
          <a:p>
            <a:pPr marL="12700">
              <a:lnSpc>
                <a:spcPct val="100000"/>
              </a:lnSpc>
              <a:spcBef>
                <a:spcPts val="595"/>
              </a:spcBef>
            </a:pPr>
            <a:r>
              <a:rPr sz="1400" dirty="0">
                <a:latin typeface="Helvetica Neue"/>
                <a:cs typeface="Helvetica Neue"/>
              </a:rPr>
              <a:t>2</a:t>
            </a:r>
            <a:endParaRPr sz="1400">
              <a:latin typeface="Helvetica Neue"/>
              <a:cs typeface="Helvetica Neue"/>
            </a:endParaRPr>
          </a:p>
          <a:p>
            <a:pPr marL="12700">
              <a:lnSpc>
                <a:spcPct val="100000"/>
              </a:lnSpc>
              <a:spcBef>
                <a:spcPts val="595"/>
              </a:spcBef>
            </a:pPr>
            <a:r>
              <a:rPr sz="1400" dirty="0">
                <a:latin typeface="Helvetica Neue"/>
                <a:cs typeface="Helvetica Neue"/>
              </a:rPr>
              <a:t>3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701517" y="6756808"/>
            <a:ext cx="523875" cy="5689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4</a:t>
            </a:r>
            <a:endParaRPr sz="1400">
              <a:latin typeface="Helvetica Neue"/>
              <a:cs typeface="Helvetica Neue"/>
            </a:endParaRPr>
          </a:p>
          <a:p>
            <a:pPr algn="ctr">
              <a:lnSpc>
                <a:spcPct val="100000"/>
              </a:lnSpc>
              <a:spcBef>
                <a:spcPts val="595"/>
              </a:spcBef>
            </a:pPr>
            <a:r>
              <a:rPr sz="1400" dirty="0">
                <a:latin typeface="Helvetica Neue"/>
                <a:cs typeface="Helvetica Neue"/>
              </a:rPr>
              <a:t>5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7702550" y="5889976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702550" y="6179252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702550" y="6468529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702550" y="6747781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721600" y="5581650"/>
            <a:ext cx="0" cy="1175385"/>
          </a:xfrm>
          <a:custGeom>
            <a:avLst/>
            <a:gdLst/>
            <a:ahLst/>
            <a:cxnLst/>
            <a:rect l="l" t="t" r="r" b="b"/>
            <a:pathLst>
              <a:path h="1175384">
                <a:moveTo>
                  <a:pt x="0" y="1175158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702550" y="7340428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8197105" y="5581650"/>
            <a:ext cx="0" cy="1175385"/>
          </a:xfrm>
          <a:custGeom>
            <a:avLst/>
            <a:gdLst/>
            <a:ahLst/>
            <a:cxnLst/>
            <a:rect l="l" t="t" r="r" b="b"/>
            <a:pathLst>
              <a:path h="1175384">
                <a:moveTo>
                  <a:pt x="0" y="1175158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178055" y="7340428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7702550" y="5600700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7702550" y="7336358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8501617" y="6731408"/>
            <a:ext cx="902969" cy="619760"/>
          </a:xfrm>
          <a:custGeom>
            <a:avLst/>
            <a:gdLst/>
            <a:ahLst/>
            <a:cxnLst/>
            <a:rect l="l" t="t" r="r" b="b"/>
            <a:pathLst>
              <a:path w="902970" h="619759">
                <a:moveTo>
                  <a:pt x="0" y="619440"/>
                </a:moveTo>
                <a:lnTo>
                  <a:pt x="902528" y="619440"/>
                </a:lnTo>
                <a:lnTo>
                  <a:pt x="902528" y="0"/>
                </a:lnTo>
                <a:lnTo>
                  <a:pt x="0" y="0"/>
                </a:lnTo>
                <a:lnTo>
                  <a:pt x="0" y="61944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9140145" y="5021218"/>
            <a:ext cx="902969" cy="319405"/>
          </a:xfrm>
          <a:custGeom>
            <a:avLst/>
            <a:gdLst/>
            <a:ahLst/>
            <a:cxnLst/>
            <a:rect l="l" t="t" r="r" b="b"/>
            <a:pathLst>
              <a:path w="902970" h="319404">
                <a:moveTo>
                  <a:pt x="0" y="319055"/>
                </a:moveTo>
                <a:lnTo>
                  <a:pt x="902528" y="319055"/>
                </a:lnTo>
                <a:lnTo>
                  <a:pt x="902528" y="0"/>
                </a:lnTo>
                <a:lnTo>
                  <a:pt x="0" y="0"/>
                </a:lnTo>
                <a:lnTo>
                  <a:pt x="0" y="31905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902226" y="4596983"/>
            <a:ext cx="2224405" cy="274320"/>
          </a:xfrm>
          <a:custGeom>
            <a:avLst/>
            <a:gdLst/>
            <a:ahLst/>
            <a:cxnLst/>
            <a:rect l="l" t="t" r="r" b="b"/>
            <a:pathLst>
              <a:path w="2224404" h="274320">
                <a:moveTo>
                  <a:pt x="0" y="274082"/>
                </a:moveTo>
                <a:lnTo>
                  <a:pt x="2224150" y="274082"/>
                </a:lnTo>
                <a:lnTo>
                  <a:pt x="2224150" y="0"/>
                </a:lnTo>
                <a:lnTo>
                  <a:pt x="0" y="0"/>
                </a:lnTo>
                <a:lnTo>
                  <a:pt x="0" y="274082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688504" y="5815685"/>
            <a:ext cx="5616315" cy="130214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848110" y="7219309"/>
            <a:ext cx="5577052" cy="77282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7701517" y="6756808"/>
            <a:ext cx="523875" cy="568960"/>
          </a:xfrm>
          <a:custGeom>
            <a:avLst/>
            <a:gdLst/>
            <a:ahLst/>
            <a:cxnLst/>
            <a:rect l="l" t="t" r="r" b="b"/>
            <a:pathLst>
              <a:path w="523875" h="568959">
                <a:moveTo>
                  <a:pt x="0" y="568640"/>
                </a:moveTo>
                <a:lnTo>
                  <a:pt x="523580" y="568640"/>
                </a:lnTo>
                <a:lnTo>
                  <a:pt x="523580" y="0"/>
                </a:lnTo>
                <a:lnTo>
                  <a:pt x="0" y="0"/>
                </a:lnTo>
                <a:lnTo>
                  <a:pt x="0" y="56864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7665333" y="6664655"/>
            <a:ext cx="3051175" cy="753110"/>
          </a:xfrm>
          <a:custGeom>
            <a:avLst/>
            <a:gdLst/>
            <a:ahLst/>
            <a:cxnLst/>
            <a:rect l="l" t="t" r="r" b="b"/>
            <a:pathLst>
              <a:path w="3051175" h="753109">
                <a:moveTo>
                  <a:pt x="23047" y="745124"/>
                </a:moveTo>
                <a:lnTo>
                  <a:pt x="30866" y="753109"/>
                </a:lnTo>
                <a:lnTo>
                  <a:pt x="47756" y="753109"/>
                </a:lnTo>
                <a:lnTo>
                  <a:pt x="56874" y="751839"/>
                </a:lnTo>
                <a:lnTo>
                  <a:pt x="63891" y="750569"/>
                </a:lnTo>
                <a:lnTo>
                  <a:pt x="70816" y="746759"/>
                </a:lnTo>
                <a:lnTo>
                  <a:pt x="28517" y="746759"/>
                </a:lnTo>
                <a:lnTo>
                  <a:pt x="23047" y="745124"/>
                </a:lnTo>
                <a:close/>
              </a:path>
              <a:path w="3051175" h="753109">
                <a:moveTo>
                  <a:pt x="3023389" y="693419"/>
                </a:moveTo>
                <a:lnTo>
                  <a:pt x="3018699" y="693419"/>
                </a:lnTo>
                <a:lnTo>
                  <a:pt x="2997389" y="715579"/>
                </a:lnTo>
                <a:lnTo>
                  <a:pt x="2996078" y="723899"/>
                </a:lnTo>
                <a:lnTo>
                  <a:pt x="2998945" y="737869"/>
                </a:lnTo>
                <a:lnTo>
                  <a:pt x="3006835" y="748029"/>
                </a:lnTo>
                <a:lnTo>
                  <a:pt x="3020425" y="753109"/>
                </a:lnTo>
                <a:lnTo>
                  <a:pt x="3021669" y="751839"/>
                </a:lnTo>
                <a:lnTo>
                  <a:pt x="3021261" y="751839"/>
                </a:lnTo>
                <a:lnTo>
                  <a:pt x="3022010" y="751491"/>
                </a:lnTo>
                <a:lnTo>
                  <a:pt x="3042832" y="730225"/>
                </a:lnTo>
                <a:lnTo>
                  <a:pt x="3044570" y="725169"/>
                </a:lnTo>
                <a:lnTo>
                  <a:pt x="3044544" y="708659"/>
                </a:lnTo>
                <a:lnTo>
                  <a:pt x="3036010" y="698499"/>
                </a:lnTo>
                <a:lnTo>
                  <a:pt x="3023389" y="693419"/>
                </a:lnTo>
                <a:close/>
              </a:path>
              <a:path w="3051175" h="753109">
                <a:moveTo>
                  <a:pt x="2991767" y="694743"/>
                </a:moveTo>
                <a:lnTo>
                  <a:pt x="2988490" y="695959"/>
                </a:lnTo>
                <a:lnTo>
                  <a:pt x="2981412" y="698499"/>
                </a:lnTo>
                <a:lnTo>
                  <a:pt x="2972211" y="701039"/>
                </a:lnTo>
                <a:lnTo>
                  <a:pt x="2959003" y="703579"/>
                </a:lnTo>
                <a:lnTo>
                  <a:pt x="2941127" y="703579"/>
                </a:lnTo>
                <a:lnTo>
                  <a:pt x="2951848" y="708659"/>
                </a:lnTo>
                <a:lnTo>
                  <a:pt x="2956403" y="718819"/>
                </a:lnTo>
                <a:lnTo>
                  <a:pt x="2954825" y="731519"/>
                </a:lnTo>
                <a:lnTo>
                  <a:pt x="2947146" y="740409"/>
                </a:lnTo>
                <a:lnTo>
                  <a:pt x="2944573" y="740863"/>
                </a:lnTo>
                <a:lnTo>
                  <a:pt x="2946281" y="741679"/>
                </a:lnTo>
                <a:lnTo>
                  <a:pt x="2964356" y="742949"/>
                </a:lnTo>
                <a:lnTo>
                  <a:pt x="2977270" y="744219"/>
                </a:lnTo>
                <a:lnTo>
                  <a:pt x="2986647" y="746759"/>
                </a:lnTo>
                <a:lnTo>
                  <a:pt x="2994111" y="749299"/>
                </a:lnTo>
                <a:lnTo>
                  <a:pt x="3001285" y="750569"/>
                </a:lnTo>
                <a:lnTo>
                  <a:pt x="3009794" y="751839"/>
                </a:lnTo>
                <a:lnTo>
                  <a:pt x="3017028" y="751839"/>
                </a:lnTo>
                <a:lnTo>
                  <a:pt x="3006835" y="748029"/>
                </a:lnTo>
                <a:lnTo>
                  <a:pt x="2998945" y="737869"/>
                </a:lnTo>
                <a:lnTo>
                  <a:pt x="2996078" y="723899"/>
                </a:lnTo>
                <a:lnTo>
                  <a:pt x="2996278" y="722629"/>
                </a:lnTo>
                <a:lnTo>
                  <a:pt x="2990609" y="722629"/>
                </a:lnTo>
                <a:lnTo>
                  <a:pt x="2989798" y="718819"/>
                </a:lnTo>
                <a:lnTo>
                  <a:pt x="2989459" y="715579"/>
                </a:lnTo>
                <a:lnTo>
                  <a:pt x="2989399" y="709929"/>
                </a:lnTo>
                <a:lnTo>
                  <a:pt x="2990578" y="698499"/>
                </a:lnTo>
                <a:lnTo>
                  <a:pt x="2991767" y="694743"/>
                </a:lnTo>
                <a:close/>
              </a:path>
              <a:path w="3051175" h="753109">
                <a:moveTo>
                  <a:pt x="3022010" y="751491"/>
                </a:moveTo>
                <a:lnTo>
                  <a:pt x="3021261" y="751839"/>
                </a:lnTo>
                <a:lnTo>
                  <a:pt x="3021669" y="751839"/>
                </a:lnTo>
                <a:lnTo>
                  <a:pt x="3022010" y="751491"/>
                </a:lnTo>
                <a:close/>
              </a:path>
              <a:path w="3051175" h="753109">
                <a:moveTo>
                  <a:pt x="3042832" y="730225"/>
                </a:moveTo>
                <a:lnTo>
                  <a:pt x="3022010" y="751491"/>
                </a:lnTo>
                <a:lnTo>
                  <a:pt x="3032185" y="746759"/>
                </a:lnTo>
                <a:lnTo>
                  <a:pt x="3040203" y="737869"/>
                </a:lnTo>
                <a:lnTo>
                  <a:pt x="3042832" y="730225"/>
                </a:lnTo>
                <a:close/>
              </a:path>
              <a:path w="3051175" h="753109">
                <a:moveTo>
                  <a:pt x="30318" y="698499"/>
                </a:moveTo>
                <a:lnTo>
                  <a:pt x="15968" y="701039"/>
                </a:lnTo>
                <a:lnTo>
                  <a:pt x="6238" y="708659"/>
                </a:lnTo>
                <a:lnTo>
                  <a:pt x="1317" y="721839"/>
                </a:lnTo>
                <a:lnTo>
                  <a:pt x="1302" y="722915"/>
                </a:lnTo>
                <a:lnTo>
                  <a:pt x="23047" y="745124"/>
                </a:lnTo>
                <a:lnTo>
                  <a:pt x="28517" y="746759"/>
                </a:lnTo>
                <a:lnTo>
                  <a:pt x="44551" y="746759"/>
                </a:lnTo>
                <a:lnTo>
                  <a:pt x="55635" y="737869"/>
                </a:lnTo>
                <a:lnTo>
                  <a:pt x="60445" y="726439"/>
                </a:lnTo>
                <a:lnTo>
                  <a:pt x="60825" y="721359"/>
                </a:lnTo>
                <a:lnTo>
                  <a:pt x="60293" y="721359"/>
                </a:lnTo>
                <a:lnTo>
                  <a:pt x="37560" y="699776"/>
                </a:lnTo>
                <a:lnTo>
                  <a:pt x="30318" y="698499"/>
                </a:lnTo>
                <a:close/>
              </a:path>
              <a:path w="3051175" h="753109">
                <a:moveTo>
                  <a:pt x="58973" y="694517"/>
                </a:moveTo>
                <a:lnTo>
                  <a:pt x="59908" y="697229"/>
                </a:lnTo>
                <a:lnTo>
                  <a:pt x="61236" y="705940"/>
                </a:lnTo>
                <a:lnTo>
                  <a:pt x="61309" y="707389"/>
                </a:lnTo>
                <a:lnTo>
                  <a:pt x="61490" y="712469"/>
                </a:lnTo>
                <a:lnTo>
                  <a:pt x="60445" y="726439"/>
                </a:lnTo>
                <a:lnTo>
                  <a:pt x="55635" y="737869"/>
                </a:lnTo>
                <a:lnTo>
                  <a:pt x="44551" y="746759"/>
                </a:lnTo>
                <a:lnTo>
                  <a:pt x="70816" y="746759"/>
                </a:lnTo>
                <a:lnTo>
                  <a:pt x="79658" y="744219"/>
                </a:lnTo>
                <a:lnTo>
                  <a:pt x="92429" y="741679"/>
                </a:lnTo>
                <a:lnTo>
                  <a:pt x="107354" y="740666"/>
                </a:lnTo>
                <a:lnTo>
                  <a:pt x="100103" y="737869"/>
                </a:lnTo>
                <a:lnTo>
                  <a:pt x="95122" y="726439"/>
                </a:lnTo>
                <a:lnTo>
                  <a:pt x="95652" y="715009"/>
                </a:lnTo>
                <a:lnTo>
                  <a:pt x="102307" y="704849"/>
                </a:lnTo>
                <a:lnTo>
                  <a:pt x="107094" y="704849"/>
                </a:lnTo>
                <a:lnTo>
                  <a:pt x="103395" y="703579"/>
                </a:lnTo>
                <a:lnTo>
                  <a:pt x="85043" y="702309"/>
                </a:lnTo>
                <a:lnTo>
                  <a:pt x="72870" y="699769"/>
                </a:lnTo>
                <a:lnTo>
                  <a:pt x="63914" y="695959"/>
                </a:lnTo>
                <a:lnTo>
                  <a:pt x="58973" y="694517"/>
                </a:lnTo>
                <a:close/>
              </a:path>
              <a:path w="3051175" h="753109">
                <a:moveTo>
                  <a:pt x="1302" y="722915"/>
                </a:moveTo>
                <a:lnTo>
                  <a:pt x="1288" y="723899"/>
                </a:lnTo>
                <a:lnTo>
                  <a:pt x="6603" y="734059"/>
                </a:lnTo>
                <a:lnTo>
                  <a:pt x="15773" y="742949"/>
                </a:lnTo>
                <a:lnTo>
                  <a:pt x="23047" y="745124"/>
                </a:lnTo>
                <a:lnTo>
                  <a:pt x="1302" y="722915"/>
                </a:lnTo>
                <a:close/>
              </a:path>
              <a:path w="3051175" h="753109">
                <a:moveTo>
                  <a:pt x="1314336" y="735329"/>
                </a:moveTo>
                <a:lnTo>
                  <a:pt x="1114696" y="735329"/>
                </a:lnTo>
                <a:lnTo>
                  <a:pt x="1142543" y="737869"/>
                </a:lnTo>
                <a:lnTo>
                  <a:pt x="1157222" y="740409"/>
                </a:lnTo>
                <a:lnTo>
                  <a:pt x="1170999" y="741679"/>
                </a:lnTo>
                <a:lnTo>
                  <a:pt x="1182822" y="742949"/>
                </a:lnTo>
                <a:lnTo>
                  <a:pt x="1191634" y="744219"/>
                </a:lnTo>
                <a:lnTo>
                  <a:pt x="1204315" y="741617"/>
                </a:lnTo>
                <a:lnTo>
                  <a:pt x="1218469" y="739139"/>
                </a:lnTo>
                <a:lnTo>
                  <a:pt x="1232813" y="737869"/>
                </a:lnTo>
                <a:lnTo>
                  <a:pt x="1244641" y="736599"/>
                </a:lnTo>
                <a:lnTo>
                  <a:pt x="1314889" y="736599"/>
                </a:lnTo>
                <a:lnTo>
                  <a:pt x="1314336" y="735329"/>
                </a:lnTo>
                <a:close/>
              </a:path>
              <a:path w="3051175" h="753109">
                <a:moveTo>
                  <a:pt x="699985" y="739139"/>
                </a:moveTo>
                <a:lnTo>
                  <a:pt x="539640" y="739139"/>
                </a:lnTo>
                <a:lnTo>
                  <a:pt x="554106" y="740409"/>
                </a:lnTo>
                <a:lnTo>
                  <a:pt x="612855" y="740409"/>
                </a:lnTo>
                <a:lnTo>
                  <a:pt x="630324" y="742949"/>
                </a:lnTo>
                <a:lnTo>
                  <a:pt x="652327" y="741679"/>
                </a:lnTo>
                <a:lnTo>
                  <a:pt x="687411" y="741679"/>
                </a:lnTo>
                <a:lnTo>
                  <a:pt x="699985" y="739139"/>
                </a:lnTo>
                <a:close/>
              </a:path>
              <a:path w="3051175" h="753109">
                <a:moveTo>
                  <a:pt x="1915325" y="739139"/>
                </a:moveTo>
                <a:lnTo>
                  <a:pt x="1754980" y="739139"/>
                </a:lnTo>
                <a:lnTo>
                  <a:pt x="1769446" y="740409"/>
                </a:lnTo>
                <a:lnTo>
                  <a:pt x="1828195" y="740409"/>
                </a:lnTo>
                <a:lnTo>
                  <a:pt x="1845664" y="742949"/>
                </a:lnTo>
                <a:lnTo>
                  <a:pt x="1867667" y="741679"/>
                </a:lnTo>
                <a:lnTo>
                  <a:pt x="1902751" y="741679"/>
                </a:lnTo>
                <a:lnTo>
                  <a:pt x="1915325" y="739139"/>
                </a:lnTo>
                <a:close/>
              </a:path>
              <a:path w="3051175" h="753109">
                <a:moveTo>
                  <a:pt x="2725551" y="739139"/>
                </a:moveTo>
                <a:lnTo>
                  <a:pt x="2565206" y="739139"/>
                </a:lnTo>
                <a:lnTo>
                  <a:pt x="2579673" y="740409"/>
                </a:lnTo>
                <a:lnTo>
                  <a:pt x="2638422" y="740409"/>
                </a:lnTo>
                <a:lnTo>
                  <a:pt x="2655891" y="742949"/>
                </a:lnTo>
                <a:lnTo>
                  <a:pt x="2677894" y="741679"/>
                </a:lnTo>
                <a:lnTo>
                  <a:pt x="2712978" y="741679"/>
                </a:lnTo>
                <a:lnTo>
                  <a:pt x="2725551" y="739139"/>
                </a:lnTo>
                <a:close/>
              </a:path>
              <a:path w="3051175" h="753109">
                <a:moveTo>
                  <a:pt x="146552" y="704849"/>
                </a:moveTo>
                <a:lnTo>
                  <a:pt x="107094" y="704849"/>
                </a:lnTo>
                <a:lnTo>
                  <a:pt x="114493" y="707389"/>
                </a:lnTo>
                <a:lnTo>
                  <a:pt x="118961" y="718819"/>
                </a:lnTo>
                <a:lnTo>
                  <a:pt x="117581" y="731519"/>
                </a:lnTo>
                <a:lnTo>
                  <a:pt x="111137" y="740409"/>
                </a:lnTo>
                <a:lnTo>
                  <a:pt x="107354" y="740666"/>
                </a:lnTo>
                <a:lnTo>
                  <a:pt x="109980" y="741679"/>
                </a:lnTo>
                <a:lnTo>
                  <a:pt x="142566" y="741679"/>
                </a:lnTo>
                <a:lnTo>
                  <a:pt x="155375" y="740409"/>
                </a:lnTo>
                <a:lnTo>
                  <a:pt x="197736" y="740409"/>
                </a:lnTo>
                <a:lnTo>
                  <a:pt x="203222" y="739139"/>
                </a:lnTo>
                <a:lnTo>
                  <a:pt x="213887" y="737869"/>
                </a:lnTo>
                <a:lnTo>
                  <a:pt x="227190" y="735329"/>
                </a:lnTo>
                <a:lnTo>
                  <a:pt x="505055" y="735329"/>
                </a:lnTo>
                <a:lnTo>
                  <a:pt x="501593" y="725169"/>
                </a:lnTo>
                <a:lnTo>
                  <a:pt x="503287" y="712469"/>
                </a:lnTo>
                <a:lnTo>
                  <a:pt x="508131" y="707389"/>
                </a:lnTo>
                <a:lnTo>
                  <a:pt x="377049" y="707389"/>
                </a:lnTo>
                <a:lnTo>
                  <a:pt x="365766" y="706119"/>
                </a:lnTo>
                <a:lnTo>
                  <a:pt x="172295" y="706119"/>
                </a:lnTo>
                <a:lnTo>
                  <a:pt x="146552" y="704849"/>
                </a:lnTo>
                <a:close/>
              </a:path>
              <a:path w="3051175" h="753109">
                <a:moveTo>
                  <a:pt x="197736" y="740409"/>
                </a:moveTo>
                <a:lnTo>
                  <a:pt x="181658" y="740409"/>
                </a:lnTo>
                <a:lnTo>
                  <a:pt x="192250" y="741679"/>
                </a:lnTo>
                <a:lnTo>
                  <a:pt x="197736" y="740409"/>
                </a:lnTo>
                <a:close/>
              </a:path>
              <a:path w="3051175" h="753109">
                <a:moveTo>
                  <a:pt x="505055" y="735329"/>
                </a:moveTo>
                <a:lnTo>
                  <a:pt x="241619" y="735329"/>
                </a:lnTo>
                <a:lnTo>
                  <a:pt x="255659" y="736599"/>
                </a:lnTo>
                <a:lnTo>
                  <a:pt x="267436" y="737869"/>
                </a:lnTo>
                <a:lnTo>
                  <a:pt x="319075" y="737869"/>
                </a:lnTo>
                <a:lnTo>
                  <a:pt x="361293" y="741679"/>
                </a:lnTo>
                <a:lnTo>
                  <a:pt x="384375" y="741679"/>
                </a:lnTo>
                <a:lnTo>
                  <a:pt x="410826" y="739139"/>
                </a:lnTo>
                <a:lnTo>
                  <a:pt x="509518" y="739139"/>
                </a:lnTo>
                <a:lnTo>
                  <a:pt x="505920" y="737869"/>
                </a:lnTo>
                <a:lnTo>
                  <a:pt x="505055" y="735329"/>
                </a:lnTo>
                <a:close/>
              </a:path>
              <a:path w="3051175" h="753109">
                <a:moveTo>
                  <a:pt x="509518" y="739139"/>
                </a:moveTo>
                <a:lnTo>
                  <a:pt x="436402" y="739139"/>
                </a:lnTo>
                <a:lnTo>
                  <a:pt x="448809" y="740409"/>
                </a:lnTo>
                <a:lnTo>
                  <a:pt x="462486" y="740409"/>
                </a:lnTo>
                <a:lnTo>
                  <a:pt x="477686" y="741679"/>
                </a:lnTo>
                <a:lnTo>
                  <a:pt x="516496" y="741679"/>
                </a:lnTo>
                <a:lnTo>
                  <a:pt x="509518" y="739139"/>
                </a:lnTo>
                <a:close/>
              </a:path>
              <a:path w="3051175" h="753109">
                <a:moveTo>
                  <a:pt x="524950" y="704849"/>
                </a:moveTo>
                <a:lnTo>
                  <a:pt x="510554" y="704849"/>
                </a:lnTo>
                <a:lnTo>
                  <a:pt x="509513" y="705941"/>
                </a:lnTo>
                <a:lnTo>
                  <a:pt x="516511" y="708659"/>
                </a:lnTo>
                <a:lnTo>
                  <a:pt x="522630" y="720089"/>
                </a:lnTo>
                <a:lnTo>
                  <a:pt x="522417" y="732789"/>
                </a:lnTo>
                <a:lnTo>
                  <a:pt x="516538" y="741617"/>
                </a:lnTo>
                <a:lnTo>
                  <a:pt x="516714" y="741679"/>
                </a:lnTo>
                <a:lnTo>
                  <a:pt x="527827" y="741679"/>
                </a:lnTo>
                <a:lnTo>
                  <a:pt x="539640" y="739139"/>
                </a:lnTo>
                <a:lnTo>
                  <a:pt x="699985" y="739139"/>
                </a:lnTo>
                <a:lnTo>
                  <a:pt x="707671" y="737869"/>
                </a:lnTo>
                <a:lnTo>
                  <a:pt x="713715" y="736599"/>
                </a:lnTo>
                <a:lnTo>
                  <a:pt x="724998" y="735329"/>
                </a:lnTo>
                <a:lnTo>
                  <a:pt x="741506" y="734059"/>
                </a:lnTo>
                <a:lnTo>
                  <a:pt x="909927" y="734059"/>
                </a:lnTo>
                <a:lnTo>
                  <a:pt x="905910" y="727709"/>
                </a:lnTo>
                <a:lnTo>
                  <a:pt x="905639" y="716279"/>
                </a:lnTo>
                <a:lnTo>
                  <a:pt x="909658" y="708659"/>
                </a:lnTo>
                <a:lnTo>
                  <a:pt x="745404" y="708659"/>
                </a:lnTo>
                <a:lnTo>
                  <a:pt x="734210" y="707389"/>
                </a:lnTo>
                <a:lnTo>
                  <a:pt x="553584" y="707389"/>
                </a:lnTo>
                <a:lnTo>
                  <a:pt x="536920" y="706119"/>
                </a:lnTo>
                <a:lnTo>
                  <a:pt x="524950" y="704849"/>
                </a:lnTo>
                <a:close/>
              </a:path>
              <a:path w="3051175" h="753109">
                <a:moveTo>
                  <a:pt x="602080" y="740409"/>
                </a:moveTo>
                <a:lnTo>
                  <a:pt x="576728" y="740409"/>
                </a:lnTo>
                <a:lnTo>
                  <a:pt x="592769" y="741679"/>
                </a:lnTo>
                <a:lnTo>
                  <a:pt x="602080" y="740409"/>
                </a:lnTo>
                <a:close/>
              </a:path>
              <a:path w="3051175" h="753109">
                <a:moveTo>
                  <a:pt x="911534" y="736599"/>
                </a:moveTo>
                <a:lnTo>
                  <a:pt x="849699" y="736599"/>
                </a:lnTo>
                <a:lnTo>
                  <a:pt x="858332" y="737869"/>
                </a:lnTo>
                <a:lnTo>
                  <a:pt x="870848" y="739139"/>
                </a:lnTo>
                <a:lnTo>
                  <a:pt x="900599" y="741679"/>
                </a:lnTo>
                <a:lnTo>
                  <a:pt x="914370" y="741679"/>
                </a:lnTo>
                <a:lnTo>
                  <a:pt x="921267" y="740465"/>
                </a:lnTo>
                <a:lnTo>
                  <a:pt x="912337" y="737869"/>
                </a:lnTo>
                <a:lnTo>
                  <a:pt x="911534" y="736599"/>
                </a:lnTo>
                <a:close/>
              </a:path>
              <a:path w="3051175" h="753109">
                <a:moveTo>
                  <a:pt x="962202" y="701039"/>
                </a:moveTo>
                <a:lnTo>
                  <a:pt x="951713" y="702309"/>
                </a:lnTo>
                <a:lnTo>
                  <a:pt x="940502" y="702309"/>
                </a:lnTo>
                <a:lnTo>
                  <a:pt x="927340" y="704849"/>
                </a:lnTo>
                <a:lnTo>
                  <a:pt x="919522" y="705457"/>
                </a:lnTo>
                <a:lnTo>
                  <a:pt x="926280" y="708659"/>
                </a:lnTo>
                <a:lnTo>
                  <a:pt x="930836" y="718819"/>
                </a:lnTo>
                <a:lnTo>
                  <a:pt x="929258" y="731519"/>
                </a:lnTo>
                <a:lnTo>
                  <a:pt x="921579" y="740409"/>
                </a:lnTo>
                <a:lnTo>
                  <a:pt x="921267" y="740465"/>
                </a:lnTo>
                <a:lnTo>
                  <a:pt x="925448" y="741679"/>
                </a:lnTo>
                <a:lnTo>
                  <a:pt x="936016" y="740409"/>
                </a:lnTo>
                <a:lnTo>
                  <a:pt x="976289" y="740409"/>
                </a:lnTo>
                <a:lnTo>
                  <a:pt x="999624" y="735329"/>
                </a:lnTo>
                <a:lnTo>
                  <a:pt x="1314336" y="735329"/>
                </a:lnTo>
                <a:lnTo>
                  <a:pt x="1310462" y="726439"/>
                </a:lnTo>
                <a:lnTo>
                  <a:pt x="1310993" y="715009"/>
                </a:lnTo>
                <a:lnTo>
                  <a:pt x="1316816" y="706119"/>
                </a:lnTo>
                <a:lnTo>
                  <a:pt x="1080332" y="706119"/>
                </a:lnTo>
                <a:lnTo>
                  <a:pt x="1064870" y="704849"/>
                </a:lnTo>
                <a:lnTo>
                  <a:pt x="1059124" y="703579"/>
                </a:lnTo>
                <a:lnTo>
                  <a:pt x="988903" y="703579"/>
                </a:lnTo>
                <a:lnTo>
                  <a:pt x="976394" y="702309"/>
                </a:lnTo>
                <a:lnTo>
                  <a:pt x="962202" y="701039"/>
                </a:lnTo>
                <a:close/>
              </a:path>
              <a:path w="3051175" h="753109">
                <a:moveTo>
                  <a:pt x="976289" y="740409"/>
                </a:moveTo>
                <a:lnTo>
                  <a:pt x="948317" y="740409"/>
                </a:lnTo>
                <a:lnTo>
                  <a:pt x="964258" y="741679"/>
                </a:lnTo>
                <a:lnTo>
                  <a:pt x="976289" y="740409"/>
                </a:lnTo>
                <a:close/>
              </a:path>
              <a:path w="3051175" h="753109">
                <a:moveTo>
                  <a:pt x="1314889" y="736599"/>
                </a:moveTo>
                <a:lnTo>
                  <a:pt x="1254315" y="736599"/>
                </a:lnTo>
                <a:lnTo>
                  <a:pt x="1266987" y="737869"/>
                </a:lnTo>
                <a:lnTo>
                  <a:pt x="1310860" y="741679"/>
                </a:lnTo>
                <a:lnTo>
                  <a:pt x="1323394" y="741679"/>
                </a:lnTo>
                <a:lnTo>
                  <a:pt x="1324002" y="741171"/>
                </a:lnTo>
                <a:lnTo>
                  <a:pt x="1315443" y="737869"/>
                </a:lnTo>
                <a:lnTo>
                  <a:pt x="1314889" y="736599"/>
                </a:lnTo>
                <a:close/>
              </a:path>
              <a:path w="3051175" h="753109">
                <a:moveTo>
                  <a:pt x="1361893" y="704849"/>
                </a:moveTo>
                <a:lnTo>
                  <a:pt x="1324960" y="704849"/>
                </a:lnTo>
                <a:lnTo>
                  <a:pt x="1331841" y="708659"/>
                </a:lnTo>
                <a:lnTo>
                  <a:pt x="1335209" y="721359"/>
                </a:lnTo>
                <a:lnTo>
                  <a:pt x="1332488" y="734059"/>
                </a:lnTo>
                <a:lnTo>
                  <a:pt x="1324002" y="741171"/>
                </a:lnTo>
                <a:lnTo>
                  <a:pt x="1325321" y="741679"/>
                </a:lnTo>
                <a:lnTo>
                  <a:pt x="1357907" y="741679"/>
                </a:lnTo>
                <a:lnTo>
                  <a:pt x="1370715" y="740409"/>
                </a:lnTo>
                <a:lnTo>
                  <a:pt x="1413076" y="740409"/>
                </a:lnTo>
                <a:lnTo>
                  <a:pt x="1418563" y="739139"/>
                </a:lnTo>
                <a:lnTo>
                  <a:pt x="1429228" y="737869"/>
                </a:lnTo>
                <a:lnTo>
                  <a:pt x="1442531" y="735329"/>
                </a:lnTo>
                <a:lnTo>
                  <a:pt x="1720395" y="735329"/>
                </a:lnTo>
                <a:lnTo>
                  <a:pt x="1716933" y="725169"/>
                </a:lnTo>
                <a:lnTo>
                  <a:pt x="1718627" y="712469"/>
                </a:lnTo>
                <a:lnTo>
                  <a:pt x="1723472" y="707389"/>
                </a:lnTo>
                <a:lnTo>
                  <a:pt x="1592389" y="707389"/>
                </a:lnTo>
                <a:lnTo>
                  <a:pt x="1581106" y="706119"/>
                </a:lnTo>
                <a:lnTo>
                  <a:pt x="1387636" y="706119"/>
                </a:lnTo>
                <a:lnTo>
                  <a:pt x="1361893" y="704849"/>
                </a:lnTo>
                <a:close/>
              </a:path>
              <a:path w="3051175" h="753109">
                <a:moveTo>
                  <a:pt x="1413076" y="740409"/>
                </a:moveTo>
                <a:lnTo>
                  <a:pt x="1396998" y="740409"/>
                </a:lnTo>
                <a:lnTo>
                  <a:pt x="1407590" y="741679"/>
                </a:lnTo>
                <a:lnTo>
                  <a:pt x="1413076" y="740409"/>
                </a:lnTo>
                <a:close/>
              </a:path>
              <a:path w="3051175" h="753109">
                <a:moveTo>
                  <a:pt x="1720395" y="735329"/>
                </a:moveTo>
                <a:lnTo>
                  <a:pt x="1456959" y="735329"/>
                </a:lnTo>
                <a:lnTo>
                  <a:pt x="1470999" y="736599"/>
                </a:lnTo>
                <a:lnTo>
                  <a:pt x="1482777" y="737869"/>
                </a:lnTo>
                <a:lnTo>
                  <a:pt x="1534415" y="737869"/>
                </a:lnTo>
                <a:lnTo>
                  <a:pt x="1576633" y="741679"/>
                </a:lnTo>
                <a:lnTo>
                  <a:pt x="1599715" y="741679"/>
                </a:lnTo>
                <a:lnTo>
                  <a:pt x="1626166" y="739139"/>
                </a:lnTo>
                <a:lnTo>
                  <a:pt x="1724858" y="739139"/>
                </a:lnTo>
                <a:lnTo>
                  <a:pt x="1721260" y="737869"/>
                </a:lnTo>
                <a:lnTo>
                  <a:pt x="1720395" y="735329"/>
                </a:lnTo>
                <a:close/>
              </a:path>
              <a:path w="3051175" h="753109">
                <a:moveTo>
                  <a:pt x="1724858" y="739139"/>
                </a:moveTo>
                <a:lnTo>
                  <a:pt x="1651742" y="739139"/>
                </a:lnTo>
                <a:lnTo>
                  <a:pt x="1664148" y="740409"/>
                </a:lnTo>
                <a:lnTo>
                  <a:pt x="1677826" y="740409"/>
                </a:lnTo>
                <a:lnTo>
                  <a:pt x="1693027" y="741679"/>
                </a:lnTo>
                <a:lnTo>
                  <a:pt x="1731837" y="741679"/>
                </a:lnTo>
                <a:lnTo>
                  <a:pt x="1724858" y="739139"/>
                </a:lnTo>
                <a:close/>
              </a:path>
              <a:path w="3051175" h="753109">
                <a:moveTo>
                  <a:pt x="1740290" y="704849"/>
                </a:moveTo>
                <a:lnTo>
                  <a:pt x="1725894" y="704849"/>
                </a:lnTo>
                <a:lnTo>
                  <a:pt x="1724853" y="705941"/>
                </a:lnTo>
                <a:lnTo>
                  <a:pt x="1731851" y="708659"/>
                </a:lnTo>
                <a:lnTo>
                  <a:pt x="1737970" y="720089"/>
                </a:lnTo>
                <a:lnTo>
                  <a:pt x="1737757" y="732789"/>
                </a:lnTo>
                <a:lnTo>
                  <a:pt x="1731878" y="741617"/>
                </a:lnTo>
                <a:lnTo>
                  <a:pt x="1732054" y="741679"/>
                </a:lnTo>
                <a:lnTo>
                  <a:pt x="1743168" y="741679"/>
                </a:lnTo>
                <a:lnTo>
                  <a:pt x="1754980" y="739139"/>
                </a:lnTo>
                <a:lnTo>
                  <a:pt x="1915325" y="739139"/>
                </a:lnTo>
                <a:lnTo>
                  <a:pt x="1923011" y="737869"/>
                </a:lnTo>
                <a:lnTo>
                  <a:pt x="1929055" y="736599"/>
                </a:lnTo>
                <a:lnTo>
                  <a:pt x="1940338" y="735329"/>
                </a:lnTo>
                <a:lnTo>
                  <a:pt x="1956846" y="734059"/>
                </a:lnTo>
                <a:lnTo>
                  <a:pt x="2124009" y="734059"/>
                </a:lnTo>
                <a:lnTo>
                  <a:pt x="2120689" y="726439"/>
                </a:lnTo>
                <a:lnTo>
                  <a:pt x="2121220" y="715009"/>
                </a:lnTo>
                <a:lnTo>
                  <a:pt x="2125379" y="708659"/>
                </a:lnTo>
                <a:lnTo>
                  <a:pt x="1960744" y="708659"/>
                </a:lnTo>
                <a:lnTo>
                  <a:pt x="1949549" y="707389"/>
                </a:lnTo>
                <a:lnTo>
                  <a:pt x="1768924" y="707389"/>
                </a:lnTo>
                <a:lnTo>
                  <a:pt x="1752260" y="706119"/>
                </a:lnTo>
                <a:lnTo>
                  <a:pt x="1740290" y="704849"/>
                </a:lnTo>
                <a:close/>
              </a:path>
              <a:path w="3051175" h="753109">
                <a:moveTo>
                  <a:pt x="1817421" y="740409"/>
                </a:moveTo>
                <a:lnTo>
                  <a:pt x="1792068" y="740409"/>
                </a:lnTo>
                <a:lnTo>
                  <a:pt x="1808109" y="741679"/>
                </a:lnTo>
                <a:lnTo>
                  <a:pt x="1817421" y="740409"/>
                </a:lnTo>
                <a:close/>
              </a:path>
              <a:path w="3051175" h="753109">
                <a:moveTo>
                  <a:pt x="2125116" y="736599"/>
                </a:moveTo>
                <a:lnTo>
                  <a:pt x="2065039" y="736599"/>
                </a:lnTo>
                <a:lnTo>
                  <a:pt x="2073673" y="737869"/>
                </a:lnTo>
                <a:lnTo>
                  <a:pt x="2086189" y="739139"/>
                </a:lnTo>
                <a:lnTo>
                  <a:pt x="2115940" y="741679"/>
                </a:lnTo>
                <a:lnTo>
                  <a:pt x="2129711" y="741679"/>
                </a:lnTo>
                <a:lnTo>
                  <a:pt x="2133717" y="740974"/>
                </a:lnTo>
                <a:lnTo>
                  <a:pt x="2125670" y="737869"/>
                </a:lnTo>
                <a:lnTo>
                  <a:pt x="2125116" y="736599"/>
                </a:lnTo>
                <a:close/>
              </a:path>
              <a:path w="3051175" h="753109">
                <a:moveTo>
                  <a:pt x="2172119" y="704849"/>
                </a:moveTo>
                <a:lnTo>
                  <a:pt x="2133580" y="704849"/>
                </a:lnTo>
                <a:lnTo>
                  <a:pt x="2141621" y="708659"/>
                </a:lnTo>
                <a:lnTo>
                  <a:pt x="2146176" y="718819"/>
                </a:lnTo>
                <a:lnTo>
                  <a:pt x="2144598" y="731519"/>
                </a:lnTo>
                <a:lnTo>
                  <a:pt x="2136919" y="740409"/>
                </a:lnTo>
                <a:lnTo>
                  <a:pt x="2133717" y="740974"/>
                </a:lnTo>
                <a:lnTo>
                  <a:pt x="2135548" y="741679"/>
                </a:lnTo>
                <a:lnTo>
                  <a:pt x="2168134" y="741679"/>
                </a:lnTo>
                <a:lnTo>
                  <a:pt x="2180942" y="740409"/>
                </a:lnTo>
                <a:lnTo>
                  <a:pt x="2223303" y="740409"/>
                </a:lnTo>
                <a:lnTo>
                  <a:pt x="2228790" y="739139"/>
                </a:lnTo>
                <a:lnTo>
                  <a:pt x="2239455" y="737869"/>
                </a:lnTo>
                <a:lnTo>
                  <a:pt x="2252758" y="735329"/>
                </a:lnTo>
                <a:lnTo>
                  <a:pt x="2530621" y="735329"/>
                </a:lnTo>
                <a:lnTo>
                  <a:pt x="2527160" y="725169"/>
                </a:lnTo>
                <a:lnTo>
                  <a:pt x="2528853" y="712469"/>
                </a:lnTo>
                <a:lnTo>
                  <a:pt x="2533697" y="707389"/>
                </a:lnTo>
                <a:lnTo>
                  <a:pt x="2402616" y="707389"/>
                </a:lnTo>
                <a:lnTo>
                  <a:pt x="2391333" y="706119"/>
                </a:lnTo>
                <a:lnTo>
                  <a:pt x="2197863" y="706119"/>
                </a:lnTo>
                <a:lnTo>
                  <a:pt x="2172119" y="704849"/>
                </a:lnTo>
                <a:close/>
              </a:path>
              <a:path w="3051175" h="753109">
                <a:moveTo>
                  <a:pt x="2223303" y="740409"/>
                </a:moveTo>
                <a:lnTo>
                  <a:pt x="2207225" y="740409"/>
                </a:lnTo>
                <a:lnTo>
                  <a:pt x="2217817" y="741679"/>
                </a:lnTo>
                <a:lnTo>
                  <a:pt x="2223303" y="740409"/>
                </a:lnTo>
                <a:close/>
              </a:path>
              <a:path w="3051175" h="753109">
                <a:moveTo>
                  <a:pt x="2530621" y="735329"/>
                </a:moveTo>
                <a:lnTo>
                  <a:pt x="2267186" y="735329"/>
                </a:lnTo>
                <a:lnTo>
                  <a:pt x="2281226" y="736599"/>
                </a:lnTo>
                <a:lnTo>
                  <a:pt x="2293004" y="737869"/>
                </a:lnTo>
                <a:lnTo>
                  <a:pt x="2344642" y="737869"/>
                </a:lnTo>
                <a:lnTo>
                  <a:pt x="2386860" y="741679"/>
                </a:lnTo>
                <a:lnTo>
                  <a:pt x="2409942" y="741679"/>
                </a:lnTo>
                <a:lnTo>
                  <a:pt x="2436393" y="739139"/>
                </a:lnTo>
                <a:lnTo>
                  <a:pt x="2535085" y="739139"/>
                </a:lnTo>
                <a:lnTo>
                  <a:pt x="2531487" y="737869"/>
                </a:lnTo>
                <a:lnTo>
                  <a:pt x="2530621" y="735329"/>
                </a:lnTo>
                <a:close/>
              </a:path>
              <a:path w="3051175" h="753109">
                <a:moveTo>
                  <a:pt x="2535085" y="739139"/>
                </a:moveTo>
                <a:lnTo>
                  <a:pt x="2461969" y="739139"/>
                </a:lnTo>
                <a:lnTo>
                  <a:pt x="2474375" y="740409"/>
                </a:lnTo>
                <a:lnTo>
                  <a:pt x="2488053" y="740409"/>
                </a:lnTo>
                <a:lnTo>
                  <a:pt x="2503254" y="741679"/>
                </a:lnTo>
                <a:lnTo>
                  <a:pt x="2542063" y="741679"/>
                </a:lnTo>
                <a:lnTo>
                  <a:pt x="2535085" y="739139"/>
                </a:lnTo>
                <a:close/>
              </a:path>
              <a:path w="3051175" h="753109">
                <a:moveTo>
                  <a:pt x="2550516" y="704849"/>
                </a:moveTo>
                <a:lnTo>
                  <a:pt x="2536120" y="704849"/>
                </a:lnTo>
                <a:lnTo>
                  <a:pt x="2535079" y="705940"/>
                </a:lnTo>
                <a:lnTo>
                  <a:pt x="2542078" y="708659"/>
                </a:lnTo>
                <a:lnTo>
                  <a:pt x="2548197" y="720089"/>
                </a:lnTo>
                <a:lnTo>
                  <a:pt x="2547984" y="732789"/>
                </a:lnTo>
                <a:lnTo>
                  <a:pt x="2542105" y="741617"/>
                </a:lnTo>
                <a:lnTo>
                  <a:pt x="2542281" y="741679"/>
                </a:lnTo>
                <a:lnTo>
                  <a:pt x="2553394" y="741679"/>
                </a:lnTo>
                <a:lnTo>
                  <a:pt x="2565206" y="739139"/>
                </a:lnTo>
                <a:lnTo>
                  <a:pt x="2725551" y="739139"/>
                </a:lnTo>
                <a:lnTo>
                  <a:pt x="2733238" y="737869"/>
                </a:lnTo>
                <a:lnTo>
                  <a:pt x="2739282" y="736599"/>
                </a:lnTo>
                <a:lnTo>
                  <a:pt x="2750565" y="735329"/>
                </a:lnTo>
                <a:lnTo>
                  <a:pt x="2767073" y="734059"/>
                </a:lnTo>
                <a:lnTo>
                  <a:pt x="2934620" y="734059"/>
                </a:lnTo>
                <a:lnTo>
                  <a:pt x="2930993" y="725169"/>
                </a:lnTo>
                <a:lnTo>
                  <a:pt x="2932378" y="712469"/>
                </a:lnTo>
                <a:lnTo>
                  <a:pt x="2935602" y="708659"/>
                </a:lnTo>
                <a:lnTo>
                  <a:pt x="2770970" y="708659"/>
                </a:lnTo>
                <a:lnTo>
                  <a:pt x="2759776" y="707389"/>
                </a:lnTo>
                <a:lnTo>
                  <a:pt x="2579151" y="707389"/>
                </a:lnTo>
                <a:lnTo>
                  <a:pt x="2562486" y="706119"/>
                </a:lnTo>
                <a:lnTo>
                  <a:pt x="2550516" y="704849"/>
                </a:lnTo>
                <a:close/>
              </a:path>
              <a:path w="3051175" h="753109">
                <a:moveTo>
                  <a:pt x="2627647" y="740409"/>
                </a:moveTo>
                <a:lnTo>
                  <a:pt x="2602295" y="740409"/>
                </a:lnTo>
                <a:lnTo>
                  <a:pt x="2618336" y="741679"/>
                </a:lnTo>
                <a:lnTo>
                  <a:pt x="2627647" y="740409"/>
                </a:lnTo>
                <a:close/>
              </a:path>
              <a:path w="3051175" h="753109">
                <a:moveTo>
                  <a:pt x="2935657" y="736599"/>
                </a:moveTo>
                <a:lnTo>
                  <a:pt x="2875266" y="736599"/>
                </a:lnTo>
                <a:lnTo>
                  <a:pt x="2883900" y="737869"/>
                </a:lnTo>
                <a:lnTo>
                  <a:pt x="2896416" y="739139"/>
                </a:lnTo>
                <a:lnTo>
                  <a:pt x="2926166" y="741679"/>
                </a:lnTo>
                <a:lnTo>
                  <a:pt x="2939938" y="741679"/>
                </a:lnTo>
                <a:lnTo>
                  <a:pt x="2944573" y="740863"/>
                </a:lnTo>
                <a:lnTo>
                  <a:pt x="2935657" y="736599"/>
                </a:lnTo>
                <a:close/>
              </a:path>
              <a:path w="3051175" h="753109">
                <a:moveTo>
                  <a:pt x="2535079" y="705940"/>
                </a:moveTo>
                <a:lnTo>
                  <a:pt x="2528853" y="712469"/>
                </a:lnTo>
                <a:lnTo>
                  <a:pt x="2527160" y="725169"/>
                </a:lnTo>
                <a:lnTo>
                  <a:pt x="2531487" y="737869"/>
                </a:lnTo>
                <a:lnTo>
                  <a:pt x="2542105" y="741617"/>
                </a:lnTo>
                <a:lnTo>
                  <a:pt x="2547984" y="732789"/>
                </a:lnTo>
                <a:lnTo>
                  <a:pt x="2548197" y="720089"/>
                </a:lnTo>
                <a:lnTo>
                  <a:pt x="2542078" y="708659"/>
                </a:lnTo>
                <a:lnTo>
                  <a:pt x="2535079" y="705940"/>
                </a:lnTo>
                <a:close/>
              </a:path>
              <a:path w="3051175" h="753109">
                <a:moveTo>
                  <a:pt x="1724853" y="705941"/>
                </a:moveTo>
                <a:lnTo>
                  <a:pt x="1718627" y="712469"/>
                </a:lnTo>
                <a:lnTo>
                  <a:pt x="1716933" y="725169"/>
                </a:lnTo>
                <a:lnTo>
                  <a:pt x="1721260" y="737869"/>
                </a:lnTo>
                <a:lnTo>
                  <a:pt x="1731878" y="741617"/>
                </a:lnTo>
                <a:lnTo>
                  <a:pt x="1737757" y="732789"/>
                </a:lnTo>
                <a:lnTo>
                  <a:pt x="1737970" y="720089"/>
                </a:lnTo>
                <a:lnTo>
                  <a:pt x="1731851" y="708659"/>
                </a:lnTo>
                <a:lnTo>
                  <a:pt x="1724853" y="705941"/>
                </a:lnTo>
                <a:close/>
              </a:path>
              <a:path w="3051175" h="753109">
                <a:moveTo>
                  <a:pt x="509513" y="705941"/>
                </a:moveTo>
                <a:lnTo>
                  <a:pt x="503287" y="712469"/>
                </a:lnTo>
                <a:lnTo>
                  <a:pt x="501593" y="725169"/>
                </a:lnTo>
                <a:lnTo>
                  <a:pt x="505920" y="737869"/>
                </a:lnTo>
                <a:lnTo>
                  <a:pt x="516538" y="741617"/>
                </a:lnTo>
                <a:lnTo>
                  <a:pt x="522417" y="732789"/>
                </a:lnTo>
                <a:lnTo>
                  <a:pt x="522630" y="720089"/>
                </a:lnTo>
                <a:lnTo>
                  <a:pt x="516511" y="708659"/>
                </a:lnTo>
                <a:lnTo>
                  <a:pt x="509513" y="705941"/>
                </a:lnTo>
                <a:close/>
              </a:path>
              <a:path w="3051175" h="753109">
                <a:moveTo>
                  <a:pt x="1324960" y="704849"/>
                </a:moveTo>
                <a:lnTo>
                  <a:pt x="1317647" y="704849"/>
                </a:lnTo>
                <a:lnTo>
                  <a:pt x="1310993" y="715009"/>
                </a:lnTo>
                <a:lnTo>
                  <a:pt x="1310462" y="726439"/>
                </a:lnTo>
                <a:lnTo>
                  <a:pt x="1315443" y="737869"/>
                </a:lnTo>
                <a:lnTo>
                  <a:pt x="1324002" y="741171"/>
                </a:lnTo>
                <a:lnTo>
                  <a:pt x="1332488" y="734059"/>
                </a:lnTo>
                <a:lnTo>
                  <a:pt x="1335209" y="721359"/>
                </a:lnTo>
                <a:lnTo>
                  <a:pt x="1331841" y="708659"/>
                </a:lnTo>
                <a:lnTo>
                  <a:pt x="1324960" y="704849"/>
                </a:lnTo>
                <a:close/>
              </a:path>
              <a:path w="3051175" h="753109">
                <a:moveTo>
                  <a:pt x="2133580" y="704849"/>
                </a:moveTo>
                <a:lnTo>
                  <a:pt x="2127874" y="704849"/>
                </a:lnTo>
                <a:lnTo>
                  <a:pt x="2121220" y="715009"/>
                </a:lnTo>
                <a:lnTo>
                  <a:pt x="2120689" y="726439"/>
                </a:lnTo>
                <a:lnTo>
                  <a:pt x="2125670" y="737869"/>
                </a:lnTo>
                <a:lnTo>
                  <a:pt x="2133717" y="740974"/>
                </a:lnTo>
                <a:lnTo>
                  <a:pt x="2136919" y="740409"/>
                </a:lnTo>
                <a:lnTo>
                  <a:pt x="2144598" y="731519"/>
                </a:lnTo>
                <a:lnTo>
                  <a:pt x="2146176" y="718819"/>
                </a:lnTo>
                <a:lnTo>
                  <a:pt x="2141621" y="708659"/>
                </a:lnTo>
                <a:lnTo>
                  <a:pt x="2133580" y="704849"/>
                </a:lnTo>
                <a:close/>
              </a:path>
              <a:path w="3051175" h="753109">
                <a:moveTo>
                  <a:pt x="2941127" y="703579"/>
                </a:moveTo>
                <a:lnTo>
                  <a:pt x="2939901" y="703579"/>
                </a:lnTo>
                <a:lnTo>
                  <a:pt x="2932378" y="712469"/>
                </a:lnTo>
                <a:lnTo>
                  <a:pt x="2930993" y="725169"/>
                </a:lnTo>
                <a:lnTo>
                  <a:pt x="2935657" y="736599"/>
                </a:lnTo>
                <a:lnTo>
                  <a:pt x="2944573" y="740863"/>
                </a:lnTo>
                <a:lnTo>
                  <a:pt x="2947146" y="740409"/>
                </a:lnTo>
                <a:lnTo>
                  <a:pt x="2954825" y="731519"/>
                </a:lnTo>
                <a:lnTo>
                  <a:pt x="2956403" y="718819"/>
                </a:lnTo>
                <a:lnTo>
                  <a:pt x="2951848" y="708659"/>
                </a:lnTo>
                <a:lnTo>
                  <a:pt x="2941127" y="703579"/>
                </a:lnTo>
                <a:close/>
              </a:path>
              <a:path w="3051175" h="753109">
                <a:moveTo>
                  <a:pt x="107094" y="704849"/>
                </a:moveTo>
                <a:lnTo>
                  <a:pt x="102307" y="704849"/>
                </a:lnTo>
                <a:lnTo>
                  <a:pt x="95652" y="715009"/>
                </a:lnTo>
                <a:lnTo>
                  <a:pt x="95122" y="726439"/>
                </a:lnTo>
                <a:lnTo>
                  <a:pt x="100103" y="737869"/>
                </a:lnTo>
                <a:lnTo>
                  <a:pt x="107354" y="740666"/>
                </a:lnTo>
                <a:lnTo>
                  <a:pt x="111137" y="740409"/>
                </a:lnTo>
                <a:lnTo>
                  <a:pt x="117581" y="731519"/>
                </a:lnTo>
                <a:lnTo>
                  <a:pt x="118961" y="718819"/>
                </a:lnTo>
                <a:lnTo>
                  <a:pt x="114493" y="707389"/>
                </a:lnTo>
                <a:lnTo>
                  <a:pt x="107094" y="704849"/>
                </a:lnTo>
                <a:close/>
              </a:path>
              <a:path w="3051175" h="753109">
                <a:moveTo>
                  <a:pt x="919522" y="705457"/>
                </a:moveTo>
                <a:lnTo>
                  <a:pt x="910998" y="706119"/>
                </a:lnTo>
                <a:lnTo>
                  <a:pt x="905639" y="716279"/>
                </a:lnTo>
                <a:lnTo>
                  <a:pt x="905910" y="727709"/>
                </a:lnTo>
                <a:lnTo>
                  <a:pt x="912337" y="737869"/>
                </a:lnTo>
                <a:lnTo>
                  <a:pt x="921267" y="740465"/>
                </a:lnTo>
                <a:lnTo>
                  <a:pt x="921579" y="740409"/>
                </a:lnTo>
                <a:lnTo>
                  <a:pt x="929258" y="731519"/>
                </a:lnTo>
                <a:lnTo>
                  <a:pt x="930836" y="718819"/>
                </a:lnTo>
                <a:lnTo>
                  <a:pt x="926280" y="708659"/>
                </a:lnTo>
                <a:lnTo>
                  <a:pt x="919522" y="705457"/>
                </a:lnTo>
                <a:close/>
              </a:path>
              <a:path w="3051175" h="753109">
                <a:moveTo>
                  <a:pt x="909927" y="734059"/>
                </a:moveTo>
                <a:lnTo>
                  <a:pt x="741506" y="734059"/>
                </a:lnTo>
                <a:lnTo>
                  <a:pt x="763223" y="735329"/>
                </a:lnTo>
                <a:lnTo>
                  <a:pt x="776961" y="736599"/>
                </a:lnTo>
                <a:lnTo>
                  <a:pt x="787305" y="737869"/>
                </a:lnTo>
                <a:lnTo>
                  <a:pt x="798695" y="739139"/>
                </a:lnTo>
                <a:lnTo>
                  <a:pt x="811362" y="739139"/>
                </a:lnTo>
                <a:lnTo>
                  <a:pt x="826026" y="737869"/>
                </a:lnTo>
                <a:lnTo>
                  <a:pt x="839775" y="737869"/>
                </a:lnTo>
                <a:lnTo>
                  <a:pt x="849699" y="736599"/>
                </a:lnTo>
                <a:lnTo>
                  <a:pt x="911534" y="736599"/>
                </a:lnTo>
                <a:lnTo>
                  <a:pt x="909927" y="734059"/>
                </a:lnTo>
                <a:close/>
              </a:path>
              <a:path w="3051175" h="753109">
                <a:moveTo>
                  <a:pt x="2124009" y="734059"/>
                </a:moveTo>
                <a:lnTo>
                  <a:pt x="1956846" y="734059"/>
                </a:lnTo>
                <a:lnTo>
                  <a:pt x="1978563" y="735329"/>
                </a:lnTo>
                <a:lnTo>
                  <a:pt x="1992301" y="736599"/>
                </a:lnTo>
                <a:lnTo>
                  <a:pt x="2002645" y="737869"/>
                </a:lnTo>
                <a:lnTo>
                  <a:pt x="2014035" y="739139"/>
                </a:lnTo>
                <a:lnTo>
                  <a:pt x="2026702" y="739139"/>
                </a:lnTo>
                <a:lnTo>
                  <a:pt x="2041365" y="737869"/>
                </a:lnTo>
                <a:lnTo>
                  <a:pt x="2055115" y="737869"/>
                </a:lnTo>
                <a:lnTo>
                  <a:pt x="2065039" y="736599"/>
                </a:lnTo>
                <a:lnTo>
                  <a:pt x="2125116" y="736599"/>
                </a:lnTo>
                <a:lnTo>
                  <a:pt x="2124009" y="734059"/>
                </a:lnTo>
                <a:close/>
              </a:path>
              <a:path w="3051175" h="753109">
                <a:moveTo>
                  <a:pt x="2934620" y="734059"/>
                </a:moveTo>
                <a:lnTo>
                  <a:pt x="2767073" y="734059"/>
                </a:lnTo>
                <a:lnTo>
                  <a:pt x="2788790" y="735329"/>
                </a:lnTo>
                <a:lnTo>
                  <a:pt x="2802528" y="736599"/>
                </a:lnTo>
                <a:lnTo>
                  <a:pt x="2812872" y="737869"/>
                </a:lnTo>
                <a:lnTo>
                  <a:pt x="2824262" y="739139"/>
                </a:lnTo>
                <a:lnTo>
                  <a:pt x="2836929" y="739139"/>
                </a:lnTo>
                <a:lnTo>
                  <a:pt x="2851592" y="737869"/>
                </a:lnTo>
                <a:lnTo>
                  <a:pt x="2865341" y="737869"/>
                </a:lnTo>
                <a:lnTo>
                  <a:pt x="2875266" y="736599"/>
                </a:lnTo>
                <a:lnTo>
                  <a:pt x="2935657" y="736599"/>
                </a:lnTo>
                <a:lnTo>
                  <a:pt x="2934620" y="734059"/>
                </a:lnTo>
                <a:close/>
              </a:path>
              <a:path w="3051175" h="753109">
                <a:moveTo>
                  <a:pt x="1103636" y="735329"/>
                </a:moveTo>
                <a:lnTo>
                  <a:pt x="1024807" y="735329"/>
                </a:lnTo>
                <a:lnTo>
                  <a:pt x="1051781" y="737869"/>
                </a:lnTo>
                <a:lnTo>
                  <a:pt x="1087564" y="737869"/>
                </a:lnTo>
                <a:lnTo>
                  <a:pt x="1103636" y="735329"/>
                </a:lnTo>
                <a:close/>
              </a:path>
              <a:path w="3051175" h="753109">
                <a:moveTo>
                  <a:pt x="3048363" y="692149"/>
                </a:moveTo>
                <a:lnTo>
                  <a:pt x="3009977" y="692149"/>
                </a:lnTo>
                <a:lnTo>
                  <a:pt x="3023389" y="693419"/>
                </a:lnTo>
                <a:lnTo>
                  <a:pt x="3036010" y="698499"/>
                </a:lnTo>
                <a:lnTo>
                  <a:pt x="3044544" y="708659"/>
                </a:lnTo>
                <a:lnTo>
                  <a:pt x="3044570" y="725169"/>
                </a:lnTo>
                <a:lnTo>
                  <a:pt x="3042832" y="730225"/>
                </a:lnTo>
                <a:lnTo>
                  <a:pt x="3050269" y="722629"/>
                </a:lnTo>
                <a:lnTo>
                  <a:pt x="3050952" y="718819"/>
                </a:lnTo>
                <a:lnTo>
                  <a:pt x="3051178" y="716279"/>
                </a:lnTo>
                <a:lnTo>
                  <a:pt x="3051098" y="705457"/>
                </a:lnTo>
                <a:lnTo>
                  <a:pt x="3049921" y="697229"/>
                </a:lnTo>
                <a:lnTo>
                  <a:pt x="3048363" y="692149"/>
                </a:lnTo>
                <a:close/>
              </a:path>
              <a:path w="3051175" h="753109">
                <a:moveTo>
                  <a:pt x="1317" y="721839"/>
                </a:moveTo>
                <a:lnTo>
                  <a:pt x="1022" y="722629"/>
                </a:lnTo>
                <a:lnTo>
                  <a:pt x="1302" y="722915"/>
                </a:lnTo>
                <a:lnTo>
                  <a:pt x="1317" y="721839"/>
                </a:lnTo>
                <a:close/>
              </a:path>
              <a:path w="3051175" h="753109">
                <a:moveTo>
                  <a:pt x="3009977" y="692149"/>
                </a:moveTo>
                <a:lnTo>
                  <a:pt x="3003815" y="692149"/>
                </a:lnTo>
                <a:lnTo>
                  <a:pt x="2995329" y="693419"/>
                </a:lnTo>
                <a:lnTo>
                  <a:pt x="2991767" y="694743"/>
                </a:lnTo>
                <a:lnTo>
                  <a:pt x="2990578" y="698499"/>
                </a:lnTo>
                <a:lnTo>
                  <a:pt x="2989530" y="708659"/>
                </a:lnTo>
                <a:lnTo>
                  <a:pt x="2989459" y="715579"/>
                </a:lnTo>
                <a:lnTo>
                  <a:pt x="2989798" y="718819"/>
                </a:lnTo>
                <a:lnTo>
                  <a:pt x="2990609" y="722629"/>
                </a:lnTo>
                <a:lnTo>
                  <a:pt x="2997389" y="715579"/>
                </a:lnTo>
                <a:lnTo>
                  <a:pt x="2998480" y="708659"/>
                </a:lnTo>
                <a:lnTo>
                  <a:pt x="3006243" y="698499"/>
                </a:lnTo>
                <a:lnTo>
                  <a:pt x="3018699" y="693419"/>
                </a:lnTo>
                <a:lnTo>
                  <a:pt x="3023389" y="693419"/>
                </a:lnTo>
                <a:lnTo>
                  <a:pt x="3009977" y="692149"/>
                </a:lnTo>
                <a:close/>
              </a:path>
              <a:path w="3051175" h="753109">
                <a:moveTo>
                  <a:pt x="2997389" y="715579"/>
                </a:moveTo>
                <a:lnTo>
                  <a:pt x="2990609" y="722629"/>
                </a:lnTo>
                <a:lnTo>
                  <a:pt x="2996278" y="722629"/>
                </a:lnTo>
                <a:lnTo>
                  <a:pt x="2997389" y="715579"/>
                </a:lnTo>
                <a:close/>
              </a:path>
              <a:path w="3051175" h="753109">
                <a:moveTo>
                  <a:pt x="13062" y="645839"/>
                </a:moveTo>
                <a:lnTo>
                  <a:pt x="11652" y="648969"/>
                </a:lnTo>
                <a:lnTo>
                  <a:pt x="10959" y="666749"/>
                </a:lnTo>
                <a:lnTo>
                  <a:pt x="9301" y="679449"/>
                </a:lnTo>
                <a:lnTo>
                  <a:pt x="7100" y="689609"/>
                </a:lnTo>
                <a:lnTo>
                  <a:pt x="4778" y="695959"/>
                </a:lnTo>
                <a:lnTo>
                  <a:pt x="2754" y="703579"/>
                </a:lnTo>
                <a:lnTo>
                  <a:pt x="1450" y="712469"/>
                </a:lnTo>
                <a:lnTo>
                  <a:pt x="1317" y="721839"/>
                </a:lnTo>
                <a:lnTo>
                  <a:pt x="6238" y="708659"/>
                </a:lnTo>
                <a:lnTo>
                  <a:pt x="15968" y="701039"/>
                </a:lnTo>
                <a:lnTo>
                  <a:pt x="30318" y="698499"/>
                </a:lnTo>
                <a:lnTo>
                  <a:pt x="36216" y="698499"/>
                </a:lnTo>
                <a:lnTo>
                  <a:pt x="30866" y="693419"/>
                </a:lnTo>
                <a:lnTo>
                  <a:pt x="34794" y="692149"/>
                </a:lnTo>
                <a:lnTo>
                  <a:pt x="58158" y="692149"/>
                </a:lnTo>
                <a:lnTo>
                  <a:pt x="55150" y="683259"/>
                </a:lnTo>
                <a:lnTo>
                  <a:pt x="52647" y="674369"/>
                </a:lnTo>
                <a:lnTo>
                  <a:pt x="50664" y="661669"/>
                </a:lnTo>
                <a:lnTo>
                  <a:pt x="50259" y="654049"/>
                </a:lnTo>
                <a:lnTo>
                  <a:pt x="30916" y="654049"/>
                </a:lnTo>
                <a:lnTo>
                  <a:pt x="17620" y="651509"/>
                </a:lnTo>
                <a:lnTo>
                  <a:pt x="13062" y="645839"/>
                </a:lnTo>
                <a:close/>
              </a:path>
              <a:path w="3051175" h="753109">
                <a:moveTo>
                  <a:pt x="37560" y="699776"/>
                </a:moveTo>
                <a:lnTo>
                  <a:pt x="60293" y="721359"/>
                </a:lnTo>
                <a:lnTo>
                  <a:pt x="54648" y="708659"/>
                </a:lnTo>
                <a:lnTo>
                  <a:pt x="44728" y="701039"/>
                </a:lnTo>
                <a:lnTo>
                  <a:pt x="37560" y="699776"/>
                </a:lnTo>
                <a:close/>
              </a:path>
              <a:path w="3051175" h="753109">
                <a:moveTo>
                  <a:pt x="43807" y="692149"/>
                </a:moveTo>
                <a:lnTo>
                  <a:pt x="34794" y="692149"/>
                </a:lnTo>
                <a:lnTo>
                  <a:pt x="30866" y="693419"/>
                </a:lnTo>
                <a:lnTo>
                  <a:pt x="37560" y="699776"/>
                </a:lnTo>
                <a:lnTo>
                  <a:pt x="44728" y="701039"/>
                </a:lnTo>
                <a:lnTo>
                  <a:pt x="54648" y="708659"/>
                </a:lnTo>
                <a:lnTo>
                  <a:pt x="60293" y="721359"/>
                </a:lnTo>
                <a:lnTo>
                  <a:pt x="60825" y="721359"/>
                </a:lnTo>
                <a:lnTo>
                  <a:pt x="61300" y="715009"/>
                </a:lnTo>
                <a:lnTo>
                  <a:pt x="61236" y="705940"/>
                </a:lnTo>
                <a:lnTo>
                  <a:pt x="59908" y="697229"/>
                </a:lnTo>
                <a:lnTo>
                  <a:pt x="58973" y="694517"/>
                </a:lnTo>
                <a:lnTo>
                  <a:pt x="55213" y="693419"/>
                </a:lnTo>
                <a:lnTo>
                  <a:pt x="43807" y="692149"/>
                </a:lnTo>
                <a:close/>
              </a:path>
              <a:path w="3051175" h="753109">
                <a:moveTo>
                  <a:pt x="3018699" y="693419"/>
                </a:moveTo>
                <a:lnTo>
                  <a:pt x="3006243" y="698499"/>
                </a:lnTo>
                <a:lnTo>
                  <a:pt x="2998480" y="708659"/>
                </a:lnTo>
                <a:lnTo>
                  <a:pt x="2997389" y="715579"/>
                </a:lnTo>
                <a:lnTo>
                  <a:pt x="3018699" y="693419"/>
                </a:lnTo>
                <a:close/>
              </a:path>
              <a:path w="3051175" h="753109">
                <a:moveTo>
                  <a:pt x="915560" y="703579"/>
                </a:moveTo>
                <a:lnTo>
                  <a:pt x="905333" y="703579"/>
                </a:lnTo>
                <a:lnTo>
                  <a:pt x="892698" y="704849"/>
                </a:lnTo>
                <a:lnTo>
                  <a:pt x="864378" y="706119"/>
                </a:lnTo>
                <a:lnTo>
                  <a:pt x="789599" y="706119"/>
                </a:lnTo>
                <a:lnTo>
                  <a:pt x="758567" y="708659"/>
                </a:lnTo>
                <a:lnTo>
                  <a:pt x="909658" y="708659"/>
                </a:lnTo>
                <a:lnTo>
                  <a:pt x="910998" y="706119"/>
                </a:lnTo>
                <a:lnTo>
                  <a:pt x="919522" y="705457"/>
                </a:lnTo>
                <a:lnTo>
                  <a:pt x="915560" y="703579"/>
                </a:lnTo>
                <a:close/>
              </a:path>
              <a:path w="3051175" h="753109">
                <a:moveTo>
                  <a:pt x="2130900" y="703579"/>
                </a:moveTo>
                <a:lnTo>
                  <a:pt x="2120673" y="703579"/>
                </a:lnTo>
                <a:lnTo>
                  <a:pt x="2108038" y="704849"/>
                </a:lnTo>
                <a:lnTo>
                  <a:pt x="2079717" y="706119"/>
                </a:lnTo>
                <a:lnTo>
                  <a:pt x="2004939" y="706119"/>
                </a:lnTo>
                <a:lnTo>
                  <a:pt x="1973907" y="708659"/>
                </a:lnTo>
                <a:lnTo>
                  <a:pt x="2125379" y="708659"/>
                </a:lnTo>
                <a:lnTo>
                  <a:pt x="2127874" y="704849"/>
                </a:lnTo>
                <a:lnTo>
                  <a:pt x="2133580" y="704849"/>
                </a:lnTo>
                <a:lnTo>
                  <a:pt x="2130900" y="703579"/>
                </a:lnTo>
                <a:close/>
              </a:path>
              <a:path w="3051175" h="753109">
                <a:moveTo>
                  <a:pt x="2939901" y="703579"/>
                </a:moveTo>
                <a:lnTo>
                  <a:pt x="2930900" y="703579"/>
                </a:lnTo>
                <a:lnTo>
                  <a:pt x="2918265" y="704849"/>
                </a:lnTo>
                <a:lnTo>
                  <a:pt x="2889944" y="706119"/>
                </a:lnTo>
                <a:lnTo>
                  <a:pt x="2815165" y="706119"/>
                </a:lnTo>
                <a:lnTo>
                  <a:pt x="2784134" y="708659"/>
                </a:lnTo>
                <a:lnTo>
                  <a:pt x="2935602" y="708659"/>
                </a:lnTo>
                <a:lnTo>
                  <a:pt x="2939901" y="703579"/>
                </a:lnTo>
                <a:close/>
              </a:path>
              <a:path w="3051175" h="753109">
                <a:moveTo>
                  <a:pt x="406851" y="706119"/>
                </a:moveTo>
                <a:lnTo>
                  <a:pt x="394054" y="706119"/>
                </a:lnTo>
                <a:lnTo>
                  <a:pt x="377049" y="707389"/>
                </a:lnTo>
                <a:lnTo>
                  <a:pt x="417376" y="707389"/>
                </a:lnTo>
                <a:lnTo>
                  <a:pt x="406851" y="706119"/>
                </a:lnTo>
                <a:close/>
              </a:path>
              <a:path w="3051175" h="753109">
                <a:moveTo>
                  <a:pt x="503436" y="703579"/>
                </a:moveTo>
                <a:lnTo>
                  <a:pt x="492540" y="704849"/>
                </a:lnTo>
                <a:lnTo>
                  <a:pt x="453121" y="704849"/>
                </a:lnTo>
                <a:lnTo>
                  <a:pt x="439720" y="707389"/>
                </a:lnTo>
                <a:lnTo>
                  <a:pt x="508131" y="707389"/>
                </a:lnTo>
                <a:lnTo>
                  <a:pt x="509513" y="705941"/>
                </a:lnTo>
                <a:lnTo>
                  <a:pt x="506704" y="704849"/>
                </a:lnTo>
                <a:lnTo>
                  <a:pt x="481113" y="704849"/>
                </a:lnTo>
                <a:lnTo>
                  <a:pt x="465998" y="703579"/>
                </a:lnTo>
                <a:lnTo>
                  <a:pt x="503436" y="703579"/>
                </a:lnTo>
                <a:close/>
              </a:path>
              <a:path w="3051175" h="753109">
                <a:moveTo>
                  <a:pt x="703669" y="702309"/>
                </a:moveTo>
                <a:lnTo>
                  <a:pt x="679950" y="702309"/>
                </a:lnTo>
                <a:lnTo>
                  <a:pt x="666895" y="703579"/>
                </a:lnTo>
                <a:lnTo>
                  <a:pt x="653493" y="703579"/>
                </a:lnTo>
                <a:lnTo>
                  <a:pt x="640077" y="704849"/>
                </a:lnTo>
                <a:lnTo>
                  <a:pt x="587796" y="704849"/>
                </a:lnTo>
                <a:lnTo>
                  <a:pt x="576311" y="706119"/>
                </a:lnTo>
                <a:lnTo>
                  <a:pt x="566057" y="706119"/>
                </a:lnTo>
                <a:lnTo>
                  <a:pt x="553584" y="707389"/>
                </a:lnTo>
                <a:lnTo>
                  <a:pt x="734210" y="707389"/>
                </a:lnTo>
                <a:lnTo>
                  <a:pt x="724107" y="704849"/>
                </a:lnTo>
                <a:lnTo>
                  <a:pt x="703669" y="702309"/>
                </a:lnTo>
                <a:close/>
              </a:path>
              <a:path w="3051175" h="753109">
                <a:moveTo>
                  <a:pt x="1622192" y="706119"/>
                </a:moveTo>
                <a:lnTo>
                  <a:pt x="1609395" y="706119"/>
                </a:lnTo>
                <a:lnTo>
                  <a:pt x="1592389" y="707389"/>
                </a:lnTo>
                <a:lnTo>
                  <a:pt x="1632716" y="707389"/>
                </a:lnTo>
                <a:lnTo>
                  <a:pt x="1622192" y="706119"/>
                </a:lnTo>
                <a:close/>
              </a:path>
              <a:path w="3051175" h="753109">
                <a:moveTo>
                  <a:pt x="1718776" y="703579"/>
                </a:moveTo>
                <a:lnTo>
                  <a:pt x="1707880" y="704849"/>
                </a:lnTo>
                <a:lnTo>
                  <a:pt x="1668461" y="704849"/>
                </a:lnTo>
                <a:lnTo>
                  <a:pt x="1655060" y="707389"/>
                </a:lnTo>
                <a:lnTo>
                  <a:pt x="1723472" y="707389"/>
                </a:lnTo>
                <a:lnTo>
                  <a:pt x="1724853" y="705941"/>
                </a:lnTo>
                <a:lnTo>
                  <a:pt x="1722045" y="704849"/>
                </a:lnTo>
                <a:lnTo>
                  <a:pt x="1696453" y="704849"/>
                </a:lnTo>
                <a:lnTo>
                  <a:pt x="1681338" y="703579"/>
                </a:lnTo>
                <a:lnTo>
                  <a:pt x="1718776" y="703579"/>
                </a:lnTo>
                <a:close/>
              </a:path>
              <a:path w="3051175" h="753109">
                <a:moveTo>
                  <a:pt x="1919009" y="702309"/>
                </a:moveTo>
                <a:lnTo>
                  <a:pt x="1895290" y="702309"/>
                </a:lnTo>
                <a:lnTo>
                  <a:pt x="1882236" y="703579"/>
                </a:lnTo>
                <a:lnTo>
                  <a:pt x="1868833" y="703579"/>
                </a:lnTo>
                <a:lnTo>
                  <a:pt x="1855417" y="704849"/>
                </a:lnTo>
                <a:lnTo>
                  <a:pt x="1803136" y="704849"/>
                </a:lnTo>
                <a:lnTo>
                  <a:pt x="1791652" y="706119"/>
                </a:lnTo>
                <a:lnTo>
                  <a:pt x="1781397" y="706119"/>
                </a:lnTo>
                <a:lnTo>
                  <a:pt x="1768924" y="707389"/>
                </a:lnTo>
                <a:lnTo>
                  <a:pt x="1949549" y="707389"/>
                </a:lnTo>
                <a:lnTo>
                  <a:pt x="1939447" y="704849"/>
                </a:lnTo>
                <a:lnTo>
                  <a:pt x="1919009" y="702309"/>
                </a:lnTo>
                <a:close/>
              </a:path>
              <a:path w="3051175" h="753109">
                <a:moveTo>
                  <a:pt x="2432418" y="706119"/>
                </a:moveTo>
                <a:lnTo>
                  <a:pt x="2419622" y="706119"/>
                </a:lnTo>
                <a:lnTo>
                  <a:pt x="2402616" y="707389"/>
                </a:lnTo>
                <a:lnTo>
                  <a:pt x="2442942" y="707389"/>
                </a:lnTo>
                <a:lnTo>
                  <a:pt x="2432418" y="706119"/>
                </a:lnTo>
                <a:close/>
              </a:path>
              <a:path w="3051175" h="753109">
                <a:moveTo>
                  <a:pt x="2529003" y="703579"/>
                </a:moveTo>
                <a:lnTo>
                  <a:pt x="2518108" y="704849"/>
                </a:lnTo>
                <a:lnTo>
                  <a:pt x="2478688" y="704849"/>
                </a:lnTo>
                <a:lnTo>
                  <a:pt x="2465287" y="707389"/>
                </a:lnTo>
                <a:lnTo>
                  <a:pt x="2533697" y="707389"/>
                </a:lnTo>
                <a:lnTo>
                  <a:pt x="2535079" y="705940"/>
                </a:lnTo>
                <a:lnTo>
                  <a:pt x="2532272" y="704849"/>
                </a:lnTo>
                <a:lnTo>
                  <a:pt x="2506680" y="704849"/>
                </a:lnTo>
                <a:lnTo>
                  <a:pt x="2491565" y="703579"/>
                </a:lnTo>
                <a:lnTo>
                  <a:pt x="2529003" y="703579"/>
                </a:lnTo>
                <a:close/>
              </a:path>
              <a:path w="3051175" h="753109">
                <a:moveTo>
                  <a:pt x="2729235" y="702309"/>
                </a:moveTo>
                <a:lnTo>
                  <a:pt x="2705516" y="702309"/>
                </a:lnTo>
                <a:lnTo>
                  <a:pt x="2692462" y="703579"/>
                </a:lnTo>
                <a:lnTo>
                  <a:pt x="2679060" y="703579"/>
                </a:lnTo>
                <a:lnTo>
                  <a:pt x="2665644" y="704849"/>
                </a:lnTo>
                <a:lnTo>
                  <a:pt x="2613362" y="704849"/>
                </a:lnTo>
                <a:lnTo>
                  <a:pt x="2601878" y="706119"/>
                </a:lnTo>
                <a:lnTo>
                  <a:pt x="2591624" y="706119"/>
                </a:lnTo>
                <a:lnTo>
                  <a:pt x="2579151" y="707389"/>
                </a:lnTo>
                <a:lnTo>
                  <a:pt x="2759776" y="707389"/>
                </a:lnTo>
                <a:lnTo>
                  <a:pt x="2749674" y="704849"/>
                </a:lnTo>
                <a:lnTo>
                  <a:pt x="2729235" y="702309"/>
                </a:lnTo>
                <a:close/>
              </a:path>
              <a:path w="3051175" h="753109">
                <a:moveTo>
                  <a:pt x="285756" y="704849"/>
                </a:moveTo>
                <a:lnTo>
                  <a:pt x="205747" y="704849"/>
                </a:lnTo>
                <a:lnTo>
                  <a:pt x="191736" y="706119"/>
                </a:lnTo>
                <a:lnTo>
                  <a:pt x="299781" y="706119"/>
                </a:lnTo>
                <a:lnTo>
                  <a:pt x="285756" y="704849"/>
                </a:lnTo>
                <a:close/>
              </a:path>
              <a:path w="3051175" h="753109">
                <a:moveTo>
                  <a:pt x="353221" y="704849"/>
                </a:moveTo>
                <a:lnTo>
                  <a:pt x="339641" y="704849"/>
                </a:lnTo>
                <a:lnTo>
                  <a:pt x="325252" y="706119"/>
                </a:lnTo>
                <a:lnTo>
                  <a:pt x="365766" y="706119"/>
                </a:lnTo>
                <a:lnTo>
                  <a:pt x="353221" y="704849"/>
                </a:lnTo>
                <a:close/>
              </a:path>
              <a:path w="3051175" h="753109">
                <a:moveTo>
                  <a:pt x="1176209" y="704849"/>
                </a:moveTo>
                <a:lnTo>
                  <a:pt x="1130460" y="704849"/>
                </a:lnTo>
                <a:lnTo>
                  <a:pt x="1117581" y="706119"/>
                </a:lnTo>
                <a:lnTo>
                  <a:pt x="1205082" y="706119"/>
                </a:lnTo>
                <a:lnTo>
                  <a:pt x="1176209" y="704849"/>
                </a:lnTo>
                <a:close/>
              </a:path>
              <a:path w="3051175" h="753109">
                <a:moveTo>
                  <a:pt x="1266019" y="704849"/>
                </a:moveTo>
                <a:lnTo>
                  <a:pt x="1237474" y="704849"/>
                </a:lnTo>
                <a:lnTo>
                  <a:pt x="1225606" y="706119"/>
                </a:lnTo>
                <a:lnTo>
                  <a:pt x="1278076" y="706119"/>
                </a:lnTo>
                <a:lnTo>
                  <a:pt x="1266019" y="704849"/>
                </a:lnTo>
                <a:close/>
              </a:path>
              <a:path w="3051175" h="753109">
                <a:moveTo>
                  <a:pt x="1322666" y="703579"/>
                </a:moveTo>
                <a:lnTo>
                  <a:pt x="1300373" y="703579"/>
                </a:lnTo>
                <a:lnTo>
                  <a:pt x="1289761" y="704849"/>
                </a:lnTo>
                <a:lnTo>
                  <a:pt x="1278076" y="706119"/>
                </a:lnTo>
                <a:lnTo>
                  <a:pt x="1316816" y="706119"/>
                </a:lnTo>
                <a:lnTo>
                  <a:pt x="1317647" y="704849"/>
                </a:lnTo>
                <a:lnTo>
                  <a:pt x="1324960" y="704849"/>
                </a:lnTo>
                <a:lnTo>
                  <a:pt x="1322666" y="703579"/>
                </a:lnTo>
                <a:close/>
              </a:path>
              <a:path w="3051175" h="753109">
                <a:moveTo>
                  <a:pt x="1501097" y="704849"/>
                </a:moveTo>
                <a:lnTo>
                  <a:pt x="1421088" y="704849"/>
                </a:lnTo>
                <a:lnTo>
                  <a:pt x="1407076" y="706119"/>
                </a:lnTo>
                <a:lnTo>
                  <a:pt x="1515122" y="706119"/>
                </a:lnTo>
                <a:lnTo>
                  <a:pt x="1501097" y="704849"/>
                </a:lnTo>
                <a:close/>
              </a:path>
              <a:path w="3051175" h="753109">
                <a:moveTo>
                  <a:pt x="1568561" y="704849"/>
                </a:moveTo>
                <a:lnTo>
                  <a:pt x="1554981" y="704849"/>
                </a:lnTo>
                <a:lnTo>
                  <a:pt x="1540592" y="706119"/>
                </a:lnTo>
                <a:lnTo>
                  <a:pt x="1581106" y="706119"/>
                </a:lnTo>
                <a:lnTo>
                  <a:pt x="1568561" y="704849"/>
                </a:lnTo>
                <a:close/>
              </a:path>
              <a:path w="3051175" h="753109">
                <a:moveTo>
                  <a:pt x="2311323" y="704849"/>
                </a:moveTo>
                <a:lnTo>
                  <a:pt x="2231314" y="704849"/>
                </a:lnTo>
                <a:lnTo>
                  <a:pt x="2217303" y="706119"/>
                </a:lnTo>
                <a:lnTo>
                  <a:pt x="2325348" y="706119"/>
                </a:lnTo>
                <a:lnTo>
                  <a:pt x="2311323" y="704849"/>
                </a:lnTo>
                <a:close/>
              </a:path>
              <a:path w="3051175" h="753109">
                <a:moveTo>
                  <a:pt x="2378788" y="704849"/>
                </a:moveTo>
                <a:lnTo>
                  <a:pt x="2365207" y="704849"/>
                </a:lnTo>
                <a:lnTo>
                  <a:pt x="2350819" y="706119"/>
                </a:lnTo>
                <a:lnTo>
                  <a:pt x="2391333" y="706119"/>
                </a:lnTo>
                <a:lnTo>
                  <a:pt x="2378788" y="704849"/>
                </a:lnTo>
                <a:close/>
              </a:path>
              <a:path w="3051175" h="753109">
                <a:moveTo>
                  <a:pt x="259614" y="703579"/>
                </a:moveTo>
                <a:lnTo>
                  <a:pt x="236610" y="703579"/>
                </a:lnTo>
                <a:lnTo>
                  <a:pt x="221400" y="704849"/>
                </a:lnTo>
                <a:lnTo>
                  <a:pt x="272068" y="704849"/>
                </a:lnTo>
                <a:lnTo>
                  <a:pt x="259614" y="703579"/>
                </a:lnTo>
                <a:close/>
              </a:path>
              <a:path w="3051175" h="753109">
                <a:moveTo>
                  <a:pt x="1474954" y="703579"/>
                </a:moveTo>
                <a:lnTo>
                  <a:pt x="1451950" y="703579"/>
                </a:lnTo>
                <a:lnTo>
                  <a:pt x="1436741" y="704849"/>
                </a:lnTo>
                <a:lnTo>
                  <a:pt x="1487408" y="704849"/>
                </a:lnTo>
                <a:lnTo>
                  <a:pt x="1474954" y="703579"/>
                </a:lnTo>
                <a:close/>
              </a:path>
              <a:path w="3051175" h="753109">
                <a:moveTo>
                  <a:pt x="2285181" y="703579"/>
                </a:moveTo>
                <a:lnTo>
                  <a:pt x="2262176" y="703579"/>
                </a:lnTo>
                <a:lnTo>
                  <a:pt x="2246967" y="704849"/>
                </a:lnTo>
                <a:lnTo>
                  <a:pt x="2297635" y="704849"/>
                </a:lnTo>
                <a:lnTo>
                  <a:pt x="2285181" y="703579"/>
                </a:lnTo>
                <a:close/>
              </a:path>
              <a:path w="3051175" h="753109">
                <a:moveTo>
                  <a:pt x="1027371" y="701039"/>
                </a:moveTo>
                <a:lnTo>
                  <a:pt x="1000512" y="703579"/>
                </a:lnTo>
                <a:lnTo>
                  <a:pt x="1059124" y="703579"/>
                </a:lnTo>
                <a:lnTo>
                  <a:pt x="1053378" y="702309"/>
                </a:lnTo>
                <a:lnTo>
                  <a:pt x="1040719" y="702309"/>
                </a:lnTo>
                <a:lnTo>
                  <a:pt x="1027371" y="701039"/>
                </a:lnTo>
                <a:close/>
              </a:path>
              <a:path w="3051175" h="753109">
                <a:moveTo>
                  <a:pt x="36216" y="698499"/>
                </a:moveTo>
                <a:lnTo>
                  <a:pt x="30318" y="698499"/>
                </a:lnTo>
                <a:lnTo>
                  <a:pt x="37560" y="699776"/>
                </a:lnTo>
                <a:lnTo>
                  <a:pt x="36216" y="698499"/>
                </a:lnTo>
                <a:close/>
              </a:path>
              <a:path w="3051175" h="753109">
                <a:moveTo>
                  <a:pt x="3004322" y="641365"/>
                </a:moveTo>
                <a:lnTo>
                  <a:pt x="3000739" y="650239"/>
                </a:lnTo>
                <a:lnTo>
                  <a:pt x="2999559" y="669289"/>
                </a:lnTo>
                <a:lnTo>
                  <a:pt x="2996746" y="680719"/>
                </a:lnTo>
                <a:lnTo>
                  <a:pt x="2993390" y="689609"/>
                </a:lnTo>
                <a:lnTo>
                  <a:pt x="2991767" y="694743"/>
                </a:lnTo>
                <a:lnTo>
                  <a:pt x="2995329" y="693419"/>
                </a:lnTo>
                <a:lnTo>
                  <a:pt x="3003815" y="692149"/>
                </a:lnTo>
                <a:lnTo>
                  <a:pt x="3048363" y="692149"/>
                </a:lnTo>
                <a:lnTo>
                  <a:pt x="3047583" y="689609"/>
                </a:lnTo>
                <a:lnTo>
                  <a:pt x="3044688" y="683259"/>
                </a:lnTo>
                <a:lnTo>
                  <a:pt x="3041745" y="674369"/>
                </a:lnTo>
                <a:lnTo>
                  <a:pt x="3039266" y="661669"/>
                </a:lnTo>
                <a:lnTo>
                  <a:pt x="3038763" y="655319"/>
                </a:lnTo>
                <a:lnTo>
                  <a:pt x="3019116" y="655319"/>
                </a:lnTo>
                <a:lnTo>
                  <a:pt x="3005676" y="651509"/>
                </a:lnTo>
                <a:lnTo>
                  <a:pt x="3004322" y="641365"/>
                </a:lnTo>
                <a:close/>
              </a:path>
              <a:path w="3051175" h="753109">
                <a:moveTo>
                  <a:pt x="58158" y="692149"/>
                </a:moveTo>
                <a:lnTo>
                  <a:pt x="43807" y="692149"/>
                </a:lnTo>
                <a:lnTo>
                  <a:pt x="55213" y="693419"/>
                </a:lnTo>
                <a:lnTo>
                  <a:pt x="58973" y="694517"/>
                </a:lnTo>
                <a:lnTo>
                  <a:pt x="58158" y="692149"/>
                </a:lnTo>
                <a:close/>
              </a:path>
              <a:path w="3051175" h="753109">
                <a:moveTo>
                  <a:pt x="3016293" y="634999"/>
                </a:moveTo>
                <a:lnTo>
                  <a:pt x="3005354" y="638809"/>
                </a:lnTo>
                <a:lnTo>
                  <a:pt x="3004322" y="641365"/>
                </a:lnTo>
                <a:lnTo>
                  <a:pt x="3005676" y="651509"/>
                </a:lnTo>
                <a:lnTo>
                  <a:pt x="3019116" y="655319"/>
                </a:lnTo>
                <a:lnTo>
                  <a:pt x="3033248" y="651509"/>
                </a:lnTo>
                <a:lnTo>
                  <a:pt x="3038091" y="646815"/>
                </a:lnTo>
                <a:lnTo>
                  <a:pt x="3037759" y="642619"/>
                </a:lnTo>
                <a:lnTo>
                  <a:pt x="3028709" y="636269"/>
                </a:lnTo>
                <a:lnTo>
                  <a:pt x="3016293" y="634999"/>
                </a:lnTo>
                <a:close/>
              </a:path>
              <a:path w="3051175" h="753109">
                <a:moveTo>
                  <a:pt x="3038091" y="646815"/>
                </a:moveTo>
                <a:lnTo>
                  <a:pt x="3033248" y="651509"/>
                </a:lnTo>
                <a:lnTo>
                  <a:pt x="3019116" y="655319"/>
                </a:lnTo>
                <a:lnTo>
                  <a:pt x="3038763" y="655319"/>
                </a:lnTo>
                <a:lnTo>
                  <a:pt x="3038091" y="646815"/>
                </a:lnTo>
                <a:close/>
              </a:path>
              <a:path w="3051175" h="753109">
                <a:moveTo>
                  <a:pt x="28544" y="633729"/>
                </a:moveTo>
                <a:lnTo>
                  <a:pt x="16800" y="637539"/>
                </a:lnTo>
                <a:lnTo>
                  <a:pt x="13062" y="645839"/>
                </a:lnTo>
                <a:lnTo>
                  <a:pt x="17620" y="651509"/>
                </a:lnTo>
                <a:lnTo>
                  <a:pt x="30916" y="654049"/>
                </a:lnTo>
                <a:lnTo>
                  <a:pt x="44157" y="650239"/>
                </a:lnTo>
                <a:lnTo>
                  <a:pt x="48986" y="642009"/>
                </a:lnTo>
                <a:lnTo>
                  <a:pt x="41342" y="634999"/>
                </a:lnTo>
                <a:lnTo>
                  <a:pt x="28544" y="633729"/>
                </a:lnTo>
                <a:close/>
              </a:path>
              <a:path w="3051175" h="753109">
                <a:moveTo>
                  <a:pt x="48986" y="642009"/>
                </a:moveTo>
                <a:lnTo>
                  <a:pt x="44157" y="650239"/>
                </a:lnTo>
                <a:lnTo>
                  <a:pt x="30916" y="654049"/>
                </a:lnTo>
                <a:lnTo>
                  <a:pt x="50259" y="654049"/>
                </a:lnTo>
                <a:lnTo>
                  <a:pt x="49651" y="642619"/>
                </a:lnTo>
                <a:lnTo>
                  <a:pt x="48986" y="642009"/>
                </a:lnTo>
                <a:close/>
              </a:path>
              <a:path w="3051175" h="753109">
                <a:moveTo>
                  <a:pt x="3039467" y="634999"/>
                </a:moveTo>
                <a:lnTo>
                  <a:pt x="3016293" y="634999"/>
                </a:lnTo>
                <a:lnTo>
                  <a:pt x="3028709" y="636269"/>
                </a:lnTo>
                <a:lnTo>
                  <a:pt x="3037759" y="642619"/>
                </a:lnTo>
                <a:lnTo>
                  <a:pt x="3038091" y="646815"/>
                </a:lnTo>
                <a:lnTo>
                  <a:pt x="3039798" y="645159"/>
                </a:lnTo>
                <a:lnTo>
                  <a:pt x="3039675" y="640079"/>
                </a:lnTo>
                <a:lnTo>
                  <a:pt x="3039467" y="634999"/>
                </a:lnTo>
                <a:close/>
              </a:path>
              <a:path w="3051175" h="753109">
                <a:moveTo>
                  <a:pt x="14446" y="377108"/>
                </a:moveTo>
                <a:lnTo>
                  <a:pt x="11557" y="380999"/>
                </a:lnTo>
                <a:lnTo>
                  <a:pt x="13601" y="391159"/>
                </a:lnTo>
                <a:lnTo>
                  <a:pt x="13131" y="403859"/>
                </a:lnTo>
                <a:lnTo>
                  <a:pt x="12826" y="415289"/>
                </a:lnTo>
                <a:lnTo>
                  <a:pt x="12700" y="431799"/>
                </a:lnTo>
                <a:lnTo>
                  <a:pt x="13624" y="440689"/>
                </a:lnTo>
                <a:lnTo>
                  <a:pt x="11152" y="457199"/>
                </a:lnTo>
                <a:lnTo>
                  <a:pt x="12084" y="467359"/>
                </a:lnTo>
                <a:lnTo>
                  <a:pt x="11750" y="485139"/>
                </a:lnTo>
                <a:lnTo>
                  <a:pt x="13538" y="499109"/>
                </a:lnTo>
                <a:lnTo>
                  <a:pt x="16896" y="507999"/>
                </a:lnTo>
                <a:lnTo>
                  <a:pt x="18834" y="520699"/>
                </a:lnTo>
                <a:lnTo>
                  <a:pt x="19226" y="539749"/>
                </a:lnTo>
                <a:lnTo>
                  <a:pt x="17815" y="551179"/>
                </a:lnTo>
                <a:lnTo>
                  <a:pt x="15998" y="561339"/>
                </a:lnTo>
                <a:lnTo>
                  <a:pt x="14716" y="576579"/>
                </a:lnTo>
                <a:lnTo>
                  <a:pt x="15885" y="591819"/>
                </a:lnTo>
                <a:lnTo>
                  <a:pt x="16466" y="603249"/>
                </a:lnTo>
                <a:lnTo>
                  <a:pt x="14712" y="614679"/>
                </a:lnTo>
                <a:lnTo>
                  <a:pt x="12551" y="629919"/>
                </a:lnTo>
                <a:lnTo>
                  <a:pt x="11494" y="643889"/>
                </a:lnTo>
                <a:lnTo>
                  <a:pt x="13062" y="645839"/>
                </a:lnTo>
                <a:lnTo>
                  <a:pt x="16800" y="637539"/>
                </a:lnTo>
                <a:lnTo>
                  <a:pt x="28544" y="633729"/>
                </a:lnTo>
                <a:lnTo>
                  <a:pt x="49753" y="633729"/>
                </a:lnTo>
                <a:lnTo>
                  <a:pt x="49461" y="628649"/>
                </a:lnTo>
                <a:lnTo>
                  <a:pt x="48559" y="615949"/>
                </a:lnTo>
                <a:lnTo>
                  <a:pt x="47790" y="600709"/>
                </a:lnTo>
                <a:lnTo>
                  <a:pt x="47625" y="591819"/>
                </a:lnTo>
                <a:lnTo>
                  <a:pt x="47714" y="575309"/>
                </a:lnTo>
                <a:lnTo>
                  <a:pt x="47181" y="561339"/>
                </a:lnTo>
                <a:lnTo>
                  <a:pt x="45219" y="544829"/>
                </a:lnTo>
                <a:lnTo>
                  <a:pt x="45520" y="532129"/>
                </a:lnTo>
                <a:lnTo>
                  <a:pt x="47441" y="520699"/>
                </a:lnTo>
                <a:lnTo>
                  <a:pt x="49736" y="510539"/>
                </a:lnTo>
                <a:lnTo>
                  <a:pt x="51161" y="499109"/>
                </a:lnTo>
                <a:lnTo>
                  <a:pt x="50913" y="487679"/>
                </a:lnTo>
                <a:lnTo>
                  <a:pt x="50239" y="474979"/>
                </a:lnTo>
                <a:lnTo>
                  <a:pt x="49403" y="461009"/>
                </a:lnTo>
                <a:lnTo>
                  <a:pt x="48669" y="447039"/>
                </a:lnTo>
                <a:lnTo>
                  <a:pt x="49265" y="433069"/>
                </a:lnTo>
                <a:lnTo>
                  <a:pt x="48710" y="422909"/>
                </a:lnTo>
                <a:lnTo>
                  <a:pt x="47103" y="415289"/>
                </a:lnTo>
                <a:lnTo>
                  <a:pt x="46299" y="407669"/>
                </a:lnTo>
                <a:lnTo>
                  <a:pt x="46466" y="397509"/>
                </a:lnTo>
                <a:lnTo>
                  <a:pt x="47965" y="387349"/>
                </a:lnTo>
                <a:lnTo>
                  <a:pt x="47624" y="384809"/>
                </a:lnTo>
                <a:lnTo>
                  <a:pt x="28117" y="384809"/>
                </a:lnTo>
                <a:lnTo>
                  <a:pt x="14674" y="380999"/>
                </a:lnTo>
                <a:lnTo>
                  <a:pt x="14446" y="377108"/>
                </a:lnTo>
                <a:close/>
              </a:path>
              <a:path w="3051175" h="753109">
                <a:moveTo>
                  <a:pt x="49753" y="633729"/>
                </a:moveTo>
                <a:lnTo>
                  <a:pt x="28544" y="633729"/>
                </a:lnTo>
                <a:lnTo>
                  <a:pt x="41342" y="634999"/>
                </a:lnTo>
                <a:lnTo>
                  <a:pt x="48986" y="642009"/>
                </a:lnTo>
                <a:lnTo>
                  <a:pt x="50118" y="640079"/>
                </a:lnTo>
                <a:lnTo>
                  <a:pt x="49753" y="633729"/>
                </a:lnTo>
                <a:close/>
              </a:path>
              <a:path w="3051175" h="753109">
                <a:moveTo>
                  <a:pt x="3004637" y="375966"/>
                </a:moveTo>
                <a:lnTo>
                  <a:pt x="3001022" y="379729"/>
                </a:lnTo>
                <a:lnTo>
                  <a:pt x="3002455" y="392429"/>
                </a:lnTo>
                <a:lnTo>
                  <a:pt x="3000815" y="403859"/>
                </a:lnTo>
                <a:lnTo>
                  <a:pt x="3001552" y="414019"/>
                </a:lnTo>
                <a:lnTo>
                  <a:pt x="3003834" y="426719"/>
                </a:lnTo>
                <a:lnTo>
                  <a:pt x="3004291" y="441959"/>
                </a:lnTo>
                <a:lnTo>
                  <a:pt x="3003540" y="453389"/>
                </a:lnTo>
                <a:lnTo>
                  <a:pt x="3004572" y="469899"/>
                </a:lnTo>
                <a:lnTo>
                  <a:pt x="3003352" y="480059"/>
                </a:lnTo>
                <a:lnTo>
                  <a:pt x="3002529" y="494029"/>
                </a:lnTo>
                <a:lnTo>
                  <a:pt x="3003997" y="510539"/>
                </a:lnTo>
                <a:lnTo>
                  <a:pt x="3003215" y="524509"/>
                </a:lnTo>
                <a:lnTo>
                  <a:pt x="3001513" y="538479"/>
                </a:lnTo>
                <a:lnTo>
                  <a:pt x="3000574" y="547369"/>
                </a:lnTo>
                <a:lnTo>
                  <a:pt x="3000991" y="557529"/>
                </a:lnTo>
                <a:lnTo>
                  <a:pt x="3001902" y="571499"/>
                </a:lnTo>
                <a:lnTo>
                  <a:pt x="3002982" y="586739"/>
                </a:lnTo>
                <a:lnTo>
                  <a:pt x="3003908" y="598169"/>
                </a:lnTo>
                <a:lnTo>
                  <a:pt x="3003577" y="608329"/>
                </a:lnTo>
                <a:lnTo>
                  <a:pt x="3003216" y="622299"/>
                </a:lnTo>
                <a:lnTo>
                  <a:pt x="3003643" y="636269"/>
                </a:lnTo>
                <a:lnTo>
                  <a:pt x="3004322" y="641365"/>
                </a:lnTo>
                <a:lnTo>
                  <a:pt x="3005354" y="638809"/>
                </a:lnTo>
                <a:lnTo>
                  <a:pt x="3016293" y="634999"/>
                </a:lnTo>
                <a:lnTo>
                  <a:pt x="3039467" y="634999"/>
                </a:lnTo>
                <a:lnTo>
                  <a:pt x="3039260" y="629919"/>
                </a:lnTo>
                <a:lnTo>
                  <a:pt x="3038401" y="617219"/>
                </a:lnTo>
                <a:lnTo>
                  <a:pt x="3037697" y="604519"/>
                </a:lnTo>
                <a:lnTo>
                  <a:pt x="3038855" y="591819"/>
                </a:lnTo>
                <a:lnTo>
                  <a:pt x="3036601" y="581659"/>
                </a:lnTo>
                <a:lnTo>
                  <a:pt x="3034164" y="571499"/>
                </a:lnTo>
                <a:lnTo>
                  <a:pt x="3033184" y="557529"/>
                </a:lnTo>
                <a:lnTo>
                  <a:pt x="3034808" y="541019"/>
                </a:lnTo>
                <a:lnTo>
                  <a:pt x="3035190" y="514349"/>
                </a:lnTo>
                <a:lnTo>
                  <a:pt x="3035881" y="505459"/>
                </a:lnTo>
                <a:lnTo>
                  <a:pt x="3037238" y="491489"/>
                </a:lnTo>
                <a:lnTo>
                  <a:pt x="3039502" y="476249"/>
                </a:lnTo>
                <a:lnTo>
                  <a:pt x="3039305" y="464819"/>
                </a:lnTo>
                <a:lnTo>
                  <a:pt x="3037724" y="450849"/>
                </a:lnTo>
                <a:lnTo>
                  <a:pt x="3036764" y="438149"/>
                </a:lnTo>
                <a:lnTo>
                  <a:pt x="3037065" y="426719"/>
                </a:lnTo>
                <a:lnTo>
                  <a:pt x="3037728" y="414019"/>
                </a:lnTo>
                <a:lnTo>
                  <a:pt x="3038769" y="400049"/>
                </a:lnTo>
                <a:lnTo>
                  <a:pt x="3038726" y="387349"/>
                </a:lnTo>
                <a:lnTo>
                  <a:pt x="3038392" y="384809"/>
                </a:lnTo>
                <a:lnTo>
                  <a:pt x="3018868" y="384809"/>
                </a:lnTo>
                <a:lnTo>
                  <a:pt x="3005376" y="380999"/>
                </a:lnTo>
                <a:lnTo>
                  <a:pt x="3004637" y="375966"/>
                </a:lnTo>
                <a:close/>
              </a:path>
              <a:path w="3051175" h="753109">
                <a:moveTo>
                  <a:pt x="32424" y="369569"/>
                </a:moveTo>
                <a:lnTo>
                  <a:pt x="18156" y="372109"/>
                </a:lnTo>
                <a:lnTo>
                  <a:pt x="14446" y="377108"/>
                </a:lnTo>
                <a:lnTo>
                  <a:pt x="14674" y="380999"/>
                </a:lnTo>
                <a:lnTo>
                  <a:pt x="28117" y="384809"/>
                </a:lnTo>
                <a:lnTo>
                  <a:pt x="43325" y="383539"/>
                </a:lnTo>
                <a:lnTo>
                  <a:pt x="47017" y="380298"/>
                </a:lnTo>
                <a:lnTo>
                  <a:pt x="45916" y="372109"/>
                </a:lnTo>
                <a:lnTo>
                  <a:pt x="32424" y="369569"/>
                </a:lnTo>
                <a:close/>
              </a:path>
              <a:path w="3051175" h="753109">
                <a:moveTo>
                  <a:pt x="47017" y="380298"/>
                </a:moveTo>
                <a:lnTo>
                  <a:pt x="43325" y="383539"/>
                </a:lnTo>
                <a:lnTo>
                  <a:pt x="28117" y="384809"/>
                </a:lnTo>
                <a:lnTo>
                  <a:pt x="47624" y="384809"/>
                </a:lnTo>
                <a:lnTo>
                  <a:pt x="47017" y="380298"/>
                </a:lnTo>
                <a:close/>
              </a:path>
              <a:path w="3051175" h="753109">
                <a:moveTo>
                  <a:pt x="3023659" y="369569"/>
                </a:moveTo>
                <a:lnTo>
                  <a:pt x="3008341" y="372109"/>
                </a:lnTo>
                <a:lnTo>
                  <a:pt x="3004637" y="375966"/>
                </a:lnTo>
                <a:lnTo>
                  <a:pt x="3005376" y="380999"/>
                </a:lnTo>
                <a:lnTo>
                  <a:pt x="3018868" y="384809"/>
                </a:lnTo>
                <a:lnTo>
                  <a:pt x="3033136" y="382269"/>
                </a:lnTo>
                <a:lnTo>
                  <a:pt x="3037318" y="376635"/>
                </a:lnTo>
                <a:lnTo>
                  <a:pt x="3036890" y="373379"/>
                </a:lnTo>
                <a:lnTo>
                  <a:pt x="3023659" y="369569"/>
                </a:lnTo>
                <a:close/>
              </a:path>
              <a:path w="3051175" h="753109">
                <a:moveTo>
                  <a:pt x="3037318" y="376635"/>
                </a:moveTo>
                <a:lnTo>
                  <a:pt x="3033136" y="382269"/>
                </a:lnTo>
                <a:lnTo>
                  <a:pt x="3018868" y="384809"/>
                </a:lnTo>
                <a:lnTo>
                  <a:pt x="3038392" y="384809"/>
                </a:lnTo>
                <a:lnTo>
                  <a:pt x="3037318" y="376635"/>
                </a:lnTo>
                <a:close/>
              </a:path>
              <a:path w="3051175" h="753109">
                <a:moveTo>
                  <a:pt x="50204" y="369569"/>
                </a:moveTo>
                <a:lnTo>
                  <a:pt x="32424" y="369569"/>
                </a:lnTo>
                <a:lnTo>
                  <a:pt x="45916" y="372109"/>
                </a:lnTo>
                <a:lnTo>
                  <a:pt x="47017" y="380298"/>
                </a:lnTo>
                <a:lnTo>
                  <a:pt x="50558" y="377189"/>
                </a:lnTo>
                <a:lnTo>
                  <a:pt x="50484" y="372109"/>
                </a:lnTo>
                <a:lnTo>
                  <a:pt x="50204" y="369569"/>
                </a:lnTo>
                <a:close/>
              </a:path>
              <a:path w="3051175" h="753109">
                <a:moveTo>
                  <a:pt x="12167" y="108469"/>
                </a:moveTo>
                <a:lnTo>
                  <a:pt x="11498" y="109219"/>
                </a:lnTo>
                <a:lnTo>
                  <a:pt x="13739" y="129539"/>
                </a:lnTo>
                <a:lnTo>
                  <a:pt x="13120" y="147319"/>
                </a:lnTo>
                <a:lnTo>
                  <a:pt x="17136" y="158749"/>
                </a:lnTo>
                <a:lnTo>
                  <a:pt x="18988" y="170179"/>
                </a:lnTo>
                <a:lnTo>
                  <a:pt x="17774" y="181609"/>
                </a:lnTo>
                <a:lnTo>
                  <a:pt x="16561" y="195579"/>
                </a:lnTo>
                <a:lnTo>
                  <a:pt x="15933" y="209549"/>
                </a:lnTo>
                <a:lnTo>
                  <a:pt x="15945" y="220979"/>
                </a:lnTo>
                <a:lnTo>
                  <a:pt x="18237" y="238759"/>
                </a:lnTo>
                <a:lnTo>
                  <a:pt x="16696" y="251459"/>
                </a:lnTo>
                <a:lnTo>
                  <a:pt x="13737" y="266699"/>
                </a:lnTo>
                <a:lnTo>
                  <a:pt x="10893" y="279399"/>
                </a:lnTo>
                <a:lnTo>
                  <a:pt x="9693" y="288289"/>
                </a:lnTo>
                <a:lnTo>
                  <a:pt x="12135" y="299719"/>
                </a:lnTo>
                <a:lnTo>
                  <a:pt x="15534" y="313689"/>
                </a:lnTo>
                <a:lnTo>
                  <a:pt x="17613" y="327659"/>
                </a:lnTo>
                <a:lnTo>
                  <a:pt x="16398" y="337819"/>
                </a:lnTo>
                <a:lnTo>
                  <a:pt x="14788" y="351789"/>
                </a:lnTo>
                <a:lnTo>
                  <a:pt x="13855" y="367029"/>
                </a:lnTo>
                <a:lnTo>
                  <a:pt x="14446" y="377108"/>
                </a:lnTo>
                <a:lnTo>
                  <a:pt x="18156" y="372109"/>
                </a:lnTo>
                <a:lnTo>
                  <a:pt x="32424" y="369569"/>
                </a:lnTo>
                <a:lnTo>
                  <a:pt x="50204" y="369569"/>
                </a:lnTo>
                <a:lnTo>
                  <a:pt x="49084" y="359409"/>
                </a:lnTo>
                <a:lnTo>
                  <a:pt x="48028" y="349249"/>
                </a:lnTo>
                <a:lnTo>
                  <a:pt x="48776" y="337819"/>
                </a:lnTo>
                <a:lnTo>
                  <a:pt x="49066" y="323849"/>
                </a:lnTo>
                <a:lnTo>
                  <a:pt x="47047" y="309879"/>
                </a:lnTo>
                <a:lnTo>
                  <a:pt x="47300" y="299719"/>
                </a:lnTo>
                <a:lnTo>
                  <a:pt x="48150" y="285749"/>
                </a:lnTo>
                <a:lnTo>
                  <a:pt x="48983" y="269239"/>
                </a:lnTo>
                <a:lnTo>
                  <a:pt x="49185" y="255269"/>
                </a:lnTo>
                <a:lnTo>
                  <a:pt x="48143" y="241299"/>
                </a:lnTo>
                <a:lnTo>
                  <a:pt x="47239" y="231139"/>
                </a:lnTo>
                <a:lnTo>
                  <a:pt x="47632" y="218439"/>
                </a:lnTo>
                <a:lnTo>
                  <a:pt x="51910" y="190499"/>
                </a:lnTo>
                <a:lnTo>
                  <a:pt x="52249" y="176529"/>
                </a:lnTo>
                <a:lnTo>
                  <a:pt x="49746" y="163829"/>
                </a:lnTo>
                <a:lnTo>
                  <a:pt x="50134" y="152399"/>
                </a:lnTo>
                <a:lnTo>
                  <a:pt x="52009" y="139699"/>
                </a:lnTo>
                <a:lnTo>
                  <a:pt x="51751" y="129539"/>
                </a:lnTo>
                <a:lnTo>
                  <a:pt x="49672" y="118109"/>
                </a:lnTo>
                <a:lnTo>
                  <a:pt x="27725" y="118109"/>
                </a:lnTo>
                <a:lnTo>
                  <a:pt x="17926" y="115569"/>
                </a:lnTo>
                <a:lnTo>
                  <a:pt x="12207" y="109219"/>
                </a:lnTo>
                <a:lnTo>
                  <a:pt x="12167" y="108469"/>
                </a:lnTo>
                <a:close/>
              </a:path>
              <a:path w="3051175" h="753109">
                <a:moveTo>
                  <a:pt x="3039054" y="369569"/>
                </a:moveTo>
                <a:lnTo>
                  <a:pt x="3023659" y="369569"/>
                </a:lnTo>
                <a:lnTo>
                  <a:pt x="3036890" y="373379"/>
                </a:lnTo>
                <a:lnTo>
                  <a:pt x="3037318" y="376635"/>
                </a:lnTo>
                <a:lnTo>
                  <a:pt x="3039735" y="373379"/>
                </a:lnTo>
                <a:lnTo>
                  <a:pt x="3039054" y="369569"/>
                </a:lnTo>
                <a:close/>
              </a:path>
              <a:path w="3051175" h="753109">
                <a:moveTo>
                  <a:pt x="3002305" y="112371"/>
                </a:moveTo>
                <a:lnTo>
                  <a:pt x="3001173" y="114299"/>
                </a:lnTo>
                <a:lnTo>
                  <a:pt x="3001830" y="125729"/>
                </a:lnTo>
                <a:lnTo>
                  <a:pt x="3002733" y="138429"/>
                </a:lnTo>
                <a:lnTo>
                  <a:pt x="3003502" y="152399"/>
                </a:lnTo>
                <a:lnTo>
                  <a:pt x="3003610" y="158749"/>
                </a:lnTo>
                <a:lnTo>
                  <a:pt x="3003715" y="170179"/>
                </a:lnTo>
                <a:lnTo>
                  <a:pt x="3003578" y="177799"/>
                </a:lnTo>
                <a:lnTo>
                  <a:pt x="3004111" y="193039"/>
                </a:lnTo>
                <a:lnTo>
                  <a:pt x="3006072" y="209549"/>
                </a:lnTo>
                <a:lnTo>
                  <a:pt x="3005771" y="222249"/>
                </a:lnTo>
                <a:lnTo>
                  <a:pt x="3003850" y="232409"/>
                </a:lnTo>
                <a:lnTo>
                  <a:pt x="3001555" y="243839"/>
                </a:lnTo>
                <a:lnTo>
                  <a:pt x="3000131" y="255269"/>
                </a:lnTo>
                <a:lnTo>
                  <a:pt x="3000379" y="266699"/>
                </a:lnTo>
                <a:lnTo>
                  <a:pt x="3001053" y="279399"/>
                </a:lnTo>
                <a:lnTo>
                  <a:pt x="3001889" y="292099"/>
                </a:lnTo>
                <a:lnTo>
                  <a:pt x="3002623" y="307339"/>
                </a:lnTo>
                <a:lnTo>
                  <a:pt x="3002027" y="321309"/>
                </a:lnTo>
                <a:lnTo>
                  <a:pt x="3002582" y="331469"/>
                </a:lnTo>
                <a:lnTo>
                  <a:pt x="3004190" y="339089"/>
                </a:lnTo>
                <a:lnTo>
                  <a:pt x="3004992" y="346709"/>
                </a:lnTo>
                <a:lnTo>
                  <a:pt x="3004824" y="356869"/>
                </a:lnTo>
                <a:lnTo>
                  <a:pt x="3003326" y="367029"/>
                </a:lnTo>
                <a:lnTo>
                  <a:pt x="3004637" y="375966"/>
                </a:lnTo>
                <a:lnTo>
                  <a:pt x="3008341" y="372109"/>
                </a:lnTo>
                <a:lnTo>
                  <a:pt x="3023659" y="369569"/>
                </a:lnTo>
                <a:lnTo>
                  <a:pt x="3039054" y="369569"/>
                </a:lnTo>
                <a:lnTo>
                  <a:pt x="3037691" y="361949"/>
                </a:lnTo>
                <a:lnTo>
                  <a:pt x="3038207" y="349249"/>
                </a:lnTo>
                <a:lnTo>
                  <a:pt x="3038465" y="339089"/>
                </a:lnTo>
                <a:lnTo>
                  <a:pt x="3038591" y="322579"/>
                </a:lnTo>
                <a:lnTo>
                  <a:pt x="3037667" y="313689"/>
                </a:lnTo>
                <a:lnTo>
                  <a:pt x="3040140" y="297179"/>
                </a:lnTo>
                <a:lnTo>
                  <a:pt x="3039324" y="288289"/>
                </a:lnTo>
                <a:lnTo>
                  <a:pt x="3039350" y="279399"/>
                </a:lnTo>
                <a:lnTo>
                  <a:pt x="3039541" y="269239"/>
                </a:lnTo>
                <a:lnTo>
                  <a:pt x="3037753" y="255269"/>
                </a:lnTo>
                <a:lnTo>
                  <a:pt x="3034395" y="245109"/>
                </a:lnTo>
                <a:lnTo>
                  <a:pt x="3032457" y="233679"/>
                </a:lnTo>
                <a:lnTo>
                  <a:pt x="3032065" y="214629"/>
                </a:lnTo>
                <a:lnTo>
                  <a:pt x="3033475" y="203199"/>
                </a:lnTo>
                <a:lnTo>
                  <a:pt x="3035293" y="193039"/>
                </a:lnTo>
                <a:lnTo>
                  <a:pt x="3036575" y="176529"/>
                </a:lnTo>
                <a:lnTo>
                  <a:pt x="3035406" y="162559"/>
                </a:lnTo>
                <a:lnTo>
                  <a:pt x="3034826" y="151129"/>
                </a:lnTo>
                <a:lnTo>
                  <a:pt x="3036580" y="139699"/>
                </a:lnTo>
                <a:lnTo>
                  <a:pt x="3038741" y="124459"/>
                </a:lnTo>
                <a:lnTo>
                  <a:pt x="3039029" y="120649"/>
                </a:lnTo>
                <a:lnTo>
                  <a:pt x="3022745" y="120649"/>
                </a:lnTo>
                <a:lnTo>
                  <a:pt x="3009946" y="119379"/>
                </a:lnTo>
                <a:lnTo>
                  <a:pt x="3002305" y="112371"/>
                </a:lnTo>
                <a:close/>
              </a:path>
              <a:path w="3051175" h="753109">
                <a:moveTo>
                  <a:pt x="3020374" y="100329"/>
                </a:moveTo>
                <a:lnTo>
                  <a:pt x="3007133" y="104139"/>
                </a:lnTo>
                <a:lnTo>
                  <a:pt x="3002305" y="112371"/>
                </a:lnTo>
                <a:lnTo>
                  <a:pt x="3009946" y="119379"/>
                </a:lnTo>
                <a:lnTo>
                  <a:pt x="3022745" y="120649"/>
                </a:lnTo>
                <a:lnTo>
                  <a:pt x="3034490" y="115569"/>
                </a:lnTo>
                <a:lnTo>
                  <a:pt x="3038121" y="108404"/>
                </a:lnTo>
                <a:lnTo>
                  <a:pt x="3033671" y="102869"/>
                </a:lnTo>
                <a:lnTo>
                  <a:pt x="3020374" y="100329"/>
                </a:lnTo>
                <a:close/>
              </a:path>
              <a:path w="3051175" h="753109">
                <a:moveTo>
                  <a:pt x="3038121" y="108404"/>
                </a:moveTo>
                <a:lnTo>
                  <a:pt x="3034490" y="115569"/>
                </a:lnTo>
                <a:lnTo>
                  <a:pt x="3022745" y="120649"/>
                </a:lnTo>
                <a:lnTo>
                  <a:pt x="3039029" y="120649"/>
                </a:lnTo>
                <a:lnTo>
                  <a:pt x="3039797" y="110489"/>
                </a:lnTo>
                <a:lnTo>
                  <a:pt x="3038121" y="108404"/>
                </a:lnTo>
                <a:close/>
              </a:path>
              <a:path w="3051175" h="753109">
                <a:moveTo>
                  <a:pt x="32788" y="99059"/>
                </a:moveTo>
                <a:lnTo>
                  <a:pt x="18287" y="101599"/>
                </a:lnTo>
                <a:lnTo>
                  <a:pt x="12224" y="108404"/>
                </a:lnTo>
                <a:lnTo>
                  <a:pt x="12207" y="109219"/>
                </a:lnTo>
                <a:lnTo>
                  <a:pt x="17926" y="115569"/>
                </a:lnTo>
                <a:lnTo>
                  <a:pt x="27725" y="118109"/>
                </a:lnTo>
                <a:lnTo>
                  <a:pt x="38547" y="115569"/>
                </a:lnTo>
                <a:lnTo>
                  <a:pt x="47115" y="106900"/>
                </a:lnTo>
                <a:lnTo>
                  <a:pt x="46196" y="102869"/>
                </a:lnTo>
                <a:lnTo>
                  <a:pt x="32788" y="99059"/>
                </a:lnTo>
                <a:close/>
              </a:path>
              <a:path w="3051175" h="753109">
                <a:moveTo>
                  <a:pt x="47115" y="106900"/>
                </a:moveTo>
                <a:lnTo>
                  <a:pt x="38547" y="115569"/>
                </a:lnTo>
                <a:lnTo>
                  <a:pt x="27725" y="118109"/>
                </a:lnTo>
                <a:lnTo>
                  <a:pt x="49672" y="118109"/>
                </a:lnTo>
                <a:lnTo>
                  <a:pt x="47115" y="106900"/>
                </a:lnTo>
                <a:close/>
              </a:path>
              <a:path w="3051175" h="753109">
                <a:moveTo>
                  <a:pt x="2992545" y="59928"/>
                </a:moveTo>
                <a:lnTo>
                  <a:pt x="2993570" y="63499"/>
                </a:lnTo>
                <a:lnTo>
                  <a:pt x="2996141" y="69849"/>
                </a:lnTo>
                <a:lnTo>
                  <a:pt x="2998643" y="80009"/>
                </a:lnTo>
                <a:lnTo>
                  <a:pt x="3000626" y="92709"/>
                </a:lnTo>
                <a:lnTo>
                  <a:pt x="3001638" y="111759"/>
                </a:lnTo>
                <a:lnTo>
                  <a:pt x="3002305" y="112371"/>
                </a:lnTo>
                <a:lnTo>
                  <a:pt x="3007133" y="104139"/>
                </a:lnTo>
                <a:lnTo>
                  <a:pt x="3020374" y="100329"/>
                </a:lnTo>
                <a:lnTo>
                  <a:pt x="3039837" y="100329"/>
                </a:lnTo>
                <a:lnTo>
                  <a:pt x="3040332" y="87629"/>
                </a:lnTo>
                <a:lnTo>
                  <a:pt x="3041990" y="74929"/>
                </a:lnTo>
                <a:lnTo>
                  <a:pt x="3044190" y="64769"/>
                </a:lnTo>
                <a:lnTo>
                  <a:pt x="3044965" y="62229"/>
                </a:lnTo>
                <a:lnTo>
                  <a:pt x="3007485" y="62229"/>
                </a:lnTo>
                <a:lnTo>
                  <a:pt x="2996078" y="60959"/>
                </a:lnTo>
                <a:lnTo>
                  <a:pt x="2992545" y="59928"/>
                </a:lnTo>
                <a:close/>
              </a:path>
              <a:path w="3051175" h="753109">
                <a:moveTo>
                  <a:pt x="16783" y="10196"/>
                </a:moveTo>
                <a:lnTo>
                  <a:pt x="8363" y="15239"/>
                </a:lnTo>
                <a:lnTo>
                  <a:pt x="2074" y="26669"/>
                </a:lnTo>
                <a:lnTo>
                  <a:pt x="0" y="44449"/>
                </a:lnTo>
                <a:lnTo>
                  <a:pt x="10" y="45719"/>
                </a:lnTo>
                <a:lnTo>
                  <a:pt x="1021" y="55879"/>
                </a:lnTo>
                <a:lnTo>
                  <a:pt x="3248" y="63499"/>
                </a:lnTo>
                <a:lnTo>
                  <a:pt x="6086" y="69849"/>
                </a:lnTo>
                <a:lnTo>
                  <a:pt x="8928" y="78739"/>
                </a:lnTo>
                <a:lnTo>
                  <a:pt x="11171" y="90169"/>
                </a:lnTo>
                <a:lnTo>
                  <a:pt x="12167" y="108469"/>
                </a:lnTo>
                <a:lnTo>
                  <a:pt x="18287" y="101599"/>
                </a:lnTo>
                <a:lnTo>
                  <a:pt x="32788" y="99059"/>
                </a:lnTo>
                <a:lnTo>
                  <a:pt x="49180" y="99059"/>
                </a:lnTo>
                <a:lnTo>
                  <a:pt x="51027" y="91439"/>
                </a:lnTo>
                <a:lnTo>
                  <a:pt x="52968" y="78739"/>
                </a:lnTo>
                <a:lnTo>
                  <a:pt x="55716" y="68579"/>
                </a:lnTo>
                <a:lnTo>
                  <a:pt x="57719" y="62229"/>
                </a:lnTo>
                <a:lnTo>
                  <a:pt x="41315" y="62229"/>
                </a:lnTo>
                <a:lnTo>
                  <a:pt x="27903" y="60959"/>
                </a:lnTo>
                <a:lnTo>
                  <a:pt x="15282" y="55879"/>
                </a:lnTo>
                <a:lnTo>
                  <a:pt x="6747" y="44449"/>
                </a:lnTo>
                <a:lnTo>
                  <a:pt x="6721" y="29209"/>
                </a:lnTo>
                <a:lnTo>
                  <a:pt x="11088" y="16509"/>
                </a:lnTo>
                <a:lnTo>
                  <a:pt x="16783" y="10196"/>
                </a:lnTo>
                <a:close/>
              </a:path>
              <a:path w="3051175" h="753109">
                <a:moveTo>
                  <a:pt x="3039837" y="100329"/>
                </a:moveTo>
                <a:lnTo>
                  <a:pt x="3020374" y="100329"/>
                </a:lnTo>
                <a:lnTo>
                  <a:pt x="3033671" y="102869"/>
                </a:lnTo>
                <a:lnTo>
                  <a:pt x="3038121" y="108404"/>
                </a:lnTo>
                <a:lnTo>
                  <a:pt x="3039638" y="105409"/>
                </a:lnTo>
                <a:lnTo>
                  <a:pt x="3039837" y="100329"/>
                </a:lnTo>
                <a:close/>
              </a:path>
              <a:path w="3051175" h="753109">
                <a:moveTo>
                  <a:pt x="49180" y="99059"/>
                </a:moveTo>
                <a:lnTo>
                  <a:pt x="32788" y="99059"/>
                </a:lnTo>
                <a:lnTo>
                  <a:pt x="46196" y="102869"/>
                </a:lnTo>
                <a:lnTo>
                  <a:pt x="47115" y="106900"/>
                </a:lnTo>
                <a:lnTo>
                  <a:pt x="47334" y="106679"/>
                </a:lnTo>
                <a:lnTo>
                  <a:pt x="49180" y="99059"/>
                </a:lnTo>
                <a:close/>
              </a:path>
              <a:path w="3051175" h="753109">
                <a:moveTo>
                  <a:pt x="37237" y="8889"/>
                </a:moveTo>
                <a:lnTo>
                  <a:pt x="18963" y="8889"/>
                </a:lnTo>
                <a:lnTo>
                  <a:pt x="16783" y="10196"/>
                </a:lnTo>
                <a:lnTo>
                  <a:pt x="11088" y="16509"/>
                </a:lnTo>
                <a:lnTo>
                  <a:pt x="6721" y="29209"/>
                </a:lnTo>
                <a:lnTo>
                  <a:pt x="6747" y="44449"/>
                </a:lnTo>
                <a:lnTo>
                  <a:pt x="15282" y="55879"/>
                </a:lnTo>
                <a:lnTo>
                  <a:pt x="27903" y="60959"/>
                </a:lnTo>
                <a:lnTo>
                  <a:pt x="41315" y="62229"/>
                </a:lnTo>
                <a:lnTo>
                  <a:pt x="47479" y="62229"/>
                </a:lnTo>
                <a:lnTo>
                  <a:pt x="61295" y="35559"/>
                </a:lnTo>
                <a:lnTo>
                  <a:pt x="57606" y="22859"/>
                </a:lnTo>
                <a:lnTo>
                  <a:pt x="49853" y="13969"/>
                </a:lnTo>
                <a:lnTo>
                  <a:pt x="37237" y="8889"/>
                </a:lnTo>
                <a:close/>
              </a:path>
              <a:path w="3051175" h="753109">
                <a:moveTo>
                  <a:pt x="58406" y="60052"/>
                </a:moveTo>
                <a:lnTo>
                  <a:pt x="55964" y="60959"/>
                </a:lnTo>
                <a:lnTo>
                  <a:pt x="47479" y="62229"/>
                </a:lnTo>
                <a:lnTo>
                  <a:pt x="57719" y="62229"/>
                </a:lnTo>
                <a:lnTo>
                  <a:pt x="58406" y="60052"/>
                </a:lnTo>
                <a:close/>
              </a:path>
              <a:path w="3051175" h="753109">
                <a:moveTo>
                  <a:pt x="3022775" y="7619"/>
                </a:moveTo>
                <a:lnTo>
                  <a:pt x="3006741" y="7619"/>
                </a:lnTo>
                <a:lnTo>
                  <a:pt x="2995656" y="15239"/>
                </a:lnTo>
                <a:lnTo>
                  <a:pt x="2990846" y="27939"/>
                </a:lnTo>
                <a:lnTo>
                  <a:pt x="2989991" y="39369"/>
                </a:lnTo>
                <a:lnTo>
                  <a:pt x="2989891" y="44449"/>
                </a:lnTo>
                <a:lnTo>
                  <a:pt x="2990027" y="48259"/>
                </a:lnTo>
                <a:lnTo>
                  <a:pt x="2991382" y="55879"/>
                </a:lnTo>
                <a:lnTo>
                  <a:pt x="2992545" y="59928"/>
                </a:lnTo>
                <a:lnTo>
                  <a:pt x="2996078" y="60959"/>
                </a:lnTo>
                <a:lnTo>
                  <a:pt x="3007485" y="62229"/>
                </a:lnTo>
                <a:lnTo>
                  <a:pt x="3016498" y="62229"/>
                </a:lnTo>
                <a:lnTo>
                  <a:pt x="3020425" y="60959"/>
                </a:lnTo>
                <a:lnTo>
                  <a:pt x="3013730" y="54603"/>
                </a:lnTo>
                <a:lnTo>
                  <a:pt x="3006564" y="53339"/>
                </a:lnTo>
                <a:lnTo>
                  <a:pt x="2996644" y="45719"/>
                </a:lnTo>
                <a:lnTo>
                  <a:pt x="2990999" y="33019"/>
                </a:lnTo>
                <a:lnTo>
                  <a:pt x="3049747" y="33019"/>
                </a:lnTo>
                <a:lnTo>
                  <a:pt x="3049975" y="32465"/>
                </a:lnTo>
                <a:lnTo>
                  <a:pt x="3049990" y="31464"/>
                </a:lnTo>
                <a:lnTo>
                  <a:pt x="3028244" y="9255"/>
                </a:lnTo>
                <a:lnTo>
                  <a:pt x="3022775" y="7619"/>
                </a:lnTo>
                <a:close/>
              </a:path>
              <a:path w="3051175" h="753109">
                <a:moveTo>
                  <a:pt x="3013730" y="54603"/>
                </a:moveTo>
                <a:lnTo>
                  <a:pt x="3020425" y="60959"/>
                </a:lnTo>
                <a:lnTo>
                  <a:pt x="3016498" y="62229"/>
                </a:lnTo>
                <a:lnTo>
                  <a:pt x="3044965" y="62229"/>
                </a:lnTo>
                <a:lnTo>
                  <a:pt x="3046513" y="57149"/>
                </a:lnTo>
                <a:lnTo>
                  <a:pt x="3046918" y="55879"/>
                </a:lnTo>
                <a:lnTo>
                  <a:pt x="3020974" y="55879"/>
                </a:lnTo>
                <a:lnTo>
                  <a:pt x="3013730" y="54603"/>
                </a:lnTo>
                <a:close/>
              </a:path>
              <a:path w="3051175" h="753109">
                <a:moveTo>
                  <a:pt x="69331" y="8889"/>
                </a:moveTo>
                <a:lnTo>
                  <a:pt x="37237" y="8889"/>
                </a:lnTo>
                <a:lnTo>
                  <a:pt x="49853" y="13969"/>
                </a:lnTo>
                <a:lnTo>
                  <a:pt x="57606" y="22859"/>
                </a:lnTo>
                <a:lnTo>
                  <a:pt x="61295" y="35559"/>
                </a:lnTo>
                <a:lnTo>
                  <a:pt x="60685" y="48395"/>
                </a:lnTo>
                <a:lnTo>
                  <a:pt x="60563" y="49857"/>
                </a:lnTo>
                <a:lnTo>
                  <a:pt x="58521" y="59689"/>
                </a:lnTo>
                <a:lnTo>
                  <a:pt x="58406" y="60052"/>
                </a:lnTo>
                <a:lnTo>
                  <a:pt x="62803" y="58419"/>
                </a:lnTo>
                <a:lnTo>
                  <a:pt x="69880" y="55879"/>
                </a:lnTo>
                <a:lnTo>
                  <a:pt x="79081" y="53339"/>
                </a:lnTo>
                <a:lnTo>
                  <a:pt x="92290" y="50799"/>
                </a:lnTo>
                <a:lnTo>
                  <a:pt x="106468" y="49857"/>
                </a:lnTo>
                <a:lnTo>
                  <a:pt x="98996" y="45719"/>
                </a:lnTo>
                <a:lnTo>
                  <a:pt x="95629" y="33019"/>
                </a:lnTo>
                <a:lnTo>
                  <a:pt x="98350" y="20319"/>
                </a:lnTo>
                <a:lnTo>
                  <a:pt x="106558" y="13442"/>
                </a:lnTo>
                <a:lnTo>
                  <a:pt x="105005" y="12699"/>
                </a:lnTo>
                <a:lnTo>
                  <a:pt x="86932" y="11429"/>
                </a:lnTo>
                <a:lnTo>
                  <a:pt x="74019" y="10159"/>
                </a:lnTo>
                <a:lnTo>
                  <a:pt x="69331" y="8889"/>
                </a:lnTo>
                <a:close/>
              </a:path>
              <a:path w="3051175" h="753109">
                <a:moveTo>
                  <a:pt x="3012320" y="0"/>
                </a:moveTo>
                <a:lnTo>
                  <a:pt x="3003532" y="0"/>
                </a:lnTo>
                <a:lnTo>
                  <a:pt x="2994415" y="1269"/>
                </a:lnTo>
                <a:lnTo>
                  <a:pt x="2987399" y="3809"/>
                </a:lnTo>
                <a:lnTo>
                  <a:pt x="2980474" y="7619"/>
                </a:lnTo>
                <a:lnTo>
                  <a:pt x="2971631" y="10159"/>
                </a:lnTo>
                <a:lnTo>
                  <a:pt x="2958861" y="12699"/>
                </a:lnTo>
                <a:lnTo>
                  <a:pt x="2940385" y="13954"/>
                </a:lnTo>
                <a:lnTo>
                  <a:pt x="2949180" y="16509"/>
                </a:lnTo>
                <a:lnTo>
                  <a:pt x="2955608" y="26669"/>
                </a:lnTo>
                <a:lnTo>
                  <a:pt x="2955880" y="38099"/>
                </a:lnTo>
                <a:lnTo>
                  <a:pt x="2950522" y="48259"/>
                </a:lnTo>
                <a:lnTo>
                  <a:pt x="2942349" y="48895"/>
                </a:lnTo>
                <a:lnTo>
                  <a:pt x="2947898" y="50799"/>
                </a:lnTo>
                <a:lnTo>
                  <a:pt x="2966249" y="52069"/>
                </a:lnTo>
                <a:lnTo>
                  <a:pt x="2978421" y="54609"/>
                </a:lnTo>
                <a:lnTo>
                  <a:pt x="2987377" y="58419"/>
                </a:lnTo>
                <a:lnTo>
                  <a:pt x="2992545" y="59928"/>
                </a:lnTo>
                <a:lnTo>
                  <a:pt x="2991382" y="55879"/>
                </a:lnTo>
                <a:lnTo>
                  <a:pt x="2990027" y="48259"/>
                </a:lnTo>
                <a:lnTo>
                  <a:pt x="2989891" y="44449"/>
                </a:lnTo>
                <a:lnTo>
                  <a:pt x="2989991" y="39369"/>
                </a:lnTo>
                <a:lnTo>
                  <a:pt x="2990846" y="27939"/>
                </a:lnTo>
                <a:lnTo>
                  <a:pt x="2995656" y="15239"/>
                </a:lnTo>
                <a:lnTo>
                  <a:pt x="3006741" y="7619"/>
                </a:lnTo>
                <a:lnTo>
                  <a:pt x="3026643" y="7619"/>
                </a:lnTo>
                <a:lnTo>
                  <a:pt x="3020425" y="1269"/>
                </a:lnTo>
                <a:lnTo>
                  <a:pt x="3016623" y="1269"/>
                </a:lnTo>
                <a:lnTo>
                  <a:pt x="3012320" y="0"/>
                </a:lnTo>
                <a:close/>
              </a:path>
              <a:path w="3051175" h="753109">
                <a:moveTo>
                  <a:pt x="3049747" y="33019"/>
                </a:moveTo>
                <a:lnTo>
                  <a:pt x="2990999" y="33019"/>
                </a:lnTo>
                <a:lnTo>
                  <a:pt x="3013730" y="54603"/>
                </a:lnTo>
                <a:lnTo>
                  <a:pt x="3020974" y="55879"/>
                </a:lnTo>
                <a:lnTo>
                  <a:pt x="3035323" y="53339"/>
                </a:lnTo>
                <a:lnTo>
                  <a:pt x="3045053" y="44449"/>
                </a:lnTo>
                <a:lnTo>
                  <a:pt x="3049747" y="33019"/>
                </a:lnTo>
                <a:close/>
              </a:path>
              <a:path w="3051175" h="753109">
                <a:moveTo>
                  <a:pt x="3049975" y="32465"/>
                </a:moveTo>
                <a:lnTo>
                  <a:pt x="3045053" y="44449"/>
                </a:lnTo>
                <a:lnTo>
                  <a:pt x="3035323" y="53339"/>
                </a:lnTo>
                <a:lnTo>
                  <a:pt x="3020974" y="55879"/>
                </a:lnTo>
                <a:lnTo>
                  <a:pt x="3046918" y="55879"/>
                </a:lnTo>
                <a:lnTo>
                  <a:pt x="3048537" y="50799"/>
                </a:lnTo>
                <a:lnTo>
                  <a:pt x="3049841" y="41909"/>
                </a:lnTo>
                <a:lnTo>
                  <a:pt x="3049975" y="32465"/>
                </a:lnTo>
                <a:close/>
              </a:path>
              <a:path w="3051175" h="753109">
                <a:moveTo>
                  <a:pt x="2990999" y="33019"/>
                </a:moveTo>
                <a:lnTo>
                  <a:pt x="2996644" y="45719"/>
                </a:lnTo>
                <a:lnTo>
                  <a:pt x="3006564" y="53339"/>
                </a:lnTo>
                <a:lnTo>
                  <a:pt x="3013730" y="54603"/>
                </a:lnTo>
                <a:lnTo>
                  <a:pt x="2990999" y="33019"/>
                </a:lnTo>
                <a:close/>
              </a:path>
              <a:path w="3051175" h="753109">
                <a:moveTo>
                  <a:pt x="512483" y="46989"/>
                </a:moveTo>
                <a:lnTo>
                  <a:pt x="336561" y="46989"/>
                </a:lnTo>
                <a:lnTo>
                  <a:pt x="352152" y="48395"/>
                </a:lnTo>
                <a:lnTo>
                  <a:pt x="365969" y="49529"/>
                </a:lnTo>
                <a:lnTo>
                  <a:pt x="377461" y="50799"/>
                </a:lnTo>
                <a:lnTo>
                  <a:pt x="403468" y="53339"/>
                </a:lnTo>
                <a:lnTo>
                  <a:pt x="417029" y="52069"/>
                </a:lnTo>
                <a:lnTo>
                  <a:pt x="430326" y="49529"/>
                </a:lnTo>
                <a:lnTo>
                  <a:pt x="503498" y="49529"/>
                </a:lnTo>
                <a:lnTo>
                  <a:pt x="516433" y="48524"/>
                </a:lnTo>
                <a:lnTo>
                  <a:pt x="512483" y="46989"/>
                </a:lnTo>
                <a:close/>
              </a:path>
              <a:path w="3051175" h="753109">
                <a:moveTo>
                  <a:pt x="2936799" y="46989"/>
                </a:moveTo>
                <a:lnTo>
                  <a:pt x="2767242" y="46989"/>
                </a:lnTo>
                <a:lnTo>
                  <a:pt x="2782833" y="48395"/>
                </a:lnTo>
                <a:lnTo>
                  <a:pt x="2796650" y="49529"/>
                </a:lnTo>
                <a:lnTo>
                  <a:pt x="2808142" y="50799"/>
                </a:lnTo>
                <a:lnTo>
                  <a:pt x="2834149" y="53339"/>
                </a:lnTo>
                <a:lnTo>
                  <a:pt x="2847710" y="52069"/>
                </a:lnTo>
                <a:lnTo>
                  <a:pt x="2861008" y="49529"/>
                </a:lnTo>
                <a:lnTo>
                  <a:pt x="2934179" y="49529"/>
                </a:lnTo>
                <a:lnTo>
                  <a:pt x="2942349" y="48895"/>
                </a:lnTo>
                <a:lnTo>
                  <a:pt x="2936799" y="46989"/>
                </a:lnTo>
                <a:close/>
              </a:path>
              <a:path w="3051175" h="753109">
                <a:moveTo>
                  <a:pt x="503498" y="49529"/>
                </a:moveTo>
                <a:lnTo>
                  <a:pt x="430326" y="49529"/>
                </a:lnTo>
                <a:lnTo>
                  <a:pt x="454444" y="52069"/>
                </a:lnTo>
                <a:lnTo>
                  <a:pt x="479126" y="52069"/>
                </a:lnTo>
                <a:lnTo>
                  <a:pt x="490336" y="50799"/>
                </a:lnTo>
                <a:lnTo>
                  <a:pt x="503498" y="49529"/>
                </a:lnTo>
                <a:close/>
              </a:path>
              <a:path w="3051175" h="753109">
                <a:moveTo>
                  <a:pt x="1319440" y="45719"/>
                </a:moveTo>
                <a:lnTo>
                  <a:pt x="1090547" y="45719"/>
                </a:lnTo>
                <a:lnTo>
                  <a:pt x="1101742" y="46989"/>
                </a:lnTo>
                <a:lnTo>
                  <a:pt x="1111844" y="49529"/>
                </a:lnTo>
                <a:lnTo>
                  <a:pt x="1132282" y="52069"/>
                </a:lnTo>
                <a:lnTo>
                  <a:pt x="1143631" y="52069"/>
                </a:lnTo>
                <a:lnTo>
                  <a:pt x="1156001" y="50799"/>
                </a:lnTo>
                <a:lnTo>
                  <a:pt x="1182458" y="50799"/>
                </a:lnTo>
                <a:lnTo>
                  <a:pt x="1195874" y="49529"/>
                </a:lnTo>
                <a:lnTo>
                  <a:pt x="1248156" y="49529"/>
                </a:lnTo>
                <a:lnTo>
                  <a:pt x="1259640" y="48259"/>
                </a:lnTo>
                <a:lnTo>
                  <a:pt x="1269894" y="48259"/>
                </a:lnTo>
                <a:lnTo>
                  <a:pt x="1282367" y="46989"/>
                </a:lnTo>
                <a:lnTo>
                  <a:pt x="1322709" y="46989"/>
                </a:lnTo>
                <a:lnTo>
                  <a:pt x="1319440" y="45719"/>
                </a:lnTo>
                <a:close/>
              </a:path>
              <a:path w="3051175" h="753109">
                <a:moveTo>
                  <a:pt x="2129667" y="45719"/>
                </a:moveTo>
                <a:lnTo>
                  <a:pt x="1900774" y="45719"/>
                </a:lnTo>
                <a:lnTo>
                  <a:pt x="1911969" y="46989"/>
                </a:lnTo>
                <a:lnTo>
                  <a:pt x="1922071" y="49529"/>
                </a:lnTo>
                <a:lnTo>
                  <a:pt x="1942509" y="52069"/>
                </a:lnTo>
                <a:lnTo>
                  <a:pt x="1953859" y="52069"/>
                </a:lnTo>
                <a:lnTo>
                  <a:pt x="1966228" y="50799"/>
                </a:lnTo>
                <a:lnTo>
                  <a:pt x="1992685" y="50799"/>
                </a:lnTo>
                <a:lnTo>
                  <a:pt x="2006101" y="49529"/>
                </a:lnTo>
                <a:lnTo>
                  <a:pt x="2058383" y="49529"/>
                </a:lnTo>
                <a:lnTo>
                  <a:pt x="2069867" y="48259"/>
                </a:lnTo>
                <a:lnTo>
                  <a:pt x="2080121" y="48259"/>
                </a:lnTo>
                <a:lnTo>
                  <a:pt x="2092594" y="46989"/>
                </a:lnTo>
                <a:lnTo>
                  <a:pt x="2132936" y="46989"/>
                </a:lnTo>
                <a:lnTo>
                  <a:pt x="2129667" y="45719"/>
                </a:lnTo>
                <a:close/>
              </a:path>
              <a:path w="3051175" h="753109">
                <a:moveTo>
                  <a:pt x="2934179" y="49529"/>
                </a:moveTo>
                <a:lnTo>
                  <a:pt x="2861008" y="49529"/>
                </a:lnTo>
                <a:lnTo>
                  <a:pt x="2885125" y="52069"/>
                </a:lnTo>
                <a:lnTo>
                  <a:pt x="2909806" y="52069"/>
                </a:lnTo>
                <a:lnTo>
                  <a:pt x="2921017" y="50799"/>
                </a:lnTo>
                <a:lnTo>
                  <a:pt x="2934179" y="49529"/>
                </a:lnTo>
                <a:close/>
              </a:path>
              <a:path w="3051175" h="753109">
                <a:moveTo>
                  <a:pt x="119978" y="12699"/>
                </a:moveTo>
                <a:lnTo>
                  <a:pt x="107444" y="12699"/>
                </a:lnTo>
                <a:lnTo>
                  <a:pt x="106558" y="13442"/>
                </a:lnTo>
                <a:lnTo>
                  <a:pt x="115632" y="17779"/>
                </a:lnTo>
                <a:lnTo>
                  <a:pt x="120297" y="29209"/>
                </a:lnTo>
                <a:lnTo>
                  <a:pt x="118913" y="41909"/>
                </a:lnTo>
                <a:lnTo>
                  <a:pt x="111392" y="49529"/>
                </a:lnTo>
                <a:lnTo>
                  <a:pt x="106468" y="49857"/>
                </a:lnTo>
                <a:lnTo>
                  <a:pt x="108170" y="50799"/>
                </a:lnTo>
                <a:lnTo>
                  <a:pt x="117247" y="50799"/>
                </a:lnTo>
                <a:lnTo>
                  <a:pt x="130465" y="49529"/>
                </a:lnTo>
                <a:lnTo>
                  <a:pt x="141078" y="49529"/>
                </a:lnTo>
                <a:lnTo>
                  <a:pt x="152762" y="48259"/>
                </a:lnTo>
                <a:lnTo>
                  <a:pt x="205232" y="48259"/>
                </a:lnTo>
                <a:lnTo>
                  <a:pt x="214073" y="46989"/>
                </a:lnTo>
                <a:lnTo>
                  <a:pt x="512483" y="46989"/>
                </a:lnTo>
                <a:lnTo>
                  <a:pt x="509214" y="45719"/>
                </a:lnTo>
                <a:lnTo>
                  <a:pt x="503095" y="34289"/>
                </a:lnTo>
                <a:lnTo>
                  <a:pt x="503307" y="21589"/>
                </a:lnTo>
                <a:lnTo>
                  <a:pt x="504999" y="19049"/>
                </a:lnTo>
                <a:lnTo>
                  <a:pt x="316142" y="19049"/>
                </a:lnTo>
                <a:lnTo>
                  <a:pt x="302821" y="17779"/>
                </a:lnTo>
                <a:lnTo>
                  <a:pt x="176523" y="17779"/>
                </a:lnTo>
                <a:lnTo>
                  <a:pt x="163851" y="16509"/>
                </a:lnTo>
                <a:lnTo>
                  <a:pt x="119978" y="12699"/>
                </a:lnTo>
                <a:close/>
              </a:path>
              <a:path w="3051175" h="753109">
                <a:moveTo>
                  <a:pt x="548037" y="12699"/>
                </a:moveTo>
                <a:lnTo>
                  <a:pt x="509227" y="12699"/>
                </a:lnTo>
                <a:lnTo>
                  <a:pt x="508605" y="13634"/>
                </a:lnTo>
                <a:lnTo>
                  <a:pt x="518500" y="16509"/>
                </a:lnTo>
                <a:lnTo>
                  <a:pt x="524928" y="26669"/>
                </a:lnTo>
                <a:lnTo>
                  <a:pt x="525199" y="38099"/>
                </a:lnTo>
                <a:lnTo>
                  <a:pt x="519841" y="48259"/>
                </a:lnTo>
                <a:lnTo>
                  <a:pt x="516433" y="48524"/>
                </a:lnTo>
                <a:lnTo>
                  <a:pt x="522289" y="50799"/>
                </a:lnTo>
                <a:lnTo>
                  <a:pt x="533184" y="49529"/>
                </a:lnTo>
                <a:lnTo>
                  <a:pt x="572604" y="49529"/>
                </a:lnTo>
                <a:lnTo>
                  <a:pt x="586004" y="46989"/>
                </a:lnTo>
                <a:lnTo>
                  <a:pt x="912351" y="46989"/>
                </a:lnTo>
                <a:lnTo>
                  <a:pt x="909671" y="45719"/>
                </a:lnTo>
                <a:lnTo>
                  <a:pt x="905115" y="35559"/>
                </a:lnTo>
                <a:lnTo>
                  <a:pt x="906693" y="22859"/>
                </a:lnTo>
                <a:lnTo>
                  <a:pt x="909983" y="19049"/>
                </a:lnTo>
                <a:lnTo>
                  <a:pt x="784106" y="19049"/>
                </a:lnTo>
                <a:lnTo>
                  <a:pt x="770065" y="17779"/>
                </a:lnTo>
                <a:lnTo>
                  <a:pt x="758288" y="16509"/>
                </a:lnTo>
                <a:lnTo>
                  <a:pt x="706649" y="16509"/>
                </a:lnTo>
                <a:lnTo>
                  <a:pt x="693276" y="15239"/>
                </a:lnTo>
                <a:lnTo>
                  <a:pt x="589322" y="15239"/>
                </a:lnTo>
                <a:lnTo>
                  <a:pt x="576915" y="13969"/>
                </a:lnTo>
                <a:lnTo>
                  <a:pt x="563238" y="13969"/>
                </a:lnTo>
                <a:lnTo>
                  <a:pt x="548037" y="12699"/>
                </a:lnTo>
                <a:close/>
              </a:path>
              <a:path w="3051175" h="753109">
                <a:moveTo>
                  <a:pt x="572604" y="49529"/>
                </a:moveTo>
                <a:lnTo>
                  <a:pt x="544611" y="49529"/>
                </a:lnTo>
                <a:lnTo>
                  <a:pt x="559726" y="50799"/>
                </a:lnTo>
                <a:lnTo>
                  <a:pt x="572604" y="49529"/>
                </a:lnTo>
                <a:close/>
              </a:path>
              <a:path w="3051175" h="753109">
                <a:moveTo>
                  <a:pt x="833988" y="48259"/>
                </a:moveTo>
                <a:lnTo>
                  <a:pt x="739968" y="48259"/>
                </a:lnTo>
                <a:lnTo>
                  <a:pt x="746814" y="48895"/>
                </a:lnTo>
                <a:lnTo>
                  <a:pt x="766111" y="50799"/>
                </a:lnTo>
                <a:lnTo>
                  <a:pt x="789114" y="50799"/>
                </a:lnTo>
                <a:lnTo>
                  <a:pt x="804324" y="49529"/>
                </a:lnTo>
                <a:lnTo>
                  <a:pt x="819977" y="49529"/>
                </a:lnTo>
                <a:lnTo>
                  <a:pt x="833988" y="48259"/>
                </a:lnTo>
                <a:close/>
              </a:path>
              <a:path w="3051175" h="753109">
                <a:moveTo>
                  <a:pt x="921581" y="11429"/>
                </a:moveTo>
                <a:lnTo>
                  <a:pt x="918117" y="12650"/>
                </a:lnTo>
                <a:lnTo>
                  <a:pt x="925621" y="16509"/>
                </a:lnTo>
                <a:lnTo>
                  <a:pt x="930602" y="27939"/>
                </a:lnTo>
                <a:lnTo>
                  <a:pt x="930071" y="39369"/>
                </a:lnTo>
                <a:lnTo>
                  <a:pt x="923417" y="48259"/>
                </a:lnTo>
                <a:lnTo>
                  <a:pt x="916351" y="48885"/>
                </a:lnTo>
                <a:lnTo>
                  <a:pt x="920391" y="50799"/>
                </a:lnTo>
                <a:lnTo>
                  <a:pt x="930618" y="50799"/>
                </a:lnTo>
                <a:lnTo>
                  <a:pt x="943253" y="49529"/>
                </a:lnTo>
                <a:lnTo>
                  <a:pt x="971574" y="48259"/>
                </a:lnTo>
                <a:lnTo>
                  <a:pt x="1046352" y="48259"/>
                </a:lnTo>
                <a:lnTo>
                  <a:pt x="1061374" y="45719"/>
                </a:lnTo>
                <a:lnTo>
                  <a:pt x="1319440" y="45719"/>
                </a:lnTo>
                <a:lnTo>
                  <a:pt x="1313321" y="34289"/>
                </a:lnTo>
                <a:lnTo>
                  <a:pt x="1313534" y="21589"/>
                </a:lnTo>
                <a:lnTo>
                  <a:pt x="1315225" y="19049"/>
                </a:lnTo>
                <a:lnTo>
                  <a:pt x="1072729" y="19049"/>
                </a:lnTo>
                <a:lnTo>
                  <a:pt x="1058991" y="17779"/>
                </a:lnTo>
                <a:lnTo>
                  <a:pt x="986253" y="17779"/>
                </a:lnTo>
                <a:lnTo>
                  <a:pt x="977619" y="16509"/>
                </a:lnTo>
                <a:lnTo>
                  <a:pt x="965103" y="15239"/>
                </a:lnTo>
                <a:lnTo>
                  <a:pt x="934814" y="12650"/>
                </a:lnTo>
                <a:lnTo>
                  <a:pt x="921581" y="11429"/>
                </a:lnTo>
                <a:close/>
              </a:path>
              <a:path w="3051175" h="753109">
                <a:moveTo>
                  <a:pt x="1358264" y="12699"/>
                </a:moveTo>
                <a:lnTo>
                  <a:pt x="1321936" y="12699"/>
                </a:lnTo>
                <a:lnTo>
                  <a:pt x="1330031" y="16509"/>
                </a:lnTo>
                <a:lnTo>
                  <a:pt x="1334358" y="27939"/>
                </a:lnTo>
                <a:lnTo>
                  <a:pt x="1332665" y="40639"/>
                </a:lnTo>
                <a:lnTo>
                  <a:pt x="1326326" y="48395"/>
                </a:lnTo>
                <a:lnTo>
                  <a:pt x="1332515" y="50799"/>
                </a:lnTo>
                <a:lnTo>
                  <a:pt x="1343410" y="49529"/>
                </a:lnTo>
                <a:lnTo>
                  <a:pt x="1382830" y="49529"/>
                </a:lnTo>
                <a:lnTo>
                  <a:pt x="1396231" y="46989"/>
                </a:lnTo>
                <a:lnTo>
                  <a:pt x="1722578" y="46989"/>
                </a:lnTo>
                <a:lnTo>
                  <a:pt x="1719897" y="45719"/>
                </a:lnTo>
                <a:lnTo>
                  <a:pt x="1715342" y="35559"/>
                </a:lnTo>
                <a:lnTo>
                  <a:pt x="1716919" y="22859"/>
                </a:lnTo>
                <a:lnTo>
                  <a:pt x="1720210" y="19049"/>
                </a:lnTo>
                <a:lnTo>
                  <a:pt x="1594332" y="19049"/>
                </a:lnTo>
                <a:lnTo>
                  <a:pt x="1580292" y="17779"/>
                </a:lnTo>
                <a:lnTo>
                  <a:pt x="1568515" y="16509"/>
                </a:lnTo>
                <a:lnTo>
                  <a:pt x="1516875" y="16509"/>
                </a:lnTo>
                <a:lnTo>
                  <a:pt x="1503503" y="15239"/>
                </a:lnTo>
                <a:lnTo>
                  <a:pt x="1399549" y="15239"/>
                </a:lnTo>
                <a:lnTo>
                  <a:pt x="1387142" y="13969"/>
                </a:lnTo>
                <a:lnTo>
                  <a:pt x="1373465" y="13969"/>
                </a:lnTo>
                <a:lnTo>
                  <a:pt x="1358264" y="12699"/>
                </a:lnTo>
                <a:close/>
              </a:path>
              <a:path w="3051175" h="753109">
                <a:moveTo>
                  <a:pt x="1382830" y="49529"/>
                </a:moveTo>
                <a:lnTo>
                  <a:pt x="1354838" y="49529"/>
                </a:lnTo>
                <a:lnTo>
                  <a:pt x="1369953" y="50799"/>
                </a:lnTo>
                <a:lnTo>
                  <a:pt x="1382830" y="49529"/>
                </a:lnTo>
                <a:close/>
              </a:path>
              <a:path w="3051175" h="753109">
                <a:moveTo>
                  <a:pt x="1644215" y="48259"/>
                </a:moveTo>
                <a:lnTo>
                  <a:pt x="1550195" y="48259"/>
                </a:lnTo>
                <a:lnTo>
                  <a:pt x="1557040" y="48895"/>
                </a:lnTo>
                <a:lnTo>
                  <a:pt x="1576337" y="50799"/>
                </a:lnTo>
                <a:lnTo>
                  <a:pt x="1599341" y="50799"/>
                </a:lnTo>
                <a:lnTo>
                  <a:pt x="1614551" y="49529"/>
                </a:lnTo>
                <a:lnTo>
                  <a:pt x="1630204" y="49529"/>
                </a:lnTo>
                <a:lnTo>
                  <a:pt x="1644215" y="48259"/>
                </a:lnTo>
                <a:close/>
              </a:path>
              <a:path w="3051175" h="753109">
                <a:moveTo>
                  <a:pt x="1731807" y="11429"/>
                </a:moveTo>
                <a:lnTo>
                  <a:pt x="1728343" y="12650"/>
                </a:lnTo>
                <a:lnTo>
                  <a:pt x="1735848" y="16509"/>
                </a:lnTo>
                <a:lnTo>
                  <a:pt x="1740829" y="27939"/>
                </a:lnTo>
                <a:lnTo>
                  <a:pt x="1740298" y="39369"/>
                </a:lnTo>
                <a:lnTo>
                  <a:pt x="1733644" y="48259"/>
                </a:lnTo>
                <a:lnTo>
                  <a:pt x="1726578" y="48885"/>
                </a:lnTo>
                <a:lnTo>
                  <a:pt x="1730618" y="50799"/>
                </a:lnTo>
                <a:lnTo>
                  <a:pt x="1740845" y="50799"/>
                </a:lnTo>
                <a:lnTo>
                  <a:pt x="1753480" y="49529"/>
                </a:lnTo>
                <a:lnTo>
                  <a:pt x="1781801" y="48259"/>
                </a:lnTo>
                <a:lnTo>
                  <a:pt x="1856579" y="48259"/>
                </a:lnTo>
                <a:lnTo>
                  <a:pt x="1871601" y="45719"/>
                </a:lnTo>
                <a:lnTo>
                  <a:pt x="2129667" y="45719"/>
                </a:lnTo>
                <a:lnTo>
                  <a:pt x="2123548" y="34289"/>
                </a:lnTo>
                <a:lnTo>
                  <a:pt x="2123761" y="21589"/>
                </a:lnTo>
                <a:lnTo>
                  <a:pt x="2125452" y="19049"/>
                </a:lnTo>
                <a:lnTo>
                  <a:pt x="1882955" y="19049"/>
                </a:lnTo>
                <a:lnTo>
                  <a:pt x="1869217" y="17779"/>
                </a:lnTo>
                <a:lnTo>
                  <a:pt x="1796479" y="17779"/>
                </a:lnTo>
                <a:lnTo>
                  <a:pt x="1787845" y="16509"/>
                </a:lnTo>
                <a:lnTo>
                  <a:pt x="1775329" y="15239"/>
                </a:lnTo>
                <a:lnTo>
                  <a:pt x="1745040" y="12650"/>
                </a:lnTo>
                <a:lnTo>
                  <a:pt x="1731807" y="11429"/>
                </a:lnTo>
                <a:close/>
              </a:path>
              <a:path w="3051175" h="753109">
                <a:moveTo>
                  <a:pt x="2168491" y="12699"/>
                </a:moveTo>
                <a:lnTo>
                  <a:pt x="2132163" y="12699"/>
                </a:lnTo>
                <a:lnTo>
                  <a:pt x="2140258" y="16509"/>
                </a:lnTo>
                <a:lnTo>
                  <a:pt x="2144585" y="27939"/>
                </a:lnTo>
                <a:lnTo>
                  <a:pt x="2142892" y="40639"/>
                </a:lnTo>
                <a:lnTo>
                  <a:pt x="2136552" y="48395"/>
                </a:lnTo>
                <a:lnTo>
                  <a:pt x="2142742" y="50799"/>
                </a:lnTo>
                <a:lnTo>
                  <a:pt x="2153637" y="49529"/>
                </a:lnTo>
                <a:lnTo>
                  <a:pt x="2193057" y="49529"/>
                </a:lnTo>
                <a:lnTo>
                  <a:pt x="2206458" y="46989"/>
                </a:lnTo>
                <a:lnTo>
                  <a:pt x="2531971" y="46989"/>
                </a:lnTo>
                <a:lnTo>
                  <a:pt x="2529677" y="45719"/>
                </a:lnTo>
                <a:lnTo>
                  <a:pt x="2526309" y="33019"/>
                </a:lnTo>
                <a:lnTo>
                  <a:pt x="2529029" y="20319"/>
                </a:lnTo>
                <a:lnTo>
                  <a:pt x="2530545" y="19049"/>
                </a:lnTo>
                <a:lnTo>
                  <a:pt x="2404559" y="19049"/>
                </a:lnTo>
                <a:lnTo>
                  <a:pt x="2390519" y="17779"/>
                </a:lnTo>
                <a:lnTo>
                  <a:pt x="2378741" y="16509"/>
                </a:lnTo>
                <a:lnTo>
                  <a:pt x="2327102" y="16509"/>
                </a:lnTo>
                <a:lnTo>
                  <a:pt x="2313730" y="15239"/>
                </a:lnTo>
                <a:lnTo>
                  <a:pt x="2209776" y="15239"/>
                </a:lnTo>
                <a:lnTo>
                  <a:pt x="2197369" y="13969"/>
                </a:lnTo>
                <a:lnTo>
                  <a:pt x="2183692" y="13969"/>
                </a:lnTo>
                <a:lnTo>
                  <a:pt x="2168491" y="12699"/>
                </a:lnTo>
                <a:close/>
              </a:path>
              <a:path w="3051175" h="753109">
                <a:moveTo>
                  <a:pt x="2193057" y="49529"/>
                </a:moveTo>
                <a:lnTo>
                  <a:pt x="2165065" y="49529"/>
                </a:lnTo>
                <a:lnTo>
                  <a:pt x="2180180" y="50799"/>
                </a:lnTo>
                <a:lnTo>
                  <a:pt x="2193057" y="49529"/>
                </a:lnTo>
                <a:close/>
              </a:path>
              <a:path w="3051175" h="753109">
                <a:moveTo>
                  <a:pt x="2454442" y="48259"/>
                </a:moveTo>
                <a:lnTo>
                  <a:pt x="2360422" y="48259"/>
                </a:lnTo>
                <a:lnTo>
                  <a:pt x="2367267" y="48895"/>
                </a:lnTo>
                <a:lnTo>
                  <a:pt x="2386564" y="50799"/>
                </a:lnTo>
                <a:lnTo>
                  <a:pt x="2409569" y="50799"/>
                </a:lnTo>
                <a:lnTo>
                  <a:pt x="2424778" y="49529"/>
                </a:lnTo>
                <a:lnTo>
                  <a:pt x="2440431" y="49529"/>
                </a:lnTo>
                <a:lnTo>
                  <a:pt x="2454442" y="48259"/>
                </a:lnTo>
                <a:close/>
              </a:path>
              <a:path w="3051175" h="753109">
                <a:moveTo>
                  <a:pt x="2550658" y="12699"/>
                </a:moveTo>
                <a:lnTo>
                  <a:pt x="2538667" y="12699"/>
                </a:lnTo>
                <a:lnTo>
                  <a:pt x="2546075" y="16509"/>
                </a:lnTo>
                <a:lnTo>
                  <a:pt x="2551056" y="27939"/>
                </a:lnTo>
                <a:lnTo>
                  <a:pt x="2550525" y="39369"/>
                </a:lnTo>
                <a:lnTo>
                  <a:pt x="2543871" y="48259"/>
                </a:lnTo>
                <a:lnTo>
                  <a:pt x="2535588" y="48993"/>
                </a:lnTo>
                <a:lnTo>
                  <a:pt x="2538851" y="50799"/>
                </a:lnTo>
                <a:lnTo>
                  <a:pt x="2547927" y="50799"/>
                </a:lnTo>
                <a:lnTo>
                  <a:pt x="2561146" y="49529"/>
                </a:lnTo>
                <a:lnTo>
                  <a:pt x="2571758" y="49529"/>
                </a:lnTo>
                <a:lnTo>
                  <a:pt x="2583442" y="48259"/>
                </a:lnTo>
                <a:lnTo>
                  <a:pt x="2635913" y="48259"/>
                </a:lnTo>
                <a:lnTo>
                  <a:pt x="2644753" y="46989"/>
                </a:lnTo>
                <a:lnTo>
                  <a:pt x="2936799" y="46989"/>
                </a:lnTo>
                <a:lnTo>
                  <a:pt x="2932331" y="35559"/>
                </a:lnTo>
                <a:lnTo>
                  <a:pt x="2933709" y="22859"/>
                </a:lnTo>
                <a:lnTo>
                  <a:pt x="2936471" y="19049"/>
                </a:lnTo>
                <a:lnTo>
                  <a:pt x="2746821" y="19049"/>
                </a:lnTo>
                <a:lnTo>
                  <a:pt x="2733501" y="17779"/>
                </a:lnTo>
                <a:lnTo>
                  <a:pt x="2607202" y="17779"/>
                </a:lnTo>
                <a:lnTo>
                  <a:pt x="2594530" y="16509"/>
                </a:lnTo>
                <a:lnTo>
                  <a:pt x="2550658" y="12699"/>
                </a:lnTo>
                <a:close/>
              </a:path>
              <a:path w="3051175" h="753109">
                <a:moveTo>
                  <a:pt x="106558" y="13442"/>
                </a:moveTo>
                <a:lnTo>
                  <a:pt x="98350" y="20319"/>
                </a:lnTo>
                <a:lnTo>
                  <a:pt x="95629" y="33019"/>
                </a:lnTo>
                <a:lnTo>
                  <a:pt x="98996" y="45719"/>
                </a:lnTo>
                <a:lnTo>
                  <a:pt x="106468" y="49857"/>
                </a:lnTo>
                <a:lnTo>
                  <a:pt x="111392" y="49529"/>
                </a:lnTo>
                <a:lnTo>
                  <a:pt x="118913" y="41909"/>
                </a:lnTo>
                <a:lnTo>
                  <a:pt x="120297" y="29209"/>
                </a:lnTo>
                <a:lnTo>
                  <a:pt x="115632" y="17779"/>
                </a:lnTo>
                <a:lnTo>
                  <a:pt x="106558" y="13442"/>
                </a:lnTo>
                <a:close/>
              </a:path>
              <a:path w="3051175" h="753109">
                <a:moveTo>
                  <a:pt x="205232" y="48259"/>
                </a:moveTo>
                <a:lnTo>
                  <a:pt x="152762" y="48259"/>
                </a:lnTo>
                <a:lnTo>
                  <a:pt x="164819" y="49529"/>
                </a:lnTo>
                <a:lnTo>
                  <a:pt x="193364" y="49529"/>
                </a:lnTo>
                <a:lnTo>
                  <a:pt x="205232" y="48259"/>
                </a:lnTo>
                <a:close/>
              </a:path>
              <a:path w="3051175" h="753109">
                <a:moveTo>
                  <a:pt x="336561" y="46989"/>
                </a:moveTo>
                <a:lnTo>
                  <a:pt x="214073" y="46989"/>
                </a:lnTo>
                <a:lnTo>
                  <a:pt x="225756" y="48259"/>
                </a:lnTo>
                <a:lnTo>
                  <a:pt x="254629" y="49529"/>
                </a:lnTo>
                <a:lnTo>
                  <a:pt x="300378" y="49529"/>
                </a:lnTo>
                <a:lnTo>
                  <a:pt x="313257" y="48259"/>
                </a:lnTo>
                <a:lnTo>
                  <a:pt x="324141" y="48259"/>
                </a:lnTo>
                <a:lnTo>
                  <a:pt x="336561" y="46989"/>
                </a:lnTo>
                <a:close/>
              </a:path>
              <a:path w="3051175" h="753109">
                <a:moveTo>
                  <a:pt x="912351" y="46989"/>
                </a:moveTo>
                <a:lnTo>
                  <a:pt x="648675" y="46989"/>
                </a:lnTo>
                <a:lnTo>
                  <a:pt x="659958" y="48259"/>
                </a:lnTo>
                <a:lnTo>
                  <a:pt x="672503" y="49529"/>
                </a:lnTo>
                <a:lnTo>
                  <a:pt x="686083" y="49529"/>
                </a:lnTo>
                <a:lnTo>
                  <a:pt x="700472" y="48259"/>
                </a:lnTo>
                <a:lnTo>
                  <a:pt x="915031" y="48259"/>
                </a:lnTo>
                <a:lnTo>
                  <a:pt x="912351" y="46989"/>
                </a:lnTo>
                <a:close/>
              </a:path>
              <a:path w="3051175" h="753109">
                <a:moveTo>
                  <a:pt x="915031" y="48259"/>
                </a:moveTo>
                <a:lnTo>
                  <a:pt x="853428" y="48259"/>
                </a:lnTo>
                <a:lnTo>
                  <a:pt x="879172" y="49529"/>
                </a:lnTo>
                <a:lnTo>
                  <a:pt x="909069" y="49529"/>
                </a:lnTo>
                <a:lnTo>
                  <a:pt x="916351" y="48885"/>
                </a:lnTo>
                <a:lnTo>
                  <a:pt x="915031" y="48259"/>
                </a:lnTo>
                <a:close/>
              </a:path>
              <a:path w="3051175" h="753109">
                <a:moveTo>
                  <a:pt x="1322709" y="46989"/>
                </a:moveTo>
                <a:lnTo>
                  <a:pt x="1282367" y="46989"/>
                </a:lnTo>
                <a:lnTo>
                  <a:pt x="1299032" y="48259"/>
                </a:lnTo>
                <a:lnTo>
                  <a:pt x="1311001" y="49529"/>
                </a:lnTo>
                <a:lnTo>
                  <a:pt x="1325398" y="49529"/>
                </a:lnTo>
                <a:lnTo>
                  <a:pt x="1326326" y="48395"/>
                </a:lnTo>
                <a:lnTo>
                  <a:pt x="1322709" y="46989"/>
                </a:lnTo>
                <a:close/>
              </a:path>
              <a:path w="3051175" h="753109">
                <a:moveTo>
                  <a:pt x="1722578" y="46989"/>
                </a:moveTo>
                <a:lnTo>
                  <a:pt x="1458902" y="46989"/>
                </a:lnTo>
                <a:lnTo>
                  <a:pt x="1470185" y="48259"/>
                </a:lnTo>
                <a:lnTo>
                  <a:pt x="1482730" y="49529"/>
                </a:lnTo>
                <a:lnTo>
                  <a:pt x="1496310" y="49529"/>
                </a:lnTo>
                <a:lnTo>
                  <a:pt x="1510699" y="48259"/>
                </a:lnTo>
                <a:lnTo>
                  <a:pt x="1725258" y="48259"/>
                </a:lnTo>
                <a:lnTo>
                  <a:pt x="1722578" y="46989"/>
                </a:lnTo>
                <a:close/>
              </a:path>
              <a:path w="3051175" h="753109">
                <a:moveTo>
                  <a:pt x="1725258" y="48259"/>
                </a:moveTo>
                <a:lnTo>
                  <a:pt x="1663655" y="48259"/>
                </a:lnTo>
                <a:lnTo>
                  <a:pt x="1689399" y="49529"/>
                </a:lnTo>
                <a:lnTo>
                  <a:pt x="1719296" y="49529"/>
                </a:lnTo>
                <a:lnTo>
                  <a:pt x="1726578" y="48885"/>
                </a:lnTo>
                <a:lnTo>
                  <a:pt x="1725258" y="48259"/>
                </a:lnTo>
                <a:close/>
              </a:path>
              <a:path w="3051175" h="753109">
                <a:moveTo>
                  <a:pt x="2132936" y="46989"/>
                </a:moveTo>
                <a:lnTo>
                  <a:pt x="2092594" y="46989"/>
                </a:lnTo>
                <a:lnTo>
                  <a:pt x="2109259" y="48259"/>
                </a:lnTo>
                <a:lnTo>
                  <a:pt x="2121228" y="49529"/>
                </a:lnTo>
                <a:lnTo>
                  <a:pt x="2135625" y="49529"/>
                </a:lnTo>
                <a:lnTo>
                  <a:pt x="2136552" y="48395"/>
                </a:lnTo>
                <a:lnTo>
                  <a:pt x="2132936" y="46989"/>
                </a:lnTo>
                <a:close/>
              </a:path>
              <a:path w="3051175" h="753109">
                <a:moveTo>
                  <a:pt x="2531971" y="46989"/>
                </a:moveTo>
                <a:lnTo>
                  <a:pt x="2269129" y="46989"/>
                </a:lnTo>
                <a:lnTo>
                  <a:pt x="2280412" y="48259"/>
                </a:lnTo>
                <a:lnTo>
                  <a:pt x="2292957" y="49529"/>
                </a:lnTo>
                <a:lnTo>
                  <a:pt x="2306537" y="49529"/>
                </a:lnTo>
                <a:lnTo>
                  <a:pt x="2320926" y="48259"/>
                </a:lnTo>
                <a:lnTo>
                  <a:pt x="2534264" y="48259"/>
                </a:lnTo>
                <a:lnTo>
                  <a:pt x="2531971" y="46989"/>
                </a:lnTo>
                <a:close/>
              </a:path>
              <a:path w="3051175" h="753109">
                <a:moveTo>
                  <a:pt x="2534264" y="48259"/>
                </a:moveTo>
                <a:lnTo>
                  <a:pt x="2473882" y="48259"/>
                </a:lnTo>
                <a:lnTo>
                  <a:pt x="2499626" y="49529"/>
                </a:lnTo>
                <a:lnTo>
                  <a:pt x="2529523" y="49529"/>
                </a:lnTo>
                <a:lnTo>
                  <a:pt x="2535588" y="48993"/>
                </a:lnTo>
                <a:lnTo>
                  <a:pt x="2534264" y="48259"/>
                </a:lnTo>
                <a:close/>
              </a:path>
              <a:path w="3051175" h="753109">
                <a:moveTo>
                  <a:pt x="2635913" y="48259"/>
                </a:moveTo>
                <a:lnTo>
                  <a:pt x="2583442" y="48259"/>
                </a:lnTo>
                <a:lnTo>
                  <a:pt x="2595500" y="49529"/>
                </a:lnTo>
                <a:lnTo>
                  <a:pt x="2624045" y="49529"/>
                </a:lnTo>
                <a:lnTo>
                  <a:pt x="2635913" y="48259"/>
                </a:lnTo>
                <a:close/>
              </a:path>
              <a:path w="3051175" h="753109">
                <a:moveTo>
                  <a:pt x="2767242" y="46989"/>
                </a:moveTo>
                <a:lnTo>
                  <a:pt x="2644753" y="46989"/>
                </a:lnTo>
                <a:lnTo>
                  <a:pt x="2656436" y="48259"/>
                </a:lnTo>
                <a:lnTo>
                  <a:pt x="2685309" y="49529"/>
                </a:lnTo>
                <a:lnTo>
                  <a:pt x="2731058" y="49529"/>
                </a:lnTo>
                <a:lnTo>
                  <a:pt x="2743938" y="48259"/>
                </a:lnTo>
                <a:lnTo>
                  <a:pt x="2754822" y="48259"/>
                </a:lnTo>
                <a:lnTo>
                  <a:pt x="2767242" y="46989"/>
                </a:lnTo>
                <a:close/>
              </a:path>
              <a:path w="3051175" h="753109">
                <a:moveTo>
                  <a:pt x="2536197" y="11429"/>
                </a:moveTo>
                <a:lnTo>
                  <a:pt x="2529018" y="11429"/>
                </a:lnTo>
                <a:lnTo>
                  <a:pt x="2516393" y="12699"/>
                </a:lnTo>
                <a:lnTo>
                  <a:pt x="2538123" y="12699"/>
                </a:lnTo>
                <a:lnTo>
                  <a:pt x="2529029" y="20319"/>
                </a:lnTo>
                <a:lnTo>
                  <a:pt x="2526309" y="33019"/>
                </a:lnTo>
                <a:lnTo>
                  <a:pt x="2529677" y="45719"/>
                </a:lnTo>
                <a:lnTo>
                  <a:pt x="2535588" y="48993"/>
                </a:lnTo>
                <a:lnTo>
                  <a:pt x="2543871" y="48259"/>
                </a:lnTo>
                <a:lnTo>
                  <a:pt x="2550525" y="39369"/>
                </a:lnTo>
                <a:lnTo>
                  <a:pt x="2551056" y="27939"/>
                </a:lnTo>
                <a:lnTo>
                  <a:pt x="2546075" y="16509"/>
                </a:lnTo>
                <a:lnTo>
                  <a:pt x="2536197" y="11429"/>
                </a:lnTo>
                <a:close/>
              </a:path>
              <a:path w="3051175" h="753109">
                <a:moveTo>
                  <a:pt x="2940385" y="13954"/>
                </a:moveTo>
                <a:lnTo>
                  <a:pt x="2940152" y="13969"/>
                </a:lnTo>
                <a:lnTo>
                  <a:pt x="2933709" y="22859"/>
                </a:lnTo>
                <a:lnTo>
                  <a:pt x="2932331" y="35559"/>
                </a:lnTo>
                <a:lnTo>
                  <a:pt x="2936799" y="46989"/>
                </a:lnTo>
                <a:lnTo>
                  <a:pt x="2942349" y="48895"/>
                </a:lnTo>
                <a:lnTo>
                  <a:pt x="2950522" y="48259"/>
                </a:lnTo>
                <a:lnTo>
                  <a:pt x="2955880" y="38099"/>
                </a:lnTo>
                <a:lnTo>
                  <a:pt x="2955608" y="26669"/>
                </a:lnTo>
                <a:lnTo>
                  <a:pt x="2949180" y="16509"/>
                </a:lnTo>
                <a:lnTo>
                  <a:pt x="2940385" y="13954"/>
                </a:lnTo>
                <a:close/>
              </a:path>
              <a:path w="3051175" h="753109">
                <a:moveTo>
                  <a:pt x="1728343" y="12650"/>
                </a:moveTo>
                <a:lnTo>
                  <a:pt x="1724598" y="13969"/>
                </a:lnTo>
                <a:lnTo>
                  <a:pt x="1716919" y="22859"/>
                </a:lnTo>
                <a:lnTo>
                  <a:pt x="1715342" y="35559"/>
                </a:lnTo>
                <a:lnTo>
                  <a:pt x="1719897" y="45719"/>
                </a:lnTo>
                <a:lnTo>
                  <a:pt x="1726578" y="48885"/>
                </a:lnTo>
                <a:lnTo>
                  <a:pt x="1733644" y="48259"/>
                </a:lnTo>
                <a:lnTo>
                  <a:pt x="1740298" y="39369"/>
                </a:lnTo>
                <a:lnTo>
                  <a:pt x="1740829" y="27939"/>
                </a:lnTo>
                <a:lnTo>
                  <a:pt x="1735848" y="16509"/>
                </a:lnTo>
                <a:lnTo>
                  <a:pt x="1728343" y="12650"/>
                </a:lnTo>
                <a:close/>
              </a:path>
              <a:path w="3051175" h="753109">
                <a:moveTo>
                  <a:pt x="918116" y="12650"/>
                </a:moveTo>
                <a:lnTo>
                  <a:pt x="914371" y="13969"/>
                </a:lnTo>
                <a:lnTo>
                  <a:pt x="906693" y="22859"/>
                </a:lnTo>
                <a:lnTo>
                  <a:pt x="905115" y="35559"/>
                </a:lnTo>
                <a:lnTo>
                  <a:pt x="909671" y="45719"/>
                </a:lnTo>
                <a:lnTo>
                  <a:pt x="916351" y="48885"/>
                </a:lnTo>
                <a:lnTo>
                  <a:pt x="923417" y="48259"/>
                </a:lnTo>
                <a:lnTo>
                  <a:pt x="930071" y="39369"/>
                </a:lnTo>
                <a:lnTo>
                  <a:pt x="930602" y="27939"/>
                </a:lnTo>
                <a:lnTo>
                  <a:pt x="925621" y="16509"/>
                </a:lnTo>
                <a:lnTo>
                  <a:pt x="918116" y="12650"/>
                </a:lnTo>
                <a:close/>
              </a:path>
              <a:path w="3051175" h="753109">
                <a:moveTo>
                  <a:pt x="508605" y="13634"/>
                </a:moveTo>
                <a:lnTo>
                  <a:pt x="503307" y="21589"/>
                </a:lnTo>
                <a:lnTo>
                  <a:pt x="503095" y="34289"/>
                </a:lnTo>
                <a:lnTo>
                  <a:pt x="509214" y="45719"/>
                </a:lnTo>
                <a:lnTo>
                  <a:pt x="516433" y="48524"/>
                </a:lnTo>
                <a:lnTo>
                  <a:pt x="519841" y="48259"/>
                </a:lnTo>
                <a:lnTo>
                  <a:pt x="525199" y="38099"/>
                </a:lnTo>
                <a:lnTo>
                  <a:pt x="524928" y="26669"/>
                </a:lnTo>
                <a:lnTo>
                  <a:pt x="518500" y="16509"/>
                </a:lnTo>
                <a:lnTo>
                  <a:pt x="508605" y="13634"/>
                </a:lnTo>
                <a:close/>
              </a:path>
              <a:path w="3051175" h="753109">
                <a:moveTo>
                  <a:pt x="2132163" y="12699"/>
                </a:moveTo>
                <a:lnTo>
                  <a:pt x="2129681" y="12699"/>
                </a:lnTo>
                <a:lnTo>
                  <a:pt x="2123761" y="21589"/>
                </a:lnTo>
                <a:lnTo>
                  <a:pt x="2123548" y="34289"/>
                </a:lnTo>
                <a:lnTo>
                  <a:pt x="2129667" y="45719"/>
                </a:lnTo>
                <a:lnTo>
                  <a:pt x="2136552" y="48395"/>
                </a:lnTo>
                <a:lnTo>
                  <a:pt x="2142892" y="40639"/>
                </a:lnTo>
                <a:lnTo>
                  <a:pt x="2144585" y="27939"/>
                </a:lnTo>
                <a:lnTo>
                  <a:pt x="2140258" y="16509"/>
                </a:lnTo>
                <a:lnTo>
                  <a:pt x="2132163" y="12699"/>
                </a:lnTo>
                <a:close/>
              </a:path>
              <a:path w="3051175" h="753109">
                <a:moveTo>
                  <a:pt x="1321936" y="12699"/>
                </a:moveTo>
                <a:lnTo>
                  <a:pt x="1319454" y="12699"/>
                </a:lnTo>
                <a:lnTo>
                  <a:pt x="1313534" y="21589"/>
                </a:lnTo>
                <a:lnTo>
                  <a:pt x="1313321" y="34289"/>
                </a:lnTo>
                <a:lnTo>
                  <a:pt x="1319440" y="45719"/>
                </a:lnTo>
                <a:lnTo>
                  <a:pt x="1326326" y="48395"/>
                </a:lnTo>
                <a:lnTo>
                  <a:pt x="1332665" y="40639"/>
                </a:lnTo>
                <a:lnTo>
                  <a:pt x="1334358" y="27939"/>
                </a:lnTo>
                <a:lnTo>
                  <a:pt x="1330031" y="16509"/>
                </a:lnTo>
                <a:lnTo>
                  <a:pt x="1321936" y="12699"/>
                </a:lnTo>
                <a:close/>
              </a:path>
              <a:path w="3051175" h="753109">
                <a:moveTo>
                  <a:pt x="648675" y="46989"/>
                </a:moveTo>
                <a:lnTo>
                  <a:pt x="608349" y="46989"/>
                </a:lnTo>
                <a:lnTo>
                  <a:pt x="618873" y="48259"/>
                </a:lnTo>
                <a:lnTo>
                  <a:pt x="631670" y="48259"/>
                </a:lnTo>
                <a:lnTo>
                  <a:pt x="648675" y="46989"/>
                </a:lnTo>
                <a:close/>
              </a:path>
              <a:path w="3051175" h="753109">
                <a:moveTo>
                  <a:pt x="1458902" y="46989"/>
                </a:moveTo>
                <a:lnTo>
                  <a:pt x="1418576" y="46989"/>
                </a:lnTo>
                <a:lnTo>
                  <a:pt x="1429100" y="48259"/>
                </a:lnTo>
                <a:lnTo>
                  <a:pt x="1441897" y="48259"/>
                </a:lnTo>
                <a:lnTo>
                  <a:pt x="1458902" y="46989"/>
                </a:lnTo>
                <a:close/>
              </a:path>
              <a:path w="3051175" h="753109">
                <a:moveTo>
                  <a:pt x="2269129" y="46989"/>
                </a:moveTo>
                <a:lnTo>
                  <a:pt x="2228802" y="46989"/>
                </a:lnTo>
                <a:lnTo>
                  <a:pt x="2239326" y="48259"/>
                </a:lnTo>
                <a:lnTo>
                  <a:pt x="2252123" y="48259"/>
                </a:lnTo>
                <a:lnTo>
                  <a:pt x="2269129" y="46989"/>
                </a:lnTo>
                <a:close/>
              </a:path>
              <a:path w="3051175" h="753109">
                <a:moveTo>
                  <a:pt x="3049990" y="31464"/>
                </a:moveTo>
                <a:lnTo>
                  <a:pt x="3049975" y="32465"/>
                </a:lnTo>
                <a:lnTo>
                  <a:pt x="3050269" y="31749"/>
                </a:lnTo>
                <a:lnTo>
                  <a:pt x="3049990" y="31464"/>
                </a:lnTo>
                <a:close/>
              </a:path>
              <a:path w="3051175" h="753109">
                <a:moveTo>
                  <a:pt x="3028244" y="9255"/>
                </a:moveTo>
                <a:lnTo>
                  <a:pt x="3049990" y="31464"/>
                </a:lnTo>
                <a:lnTo>
                  <a:pt x="3050004" y="30479"/>
                </a:lnTo>
                <a:lnTo>
                  <a:pt x="3044689" y="19049"/>
                </a:lnTo>
                <a:lnTo>
                  <a:pt x="3035518" y="11429"/>
                </a:lnTo>
                <a:lnTo>
                  <a:pt x="3028244" y="9255"/>
                </a:lnTo>
                <a:close/>
              </a:path>
              <a:path w="3051175" h="753109">
                <a:moveTo>
                  <a:pt x="379057" y="16509"/>
                </a:moveTo>
                <a:lnTo>
                  <a:pt x="343274" y="16509"/>
                </a:lnTo>
                <a:lnTo>
                  <a:pt x="327202" y="17779"/>
                </a:lnTo>
                <a:lnTo>
                  <a:pt x="316142" y="19049"/>
                </a:lnTo>
                <a:lnTo>
                  <a:pt x="406031" y="19049"/>
                </a:lnTo>
                <a:lnTo>
                  <a:pt x="379057" y="16509"/>
                </a:lnTo>
                <a:close/>
              </a:path>
              <a:path w="3051175" h="753109">
                <a:moveTo>
                  <a:pt x="466580" y="12699"/>
                </a:moveTo>
                <a:lnTo>
                  <a:pt x="454549" y="13969"/>
                </a:lnTo>
                <a:lnTo>
                  <a:pt x="431214" y="19049"/>
                </a:lnTo>
                <a:lnTo>
                  <a:pt x="504999" y="19049"/>
                </a:lnTo>
                <a:lnTo>
                  <a:pt x="508381" y="13969"/>
                </a:lnTo>
                <a:lnTo>
                  <a:pt x="482520" y="13969"/>
                </a:lnTo>
                <a:lnTo>
                  <a:pt x="466580" y="12699"/>
                </a:lnTo>
                <a:close/>
              </a:path>
              <a:path w="3051175" h="753109">
                <a:moveTo>
                  <a:pt x="844066" y="12699"/>
                </a:moveTo>
                <a:lnTo>
                  <a:pt x="833475" y="12699"/>
                </a:lnTo>
                <a:lnTo>
                  <a:pt x="822502" y="15239"/>
                </a:lnTo>
                <a:lnTo>
                  <a:pt x="811837" y="16509"/>
                </a:lnTo>
                <a:lnTo>
                  <a:pt x="784106" y="19049"/>
                </a:lnTo>
                <a:lnTo>
                  <a:pt x="909983" y="19049"/>
                </a:lnTo>
                <a:lnTo>
                  <a:pt x="914371" y="13969"/>
                </a:lnTo>
                <a:lnTo>
                  <a:pt x="857642" y="13969"/>
                </a:lnTo>
                <a:lnTo>
                  <a:pt x="844066" y="12699"/>
                </a:lnTo>
                <a:close/>
              </a:path>
              <a:path w="3051175" h="753109">
                <a:moveTo>
                  <a:pt x="1205628" y="11429"/>
                </a:moveTo>
                <a:lnTo>
                  <a:pt x="1183625" y="12699"/>
                </a:lnTo>
                <a:lnTo>
                  <a:pt x="1148541" y="12699"/>
                </a:lnTo>
                <a:lnTo>
                  <a:pt x="1135967" y="15239"/>
                </a:lnTo>
                <a:lnTo>
                  <a:pt x="1128281" y="16509"/>
                </a:lnTo>
                <a:lnTo>
                  <a:pt x="1122237" y="17779"/>
                </a:lnTo>
                <a:lnTo>
                  <a:pt x="1110954" y="19049"/>
                </a:lnTo>
                <a:lnTo>
                  <a:pt x="1315225" y="19049"/>
                </a:lnTo>
                <a:lnTo>
                  <a:pt x="1318608" y="13969"/>
                </a:lnTo>
                <a:lnTo>
                  <a:pt x="1223097" y="13969"/>
                </a:lnTo>
                <a:lnTo>
                  <a:pt x="1205628" y="11429"/>
                </a:lnTo>
                <a:close/>
              </a:path>
              <a:path w="3051175" h="753109">
                <a:moveTo>
                  <a:pt x="1654293" y="12699"/>
                </a:moveTo>
                <a:lnTo>
                  <a:pt x="1643701" y="12699"/>
                </a:lnTo>
                <a:lnTo>
                  <a:pt x="1632728" y="15239"/>
                </a:lnTo>
                <a:lnTo>
                  <a:pt x="1622064" y="16509"/>
                </a:lnTo>
                <a:lnTo>
                  <a:pt x="1594332" y="19049"/>
                </a:lnTo>
                <a:lnTo>
                  <a:pt x="1720210" y="19049"/>
                </a:lnTo>
                <a:lnTo>
                  <a:pt x="1724598" y="13969"/>
                </a:lnTo>
                <a:lnTo>
                  <a:pt x="1667869" y="13969"/>
                </a:lnTo>
                <a:lnTo>
                  <a:pt x="1654293" y="12699"/>
                </a:lnTo>
                <a:close/>
              </a:path>
              <a:path w="3051175" h="753109">
                <a:moveTo>
                  <a:pt x="2015854" y="11429"/>
                </a:moveTo>
                <a:lnTo>
                  <a:pt x="1993852" y="12699"/>
                </a:lnTo>
                <a:lnTo>
                  <a:pt x="1958767" y="12699"/>
                </a:lnTo>
                <a:lnTo>
                  <a:pt x="1946194" y="15239"/>
                </a:lnTo>
                <a:lnTo>
                  <a:pt x="1938508" y="16509"/>
                </a:lnTo>
                <a:lnTo>
                  <a:pt x="1932464" y="17779"/>
                </a:lnTo>
                <a:lnTo>
                  <a:pt x="1921180" y="19049"/>
                </a:lnTo>
                <a:lnTo>
                  <a:pt x="2125452" y="19049"/>
                </a:lnTo>
                <a:lnTo>
                  <a:pt x="2128835" y="13969"/>
                </a:lnTo>
                <a:lnTo>
                  <a:pt x="2033324" y="13969"/>
                </a:lnTo>
                <a:lnTo>
                  <a:pt x="2015854" y="11429"/>
                </a:lnTo>
                <a:close/>
              </a:path>
              <a:path w="3051175" h="753109">
                <a:moveTo>
                  <a:pt x="2464519" y="12699"/>
                </a:moveTo>
                <a:lnTo>
                  <a:pt x="2453928" y="12699"/>
                </a:lnTo>
                <a:lnTo>
                  <a:pt x="2442955" y="15239"/>
                </a:lnTo>
                <a:lnTo>
                  <a:pt x="2432290" y="16509"/>
                </a:lnTo>
                <a:lnTo>
                  <a:pt x="2404559" y="19049"/>
                </a:lnTo>
                <a:lnTo>
                  <a:pt x="2530545" y="19049"/>
                </a:lnTo>
                <a:lnTo>
                  <a:pt x="2536607" y="13969"/>
                </a:lnTo>
                <a:lnTo>
                  <a:pt x="2478095" y="13969"/>
                </a:lnTo>
                <a:lnTo>
                  <a:pt x="2464519" y="12699"/>
                </a:lnTo>
                <a:close/>
              </a:path>
              <a:path w="3051175" h="753109">
                <a:moveTo>
                  <a:pt x="2809737" y="16509"/>
                </a:moveTo>
                <a:lnTo>
                  <a:pt x="2773953" y="16509"/>
                </a:lnTo>
                <a:lnTo>
                  <a:pt x="2757882" y="17779"/>
                </a:lnTo>
                <a:lnTo>
                  <a:pt x="2746821" y="19049"/>
                </a:lnTo>
                <a:lnTo>
                  <a:pt x="2836710" y="19049"/>
                </a:lnTo>
                <a:lnTo>
                  <a:pt x="2809737" y="16509"/>
                </a:lnTo>
                <a:close/>
              </a:path>
              <a:path w="3051175" h="753109">
                <a:moveTo>
                  <a:pt x="2897259" y="12699"/>
                </a:moveTo>
                <a:lnTo>
                  <a:pt x="2885228" y="13969"/>
                </a:lnTo>
                <a:lnTo>
                  <a:pt x="2861894" y="19049"/>
                </a:lnTo>
                <a:lnTo>
                  <a:pt x="2936471" y="19049"/>
                </a:lnTo>
                <a:lnTo>
                  <a:pt x="2940152" y="13969"/>
                </a:lnTo>
                <a:lnTo>
                  <a:pt x="2913200" y="13969"/>
                </a:lnTo>
                <a:lnTo>
                  <a:pt x="2897259" y="12699"/>
                </a:lnTo>
                <a:close/>
              </a:path>
              <a:path w="3051175" h="753109">
                <a:moveTo>
                  <a:pt x="239204" y="10159"/>
                </a:moveTo>
                <a:lnTo>
                  <a:pt x="226879" y="12699"/>
                </a:lnTo>
                <a:lnTo>
                  <a:pt x="212369" y="15239"/>
                </a:lnTo>
                <a:lnTo>
                  <a:pt x="198025" y="16509"/>
                </a:lnTo>
                <a:lnTo>
                  <a:pt x="186197" y="17779"/>
                </a:lnTo>
                <a:lnTo>
                  <a:pt x="302821" y="17779"/>
                </a:lnTo>
                <a:lnTo>
                  <a:pt x="288295" y="16509"/>
                </a:lnTo>
                <a:lnTo>
                  <a:pt x="273616" y="13969"/>
                </a:lnTo>
                <a:lnTo>
                  <a:pt x="259377" y="12650"/>
                </a:lnTo>
                <a:lnTo>
                  <a:pt x="248017" y="11429"/>
                </a:lnTo>
                <a:lnTo>
                  <a:pt x="239204" y="10159"/>
                </a:lnTo>
                <a:close/>
              </a:path>
              <a:path w="3051175" h="753109">
                <a:moveTo>
                  <a:pt x="1037256" y="15239"/>
                </a:moveTo>
                <a:lnTo>
                  <a:pt x="1009926" y="15239"/>
                </a:lnTo>
                <a:lnTo>
                  <a:pt x="996177" y="16509"/>
                </a:lnTo>
                <a:lnTo>
                  <a:pt x="986253" y="17779"/>
                </a:lnTo>
                <a:lnTo>
                  <a:pt x="1058991" y="17779"/>
                </a:lnTo>
                <a:lnTo>
                  <a:pt x="1048647" y="16509"/>
                </a:lnTo>
                <a:lnTo>
                  <a:pt x="1037256" y="15239"/>
                </a:lnTo>
                <a:close/>
              </a:path>
              <a:path w="3051175" h="753109">
                <a:moveTo>
                  <a:pt x="1847483" y="15239"/>
                </a:moveTo>
                <a:lnTo>
                  <a:pt x="1820153" y="15239"/>
                </a:lnTo>
                <a:lnTo>
                  <a:pt x="1806404" y="16509"/>
                </a:lnTo>
                <a:lnTo>
                  <a:pt x="1796479" y="17779"/>
                </a:lnTo>
                <a:lnTo>
                  <a:pt x="1869217" y="17779"/>
                </a:lnTo>
                <a:lnTo>
                  <a:pt x="1858873" y="16509"/>
                </a:lnTo>
                <a:lnTo>
                  <a:pt x="1847483" y="15239"/>
                </a:lnTo>
                <a:close/>
              </a:path>
              <a:path w="3051175" h="753109">
                <a:moveTo>
                  <a:pt x="2669883" y="10159"/>
                </a:moveTo>
                <a:lnTo>
                  <a:pt x="2657559" y="12699"/>
                </a:lnTo>
                <a:lnTo>
                  <a:pt x="2643049" y="15239"/>
                </a:lnTo>
                <a:lnTo>
                  <a:pt x="2628705" y="16509"/>
                </a:lnTo>
                <a:lnTo>
                  <a:pt x="2616877" y="17779"/>
                </a:lnTo>
                <a:lnTo>
                  <a:pt x="2733501" y="17779"/>
                </a:lnTo>
                <a:lnTo>
                  <a:pt x="2718975" y="16509"/>
                </a:lnTo>
                <a:lnTo>
                  <a:pt x="2704296" y="13969"/>
                </a:lnTo>
                <a:lnTo>
                  <a:pt x="2690057" y="12650"/>
                </a:lnTo>
                <a:lnTo>
                  <a:pt x="2678696" y="11429"/>
                </a:lnTo>
                <a:lnTo>
                  <a:pt x="2669883" y="10159"/>
                </a:lnTo>
                <a:close/>
              </a:path>
              <a:path w="3051175" h="753109">
                <a:moveTo>
                  <a:pt x="653371" y="11429"/>
                </a:moveTo>
                <a:lnTo>
                  <a:pt x="641817" y="12650"/>
                </a:lnTo>
                <a:lnTo>
                  <a:pt x="628484" y="13969"/>
                </a:lnTo>
                <a:lnTo>
                  <a:pt x="614898" y="13969"/>
                </a:lnTo>
                <a:lnTo>
                  <a:pt x="600712" y="15239"/>
                </a:lnTo>
                <a:lnTo>
                  <a:pt x="693276" y="15239"/>
                </a:lnTo>
                <a:lnTo>
                  <a:pt x="663999" y="12650"/>
                </a:lnTo>
                <a:lnTo>
                  <a:pt x="653371" y="11429"/>
                </a:lnTo>
                <a:close/>
              </a:path>
              <a:path w="3051175" h="753109">
                <a:moveTo>
                  <a:pt x="1463598" y="11429"/>
                </a:moveTo>
                <a:lnTo>
                  <a:pt x="1452044" y="12650"/>
                </a:lnTo>
                <a:lnTo>
                  <a:pt x="1438711" y="13969"/>
                </a:lnTo>
                <a:lnTo>
                  <a:pt x="1425125" y="13969"/>
                </a:lnTo>
                <a:lnTo>
                  <a:pt x="1410938" y="15239"/>
                </a:lnTo>
                <a:lnTo>
                  <a:pt x="1503503" y="15239"/>
                </a:lnTo>
                <a:lnTo>
                  <a:pt x="1474226" y="12650"/>
                </a:lnTo>
                <a:lnTo>
                  <a:pt x="1463598" y="11429"/>
                </a:lnTo>
                <a:close/>
              </a:path>
              <a:path w="3051175" h="753109">
                <a:moveTo>
                  <a:pt x="2273825" y="11429"/>
                </a:moveTo>
                <a:lnTo>
                  <a:pt x="2262271" y="12650"/>
                </a:lnTo>
                <a:lnTo>
                  <a:pt x="2248938" y="13969"/>
                </a:lnTo>
                <a:lnTo>
                  <a:pt x="2235352" y="13969"/>
                </a:lnTo>
                <a:lnTo>
                  <a:pt x="2221166" y="15239"/>
                </a:lnTo>
                <a:lnTo>
                  <a:pt x="2313730" y="15239"/>
                </a:lnTo>
                <a:lnTo>
                  <a:pt x="2284453" y="12650"/>
                </a:lnTo>
                <a:lnTo>
                  <a:pt x="2273825" y="11429"/>
                </a:lnTo>
                <a:close/>
              </a:path>
              <a:path w="3051175" h="753109">
                <a:moveTo>
                  <a:pt x="505390" y="12699"/>
                </a:moveTo>
                <a:lnTo>
                  <a:pt x="494821" y="12699"/>
                </a:lnTo>
                <a:lnTo>
                  <a:pt x="482520" y="13969"/>
                </a:lnTo>
                <a:lnTo>
                  <a:pt x="508381" y="13969"/>
                </a:lnTo>
                <a:lnTo>
                  <a:pt x="508605" y="13634"/>
                </a:lnTo>
                <a:lnTo>
                  <a:pt x="505390" y="12699"/>
                </a:lnTo>
                <a:close/>
              </a:path>
              <a:path w="3051175" h="753109">
                <a:moveTo>
                  <a:pt x="915743" y="11429"/>
                </a:moveTo>
                <a:lnTo>
                  <a:pt x="908566" y="11429"/>
                </a:lnTo>
                <a:lnTo>
                  <a:pt x="895940" y="12699"/>
                </a:lnTo>
                <a:lnTo>
                  <a:pt x="883159" y="12699"/>
                </a:lnTo>
                <a:lnTo>
                  <a:pt x="870350" y="13969"/>
                </a:lnTo>
                <a:lnTo>
                  <a:pt x="914371" y="13969"/>
                </a:lnTo>
                <a:lnTo>
                  <a:pt x="918116" y="12650"/>
                </a:lnTo>
                <a:lnTo>
                  <a:pt x="915743" y="11429"/>
                </a:lnTo>
                <a:close/>
              </a:path>
              <a:path w="3051175" h="753109">
                <a:moveTo>
                  <a:pt x="1271366" y="12699"/>
                </a:moveTo>
                <a:lnTo>
                  <a:pt x="1243183" y="12699"/>
                </a:lnTo>
                <a:lnTo>
                  <a:pt x="1233871" y="13969"/>
                </a:lnTo>
                <a:lnTo>
                  <a:pt x="1281845" y="13969"/>
                </a:lnTo>
                <a:lnTo>
                  <a:pt x="1271366" y="12699"/>
                </a:lnTo>
                <a:close/>
              </a:path>
              <a:path w="3051175" h="753109">
                <a:moveTo>
                  <a:pt x="1319237" y="11429"/>
                </a:moveTo>
                <a:lnTo>
                  <a:pt x="1308557" y="12650"/>
                </a:lnTo>
                <a:lnTo>
                  <a:pt x="1296312" y="13969"/>
                </a:lnTo>
                <a:lnTo>
                  <a:pt x="1318608" y="13969"/>
                </a:lnTo>
                <a:lnTo>
                  <a:pt x="1319454" y="12699"/>
                </a:lnTo>
                <a:lnTo>
                  <a:pt x="1321936" y="12699"/>
                </a:lnTo>
                <a:lnTo>
                  <a:pt x="1319237" y="11429"/>
                </a:lnTo>
                <a:close/>
              </a:path>
              <a:path w="3051175" h="753109">
                <a:moveTo>
                  <a:pt x="1725970" y="11429"/>
                </a:moveTo>
                <a:lnTo>
                  <a:pt x="1718792" y="11429"/>
                </a:lnTo>
                <a:lnTo>
                  <a:pt x="1706166" y="12699"/>
                </a:lnTo>
                <a:lnTo>
                  <a:pt x="1693385" y="12699"/>
                </a:lnTo>
                <a:lnTo>
                  <a:pt x="1680576" y="13969"/>
                </a:lnTo>
                <a:lnTo>
                  <a:pt x="1724598" y="13969"/>
                </a:lnTo>
                <a:lnTo>
                  <a:pt x="1728343" y="12650"/>
                </a:lnTo>
                <a:lnTo>
                  <a:pt x="1725970" y="11429"/>
                </a:lnTo>
                <a:close/>
              </a:path>
              <a:path w="3051175" h="753109">
                <a:moveTo>
                  <a:pt x="2081593" y="12699"/>
                </a:moveTo>
                <a:lnTo>
                  <a:pt x="2053410" y="12699"/>
                </a:lnTo>
                <a:lnTo>
                  <a:pt x="2044098" y="13969"/>
                </a:lnTo>
                <a:lnTo>
                  <a:pt x="2092072" y="13969"/>
                </a:lnTo>
                <a:lnTo>
                  <a:pt x="2081593" y="12699"/>
                </a:lnTo>
                <a:close/>
              </a:path>
              <a:path w="3051175" h="753109">
                <a:moveTo>
                  <a:pt x="2129464" y="11429"/>
                </a:moveTo>
                <a:lnTo>
                  <a:pt x="2118784" y="12650"/>
                </a:lnTo>
                <a:lnTo>
                  <a:pt x="2106539" y="13969"/>
                </a:lnTo>
                <a:lnTo>
                  <a:pt x="2128835" y="13969"/>
                </a:lnTo>
                <a:lnTo>
                  <a:pt x="2129681" y="12699"/>
                </a:lnTo>
                <a:lnTo>
                  <a:pt x="2132163" y="12699"/>
                </a:lnTo>
                <a:lnTo>
                  <a:pt x="2129464" y="11429"/>
                </a:lnTo>
                <a:close/>
              </a:path>
              <a:path w="3051175" h="753109">
                <a:moveTo>
                  <a:pt x="2538123" y="12699"/>
                </a:moveTo>
                <a:lnTo>
                  <a:pt x="2503611" y="12699"/>
                </a:lnTo>
                <a:lnTo>
                  <a:pt x="2490802" y="13969"/>
                </a:lnTo>
                <a:lnTo>
                  <a:pt x="2536607" y="13969"/>
                </a:lnTo>
                <a:lnTo>
                  <a:pt x="2538123" y="12699"/>
                </a:lnTo>
                <a:close/>
              </a:path>
              <a:path w="3051175" h="753109">
                <a:moveTo>
                  <a:pt x="2936070" y="12699"/>
                </a:moveTo>
                <a:lnTo>
                  <a:pt x="2925501" y="12699"/>
                </a:lnTo>
                <a:lnTo>
                  <a:pt x="2913200" y="13969"/>
                </a:lnTo>
                <a:lnTo>
                  <a:pt x="2940152" y="13969"/>
                </a:lnTo>
                <a:lnTo>
                  <a:pt x="2940385" y="13954"/>
                </a:lnTo>
                <a:lnTo>
                  <a:pt x="2936070" y="12699"/>
                </a:lnTo>
                <a:close/>
              </a:path>
              <a:path w="3051175" h="753109">
                <a:moveTo>
                  <a:pt x="30030" y="1269"/>
                </a:moveTo>
                <a:lnTo>
                  <a:pt x="19106" y="7619"/>
                </a:lnTo>
                <a:lnTo>
                  <a:pt x="16783" y="10196"/>
                </a:lnTo>
                <a:lnTo>
                  <a:pt x="18963" y="8889"/>
                </a:lnTo>
                <a:lnTo>
                  <a:pt x="69331" y="8889"/>
                </a:lnTo>
                <a:lnTo>
                  <a:pt x="64643" y="7619"/>
                </a:lnTo>
                <a:lnTo>
                  <a:pt x="57180" y="5079"/>
                </a:lnTo>
                <a:lnTo>
                  <a:pt x="50006" y="3809"/>
                </a:lnTo>
                <a:lnTo>
                  <a:pt x="41497" y="2539"/>
                </a:lnTo>
                <a:lnTo>
                  <a:pt x="30030" y="1269"/>
                </a:lnTo>
                <a:close/>
              </a:path>
              <a:path w="3051175" h="753109">
                <a:moveTo>
                  <a:pt x="3026643" y="7619"/>
                </a:moveTo>
                <a:lnTo>
                  <a:pt x="3022775" y="7619"/>
                </a:lnTo>
                <a:lnTo>
                  <a:pt x="3028244" y="9255"/>
                </a:lnTo>
                <a:lnTo>
                  <a:pt x="3026643" y="7619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772533" y="7185971"/>
            <a:ext cx="1667329" cy="53975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2968172" y="6247983"/>
            <a:ext cx="1695450" cy="274320"/>
          </a:xfrm>
          <a:custGeom>
            <a:avLst/>
            <a:gdLst/>
            <a:ahLst/>
            <a:cxnLst/>
            <a:rect l="l" t="t" r="r" b="b"/>
            <a:pathLst>
              <a:path w="1695450" h="274320">
                <a:moveTo>
                  <a:pt x="0" y="274082"/>
                </a:moveTo>
                <a:lnTo>
                  <a:pt x="1695451" y="274082"/>
                </a:lnTo>
                <a:lnTo>
                  <a:pt x="1695451" y="0"/>
                </a:lnTo>
                <a:lnTo>
                  <a:pt x="0" y="0"/>
                </a:lnTo>
                <a:lnTo>
                  <a:pt x="0" y="274082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95035">
              <a:lnSpc>
                <a:spcPct val="100000"/>
              </a:lnSpc>
            </a:pPr>
            <a:r>
              <a:rPr dirty="0"/>
              <a:t>Pandas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or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250" dirty="0"/>
              <a:t> </a:t>
            </a:r>
            <a:r>
              <a:rPr dirty="0"/>
              <a:t>Analysis</a:t>
            </a:r>
          </a:p>
        </p:txBody>
      </p:sp>
      <p:sp>
        <p:nvSpPr>
          <p:cNvPr id="39" name="object 39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1147445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90182" y="2710790"/>
            <a:ext cx="3251835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76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pandas.Series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508962" y="2681462"/>
            <a:ext cx="255524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data structu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35100" y="3495513"/>
            <a:ext cx="187642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Indexers: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345618" y="3580797"/>
            <a:ext cx="1153795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143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loc[]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550596" y="3561467"/>
            <a:ext cx="62547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and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208490" y="3580797"/>
            <a:ext cx="1379220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270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iloc[]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708150" y="4188894"/>
            <a:ext cx="5577052" cy="12546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190182" y="2710790"/>
            <a:ext cx="3251835" cy="468630"/>
          </a:xfrm>
          <a:custGeom>
            <a:avLst/>
            <a:gdLst/>
            <a:ahLst/>
            <a:cxnLst/>
            <a:rect l="l" t="t" r="r" b="b"/>
            <a:pathLst>
              <a:path w="3251835" h="468630">
                <a:moveTo>
                  <a:pt x="0" y="468227"/>
                </a:moveTo>
                <a:lnTo>
                  <a:pt x="3251433" y="468227"/>
                </a:lnTo>
                <a:lnTo>
                  <a:pt x="3251433" y="0"/>
                </a:lnTo>
                <a:lnTo>
                  <a:pt x="0" y="0"/>
                </a:lnTo>
                <a:lnTo>
                  <a:pt x="0" y="4682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208490" y="3580797"/>
            <a:ext cx="1379220" cy="373380"/>
          </a:xfrm>
          <a:custGeom>
            <a:avLst/>
            <a:gdLst/>
            <a:ahLst/>
            <a:cxnLst/>
            <a:rect l="l" t="t" r="r" b="b"/>
            <a:pathLst>
              <a:path w="1379220" h="373379">
                <a:moveTo>
                  <a:pt x="0" y="373105"/>
                </a:moveTo>
                <a:lnTo>
                  <a:pt x="1378955" y="373105"/>
                </a:lnTo>
                <a:lnTo>
                  <a:pt x="1378955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345618" y="3580797"/>
            <a:ext cx="1153795" cy="373380"/>
          </a:xfrm>
          <a:custGeom>
            <a:avLst/>
            <a:gdLst/>
            <a:ahLst/>
            <a:cxnLst/>
            <a:rect l="l" t="t" r="r" b="b"/>
            <a:pathLst>
              <a:path w="1153795" h="373379">
                <a:moveTo>
                  <a:pt x="0" y="373105"/>
                </a:moveTo>
                <a:lnTo>
                  <a:pt x="1153348" y="373105"/>
                </a:lnTo>
                <a:lnTo>
                  <a:pt x="1153348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246006" y="4771856"/>
            <a:ext cx="2706340" cy="32850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360306" y="4839508"/>
            <a:ext cx="2477770" cy="3056890"/>
          </a:xfrm>
          <a:custGeom>
            <a:avLst/>
            <a:gdLst/>
            <a:ahLst/>
            <a:cxnLst/>
            <a:rect l="l" t="t" r="r" b="b"/>
            <a:pathLst>
              <a:path w="2477770" h="3056890">
                <a:moveTo>
                  <a:pt x="0" y="3056434"/>
                </a:moveTo>
                <a:lnTo>
                  <a:pt x="2477740" y="3056434"/>
                </a:lnTo>
                <a:lnTo>
                  <a:pt x="2477740" y="0"/>
                </a:lnTo>
                <a:lnTo>
                  <a:pt x="0" y="0"/>
                </a:lnTo>
                <a:lnTo>
                  <a:pt x="0" y="305643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437251" y="5532189"/>
            <a:ext cx="2323852" cy="22384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9140145" y="5021218"/>
            <a:ext cx="902969" cy="3194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7470">
              <a:lnSpc>
                <a:spcPct val="100000"/>
              </a:lnSpc>
            </a:pPr>
            <a:r>
              <a:rPr sz="2000" b="1" dirty="0">
                <a:latin typeface="Courier"/>
                <a:cs typeface="Courier"/>
              </a:rPr>
              <a:t>exper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701517" y="5610894"/>
            <a:ext cx="523875" cy="2743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0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897224" y="5962184"/>
            <a:ext cx="124460" cy="13608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1</a:t>
            </a:r>
            <a:endParaRPr sz="14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sz="11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3</a:t>
            </a:r>
            <a:endParaRPr sz="1400">
              <a:latin typeface="Helvetica Neue"/>
              <a:cs typeface="Helvetica Neue"/>
            </a:endParaRPr>
          </a:p>
          <a:p>
            <a:pPr marL="12700">
              <a:lnSpc>
                <a:spcPct val="100000"/>
              </a:lnSpc>
              <a:spcBef>
                <a:spcPts val="595"/>
              </a:spcBef>
            </a:pPr>
            <a:r>
              <a:rPr sz="1400" dirty="0">
                <a:latin typeface="Helvetica Neue"/>
                <a:cs typeface="Helvetica Neue"/>
              </a:rPr>
              <a:t>4</a:t>
            </a:r>
            <a:endParaRPr sz="1400">
              <a:latin typeface="Helvetica Neue"/>
              <a:cs typeface="Helvetica Neue"/>
            </a:endParaRPr>
          </a:p>
          <a:p>
            <a:pPr marL="12700">
              <a:lnSpc>
                <a:spcPct val="100000"/>
              </a:lnSpc>
              <a:spcBef>
                <a:spcPts val="595"/>
              </a:spcBef>
            </a:pPr>
            <a:r>
              <a:rPr sz="1400" dirty="0">
                <a:latin typeface="Helvetica Neue"/>
                <a:cs typeface="Helvetica Neue"/>
              </a:rPr>
              <a:t>5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689012" y="6181973"/>
            <a:ext cx="523875" cy="2743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510" algn="ctr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2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7702550" y="5889976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702550" y="6179252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702550" y="6468529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702550" y="6757805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702550" y="7047081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702550" y="5596271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7721600" y="5884976"/>
            <a:ext cx="0" cy="297180"/>
          </a:xfrm>
          <a:custGeom>
            <a:avLst/>
            <a:gdLst/>
            <a:ahLst/>
            <a:cxnLst/>
            <a:rect l="l" t="t" r="r" b="b"/>
            <a:pathLst>
              <a:path h="297179">
                <a:moveTo>
                  <a:pt x="0" y="296997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7721600" y="6456056"/>
            <a:ext cx="0" cy="899794"/>
          </a:xfrm>
          <a:custGeom>
            <a:avLst/>
            <a:gdLst/>
            <a:ahLst/>
            <a:cxnLst/>
            <a:rect l="l" t="t" r="r" b="b"/>
            <a:pathLst>
              <a:path h="899795">
                <a:moveTo>
                  <a:pt x="0" y="899351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8178055" y="5596271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8197105" y="5884976"/>
            <a:ext cx="0" cy="1470660"/>
          </a:xfrm>
          <a:custGeom>
            <a:avLst/>
            <a:gdLst/>
            <a:ahLst/>
            <a:cxnLst/>
            <a:rect l="l" t="t" r="r" b="b"/>
            <a:pathLst>
              <a:path h="1470659">
                <a:moveTo>
                  <a:pt x="0" y="1470431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702550" y="5600700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702550" y="7336358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8501617" y="5588408"/>
            <a:ext cx="758825" cy="319405"/>
          </a:xfrm>
          <a:custGeom>
            <a:avLst/>
            <a:gdLst/>
            <a:ahLst/>
            <a:cxnLst/>
            <a:rect l="l" t="t" r="r" b="b"/>
            <a:pathLst>
              <a:path w="758825" h="319404">
                <a:moveTo>
                  <a:pt x="0" y="319055"/>
                </a:moveTo>
                <a:lnTo>
                  <a:pt x="758264" y="319055"/>
                </a:lnTo>
                <a:lnTo>
                  <a:pt x="758264" y="0"/>
                </a:lnTo>
                <a:lnTo>
                  <a:pt x="0" y="0"/>
                </a:lnTo>
                <a:lnTo>
                  <a:pt x="0" y="319055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9140145" y="5021218"/>
            <a:ext cx="902969" cy="319405"/>
          </a:xfrm>
          <a:custGeom>
            <a:avLst/>
            <a:gdLst/>
            <a:ahLst/>
            <a:cxnLst/>
            <a:rect l="l" t="t" r="r" b="b"/>
            <a:pathLst>
              <a:path w="902970" h="319404">
                <a:moveTo>
                  <a:pt x="0" y="319055"/>
                </a:moveTo>
                <a:lnTo>
                  <a:pt x="902528" y="319055"/>
                </a:lnTo>
                <a:lnTo>
                  <a:pt x="902528" y="0"/>
                </a:lnTo>
                <a:lnTo>
                  <a:pt x="0" y="0"/>
                </a:lnTo>
                <a:lnTo>
                  <a:pt x="0" y="31905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902226" y="4825583"/>
            <a:ext cx="3079750" cy="274320"/>
          </a:xfrm>
          <a:custGeom>
            <a:avLst/>
            <a:gdLst/>
            <a:ahLst/>
            <a:cxnLst/>
            <a:rect l="l" t="t" r="r" b="b"/>
            <a:pathLst>
              <a:path w="3079750" h="274320">
                <a:moveTo>
                  <a:pt x="0" y="274082"/>
                </a:moveTo>
                <a:lnTo>
                  <a:pt x="3079362" y="274082"/>
                </a:lnTo>
                <a:lnTo>
                  <a:pt x="3079362" y="0"/>
                </a:lnTo>
                <a:lnTo>
                  <a:pt x="0" y="0"/>
                </a:lnTo>
                <a:lnTo>
                  <a:pt x="0" y="274082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688504" y="5815685"/>
            <a:ext cx="5616315" cy="130214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848110" y="7219309"/>
            <a:ext cx="5577052" cy="77282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7689012" y="6181973"/>
            <a:ext cx="523875" cy="274320"/>
          </a:xfrm>
          <a:custGeom>
            <a:avLst/>
            <a:gdLst/>
            <a:ahLst/>
            <a:cxnLst/>
            <a:rect l="l" t="t" r="r" b="b"/>
            <a:pathLst>
              <a:path w="523875" h="274320">
                <a:moveTo>
                  <a:pt x="0" y="274082"/>
                </a:moveTo>
                <a:lnTo>
                  <a:pt x="523580" y="274082"/>
                </a:lnTo>
                <a:lnTo>
                  <a:pt x="523580" y="0"/>
                </a:lnTo>
                <a:lnTo>
                  <a:pt x="0" y="0"/>
                </a:lnTo>
                <a:lnTo>
                  <a:pt x="0" y="274082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7665666" y="6081058"/>
            <a:ext cx="3051175" cy="476250"/>
          </a:xfrm>
          <a:custGeom>
            <a:avLst/>
            <a:gdLst/>
            <a:ahLst/>
            <a:cxnLst/>
            <a:rect l="l" t="t" r="r" b="b"/>
            <a:pathLst>
              <a:path w="3051175" h="476250">
                <a:moveTo>
                  <a:pt x="6410" y="456390"/>
                </a:moveTo>
                <a:lnTo>
                  <a:pt x="6416" y="459740"/>
                </a:lnTo>
                <a:lnTo>
                  <a:pt x="14950" y="471170"/>
                </a:lnTo>
                <a:lnTo>
                  <a:pt x="27572" y="474980"/>
                </a:lnTo>
                <a:lnTo>
                  <a:pt x="40983" y="476250"/>
                </a:lnTo>
                <a:lnTo>
                  <a:pt x="47148" y="476250"/>
                </a:lnTo>
                <a:lnTo>
                  <a:pt x="55633" y="474980"/>
                </a:lnTo>
                <a:lnTo>
                  <a:pt x="62471" y="472440"/>
                </a:lnTo>
                <a:lnTo>
                  <a:pt x="69549" y="469900"/>
                </a:lnTo>
                <a:lnTo>
                  <a:pt x="74149" y="468630"/>
                </a:lnTo>
                <a:lnTo>
                  <a:pt x="42436" y="468630"/>
                </a:lnTo>
                <a:lnTo>
                  <a:pt x="24162" y="467360"/>
                </a:lnTo>
                <a:lnTo>
                  <a:pt x="11546" y="462280"/>
                </a:lnTo>
                <a:lnTo>
                  <a:pt x="6410" y="456390"/>
                </a:lnTo>
                <a:close/>
              </a:path>
              <a:path w="3051175" h="476250">
                <a:moveTo>
                  <a:pt x="2994812" y="416458"/>
                </a:moveTo>
                <a:lnTo>
                  <a:pt x="2994083" y="416560"/>
                </a:lnTo>
                <a:lnTo>
                  <a:pt x="2980142" y="421640"/>
                </a:lnTo>
                <a:lnTo>
                  <a:pt x="2971299" y="424180"/>
                </a:lnTo>
                <a:lnTo>
                  <a:pt x="2958529" y="426720"/>
                </a:lnTo>
                <a:lnTo>
                  <a:pt x="2940054" y="427974"/>
                </a:lnTo>
                <a:lnTo>
                  <a:pt x="2948849" y="430530"/>
                </a:lnTo>
                <a:lnTo>
                  <a:pt x="2955276" y="440690"/>
                </a:lnTo>
                <a:lnTo>
                  <a:pt x="2955548" y="453390"/>
                </a:lnTo>
                <a:lnTo>
                  <a:pt x="2950190" y="462280"/>
                </a:lnTo>
                <a:lnTo>
                  <a:pt x="2942017" y="463550"/>
                </a:lnTo>
                <a:lnTo>
                  <a:pt x="2947566" y="466090"/>
                </a:lnTo>
                <a:lnTo>
                  <a:pt x="2965917" y="467360"/>
                </a:lnTo>
                <a:lnTo>
                  <a:pt x="2978089" y="469900"/>
                </a:lnTo>
                <a:lnTo>
                  <a:pt x="2987045" y="472440"/>
                </a:lnTo>
                <a:lnTo>
                  <a:pt x="2995746" y="476250"/>
                </a:lnTo>
                <a:lnTo>
                  <a:pt x="3020093" y="476250"/>
                </a:lnTo>
                <a:lnTo>
                  <a:pt x="3025979" y="469900"/>
                </a:lnTo>
                <a:lnTo>
                  <a:pt x="3017745" y="469900"/>
                </a:lnTo>
                <a:lnTo>
                  <a:pt x="3005001" y="466090"/>
                </a:lnTo>
                <a:lnTo>
                  <a:pt x="2995831" y="457200"/>
                </a:lnTo>
                <a:lnTo>
                  <a:pt x="2990516" y="447040"/>
                </a:lnTo>
                <a:lnTo>
                  <a:pt x="2990534" y="445770"/>
                </a:lnTo>
                <a:lnTo>
                  <a:pt x="2990249" y="445770"/>
                </a:lnTo>
                <a:lnTo>
                  <a:pt x="2990545" y="444977"/>
                </a:lnTo>
                <a:lnTo>
                  <a:pt x="2990679" y="435610"/>
                </a:lnTo>
                <a:lnTo>
                  <a:pt x="2991983" y="426720"/>
                </a:lnTo>
                <a:lnTo>
                  <a:pt x="2994007" y="419100"/>
                </a:lnTo>
                <a:lnTo>
                  <a:pt x="2994812" y="416458"/>
                </a:lnTo>
                <a:close/>
              </a:path>
              <a:path w="3051175" h="476250">
                <a:moveTo>
                  <a:pt x="3019546" y="421640"/>
                </a:moveTo>
                <a:lnTo>
                  <a:pt x="3013878" y="422643"/>
                </a:lnTo>
                <a:lnTo>
                  <a:pt x="2990538" y="445487"/>
                </a:lnTo>
                <a:lnTo>
                  <a:pt x="2990516" y="447040"/>
                </a:lnTo>
                <a:lnTo>
                  <a:pt x="2995831" y="457200"/>
                </a:lnTo>
                <a:lnTo>
                  <a:pt x="3005001" y="466090"/>
                </a:lnTo>
                <a:lnTo>
                  <a:pt x="3017745" y="469900"/>
                </a:lnTo>
                <a:lnTo>
                  <a:pt x="3025979" y="469900"/>
                </a:lnTo>
                <a:lnTo>
                  <a:pt x="3049520" y="444500"/>
                </a:lnTo>
                <a:lnTo>
                  <a:pt x="3043875" y="431800"/>
                </a:lnTo>
                <a:lnTo>
                  <a:pt x="3033956" y="424180"/>
                </a:lnTo>
                <a:lnTo>
                  <a:pt x="3019546" y="421640"/>
                </a:lnTo>
                <a:close/>
              </a:path>
              <a:path w="3051175" h="476250">
                <a:moveTo>
                  <a:pt x="3049330" y="421640"/>
                </a:moveTo>
                <a:lnTo>
                  <a:pt x="3019546" y="421640"/>
                </a:lnTo>
                <a:lnTo>
                  <a:pt x="3033956" y="424180"/>
                </a:lnTo>
                <a:lnTo>
                  <a:pt x="3043875" y="431800"/>
                </a:lnTo>
                <a:lnTo>
                  <a:pt x="3049520" y="444500"/>
                </a:lnTo>
                <a:lnTo>
                  <a:pt x="3025979" y="469900"/>
                </a:lnTo>
                <a:lnTo>
                  <a:pt x="3033779" y="469900"/>
                </a:lnTo>
                <a:lnTo>
                  <a:pt x="3044864" y="461010"/>
                </a:lnTo>
                <a:lnTo>
                  <a:pt x="3049673" y="448310"/>
                </a:lnTo>
                <a:lnTo>
                  <a:pt x="3050613" y="436880"/>
                </a:lnTo>
                <a:lnTo>
                  <a:pt x="3050491" y="429260"/>
                </a:lnTo>
                <a:lnTo>
                  <a:pt x="3049330" y="421640"/>
                </a:lnTo>
                <a:close/>
              </a:path>
              <a:path w="3051175" h="476250">
                <a:moveTo>
                  <a:pt x="41165" y="416560"/>
                </a:moveTo>
                <a:lnTo>
                  <a:pt x="29698" y="416560"/>
                </a:lnTo>
                <a:lnTo>
                  <a:pt x="18774" y="421640"/>
                </a:lnTo>
                <a:lnTo>
                  <a:pt x="10756" y="430530"/>
                </a:lnTo>
                <a:lnTo>
                  <a:pt x="6389" y="443230"/>
                </a:lnTo>
                <a:lnTo>
                  <a:pt x="6410" y="456390"/>
                </a:lnTo>
                <a:lnTo>
                  <a:pt x="11546" y="462280"/>
                </a:lnTo>
                <a:lnTo>
                  <a:pt x="24162" y="467360"/>
                </a:lnTo>
                <a:lnTo>
                  <a:pt x="42436" y="468630"/>
                </a:lnTo>
                <a:lnTo>
                  <a:pt x="53036" y="462280"/>
                </a:lnTo>
                <a:lnTo>
                  <a:pt x="59325" y="450850"/>
                </a:lnTo>
                <a:lnTo>
                  <a:pt x="61400" y="433070"/>
                </a:lnTo>
                <a:lnTo>
                  <a:pt x="61389" y="431800"/>
                </a:lnTo>
                <a:lnTo>
                  <a:pt x="60378" y="421640"/>
                </a:lnTo>
                <a:lnTo>
                  <a:pt x="60172" y="420935"/>
                </a:lnTo>
                <a:lnTo>
                  <a:pt x="56848" y="420370"/>
                </a:lnTo>
                <a:lnTo>
                  <a:pt x="49674" y="417830"/>
                </a:lnTo>
                <a:lnTo>
                  <a:pt x="41165" y="416560"/>
                </a:lnTo>
                <a:close/>
              </a:path>
              <a:path w="3051175" h="476250">
                <a:moveTo>
                  <a:pt x="60172" y="420935"/>
                </a:moveTo>
                <a:lnTo>
                  <a:pt x="60378" y="421640"/>
                </a:lnTo>
                <a:lnTo>
                  <a:pt x="61389" y="431800"/>
                </a:lnTo>
                <a:lnTo>
                  <a:pt x="61400" y="433070"/>
                </a:lnTo>
                <a:lnTo>
                  <a:pt x="59325" y="450850"/>
                </a:lnTo>
                <a:lnTo>
                  <a:pt x="53036" y="462280"/>
                </a:lnTo>
                <a:lnTo>
                  <a:pt x="42436" y="468630"/>
                </a:lnTo>
                <a:lnTo>
                  <a:pt x="74149" y="468630"/>
                </a:lnTo>
                <a:lnTo>
                  <a:pt x="78750" y="467360"/>
                </a:lnTo>
                <a:lnTo>
                  <a:pt x="91959" y="466090"/>
                </a:lnTo>
                <a:lnTo>
                  <a:pt x="106447" y="465126"/>
                </a:lnTo>
                <a:lnTo>
                  <a:pt x="98664" y="459740"/>
                </a:lnTo>
                <a:lnTo>
                  <a:pt x="95296" y="448310"/>
                </a:lnTo>
                <a:lnTo>
                  <a:pt x="98018" y="434340"/>
                </a:lnTo>
                <a:lnTo>
                  <a:pt x="106226" y="427462"/>
                </a:lnTo>
                <a:lnTo>
                  <a:pt x="104672" y="426720"/>
                </a:lnTo>
                <a:lnTo>
                  <a:pt x="86599" y="425450"/>
                </a:lnTo>
                <a:lnTo>
                  <a:pt x="73687" y="424180"/>
                </a:lnTo>
                <a:lnTo>
                  <a:pt x="64311" y="421640"/>
                </a:lnTo>
                <a:lnTo>
                  <a:pt x="60172" y="420935"/>
                </a:lnTo>
                <a:close/>
              </a:path>
              <a:path w="3051175" h="476250">
                <a:moveTo>
                  <a:pt x="515420" y="462280"/>
                </a:moveTo>
                <a:lnTo>
                  <a:pt x="350174" y="462280"/>
                </a:lnTo>
                <a:lnTo>
                  <a:pt x="365636" y="464820"/>
                </a:lnTo>
                <a:lnTo>
                  <a:pt x="377129" y="466090"/>
                </a:lnTo>
                <a:lnTo>
                  <a:pt x="389787" y="467360"/>
                </a:lnTo>
                <a:lnTo>
                  <a:pt x="403136" y="467360"/>
                </a:lnTo>
                <a:lnTo>
                  <a:pt x="429993" y="464820"/>
                </a:lnTo>
                <a:lnTo>
                  <a:pt x="503165" y="464820"/>
                </a:lnTo>
                <a:lnTo>
                  <a:pt x="516588" y="462733"/>
                </a:lnTo>
                <a:lnTo>
                  <a:pt x="515420" y="462280"/>
                </a:lnTo>
                <a:close/>
              </a:path>
              <a:path w="3051175" h="476250">
                <a:moveTo>
                  <a:pt x="503165" y="464820"/>
                </a:moveTo>
                <a:lnTo>
                  <a:pt x="441602" y="464820"/>
                </a:lnTo>
                <a:lnTo>
                  <a:pt x="454111" y="466090"/>
                </a:lnTo>
                <a:lnTo>
                  <a:pt x="468304" y="467360"/>
                </a:lnTo>
                <a:lnTo>
                  <a:pt x="478793" y="467360"/>
                </a:lnTo>
                <a:lnTo>
                  <a:pt x="490004" y="466090"/>
                </a:lnTo>
                <a:lnTo>
                  <a:pt x="503165" y="464820"/>
                </a:lnTo>
                <a:close/>
              </a:path>
              <a:path w="3051175" h="476250">
                <a:moveTo>
                  <a:pt x="2939242" y="462280"/>
                </a:moveTo>
                <a:lnTo>
                  <a:pt x="2780855" y="462280"/>
                </a:lnTo>
                <a:lnTo>
                  <a:pt x="2796317" y="464820"/>
                </a:lnTo>
                <a:lnTo>
                  <a:pt x="2807809" y="466090"/>
                </a:lnTo>
                <a:lnTo>
                  <a:pt x="2820468" y="467360"/>
                </a:lnTo>
                <a:lnTo>
                  <a:pt x="2833816" y="467360"/>
                </a:lnTo>
                <a:lnTo>
                  <a:pt x="2860675" y="464820"/>
                </a:lnTo>
                <a:lnTo>
                  <a:pt x="2933847" y="464820"/>
                </a:lnTo>
                <a:lnTo>
                  <a:pt x="2942017" y="463550"/>
                </a:lnTo>
                <a:lnTo>
                  <a:pt x="2939242" y="462280"/>
                </a:lnTo>
                <a:close/>
              </a:path>
              <a:path w="3051175" h="476250">
                <a:moveTo>
                  <a:pt x="2933847" y="464820"/>
                </a:moveTo>
                <a:lnTo>
                  <a:pt x="2872283" y="464820"/>
                </a:lnTo>
                <a:lnTo>
                  <a:pt x="2884792" y="466090"/>
                </a:lnTo>
                <a:lnTo>
                  <a:pt x="2898985" y="467360"/>
                </a:lnTo>
                <a:lnTo>
                  <a:pt x="2909474" y="467360"/>
                </a:lnTo>
                <a:lnTo>
                  <a:pt x="2920684" y="466090"/>
                </a:lnTo>
                <a:lnTo>
                  <a:pt x="2933847" y="464820"/>
                </a:lnTo>
                <a:close/>
              </a:path>
              <a:path w="3051175" h="476250">
                <a:moveTo>
                  <a:pt x="119647" y="426720"/>
                </a:moveTo>
                <a:lnTo>
                  <a:pt x="107113" y="426720"/>
                </a:lnTo>
                <a:lnTo>
                  <a:pt x="106226" y="427462"/>
                </a:lnTo>
                <a:lnTo>
                  <a:pt x="115299" y="431800"/>
                </a:lnTo>
                <a:lnTo>
                  <a:pt x="119965" y="443230"/>
                </a:lnTo>
                <a:lnTo>
                  <a:pt x="118582" y="455930"/>
                </a:lnTo>
                <a:lnTo>
                  <a:pt x="111061" y="464820"/>
                </a:lnTo>
                <a:lnTo>
                  <a:pt x="106447" y="465126"/>
                </a:lnTo>
                <a:lnTo>
                  <a:pt x="107838" y="466090"/>
                </a:lnTo>
                <a:lnTo>
                  <a:pt x="116914" y="464820"/>
                </a:lnTo>
                <a:lnTo>
                  <a:pt x="130133" y="464820"/>
                </a:lnTo>
                <a:lnTo>
                  <a:pt x="140746" y="463550"/>
                </a:lnTo>
                <a:lnTo>
                  <a:pt x="193032" y="463550"/>
                </a:lnTo>
                <a:lnTo>
                  <a:pt x="204900" y="462280"/>
                </a:lnTo>
                <a:lnTo>
                  <a:pt x="515420" y="462280"/>
                </a:lnTo>
                <a:lnTo>
                  <a:pt x="508882" y="459740"/>
                </a:lnTo>
                <a:lnTo>
                  <a:pt x="502763" y="448310"/>
                </a:lnTo>
                <a:lnTo>
                  <a:pt x="502975" y="435610"/>
                </a:lnTo>
                <a:lnTo>
                  <a:pt x="503962" y="434340"/>
                </a:lnTo>
                <a:lnTo>
                  <a:pt x="417420" y="434340"/>
                </a:lnTo>
                <a:lnTo>
                  <a:pt x="405699" y="433070"/>
                </a:lnTo>
                <a:lnTo>
                  <a:pt x="185866" y="433070"/>
                </a:lnTo>
                <a:lnTo>
                  <a:pt x="176191" y="431800"/>
                </a:lnTo>
                <a:lnTo>
                  <a:pt x="163519" y="430530"/>
                </a:lnTo>
                <a:lnTo>
                  <a:pt x="119647" y="426720"/>
                </a:lnTo>
                <a:close/>
              </a:path>
              <a:path w="3051175" h="476250">
                <a:moveTo>
                  <a:pt x="572272" y="463550"/>
                </a:moveTo>
                <a:lnTo>
                  <a:pt x="544280" y="463550"/>
                </a:lnTo>
                <a:lnTo>
                  <a:pt x="559395" y="466090"/>
                </a:lnTo>
                <a:lnTo>
                  <a:pt x="572272" y="463550"/>
                </a:lnTo>
                <a:close/>
              </a:path>
              <a:path w="3051175" h="476250">
                <a:moveTo>
                  <a:pt x="788782" y="464820"/>
                </a:moveTo>
                <a:lnTo>
                  <a:pt x="765779" y="464820"/>
                </a:lnTo>
                <a:lnTo>
                  <a:pt x="776101" y="466090"/>
                </a:lnTo>
                <a:lnTo>
                  <a:pt x="788782" y="464820"/>
                </a:lnTo>
                <a:close/>
              </a:path>
              <a:path w="3051175" h="476250">
                <a:moveTo>
                  <a:pt x="1319108" y="459740"/>
                </a:moveTo>
                <a:lnTo>
                  <a:pt x="1077052" y="459740"/>
                </a:lnTo>
                <a:lnTo>
                  <a:pt x="1090215" y="461010"/>
                </a:lnTo>
                <a:lnTo>
                  <a:pt x="1101410" y="462280"/>
                </a:lnTo>
                <a:lnTo>
                  <a:pt x="1131950" y="466090"/>
                </a:lnTo>
                <a:lnTo>
                  <a:pt x="1155669" y="466090"/>
                </a:lnTo>
                <a:lnTo>
                  <a:pt x="1168723" y="464820"/>
                </a:lnTo>
                <a:lnTo>
                  <a:pt x="1182126" y="464820"/>
                </a:lnTo>
                <a:lnTo>
                  <a:pt x="1195542" y="463550"/>
                </a:lnTo>
                <a:lnTo>
                  <a:pt x="1259308" y="463550"/>
                </a:lnTo>
                <a:lnTo>
                  <a:pt x="1269562" y="462280"/>
                </a:lnTo>
                <a:lnTo>
                  <a:pt x="1325646" y="462280"/>
                </a:lnTo>
                <a:lnTo>
                  <a:pt x="1319108" y="459740"/>
                </a:lnTo>
                <a:close/>
              </a:path>
              <a:path w="3051175" h="476250">
                <a:moveTo>
                  <a:pt x="1382498" y="463550"/>
                </a:moveTo>
                <a:lnTo>
                  <a:pt x="1354506" y="463550"/>
                </a:lnTo>
                <a:lnTo>
                  <a:pt x="1369621" y="466090"/>
                </a:lnTo>
                <a:lnTo>
                  <a:pt x="1382498" y="463550"/>
                </a:lnTo>
                <a:close/>
              </a:path>
              <a:path w="3051175" h="476250">
                <a:moveTo>
                  <a:pt x="1599009" y="464820"/>
                </a:moveTo>
                <a:lnTo>
                  <a:pt x="1576005" y="464820"/>
                </a:lnTo>
                <a:lnTo>
                  <a:pt x="1586328" y="466090"/>
                </a:lnTo>
                <a:lnTo>
                  <a:pt x="1599009" y="464820"/>
                </a:lnTo>
                <a:close/>
              </a:path>
              <a:path w="3051175" h="476250">
                <a:moveTo>
                  <a:pt x="2129335" y="459740"/>
                </a:moveTo>
                <a:lnTo>
                  <a:pt x="1887279" y="459740"/>
                </a:lnTo>
                <a:lnTo>
                  <a:pt x="1900442" y="461010"/>
                </a:lnTo>
                <a:lnTo>
                  <a:pt x="1911637" y="462280"/>
                </a:lnTo>
                <a:lnTo>
                  <a:pt x="1942177" y="466090"/>
                </a:lnTo>
                <a:lnTo>
                  <a:pt x="1965896" y="466090"/>
                </a:lnTo>
                <a:lnTo>
                  <a:pt x="1978950" y="464820"/>
                </a:lnTo>
                <a:lnTo>
                  <a:pt x="1992353" y="464820"/>
                </a:lnTo>
                <a:lnTo>
                  <a:pt x="2005769" y="463550"/>
                </a:lnTo>
                <a:lnTo>
                  <a:pt x="2069535" y="463550"/>
                </a:lnTo>
                <a:lnTo>
                  <a:pt x="2079789" y="462280"/>
                </a:lnTo>
                <a:lnTo>
                  <a:pt x="2135873" y="462280"/>
                </a:lnTo>
                <a:lnTo>
                  <a:pt x="2129335" y="459740"/>
                </a:lnTo>
                <a:close/>
              </a:path>
              <a:path w="3051175" h="476250">
                <a:moveTo>
                  <a:pt x="2192725" y="463550"/>
                </a:moveTo>
                <a:lnTo>
                  <a:pt x="2164733" y="463550"/>
                </a:lnTo>
                <a:lnTo>
                  <a:pt x="2179848" y="466090"/>
                </a:lnTo>
                <a:lnTo>
                  <a:pt x="2192725" y="463550"/>
                </a:lnTo>
                <a:close/>
              </a:path>
              <a:path w="3051175" h="476250">
                <a:moveTo>
                  <a:pt x="2409236" y="464820"/>
                </a:moveTo>
                <a:lnTo>
                  <a:pt x="2386232" y="464820"/>
                </a:lnTo>
                <a:lnTo>
                  <a:pt x="2396555" y="466090"/>
                </a:lnTo>
                <a:lnTo>
                  <a:pt x="2409236" y="464820"/>
                </a:lnTo>
                <a:close/>
              </a:path>
              <a:path w="3051175" h="476250">
                <a:moveTo>
                  <a:pt x="2537184" y="427228"/>
                </a:moveTo>
                <a:lnTo>
                  <a:pt x="2528698" y="434340"/>
                </a:lnTo>
                <a:lnTo>
                  <a:pt x="2525976" y="448310"/>
                </a:lnTo>
                <a:lnTo>
                  <a:pt x="2529345" y="459740"/>
                </a:lnTo>
                <a:lnTo>
                  <a:pt x="2538519" y="466090"/>
                </a:lnTo>
                <a:lnTo>
                  <a:pt x="2547594" y="464820"/>
                </a:lnTo>
                <a:lnTo>
                  <a:pt x="2560813" y="464820"/>
                </a:lnTo>
                <a:lnTo>
                  <a:pt x="2571426" y="463550"/>
                </a:lnTo>
                <a:lnTo>
                  <a:pt x="2543538" y="463550"/>
                </a:lnTo>
                <a:lnTo>
                  <a:pt x="2550193" y="454660"/>
                </a:lnTo>
                <a:lnTo>
                  <a:pt x="2550724" y="441960"/>
                </a:lnTo>
                <a:lnTo>
                  <a:pt x="2545743" y="430530"/>
                </a:lnTo>
                <a:lnTo>
                  <a:pt x="2537184" y="427228"/>
                </a:lnTo>
                <a:close/>
              </a:path>
              <a:path w="3051175" h="476250">
                <a:moveTo>
                  <a:pt x="106226" y="427462"/>
                </a:moveTo>
                <a:lnTo>
                  <a:pt x="98018" y="434340"/>
                </a:lnTo>
                <a:lnTo>
                  <a:pt x="95296" y="448310"/>
                </a:lnTo>
                <a:lnTo>
                  <a:pt x="98664" y="459740"/>
                </a:lnTo>
                <a:lnTo>
                  <a:pt x="106447" y="465126"/>
                </a:lnTo>
                <a:lnTo>
                  <a:pt x="111061" y="464820"/>
                </a:lnTo>
                <a:lnTo>
                  <a:pt x="118582" y="455930"/>
                </a:lnTo>
                <a:lnTo>
                  <a:pt x="119965" y="443230"/>
                </a:lnTo>
                <a:lnTo>
                  <a:pt x="115299" y="431800"/>
                </a:lnTo>
                <a:lnTo>
                  <a:pt x="106226" y="427462"/>
                </a:lnTo>
                <a:close/>
              </a:path>
              <a:path w="3051175" h="476250">
                <a:moveTo>
                  <a:pt x="535892" y="426720"/>
                </a:moveTo>
                <a:lnTo>
                  <a:pt x="523250" y="426720"/>
                </a:lnTo>
                <a:lnTo>
                  <a:pt x="509304" y="427953"/>
                </a:lnTo>
                <a:lnTo>
                  <a:pt x="518169" y="430530"/>
                </a:lnTo>
                <a:lnTo>
                  <a:pt x="524596" y="440690"/>
                </a:lnTo>
                <a:lnTo>
                  <a:pt x="524867" y="453390"/>
                </a:lnTo>
                <a:lnTo>
                  <a:pt x="519508" y="462280"/>
                </a:lnTo>
                <a:lnTo>
                  <a:pt x="516588" y="462733"/>
                </a:lnTo>
                <a:lnTo>
                  <a:pt x="521957" y="464820"/>
                </a:lnTo>
                <a:lnTo>
                  <a:pt x="532852" y="463550"/>
                </a:lnTo>
                <a:lnTo>
                  <a:pt x="572272" y="463550"/>
                </a:lnTo>
                <a:lnTo>
                  <a:pt x="581016" y="462721"/>
                </a:lnTo>
                <a:lnTo>
                  <a:pt x="597830" y="461010"/>
                </a:lnTo>
                <a:lnTo>
                  <a:pt x="909339" y="461010"/>
                </a:lnTo>
                <a:lnTo>
                  <a:pt x="904783" y="449580"/>
                </a:lnTo>
                <a:lnTo>
                  <a:pt x="906361" y="436880"/>
                </a:lnTo>
                <a:lnTo>
                  <a:pt x="909652" y="433070"/>
                </a:lnTo>
                <a:lnTo>
                  <a:pt x="783774" y="433070"/>
                </a:lnTo>
                <a:lnTo>
                  <a:pt x="769733" y="431800"/>
                </a:lnTo>
                <a:lnTo>
                  <a:pt x="729967" y="431800"/>
                </a:lnTo>
                <a:lnTo>
                  <a:pt x="717183" y="430530"/>
                </a:lnTo>
                <a:lnTo>
                  <a:pt x="706317" y="430530"/>
                </a:lnTo>
                <a:lnTo>
                  <a:pt x="692944" y="429260"/>
                </a:lnTo>
                <a:lnTo>
                  <a:pt x="576583" y="429260"/>
                </a:lnTo>
                <a:lnTo>
                  <a:pt x="562906" y="427990"/>
                </a:lnTo>
                <a:lnTo>
                  <a:pt x="547705" y="427990"/>
                </a:lnTo>
                <a:lnTo>
                  <a:pt x="535892" y="426720"/>
                </a:lnTo>
                <a:close/>
              </a:path>
              <a:path w="3051175" h="476250">
                <a:moveTo>
                  <a:pt x="843940" y="462280"/>
                </a:moveTo>
                <a:lnTo>
                  <a:pt x="725611" y="462280"/>
                </a:lnTo>
                <a:lnTo>
                  <a:pt x="739638" y="463550"/>
                </a:lnTo>
                <a:lnTo>
                  <a:pt x="753325" y="464820"/>
                </a:lnTo>
                <a:lnTo>
                  <a:pt x="803992" y="464820"/>
                </a:lnTo>
                <a:lnTo>
                  <a:pt x="819645" y="463550"/>
                </a:lnTo>
                <a:lnTo>
                  <a:pt x="833656" y="463550"/>
                </a:lnTo>
                <a:lnTo>
                  <a:pt x="843940" y="462280"/>
                </a:lnTo>
                <a:close/>
              </a:path>
              <a:path w="3051175" h="476250">
                <a:moveTo>
                  <a:pt x="917241" y="427425"/>
                </a:moveTo>
                <a:lnTo>
                  <a:pt x="914039" y="427990"/>
                </a:lnTo>
                <a:lnTo>
                  <a:pt x="906361" y="436880"/>
                </a:lnTo>
                <a:lnTo>
                  <a:pt x="904783" y="449580"/>
                </a:lnTo>
                <a:lnTo>
                  <a:pt x="909339" y="461010"/>
                </a:lnTo>
                <a:lnTo>
                  <a:pt x="920059" y="464820"/>
                </a:lnTo>
                <a:lnTo>
                  <a:pt x="942922" y="464820"/>
                </a:lnTo>
                <a:lnTo>
                  <a:pt x="971242" y="463550"/>
                </a:lnTo>
                <a:lnTo>
                  <a:pt x="923084" y="463550"/>
                </a:lnTo>
                <a:lnTo>
                  <a:pt x="929739" y="454660"/>
                </a:lnTo>
                <a:lnTo>
                  <a:pt x="930270" y="441960"/>
                </a:lnTo>
                <a:lnTo>
                  <a:pt x="925289" y="430530"/>
                </a:lnTo>
                <a:lnTo>
                  <a:pt x="917241" y="427425"/>
                </a:lnTo>
                <a:close/>
              </a:path>
              <a:path w="3051175" h="476250">
                <a:moveTo>
                  <a:pt x="1325646" y="462280"/>
                </a:moveTo>
                <a:lnTo>
                  <a:pt x="1298700" y="462280"/>
                </a:lnTo>
                <a:lnTo>
                  <a:pt x="1310671" y="463550"/>
                </a:lnTo>
                <a:lnTo>
                  <a:pt x="1325066" y="464820"/>
                </a:lnTo>
                <a:lnTo>
                  <a:pt x="1326782" y="462721"/>
                </a:lnTo>
                <a:lnTo>
                  <a:pt x="1325646" y="462280"/>
                </a:lnTo>
                <a:close/>
              </a:path>
              <a:path w="3051175" h="476250">
                <a:moveTo>
                  <a:pt x="1346119" y="426720"/>
                </a:moveTo>
                <a:lnTo>
                  <a:pt x="1333477" y="426720"/>
                </a:lnTo>
                <a:lnTo>
                  <a:pt x="1321210" y="427805"/>
                </a:lnTo>
                <a:lnTo>
                  <a:pt x="1329699" y="431800"/>
                </a:lnTo>
                <a:lnTo>
                  <a:pt x="1334026" y="443230"/>
                </a:lnTo>
                <a:lnTo>
                  <a:pt x="1332333" y="455930"/>
                </a:lnTo>
                <a:lnTo>
                  <a:pt x="1326782" y="462721"/>
                </a:lnTo>
                <a:lnTo>
                  <a:pt x="1332183" y="464820"/>
                </a:lnTo>
                <a:lnTo>
                  <a:pt x="1343079" y="463550"/>
                </a:lnTo>
                <a:lnTo>
                  <a:pt x="1382498" y="463550"/>
                </a:lnTo>
                <a:lnTo>
                  <a:pt x="1391242" y="462721"/>
                </a:lnTo>
                <a:lnTo>
                  <a:pt x="1408058" y="461010"/>
                </a:lnTo>
                <a:lnTo>
                  <a:pt x="1719565" y="461010"/>
                </a:lnTo>
                <a:lnTo>
                  <a:pt x="1715010" y="449580"/>
                </a:lnTo>
                <a:lnTo>
                  <a:pt x="1716588" y="436880"/>
                </a:lnTo>
                <a:lnTo>
                  <a:pt x="1719878" y="433070"/>
                </a:lnTo>
                <a:lnTo>
                  <a:pt x="1594000" y="433070"/>
                </a:lnTo>
                <a:lnTo>
                  <a:pt x="1579960" y="431800"/>
                </a:lnTo>
                <a:lnTo>
                  <a:pt x="1540193" y="431800"/>
                </a:lnTo>
                <a:lnTo>
                  <a:pt x="1527409" y="430530"/>
                </a:lnTo>
                <a:lnTo>
                  <a:pt x="1516543" y="430530"/>
                </a:lnTo>
                <a:lnTo>
                  <a:pt x="1503171" y="429260"/>
                </a:lnTo>
                <a:lnTo>
                  <a:pt x="1386810" y="429260"/>
                </a:lnTo>
                <a:lnTo>
                  <a:pt x="1373133" y="427990"/>
                </a:lnTo>
                <a:lnTo>
                  <a:pt x="1357932" y="427990"/>
                </a:lnTo>
                <a:lnTo>
                  <a:pt x="1346119" y="426720"/>
                </a:lnTo>
                <a:close/>
              </a:path>
              <a:path w="3051175" h="476250">
                <a:moveTo>
                  <a:pt x="1654167" y="462280"/>
                </a:moveTo>
                <a:lnTo>
                  <a:pt x="1535838" y="462280"/>
                </a:lnTo>
                <a:lnTo>
                  <a:pt x="1549864" y="463550"/>
                </a:lnTo>
                <a:lnTo>
                  <a:pt x="1563551" y="464820"/>
                </a:lnTo>
                <a:lnTo>
                  <a:pt x="1614218" y="464820"/>
                </a:lnTo>
                <a:lnTo>
                  <a:pt x="1629872" y="463550"/>
                </a:lnTo>
                <a:lnTo>
                  <a:pt x="1643883" y="463550"/>
                </a:lnTo>
                <a:lnTo>
                  <a:pt x="1654167" y="462280"/>
                </a:lnTo>
                <a:close/>
              </a:path>
              <a:path w="3051175" h="476250">
                <a:moveTo>
                  <a:pt x="1727468" y="427425"/>
                </a:moveTo>
                <a:lnTo>
                  <a:pt x="1724266" y="427990"/>
                </a:lnTo>
                <a:lnTo>
                  <a:pt x="1716588" y="436880"/>
                </a:lnTo>
                <a:lnTo>
                  <a:pt x="1715010" y="449580"/>
                </a:lnTo>
                <a:lnTo>
                  <a:pt x="1719565" y="461010"/>
                </a:lnTo>
                <a:lnTo>
                  <a:pt x="1730286" y="464820"/>
                </a:lnTo>
                <a:lnTo>
                  <a:pt x="1753149" y="464820"/>
                </a:lnTo>
                <a:lnTo>
                  <a:pt x="1781469" y="463550"/>
                </a:lnTo>
                <a:lnTo>
                  <a:pt x="1733311" y="463550"/>
                </a:lnTo>
                <a:lnTo>
                  <a:pt x="1739966" y="454660"/>
                </a:lnTo>
                <a:lnTo>
                  <a:pt x="1740497" y="441960"/>
                </a:lnTo>
                <a:lnTo>
                  <a:pt x="1735516" y="430530"/>
                </a:lnTo>
                <a:lnTo>
                  <a:pt x="1727468" y="427425"/>
                </a:lnTo>
                <a:close/>
              </a:path>
              <a:path w="3051175" h="476250">
                <a:moveTo>
                  <a:pt x="2135873" y="462280"/>
                </a:moveTo>
                <a:lnTo>
                  <a:pt x="2108927" y="462280"/>
                </a:lnTo>
                <a:lnTo>
                  <a:pt x="2120899" y="463550"/>
                </a:lnTo>
                <a:lnTo>
                  <a:pt x="2135293" y="464820"/>
                </a:lnTo>
                <a:lnTo>
                  <a:pt x="2137009" y="462721"/>
                </a:lnTo>
                <a:lnTo>
                  <a:pt x="2135873" y="462280"/>
                </a:lnTo>
                <a:close/>
              </a:path>
              <a:path w="3051175" h="476250">
                <a:moveTo>
                  <a:pt x="2156346" y="426720"/>
                </a:moveTo>
                <a:lnTo>
                  <a:pt x="2143704" y="426720"/>
                </a:lnTo>
                <a:lnTo>
                  <a:pt x="2131437" y="427805"/>
                </a:lnTo>
                <a:lnTo>
                  <a:pt x="2139926" y="431800"/>
                </a:lnTo>
                <a:lnTo>
                  <a:pt x="2144253" y="443230"/>
                </a:lnTo>
                <a:lnTo>
                  <a:pt x="2142560" y="455930"/>
                </a:lnTo>
                <a:lnTo>
                  <a:pt x="2137009" y="462721"/>
                </a:lnTo>
                <a:lnTo>
                  <a:pt x="2142410" y="464820"/>
                </a:lnTo>
                <a:lnTo>
                  <a:pt x="2153305" y="463550"/>
                </a:lnTo>
                <a:lnTo>
                  <a:pt x="2192725" y="463550"/>
                </a:lnTo>
                <a:lnTo>
                  <a:pt x="2201469" y="462721"/>
                </a:lnTo>
                <a:lnTo>
                  <a:pt x="2218284" y="461010"/>
                </a:lnTo>
                <a:lnTo>
                  <a:pt x="2531180" y="461010"/>
                </a:lnTo>
                <a:lnTo>
                  <a:pt x="2529345" y="459740"/>
                </a:lnTo>
                <a:lnTo>
                  <a:pt x="2525976" y="448310"/>
                </a:lnTo>
                <a:lnTo>
                  <a:pt x="2528698" y="434340"/>
                </a:lnTo>
                <a:lnTo>
                  <a:pt x="2530213" y="433070"/>
                </a:lnTo>
                <a:lnTo>
                  <a:pt x="2404227" y="433070"/>
                </a:lnTo>
                <a:lnTo>
                  <a:pt x="2390187" y="431800"/>
                </a:lnTo>
                <a:lnTo>
                  <a:pt x="2350420" y="431800"/>
                </a:lnTo>
                <a:lnTo>
                  <a:pt x="2337636" y="430530"/>
                </a:lnTo>
                <a:lnTo>
                  <a:pt x="2326770" y="430530"/>
                </a:lnTo>
                <a:lnTo>
                  <a:pt x="2313398" y="429260"/>
                </a:lnTo>
                <a:lnTo>
                  <a:pt x="2197037" y="429260"/>
                </a:lnTo>
                <a:lnTo>
                  <a:pt x="2183360" y="427990"/>
                </a:lnTo>
                <a:lnTo>
                  <a:pt x="2168159" y="427990"/>
                </a:lnTo>
                <a:lnTo>
                  <a:pt x="2156346" y="426720"/>
                </a:lnTo>
                <a:close/>
              </a:path>
              <a:path w="3051175" h="476250">
                <a:moveTo>
                  <a:pt x="2464394" y="462280"/>
                </a:moveTo>
                <a:lnTo>
                  <a:pt x="2346065" y="462280"/>
                </a:lnTo>
                <a:lnTo>
                  <a:pt x="2360091" y="463550"/>
                </a:lnTo>
                <a:lnTo>
                  <a:pt x="2373778" y="464820"/>
                </a:lnTo>
                <a:lnTo>
                  <a:pt x="2424446" y="464820"/>
                </a:lnTo>
                <a:lnTo>
                  <a:pt x="2440099" y="463550"/>
                </a:lnTo>
                <a:lnTo>
                  <a:pt x="2454110" y="463550"/>
                </a:lnTo>
                <a:lnTo>
                  <a:pt x="2464394" y="462280"/>
                </a:lnTo>
                <a:close/>
              </a:path>
              <a:path w="3051175" h="476250">
                <a:moveTo>
                  <a:pt x="2940054" y="427974"/>
                </a:moveTo>
                <a:lnTo>
                  <a:pt x="2939820" y="427990"/>
                </a:lnTo>
                <a:lnTo>
                  <a:pt x="2933377" y="438150"/>
                </a:lnTo>
                <a:lnTo>
                  <a:pt x="2931999" y="449580"/>
                </a:lnTo>
                <a:lnTo>
                  <a:pt x="2936467" y="461010"/>
                </a:lnTo>
                <a:lnTo>
                  <a:pt x="2942018" y="463550"/>
                </a:lnTo>
                <a:lnTo>
                  <a:pt x="2950190" y="462280"/>
                </a:lnTo>
                <a:lnTo>
                  <a:pt x="2955548" y="453390"/>
                </a:lnTo>
                <a:lnTo>
                  <a:pt x="2955276" y="440690"/>
                </a:lnTo>
                <a:lnTo>
                  <a:pt x="2948849" y="430530"/>
                </a:lnTo>
                <a:lnTo>
                  <a:pt x="2940054" y="427974"/>
                </a:lnTo>
                <a:close/>
              </a:path>
              <a:path w="3051175" h="476250">
                <a:moveTo>
                  <a:pt x="323809" y="462280"/>
                </a:moveTo>
                <a:lnTo>
                  <a:pt x="225424" y="462280"/>
                </a:lnTo>
                <a:lnTo>
                  <a:pt x="254296" y="463550"/>
                </a:lnTo>
                <a:lnTo>
                  <a:pt x="312925" y="463550"/>
                </a:lnTo>
                <a:lnTo>
                  <a:pt x="323809" y="462280"/>
                </a:lnTo>
                <a:close/>
              </a:path>
              <a:path w="3051175" h="476250">
                <a:moveTo>
                  <a:pt x="909339" y="461010"/>
                </a:moveTo>
                <a:lnTo>
                  <a:pt x="648343" y="461010"/>
                </a:lnTo>
                <a:lnTo>
                  <a:pt x="659626" y="462280"/>
                </a:lnTo>
                <a:lnTo>
                  <a:pt x="672171" y="463550"/>
                </a:lnTo>
                <a:lnTo>
                  <a:pt x="700140" y="463550"/>
                </a:lnTo>
                <a:lnTo>
                  <a:pt x="712146" y="462280"/>
                </a:lnTo>
                <a:lnTo>
                  <a:pt x="912912" y="462280"/>
                </a:lnTo>
                <a:lnTo>
                  <a:pt x="909339" y="461010"/>
                </a:lnTo>
                <a:close/>
              </a:path>
              <a:path w="3051175" h="476250">
                <a:moveTo>
                  <a:pt x="912912" y="462280"/>
                </a:moveTo>
                <a:lnTo>
                  <a:pt x="853096" y="462280"/>
                </a:lnTo>
                <a:lnTo>
                  <a:pt x="878839" y="463550"/>
                </a:lnTo>
                <a:lnTo>
                  <a:pt x="916486" y="463550"/>
                </a:lnTo>
                <a:lnTo>
                  <a:pt x="912912" y="462280"/>
                </a:lnTo>
                <a:close/>
              </a:path>
              <a:path w="3051175" h="476250">
                <a:moveTo>
                  <a:pt x="935020" y="426720"/>
                </a:moveTo>
                <a:lnTo>
                  <a:pt x="921249" y="426720"/>
                </a:lnTo>
                <a:lnTo>
                  <a:pt x="917242" y="427425"/>
                </a:lnTo>
                <a:lnTo>
                  <a:pt x="925289" y="430530"/>
                </a:lnTo>
                <a:lnTo>
                  <a:pt x="930270" y="441960"/>
                </a:lnTo>
                <a:lnTo>
                  <a:pt x="929739" y="454660"/>
                </a:lnTo>
                <a:lnTo>
                  <a:pt x="923084" y="463550"/>
                </a:lnTo>
                <a:lnTo>
                  <a:pt x="971242" y="463550"/>
                </a:lnTo>
                <a:lnTo>
                  <a:pt x="984840" y="462280"/>
                </a:lnTo>
                <a:lnTo>
                  <a:pt x="1046020" y="462280"/>
                </a:lnTo>
                <a:lnTo>
                  <a:pt x="1077052" y="459740"/>
                </a:lnTo>
                <a:lnTo>
                  <a:pt x="1319108" y="459740"/>
                </a:lnTo>
                <a:lnTo>
                  <a:pt x="1312989" y="448310"/>
                </a:lnTo>
                <a:lnTo>
                  <a:pt x="1313202" y="435610"/>
                </a:lnTo>
                <a:lnTo>
                  <a:pt x="1314188" y="434340"/>
                </a:lnTo>
                <a:lnTo>
                  <a:pt x="1072397" y="434340"/>
                </a:lnTo>
                <a:lnTo>
                  <a:pt x="1058659" y="433070"/>
                </a:lnTo>
                <a:lnTo>
                  <a:pt x="1053487" y="431800"/>
                </a:lnTo>
                <a:lnTo>
                  <a:pt x="985921" y="431800"/>
                </a:lnTo>
                <a:lnTo>
                  <a:pt x="977287" y="430530"/>
                </a:lnTo>
                <a:lnTo>
                  <a:pt x="964771" y="429260"/>
                </a:lnTo>
                <a:lnTo>
                  <a:pt x="935020" y="426720"/>
                </a:lnTo>
                <a:close/>
              </a:path>
              <a:path w="3051175" h="476250">
                <a:moveTo>
                  <a:pt x="1719565" y="461010"/>
                </a:moveTo>
                <a:lnTo>
                  <a:pt x="1458570" y="461010"/>
                </a:lnTo>
                <a:lnTo>
                  <a:pt x="1469854" y="462280"/>
                </a:lnTo>
                <a:lnTo>
                  <a:pt x="1482399" y="463550"/>
                </a:lnTo>
                <a:lnTo>
                  <a:pt x="1510367" y="463550"/>
                </a:lnTo>
                <a:lnTo>
                  <a:pt x="1522373" y="462280"/>
                </a:lnTo>
                <a:lnTo>
                  <a:pt x="1723139" y="462280"/>
                </a:lnTo>
                <a:lnTo>
                  <a:pt x="1719565" y="461010"/>
                </a:lnTo>
                <a:close/>
              </a:path>
              <a:path w="3051175" h="476250">
                <a:moveTo>
                  <a:pt x="1723139" y="462280"/>
                </a:moveTo>
                <a:lnTo>
                  <a:pt x="1663323" y="462280"/>
                </a:lnTo>
                <a:lnTo>
                  <a:pt x="1689066" y="463550"/>
                </a:lnTo>
                <a:lnTo>
                  <a:pt x="1726713" y="463550"/>
                </a:lnTo>
                <a:lnTo>
                  <a:pt x="1723139" y="462280"/>
                </a:lnTo>
                <a:close/>
              </a:path>
              <a:path w="3051175" h="476250">
                <a:moveTo>
                  <a:pt x="1745246" y="426720"/>
                </a:moveTo>
                <a:lnTo>
                  <a:pt x="1731475" y="426720"/>
                </a:lnTo>
                <a:lnTo>
                  <a:pt x="1727468" y="427425"/>
                </a:lnTo>
                <a:lnTo>
                  <a:pt x="1735516" y="430530"/>
                </a:lnTo>
                <a:lnTo>
                  <a:pt x="1740497" y="441960"/>
                </a:lnTo>
                <a:lnTo>
                  <a:pt x="1739966" y="454660"/>
                </a:lnTo>
                <a:lnTo>
                  <a:pt x="1733311" y="463550"/>
                </a:lnTo>
                <a:lnTo>
                  <a:pt x="1781469" y="463550"/>
                </a:lnTo>
                <a:lnTo>
                  <a:pt x="1795067" y="462280"/>
                </a:lnTo>
                <a:lnTo>
                  <a:pt x="1856247" y="462280"/>
                </a:lnTo>
                <a:lnTo>
                  <a:pt x="1887279" y="459740"/>
                </a:lnTo>
                <a:lnTo>
                  <a:pt x="2129335" y="459740"/>
                </a:lnTo>
                <a:lnTo>
                  <a:pt x="2123216" y="448310"/>
                </a:lnTo>
                <a:lnTo>
                  <a:pt x="2123429" y="435610"/>
                </a:lnTo>
                <a:lnTo>
                  <a:pt x="2124415" y="434340"/>
                </a:lnTo>
                <a:lnTo>
                  <a:pt x="1882623" y="434340"/>
                </a:lnTo>
                <a:lnTo>
                  <a:pt x="1868885" y="433070"/>
                </a:lnTo>
                <a:lnTo>
                  <a:pt x="1863713" y="431800"/>
                </a:lnTo>
                <a:lnTo>
                  <a:pt x="1796147" y="431800"/>
                </a:lnTo>
                <a:lnTo>
                  <a:pt x="1787513" y="430530"/>
                </a:lnTo>
                <a:lnTo>
                  <a:pt x="1774997" y="429260"/>
                </a:lnTo>
                <a:lnTo>
                  <a:pt x="1745246" y="426720"/>
                </a:lnTo>
                <a:close/>
              </a:path>
              <a:path w="3051175" h="476250">
                <a:moveTo>
                  <a:pt x="2531180" y="461010"/>
                </a:moveTo>
                <a:lnTo>
                  <a:pt x="2268797" y="461010"/>
                </a:lnTo>
                <a:lnTo>
                  <a:pt x="2280080" y="462280"/>
                </a:lnTo>
                <a:lnTo>
                  <a:pt x="2292625" y="463550"/>
                </a:lnTo>
                <a:lnTo>
                  <a:pt x="2320594" y="463550"/>
                </a:lnTo>
                <a:lnTo>
                  <a:pt x="2332600" y="462280"/>
                </a:lnTo>
                <a:lnTo>
                  <a:pt x="2533015" y="462280"/>
                </a:lnTo>
                <a:lnTo>
                  <a:pt x="2531180" y="461010"/>
                </a:lnTo>
                <a:close/>
              </a:path>
              <a:path w="3051175" h="476250">
                <a:moveTo>
                  <a:pt x="2533015" y="462280"/>
                </a:moveTo>
                <a:lnTo>
                  <a:pt x="2473550" y="462280"/>
                </a:lnTo>
                <a:lnTo>
                  <a:pt x="2499293" y="463550"/>
                </a:lnTo>
                <a:lnTo>
                  <a:pt x="2534850" y="463550"/>
                </a:lnTo>
                <a:lnTo>
                  <a:pt x="2533015" y="462280"/>
                </a:lnTo>
                <a:close/>
              </a:path>
              <a:path w="3051175" h="476250">
                <a:moveTo>
                  <a:pt x="2550326" y="426720"/>
                </a:moveTo>
                <a:lnTo>
                  <a:pt x="2537792" y="426720"/>
                </a:lnTo>
                <a:lnTo>
                  <a:pt x="2537184" y="427228"/>
                </a:lnTo>
                <a:lnTo>
                  <a:pt x="2545743" y="430530"/>
                </a:lnTo>
                <a:lnTo>
                  <a:pt x="2550724" y="441960"/>
                </a:lnTo>
                <a:lnTo>
                  <a:pt x="2550193" y="454660"/>
                </a:lnTo>
                <a:lnTo>
                  <a:pt x="2543538" y="463550"/>
                </a:lnTo>
                <a:lnTo>
                  <a:pt x="2623713" y="463550"/>
                </a:lnTo>
                <a:lnTo>
                  <a:pt x="2635580" y="462280"/>
                </a:lnTo>
                <a:lnTo>
                  <a:pt x="2939242" y="462280"/>
                </a:lnTo>
                <a:lnTo>
                  <a:pt x="2936467" y="461010"/>
                </a:lnTo>
                <a:lnTo>
                  <a:pt x="2931999" y="449580"/>
                </a:lnTo>
                <a:lnTo>
                  <a:pt x="2933377" y="438150"/>
                </a:lnTo>
                <a:lnTo>
                  <a:pt x="2935793" y="434340"/>
                </a:lnTo>
                <a:lnTo>
                  <a:pt x="2848100" y="434340"/>
                </a:lnTo>
                <a:lnTo>
                  <a:pt x="2836378" y="433070"/>
                </a:lnTo>
                <a:lnTo>
                  <a:pt x="2616545" y="433070"/>
                </a:lnTo>
                <a:lnTo>
                  <a:pt x="2606871" y="431800"/>
                </a:lnTo>
                <a:lnTo>
                  <a:pt x="2594199" y="430530"/>
                </a:lnTo>
                <a:lnTo>
                  <a:pt x="2550326" y="426720"/>
                </a:lnTo>
                <a:close/>
              </a:path>
              <a:path w="3051175" h="476250">
                <a:moveTo>
                  <a:pt x="2754490" y="462280"/>
                </a:moveTo>
                <a:lnTo>
                  <a:pt x="2656104" y="462280"/>
                </a:lnTo>
                <a:lnTo>
                  <a:pt x="2684977" y="463550"/>
                </a:lnTo>
                <a:lnTo>
                  <a:pt x="2743605" y="463550"/>
                </a:lnTo>
                <a:lnTo>
                  <a:pt x="2754490" y="462280"/>
                </a:lnTo>
                <a:close/>
              </a:path>
              <a:path w="3051175" h="476250">
                <a:moveTo>
                  <a:pt x="509304" y="427953"/>
                </a:moveTo>
                <a:lnTo>
                  <a:pt x="508895" y="427990"/>
                </a:lnTo>
                <a:lnTo>
                  <a:pt x="502975" y="435610"/>
                </a:lnTo>
                <a:lnTo>
                  <a:pt x="502763" y="448310"/>
                </a:lnTo>
                <a:lnTo>
                  <a:pt x="508882" y="459740"/>
                </a:lnTo>
                <a:lnTo>
                  <a:pt x="516588" y="462733"/>
                </a:lnTo>
                <a:lnTo>
                  <a:pt x="519508" y="462280"/>
                </a:lnTo>
                <a:lnTo>
                  <a:pt x="524867" y="453390"/>
                </a:lnTo>
                <a:lnTo>
                  <a:pt x="524596" y="440690"/>
                </a:lnTo>
                <a:lnTo>
                  <a:pt x="518169" y="430530"/>
                </a:lnTo>
                <a:lnTo>
                  <a:pt x="509304" y="427953"/>
                </a:lnTo>
                <a:close/>
              </a:path>
              <a:path w="3051175" h="476250">
                <a:moveTo>
                  <a:pt x="2131437" y="427805"/>
                </a:moveTo>
                <a:lnTo>
                  <a:pt x="2129349" y="427990"/>
                </a:lnTo>
                <a:lnTo>
                  <a:pt x="2123429" y="435610"/>
                </a:lnTo>
                <a:lnTo>
                  <a:pt x="2123216" y="448310"/>
                </a:lnTo>
                <a:lnTo>
                  <a:pt x="2129335" y="459740"/>
                </a:lnTo>
                <a:lnTo>
                  <a:pt x="2137009" y="462721"/>
                </a:lnTo>
                <a:lnTo>
                  <a:pt x="2142560" y="455930"/>
                </a:lnTo>
                <a:lnTo>
                  <a:pt x="2144253" y="443230"/>
                </a:lnTo>
                <a:lnTo>
                  <a:pt x="2139926" y="431800"/>
                </a:lnTo>
                <a:lnTo>
                  <a:pt x="2131437" y="427805"/>
                </a:lnTo>
                <a:close/>
              </a:path>
              <a:path w="3051175" h="476250">
                <a:moveTo>
                  <a:pt x="1321210" y="427805"/>
                </a:moveTo>
                <a:lnTo>
                  <a:pt x="1319122" y="427990"/>
                </a:lnTo>
                <a:lnTo>
                  <a:pt x="1313202" y="435610"/>
                </a:lnTo>
                <a:lnTo>
                  <a:pt x="1312989" y="448310"/>
                </a:lnTo>
                <a:lnTo>
                  <a:pt x="1319108" y="459740"/>
                </a:lnTo>
                <a:lnTo>
                  <a:pt x="1326782" y="462721"/>
                </a:lnTo>
                <a:lnTo>
                  <a:pt x="1332333" y="455930"/>
                </a:lnTo>
                <a:lnTo>
                  <a:pt x="1334026" y="443230"/>
                </a:lnTo>
                <a:lnTo>
                  <a:pt x="1329699" y="431800"/>
                </a:lnTo>
                <a:lnTo>
                  <a:pt x="1321210" y="427805"/>
                </a:lnTo>
                <a:close/>
              </a:path>
              <a:path w="3051175" h="476250">
                <a:moveTo>
                  <a:pt x="648343" y="461010"/>
                </a:moveTo>
                <a:lnTo>
                  <a:pt x="597830" y="461010"/>
                </a:lnTo>
                <a:lnTo>
                  <a:pt x="608017" y="462280"/>
                </a:lnTo>
                <a:lnTo>
                  <a:pt x="631338" y="462280"/>
                </a:lnTo>
                <a:lnTo>
                  <a:pt x="648343" y="461010"/>
                </a:lnTo>
                <a:close/>
              </a:path>
              <a:path w="3051175" h="476250">
                <a:moveTo>
                  <a:pt x="1458570" y="461010"/>
                </a:moveTo>
                <a:lnTo>
                  <a:pt x="1408058" y="461010"/>
                </a:lnTo>
                <a:lnTo>
                  <a:pt x="1418244" y="462280"/>
                </a:lnTo>
                <a:lnTo>
                  <a:pt x="1441565" y="462280"/>
                </a:lnTo>
                <a:lnTo>
                  <a:pt x="1458570" y="461010"/>
                </a:lnTo>
                <a:close/>
              </a:path>
              <a:path w="3051175" h="476250">
                <a:moveTo>
                  <a:pt x="2268797" y="461010"/>
                </a:moveTo>
                <a:lnTo>
                  <a:pt x="2218284" y="461010"/>
                </a:lnTo>
                <a:lnTo>
                  <a:pt x="2228471" y="462280"/>
                </a:lnTo>
                <a:lnTo>
                  <a:pt x="2251791" y="462280"/>
                </a:lnTo>
                <a:lnTo>
                  <a:pt x="2268797" y="461010"/>
                </a:lnTo>
                <a:close/>
              </a:path>
              <a:path w="3051175" h="476250">
                <a:moveTo>
                  <a:pt x="14745" y="368980"/>
                </a:moveTo>
                <a:lnTo>
                  <a:pt x="14065" y="369570"/>
                </a:lnTo>
                <a:lnTo>
                  <a:pt x="10372" y="386080"/>
                </a:lnTo>
                <a:lnTo>
                  <a:pt x="8431" y="398780"/>
                </a:lnTo>
                <a:lnTo>
                  <a:pt x="5683" y="408940"/>
                </a:lnTo>
                <a:lnTo>
                  <a:pt x="2878" y="417830"/>
                </a:lnTo>
                <a:lnTo>
                  <a:pt x="771" y="427974"/>
                </a:lnTo>
                <a:lnTo>
                  <a:pt x="104" y="441960"/>
                </a:lnTo>
                <a:lnTo>
                  <a:pt x="3793" y="453390"/>
                </a:lnTo>
                <a:lnTo>
                  <a:pt x="6410" y="456390"/>
                </a:lnTo>
                <a:lnTo>
                  <a:pt x="6389" y="443230"/>
                </a:lnTo>
                <a:lnTo>
                  <a:pt x="10756" y="430530"/>
                </a:lnTo>
                <a:lnTo>
                  <a:pt x="18774" y="421640"/>
                </a:lnTo>
                <a:lnTo>
                  <a:pt x="29698" y="416560"/>
                </a:lnTo>
                <a:lnTo>
                  <a:pt x="58893" y="416560"/>
                </a:lnTo>
                <a:lnTo>
                  <a:pt x="58151" y="414020"/>
                </a:lnTo>
                <a:lnTo>
                  <a:pt x="55313" y="407670"/>
                </a:lnTo>
                <a:lnTo>
                  <a:pt x="52471" y="398780"/>
                </a:lnTo>
                <a:lnTo>
                  <a:pt x="50228" y="386080"/>
                </a:lnTo>
                <a:lnTo>
                  <a:pt x="49710" y="377190"/>
                </a:lnTo>
                <a:lnTo>
                  <a:pt x="28889" y="377190"/>
                </a:lnTo>
                <a:lnTo>
                  <a:pt x="15447" y="374650"/>
                </a:lnTo>
                <a:lnTo>
                  <a:pt x="14745" y="368980"/>
                </a:lnTo>
                <a:close/>
              </a:path>
              <a:path w="3051175" h="476250">
                <a:moveTo>
                  <a:pt x="2990545" y="444977"/>
                </a:moveTo>
                <a:lnTo>
                  <a:pt x="2990249" y="445770"/>
                </a:lnTo>
                <a:lnTo>
                  <a:pt x="2990538" y="445487"/>
                </a:lnTo>
                <a:lnTo>
                  <a:pt x="2990545" y="444977"/>
                </a:lnTo>
                <a:close/>
              </a:path>
              <a:path w="3051175" h="476250">
                <a:moveTo>
                  <a:pt x="2990538" y="445487"/>
                </a:moveTo>
                <a:lnTo>
                  <a:pt x="2990249" y="445770"/>
                </a:lnTo>
                <a:lnTo>
                  <a:pt x="2990534" y="445770"/>
                </a:lnTo>
                <a:lnTo>
                  <a:pt x="2990538" y="445487"/>
                </a:lnTo>
                <a:close/>
              </a:path>
              <a:path w="3051175" h="476250">
                <a:moveTo>
                  <a:pt x="3013878" y="422643"/>
                </a:moveTo>
                <a:lnTo>
                  <a:pt x="3005197" y="424180"/>
                </a:lnTo>
                <a:lnTo>
                  <a:pt x="2995466" y="431800"/>
                </a:lnTo>
                <a:lnTo>
                  <a:pt x="2990545" y="444977"/>
                </a:lnTo>
                <a:lnTo>
                  <a:pt x="2990538" y="445487"/>
                </a:lnTo>
                <a:lnTo>
                  <a:pt x="3013878" y="422643"/>
                </a:lnTo>
                <a:close/>
              </a:path>
              <a:path w="3051175" h="476250">
                <a:moveTo>
                  <a:pt x="3016291" y="415290"/>
                </a:moveTo>
                <a:lnTo>
                  <a:pt x="3003200" y="415290"/>
                </a:lnTo>
                <a:lnTo>
                  <a:pt x="2994812" y="416458"/>
                </a:lnTo>
                <a:lnTo>
                  <a:pt x="2994007" y="419100"/>
                </a:lnTo>
                <a:lnTo>
                  <a:pt x="2991983" y="426720"/>
                </a:lnTo>
                <a:lnTo>
                  <a:pt x="2990679" y="435610"/>
                </a:lnTo>
                <a:lnTo>
                  <a:pt x="2990545" y="444977"/>
                </a:lnTo>
                <a:lnTo>
                  <a:pt x="2995466" y="431800"/>
                </a:lnTo>
                <a:lnTo>
                  <a:pt x="3005197" y="424180"/>
                </a:lnTo>
                <a:lnTo>
                  <a:pt x="3013878" y="422643"/>
                </a:lnTo>
                <a:lnTo>
                  <a:pt x="3020093" y="416560"/>
                </a:lnTo>
                <a:lnTo>
                  <a:pt x="3016291" y="415290"/>
                </a:lnTo>
                <a:close/>
              </a:path>
              <a:path w="3051175" h="476250">
                <a:moveTo>
                  <a:pt x="466248" y="426720"/>
                </a:moveTo>
                <a:lnTo>
                  <a:pt x="454217" y="427990"/>
                </a:lnTo>
                <a:lnTo>
                  <a:pt x="430882" y="433070"/>
                </a:lnTo>
                <a:lnTo>
                  <a:pt x="417420" y="434340"/>
                </a:lnTo>
                <a:lnTo>
                  <a:pt x="503962" y="434340"/>
                </a:lnTo>
                <a:lnTo>
                  <a:pt x="508895" y="427990"/>
                </a:lnTo>
                <a:lnTo>
                  <a:pt x="482189" y="427990"/>
                </a:lnTo>
                <a:lnTo>
                  <a:pt x="466248" y="426720"/>
                </a:lnTo>
                <a:close/>
              </a:path>
              <a:path w="3051175" h="476250">
                <a:moveTo>
                  <a:pt x="1205296" y="425450"/>
                </a:moveTo>
                <a:lnTo>
                  <a:pt x="1183293" y="426720"/>
                </a:lnTo>
                <a:lnTo>
                  <a:pt x="1148209" y="426720"/>
                </a:lnTo>
                <a:lnTo>
                  <a:pt x="1135635" y="429260"/>
                </a:lnTo>
                <a:lnTo>
                  <a:pt x="1127949" y="431800"/>
                </a:lnTo>
                <a:lnTo>
                  <a:pt x="1121905" y="431800"/>
                </a:lnTo>
                <a:lnTo>
                  <a:pt x="1110622" y="433070"/>
                </a:lnTo>
                <a:lnTo>
                  <a:pt x="1094114" y="434340"/>
                </a:lnTo>
                <a:lnTo>
                  <a:pt x="1314188" y="434340"/>
                </a:lnTo>
                <a:lnTo>
                  <a:pt x="1318135" y="429260"/>
                </a:lnTo>
                <a:lnTo>
                  <a:pt x="1295980" y="429260"/>
                </a:lnTo>
                <a:lnTo>
                  <a:pt x="1281513" y="427990"/>
                </a:lnTo>
                <a:lnTo>
                  <a:pt x="1222765" y="427990"/>
                </a:lnTo>
                <a:lnTo>
                  <a:pt x="1205296" y="425450"/>
                </a:lnTo>
                <a:close/>
              </a:path>
              <a:path w="3051175" h="476250">
                <a:moveTo>
                  <a:pt x="2015522" y="425450"/>
                </a:moveTo>
                <a:lnTo>
                  <a:pt x="1993520" y="426720"/>
                </a:lnTo>
                <a:lnTo>
                  <a:pt x="1958435" y="426720"/>
                </a:lnTo>
                <a:lnTo>
                  <a:pt x="1945862" y="429260"/>
                </a:lnTo>
                <a:lnTo>
                  <a:pt x="1938176" y="431800"/>
                </a:lnTo>
                <a:lnTo>
                  <a:pt x="1932131" y="431800"/>
                </a:lnTo>
                <a:lnTo>
                  <a:pt x="1920848" y="433070"/>
                </a:lnTo>
                <a:lnTo>
                  <a:pt x="1904340" y="434340"/>
                </a:lnTo>
                <a:lnTo>
                  <a:pt x="2124415" y="434340"/>
                </a:lnTo>
                <a:lnTo>
                  <a:pt x="2128362" y="429260"/>
                </a:lnTo>
                <a:lnTo>
                  <a:pt x="2106206" y="429260"/>
                </a:lnTo>
                <a:lnTo>
                  <a:pt x="2091740" y="427990"/>
                </a:lnTo>
                <a:lnTo>
                  <a:pt x="2032992" y="427990"/>
                </a:lnTo>
                <a:lnTo>
                  <a:pt x="2015522" y="425450"/>
                </a:lnTo>
                <a:close/>
              </a:path>
              <a:path w="3051175" h="476250">
                <a:moveTo>
                  <a:pt x="2896927" y="426720"/>
                </a:moveTo>
                <a:lnTo>
                  <a:pt x="2884897" y="427990"/>
                </a:lnTo>
                <a:lnTo>
                  <a:pt x="2861562" y="433070"/>
                </a:lnTo>
                <a:lnTo>
                  <a:pt x="2848100" y="434340"/>
                </a:lnTo>
                <a:lnTo>
                  <a:pt x="2935793" y="434340"/>
                </a:lnTo>
                <a:lnTo>
                  <a:pt x="2939820" y="427990"/>
                </a:lnTo>
                <a:lnTo>
                  <a:pt x="2912869" y="427990"/>
                </a:lnTo>
                <a:lnTo>
                  <a:pt x="2896927" y="426720"/>
                </a:lnTo>
                <a:close/>
              </a:path>
              <a:path w="3051175" h="476250">
                <a:moveTo>
                  <a:pt x="247685" y="425450"/>
                </a:moveTo>
                <a:lnTo>
                  <a:pt x="238872" y="425450"/>
                </a:lnTo>
                <a:lnTo>
                  <a:pt x="226548" y="426720"/>
                </a:lnTo>
                <a:lnTo>
                  <a:pt x="197693" y="431800"/>
                </a:lnTo>
                <a:lnTo>
                  <a:pt x="185866" y="433070"/>
                </a:lnTo>
                <a:lnTo>
                  <a:pt x="315810" y="433070"/>
                </a:lnTo>
                <a:lnTo>
                  <a:pt x="273284" y="429260"/>
                </a:lnTo>
                <a:lnTo>
                  <a:pt x="259507" y="426720"/>
                </a:lnTo>
                <a:lnTo>
                  <a:pt x="247685" y="425450"/>
                </a:lnTo>
                <a:close/>
              </a:path>
              <a:path w="3051175" h="476250">
                <a:moveTo>
                  <a:pt x="364987" y="430530"/>
                </a:moveTo>
                <a:lnTo>
                  <a:pt x="342942" y="430530"/>
                </a:lnTo>
                <a:lnTo>
                  <a:pt x="326870" y="433070"/>
                </a:lnTo>
                <a:lnTo>
                  <a:pt x="405699" y="433070"/>
                </a:lnTo>
                <a:lnTo>
                  <a:pt x="392548" y="431800"/>
                </a:lnTo>
                <a:lnTo>
                  <a:pt x="378725" y="431800"/>
                </a:lnTo>
                <a:lnTo>
                  <a:pt x="364987" y="430530"/>
                </a:lnTo>
                <a:close/>
              </a:path>
              <a:path w="3051175" h="476250">
                <a:moveTo>
                  <a:pt x="833142" y="426720"/>
                </a:moveTo>
                <a:lnTo>
                  <a:pt x="827656" y="427990"/>
                </a:lnTo>
                <a:lnTo>
                  <a:pt x="811505" y="431800"/>
                </a:lnTo>
                <a:lnTo>
                  <a:pt x="798202" y="433070"/>
                </a:lnTo>
                <a:lnTo>
                  <a:pt x="909652" y="433070"/>
                </a:lnTo>
                <a:lnTo>
                  <a:pt x="912942" y="429260"/>
                </a:lnTo>
                <a:lnTo>
                  <a:pt x="857310" y="429260"/>
                </a:lnTo>
                <a:lnTo>
                  <a:pt x="843734" y="427990"/>
                </a:lnTo>
                <a:lnTo>
                  <a:pt x="833142" y="426720"/>
                </a:lnTo>
                <a:close/>
              </a:path>
              <a:path w="3051175" h="476250">
                <a:moveTo>
                  <a:pt x="1643369" y="426720"/>
                </a:moveTo>
                <a:lnTo>
                  <a:pt x="1637883" y="427990"/>
                </a:lnTo>
                <a:lnTo>
                  <a:pt x="1621732" y="431800"/>
                </a:lnTo>
                <a:lnTo>
                  <a:pt x="1608429" y="433070"/>
                </a:lnTo>
                <a:lnTo>
                  <a:pt x="1719878" y="433070"/>
                </a:lnTo>
                <a:lnTo>
                  <a:pt x="1723169" y="429260"/>
                </a:lnTo>
                <a:lnTo>
                  <a:pt x="1667537" y="429260"/>
                </a:lnTo>
                <a:lnTo>
                  <a:pt x="1653961" y="427990"/>
                </a:lnTo>
                <a:lnTo>
                  <a:pt x="1643369" y="426720"/>
                </a:lnTo>
                <a:close/>
              </a:path>
              <a:path w="3051175" h="476250">
                <a:moveTo>
                  <a:pt x="2453596" y="426720"/>
                </a:moveTo>
                <a:lnTo>
                  <a:pt x="2448109" y="427990"/>
                </a:lnTo>
                <a:lnTo>
                  <a:pt x="2431958" y="431800"/>
                </a:lnTo>
                <a:lnTo>
                  <a:pt x="2418655" y="433070"/>
                </a:lnTo>
                <a:lnTo>
                  <a:pt x="2530213" y="433070"/>
                </a:lnTo>
                <a:lnTo>
                  <a:pt x="2534760" y="429260"/>
                </a:lnTo>
                <a:lnTo>
                  <a:pt x="2477763" y="429260"/>
                </a:lnTo>
                <a:lnTo>
                  <a:pt x="2464187" y="427990"/>
                </a:lnTo>
                <a:lnTo>
                  <a:pt x="2453596" y="426720"/>
                </a:lnTo>
                <a:close/>
              </a:path>
              <a:path w="3051175" h="476250">
                <a:moveTo>
                  <a:pt x="2678365" y="425450"/>
                </a:moveTo>
                <a:lnTo>
                  <a:pt x="2669551" y="425450"/>
                </a:lnTo>
                <a:lnTo>
                  <a:pt x="2657227" y="426720"/>
                </a:lnTo>
                <a:lnTo>
                  <a:pt x="2628373" y="431800"/>
                </a:lnTo>
                <a:lnTo>
                  <a:pt x="2616545" y="433070"/>
                </a:lnTo>
                <a:lnTo>
                  <a:pt x="2746489" y="433070"/>
                </a:lnTo>
                <a:lnTo>
                  <a:pt x="2703964" y="429260"/>
                </a:lnTo>
                <a:lnTo>
                  <a:pt x="2690187" y="426720"/>
                </a:lnTo>
                <a:lnTo>
                  <a:pt x="2678365" y="425450"/>
                </a:lnTo>
                <a:close/>
              </a:path>
              <a:path w="3051175" h="476250">
                <a:moveTo>
                  <a:pt x="2795666" y="430530"/>
                </a:moveTo>
                <a:lnTo>
                  <a:pt x="2773621" y="430530"/>
                </a:lnTo>
                <a:lnTo>
                  <a:pt x="2757549" y="433070"/>
                </a:lnTo>
                <a:lnTo>
                  <a:pt x="2836378" y="433070"/>
                </a:lnTo>
                <a:lnTo>
                  <a:pt x="2823228" y="431800"/>
                </a:lnTo>
                <a:lnTo>
                  <a:pt x="2809405" y="431800"/>
                </a:lnTo>
                <a:lnTo>
                  <a:pt x="2795666" y="430530"/>
                </a:lnTo>
                <a:close/>
              </a:path>
              <a:path w="3051175" h="476250">
                <a:moveTo>
                  <a:pt x="1036924" y="429260"/>
                </a:moveTo>
                <a:lnTo>
                  <a:pt x="1024257" y="429260"/>
                </a:lnTo>
                <a:lnTo>
                  <a:pt x="995845" y="431800"/>
                </a:lnTo>
                <a:lnTo>
                  <a:pt x="1053487" y="431800"/>
                </a:lnTo>
                <a:lnTo>
                  <a:pt x="1048315" y="430530"/>
                </a:lnTo>
                <a:lnTo>
                  <a:pt x="1036924" y="429260"/>
                </a:lnTo>
                <a:close/>
              </a:path>
              <a:path w="3051175" h="476250">
                <a:moveTo>
                  <a:pt x="1847151" y="429260"/>
                </a:moveTo>
                <a:lnTo>
                  <a:pt x="1834484" y="429260"/>
                </a:lnTo>
                <a:lnTo>
                  <a:pt x="1806071" y="431800"/>
                </a:lnTo>
                <a:lnTo>
                  <a:pt x="1863713" y="431800"/>
                </a:lnTo>
                <a:lnTo>
                  <a:pt x="1858541" y="430530"/>
                </a:lnTo>
                <a:lnTo>
                  <a:pt x="1847151" y="429260"/>
                </a:lnTo>
                <a:close/>
              </a:path>
              <a:path w="3051175" h="476250">
                <a:moveTo>
                  <a:pt x="664099" y="426720"/>
                </a:moveTo>
                <a:lnTo>
                  <a:pt x="641017" y="426720"/>
                </a:lnTo>
                <a:lnTo>
                  <a:pt x="630023" y="427805"/>
                </a:lnTo>
                <a:lnTo>
                  <a:pt x="614566" y="429260"/>
                </a:lnTo>
                <a:lnTo>
                  <a:pt x="692944" y="429260"/>
                </a:lnTo>
                <a:lnTo>
                  <a:pt x="664099" y="426720"/>
                </a:lnTo>
                <a:close/>
              </a:path>
              <a:path w="3051175" h="476250">
                <a:moveTo>
                  <a:pt x="915411" y="426720"/>
                </a:moveTo>
                <a:lnTo>
                  <a:pt x="895608" y="426720"/>
                </a:lnTo>
                <a:lnTo>
                  <a:pt x="882826" y="427990"/>
                </a:lnTo>
                <a:lnTo>
                  <a:pt x="870017" y="427990"/>
                </a:lnTo>
                <a:lnTo>
                  <a:pt x="857310" y="429260"/>
                </a:lnTo>
                <a:lnTo>
                  <a:pt x="912942" y="429260"/>
                </a:lnTo>
                <a:lnTo>
                  <a:pt x="914039" y="427990"/>
                </a:lnTo>
                <a:lnTo>
                  <a:pt x="917241" y="427425"/>
                </a:lnTo>
                <a:lnTo>
                  <a:pt x="915411" y="426720"/>
                </a:lnTo>
                <a:close/>
              </a:path>
              <a:path w="3051175" h="476250">
                <a:moveTo>
                  <a:pt x="1318904" y="426720"/>
                </a:moveTo>
                <a:lnTo>
                  <a:pt x="1309408" y="427805"/>
                </a:lnTo>
                <a:lnTo>
                  <a:pt x="1295980" y="429260"/>
                </a:lnTo>
                <a:lnTo>
                  <a:pt x="1318135" y="429260"/>
                </a:lnTo>
                <a:lnTo>
                  <a:pt x="1319122" y="427990"/>
                </a:lnTo>
                <a:lnTo>
                  <a:pt x="1321210" y="427805"/>
                </a:lnTo>
                <a:lnTo>
                  <a:pt x="1318904" y="426720"/>
                </a:lnTo>
                <a:close/>
              </a:path>
              <a:path w="3051175" h="476250">
                <a:moveTo>
                  <a:pt x="1474326" y="426720"/>
                </a:moveTo>
                <a:lnTo>
                  <a:pt x="1451243" y="426720"/>
                </a:lnTo>
                <a:lnTo>
                  <a:pt x="1440250" y="427805"/>
                </a:lnTo>
                <a:lnTo>
                  <a:pt x="1424793" y="429260"/>
                </a:lnTo>
                <a:lnTo>
                  <a:pt x="1503171" y="429260"/>
                </a:lnTo>
                <a:lnTo>
                  <a:pt x="1474326" y="426720"/>
                </a:lnTo>
                <a:close/>
              </a:path>
              <a:path w="3051175" h="476250">
                <a:moveTo>
                  <a:pt x="1725638" y="426720"/>
                </a:moveTo>
                <a:lnTo>
                  <a:pt x="1705834" y="426720"/>
                </a:lnTo>
                <a:lnTo>
                  <a:pt x="1693053" y="427990"/>
                </a:lnTo>
                <a:lnTo>
                  <a:pt x="1680244" y="427990"/>
                </a:lnTo>
                <a:lnTo>
                  <a:pt x="1667537" y="429260"/>
                </a:lnTo>
                <a:lnTo>
                  <a:pt x="1723169" y="429260"/>
                </a:lnTo>
                <a:lnTo>
                  <a:pt x="1724266" y="427990"/>
                </a:lnTo>
                <a:lnTo>
                  <a:pt x="1727468" y="427425"/>
                </a:lnTo>
                <a:lnTo>
                  <a:pt x="1725638" y="426720"/>
                </a:lnTo>
                <a:close/>
              </a:path>
              <a:path w="3051175" h="476250">
                <a:moveTo>
                  <a:pt x="2129131" y="426720"/>
                </a:moveTo>
                <a:lnTo>
                  <a:pt x="2119635" y="427805"/>
                </a:lnTo>
                <a:lnTo>
                  <a:pt x="2106206" y="429260"/>
                </a:lnTo>
                <a:lnTo>
                  <a:pt x="2128362" y="429260"/>
                </a:lnTo>
                <a:lnTo>
                  <a:pt x="2129349" y="427990"/>
                </a:lnTo>
                <a:lnTo>
                  <a:pt x="2131437" y="427805"/>
                </a:lnTo>
                <a:lnTo>
                  <a:pt x="2129131" y="426720"/>
                </a:lnTo>
                <a:close/>
              </a:path>
              <a:path w="3051175" h="476250">
                <a:moveTo>
                  <a:pt x="2284553" y="426720"/>
                </a:moveTo>
                <a:lnTo>
                  <a:pt x="2261471" y="426720"/>
                </a:lnTo>
                <a:lnTo>
                  <a:pt x="2250477" y="427805"/>
                </a:lnTo>
                <a:lnTo>
                  <a:pt x="2235020" y="429260"/>
                </a:lnTo>
                <a:lnTo>
                  <a:pt x="2313398" y="429260"/>
                </a:lnTo>
                <a:lnTo>
                  <a:pt x="2284553" y="426720"/>
                </a:lnTo>
                <a:close/>
              </a:path>
              <a:path w="3051175" h="476250">
                <a:moveTo>
                  <a:pt x="2535865" y="426720"/>
                </a:moveTo>
                <a:lnTo>
                  <a:pt x="2516061" y="426720"/>
                </a:lnTo>
                <a:lnTo>
                  <a:pt x="2503279" y="427990"/>
                </a:lnTo>
                <a:lnTo>
                  <a:pt x="2490470" y="427990"/>
                </a:lnTo>
                <a:lnTo>
                  <a:pt x="2477763" y="429260"/>
                </a:lnTo>
                <a:lnTo>
                  <a:pt x="2534760" y="429260"/>
                </a:lnTo>
                <a:lnTo>
                  <a:pt x="2537184" y="427228"/>
                </a:lnTo>
                <a:lnTo>
                  <a:pt x="2535865" y="426720"/>
                </a:lnTo>
                <a:close/>
              </a:path>
              <a:path w="3051175" h="476250">
                <a:moveTo>
                  <a:pt x="505058" y="426720"/>
                </a:moveTo>
                <a:lnTo>
                  <a:pt x="494489" y="427990"/>
                </a:lnTo>
                <a:lnTo>
                  <a:pt x="508895" y="427990"/>
                </a:lnTo>
                <a:lnTo>
                  <a:pt x="509304" y="427953"/>
                </a:lnTo>
                <a:lnTo>
                  <a:pt x="505058" y="426720"/>
                </a:lnTo>
                <a:close/>
              </a:path>
              <a:path w="3051175" h="476250">
                <a:moveTo>
                  <a:pt x="2935738" y="426720"/>
                </a:moveTo>
                <a:lnTo>
                  <a:pt x="2925169" y="427990"/>
                </a:lnTo>
                <a:lnTo>
                  <a:pt x="2939820" y="427990"/>
                </a:lnTo>
                <a:lnTo>
                  <a:pt x="2940054" y="427974"/>
                </a:lnTo>
                <a:lnTo>
                  <a:pt x="2935738" y="426720"/>
                </a:lnTo>
                <a:close/>
              </a:path>
              <a:path w="3051175" h="476250">
                <a:moveTo>
                  <a:pt x="3047386" y="415290"/>
                </a:moveTo>
                <a:lnTo>
                  <a:pt x="3016291" y="415290"/>
                </a:lnTo>
                <a:lnTo>
                  <a:pt x="3020093" y="416560"/>
                </a:lnTo>
                <a:lnTo>
                  <a:pt x="3013878" y="422643"/>
                </a:lnTo>
                <a:lnTo>
                  <a:pt x="3019546" y="421640"/>
                </a:lnTo>
                <a:lnTo>
                  <a:pt x="3049330" y="421640"/>
                </a:lnTo>
                <a:lnTo>
                  <a:pt x="3049136" y="420370"/>
                </a:lnTo>
                <a:lnTo>
                  <a:pt x="3047386" y="415290"/>
                </a:lnTo>
                <a:close/>
              </a:path>
              <a:path w="3051175" h="476250">
                <a:moveTo>
                  <a:pt x="58893" y="416560"/>
                </a:moveTo>
                <a:lnTo>
                  <a:pt x="41165" y="416560"/>
                </a:lnTo>
                <a:lnTo>
                  <a:pt x="49674" y="417830"/>
                </a:lnTo>
                <a:lnTo>
                  <a:pt x="56848" y="420370"/>
                </a:lnTo>
                <a:lnTo>
                  <a:pt x="60172" y="420935"/>
                </a:lnTo>
                <a:lnTo>
                  <a:pt x="58893" y="416560"/>
                </a:lnTo>
                <a:close/>
              </a:path>
              <a:path w="3051175" h="476250">
                <a:moveTo>
                  <a:pt x="3002215" y="369148"/>
                </a:moveTo>
                <a:lnTo>
                  <a:pt x="3000881" y="372110"/>
                </a:lnTo>
                <a:lnTo>
                  <a:pt x="3000188" y="389890"/>
                </a:lnTo>
                <a:lnTo>
                  <a:pt x="2998530" y="402590"/>
                </a:lnTo>
                <a:lnTo>
                  <a:pt x="2996329" y="411480"/>
                </a:lnTo>
                <a:lnTo>
                  <a:pt x="2994812" y="416458"/>
                </a:lnTo>
                <a:lnTo>
                  <a:pt x="3003200" y="415290"/>
                </a:lnTo>
                <a:lnTo>
                  <a:pt x="3047386" y="415290"/>
                </a:lnTo>
                <a:lnTo>
                  <a:pt x="3044378" y="406400"/>
                </a:lnTo>
                <a:lnTo>
                  <a:pt x="3041876" y="397510"/>
                </a:lnTo>
                <a:lnTo>
                  <a:pt x="3039893" y="384810"/>
                </a:lnTo>
                <a:lnTo>
                  <a:pt x="3039488" y="377190"/>
                </a:lnTo>
                <a:lnTo>
                  <a:pt x="3018612" y="377190"/>
                </a:lnTo>
                <a:lnTo>
                  <a:pt x="3005198" y="373380"/>
                </a:lnTo>
                <a:lnTo>
                  <a:pt x="3002215" y="369148"/>
                </a:lnTo>
                <a:close/>
              </a:path>
              <a:path w="3051175" h="476250">
                <a:moveTo>
                  <a:pt x="33674" y="359410"/>
                </a:moveTo>
                <a:lnTo>
                  <a:pt x="22852" y="361950"/>
                </a:lnTo>
                <a:lnTo>
                  <a:pt x="14745" y="368980"/>
                </a:lnTo>
                <a:lnTo>
                  <a:pt x="15447" y="374650"/>
                </a:lnTo>
                <a:lnTo>
                  <a:pt x="28889" y="377190"/>
                </a:lnTo>
                <a:lnTo>
                  <a:pt x="43226" y="374650"/>
                </a:lnTo>
                <a:lnTo>
                  <a:pt x="48989" y="368074"/>
                </a:lnTo>
                <a:lnTo>
                  <a:pt x="43473" y="361950"/>
                </a:lnTo>
                <a:lnTo>
                  <a:pt x="33674" y="359410"/>
                </a:lnTo>
                <a:close/>
              </a:path>
              <a:path w="3051175" h="476250">
                <a:moveTo>
                  <a:pt x="48989" y="368074"/>
                </a:moveTo>
                <a:lnTo>
                  <a:pt x="43226" y="374650"/>
                </a:lnTo>
                <a:lnTo>
                  <a:pt x="28889" y="377190"/>
                </a:lnTo>
                <a:lnTo>
                  <a:pt x="49710" y="377190"/>
                </a:lnTo>
                <a:lnTo>
                  <a:pt x="49192" y="368300"/>
                </a:lnTo>
                <a:lnTo>
                  <a:pt x="48989" y="368074"/>
                </a:lnTo>
                <a:close/>
              </a:path>
              <a:path w="3051175" h="476250">
                <a:moveTo>
                  <a:pt x="3017775" y="356870"/>
                </a:moveTo>
                <a:lnTo>
                  <a:pt x="3006029" y="360680"/>
                </a:lnTo>
                <a:lnTo>
                  <a:pt x="3002215" y="369148"/>
                </a:lnTo>
                <a:lnTo>
                  <a:pt x="3005198" y="373380"/>
                </a:lnTo>
                <a:lnTo>
                  <a:pt x="3018612" y="377190"/>
                </a:lnTo>
                <a:lnTo>
                  <a:pt x="3032840" y="374650"/>
                </a:lnTo>
                <a:lnTo>
                  <a:pt x="3038918" y="366473"/>
                </a:lnTo>
                <a:lnTo>
                  <a:pt x="3038880" y="365760"/>
                </a:lnTo>
                <a:lnTo>
                  <a:pt x="3030573" y="358140"/>
                </a:lnTo>
                <a:lnTo>
                  <a:pt x="3017775" y="356870"/>
                </a:lnTo>
                <a:close/>
              </a:path>
              <a:path w="3051175" h="476250">
                <a:moveTo>
                  <a:pt x="3038918" y="366473"/>
                </a:moveTo>
                <a:lnTo>
                  <a:pt x="3032840" y="374650"/>
                </a:lnTo>
                <a:lnTo>
                  <a:pt x="3018612" y="377190"/>
                </a:lnTo>
                <a:lnTo>
                  <a:pt x="3039488" y="377190"/>
                </a:lnTo>
                <a:lnTo>
                  <a:pt x="3038918" y="366473"/>
                </a:lnTo>
                <a:close/>
              </a:path>
              <a:path w="3051175" h="476250">
                <a:moveTo>
                  <a:pt x="3002439" y="107676"/>
                </a:moveTo>
                <a:lnTo>
                  <a:pt x="3000713" y="109220"/>
                </a:lnTo>
                <a:lnTo>
                  <a:pt x="3002650" y="120650"/>
                </a:lnTo>
                <a:lnTo>
                  <a:pt x="3002639" y="133350"/>
                </a:lnTo>
                <a:lnTo>
                  <a:pt x="3001975" y="144780"/>
                </a:lnTo>
                <a:lnTo>
                  <a:pt x="3001786" y="158750"/>
                </a:lnTo>
                <a:lnTo>
                  <a:pt x="3002811" y="168910"/>
                </a:lnTo>
                <a:lnTo>
                  <a:pt x="3000310" y="182880"/>
                </a:lnTo>
                <a:lnTo>
                  <a:pt x="3001212" y="193040"/>
                </a:lnTo>
                <a:lnTo>
                  <a:pt x="3001148" y="209550"/>
                </a:lnTo>
                <a:lnTo>
                  <a:pt x="3002339" y="224790"/>
                </a:lnTo>
                <a:lnTo>
                  <a:pt x="3005521" y="233680"/>
                </a:lnTo>
                <a:lnTo>
                  <a:pt x="3006874" y="240030"/>
                </a:lnTo>
                <a:lnTo>
                  <a:pt x="3007945" y="254000"/>
                </a:lnTo>
                <a:lnTo>
                  <a:pt x="3007283" y="275590"/>
                </a:lnTo>
                <a:lnTo>
                  <a:pt x="3005321" y="285750"/>
                </a:lnTo>
                <a:lnTo>
                  <a:pt x="3003855" y="300990"/>
                </a:lnTo>
                <a:lnTo>
                  <a:pt x="3005076" y="314960"/>
                </a:lnTo>
                <a:lnTo>
                  <a:pt x="3005782" y="326390"/>
                </a:lnTo>
                <a:lnTo>
                  <a:pt x="3001836" y="353060"/>
                </a:lnTo>
                <a:lnTo>
                  <a:pt x="3000722" y="367030"/>
                </a:lnTo>
                <a:lnTo>
                  <a:pt x="3002215" y="369148"/>
                </a:lnTo>
                <a:lnTo>
                  <a:pt x="3006029" y="360680"/>
                </a:lnTo>
                <a:lnTo>
                  <a:pt x="3017775" y="356870"/>
                </a:lnTo>
                <a:lnTo>
                  <a:pt x="3038968" y="356870"/>
                </a:lnTo>
                <a:lnTo>
                  <a:pt x="3038899" y="355600"/>
                </a:lnTo>
                <a:lnTo>
                  <a:pt x="3037933" y="342900"/>
                </a:lnTo>
                <a:lnTo>
                  <a:pt x="3037028" y="327660"/>
                </a:lnTo>
                <a:lnTo>
                  <a:pt x="3036663" y="314960"/>
                </a:lnTo>
                <a:lnTo>
                  <a:pt x="3036796" y="309880"/>
                </a:lnTo>
                <a:lnTo>
                  <a:pt x="3036904" y="300990"/>
                </a:lnTo>
                <a:lnTo>
                  <a:pt x="3036639" y="289560"/>
                </a:lnTo>
                <a:lnTo>
                  <a:pt x="3034756" y="274320"/>
                </a:lnTo>
                <a:lnTo>
                  <a:pt x="3034537" y="260350"/>
                </a:lnTo>
                <a:lnTo>
                  <a:pt x="3036390" y="248920"/>
                </a:lnTo>
                <a:lnTo>
                  <a:pt x="3038828" y="238760"/>
                </a:lnTo>
                <a:lnTo>
                  <a:pt x="3040366" y="228600"/>
                </a:lnTo>
                <a:lnTo>
                  <a:pt x="3040259" y="220980"/>
                </a:lnTo>
                <a:lnTo>
                  <a:pt x="3040138" y="215900"/>
                </a:lnTo>
                <a:lnTo>
                  <a:pt x="3039455" y="203200"/>
                </a:lnTo>
                <a:lnTo>
                  <a:pt x="3038655" y="190500"/>
                </a:lnTo>
                <a:lnTo>
                  <a:pt x="3037866" y="176530"/>
                </a:lnTo>
                <a:lnTo>
                  <a:pt x="3038482" y="162560"/>
                </a:lnTo>
                <a:lnTo>
                  <a:pt x="3037938" y="152400"/>
                </a:lnTo>
                <a:lnTo>
                  <a:pt x="3036330" y="144780"/>
                </a:lnTo>
                <a:lnTo>
                  <a:pt x="3035526" y="138430"/>
                </a:lnTo>
                <a:lnTo>
                  <a:pt x="3035581" y="129540"/>
                </a:lnTo>
                <a:lnTo>
                  <a:pt x="3037112" y="119380"/>
                </a:lnTo>
                <a:lnTo>
                  <a:pt x="3024228" y="119380"/>
                </a:lnTo>
                <a:lnTo>
                  <a:pt x="3011811" y="118110"/>
                </a:lnTo>
                <a:lnTo>
                  <a:pt x="3002762" y="111760"/>
                </a:lnTo>
                <a:lnTo>
                  <a:pt x="3002439" y="107676"/>
                </a:lnTo>
                <a:close/>
              </a:path>
              <a:path w="3051175" h="476250">
                <a:moveTo>
                  <a:pt x="13140" y="113037"/>
                </a:moveTo>
                <a:lnTo>
                  <a:pt x="11538" y="115570"/>
                </a:lnTo>
                <a:lnTo>
                  <a:pt x="12758" y="125730"/>
                </a:lnTo>
                <a:lnTo>
                  <a:pt x="11199" y="140970"/>
                </a:lnTo>
                <a:lnTo>
                  <a:pt x="13813" y="153670"/>
                </a:lnTo>
                <a:lnTo>
                  <a:pt x="14872" y="167640"/>
                </a:lnTo>
                <a:lnTo>
                  <a:pt x="13730" y="177800"/>
                </a:lnTo>
                <a:lnTo>
                  <a:pt x="14628" y="190500"/>
                </a:lnTo>
                <a:lnTo>
                  <a:pt x="14704" y="194310"/>
                </a:lnTo>
                <a:lnTo>
                  <a:pt x="13983" y="203200"/>
                </a:lnTo>
                <a:lnTo>
                  <a:pt x="12490" y="215900"/>
                </a:lnTo>
                <a:lnTo>
                  <a:pt x="13532" y="229870"/>
                </a:lnTo>
                <a:lnTo>
                  <a:pt x="14056" y="242570"/>
                </a:lnTo>
                <a:lnTo>
                  <a:pt x="13006" y="255270"/>
                </a:lnTo>
                <a:lnTo>
                  <a:pt x="11585" y="269240"/>
                </a:lnTo>
                <a:lnTo>
                  <a:pt x="10992" y="280670"/>
                </a:lnTo>
                <a:lnTo>
                  <a:pt x="11900" y="294640"/>
                </a:lnTo>
                <a:lnTo>
                  <a:pt x="13033" y="309880"/>
                </a:lnTo>
                <a:lnTo>
                  <a:pt x="14013" y="321310"/>
                </a:lnTo>
                <a:lnTo>
                  <a:pt x="13725" y="331470"/>
                </a:lnTo>
                <a:lnTo>
                  <a:pt x="13279" y="344170"/>
                </a:lnTo>
                <a:lnTo>
                  <a:pt x="13559" y="359410"/>
                </a:lnTo>
                <a:lnTo>
                  <a:pt x="14745" y="368980"/>
                </a:lnTo>
                <a:lnTo>
                  <a:pt x="22852" y="361950"/>
                </a:lnTo>
                <a:lnTo>
                  <a:pt x="33674" y="359410"/>
                </a:lnTo>
                <a:lnTo>
                  <a:pt x="49663" y="359410"/>
                </a:lnTo>
                <a:lnTo>
                  <a:pt x="49299" y="351790"/>
                </a:lnTo>
                <a:lnTo>
                  <a:pt x="48551" y="339090"/>
                </a:lnTo>
                <a:lnTo>
                  <a:pt x="48061" y="325120"/>
                </a:lnTo>
                <a:lnTo>
                  <a:pt x="48566" y="313690"/>
                </a:lnTo>
                <a:lnTo>
                  <a:pt x="45090" y="300990"/>
                </a:lnTo>
                <a:lnTo>
                  <a:pt x="43148" y="288290"/>
                </a:lnTo>
                <a:lnTo>
                  <a:pt x="44350" y="274320"/>
                </a:lnTo>
                <a:lnTo>
                  <a:pt x="45103" y="262890"/>
                </a:lnTo>
                <a:lnTo>
                  <a:pt x="45317" y="248920"/>
                </a:lnTo>
                <a:lnTo>
                  <a:pt x="45831" y="233680"/>
                </a:lnTo>
                <a:lnTo>
                  <a:pt x="47139" y="220980"/>
                </a:lnTo>
                <a:lnTo>
                  <a:pt x="49372" y="205740"/>
                </a:lnTo>
                <a:lnTo>
                  <a:pt x="49536" y="194310"/>
                </a:lnTo>
                <a:lnTo>
                  <a:pt x="47917" y="181610"/>
                </a:lnTo>
                <a:lnTo>
                  <a:pt x="46863" y="168910"/>
                </a:lnTo>
                <a:lnTo>
                  <a:pt x="47142" y="157480"/>
                </a:lnTo>
                <a:lnTo>
                  <a:pt x="47799" y="144780"/>
                </a:lnTo>
                <a:lnTo>
                  <a:pt x="48848" y="129540"/>
                </a:lnTo>
                <a:lnTo>
                  <a:pt x="48548" y="120650"/>
                </a:lnTo>
                <a:lnTo>
                  <a:pt x="32853" y="120650"/>
                </a:lnTo>
                <a:lnTo>
                  <a:pt x="20054" y="119380"/>
                </a:lnTo>
                <a:lnTo>
                  <a:pt x="13140" y="113037"/>
                </a:lnTo>
                <a:close/>
              </a:path>
              <a:path w="3051175" h="476250">
                <a:moveTo>
                  <a:pt x="49663" y="359410"/>
                </a:moveTo>
                <a:lnTo>
                  <a:pt x="33674" y="359410"/>
                </a:lnTo>
                <a:lnTo>
                  <a:pt x="43473" y="361950"/>
                </a:lnTo>
                <a:lnTo>
                  <a:pt x="48989" y="368074"/>
                </a:lnTo>
                <a:lnTo>
                  <a:pt x="49905" y="367030"/>
                </a:lnTo>
                <a:lnTo>
                  <a:pt x="49785" y="361950"/>
                </a:lnTo>
                <a:lnTo>
                  <a:pt x="49663" y="359410"/>
                </a:lnTo>
                <a:close/>
              </a:path>
              <a:path w="3051175" h="476250">
                <a:moveTo>
                  <a:pt x="3038968" y="356870"/>
                </a:moveTo>
                <a:lnTo>
                  <a:pt x="3017775" y="356870"/>
                </a:lnTo>
                <a:lnTo>
                  <a:pt x="3030573" y="358140"/>
                </a:lnTo>
                <a:lnTo>
                  <a:pt x="3038880" y="365760"/>
                </a:lnTo>
                <a:lnTo>
                  <a:pt x="3038918" y="366473"/>
                </a:lnTo>
                <a:lnTo>
                  <a:pt x="3039448" y="365760"/>
                </a:lnTo>
                <a:lnTo>
                  <a:pt x="3038968" y="356870"/>
                </a:lnTo>
                <a:close/>
              </a:path>
              <a:path w="3051175" h="476250">
                <a:moveTo>
                  <a:pt x="32179" y="101600"/>
                </a:moveTo>
                <a:lnTo>
                  <a:pt x="17962" y="105410"/>
                </a:lnTo>
                <a:lnTo>
                  <a:pt x="13140" y="113037"/>
                </a:lnTo>
                <a:lnTo>
                  <a:pt x="20054" y="119380"/>
                </a:lnTo>
                <a:lnTo>
                  <a:pt x="32853" y="120650"/>
                </a:lnTo>
                <a:lnTo>
                  <a:pt x="44598" y="115570"/>
                </a:lnTo>
                <a:lnTo>
                  <a:pt x="46951" y="110928"/>
                </a:lnTo>
                <a:lnTo>
                  <a:pt x="45521" y="104140"/>
                </a:lnTo>
                <a:lnTo>
                  <a:pt x="32179" y="101600"/>
                </a:lnTo>
                <a:close/>
              </a:path>
              <a:path w="3051175" h="476250">
                <a:moveTo>
                  <a:pt x="46951" y="110928"/>
                </a:moveTo>
                <a:lnTo>
                  <a:pt x="44598" y="115570"/>
                </a:lnTo>
                <a:lnTo>
                  <a:pt x="32853" y="120650"/>
                </a:lnTo>
                <a:lnTo>
                  <a:pt x="48548" y="120650"/>
                </a:lnTo>
                <a:lnTo>
                  <a:pt x="48463" y="118110"/>
                </a:lnTo>
                <a:lnTo>
                  <a:pt x="46951" y="110928"/>
                </a:lnTo>
                <a:close/>
              </a:path>
              <a:path w="3051175" h="476250">
                <a:moveTo>
                  <a:pt x="3022805" y="100330"/>
                </a:moveTo>
                <a:lnTo>
                  <a:pt x="3007812" y="102870"/>
                </a:lnTo>
                <a:lnTo>
                  <a:pt x="3002439" y="107676"/>
                </a:lnTo>
                <a:lnTo>
                  <a:pt x="3002762" y="111760"/>
                </a:lnTo>
                <a:lnTo>
                  <a:pt x="3011811" y="118110"/>
                </a:lnTo>
                <a:lnTo>
                  <a:pt x="3024228" y="119380"/>
                </a:lnTo>
                <a:lnTo>
                  <a:pt x="3035166" y="115570"/>
                </a:lnTo>
                <a:lnTo>
                  <a:pt x="3036704" y="111760"/>
                </a:lnTo>
                <a:lnTo>
                  <a:pt x="3036765" y="110928"/>
                </a:lnTo>
                <a:lnTo>
                  <a:pt x="3036255" y="104140"/>
                </a:lnTo>
                <a:lnTo>
                  <a:pt x="3022805" y="100330"/>
                </a:lnTo>
                <a:close/>
              </a:path>
              <a:path w="3051175" h="476250">
                <a:moveTo>
                  <a:pt x="3036808" y="111503"/>
                </a:moveTo>
                <a:lnTo>
                  <a:pt x="3035166" y="115570"/>
                </a:lnTo>
                <a:lnTo>
                  <a:pt x="3024228" y="119380"/>
                </a:lnTo>
                <a:lnTo>
                  <a:pt x="3037112" y="119380"/>
                </a:lnTo>
                <a:lnTo>
                  <a:pt x="3037304" y="118110"/>
                </a:lnTo>
                <a:lnTo>
                  <a:pt x="3036808" y="111503"/>
                </a:lnTo>
                <a:close/>
              </a:path>
              <a:path w="3051175" h="476250">
                <a:moveTo>
                  <a:pt x="24648" y="7620"/>
                </a:moveTo>
                <a:lnTo>
                  <a:pt x="16849" y="7620"/>
                </a:lnTo>
                <a:lnTo>
                  <a:pt x="5764" y="15240"/>
                </a:lnTo>
                <a:lnTo>
                  <a:pt x="954" y="27940"/>
                </a:lnTo>
                <a:lnTo>
                  <a:pt x="99" y="39370"/>
                </a:lnTo>
                <a:lnTo>
                  <a:pt x="0" y="44450"/>
                </a:lnTo>
                <a:lnTo>
                  <a:pt x="90" y="46990"/>
                </a:lnTo>
                <a:lnTo>
                  <a:pt x="188" y="48552"/>
                </a:lnTo>
                <a:lnTo>
                  <a:pt x="1491" y="55880"/>
                </a:lnTo>
                <a:lnTo>
                  <a:pt x="3679" y="63500"/>
                </a:lnTo>
                <a:lnTo>
                  <a:pt x="6249" y="69850"/>
                </a:lnTo>
                <a:lnTo>
                  <a:pt x="8751" y="80010"/>
                </a:lnTo>
                <a:lnTo>
                  <a:pt x="10734" y="92710"/>
                </a:lnTo>
                <a:lnTo>
                  <a:pt x="11747" y="111760"/>
                </a:lnTo>
                <a:lnTo>
                  <a:pt x="13140" y="113037"/>
                </a:lnTo>
                <a:lnTo>
                  <a:pt x="17962" y="105410"/>
                </a:lnTo>
                <a:lnTo>
                  <a:pt x="32179" y="101600"/>
                </a:lnTo>
                <a:lnTo>
                  <a:pt x="49895" y="101600"/>
                </a:lnTo>
                <a:lnTo>
                  <a:pt x="50440" y="87630"/>
                </a:lnTo>
                <a:lnTo>
                  <a:pt x="52098" y="74930"/>
                </a:lnTo>
                <a:lnTo>
                  <a:pt x="54299" y="64770"/>
                </a:lnTo>
                <a:lnTo>
                  <a:pt x="55073" y="62230"/>
                </a:lnTo>
                <a:lnTo>
                  <a:pt x="34337" y="62230"/>
                </a:lnTo>
                <a:lnTo>
                  <a:pt x="30534" y="60960"/>
                </a:lnTo>
                <a:lnTo>
                  <a:pt x="35724" y="55880"/>
                </a:lnTo>
                <a:lnTo>
                  <a:pt x="31081" y="55880"/>
                </a:lnTo>
                <a:lnTo>
                  <a:pt x="16671" y="53340"/>
                </a:lnTo>
                <a:lnTo>
                  <a:pt x="6751" y="45720"/>
                </a:lnTo>
                <a:lnTo>
                  <a:pt x="1106" y="33020"/>
                </a:lnTo>
                <a:lnTo>
                  <a:pt x="24648" y="7620"/>
                </a:lnTo>
                <a:close/>
              </a:path>
              <a:path w="3051175" h="476250">
                <a:moveTo>
                  <a:pt x="3040017" y="100330"/>
                </a:moveTo>
                <a:lnTo>
                  <a:pt x="3022805" y="100330"/>
                </a:lnTo>
                <a:lnTo>
                  <a:pt x="3036255" y="104140"/>
                </a:lnTo>
                <a:lnTo>
                  <a:pt x="3036808" y="111503"/>
                </a:lnTo>
                <a:lnTo>
                  <a:pt x="3039781" y="104140"/>
                </a:lnTo>
                <a:lnTo>
                  <a:pt x="3040017" y="100330"/>
                </a:lnTo>
                <a:close/>
              </a:path>
              <a:path w="3051175" h="476250">
                <a:moveTo>
                  <a:pt x="49895" y="101600"/>
                </a:moveTo>
                <a:lnTo>
                  <a:pt x="32179" y="101600"/>
                </a:lnTo>
                <a:lnTo>
                  <a:pt x="45521" y="104140"/>
                </a:lnTo>
                <a:lnTo>
                  <a:pt x="46951" y="110928"/>
                </a:lnTo>
                <a:lnTo>
                  <a:pt x="49747" y="105410"/>
                </a:lnTo>
                <a:lnTo>
                  <a:pt x="49895" y="101600"/>
                </a:lnTo>
                <a:close/>
              </a:path>
              <a:path w="3051175" h="476250">
                <a:moveTo>
                  <a:pt x="2990436" y="56012"/>
                </a:moveTo>
                <a:lnTo>
                  <a:pt x="2990599" y="57150"/>
                </a:lnTo>
                <a:lnTo>
                  <a:pt x="2992937" y="64770"/>
                </a:lnTo>
                <a:lnTo>
                  <a:pt x="2995832" y="71120"/>
                </a:lnTo>
                <a:lnTo>
                  <a:pt x="2998775" y="80010"/>
                </a:lnTo>
                <a:lnTo>
                  <a:pt x="3001255" y="92710"/>
                </a:lnTo>
                <a:lnTo>
                  <a:pt x="3002439" y="107676"/>
                </a:lnTo>
                <a:lnTo>
                  <a:pt x="3007812" y="102870"/>
                </a:lnTo>
                <a:lnTo>
                  <a:pt x="3022805" y="100330"/>
                </a:lnTo>
                <a:lnTo>
                  <a:pt x="3040017" y="100330"/>
                </a:lnTo>
                <a:lnTo>
                  <a:pt x="3040961" y="85090"/>
                </a:lnTo>
                <a:lnTo>
                  <a:pt x="3043774" y="73660"/>
                </a:lnTo>
                <a:lnTo>
                  <a:pt x="3047130" y="64770"/>
                </a:lnTo>
                <a:lnTo>
                  <a:pt x="3048335" y="60960"/>
                </a:lnTo>
                <a:lnTo>
                  <a:pt x="3009461" y="60960"/>
                </a:lnTo>
                <a:lnTo>
                  <a:pt x="3000953" y="59690"/>
                </a:lnTo>
                <a:lnTo>
                  <a:pt x="2993778" y="57150"/>
                </a:lnTo>
                <a:lnTo>
                  <a:pt x="2990436" y="56012"/>
                </a:lnTo>
                <a:close/>
              </a:path>
              <a:path w="3051175" h="476250">
                <a:moveTo>
                  <a:pt x="60084" y="32465"/>
                </a:moveTo>
                <a:lnTo>
                  <a:pt x="55161" y="44450"/>
                </a:lnTo>
                <a:lnTo>
                  <a:pt x="45431" y="53340"/>
                </a:lnTo>
                <a:lnTo>
                  <a:pt x="36749" y="54876"/>
                </a:lnTo>
                <a:lnTo>
                  <a:pt x="30534" y="60960"/>
                </a:lnTo>
                <a:lnTo>
                  <a:pt x="34337" y="62230"/>
                </a:lnTo>
                <a:lnTo>
                  <a:pt x="47424" y="62230"/>
                </a:lnTo>
                <a:lnTo>
                  <a:pt x="55412" y="61117"/>
                </a:lnTo>
                <a:lnTo>
                  <a:pt x="57431" y="54610"/>
                </a:lnTo>
                <a:lnTo>
                  <a:pt x="58645" y="50800"/>
                </a:lnTo>
                <a:lnTo>
                  <a:pt x="59949" y="41910"/>
                </a:lnTo>
                <a:lnTo>
                  <a:pt x="60084" y="32465"/>
                </a:lnTo>
                <a:close/>
              </a:path>
              <a:path w="3051175" h="476250">
                <a:moveTo>
                  <a:pt x="55412" y="61117"/>
                </a:moveTo>
                <a:lnTo>
                  <a:pt x="47424" y="62230"/>
                </a:lnTo>
                <a:lnTo>
                  <a:pt x="55073" y="62230"/>
                </a:lnTo>
                <a:lnTo>
                  <a:pt x="55412" y="61117"/>
                </a:lnTo>
                <a:close/>
              </a:path>
              <a:path w="3051175" h="476250">
                <a:moveTo>
                  <a:pt x="96486" y="31750"/>
                </a:moveTo>
                <a:lnTo>
                  <a:pt x="60377" y="31750"/>
                </a:lnTo>
                <a:lnTo>
                  <a:pt x="60084" y="32465"/>
                </a:lnTo>
                <a:lnTo>
                  <a:pt x="59949" y="41910"/>
                </a:lnTo>
                <a:lnTo>
                  <a:pt x="58645" y="50800"/>
                </a:lnTo>
                <a:lnTo>
                  <a:pt x="56621" y="57150"/>
                </a:lnTo>
                <a:lnTo>
                  <a:pt x="55412" y="61117"/>
                </a:lnTo>
                <a:lnTo>
                  <a:pt x="56543" y="60960"/>
                </a:lnTo>
                <a:lnTo>
                  <a:pt x="70484" y="55880"/>
                </a:lnTo>
                <a:lnTo>
                  <a:pt x="79327" y="52070"/>
                </a:lnTo>
                <a:lnTo>
                  <a:pt x="92097" y="49530"/>
                </a:lnTo>
                <a:lnTo>
                  <a:pt x="106494" y="48552"/>
                </a:lnTo>
                <a:lnTo>
                  <a:pt x="100475" y="45720"/>
                </a:lnTo>
                <a:lnTo>
                  <a:pt x="96148" y="34290"/>
                </a:lnTo>
                <a:lnTo>
                  <a:pt x="96486" y="31750"/>
                </a:lnTo>
                <a:close/>
              </a:path>
              <a:path w="3051175" h="476250">
                <a:moveTo>
                  <a:pt x="2990249" y="31750"/>
                </a:moveTo>
                <a:lnTo>
                  <a:pt x="2989566" y="35560"/>
                </a:lnTo>
                <a:lnTo>
                  <a:pt x="2989307" y="38481"/>
                </a:lnTo>
                <a:lnTo>
                  <a:pt x="2989261" y="45720"/>
                </a:lnTo>
                <a:lnTo>
                  <a:pt x="2989369" y="48552"/>
                </a:lnTo>
                <a:lnTo>
                  <a:pt x="2990436" y="56012"/>
                </a:lnTo>
                <a:lnTo>
                  <a:pt x="2993778" y="57150"/>
                </a:lnTo>
                <a:lnTo>
                  <a:pt x="3000953" y="59690"/>
                </a:lnTo>
                <a:lnTo>
                  <a:pt x="3009461" y="60960"/>
                </a:lnTo>
                <a:lnTo>
                  <a:pt x="3020093" y="60960"/>
                </a:lnTo>
                <a:lnTo>
                  <a:pt x="3006503" y="55880"/>
                </a:lnTo>
                <a:lnTo>
                  <a:pt x="2998613" y="45720"/>
                </a:lnTo>
                <a:lnTo>
                  <a:pt x="2997127" y="38481"/>
                </a:lnTo>
                <a:lnTo>
                  <a:pt x="2990249" y="31750"/>
                </a:lnTo>
                <a:close/>
              </a:path>
              <a:path w="3051175" h="476250">
                <a:moveTo>
                  <a:pt x="2997127" y="38481"/>
                </a:moveTo>
                <a:lnTo>
                  <a:pt x="2998613" y="45720"/>
                </a:lnTo>
                <a:lnTo>
                  <a:pt x="3006503" y="55880"/>
                </a:lnTo>
                <a:lnTo>
                  <a:pt x="3020093" y="60960"/>
                </a:lnTo>
                <a:lnTo>
                  <a:pt x="2997127" y="38481"/>
                </a:lnTo>
                <a:close/>
              </a:path>
              <a:path w="3051175" h="476250">
                <a:moveTo>
                  <a:pt x="3018367" y="1270"/>
                </a:moveTo>
                <a:lnTo>
                  <a:pt x="3005911" y="7620"/>
                </a:lnTo>
                <a:lnTo>
                  <a:pt x="2998148" y="17780"/>
                </a:lnTo>
                <a:lnTo>
                  <a:pt x="2995746" y="31750"/>
                </a:lnTo>
                <a:lnTo>
                  <a:pt x="2997127" y="38481"/>
                </a:lnTo>
                <a:lnTo>
                  <a:pt x="3020093" y="60960"/>
                </a:lnTo>
                <a:lnTo>
                  <a:pt x="3020928" y="60960"/>
                </a:lnTo>
                <a:lnTo>
                  <a:pt x="3031853" y="55880"/>
                </a:lnTo>
                <a:lnTo>
                  <a:pt x="3039871" y="46990"/>
                </a:lnTo>
                <a:lnTo>
                  <a:pt x="3044239" y="34290"/>
                </a:lnTo>
                <a:lnTo>
                  <a:pt x="3044226" y="26256"/>
                </a:lnTo>
                <a:lnTo>
                  <a:pt x="3018367" y="1270"/>
                </a:lnTo>
                <a:close/>
              </a:path>
              <a:path w="3051175" h="476250">
                <a:moveTo>
                  <a:pt x="3044226" y="26256"/>
                </a:moveTo>
                <a:lnTo>
                  <a:pt x="3044239" y="34290"/>
                </a:lnTo>
                <a:lnTo>
                  <a:pt x="3039871" y="46990"/>
                </a:lnTo>
                <a:lnTo>
                  <a:pt x="3031853" y="55880"/>
                </a:lnTo>
                <a:lnTo>
                  <a:pt x="3020928" y="60960"/>
                </a:lnTo>
                <a:lnTo>
                  <a:pt x="3048335" y="60960"/>
                </a:lnTo>
                <a:lnTo>
                  <a:pt x="3049942" y="55880"/>
                </a:lnTo>
                <a:lnTo>
                  <a:pt x="3051121" y="44450"/>
                </a:lnTo>
                <a:lnTo>
                  <a:pt x="3051028" y="38481"/>
                </a:lnTo>
                <a:lnTo>
                  <a:pt x="3050722" y="35560"/>
                </a:lnTo>
                <a:lnTo>
                  <a:pt x="3049910" y="31750"/>
                </a:lnTo>
                <a:lnTo>
                  <a:pt x="3044226" y="26256"/>
                </a:lnTo>
                <a:close/>
              </a:path>
              <a:path w="3051175" h="476250">
                <a:moveTo>
                  <a:pt x="2938277" y="14009"/>
                </a:moveTo>
                <a:lnTo>
                  <a:pt x="2932046" y="20320"/>
                </a:lnTo>
                <a:lnTo>
                  <a:pt x="2930661" y="33020"/>
                </a:lnTo>
                <a:lnTo>
                  <a:pt x="2935324" y="45720"/>
                </a:lnTo>
                <a:lnTo>
                  <a:pt x="2945948" y="50800"/>
                </a:lnTo>
                <a:lnTo>
                  <a:pt x="2964023" y="50800"/>
                </a:lnTo>
                <a:lnTo>
                  <a:pt x="2976938" y="53340"/>
                </a:lnTo>
                <a:lnTo>
                  <a:pt x="2986315" y="54610"/>
                </a:lnTo>
                <a:lnTo>
                  <a:pt x="2990436" y="56012"/>
                </a:lnTo>
                <a:lnTo>
                  <a:pt x="2989509" y="49530"/>
                </a:lnTo>
                <a:lnTo>
                  <a:pt x="2946845" y="49530"/>
                </a:lnTo>
                <a:lnTo>
                  <a:pt x="2952766" y="40640"/>
                </a:lnTo>
                <a:lnTo>
                  <a:pt x="2952978" y="27940"/>
                </a:lnTo>
                <a:lnTo>
                  <a:pt x="2946859" y="16510"/>
                </a:lnTo>
                <a:lnTo>
                  <a:pt x="2938277" y="14009"/>
                </a:lnTo>
                <a:close/>
              </a:path>
              <a:path w="3051175" h="476250">
                <a:moveTo>
                  <a:pt x="43475" y="0"/>
                </a:moveTo>
                <a:lnTo>
                  <a:pt x="38794" y="0"/>
                </a:lnTo>
                <a:lnTo>
                  <a:pt x="34462" y="1270"/>
                </a:lnTo>
                <a:lnTo>
                  <a:pt x="30534" y="1270"/>
                </a:lnTo>
                <a:lnTo>
                  <a:pt x="1106" y="33020"/>
                </a:lnTo>
                <a:lnTo>
                  <a:pt x="6751" y="45720"/>
                </a:lnTo>
                <a:lnTo>
                  <a:pt x="16671" y="53340"/>
                </a:lnTo>
                <a:lnTo>
                  <a:pt x="31081" y="55880"/>
                </a:lnTo>
                <a:lnTo>
                  <a:pt x="36749" y="54876"/>
                </a:lnTo>
                <a:lnTo>
                  <a:pt x="60090" y="32031"/>
                </a:lnTo>
                <a:lnTo>
                  <a:pt x="60112" y="30480"/>
                </a:lnTo>
                <a:lnTo>
                  <a:pt x="54797" y="19050"/>
                </a:lnTo>
                <a:lnTo>
                  <a:pt x="45626" y="11430"/>
                </a:lnTo>
                <a:lnTo>
                  <a:pt x="32883" y="7620"/>
                </a:lnTo>
                <a:lnTo>
                  <a:pt x="72538" y="7620"/>
                </a:lnTo>
                <a:lnTo>
                  <a:pt x="63582" y="3810"/>
                </a:lnTo>
                <a:lnTo>
                  <a:pt x="54881" y="1270"/>
                </a:lnTo>
                <a:lnTo>
                  <a:pt x="43475" y="0"/>
                </a:lnTo>
                <a:close/>
              </a:path>
              <a:path w="3051175" h="476250">
                <a:moveTo>
                  <a:pt x="36749" y="54876"/>
                </a:moveTo>
                <a:lnTo>
                  <a:pt x="31081" y="55880"/>
                </a:lnTo>
                <a:lnTo>
                  <a:pt x="35724" y="55880"/>
                </a:lnTo>
                <a:lnTo>
                  <a:pt x="36749" y="54876"/>
                </a:lnTo>
                <a:close/>
              </a:path>
              <a:path w="3051175" h="476250">
                <a:moveTo>
                  <a:pt x="60090" y="32031"/>
                </a:moveTo>
                <a:lnTo>
                  <a:pt x="36749" y="54876"/>
                </a:lnTo>
                <a:lnTo>
                  <a:pt x="45431" y="53340"/>
                </a:lnTo>
                <a:lnTo>
                  <a:pt x="55161" y="44450"/>
                </a:lnTo>
                <a:lnTo>
                  <a:pt x="60084" y="32465"/>
                </a:lnTo>
                <a:lnTo>
                  <a:pt x="60090" y="32031"/>
                </a:lnTo>
                <a:close/>
              </a:path>
              <a:path w="3051175" h="476250">
                <a:moveTo>
                  <a:pt x="839196" y="44450"/>
                </a:moveTo>
                <a:lnTo>
                  <a:pt x="722572" y="44450"/>
                </a:lnTo>
                <a:lnTo>
                  <a:pt x="737098" y="46990"/>
                </a:lnTo>
                <a:lnTo>
                  <a:pt x="751777" y="48260"/>
                </a:lnTo>
                <a:lnTo>
                  <a:pt x="765554" y="50800"/>
                </a:lnTo>
                <a:lnTo>
                  <a:pt x="777376" y="52070"/>
                </a:lnTo>
                <a:lnTo>
                  <a:pt x="786189" y="52070"/>
                </a:lnTo>
                <a:lnTo>
                  <a:pt x="798514" y="50800"/>
                </a:lnTo>
                <a:lnTo>
                  <a:pt x="827368" y="45720"/>
                </a:lnTo>
                <a:lnTo>
                  <a:pt x="839196" y="44450"/>
                </a:lnTo>
                <a:close/>
              </a:path>
              <a:path w="3051175" h="476250">
                <a:moveTo>
                  <a:pt x="119504" y="12700"/>
                </a:moveTo>
                <a:lnTo>
                  <a:pt x="105837" y="12700"/>
                </a:lnTo>
                <a:lnTo>
                  <a:pt x="114161" y="16510"/>
                </a:lnTo>
                <a:lnTo>
                  <a:pt x="118629" y="26670"/>
                </a:lnTo>
                <a:lnTo>
                  <a:pt x="117249" y="39370"/>
                </a:lnTo>
                <a:lnTo>
                  <a:pt x="110806" y="48260"/>
                </a:lnTo>
                <a:lnTo>
                  <a:pt x="106494" y="48552"/>
                </a:lnTo>
                <a:lnTo>
                  <a:pt x="111269" y="50800"/>
                </a:lnTo>
                <a:lnTo>
                  <a:pt x="117970" y="50034"/>
                </a:lnTo>
                <a:lnTo>
                  <a:pt x="134194" y="48260"/>
                </a:lnTo>
                <a:lnTo>
                  <a:pt x="294539" y="48260"/>
                </a:lnTo>
                <a:lnTo>
                  <a:pt x="302225" y="45720"/>
                </a:lnTo>
                <a:lnTo>
                  <a:pt x="308269" y="44450"/>
                </a:lnTo>
                <a:lnTo>
                  <a:pt x="319552" y="43180"/>
                </a:lnTo>
                <a:lnTo>
                  <a:pt x="505285" y="43180"/>
                </a:lnTo>
                <a:lnTo>
                  <a:pt x="500465" y="35560"/>
                </a:lnTo>
                <a:lnTo>
                  <a:pt x="500193" y="24130"/>
                </a:lnTo>
                <a:lnTo>
                  <a:pt x="504786" y="16510"/>
                </a:lnTo>
                <a:lnTo>
                  <a:pt x="339958" y="16510"/>
                </a:lnTo>
                <a:lnTo>
                  <a:pt x="328764" y="15240"/>
                </a:lnTo>
                <a:lnTo>
                  <a:pt x="131474" y="15240"/>
                </a:lnTo>
                <a:lnTo>
                  <a:pt x="119504" y="12700"/>
                </a:lnTo>
                <a:close/>
              </a:path>
              <a:path w="3051175" h="476250">
                <a:moveTo>
                  <a:pt x="294539" y="48260"/>
                </a:moveTo>
                <a:lnTo>
                  <a:pt x="207409" y="48260"/>
                </a:lnTo>
                <a:lnTo>
                  <a:pt x="224879" y="50800"/>
                </a:lnTo>
                <a:lnTo>
                  <a:pt x="246881" y="49530"/>
                </a:lnTo>
                <a:lnTo>
                  <a:pt x="281965" y="49530"/>
                </a:lnTo>
                <a:lnTo>
                  <a:pt x="294539" y="48260"/>
                </a:lnTo>
                <a:close/>
              </a:path>
              <a:path w="3051175" h="476250">
                <a:moveTo>
                  <a:pt x="281965" y="49530"/>
                </a:moveTo>
                <a:lnTo>
                  <a:pt x="246881" y="49530"/>
                </a:lnTo>
                <a:lnTo>
                  <a:pt x="265194" y="50800"/>
                </a:lnTo>
                <a:lnTo>
                  <a:pt x="281965" y="49530"/>
                </a:lnTo>
                <a:close/>
              </a:path>
              <a:path w="3051175" h="476250">
                <a:moveTo>
                  <a:pt x="506892" y="45720"/>
                </a:moveTo>
                <a:lnTo>
                  <a:pt x="452887" y="45720"/>
                </a:lnTo>
                <a:lnTo>
                  <a:pt x="465403" y="46990"/>
                </a:lnTo>
                <a:lnTo>
                  <a:pt x="480069" y="49530"/>
                </a:lnTo>
                <a:lnTo>
                  <a:pt x="495154" y="50800"/>
                </a:lnTo>
                <a:lnTo>
                  <a:pt x="508925" y="50800"/>
                </a:lnTo>
                <a:lnTo>
                  <a:pt x="516134" y="49530"/>
                </a:lnTo>
                <a:lnTo>
                  <a:pt x="516283" y="49358"/>
                </a:lnTo>
                <a:lnTo>
                  <a:pt x="506892" y="45720"/>
                </a:lnTo>
                <a:close/>
              </a:path>
              <a:path w="3051175" h="476250">
                <a:moveTo>
                  <a:pt x="556755" y="10160"/>
                </a:moveTo>
                <a:lnTo>
                  <a:pt x="546266" y="10160"/>
                </a:lnTo>
                <a:lnTo>
                  <a:pt x="535056" y="11430"/>
                </a:lnTo>
                <a:lnTo>
                  <a:pt x="521894" y="12700"/>
                </a:lnTo>
                <a:lnTo>
                  <a:pt x="515042" y="13764"/>
                </a:lnTo>
                <a:lnTo>
                  <a:pt x="520835" y="16510"/>
                </a:lnTo>
                <a:lnTo>
                  <a:pt x="525390" y="27940"/>
                </a:lnTo>
                <a:lnTo>
                  <a:pt x="523813" y="40640"/>
                </a:lnTo>
                <a:lnTo>
                  <a:pt x="516283" y="49358"/>
                </a:lnTo>
                <a:lnTo>
                  <a:pt x="520003" y="50800"/>
                </a:lnTo>
                <a:lnTo>
                  <a:pt x="530572" y="49530"/>
                </a:lnTo>
                <a:lnTo>
                  <a:pt x="542872" y="48260"/>
                </a:lnTo>
                <a:lnTo>
                  <a:pt x="576559" y="48260"/>
                </a:lnTo>
                <a:lnTo>
                  <a:pt x="594179" y="44450"/>
                </a:lnTo>
                <a:lnTo>
                  <a:pt x="607641" y="43180"/>
                </a:lnTo>
                <a:lnTo>
                  <a:pt x="908752" y="43180"/>
                </a:lnTo>
                <a:lnTo>
                  <a:pt x="905017" y="35560"/>
                </a:lnTo>
                <a:lnTo>
                  <a:pt x="905547" y="22860"/>
                </a:lnTo>
                <a:lnTo>
                  <a:pt x="911251" y="15240"/>
                </a:lnTo>
                <a:lnTo>
                  <a:pt x="688832" y="15240"/>
                </a:lnTo>
                <a:lnTo>
                  <a:pt x="679334" y="14375"/>
                </a:lnTo>
                <a:lnTo>
                  <a:pt x="667271" y="13344"/>
                </a:lnTo>
                <a:lnTo>
                  <a:pt x="659424" y="12700"/>
                </a:lnTo>
                <a:lnTo>
                  <a:pt x="583458" y="12700"/>
                </a:lnTo>
                <a:lnTo>
                  <a:pt x="570949" y="11430"/>
                </a:lnTo>
                <a:lnTo>
                  <a:pt x="556755" y="10160"/>
                </a:lnTo>
                <a:close/>
              </a:path>
              <a:path w="3051175" h="476250">
                <a:moveTo>
                  <a:pt x="908752" y="43180"/>
                </a:moveTo>
                <a:lnTo>
                  <a:pt x="607641" y="43180"/>
                </a:lnTo>
                <a:lnTo>
                  <a:pt x="619362" y="44450"/>
                </a:lnTo>
                <a:lnTo>
                  <a:pt x="848870" y="44450"/>
                </a:lnTo>
                <a:lnTo>
                  <a:pt x="861542" y="45720"/>
                </a:lnTo>
                <a:lnTo>
                  <a:pt x="875999" y="46990"/>
                </a:lnTo>
                <a:lnTo>
                  <a:pt x="891027" y="49530"/>
                </a:lnTo>
                <a:lnTo>
                  <a:pt x="905415" y="49530"/>
                </a:lnTo>
                <a:lnTo>
                  <a:pt x="917950" y="50800"/>
                </a:lnTo>
                <a:lnTo>
                  <a:pt x="918682" y="50186"/>
                </a:lnTo>
                <a:lnTo>
                  <a:pt x="909997" y="45720"/>
                </a:lnTo>
                <a:lnTo>
                  <a:pt x="908752" y="43180"/>
                </a:lnTo>
                <a:close/>
              </a:path>
              <a:path w="3051175" h="476250">
                <a:moveTo>
                  <a:pt x="941586" y="12700"/>
                </a:moveTo>
                <a:lnTo>
                  <a:pt x="926549" y="12700"/>
                </a:lnTo>
                <a:lnTo>
                  <a:pt x="920484" y="13236"/>
                </a:lnTo>
                <a:lnTo>
                  <a:pt x="926395" y="16510"/>
                </a:lnTo>
                <a:lnTo>
                  <a:pt x="929764" y="29210"/>
                </a:lnTo>
                <a:lnTo>
                  <a:pt x="927043" y="43180"/>
                </a:lnTo>
                <a:lnTo>
                  <a:pt x="918682" y="50186"/>
                </a:lnTo>
                <a:lnTo>
                  <a:pt x="919875" y="50800"/>
                </a:lnTo>
                <a:lnTo>
                  <a:pt x="939680" y="50800"/>
                </a:lnTo>
                <a:lnTo>
                  <a:pt x="952462" y="49530"/>
                </a:lnTo>
                <a:lnTo>
                  <a:pt x="965270" y="49530"/>
                </a:lnTo>
                <a:lnTo>
                  <a:pt x="977978" y="48260"/>
                </a:lnTo>
                <a:lnTo>
                  <a:pt x="1013117" y="48260"/>
                </a:lnTo>
                <a:lnTo>
                  <a:pt x="1023782" y="45720"/>
                </a:lnTo>
                <a:lnTo>
                  <a:pt x="1037085" y="44450"/>
                </a:lnTo>
                <a:lnTo>
                  <a:pt x="1315334" y="44450"/>
                </a:lnTo>
                <a:lnTo>
                  <a:pt x="1311488" y="34290"/>
                </a:lnTo>
                <a:lnTo>
                  <a:pt x="1313181" y="21590"/>
                </a:lnTo>
                <a:lnTo>
                  <a:pt x="1317334" y="16510"/>
                </a:lnTo>
                <a:lnTo>
                  <a:pt x="1237457" y="16510"/>
                </a:lnTo>
                <a:lnTo>
                  <a:pt x="1227271" y="15240"/>
                </a:lnTo>
                <a:lnTo>
                  <a:pt x="982190" y="15240"/>
                </a:lnTo>
                <a:lnTo>
                  <a:pt x="956447" y="13970"/>
                </a:lnTo>
                <a:lnTo>
                  <a:pt x="941586" y="12700"/>
                </a:lnTo>
                <a:close/>
              </a:path>
              <a:path w="3051175" h="476250">
                <a:moveTo>
                  <a:pt x="1315334" y="44450"/>
                </a:moveTo>
                <a:lnTo>
                  <a:pt x="1051513" y="44450"/>
                </a:lnTo>
                <a:lnTo>
                  <a:pt x="1065554" y="45720"/>
                </a:lnTo>
                <a:lnTo>
                  <a:pt x="1118104" y="45720"/>
                </a:lnTo>
                <a:lnTo>
                  <a:pt x="1128970" y="46990"/>
                </a:lnTo>
                <a:lnTo>
                  <a:pt x="1142342" y="46990"/>
                </a:lnTo>
                <a:lnTo>
                  <a:pt x="1156866" y="48260"/>
                </a:lnTo>
                <a:lnTo>
                  <a:pt x="1171187" y="50800"/>
                </a:lnTo>
                <a:lnTo>
                  <a:pt x="1182247" y="50800"/>
                </a:lnTo>
                <a:lnTo>
                  <a:pt x="1194270" y="49530"/>
                </a:lnTo>
                <a:lnTo>
                  <a:pt x="1207134" y="49530"/>
                </a:lnTo>
                <a:lnTo>
                  <a:pt x="1220720" y="48260"/>
                </a:lnTo>
                <a:lnTo>
                  <a:pt x="1321212" y="48260"/>
                </a:lnTo>
                <a:lnTo>
                  <a:pt x="1315815" y="45720"/>
                </a:lnTo>
                <a:lnTo>
                  <a:pt x="1315334" y="44450"/>
                </a:lnTo>
                <a:close/>
              </a:path>
              <a:path w="3051175" h="476250">
                <a:moveTo>
                  <a:pt x="1319079" y="14375"/>
                </a:moveTo>
                <a:lnTo>
                  <a:pt x="1313181" y="21590"/>
                </a:lnTo>
                <a:lnTo>
                  <a:pt x="1311488" y="34290"/>
                </a:lnTo>
                <a:lnTo>
                  <a:pt x="1315815" y="45720"/>
                </a:lnTo>
                <a:lnTo>
                  <a:pt x="1326609" y="50800"/>
                </a:lnTo>
                <a:lnTo>
                  <a:pt x="1337722" y="49530"/>
                </a:lnTo>
                <a:lnTo>
                  <a:pt x="1326391" y="49530"/>
                </a:lnTo>
                <a:lnTo>
                  <a:pt x="1332312" y="40640"/>
                </a:lnTo>
                <a:lnTo>
                  <a:pt x="1332524" y="27940"/>
                </a:lnTo>
                <a:lnTo>
                  <a:pt x="1326405" y="16510"/>
                </a:lnTo>
                <a:lnTo>
                  <a:pt x="1319079" y="14375"/>
                </a:lnTo>
                <a:close/>
              </a:path>
              <a:path w="3051175" h="476250">
                <a:moveTo>
                  <a:pt x="1509879" y="48260"/>
                </a:moveTo>
                <a:lnTo>
                  <a:pt x="1422749" y="48260"/>
                </a:lnTo>
                <a:lnTo>
                  <a:pt x="1440218" y="50800"/>
                </a:lnTo>
                <a:lnTo>
                  <a:pt x="1462221" y="49530"/>
                </a:lnTo>
                <a:lnTo>
                  <a:pt x="1497305" y="49530"/>
                </a:lnTo>
                <a:lnTo>
                  <a:pt x="1509879" y="48260"/>
                </a:lnTo>
                <a:close/>
              </a:path>
              <a:path w="3051175" h="476250">
                <a:moveTo>
                  <a:pt x="1497305" y="49530"/>
                </a:moveTo>
                <a:lnTo>
                  <a:pt x="1462221" y="49530"/>
                </a:lnTo>
                <a:lnTo>
                  <a:pt x="1480534" y="50800"/>
                </a:lnTo>
                <a:lnTo>
                  <a:pt x="1497305" y="49530"/>
                </a:lnTo>
                <a:close/>
              </a:path>
              <a:path w="3051175" h="476250">
                <a:moveTo>
                  <a:pt x="1720224" y="45720"/>
                </a:moveTo>
                <a:lnTo>
                  <a:pt x="1668228" y="45720"/>
                </a:lnTo>
                <a:lnTo>
                  <a:pt x="1680744" y="46990"/>
                </a:lnTo>
                <a:lnTo>
                  <a:pt x="1695410" y="49530"/>
                </a:lnTo>
                <a:lnTo>
                  <a:pt x="1710494" y="50800"/>
                </a:lnTo>
                <a:lnTo>
                  <a:pt x="1724265" y="50800"/>
                </a:lnTo>
                <a:lnTo>
                  <a:pt x="1728613" y="50034"/>
                </a:lnTo>
                <a:lnTo>
                  <a:pt x="1720224" y="45720"/>
                </a:lnTo>
                <a:close/>
              </a:path>
              <a:path w="3051175" h="476250">
                <a:moveTo>
                  <a:pt x="1751813" y="12700"/>
                </a:moveTo>
                <a:lnTo>
                  <a:pt x="1736776" y="12700"/>
                </a:lnTo>
                <a:lnTo>
                  <a:pt x="1729495" y="13344"/>
                </a:lnTo>
                <a:lnTo>
                  <a:pt x="1736175" y="16510"/>
                </a:lnTo>
                <a:lnTo>
                  <a:pt x="1740730" y="27940"/>
                </a:lnTo>
                <a:lnTo>
                  <a:pt x="1739153" y="40640"/>
                </a:lnTo>
                <a:lnTo>
                  <a:pt x="1731474" y="49530"/>
                </a:lnTo>
                <a:lnTo>
                  <a:pt x="1728613" y="50034"/>
                </a:lnTo>
                <a:lnTo>
                  <a:pt x="1730102" y="50800"/>
                </a:lnTo>
                <a:lnTo>
                  <a:pt x="1749907" y="50800"/>
                </a:lnTo>
                <a:lnTo>
                  <a:pt x="1762689" y="49530"/>
                </a:lnTo>
                <a:lnTo>
                  <a:pt x="1775497" y="49530"/>
                </a:lnTo>
                <a:lnTo>
                  <a:pt x="1788205" y="48260"/>
                </a:lnTo>
                <a:lnTo>
                  <a:pt x="1823344" y="48260"/>
                </a:lnTo>
                <a:lnTo>
                  <a:pt x="1834009" y="45720"/>
                </a:lnTo>
                <a:lnTo>
                  <a:pt x="1847312" y="44450"/>
                </a:lnTo>
                <a:lnTo>
                  <a:pt x="2125561" y="44450"/>
                </a:lnTo>
                <a:lnTo>
                  <a:pt x="2121714" y="34290"/>
                </a:lnTo>
                <a:lnTo>
                  <a:pt x="2123408" y="21590"/>
                </a:lnTo>
                <a:lnTo>
                  <a:pt x="2127561" y="16510"/>
                </a:lnTo>
                <a:lnTo>
                  <a:pt x="2047684" y="16510"/>
                </a:lnTo>
                <a:lnTo>
                  <a:pt x="2037497" y="15240"/>
                </a:lnTo>
                <a:lnTo>
                  <a:pt x="1792417" y="15240"/>
                </a:lnTo>
                <a:lnTo>
                  <a:pt x="1766674" y="13970"/>
                </a:lnTo>
                <a:lnTo>
                  <a:pt x="1751813" y="12700"/>
                </a:lnTo>
                <a:close/>
              </a:path>
              <a:path w="3051175" h="476250">
                <a:moveTo>
                  <a:pt x="2125561" y="44450"/>
                </a:moveTo>
                <a:lnTo>
                  <a:pt x="1861740" y="44450"/>
                </a:lnTo>
                <a:lnTo>
                  <a:pt x="1875781" y="45720"/>
                </a:lnTo>
                <a:lnTo>
                  <a:pt x="1928331" y="45720"/>
                </a:lnTo>
                <a:lnTo>
                  <a:pt x="1939197" y="46990"/>
                </a:lnTo>
                <a:lnTo>
                  <a:pt x="1952569" y="46990"/>
                </a:lnTo>
                <a:lnTo>
                  <a:pt x="1967093" y="48260"/>
                </a:lnTo>
                <a:lnTo>
                  <a:pt x="1981414" y="50800"/>
                </a:lnTo>
                <a:lnTo>
                  <a:pt x="1992474" y="50800"/>
                </a:lnTo>
                <a:lnTo>
                  <a:pt x="2004497" y="49530"/>
                </a:lnTo>
                <a:lnTo>
                  <a:pt x="2017361" y="49530"/>
                </a:lnTo>
                <a:lnTo>
                  <a:pt x="2030947" y="48260"/>
                </a:lnTo>
                <a:lnTo>
                  <a:pt x="2131439" y="48260"/>
                </a:lnTo>
                <a:lnTo>
                  <a:pt x="2126042" y="45720"/>
                </a:lnTo>
                <a:lnTo>
                  <a:pt x="2125561" y="44450"/>
                </a:lnTo>
                <a:close/>
              </a:path>
              <a:path w="3051175" h="476250">
                <a:moveTo>
                  <a:pt x="2129306" y="14375"/>
                </a:moveTo>
                <a:lnTo>
                  <a:pt x="2123408" y="21590"/>
                </a:lnTo>
                <a:lnTo>
                  <a:pt x="2121714" y="34290"/>
                </a:lnTo>
                <a:lnTo>
                  <a:pt x="2126042" y="45720"/>
                </a:lnTo>
                <a:lnTo>
                  <a:pt x="2136836" y="50800"/>
                </a:lnTo>
                <a:lnTo>
                  <a:pt x="2147949" y="49530"/>
                </a:lnTo>
                <a:lnTo>
                  <a:pt x="2136618" y="49530"/>
                </a:lnTo>
                <a:lnTo>
                  <a:pt x="2142539" y="40640"/>
                </a:lnTo>
                <a:lnTo>
                  <a:pt x="2142751" y="27940"/>
                </a:lnTo>
                <a:lnTo>
                  <a:pt x="2136632" y="16510"/>
                </a:lnTo>
                <a:lnTo>
                  <a:pt x="2129306" y="14375"/>
                </a:lnTo>
                <a:close/>
              </a:path>
              <a:path w="3051175" h="476250">
                <a:moveTo>
                  <a:pt x="2320106" y="48260"/>
                </a:moveTo>
                <a:lnTo>
                  <a:pt x="2232976" y="48260"/>
                </a:lnTo>
                <a:lnTo>
                  <a:pt x="2250445" y="50800"/>
                </a:lnTo>
                <a:lnTo>
                  <a:pt x="2272448" y="49530"/>
                </a:lnTo>
                <a:lnTo>
                  <a:pt x="2307532" y="49530"/>
                </a:lnTo>
                <a:lnTo>
                  <a:pt x="2320106" y="48260"/>
                </a:lnTo>
                <a:close/>
              </a:path>
              <a:path w="3051175" h="476250">
                <a:moveTo>
                  <a:pt x="2307532" y="49530"/>
                </a:moveTo>
                <a:lnTo>
                  <a:pt x="2272448" y="49530"/>
                </a:lnTo>
                <a:lnTo>
                  <a:pt x="2290761" y="50800"/>
                </a:lnTo>
                <a:lnTo>
                  <a:pt x="2307532" y="49530"/>
                </a:lnTo>
                <a:close/>
              </a:path>
              <a:path w="3051175" h="476250">
                <a:moveTo>
                  <a:pt x="2530451" y="45720"/>
                </a:moveTo>
                <a:lnTo>
                  <a:pt x="2478454" y="45720"/>
                </a:lnTo>
                <a:lnTo>
                  <a:pt x="2490970" y="46990"/>
                </a:lnTo>
                <a:lnTo>
                  <a:pt x="2505636" y="49530"/>
                </a:lnTo>
                <a:lnTo>
                  <a:pt x="2520721" y="50800"/>
                </a:lnTo>
                <a:lnTo>
                  <a:pt x="2534492" y="50800"/>
                </a:lnTo>
                <a:lnTo>
                  <a:pt x="2538840" y="50034"/>
                </a:lnTo>
                <a:lnTo>
                  <a:pt x="2530451" y="45720"/>
                </a:lnTo>
                <a:close/>
              </a:path>
              <a:path w="3051175" h="476250">
                <a:moveTo>
                  <a:pt x="2562039" y="12700"/>
                </a:moveTo>
                <a:lnTo>
                  <a:pt x="2547003" y="12700"/>
                </a:lnTo>
                <a:lnTo>
                  <a:pt x="2539722" y="13344"/>
                </a:lnTo>
                <a:lnTo>
                  <a:pt x="2546402" y="16510"/>
                </a:lnTo>
                <a:lnTo>
                  <a:pt x="2550957" y="27940"/>
                </a:lnTo>
                <a:lnTo>
                  <a:pt x="2549380" y="40640"/>
                </a:lnTo>
                <a:lnTo>
                  <a:pt x="2541701" y="49530"/>
                </a:lnTo>
                <a:lnTo>
                  <a:pt x="2538840" y="50034"/>
                </a:lnTo>
                <a:lnTo>
                  <a:pt x="2540329" y="50800"/>
                </a:lnTo>
                <a:lnTo>
                  <a:pt x="2560133" y="50800"/>
                </a:lnTo>
                <a:lnTo>
                  <a:pt x="2572915" y="49530"/>
                </a:lnTo>
                <a:lnTo>
                  <a:pt x="2585724" y="49530"/>
                </a:lnTo>
                <a:lnTo>
                  <a:pt x="2598431" y="48260"/>
                </a:lnTo>
                <a:lnTo>
                  <a:pt x="2633571" y="48260"/>
                </a:lnTo>
                <a:lnTo>
                  <a:pt x="2644236" y="45720"/>
                </a:lnTo>
                <a:lnTo>
                  <a:pt x="2657539" y="44450"/>
                </a:lnTo>
                <a:lnTo>
                  <a:pt x="2934858" y="44450"/>
                </a:lnTo>
                <a:lnTo>
                  <a:pt x="2930661" y="33020"/>
                </a:lnTo>
                <a:lnTo>
                  <a:pt x="2932046" y="20320"/>
                </a:lnTo>
                <a:lnTo>
                  <a:pt x="2935808" y="16510"/>
                </a:lnTo>
                <a:lnTo>
                  <a:pt x="2857911" y="16510"/>
                </a:lnTo>
                <a:lnTo>
                  <a:pt x="2847724" y="15240"/>
                </a:lnTo>
                <a:lnTo>
                  <a:pt x="2602644" y="15240"/>
                </a:lnTo>
                <a:lnTo>
                  <a:pt x="2576901" y="13970"/>
                </a:lnTo>
                <a:lnTo>
                  <a:pt x="2562039" y="12700"/>
                </a:lnTo>
                <a:close/>
              </a:path>
              <a:path w="3051175" h="476250">
                <a:moveTo>
                  <a:pt x="2934858" y="44450"/>
                </a:moveTo>
                <a:lnTo>
                  <a:pt x="2671967" y="44450"/>
                </a:lnTo>
                <a:lnTo>
                  <a:pt x="2686007" y="45720"/>
                </a:lnTo>
                <a:lnTo>
                  <a:pt x="2738558" y="45720"/>
                </a:lnTo>
                <a:lnTo>
                  <a:pt x="2749424" y="46990"/>
                </a:lnTo>
                <a:lnTo>
                  <a:pt x="2762796" y="46990"/>
                </a:lnTo>
                <a:lnTo>
                  <a:pt x="2777320" y="48260"/>
                </a:lnTo>
                <a:lnTo>
                  <a:pt x="2791641" y="50800"/>
                </a:lnTo>
                <a:lnTo>
                  <a:pt x="2802701" y="50800"/>
                </a:lnTo>
                <a:lnTo>
                  <a:pt x="2814724" y="49530"/>
                </a:lnTo>
                <a:lnTo>
                  <a:pt x="2827588" y="49530"/>
                </a:lnTo>
                <a:lnTo>
                  <a:pt x="2841174" y="48260"/>
                </a:lnTo>
                <a:lnTo>
                  <a:pt x="2940636" y="48260"/>
                </a:lnTo>
                <a:lnTo>
                  <a:pt x="2935324" y="45720"/>
                </a:lnTo>
                <a:lnTo>
                  <a:pt x="2934858" y="44450"/>
                </a:lnTo>
                <a:close/>
              </a:path>
              <a:path w="3051175" h="476250">
                <a:moveTo>
                  <a:pt x="920484" y="13236"/>
                </a:moveTo>
                <a:lnTo>
                  <a:pt x="912201" y="13970"/>
                </a:lnTo>
                <a:lnTo>
                  <a:pt x="905547" y="22860"/>
                </a:lnTo>
                <a:lnTo>
                  <a:pt x="905017" y="35560"/>
                </a:lnTo>
                <a:lnTo>
                  <a:pt x="909997" y="45720"/>
                </a:lnTo>
                <a:lnTo>
                  <a:pt x="918682" y="50186"/>
                </a:lnTo>
                <a:lnTo>
                  <a:pt x="927043" y="43180"/>
                </a:lnTo>
                <a:lnTo>
                  <a:pt x="929764" y="29210"/>
                </a:lnTo>
                <a:lnTo>
                  <a:pt x="926395" y="16510"/>
                </a:lnTo>
                <a:lnTo>
                  <a:pt x="920484" y="13236"/>
                </a:lnTo>
                <a:close/>
              </a:path>
              <a:path w="3051175" h="476250">
                <a:moveTo>
                  <a:pt x="2539722" y="13344"/>
                </a:moveTo>
                <a:lnTo>
                  <a:pt x="2532655" y="13970"/>
                </a:lnTo>
                <a:lnTo>
                  <a:pt x="2526001" y="22860"/>
                </a:lnTo>
                <a:lnTo>
                  <a:pt x="2525471" y="35560"/>
                </a:lnTo>
                <a:lnTo>
                  <a:pt x="2530451" y="45720"/>
                </a:lnTo>
                <a:lnTo>
                  <a:pt x="2538840" y="50034"/>
                </a:lnTo>
                <a:lnTo>
                  <a:pt x="2541701" y="49530"/>
                </a:lnTo>
                <a:lnTo>
                  <a:pt x="2549380" y="40640"/>
                </a:lnTo>
                <a:lnTo>
                  <a:pt x="2550957" y="27940"/>
                </a:lnTo>
                <a:lnTo>
                  <a:pt x="2546402" y="16510"/>
                </a:lnTo>
                <a:lnTo>
                  <a:pt x="2539722" y="13344"/>
                </a:lnTo>
                <a:close/>
              </a:path>
              <a:path w="3051175" h="476250">
                <a:moveTo>
                  <a:pt x="1729495" y="13344"/>
                </a:moveTo>
                <a:lnTo>
                  <a:pt x="1722428" y="13970"/>
                </a:lnTo>
                <a:lnTo>
                  <a:pt x="1715774" y="22860"/>
                </a:lnTo>
                <a:lnTo>
                  <a:pt x="1715244" y="35560"/>
                </a:lnTo>
                <a:lnTo>
                  <a:pt x="1720224" y="45720"/>
                </a:lnTo>
                <a:lnTo>
                  <a:pt x="1728613" y="50034"/>
                </a:lnTo>
                <a:lnTo>
                  <a:pt x="1731474" y="49530"/>
                </a:lnTo>
                <a:lnTo>
                  <a:pt x="1739153" y="40640"/>
                </a:lnTo>
                <a:lnTo>
                  <a:pt x="1740730" y="27940"/>
                </a:lnTo>
                <a:lnTo>
                  <a:pt x="1736175" y="16510"/>
                </a:lnTo>
                <a:lnTo>
                  <a:pt x="1729495" y="13344"/>
                </a:lnTo>
                <a:close/>
              </a:path>
              <a:path w="3051175" h="476250">
                <a:moveTo>
                  <a:pt x="196635" y="48260"/>
                </a:moveTo>
                <a:lnTo>
                  <a:pt x="134194" y="48260"/>
                </a:lnTo>
                <a:lnTo>
                  <a:pt x="148660" y="49530"/>
                </a:lnTo>
                <a:lnTo>
                  <a:pt x="187323" y="49530"/>
                </a:lnTo>
                <a:lnTo>
                  <a:pt x="196635" y="48260"/>
                </a:lnTo>
                <a:close/>
              </a:path>
              <a:path w="3051175" h="476250">
                <a:moveTo>
                  <a:pt x="576559" y="48260"/>
                </a:moveTo>
                <a:lnTo>
                  <a:pt x="542872" y="48260"/>
                </a:lnTo>
                <a:lnTo>
                  <a:pt x="558813" y="49530"/>
                </a:lnTo>
                <a:lnTo>
                  <a:pt x="570844" y="49530"/>
                </a:lnTo>
                <a:lnTo>
                  <a:pt x="576559" y="48260"/>
                </a:lnTo>
                <a:close/>
              </a:path>
              <a:path w="3051175" h="476250">
                <a:moveTo>
                  <a:pt x="1013117" y="48260"/>
                </a:moveTo>
                <a:lnTo>
                  <a:pt x="977978" y="48260"/>
                </a:lnTo>
                <a:lnTo>
                  <a:pt x="991553" y="49530"/>
                </a:lnTo>
                <a:lnTo>
                  <a:pt x="1002145" y="49530"/>
                </a:lnTo>
                <a:lnTo>
                  <a:pt x="1013117" y="48260"/>
                </a:lnTo>
                <a:close/>
              </a:path>
              <a:path w="3051175" h="476250">
                <a:moveTo>
                  <a:pt x="1321212" y="48260"/>
                </a:moveTo>
                <a:lnTo>
                  <a:pt x="1258703" y="48260"/>
                </a:lnTo>
                <a:lnTo>
                  <a:pt x="1272381" y="49530"/>
                </a:lnTo>
                <a:lnTo>
                  <a:pt x="1323910" y="49530"/>
                </a:lnTo>
                <a:lnTo>
                  <a:pt x="1321212" y="48260"/>
                </a:lnTo>
                <a:close/>
              </a:path>
              <a:path w="3051175" h="476250">
                <a:moveTo>
                  <a:pt x="1334844" y="12700"/>
                </a:moveTo>
                <a:lnTo>
                  <a:pt x="1320448" y="12700"/>
                </a:lnTo>
                <a:lnTo>
                  <a:pt x="1319079" y="14375"/>
                </a:lnTo>
                <a:lnTo>
                  <a:pt x="1326405" y="16510"/>
                </a:lnTo>
                <a:lnTo>
                  <a:pt x="1332524" y="27940"/>
                </a:lnTo>
                <a:lnTo>
                  <a:pt x="1332312" y="40640"/>
                </a:lnTo>
                <a:lnTo>
                  <a:pt x="1326391" y="49530"/>
                </a:lnTo>
                <a:lnTo>
                  <a:pt x="1337722" y="49530"/>
                </a:lnTo>
                <a:lnTo>
                  <a:pt x="1349534" y="48260"/>
                </a:lnTo>
                <a:lnTo>
                  <a:pt x="1509879" y="48260"/>
                </a:lnTo>
                <a:lnTo>
                  <a:pt x="1517566" y="45720"/>
                </a:lnTo>
                <a:lnTo>
                  <a:pt x="1523609" y="44450"/>
                </a:lnTo>
                <a:lnTo>
                  <a:pt x="1534892" y="43180"/>
                </a:lnTo>
                <a:lnTo>
                  <a:pt x="1718979" y="43180"/>
                </a:lnTo>
                <a:lnTo>
                  <a:pt x="1715244" y="35560"/>
                </a:lnTo>
                <a:lnTo>
                  <a:pt x="1715774" y="22860"/>
                </a:lnTo>
                <a:lnTo>
                  <a:pt x="1720527" y="16510"/>
                </a:lnTo>
                <a:lnTo>
                  <a:pt x="1555298" y="16510"/>
                </a:lnTo>
                <a:lnTo>
                  <a:pt x="1544104" y="15240"/>
                </a:lnTo>
                <a:lnTo>
                  <a:pt x="1346814" y="15240"/>
                </a:lnTo>
                <a:lnTo>
                  <a:pt x="1334844" y="12700"/>
                </a:lnTo>
                <a:close/>
              </a:path>
              <a:path w="3051175" h="476250">
                <a:moveTo>
                  <a:pt x="1411975" y="48260"/>
                </a:moveTo>
                <a:lnTo>
                  <a:pt x="1349534" y="48260"/>
                </a:lnTo>
                <a:lnTo>
                  <a:pt x="1364000" y="49530"/>
                </a:lnTo>
                <a:lnTo>
                  <a:pt x="1402663" y="49530"/>
                </a:lnTo>
                <a:lnTo>
                  <a:pt x="1411975" y="48260"/>
                </a:lnTo>
                <a:close/>
              </a:path>
              <a:path w="3051175" h="476250">
                <a:moveTo>
                  <a:pt x="1823344" y="48260"/>
                </a:moveTo>
                <a:lnTo>
                  <a:pt x="1788205" y="48260"/>
                </a:lnTo>
                <a:lnTo>
                  <a:pt x="1801780" y="49530"/>
                </a:lnTo>
                <a:lnTo>
                  <a:pt x="1812372" y="49530"/>
                </a:lnTo>
                <a:lnTo>
                  <a:pt x="1823344" y="48260"/>
                </a:lnTo>
                <a:close/>
              </a:path>
              <a:path w="3051175" h="476250">
                <a:moveTo>
                  <a:pt x="2131439" y="48260"/>
                </a:moveTo>
                <a:lnTo>
                  <a:pt x="2068930" y="48260"/>
                </a:lnTo>
                <a:lnTo>
                  <a:pt x="2082607" y="49530"/>
                </a:lnTo>
                <a:lnTo>
                  <a:pt x="2134137" y="49530"/>
                </a:lnTo>
                <a:lnTo>
                  <a:pt x="2131439" y="48260"/>
                </a:lnTo>
                <a:close/>
              </a:path>
              <a:path w="3051175" h="476250">
                <a:moveTo>
                  <a:pt x="2145071" y="12700"/>
                </a:moveTo>
                <a:lnTo>
                  <a:pt x="2130675" y="12700"/>
                </a:lnTo>
                <a:lnTo>
                  <a:pt x="2129306" y="14375"/>
                </a:lnTo>
                <a:lnTo>
                  <a:pt x="2136632" y="16510"/>
                </a:lnTo>
                <a:lnTo>
                  <a:pt x="2142751" y="27940"/>
                </a:lnTo>
                <a:lnTo>
                  <a:pt x="2142539" y="40640"/>
                </a:lnTo>
                <a:lnTo>
                  <a:pt x="2136618" y="49530"/>
                </a:lnTo>
                <a:lnTo>
                  <a:pt x="2147949" y="49530"/>
                </a:lnTo>
                <a:lnTo>
                  <a:pt x="2159761" y="48260"/>
                </a:lnTo>
                <a:lnTo>
                  <a:pt x="2320106" y="48260"/>
                </a:lnTo>
                <a:lnTo>
                  <a:pt x="2327793" y="45720"/>
                </a:lnTo>
                <a:lnTo>
                  <a:pt x="2333836" y="44450"/>
                </a:lnTo>
                <a:lnTo>
                  <a:pt x="2345119" y="43180"/>
                </a:lnTo>
                <a:lnTo>
                  <a:pt x="2529206" y="43180"/>
                </a:lnTo>
                <a:lnTo>
                  <a:pt x="2525471" y="35560"/>
                </a:lnTo>
                <a:lnTo>
                  <a:pt x="2526001" y="22860"/>
                </a:lnTo>
                <a:lnTo>
                  <a:pt x="2530754" y="16510"/>
                </a:lnTo>
                <a:lnTo>
                  <a:pt x="2365525" y="16510"/>
                </a:lnTo>
                <a:lnTo>
                  <a:pt x="2354331" y="15240"/>
                </a:lnTo>
                <a:lnTo>
                  <a:pt x="2157041" y="15240"/>
                </a:lnTo>
                <a:lnTo>
                  <a:pt x="2145071" y="12700"/>
                </a:lnTo>
                <a:close/>
              </a:path>
              <a:path w="3051175" h="476250">
                <a:moveTo>
                  <a:pt x="2222202" y="48260"/>
                </a:moveTo>
                <a:lnTo>
                  <a:pt x="2159761" y="48260"/>
                </a:lnTo>
                <a:lnTo>
                  <a:pt x="2174227" y="49530"/>
                </a:lnTo>
                <a:lnTo>
                  <a:pt x="2212890" y="49530"/>
                </a:lnTo>
                <a:lnTo>
                  <a:pt x="2222202" y="48260"/>
                </a:lnTo>
                <a:close/>
              </a:path>
              <a:path w="3051175" h="476250">
                <a:moveTo>
                  <a:pt x="2633571" y="48260"/>
                </a:moveTo>
                <a:lnTo>
                  <a:pt x="2598431" y="48260"/>
                </a:lnTo>
                <a:lnTo>
                  <a:pt x="2612007" y="49530"/>
                </a:lnTo>
                <a:lnTo>
                  <a:pt x="2622598" y="49530"/>
                </a:lnTo>
                <a:lnTo>
                  <a:pt x="2633571" y="48260"/>
                </a:lnTo>
                <a:close/>
              </a:path>
              <a:path w="3051175" h="476250">
                <a:moveTo>
                  <a:pt x="2940636" y="48260"/>
                </a:moveTo>
                <a:lnTo>
                  <a:pt x="2879157" y="48260"/>
                </a:lnTo>
                <a:lnTo>
                  <a:pt x="2892834" y="49530"/>
                </a:lnTo>
                <a:lnTo>
                  <a:pt x="2943292" y="49530"/>
                </a:lnTo>
                <a:lnTo>
                  <a:pt x="2940636" y="48260"/>
                </a:lnTo>
                <a:close/>
              </a:path>
              <a:path w="3051175" h="476250">
                <a:moveTo>
                  <a:pt x="3018367" y="1270"/>
                </a:moveTo>
                <a:lnTo>
                  <a:pt x="3003484" y="1270"/>
                </a:lnTo>
                <a:lnTo>
                  <a:pt x="2994998" y="2540"/>
                </a:lnTo>
                <a:lnTo>
                  <a:pt x="2988158" y="5080"/>
                </a:lnTo>
                <a:lnTo>
                  <a:pt x="2981081" y="7620"/>
                </a:lnTo>
                <a:lnTo>
                  <a:pt x="2971880" y="10160"/>
                </a:lnTo>
                <a:lnTo>
                  <a:pt x="2958671" y="11430"/>
                </a:lnTo>
                <a:lnTo>
                  <a:pt x="2939569" y="12700"/>
                </a:lnTo>
                <a:lnTo>
                  <a:pt x="2938277" y="14009"/>
                </a:lnTo>
                <a:lnTo>
                  <a:pt x="2946859" y="16510"/>
                </a:lnTo>
                <a:lnTo>
                  <a:pt x="2952978" y="27940"/>
                </a:lnTo>
                <a:lnTo>
                  <a:pt x="2952766" y="40640"/>
                </a:lnTo>
                <a:lnTo>
                  <a:pt x="2946845" y="49530"/>
                </a:lnTo>
                <a:lnTo>
                  <a:pt x="2989509" y="49530"/>
                </a:lnTo>
                <a:lnTo>
                  <a:pt x="2989369" y="48552"/>
                </a:lnTo>
                <a:lnTo>
                  <a:pt x="2989261" y="45720"/>
                </a:lnTo>
                <a:lnTo>
                  <a:pt x="2989307" y="38481"/>
                </a:lnTo>
                <a:lnTo>
                  <a:pt x="2989566" y="35560"/>
                </a:lnTo>
                <a:lnTo>
                  <a:pt x="2990249" y="31750"/>
                </a:lnTo>
                <a:lnTo>
                  <a:pt x="2995746" y="31750"/>
                </a:lnTo>
                <a:lnTo>
                  <a:pt x="2998148" y="17780"/>
                </a:lnTo>
                <a:lnTo>
                  <a:pt x="3005911" y="7620"/>
                </a:lnTo>
                <a:lnTo>
                  <a:pt x="3018367" y="1270"/>
                </a:lnTo>
                <a:close/>
              </a:path>
              <a:path w="3051175" h="476250">
                <a:moveTo>
                  <a:pt x="515042" y="13764"/>
                </a:moveTo>
                <a:lnTo>
                  <a:pt x="505551" y="15240"/>
                </a:lnTo>
                <a:lnTo>
                  <a:pt x="500193" y="24130"/>
                </a:lnTo>
                <a:lnTo>
                  <a:pt x="500465" y="35560"/>
                </a:lnTo>
                <a:lnTo>
                  <a:pt x="506892" y="45720"/>
                </a:lnTo>
                <a:lnTo>
                  <a:pt x="516283" y="49358"/>
                </a:lnTo>
                <a:lnTo>
                  <a:pt x="523813" y="40640"/>
                </a:lnTo>
                <a:lnTo>
                  <a:pt x="525390" y="27940"/>
                </a:lnTo>
                <a:lnTo>
                  <a:pt x="520835" y="16510"/>
                </a:lnTo>
                <a:lnTo>
                  <a:pt x="515042" y="13764"/>
                </a:lnTo>
                <a:close/>
              </a:path>
              <a:path w="3051175" h="476250">
                <a:moveTo>
                  <a:pt x="105837" y="12700"/>
                </a:moveTo>
                <a:lnTo>
                  <a:pt x="105108" y="12700"/>
                </a:lnTo>
                <a:lnTo>
                  <a:pt x="97841" y="21590"/>
                </a:lnTo>
                <a:lnTo>
                  <a:pt x="96148" y="34290"/>
                </a:lnTo>
                <a:lnTo>
                  <a:pt x="100475" y="45720"/>
                </a:lnTo>
                <a:lnTo>
                  <a:pt x="106494" y="48552"/>
                </a:lnTo>
                <a:lnTo>
                  <a:pt x="110806" y="48260"/>
                </a:lnTo>
                <a:lnTo>
                  <a:pt x="117249" y="39370"/>
                </a:lnTo>
                <a:lnTo>
                  <a:pt x="118629" y="26670"/>
                </a:lnTo>
                <a:lnTo>
                  <a:pt x="114161" y="16510"/>
                </a:lnTo>
                <a:lnTo>
                  <a:pt x="105837" y="12700"/>
                </a:lnTo>
                <a:close/>
              </a:path>
              <a:path w="3051175" h="476250">
                <a:moveTo>
                  <a:pt x="505285" y="43180"/>
                </a:moveTo>
                <a:lnTo>
                  <a:pt x="357777" y="43180"/>
                </a:lnTo>
                <a:lnTo>
                  <a:pt x="371515" y="44450"/>
                </a:lnTo>
                <a:lnTo>
                  <a:pt x="381859" y="46990"/>
                </a:lnTo>
                <a:lnTo>
                  <a:pt x="393250" y="48260"/>
                </a:lnTo>
                <a:lnTo>
                  <a:pt x="405917" y="46990"/>
                </a:lnTo>
                <a:lnTo>
                  <a:pt x="420580" y="46990"/>
                </a:lnTo>
                <a:lnTo>
                  <a:pt x="434329" y="45720"/>
                </a:lnTo>
                <a:lnTo>
                  <a:pt x="506892" y="45720"/>
                </a:lnTo>
                <a:lnTo>
                  <a:pt x="505285" y="43180"/>
                </a:lnTo>
                <a:close/>
              </a:path>
              <a:path w="3051175" h="476250">
                <a:moveTo>
                  <a:pt x="1718979" y="43180"/>
                </a:moveTo>
                <a:lnTo>
                  <a:pt x="1573118" y="43180"/>
                </a:lnTo>
                <a:lnTo>
                  <a:pt x="1586856" y="44450"/>
                </a:lnTo>
                <a:lnTo>
                  <a:pt x="1597200" y="46990"/>
                </a:lnTo>
                <a:lnTo>
                  <a:pt x="1608590" y="48260"/>
                </a:lnTo>
                <a:lnTo>
                  <a:pt x="1621256" y="46990"/>
                </a:lnTo>
                <a:lnTo>
                  <a:pt x="1635920" y="46990"/>
                </a:lnTo>
                <a:lnTo>
                  <a:pt x="1649669" y="45720"/>
                </a:lnTo>
                <a:lnTo>
                  <a:pt x="1720224" y="45720"/>
                </a:lnTo>
                <a:lnTo>
                  <a:pt x="1718979" y="43180"/>
                </a:lnTo>
                <a:close/>
              </a:path>
              <a:path w="3051175" h="476250">
                <a:moveTo>
                  <a:pt x="2529206" y="43180"/>
                </a:moveTo>
                <a:lnTo>
                  <a:pt x="2383345" y="43180"/>
                </a:lnTo>
                <a:lnTo>
                  <a:pt x="2397083" y="44450"/>
                </a:lnTo>
                <a:lnTo>
                  <a:pt x="2407427" y="46990"/>
                </a:lnTo>
                <a:lnTo>
                  <a:pt x="2418817" y="48260"/>
                </a:lnTo>
                <a:lnTo>
                  <a:pt x="2431483" y="46990"/>
                </a:lnTo>
                <a:lnTo>
                  <a:pt x="2446147" y="46990"/>
                </a:lnTo>
                <a:lnTo>
                  <a:pt x="2459896" y="45720"/>
                </a:lnTo>
                <a:lnTo>
                  <a:pt x="2530451" y="45720"/>
                </a:lnTo>
                <a:lnTo>
                  <a:pt x="2529206" y="43180"/>
                </a:lnTo>
                <a:close/>
              </a:path>
              <a:path w="3051175" h="476250">
                <a:moveTo>
                  <a:pt x="698191" y="44450"/>
                </a:moveTo>
                <a:lnTo>
                  <a:pt x="632512" y="44450"/>
                </a:lnTo>
                <a:lnTo>
                  <a:pt x="646335" y="45720"/>
                </a:lnTo>
                <a:lnTo>
                  <a:pt x="660074" y="45720"/>
                </a:lnTo>
                <a:lnTo>
                  <a:pt x="670612" y="46990"/>
                </a:lnTo>
                <a:lnTo>
                  <a:pt x="682119" y="45720"/>
                </a:lnTo>
                <a:lnTo>
                  <a:pt x="698191" y="44450"/>
                </a:lnTo>
                <a:close/>
              </a:path>
              <a:path w="3051175" h="476250">
                <a:moveTo>
                  <a:pt x="2995746" y="31750"/>
                </a:moveTo>
                <a:lnTo>
                  <a:pt x="2990249" y="31750"/>
                </a:lnTo>
                <a:lnTo>
                  <a:pt x="2997127" y="38481"/>
                </a:lnTo>
                <a:lnTo>
                  <a:pt x="2995746" y="31750"/>
                </a:lnTo>
                <a:close/>
              </a:path>
              <a:path w="3051175" h="476250">
                <a:moveTo>
                  <a:pt x="60377" y="31750"/>
                </a:moveTo>
                <a:lnTo>
                  <a:pt x="60090" y="32031"/>
                </a:lnTo>
                <a:lnTo>
                  <a:pt x="60084" y="32465"/>
                </a:lnTo>
                <a:lnTo>
                  <a:pt x="60377" y="31750"/>
                </a:lnTo>
                <a:close/>
              </a:path>
              <a:path w="3051175" h="476250">
                <a:moveTo>
                  <a:pt x="72538" y="7620"/>
                </a:moveTo>
                <a:lnTo>
                  <a:pt x="32883" y="7620"/>
                </a:lnTo>
                <a:lnTo>
                  <a:pt x="45626" y="11430"/>
                </a:lnTo>
                <a:lnTo>
                  <a:pt x="54797" y="19050"/>
                </a:lnTo>
                <a:lnTo>
                  <a:pt x="60112" y="30480"/>
                </a:lnTo>
                <a:lnTo>
                  <a:pt x="60090" y="32031"/>
                </a:lnTo>
                <a:lnTo>
                  <a:pt x="60377" y="31750"/>
                </a:lnTo>
                <a:lnTo>
                  <a:pt x="96486" y="31750"/>
                </a:lnTo>
                <a:lnTo>
                  <a:pt x="97841" y="21590"/>
                </a:lnTo>
                <a:lnTo>
                  <a:pt x="105108" y="12700"/>
                </a:lnTo>
                <a:lnTo>
                  <a:pt x="105837" y="12700"/>
                </a:lnTo>
                <a:lnTo>
                  <a:pt x="103063" y="11430"/>
                </a:lnTo>
                <a:lnTo>
                  <a:pt x="84711" y="10160"/>
                </a:lnTo>
                <a:lnTo>
                  <a:pt x="72538" y="7620"/>
                </a:lnTo>
                <a:close/>
              </a:path>
              <a:path w="3051175" h="476250">
                <a:moveTo>
                  <a:pt x="3023057" y="1270"/>
                </a:moveTo>
                <a:lnTo>
                  <a:pt x="3018367" y="1270"/>
                </a:lnTo>
                <a:lnTo>
                  <a:pt x="3044226" y="26256"/>
                </a:lnTo>
                <a:lnTo>
                  <a:pt x="3044212" y="17780"/>
                </a:lnTo>
                <a:lnTo>
                  <a:pt x="3035678" y="6350"/>
                </a:lnTo>
                <a:lnTo>
                  <a:pt x="3023057" y="1270"/>
                </a:lnTo>
                <a:close/>
              </a:path>
              <a:path w="3051175" h="476250">
                <a:moveTo>
                  <a:pt x="412664" y="13970"/>
                </a:moveTo>
                <a:lnTo>
                  <a:pt x="398945" y="13970"/>
                </a:lnTo>
                <a:lnTo>
                  <a:pt x="369131" y="16510"/>
                </a:lnTo>
                <a:lnTo>
                  <a:pt x="504786" y="16510"/>
                </a:lnTo>
                <a:lnTo>
                  <a:pt x="505551" y="15240"/>
                </a:lnTo>
                <a:lnTo>
                  <a:pt x="433502" y="15240"/>
                </a:lnTo>
                <a:lnTo>
                  <a:pt x="412664" y="13970"/>
                </a:lnTo>
                <a:close/>
              </a:path>
              <a:path w="3051175" h="476250">
                <a:moveTo>
                  <a:pt x="1275893" y="11430"/>
                </a:moveTo>
                <a:lnTo>
                  <a:pt x="1263016" y="12700"/>
                </a:lnTo>
                <a:lnTo>
                  <a:pt x="1249615" y="15240"/>
                </a:lnTo>
                <a:lnTo>
                  <a:pt x="1237457" y="16510"/>
                </a:lnTo>
                <a:lnTo>
                  <a:pt x="1317334" y="16510"/>
                </a:lnTo>
                <a:lnTo>
                  <a:pt x="1319079" y="14375"/>
                </a:lnTo>
                <a:lnTo>
                  <a:pt x="1317688" y="13970"/>
                </a:lnTo>
                <a:lnTo>
                  <a:pt x="1291007" y="13970"/>
                </a:lnTo>
                <a:lnTo>
                  <a:pt x="1275893" y="11430"/>
                </a:lnTo>
                <a:close/>
              </a:path>
              <a:path w="3051175" h="476250">
                <a:moveTo>
                  <a:pt x="1628005" y="13970"/>
                </a:moveTo>
                <a:lnTo>
                  <a:pt x="1614286" y="13970"/>
                </a:lnTo>
                <a:lnTo>
                  <a:pt x="1584472" y="16510"/>
                </a:lnTo>
                <a:lnTo>
                  <a:pt x="1720527" y="16510"/>
                </a:lnTo>
                <a:lnTo>
                  <a:pt x="1721478" y="15240"/>
                </a:lnTo>
                <a:lnTo>
                  <a:pt x="1648843" y="15240"/>
                </a:lnTo>
                <a:lnTo>
                  <a:pt x="1628005" y="13970"/>
                </a:lnTo>
                <a:close/>
              </a:path>
              <a:path w="3051175" h="476250">
                <a:moveTo>
                  <a:pt x="2086120" y="11430"/>
                </a:moveTo>
                <a:lnTo>
                  <a:pt x="2073243" y="12700"/>
                </a:lnTo>
                <a:lnTo>
                  <a:pt x="2059842" y="15240"/>
                </a:lnTo>
                <a:lnTo>
                  <a:pt x="2047684" y="16510"/>
                </a:lnTo>
                <a:lnTo>
                  <a:pt x="2127561" y="16510"/>
                </a:lnTo>
                <a:lnTo>
                  <a:pt x="2129306" y="14375"/>
                </a:lnTo>
                <a:lnTo>
                  <a:pt x="2127916" y="13970"/>
                </a:lnTo>
                <a:lnTo>
                  <a:pt x="2101235" y="13970"/>
                </a:lnTo>
                <a:lnTo>
                  <a:pt x="2086120" y="11430"/>
                </a:lnTo>
                <a:close/>
              </a:path>
              <a:path w="3051175" h="476250">
                <a:moveTo>
                  <a:pt x="2438232" y="13970"/>
                </a:moveTo>
                <a:lnTo>
                  <a:pt x="2424513" y="13970"/>
                </a:lnTo>
                <a:lnTo>
                  <a:pt x="2394699" y="16510"/>
                </a:lnTo>
                <a:lnTo>
                  <a:pt x="2530754" y="16510"/>
                </a:lnTo>
                <a:lnTo>
                  <a:pt x="2531705" y="15240"/>
                </a:lnTo>
                <a:lnTo>
                  <a:pt x="2459069" y="15240"/>
                </a:lnTo>
                <a:lnTo>
                  <a:pt x="2438232" y="13970"/>
                </a:lnTo>
                <a:close/>
              </a:path>
              <a:path w="3051175" h="476250">
                <a:moveTo>
                  <a:pt x="2896347" y="11430"/>
                </a:moveTo>
                <a:lnTo>
                  <a:pt x="2883469" y="12700"/>
                </a:lnTo>
                <a:lnTo>
                  <a:pt x="2870069" y="15240"/>
                </a:lnTo>
                <a:lnTo>
                  <a:pt x="2857911" y="16510"/>
                </a:lnTo>
                <a:lnTo>
                  <a:pt x="2935808" y="16510"/>
                </a:lnTo>
                <a:lnTo>
                  <a:pt x="2938277" y="14009"/>
                </a:lnTo>
                <a:lnTo>
                  <a:pt x="2938142" y="13970"/>
                </a:lnTo>
                <a:lnTo>
                  <a:pt x="2911461" y="13970"/>
                </a:lnTo>
                <a:lnTo>
                  <a:pt x="2896347" y="11430"/>
                </a:lnTo>
                <a:close/>
              </a:path>
              <a:path w="3051175" h="476250">
                <a:moveTo>
                  <a:pt x="195101" y="12700"/>
                </a:moveTo>
                <a:lnTo>
                  <a:pt x="182350" y="12700"/>
                </a:lnTo>
                <a:lnTo>
                  <a:pt x="170865" y="13970"/>
                </a:lnTo>
                <a:lnTo>
                  <a:pt x="160611" y="15240"/>
                </a:lnTo>
                <a:lnTo>
                  <a:pt x="328764" y="15240"/>
                </a:lnTo>
                <a:lnTo>
                  <a:pt x="318661" y="13970"/>
                </a:lnTo>
                <a:lnTo>
                  <a:pt x="208402" y="13970"/>
                </a:lnTo>
                <a:lnTo>
                  <a:pt x="195101" y="12700"/>
                </a:lnTo>
                <a:close/>
              </a:path>
              <a:path w="3051175" h="476250">
                <a:moveTo>
                  <a:pt x="510114" y="11430"/>
                </a:moveTo>
                <a:lnTo>
                  <a:pt x="499887" y="12700"/>
                </a:lnTo>
                <a:lnTo>
                  <a:pt x="487252" y="12700"/>
                </a:lnTo>
                <a:lnTo>
                  <a:pt x="458932" y="13970"/>
                </a:lnTo>
                <a:lnTo>
                  <a:pt x="445334" y="15240"/>
                </a:lnTo>
                <a:lnTo>
                  <a:pt x="505551" y="15240"/>
                </a:lnTo>
                <a:lnTo>
                  <a:pt x="515042" y="13764"/>
                </a:lnTo>
                <a:lnTo>
                  <a:pt x="510114" y="11430"/>
                </a:lnTo>
                <a:close/>
              </a:path>
              <a:path w="3051175" h="476250">
                <a:moveTo>
                  <a:pt x="755084" y="12700"/>
                </a:moveTo>
                <a:lnTo>
                  <a:pt x="725015" y="12700"/>
                </a:lnTo>
                <a:lnTo>
                  <a:pt x="712135" y="13970"/>
                </a:lnTo>
                <a:lnTo>
                  <a:pt x="701251" y="15240"/>
                </a:lnTo>
                <a:lnTo>
                  <a:pt x="799636" y="15240"/>
                </a:lnTo>
                <a:lnTo>
                  <a:pt x="770763" y="13970"/>
                </a:lnTo>
                <a:lnTo>
                  <a:pt x="755084" y="12700"/>
                </a:lnTo>
                <a:close/>
              </a:path>
              <a:path w="3051175" h="476250">
                <a:moveTo>
                  <a:pt x="846269" y="12700"/>
                </a:moveTo>
                <a:lnTo>
                  <a:pt x="832028" y="12700"/>
                </a:lnTo>
                <a:lnTo>
                  <a:pt x="820160" y="15240"/>
                </a:lnTo>
                <a:lnTo>
                  <a:pt x="911251" y="15240"/>
                </a:lnTo>
                <a:lnTo>
                  <a:pt x="912201" y="13970"/>
                </a:lnTo>
                <a:lnTo>
                  <a:pt x="860574" y="13970"/>
                </a:lnTo>
                <a:lnTo>
                  <a:pt x="846269" y="12700"/>
                </a:lnTo>
                <a:close/>
              </a:path>
              <a:path w="3051175" h="476250">
                <a:moveTo>
                  <a:pt x="1069508" y="11430"/>
                </a:moveTo>
                <a:lnTo>
                  <a:pt x="1059186" y="11430"/>
                </a:lnTo>
                <a:lnTo>
                  <a:pt x="1046505" y="12700"/>
                </a:lnTo>
                <a:lnTo>
                  <a:pt x="1031295" y="12700"/>
                </a:lnTo>
                <a:lnTo>
                  <a:pt x="1015642" y="13970"/>
                </a:lnTo>
                <a:lnTo>
                  <a:pt x="1001630" y="13970"/>
                </a:lnTo>
                <a:lnTo>
                  <a:pt x="991346" y="15240"/>
                </a:lnTo>
                <a:lnTo>
                  <a:pt x="1109676" y="15240"/>
                </a:lnTo>
                <a:lnTo>
                  <a:pt x="1088909" y="13344"/>
                </a:lnTo>
                <a:lnTo>
                  <a:pt x="1069508" y="11430"/>
                </a:lnTo>
                <a:close/>
              </a:path>
              <a:path w="3051175" h="476250">
                <a:moveTo>
                  <a:pt x="1149535" y="12700"/>
                </a:moveTo>
                <a:lnTo>
                  <a:pt x="1135147" y="13970"/>
                </a:lnTo>
                <a:lnTo>
                  <a:pt x="1123140" y="15240"/>
                </a:lnTo>
                <a:lnTo>
                  <a:pt x="1175661" y="15240"/>
                </a:lnTo>
                <a:lnTo>
                  <a:pt x="1167117" y="14375"/>
                </a:lnTo>
                <a:lnTo>
                  <a:pt x="1149535" y="12700"/>
                </a:lnTo>
                <a:close/>
              </a:path>
              <a:path w="3051175" h="476250">
                <a:moveTo>
                  <a:pt x="1203950" y="13970"/>
                </a:moveTo>
                <a:lnTo>
                  <a:pt x="1186944" y="15240"/>
                </a:lnTo>
                <a:lnTo>
                  <a:pt x="1216747" y="15240"/>
                </a:lnTo>
                <a:lnTo>
                  <a:pt x="1203950" y="13970"/>
                </a:lnTo>
                <a:close/>
              </a:path>
              <a:path w="3051175" h="476250">
                <a:moveTo>
                  <a:pt x="1410441" y="12700"/>
                </a:moveTo>
                <a:lnTo>
                  <a:pt x="1397690" y="12700"/>
                </a:lnTo>
                <a:lnTo>
                  <a:pt x="1386206" y="13970"/>
                </a:lnTo>
                <a:lnTo>
                  <a:pt x="1375951" y="15240"/>
                </a:lnTo>
                <a:lnTo>
                  <a:pt x="1544104" y="15240"/>
                </a:lnTo>
                <a:lnTo>
                  <a:pt x="1534001" y="13970"/>
                </a:lnTo>
                <a:lnTo>
                  <a:pt x="1423743" y="13970"/>
                </a:lnTo>
                <a:lnTo>
                  <a:pt x="1410441" y="12700"/>
                </a:lnTo>
                <a:close/>
              </a:path>
              <a:path w="3051175" h="476250">
                <a:moveTo>
                  <a:pt x="1725455" y="11430"/>
                </a:moveTo>
                <a:lnTo>
                  <a:pt x="1715228" y="12700"/>
                </a:lnTo>
                <a:lnTo>
                  <a:pt x="1702592" y="12700"/>
                </a:lnTo>
                <a:lnTo>
                  <a:pt x="1674272" y="13970"/>
                </a:lnTo>
                <a:lnTo>
                  <a:pt x="1660674" y="15240"/>
                </a:lnTo>
                <a:lnTo>
                  <a:pt x="1721478" y="15240"/>
                </a:lnTo>
                <a:lnTo>
                  <a:pt x="1722428" y="13970"/>
                </a:lnTo>
                <a:lnTo>
                  <a:pt x="1729495" y="13344"/>
                </a:lnTo>
                <a:lnTo>
                  <a:pt x="1725455" y="11430"/>
                </a:lnTo>
                <a:close/>
              </a:path>
              <a:path w="3051175" h="476250">
                <a:moveTo>
                  <a:pt x="1879735" y="11430"/>
                </a:moveTo>
                <a:lnTo>
                  <a:pt x="1869413" y="11430"/>
                </a:lnTo>
                <a:lnTo>
                  <a:pt x="1856731" y="12700"/>
                </a:lnTo>
                <a:lnTo>
                  <a:pt x="1841521" y="12700"/>
                </a:lnTo>
                <a:lnTo>
                  <a:pt x="1825868" y="13970"/>
                </a:lnTo>
                <a:lnTo>
                  <a:pt x="1811857" y="13970"/>
                </a:lnTo>
                <a:lnTo>
                  <a:pt x="1801573" y="15240"/>
                </a:lnTo>
                <a:lnTo>
                  <a:pt x="1919903" y="15240"/>
                </a:lnTo>
                <a:lnTo>
                  <a:pt x="1899136" y="13344"/>
                </a:lnTo>
                <a:lnTo>
                  <a:pt x="1879735" y="11430"/>
                </a:lnTo>
                <a:close/>
              </a:path>
              <a:path w="3051175" h="476250">
                <a:moveTo>
                  <a:pt x="1959762" y="12700"/>
                </a:moveTo>
                <a:lnTo>
                  <a:pt x="1945374" y="13970"/>
                </a:lnTo>
                <a:lnTo>
                  <a:pt x="1933368" y="15240"/>
                </a:lnTo>
                <a:lnTo>
                  <a:pt x="1985888" y="15240"/>
                </a:lnTo>
                <a:lnTo>
                  <a:pt x="1977344" y="14375"/>
                </a:lnTo>
                <a:lnTo>
                  <a:pt x="1959762" y="12700"/>
                </a:lnTo>
                <a:close/>
              </a:path>
              <a:path w="3051175" h="476250">
                <a:moveTo>
                  <a:pt x="2014176" y="13970"/>
                </a:moveTo>
                <a:lnTo>
                  <a:pt x="1997171" y="15240"/>
                </a:lnTo>
                <a:lnTo>
                  <a:pt x="2026973" y="15240"/>
                </a:lnTo>
                <a:lnTo>
                  <a:pt x="2014176" y="13970"/>
                </a:lnTo>
                <a:close/>
              </a:path>
              <a:path w="3051175" h="476250">
                <a:moveTo>
                  <a:pt x="2220668" y="12700"/>
                </a:moveTo>
                <a:lnTo>
                  <a:pt x="2207917" y="12700"/>
                </a:lnTo>
                <a:lnTo>
                  <a:pt x="2196433" y="13970"/>
                </a:lnTo>
                <a:lnTo>
                  <a:pt x="2186178" y="15240"/>
                </a:lnTo>
                <a:lnTo>
                  <a:pt x="2354331" y="15240"/>
                </a:lnTo>
                <a:lnTo>
                  <a:pt x="2344228" y="13970"/>
                </a:lnTo>
                <a:lnTo>
                  <a:pt x="2233970" y="13970"/>
                </a:lnTo>
                <a:lnTo>
                  <a:pt x="2220668" y="12700"/>
                </a:lnTo>
                <a:close/>
              </a:path>
              <a:path w="3051175" h="476250">
                <a:moveTo>
                  <a:pt x="2535682" y="11430"/>
                </a:moveTo>
                <a:lnTo>
                  <a:pt x="2525455" y="12700"/>
                </a:lnTo>
                <a:lnTo>
                  <a:pt x="2512819" y="12700"/>
                </a:lnTo>
                <a:lnTo>
                  <a:pt x="2484499" y="13970"/>
                </a:lnTo>
                <a:lnTo>
                  <a:pt x="2470901" y="15240"/>
                </a:lnTo>
                <a:lnTo>
                  <a:pt x="2531705" y="15240"/>
                </a:lnTo>
                <a:lnTo>
                  <a:pt x="2532655" y="13970"/>
                </a:lnTo>
                <a:lnTo>
                  <a:pt x="2539722" y="13344"/>
                </a:lnTo>
                <a:lnTo>
                  <a:pt x="2535682" y="11430"/>
                </a:lnTo>
                <a:close/>
              </a:path>
              <a:path w="3051175" h="476250">
                <a:moveTo>
                  <a:pt x="2689962" y="11430"/>
                </a:moveTo>
                <a:lnTo>
                  <a:pt x="2679639" y="11430"/>
                </a:lnTo>
                <a:lnTo>
                  <a:pt x="2666958" y="12700"/>
                </a:lnTo>
                <a:lnTo>
                  <a:pt x="2651748" y="12700"/>
                </a:lnTo>
                <a:lnTo>
                  <a:pt x="2636095" y="13970"/>
                </a:lnTo>
                <a:lnTo>
                  <a:pt x="2622084" y="13970"/>
                </a:lnTo>
                <a:lnTo>
                  <a:pt x="2611800" y="15240"/>
                </a:lnTo>
                <a:lnTo>
                  <a:pt x="2730130" y="15240"/>
                </a:lnTo>
                <a:lnTo>
                  <a:pt x="2709363" y="13344"/>
                </a:lnTo>
                <a:lnTo>
                  <a:pt x="2689962" y="11430"/>
                </a:lnTo>
                <a:close/>
              </a:path>
              <a:path w="3051175" h="476250">
                <a:moveTo>
                  <a:pt x="2769989" y="12700"/>
                </a:moveTo>
                <a:lnTo>
                  <a:pt x="2755600" y="13970"/>
                </a:lnTo>
                <a:lnTo>
                  <a:pt x="2743594" y="15240"/>
                </a:lnTo>
                <a:lnTo>
                  <a:pt x="2796114" y="15240"/>
                </a:lnTo>
                <a:lnTo>
                  <a:pt x="2787571" y="14375"/>
                </a:lnTo>
                <a:lnTo>
                  <a:pt x="2769989" y="12700"/>
                </a:lnTo>
                <a:close/>
              </a:path>
              <a:path w="3051175" h="476250">
                <a:moveTo>
                  <a:pt x="2824403" y="13970"/>
                </a:moveTo>
                <a:lnTo>
                  <a:pt x="2807398" y="15240"/>
                </a:lnTo>
                <a:lnTo>
                  <a:pt x="2837200" y="15240"/>
                </a:lnTo>
                <a:lnTo>
                  <a:pt x="2824403" y="13970"/>
                </a:lnTo>
                <a:close/>
              </a:path>
              <a:path w="3051175" h="476250">
                <a:moveTo>
                  <a:pt x="308773" y="11430"/>
                </a:moveTo>
                <a:lnTo>
                  <a:pt x="261450" y="11430"/>
                </a:lnTo>
                <a:lnTo>
                  <a:pt x="248047" y="12700"/>
                </a:lnTo>
                <a:lnTo>
                  <a:pt x="234631" y="12700"/>
                </a:lnTo>
                <a:lnTo>
                  <a:pt x="221538" y="13970"/>
                </a:lnTo>
                <a:lnTo>
                  <a:pt x="318661" y="13970"/>
                </a:lnTo>
                <a:lnTo>
                  <a:pt x="308773" y="11430"/>
                </a:lnTo>
                <a:close/>
              </a:path>
              <a:path w="3051175" h="476250">
                <a:moveTo>
                  <a:pt x="917221" y="11430"/>
                </a:moveTo>
                <a:lnTo>
                  <a:pt x="908146" y="11430"/>
                </a:lnTo>
                <a:lnTo>
                  <a:pt x="894928" y="12700"/>
                </a:lnTo>
                <a:lnTo>
                  <a:pt x="884315" y="13970"/>
                </a:lnTo>
                <a:lnTo>
                  <a:pt x="912201" y="13970"/>
                </a:lnTo>
                <a:lnTo>
                  <a:pt x="920484" y="13236"/>
                </a:lnTo>
                <a:lnTo>
                  <a:pt x="917221" y="11430"/>
                </a:lnTo>
                <a:close/>
              </a:path>
              <a:path w="3051175" h="476250">
                <a:moveTo>
                  <a:pt x="1313330" y="12700"/>
                </a:moveTo>
                <a:lnTo>
                  <a:pt x="1302435" y="12700"/>
                </a:lnTo>
                <a:lnTo>
                  <a:pt x="1291007" y="13970"/>
                </a:lnTo>
                <a:lnTo>
                  <a:pt x="1317688" y="13970"/>
                </a:lnTo>
                <a:lnTo>
                  <a:pt x="1313330" y="12700"/>
                </a:lnTo>
                <a:close/>
              </a:path>
              <a:path w="3051175" h="476250">
                <a:moveTo>
                  <a:pt x="1524114" y="11430"/>
                </a:moveTo>
                <a:lnTo>
                  <a:pt x="1476790" y="11430"/>
                </a:lnTo>
                <a:lnTo>
                  <a:pt x="1463387" y="12700"/>
                </a:lnTo>
                <a:lnTo>
                  <a:pt x="1449972" y="12700"/>
                </a:lnTo>
                <a:lnTo>
                  <a:pt x="1436878" y="13970"/>
                </a:lnTo>
                <a:lnTo>
                  <a:pt x="1534001" y="13970"/>
                </a:lnTo>
                <a:lnTo>
                  <a:pt x="1524114" y="11430"/>
                </a:lnTo>
                <a:close/>
              </a:path>
              <a:path w="3051175" h="476250">
                <a:moveTo>
                  <a:pt x="2123557" y="12700"/>
                </a:moveTo>
                <a:lnTo>
                  <a:pt x="2112662" y="12700"/>
                </a:lnTo>
                <a:lnTo>
                  <a:pt x="2101235" y="13970"/>
                </a:lnTo>
                <a:lnTo>
                  <a:pt x="2127916" y="13970"/>
                </a:lnTo>
                <a:lnTo>
                  <a:pt x="2123557" y="12700"/>
                </a:lnTo>
                <a:close/>
              </a:path>
              <a:path w="3051175" h="476250">
                <a:moveTo>
                  <a:pt x="2334341" y="11430"/>
                </a:moveTo>
                <a:lnTo>
                  <a:pt x="2287017" y="11430"/>
                </a:lnTo>
                <a:lnTo>
                  <a:pt x="2273614" y="12700"/>
                </a:lnTo>
                <a:lnTo>
                  <a:pt x="2260198" y="12700"/>
                </a:lnTo>
                <a:lnTo>
                  <a:pt x="2247105" y="13970"/>
                </a:lnTo>
                <a:lnTo>
                  <a:pt x="2344228" y="13970"/>
                </a:lnTo>
                <a:lnTo>
                  <a:pt x="2334341" y="11430"/>
                </a:lnTo>
                <a:close/>
              </a:path>
              <a:path w="3051175" h="476250">
                <a:moveTo>
                  <a:pt x="2933784" y="12700"/>
                </a:moveTo>
                <a:lnTo>
                  <a:pt x="2922889" y="12700"/>
                </a:lnTo>
                <a:lnTo>
                  <a:pt x="2911461" y="13970"/>
                </a:lnTo>
                <a:lnTo>
                  <a:pt x="2938142" y="13970"/>
                </a:lnTo>
                <a:lnTo>
                  <a:pt x="2933784" y="12700"/>
                </a:lnTo>
                <a:close/>
              </a:path>
              <a:path w="3051175" h="476250">
                <a:moveTo>
                  <a:pt x="635273" y="10160"/>
                </a:moveTo>
                <a:lnTo>
                  <a:pt x="608363" y="10160"/>
                </a:lnTo>
                <a:lnTo>
                  <a:pt x="595066" y="12700"/>
                </a:lnTo>
                <a:lnTo>
                  <a:pt x="659424" y="12700"/>
                </a:lnTo>
                <a:lnTo>
                  <a:pt x="647932" y="11430"/>
                </a:lnTo>
                <a:lnTo>
                  <a:pt x="635273" y="10160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772533" y="7185971"/>
            <a:ext cx="1667329" cy="53975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2968172" y="6476583"/>
            <a:ext cx="2112010" cy="274320"/>
          </a:xfrm>
          <a:custGeom>
            <a:avLst/>
            <a:gdLst/>
            <a:ahLst/>
            <a:cxnLst/>
            <a:rect l="l" t="t" r="r" b="b"/>
            <a:pathLst>
              <a:path w="2112010" h="274320">
                <a:moveTo>
                  <a:pt x="0" y="274082"/>
                </a:moveTo>
                <a:lnTo>
                  <a:pt x="2111673" y="274082"/>
                </a:lnTo>
                <a:lnTo>
                  <a:pt x="2111673" y="0"/>
                </a:lnTo>
                <a:lnTo>
                  <a:pt x="0" y="0"/>
                </a:lnTo>
                <a:lnTo>
                  <a:pt x="0" y="274082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8501617" y="6159487"/>
            <a:ext cx="758825" cy="319405"/>
          </a:xfrm>
          <a:custGeom>
            <a:avLst/>
            <a:gdLst/>
            <a:ahLst/>
            <a:cxnLst/>
            <a:rect l="l" t="t" r="r" b="b"/>
            <a:pathLst>
              <a:path w="758825" h="319404">
                <a:moveTo>
                  <a:pt x="0" y="319055"/>
                </a:moveTo>
                <a:lnTo>
                  <a:pt x="758264" y="319055"/>
                </a:lnTo>
                <a:lnTo>
                  <a:pt x="758264" y="0"/>
                </a:lnTo>
                <a:lnTo>
                  <a:pt x="0" y="0"/>
                </a:lnTo>
                <a:lnTo>
                  <a:pt x="0" y="319055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7665620" y="5496092"/>
            <a:ext cx="3051175" cy="476250"/>
          </a:xfrm>
          <a:custGeom>
            <a:avLst/>
            <a:gdLst/>
            <a:ahLst/>
            <a:cxnLst/>
            <a:rect l="l" t="t" r="r" b="b"/>
            <a:pathLst>
              <a:path w="3051175" h="476250">
                <a:moveTo>
                  <a:pt x="6456" y="456390"/>
                </a:moveTo>
                <a:lnTo>
                  <a:pt x="6461" y="459739"/>
                </a:lnTo>
                <a:lnTo>
                  <a:pt x="14995" y="471170"/>
                </a:lnTo>
                <a:lnTo>
                  <a:pt x="27617" y="474979"/>
                </a:lnTo>
                <a:lnTo>
                  <a:pt x="41028" y="476250"/>
                </a:lnTo>
                <a:lnTo>
                  <a:pt x="47193" y="476250"/>
                </a:lnTo>
                <a:lnTo>
                  <a:pt x="55678" y="474979"/>
                </a:lnTo>
                <a:lnTo>
                  <a:pt x="62517" y="472439"/>
                </a:lnTo>
                <a:lnTo>
                  <a:pt x="69594" y="469900"/>
                </a:lnTo>
                <a:lnTo>
                  <a:pt x="74195" y="468629"/>
                </a:lnTo>
                <a:lnTo>
                  <a:pt x="42482" y="468629"/>
                </a:lnTo>
                <a:lnTo>
                  <a:pt x="24207" y="467360"/>
                </a:lnTo>
                <a:lnTo>
                  <a:pt x="11592" y="462279"/>
                </a:lnTo>
                <a:lnTo>
                  <a:pt x="6456" y="456390"/>
                </a:lnTo>
                <a:close/>
              </a:path>
              <a:path w="3051175" h="476250">
                <a:moveTo>
                  <a:pt x="2994857" y="416458"/>
                </a:moveTo>
                <a:lnTo>
                  <a:pt x="2994128" y="416560"/>
                </a:lnTo>
                <a:lnTo>
                  <a:pt x="2980188" y="421639"/>
                </a:lnTo>
                <a:lnTo>
                  <a:pt x="2971345" y="424179"/>
                </a:lnTo>
                <a:lnTo>
                  <a:pt x="2958574" y="426720"/>
                </a:lnTo>
                <a:lnTo>
                  <a:pt x="2940099" y="427974"/>
                </a:lnTo>
                <a:lnTo>
                  <a:pt x="2948894" y="430529"/>
                </a:lnTo>
                <a:lnTo>
                  <a:pt x="2955322" y="440689"/>
                </a:lnTo>
                <a:lnTo>
                  <a:pt x="2955593" y="453389"/>
                </a:lnTo>
                <a:lnTo>
                  <a:pt x="2950235" y="462279"/>
                </a:lnTo>
                <a:lnTo>
                  <a:pt x="2942062" y="463550"/>
                </a:lnTo>
                <a:lnTo>
                  <a:pt x="2947612" y="466089"/>
                </a:lnTo>
                <a:lnTo>
                  <a:pt x="2965962" y="467360"/>
                </a:lnTo>
                <a:lnTo>
                  <a:pt x="2978135" y="469900"/>
                </a:lnTo>
                <a:lnTo>
                  <a:pt x="2987091" y="472439"/>
                </a:lnTo>
                <a:lnTo>
                  <a:pt x="2995792" y="476250"/>
                </a:lnTo>
                <a:lnTo>
                  <a:pt x="3020139" y="476250"/>
                </a:lnTo>
                <a:lnTo>
                  <a:pt x="3026024" y="469900"/>
                </a:lnTo>
                <a:lnTo>
                  <a:pt x="3017791" y="469900"/>
                </a:lnTo>
                <a:lnTo>
                  <a:pt x="3005047" y="466089"/>
                </a:lnTo>
                <a:lnTo>
                  <a:pt x="2995877" y="457200"/>
                </a:lnTo>
                <a:lnTo>
                  <a:pt x="2990562" y="447039"/>
                </a:lnTo>
                <a:lnTo>
                  <a:pt x="2990580" y="445770"/>
                </a:lnTo>
                <a:lnTo>
                  <a:pt x="2990295" y="445770"/>
                </a:lnTo>
                <a:lnTo>
                  <a:pt x="2990591" y="444976"/>
                </a:lnTo>
                <a:lnTo>
                  <a:pt x="2990724" y="435610"/>
                </a:lnTo>
                <a:lnTo>
                  <a:pt x="2992028" y="426720"/>
                </a:lnTo>
                <a:lnTo>
                  <a:pt x="2994052" y="419100"/>
                </a:lnTo>
                <a:lnTo>
                  <a:pt x="2994857" y="416458"/>
                </a:lnTo>
                <a:close/>
              </a:path>
              <a:path w="3051175" h="476250">
                <a:moveTo>
                  <a:pt x="3019591" y="421639"/>
                </a:moveTo>
                <a:lnTo>
                  <a:pt x="3013923" y="422643"/>
                </a:lnTo>
                <a:lnTo>
                  <a:pt x="2990584" y="445487"/>
                </a:lnTo>
                <a:lnTo>
                  <a:pt x="2990562" y="447039"/>
                </a:lnTo>
                <a:lnTo>
                  <a:pt x="2995877" y="457200"/>
                </a:lnTo>
                <a:lnTo>
                  <a:pt x="3005047" y="466089"/>
                </a:lnTo>
                <a:lnTo>
                  <a:pt x="3017791" y="469900"/>
                </a:lnTo>
                <a:lnTo>
                  <a:pt x="3026024" y="469900"/>
                </a:lnTo>
                <a:lnTo>
                  <a:pt x="3049566" y="444500"/>
                </a:lnTo>
                <a:lnTo>
                  <a:pt x="3043921" y="431800"/>
                </a:lnTo>
                <a:lnTo>
                  <a:pt x="3034001" y="424179"/>
                </a:lnTo>
                <a:lnTo>
                  <a:pt x="3019591" y="421639"/>
                </a:lnTo>
                <a:close/>
              </a:path>
              <a:path w="3051175" h="476250">
                <a:moveTo>
                  <a:pt x="3049375" y="421639"/>
                </a:moveTo>
                <a:lnTo>
                  <a:pt x="3019591" y="421639"/>
                </a:lnTo>
                <a:lnTo>
                  <a:pt x="3034001" y="424179"/>
                </a:lnTo>
                <a:lnTo>
                  <a:pt x="3043921" y="431800"/>
                </a:lnTo>
                <a:lnTo>
                  <a:pt x="3049566" y="444500"/>
                </a:lnTo>
                <a:lnTo>
                  <a:pt x="3026024" y="469900"/>
                </a:lnTo>
                <a:lnTo>
                  <a:pt x="3033825" y="469900"/>
                </a:lnTo>
                <a:lnTo>
                  <a:pt x="3044909" y="461010"/>
                </a:lnTo>
                <a:lnTo>
                  <a:pt x="3049718" y="448310"/>
                </a:lnTo>
                <a:lnTo>
                  <a:pt x="3050659" y="436879"/>
                </a:lnTo>
                <a:lnTo>
                  <a:pt x="3050537" y="429260"/>
                </a:lnTo>
                <a:lnTo>
                  <a:pt x="3049375" y="421639"/>
                </a:lnTo>
                <a:close/>
              </a:path>
              <a:path w="3051175" h="476250">
                <a:moveTo>
                  <a:pt x="41210" y="416560"/>
                </a:moveTo>
                <a:lnTo>
                  <a:pt x="29743" y="416560"/>
                </a:lnTo>
                <a:lnTo>
                  <a:pt x="18819" y="421639"/>
                </a:lnTo>
                <a:lnTo>
                  <a:pt x="10801" y="430529"/>
                </a:lnTo>
                <a:lnTo>
                  <a:pt x="6434" y="443229"/>
                </a:lnTo>
                <a:lnTo>
                  <a:pt x="6456" y="456390"/>
                </a:lnTo>
                <a:lnTo>
                  <a:pt x="11592" y="462279"/>
                </a:lnTo>
                <a:lnTo>
                  <a:pt x="24207" y="467360"/>
                </a:lnTo>
                <a:lnTo>
                  <a:pt x="42482" y="468629"/>
                </a:lnTo>
                <a:lnTo>
                  <a:pt x="53082" y="462279"/>
                </a:lnTo>
                <a:lnTo>
                  <a:pt x="59370" y="450850"/>
                </a:lnTo>
                <a:lnTo>
                  <a:pt x="61445" y="433070"/>
                </a:lnTo>
                <a:lnTo>
                  <a:pt x="61434" y="431800"/>
                </a:lnTo>
                <a:lnTo>
                  <a:pt x="60424" y="421639"/>
                </a:lnTo>
                <a:lnTo>
                  <a:pt x="60218" y="420935"/>
                </a:lnTo>
                <a:lnTo>
                  <a:pt x="56893" y="420370"/>
                </a:lnTo>
                <a:lnTo>
                  <a:pt x="49719" y="417829"/>
                </a:lnTo>
                <a:lnTo>
                  <a:pt x="41210" y="416560"/>
                </a:lnTo>
                <a:close/>
              </a:path>
              <a:path w="3051175" h="476250">
                <a:moveTo>
                  <a:pt x="60218" y="420935"/>
                </a:moveTo>
                <a:lnTo>
                  <a:pt x="60424" y="421639"/>
                </a:lnTo>
                <a:lnTo>
                  <a:pt x="61434" y="431800"/>
                </a:lnTo>
                <a:lnTo>
                  <a:pt x="61445" y="433070"/>
                </a:lnTo>
                <a:lnTo>
                  <a:pt x="59370" y="450850"/>
                </a:lnTo>
                <a:lnTo>
                  <a:pt x="53082" y="462279"/>
                </a:lnTo>
                <a:lnTo>
                  <a:pt x="42482" y="468629"/>
                </a:lnTo>
                <a:lnTo>
                  <a:pt x="74195" y="468629"/>
                </a:lnTo>
                <a:lnTo>
                  <a:pt x="78795" y="467360"/>
                </a:lnTo>
                <a:lnTo>
                  <a:pt x="92005" y="466089"/>
                </a:lnTo>
                <a:lnTo>
                  <a:pt x="106492" y="465126"/>
                </a:lnTo>
                <a:lnTo>
                  <a:pt x="98710" y="459739"/>
                </a:lnTo>
                <a:lnTo>
                  <a:pt x="95342" y="448310"/>
                </a:lnTo>
                <a:lnTo>
                  <a:pt x="98063" y="434339"/>
                </a:lnTo>
                <a:lnTo>
                  <a:pt x="106271" y="427462"/>
                </a:lnTo>
                <a:lnTo>
                  <a:pt x="104718" y="426720"/>
                </a:lnTo>
                <a:lnTo>
                  <a:pt x="86645" y="425450"/>
                </a:lnTo>
                <a:lnTo>
                  <a:pt x="73732" y="424179"/>
                </a:lnTo>
                <a:lnTo>
                  <a:pt x="64356" y="421639"/>
                </a:lnTo>
                <a:lnTo>
                  <a:pt x="60218" y="420935"/>
                </a:lnTo>
                <a:close/>
              </a:path>
              <a:path w="3051175" h="476250">
                <a:moveTo>
                  <a:pt x="515465" y="462279"/>
                </a:moveTo>
                <a:lnTo>
                  <a:pt x="350219" y="462279"/>
                </a:lnTo>
                <a:lnTo>
                  <a:pt x="365682" y="464820"/>
                </a:lnTo>
                <a:lnTo>
                  <a:pt x="377174" y="466089"/>
                </a:lnTo>
                <a:lnTo>
                  <a:pt x="389833" y="467360"/>
                </a:lnTo>
                <a:lnTo>
                  <a:pt x="403181" y="467360"/>
                </a:lnTo>
                <a:lnTo>
                  <a:pt x="430039" y="464820"/>
                </a:lnTo>
                <a:lnTo>
                  <a:pt x="503211" y="464820"/>
                </a:lnTo>
                <a:lnTo>
                  <a:pt x="516633" y="462733"/>
                </a:lnTo>
                <a:lnTo>
                  <a:pt x="515465" y="462279"/>
                </a:lnTo>
                <a:close/>
              </a:path>
              <a:path w="3051175" h="476250">
                <a:moveTo>
                  <a:pt x="503211" y="464820"/>
                </a:moveTo>
                <a:lnTo>
                  <a:pt x="441648" y="464820"/>
                </a:lnTo>
                <a:lnTo>
                  <a:pt x="454156" y="466089"/>
                </a:lnTo>
                <a:lnTo>
                  <a:pt x="468349" y="467360"/>
                </a:lnTo>
                <a:lnTo>
                  <a:pt x="478838" y="467360"/>
                </a:lnTo>
                <a:lnTo>
                  <a:pt x="490049" y="466089"/>
                </a:lnTo>
                <a:lnTo>
                  <a:pt x="503211" y="464820"/>
                </a:lnTo>
                <a:close/>
              </a:path>
              <a:path w="3051175" h="476250">
                <a:moveTo>
                  <a:pt x="2939287" y="462279"/>
                </a:moveTo>
                <a:lnTo>
                  <a:pt x="2780900" y="462279"/>
                </a:lnTo>
                <a:lnTo>
                  <a:pt x="2796362" y="464820"/>
                </a:lnTo>
                <a:lnTo>
                  <a:pt x="2807854" y="466089"/>
                </a:lnTo>
                <a:lnTo>
                  <a:pt x="2820513" y="467360"/>
                </a:lnTo>
                <a:lnTo>
                  <a:pt x="2833861" y="467360"/>
                </a:lnTo>
                <a:lnTo>
                  <a:pt x="2860720" y="464820"/>
                </a:lnTo>
                <a:lnTo>
                  <a:pt x="2933892" y="464820"/>
                </a:lnTo>
                <a:lnTo>
                  <a:pt x="2942062" y="463550"/>
                </a:lnTo>
                <a:lnTo>
                  <a:pt x="2939287" y="462279"/>
                </a:lnTo>
                <a:close/>
              </a:path>
              <a:path w="3051175" h="476250">
                <a:moveTo>
                  <a:pt x="2933892" y="464820"/>
                </a:moveTo>
                <a:lnTo>
                  <a:pt x="2872329" y="464820"/>
                </a:lnTo>
                <a:lnTo>
                  <a:pt x="2884838" y="466089"/>
                </a:lnTo>
                <a:lnTo>
                  <a:pt x="2899030" y="467360"/>
                </a:lnTo>
                <a:lnTo>
                  <a:pt x="2909519" y="467360"/>
                </a:lnTo>
                <a:lnTo>
                  <a:pt x="2920730" y="466089"/>
                </a:lnTo>
                <a:lnTo>
                  <a:pt x="2933892" y="464820"/>
                </a:lnTo>
                <a:close/>
              </a:path>
              <a:path w="3051175" h="476250">
                <a:moveTo>
                  <a:pt x="119692" y="426720"/>
                </a:moveTo>
                <a:lnTo>
                  <a:pt x="107158" y="426720"/>
                </a:lnTo>
                <a:lnTo>
                  <a:pt x="106271" y="427462"/>
                </a:lnTo>
                <a:lnTo>
                  <a:pt x="115344" y="431800"/>
                </a:lnTo>
                <a:lnTo>
                  <a:pt x="120010" y="443229"/>
                </a:lnTo>
                <a:lnTo>
                  <a:pt x="118627" y="455929"/>
                </a:lnTo>
                <a:lnTo>
                  <a:pt x="111107" y="464820"/>
                </a:lnTo>
                <a:lnTo>
                  <a:pt x="106492" y="465126"/>
                </a:lnTo>
                <a:lnTo>
                  <a:pt x="107884" y="466089"/>
                </a:lnTo>
                <a:lnTo>
                  <a:pt x="116960" y="464820"/>
                </a:lnTo>
                <a:lnTo>
                  <a:pt x="130179" y="464820"/>
                </a:lnTo>
                <a:lnTo>
                  <a:pt x="140791" y="463550"/>
                </a:lnTo>
                <a:lnTo>
                  <a:pt x="193077" y="463550"/>
                </a:lnTo>
                <a:lnTo>
                  <a:pt x="204945" y="462279"/>
                </a:lnTo>
                <a:lnTo>
                  <a:pt x="515465" y="462279"/>
                </a:lnTo>
                <a:lnTo>
                  <a:pt x="508927" y="459739"/>
                </a:lnTo>
                <a:lnTo>
                  <a:pt x="502808" y="448310"/>
                </a:lnTo>
                <a:lnTo>
                  <a:pt x="503021" y="435610"/>
                </a:lnTo>
                <a:lnTo>
                  <a:pt x="504007" y="434339"/>
                </a:lnTo>
                <a:lnTo>
                  <a:pt x="417466" y="434339"/>
                </a:lnTo>
                <a:lnTo>
                  <a:pt x="405745" y="433070"/>
                </a:lnTo>
                <a:lnTo>
                  <a:pt x="185911" y="433070"/>
                </a:lnTo>
                <a:lnTo>
                  <a:pt x="176237" y="431800"/>
                </a:lnTo>
                <a:lnTo>
                  <a:pt x="163565" y="430529"/>
                </a:lnTo>
                <a:lnTo>
                  <a:pt x="119692" y="426720"/>
                </a:lnTo>
                <a:close/>
              </a:path>
              <a:path w="3051175" h="476250">
                <a:moveTo>
                  <a:pt x="572317" y="463550"/>
                </a:moveTo>
                <a:lnTo>
                  <a:pt x="544325" y="463550"/>
                </a:lnTo>
                <a:lnTo>
                  <a:pt x="559440" y="466089"/>
                </a:lnTo>
                <a:lnTo>
                  <a:pt x="572317" y="463550"/>
                </a:lnTo>
                <a:close/>
              </a:path>
              <a:path w="3051175" h="476250">
                <a:moveTo>
                  <a:pt x="788827" y="464820"/>
                </a:moveTo>
                <a:lnTo>
                  <a:pt x="765824" y="464820"/>
                </a:lnTo>
                <a:lnTo>
                  <a:pt x="776146" y="466089"/>
                </a:lnTo>
                <a:lnTo>
                  <a:pt x="788827" y="464820"/>
                </a:lnTo>
                <a:close/>
              </a:path>
              <a:path w="3051175" h="476250">
                <a:moveTo>
                  <a:pt x="1319153" y="459739"/>
                </a:moveTo>
                <a:lnTo>
                  <a:pt x="1077097" y="459739"/>
                </a:lnTo>
                <a:lnTo>
                  <a:pt x="1090261" y="461010"/>
                </a:lnTo>
                <a:lnTo>
                  <a:pt x="1101455" y="462279"/>
                </a:lnTo>
                <a:lnTo>
                  <a:pt x="1131996" y="466089"/>
                </a:lnTo>
                <a:lnTo>
                  <a:pt x="1155714" y="466089"/>
                </a:lnTo>
                <a:lnTo>
                  <a:pt x="1168768" y="464820"/>
                </a:lnTo>
                <a:lnTo>
                  <a:pt x="1182171" y="464820"/>
                </a:lnTo>
                <a:lnTo>
                  <a:pt x="1195587" y="463550"/>
                </a:lnTo>
                <a:lnTo>
                  <a:pt x="1259353" y="463550"/>
                </a:lnTo>
                <a:lnTo>
                  <a:pt x="1269607" y="462279"/>
                </a:lnTo>
                <a:lnTo>
                  <a:pt x="1325691" y="462279"/>
                </a:lnTo>
                <a:lnTo>
                  <a:pt x="1319153" y="459739"/>
                </a:lnTo>
                <a:close/>
              </a:path>
              <a:path w="3051175" h="476250">
                <a:moveTo>
                  <a:pt x="1382543" y="463550"/>
                </a:moveTo>
                <a:lnTo>
                  <a:pt x="1354551" y="463550"/>
                </a:lnTo>
                <a:lnTo>
                  <a:pt x="1369666" y="466089"/>
                </a:lnTo>
                <a:lnTo>
                  <a:pt x="1382543" y="463550"/>
                </a:lnTo>
                <a:close/>
              </a:path>
              <a:path w="3051175" h="476250">
                <a:moveTo>
                  <a:pt x="1599054" y="464820"/>
                </a:moveTo>
                <a:lnTo>
                  <a:pt x="1576050" y="464820"/>
                </a:lnTo>
                <a:lnTo>
                  <a:pt x="1586373" y="466089"/>
                </a:lnTo>
                <a:lnTo>
                  <a:pt x="1599054" y="464820"/>
                </a:lnTo>
                <a:close/>
              </a:path>
              <a:path w="3051175" h="476250">
                <a:moveTo>
                  <a:pt x="2129380" y="459739"/>
                </a:moveTo>
                <a:lnTo>
                  <a:pt x="1887324" y="459739"/>
                </a:lnTo>
                <a:lnTo>
                  <a:pt x="1900488" y="461010"/>
                </a:lnTo>
                <a:lnTo>
                  <a:pt x="1911682" y="462279"/>
                </a:lnTo>
                <a:lnTo>
                  <a:pt x="1942223" y="466089"/>
                </a:lnTo>
                <a:lnTo>
                  <a:pt x="1965942" y="466089"/>
                </a:lnTo>
                <a:lnTo>
                  <a:pt x="1978996" y="464820"/>
                </a:lnTo>
                <a:lnTo>
                  <a:pt x="1992399" y="464820"/>
                </a:lnTo>
                <a:lnTo>
                  <a:pt x="2005814" y="463550"/>
                </a:lnTo>
                <a:lnTo>
                  <a:pt x="2069580" y="463550"/>
                </a:lnTo>
                <a:lnTo>
                  <a:pt x="2079835" y="462279"/>
                </a:lnTo>
                <a:lnTo>
                  <a:pt x="2135918" y="462279"/>
                </a:lnTo>
                <a:lnTo>
                  <a:pt x="2129380" y="459739"/>
                </a:lnTo>
                <a:close/>
              </a:path>
              <a:path w="3051175" h="476250">
                <a:moveTo>
                  <a:pt x="2192770" y="463550"/>
                </a:moveTo>
                <a:lnTo>
                  <a:pt x="2164778" y="463550"/>
                </a:lnTo>
                <a:lnTo>
                  <a:pt x="2179893" y="466089"/>
                </a:lnTo>
                <a:lnTo>
                  <a:pt x="2192770" y="463550"/>
                </a:lnTo>
                <a:close/>
              </a:path>
              <a:path w="3051175" h="476250">
                <a:moveTo>
                  <a:pt x="2409282" y="464820"/>
                </a:moveTo>
                <a:lnTo>
                  <a:pt x="2386278" y="464820"/>
                </a:lnTo>
                <a:lnTo>
                  <a:pt x="2396600" y="466089"/>
                </a:lnTo>
                <a:lnTo>
                  <a:pt x="2409282" y="464820"/>
                </a:lnTo>
                <a:close/>
              </a:path>
              <a:path w="3051175" h="476250">
                <a:moveTo>
                  <a:pt x="2537230" y="427228"/>
                </a:moveTo>
                <a:lnTo>
                  <a:pt x="2528743" y="434339"/>
                </a:lnTo>
                <a:lnTo>
                  <a:pt x="2526022" y="448310"/>
                </a:lnTo>
                <a:lnTo>
                  <a:pt x="2529390" y="459739"/>
                </a:lnTo>
                <a:lnTo>
                  <a:pt x="2538565" y="466089"/>
                </a:lnTo>
                <a:lnTo>
                  <a:pt x="2547640" y="464820"/>
                </a:lnTo>
                <a:lnTo>
                  <a:pt x="2560859" y="464820"/>
                </a:lnTo>
                <a:lnTo>
                  <a:pt x="2571472" y="463550"/>
                </a:lnTo>
                <a:lnTo>
                  <a:pt x="2543584" y="463550"/>
                </a:lnTo>
                <a:lnTo>
                  <a:pt x="2550238" y="454660"/>
                </a:lnTo>
                <a:lnTo>
                  <a:pt x="2550769" y="441960"/>
                </a:lnTo>
                <a:lnTo>
                  <a:pt x="2545789" y="430529"/>
                </a:lnTo>
                <a:lnTo>
                  <a:pt x="2537230" y="427228"/>
                </a:lnTo>
                <a:close/>
              </a:path>
              <a:path w="3051175" h="476250">
                <a:moveTo>
                  <a:pt x="106271" y="427462"/>
                </a:moveTo>
                <a:lnTo>
                  <a:pt x="98063" y="434339"/>
                </a:lnTo>
                <a:lnTo>
                  <a:pt x="95342" y="448310"/>
                </a:lnTo>
                <a:lnTo>
                  <a:pt x="98710" y="459739"/>
                </a:lnTo>
                <a:lnTo>
                  <a:pt x="106492" y="465126"/>
                </a:lnTo>
                <a:lnTo>
                  <a:pt x="111107" y="464820"/>
                </a:lnTo>
                <a:lnTo>
                  <a:pt x="118627" y="455929"/>
                </a:lnTo>
                <a:lnTo>
                  <a:pt x="120010" y="443229"/>
                </a:lnTo>
                <a:lnTo>
                  <a:pt x="115344" y="431800"/>
                </a:lnTo>
                <a:lnTo>
                  <a:pt x="106271" y="427462"/>
                </a:lnTo>
                <a:close/>
              </a:path>
              <a:path w="3051175" h="476250">
                <a:moveTo>
                  <a:pt x="535937" y="426720"/>
                </a:moveTo>
                <a:lnTo>
                  <a:pt x="523295" y="426720"/>
                </a:lnTo>
                <a:lnTo>
                  <a:pt x="509349" y="427953"/>
                </a:lnTo>
                <a:lnTo>
                  <a:pt x="518214" y="430529"/>
                </a:lnTo>
                <a:lnTo>
                  <a:pt x="524641" y="440689"/>
                </a:lnTo>
                <a:lnTo>
                  <a:pt x="524912" y="453389"/>
                </a:lnTo>
                <a:lnTo>
                  <a:pt x="519554" y="462279"/>
                </a:lnTo>
                <a:lnTo>
                  <a:pt x="516633" y="462733"/>
                </a:lnTo>
                <a:lnTo>
                  <a:pt x="522002" y="464820"/>
                </a:lnTo>
                <a:lnTo>
                  <a:pt x="532898" y="463550"/>
                </a:lnTo>
                <a:lnTo>
                  <a:pt x="572317" y="463550"/>
                </a:lnTo>
                <a:lnTo>
                  <a:pt x="581061" y="462721"/>
                </a:lnTo>
                <a:lnTo>
                  <a:pt x="597875" y="461010"/>
                </a:lnTo>
                <a:lnTo>
                  <a:pt x="909384" y="461010"/>
                </a:lnTo>
                <a:lnTo>
                  <a:pt x="904828" y="449579"/>
                </a:lnTo>
                <a:lnTo>
                  <a:pt x="906406" y="436879"/>
                </a:lnTo>
                <a:lnTo>
                  <a:pt x="909697" y="433070"/>
                </a:lnTo>
                <a:lnTo>
                  <a:pt x="783820" y="433070"/>
                </a:lnTo>
                <a:lnTo>
                  <a:pt x="769779" y="431800"/>
                </a:lnTo>
                <a:lnTo>
                  <a:pt x="730012" y="431800"/>
                </a:lnTo>
                <a:lnTo>
                  <a:pt x="717228" y="430529"/>
                </a:lnTo>
                <a:lnTo>
                  <a:pt x="706362" y="430529"/>
                </a:lnTo>
                <a:lnTo>
                  <a:pt x="692990" y="429260"/>
                </a:lnTo>
                <a:lnTo>
                  <a:pt x="576629" y="429260"/>
                </a:lnTo>
                <a:lnTo>
                  <a:pt x="562952" y="427989"/>
                </a:lnTo>
                <a:lnTo>
                  <a:pt x="547751" y="427989"/>
                </a:lnTo>
                <a:lnTo>
                  <a:pt x="535937" y="426720"/>
                </a:lnTo>
                <a:close/>
              </a:path>
              <a:path w="3051175" h="476250">
                <a:moveTo>
                  <a:pt x="843986" y="462279"/>
                </a:moveTo>
                <a:lnTo>
                  <a:pt x="725656" y="462279"/>
                </a:lnTo>
                <a:lnTo>
                  <a:pt x="739683" y="463550"/>
                </a:lnTo>
                <a:lnTo>
                  <a:pt x="753370" y="464820"/>
                </a:lnTo>
                <a:lnTo>
                  <a:pt x="804037" y="464820"/>
                </a:lnTo>
                <a:lnTo>
                  <a:pt x="819690" y="463550"/>
                </a:lnTo>
                <a:lnTo>
                  <a:pt x="833701" y="463550"/>
                </a:lnTo>
                <a:lnTo>
                  <a:pt x="843986" y="462279"/>
                </a:lnTo>
                <a:close/>
              </a:path>
              <a:path w="3051175" h="476250">
                <a:moveTo>
                  <a:pt x="917287" y="427425"/>
                </a:moveTo>
                <a:lnTo>
                  <a:pt x="914085" y="427989"/>
                </a:lnTo>
                <a:lnTo>
                  <a:pt x="906406" y="436879"/>
                </a:lnTo>
                <a:lnTo>
                  <a:pt x="904828" y="449579"/>
                </a:lnTo>
                <a:lnTo>
                  <a:pt x="909384" y="461010"/>
                </a:lnTo>
                <a:lnTo>
                  <a:pt x="920104" y="464820"/>
                </a:lnTo>
                <a:lnTo>
                  <a:pt x="942967" y="464820"/>
                </a:lnTo>
                <a:lnTo>
                  <a:pt x="971287" y="463550"/>
                </a:lnTo>
                <a:lnTo>
                  <a:pt x="923130" y="463550"/>
                </a:lnTo>
                <a:lnTo>
                  <a:pt x="929785" y="454660"/>
                </a:lnTo>
                <a:lnTo>
                  <a:pt x="930315" y="441960"/>
                </a:lnTo>
                <a:lnTo>
                  <a:pt x="925335" y="430529"/>
                </a:lnTo>
                <a:lnTo>
                  <a:pt x="917287" y="427425"/>
                </a:lnTo>
                <a:close/>
              </a:path>
              <a:path w="3051175" h="476250">
                <a:moveTo>
                  <a:pt x="1325691" y="462279"/>
                </a:moveTo>
                <a:lnTo>
                  <a:pt x="1298745" y="462279"/>
                </a:lnTo>
                <a:lnTo>
                  <a:pt x="1310717" y="463550"/>
                </a:lnTo>
                <a:lnTo>
                  <a:pt x="1325111" y="464820"/>
                </a:lnTo>
                <a:lnTo>
                  <a:pt x="1326827" y="462721"/>
                </a:lnTo>
                <a:lnTo>
                  <a:pt x="1325691" y="462279"/>
                </a:lnTo>
                <a:close/>
              </a:path>
              <a:path w="3051175" h="476250">
                <a:moveTo>
                  <a:pt x="1346164" y="426720"/>
                </a:moveTo>
                <a:lnTo>
                  <a:pt x="1333522" y="426720"/>
                </a:lnTo>
                <a:lnTo>
                  <a:pt x="1321256" y="427805"/>
                </a:lnTo>
                <a:lnTo>
                  <a:pt x="1329744" y="431800"/>
                </a:lnTo>
                <a:lnTo>
                  <a:pt x="1334072" y="443229"/>
                </a:lnTo>
                <a:lnTo>
                  <a:pt x="1332378" y="455929"/>
                </a:lnTo>
                <a:lnTo>
                  <a:pt x="1326827" y="462721"/>
                </a:lnTo>
                <a:lnTo>
                  <a:pt x="1332228" y="464820"/>
                </a:lnTo>
                <a:lnTo>
                  <a:pt x="1343124" y="463550"/>
                </a:lnTo>
                <a:lnTo>
                  <a:pt x="1382543" y="463550"/>
                </a:lnTo>
                <a:lnTo>
                  <a:pt x="1391287" y="462721"/>
                </a:lnTo>
                <a:lnTo>
                  <a:pt x="1408103" y="461010"/>
                </a:lnTo>
                <a:lnTo>
                  <a:pt x="1719611" y="461010"/>
                </a:lnTo>
                <a:lnTo>
                  <a:pt x="1715055" y="449579"/>
                </a:lnTo>
                <a:lnTo>
                  <a:pt x="1716633" y="436879"/>
                </a:lnTo>
                <a:lnTo>
                  <a:pt x="1719924" y="433070"/>
                </a:lnTo>
                <a:lnTo>
                  <a:pt x="1594046" y="433070"/>
                </a:lnTo>
                <a:lnTo>
                  <a:pt x="1580005" y="431800"/>
                </a:lnTo>
                <a:lnTo>
                  <a:pt x="1540239" y="431800"/>
                </a:lnTo>
                <a:lnTo>
                  <a:pt x="1527455" y="430529"/>
                </a:lnTo>
                <a:lnTo>
                  <a:pt x="1516588" y="430529"/>
                </a:lnTo>
                <a:lnTo>
                  <a:pt x="1503216" y="429260"/>
                </a:lnTo>
                <a:lnTo>
                  <a:pt x="1386855" y="429260"/>
                </a:lnTo>
                <a:lnTo>
                  <a:pt x="1373178" y="427989"/>
                </a:lnTo>
                <a:lnTo>
                  <a:pt x="1357977" y="427989"/>
                </a:lnTo>
                <a:lnTo>
                  <a:pt x="1346164" y="426720"/>
                </a:lnTo>
                <a:close/>
              </a:path>
              <a:path w="3051175" h="476250">
                <a:moveTo>
                  <a:pt x="1654212" y="462279"/>
                </a:moveTo>
                <a:lnTo>
                  <a:pt x="1535883" y="462279"/>
                </a:lnTo>
                <a:lnTo>
                  <a:pt x="1549910" y="463550"/>
                </a:lnTo>
                <a:lnTo>
                  <a:pt x="1563596" y="464820"/>
                </a:lnTo>
                <a:lnTo>
                  <a:pt x="1614264" y="464820"/>
                </a:lnTo>
                <a:lnTo>
                  <a:pt x="1629917" y="463550"/>
                </a:lnTo>
                <a:lnTo>
                  <a:pt x="1643928" y="463550"/>
                </a:lnTo>
                <a:lnTo>
                  <a:pt x="1654212" y="462279"/>
                </a:lnTo>
                <a:close/>
              </a:path>
              <a:path w="3051175" h="476250">
                <a:moveTo>
                  <a:pt x="1727514" y="427425"/>
                </a:moveTo>
                <a:lnTo>
                  <a:pt x="1724312" y="427989"/>
                </a:lnTo>
                <a:lnTo>
                  <a:pt x="1716633" y="436879"/>
                </a:lnTo>
                <a:lnTo>
                  <a:pt x="1715055" y="449579"/>
                </a:lnTo>
                <a:lnTo>
                  <a:pt x="1719611" y="461010"/>
                </a:lnTo>
                <a:lnTo>
                  <a:pt x="1730331" y="464820"/>
                </a:lnTo>
                <a:lnTo>
                  <a:pt x="1753194" y="464820"/>
                </a:lnTo>
                <a:lnTo>
                  <a:pt x="1781514" y="463550"/>
                </a:lnTo>
                <a:lnTo>
                  <a:pt x="1733357" y="463550"/>
                </a:lnTo>
                <a:lnTo>
                  <a:pt x="1740012" y="454660"/>
                </a:lnTo>
                <a:lnTo>
                  <a:pt x="1740542" y="441960"/>
                </a:lnTo>
                <a:lnTo>
                  <a:pt x="1735562" y="430529"/>
                </a:lnTo>
                <a:lnTo>
                  <a:pt x="1727514" y="427425"/>
                </a:lnTo>
                <a:close/>
              </a:path>
              <a:path w="3051175" h="476250">
                <a:moveTo>
                  <a:pt x="2135918" y="462279"/>
                </a:moveTo>
                <a:lnTo>
                  <a:pt x="2108972" y="462279"/>
                </a:lnTo>
                <a:lnTo>
                  <a:pt x="2120944" y="463550"/>
                </a:lnTo>
                <a:lnTo>
                  <a:pt x="2135338" y="464820"/>
                </a:lnTo>
                <a:lnTo>
                  <a:pt x="2137054" y="462721"/>
                </a:lnTo>
                <a:lnTo>
                  <a:pt x="2135918" y="462279"/>
                </a:lnTo>
                <a:close/>
              </a:path>
              <a:path w="3051175" h="476250">
                <a:moveTo>
                  <a:pt x="2156391" y="426720"/>
                </a:moveTo>
                <a:lnTo>
                  <a:pt x="2143749" y="426720"/>
                </a:lnTo>
                <a:lnTo>
                  <a:pt x="2131483" y="427805"/>
                </a:lnTo>
                <a:lnTo>
                  <a:pt x="2139971" y="431800"/>
                </a:lnTo>
                <a:lnTo>
                  <a:pt x="2144299" y="443229"/>
                </a:lnTo>
                <a:lnTo>
                  <a:pt x="2142605" y="455929"/>
                </a:lnTo>
                <a:lnTo>
                  <a:pt x="2137054" y="462721"/>
                </a:lnTo>
                <a:lnTo>
                  <a:pt x="2142455" y="464820"/>
                </a:lnTo>
                <a:lnTo>
                  <a:pt x="2153351" y="463550"/>
                </a:lnTo>
                <a:lnTo>
                  <a:pt x="2192770" y="463550"/>
                </a:lnTo>
                <a:lnTo>
                  <a:pt x="2201514" y="462721"/>
                </a:lnTo>
                <a:lnTo>
                  <a:pt x="2218329" y="461010"/>
                </a:lnTo>
                <a:lnTo>
                  <a:pt x="2531225" y="461010"/>
                </a:lnTo>
                <a:lnTo>
                  <a:pt x="2529390" y="459739"/>
                </a:lnTo>
                <a:lnTo>
                  <a:pt x="2526022" y="448310"/>
                </a:lnTo>
                <a:lnTo>
                  <a:pt x="2528743" y="434339"/>
                </a:lnTo>
                <a:lnTo>
                  <a:pt x="2530259" y="433070"/>
                </a:lnTo>
                <a:lnTo>
                  <a:pt x="2404273" y="433070"/>
                </a:lnTo>
                <a:lnTo>
                  <a:pt x="2390232" y="431800"/>
                </a:lnTo>
                <a:lnTo>
                  <a:pt x="2350465" y="431800"/>
                </a:lnTo>
                <a:lnTo>
                  <a:pt x="2337682" y="430529"/>
                </a:lnTo>
                <a:lnTo>
                  <a:pt x="2326816" y="430529"/>
                </a:lnTo>
                <a:lnTo>
                  <a:pt x="2313443" y="429260"/>
                </a:lnTo>
                <a:lnTo>
                  <a:pt x="2197083" y="429260"/>
                </a:lnTo>
                <a:lnTo>
                  <a:pt x="2183406" y="427989"/>
                </a:lnTo>
                <a:lnTo>
                  <a:pt x="2168204" y="427989"/>
                </a:lnTo>
                <a:lnTo>
                  <a:pt x="2156391" y="426720"/>
                </a:lnTo>
                <a:close/>
              </a:path>
              <a:path w="3051175" h="476250">
                <a:moveTo>
                  <a:pt x="2464439" y="462279"/>
                </a:moveTo>
                <a:lnTo>
                  <a:pt x="2346110" y="462279"/>
                </a:lnTo>
                <a:lnTo>
                  <a:pt x="2360137" y="463550"/>
                </a:lnTo>
                <a:lnTo>
                  <a:pt x="2373823" y="464820"/>
                </a:lnTo>
                <a:lnTo>
                  <a:pt x="2424491" y="464820"/>
                </a:lnTo>
                <a:lnTo>
                  <a:pt x="2440144" y="463550"/>
                </a:lnTo>
                <a:lnTo>
                  <a:pt x="2454156" y="463550"/>
                </a:lnTo>
                <a:lnTo>
                  <a:pt x="2464439" y="462279"/>
                </a:lnTo>
                <a:close/>
              </a:path>
              <a:path w="3051175" h="476250">
                <a:moveTo>
                  <a:pt x="2940099" y="427974"/>
                </a:moveTo>
                <a:lnTo>
                  <a:pt x="2939866" y="427989"/>
                </a:lnTo>
                <a:lnTo>
                  <a:pt x="2933423" y="438150"/>
                </a:lnTo>
                <a:lnTo>
                  <a:pt x="2932044" y="449579"/>
                </a:lnTo>
                <a:lnTo>
                  <a:pt x="2936512" y="461010"/>
                </a:lnTo>
                <a:lnTo>
                  <a:pt x="2942063" y="463550"/>
                </a:lnTo>
                <a:lnTo>
                  <a:pt x="2950235" y="462279"/>
                </a:lnTo>
                <a:lnTo>
                  <a:pt x="2955593" y="453389"/>
                </a:lnTo>
                <a:lnTo>
                  <a:pt x="2955322" y="440689"/>
                </a:lnTo>
                <a:lnTo>
                  <a:pt x="2948894" y="430529"/>
                </a:lnTo>
                <a:lnTo>
                  <a:pt x="2940099" y="427974"/>
                </a:lnTo>
                <a:close/>
              </a:path>
              <a:path w="3051175" h="476250">
                <a:moveTo>
                  <a:pt x="323854" y="462279"/>
                </a:moveTo>
                <a:lnTo>
                  <a:pt x="225469" y="462279"/>
                </a:lnTo>
                <a:lnTo>
                  <a:pt x="254342" y="463550"/>
                </a:lnTo>
                <a:lnTo>
                  <a:pt x="312971" y="463550"/>
                </a:lnTo>
                <a:lnTo>
                  <a:pt x="323854" y="462279"/>
                </a:lnTo>
                <a:close/>
              </a:path>
              <a:path w="3051175" h="476250">
                <a:moveTo>
                  <a:pt x="909384" y="461010"/>
                </a:moveTo>
                <a:lnTo>
                  <a:pt x="648388" y="461010"/>
                </a:lnTo>
                <a:lnTo>
                  <a:pt x="659671" y="462279"/>
                </a:lnTo>
                <a:lnTo>
                  <a:pt x="672216" y="463550"/>
                </a:lnTo>
                <a:lnTo>
                  <a:pt x="700185" y="463550"/>
                </a:lnTo>
                <a:lnTo>
                  <a:pt x="712192" y="462279"/>
                </a:lnTo>
                <a:lnTo>
                  <a:pt x="912957" y="462279"/>
                </a:lnTo>
                <a:lnTo>
                  <a:pt x="909384" y="461010"/>
                </a:lnTo>
                <a:close/>
              </a:path>
              <a:path w="3051175" h="476250">
                <a:moveTo>
                  <a:pt x="912957" y="462279"/>
                </a:moveTo>
                <a:lnTo>
                  <a:pt x="853141" y="462279"/>
                </a:lnTo>
                <a:lnTo>
                  <a:pt x="878885" y="463550"/>
                </a:lnTo>
                <a:lnTo>
                  <a:pt x="916531" y="463550"/>
                </a:lnTo>
                <a:lnTo>
                  <a:pt x="912957" y="462279"/>
                </a:lnTo>
                <a:close/>
              </a:path>
              <a:path w="3051175" h="476250">
                <a:moveTo>
                  <a:pt x="935066" y="426720"/>
                </a:moveTo>
                <a:lnTo>
                  <a:pt x="921295" y="426720"/>
                </a:lnTo>
                <a:lnTo>
                  <a:pt x="917287" y="427425"/>
                </a:lnTo>
                <a:lnTo>
                  <a:pt x="925335" y="430529"/>
                </a:lnTo>
                <a:lnTo>
                  <a:pt x="930315" y="441960"/>
                </a:lnTo>
                <a:lnTo>
                  <a:pt x="929785" y="454660"/>
                </a:lnTo>
                <a:lnTo>
                  <a:pt x="923130" y="463550"/>
                </a:lnTo>
                <a:lnTo>
                  <a:pt x="971287" y="463550"/>
                </a:lnTo>
                <a:lnTo>
                  <a:pt x="984885" y="462279"/>
                </a:lnTo>
                <a:lnTo>
                  <a:pt x="1046066" y="462279"/>
                </a:lnTo>
                <a:lnTo>
                  <a:pt x="1077097" y="459739"/>
                </a:lnTo>
                <a:lnTo>
                  <a:pt x="1319153" y="459739"/>
                </a:lnTo>
                <a:lnTo>
                  <a:pt x="1313034" y="448310"/>
                </a:lnTo>
                <a:lnTo>
                  <a:pt x="1313247" y="435610"/>
                </a:lnTo>
                <a:lnTo>
                  <a:pt x="1314234" y="434339"/>
                </a:lnTo>
                <a:lnTo>
                  <a:pt x="1072442" y="434339"/>
                </a:lnTo>
                <a:lnTo>
                  <a:pt x="1058704" y="433070"/>
                </a:lnTo>
                <a:lnTo>
                  <a:pt x="1053532" y="431800"/>
                </a:lnTo>
                <a:lnTo>
                  <a:pt x="985966" y="431800"/>
                </a:lnTo>
                <a:lnTo>
                  <a:pt x="977332" y="430529"/>
                </a:lnTo>
                <a:lnTo>
                  <a:pt x="964816" y="429260"/>
                </a:lnTo>
                <a:lnTo>
                  <a:pt x="935066" y="426720"/>
                </a:lnTo>
                <a:close/>
              </a:path>
              <a:path w="3051175" h="476250">
                <a:moveTo>
                  <a:pt x="1719611" y="461010"/>
                </a:moveTo>
                <a:lnTo>
                  <a:pt x="1458615" y="461010"/>
                </a:lnTo>
                <a:lnTo>
                  <a:pt x="1469899" y="462279"/>
                </a:lnTo>
                <a:lnTo>
                  <a:pt x="1482444" y="463550"/>
                </a:lnTo>
                <a:lnTo>
                  <a:pt x="1510412" y="463550"/>
                </a:lnTo>
                <a:lnTo>
                  <a:pt x="1522419" y="462279"/>
                </a:lnTo>
                <a:lnTo>
                  <a:pt x="1723184" y="462279"/>
                </a:lnTo>
                <a:lnTo>
                  <a:pt x="1719611" y="461010"/>
                </a:lnTo>
                <a:close/>
              </a:path>
              <a:path w="3051175" h="476250">
                <a:moveTo>
                  <a:pt x="1723184" y="462279"/>
                </a:moveTo>
                <a:lnTo>
                  <a:pt x="1663368" y="462279"/>
                </a:lnTo>
                <a:lnTo>
                  <a:pt x="1689112" y="463550"/>
                </a:lnTo>
                <a:lnTo>
                  <a:pt x="1726758" y="463550"/>
                </a:lnTo>
                <a:lnTo>
                  <a:pt x="1723184" y="462279"/>
                </a:lnTo>
                <a:close/>
              </a:path>
              <a:path w="3051175" h="476250">
                <a:moveTo>
                  <a:pt x="1745292" y="426720"/>
                </a:moveTo>
                <a:lnTo>
                  <a:pt x="1731520" y="426720"/>
                </a:lnTo>
                <a:lnTo>
                  <a:pt x="1727514" y="427425"/>
                </a:lnTo>
                <a:lnTo>
                  <a:pt x="1735562" y="430529"/>
                </a:lnTo>
                <a:lnTo>
                  <a:pt x="1740542" y="441960"/>
                </a:lnTo>
                <a:lnTo>
                  <a:pt x="1740012" y="454660"/>
                </a:lnTo>
                <a:lnTo>
                  <a:pt x="1733357" y="463550"/>
                </a:lnTo>
                <a:lnTo>
                  <a:pt x="1781514" y="463550"/>
                </a:lnTo>
                <a:lnTo>
                  <a:pt x="1795112" y="462279"/>
                </a:lnTo>
                <a:lnTo>
                  <a:pt x="1856292" y="462279"/>
                </a:lnTo>
                <a:lnTo>
                  <a:pt x="1887324" y="459739"/>
                </a:lnTo>
                <a:lnTo>
                  <a:pt x="2129380" y="459739"/>
                </a:lnTo>
                <a:lnTo>
                  <a:pt x="2123261" y="448310"/>
                </a:lnTo>
                <a:lnTo>
                  <a:pt x="2123474" y="435610"/>
                </a:lnTo>
                <a:lnTo>
                  <a:pt x="2124461" y="434339"/>
                </a:lnTo>
                <a:lnTo>
                  <a:pt x="1882668" y="434339"/>
                </a:lnTo>
                <a:lnTo>
                  <a:pt x="1868930" y="433070"/>
                </a:lnTo>
                <a:lnTo>
                  <a:pt x="1863758" y="431800"/>
                </a:lnTo>
                <a:lnTo>
                  <a:pt x="1796192" y="431800"/>
                </a:lnTo>
                <a:lnTo>
                  <a:pt x="1787558" y="430529"/>
                </a:lnTo>
                <a:lnTo>
                  <a:pt x="1775043" y="429260"/>
                </a:lnTo>
                <a:lnTo>
                  <a:pt x="1745292" y="426720"/>
                </a:lnTo>
                <a:close/>
              </a:path>
              <a:path w="3051175" h="476250">
                <a:moveTo>
                  <a:pt x="2531225" y="461010"/>
                </a:moveTo>
                <a:lnTo>
                  <a:pt x="2268842" y="461010"/>
                </a:lnTo>
                <a:lnTo>
                  <a:pt x="2280125" y="462279"/>
                </a:lnTo>
                <a:lnTo>
                  <a:pt x="2292671" y="463550"/>
                </a:lnTo>
                <a:lnTo>
                  <a:pt x="2320639" y="463550"/>
                </a:lnTo>
                <a:lnTo>
                  <a:pt x="2332646" y="462279"/>
                </a:lnTo>
                <a:lnTo>
                  <a:pt x="2533060" y="462279"/>
                </a:lnTo>
                <a:lnTo>
                  <a:pt x="2531225" y="461010"/>
                </a:lnTo>
                <a:close/>
              </a:path>
              <a:path w="3051175" h="476250">
                <a:moveTo>
                  <a:pt x="2533060" y="462279"/>
                </a:moveTo>
                <a:lnTo>
                  <a:pt x="2473595" y="462279"/>
                </a:lnTo>
                <a:lnTo>
                  <a:pt x="2499339" y="463550"/>
                </a:lnTo>
                <a:lnTo>
                  <a:pt x="2534895" y="463550"/>
                </a:lnTo>
                <a:lnTo>
                  <a:pt x="2533060" y="462279"/>
                </a:lnTo>
                <a:close/>
              </a:path>
              <a:path w="3051175" h="476250">
                <a:moveTo>
                  <a:pt x="2550372" y="426720"/>
                </a:moveTo>
                <a:lnTo>
                  <a:pt x="2537837" y="426720"/>
                </a:lnTo>
                <a:lnTo>
                  <a:pt x="2537230" y="427228"/>
                </a:lnTo>
                <a:lnTo>
                  <a:pt x="2545789" y="430529"/>
                </a:lnTo>
                <a:lnTo>
                  <a:pt x="2550769" y="441960"/>
                </a:lnTo>
                <a:lnTo>
                  <a:pt x="2550238" y="454660"/>
                </a:lnTo>
                <a:lnTo>
                  <a:pt x="2543584" y="463550"/>
                </a:lnTo>
                <a:lnTo>
                  <a:pt x="2623758" y="463550"/>
                </a:lnTo>
                <a:lnTo>
                  <a:pt x="2635626" y="462279"/>
                </a:lnTo>
                <a:lnTo>
                  <a:pt x="2939287" y="462279"/>
                </a:lnTo>
                <a:lnTo>
                  <a:pt x="2936512" y="461010"/>
                </a:lnTo>
                <a:lnTo>
                  <a:pt x="2932044" y="449579"/>
                </a:lnTo>
                <a:lnTo>
                  <a:pt x="2933423" y="438150"/>
                </a:lnTo>
                <a:lnTo>
                  <a:pt x="2935839" y="434339"/>
                </a:lnTo>
                <a:lnTo>
                  <a:pt x="2848145" y="434339"/>
                </a:lnTo>
                <a:lnTo>
                  <a:pt x="2836424" y="433070"/>
                </a:lnTo>
                <a:lnTo>
                  <a:pt x="2616591" y="433070"/>
                </a:lnTo>
                <a:lnTo>
                  <a:pt x="2606916" y="431800"/>
                </a:lnTo>
                <a:lnTo>
                  <a:pt x="2594244" y="430529"/>
                </a:lnTo>
                <a:lnTo>
                  <a:pt x="2550372" y="426720"/>
                </a:lnTo>
                <a:close/>
              </a:path>
              <a:path w="3051175" h="476250">
                <a:moveTo>
                  <a:pt x="2754535" y="462279"/>
                </a:moveTo>
                <a:lnTo>
                  <a:pt x="2656149" y="462279"/>
                </a:lnTo>
                <a:lnTo>
                  <a:pt x="2685022" y="463550"/>
                </a:lnTo>
                <a:lnTo>
                  <a:pt x="2743651" y="463550"/>
                </a:lnTo>
                <a:lnTo>
                  <a:pt x="2754535" y="462279"/>
                </a:lnTo>
                <a:close/>
              </a:path>
              <a:path w="3051175" h="476250">
                <a:moveTo>
                  <a:pt x="509349" y="427953"/>
                </a:moveTo>
                <a:lnTo>
                  <a:pt x="508940" y="427989"/>
                </a:lnTo>
                <a:lnTo>
                  <a:pt x="503021" y="435610"/>
                </a:lnTo>
                <a:lnTo>
                  <a:pt x="502808" y="448310"/>
                </a:lnTo>
                <a:lnTo>
                  <a:pt x="508927" y="459739"/>
                </a:lnTo>
                <a:lnTo>
                  <a:pt x="516633" y="462733"/>
                </a:lnTo>
                <a:lnTo>
                  <a:pt x="519554" y="462279"/>
                </a:lnTo>
                <a:lnTo>
                  <a:pt x="524912" y="453389"/>
                </a:lnTo>
                <a:lnTo>
                  <a:pt x="524641" y="440689"/>
                </a:lnTo>
                <a:lnTo>
                  <a:pt x="518214" y="430529"/>
                </a:lnTo>
                <a:lnTo>
                  <a:pt x="509349" y="427953"/>
                </a:lnTo>
                <a:close/>
              </a:path>
              <a:path w="3051175" h="476250">
                <a:moveTo>
                  <a:pt x="2131483" y="427805"/>
                </a:moveTo>
                <a:lnTo>
                  <a:pt x="2129395" y="427989"/>
                </a:lnTo>
                <a:lnTo>
                  <a:pt x="2123474" y="435610"/>
                </a:lnTo>
                <a:lnTo>
                  <a:pt x="2123261" y="448310"/>
                </a:lnTo>
                <a:lnTo>
                  <a:pt x="2129380" y="459739"/>
                </a:lnTo>
                <a:lnTo>
                  <a:pt x="2137054" y="462721"/>
                </a:lnTo>
                <a:lnTo>
                  <a:pt x="2142605" y="455929"/>
                </a:lnTo>
                <a:lnTo>
                  <a:pt x="2144299" y="443229"/>
                </a:lnTo>
                <a:lnTo>
                  <a:pt x="2139971" y="431800"/>
                </a:lnTo>
                <a:lnTo>
                  <a:pt x="2131483" y="427805"/>
                </a:lnTo>
                <a:close/>
              </a:path>
              <a:path w="3051175" h="476250">
                <a:moveTo>
                  <a:pt x="1321256" y="427805"/>
                </a:moveTo>
                <a:lnTo>
                  <a:pt x="1319168" y="427989"/>
                </a:lnTo>
                <a:lnTo>
                  <a:pt x="1313247" y="435610"/>
                </a:lnTo>
                <a:lnTo>
                  <a:pt x="1313034" y="448310"/>
                </a:lnTo>
                <a:lnTo>
                  <a:pt x="1319153" y="459739"/>
                </a:lnTo>
                <a:lnTo>
                  <a:pt x="1326827" y="462721"/>
                </a:lnTo>
                <a:lnTo>
                  <a:pt x="1332378" y="455929"/>
                </a:lnTo>
                <a:lnTo>
                  <a:pt x="1334072" y="443229"/>
                </a:lnTo>
                <a:lnTo>
                  <a:pt x="1329744" y="431800"/>
                </a:lnTo>
                <a:lnTo>
                  <a:pt x="1321256" y="427805"/>
                </a:lnTo>
                <a:close/>
              </a:path>
              <a:path w="3051175" h="476250">
                <a:moveTo>
                  <a:pt x="648388" y="461010"/>
                </a:moveTo>
                <a:lnTo>
                  <a:pt x="597875" y="461010"/>
                </a:lnTo>
                <a:lnTo>
                  <a:pt x="608062" y="462279"/>
                </a:lnTo>
                <a:lnTo>
                  <a:pt x="631383" y="462279"/>
                </a:lnTo>
                <a:lnTo>
                  <a:pt x="648388" y="461010"/>
                </a:lnTo>
                <a:close/>
              </a:path>
              <a:path w="3051175" h="476250">
                <a:moveTo>
                  <a:pt x="1458615" y="461010"/>
                </a:moveTo>
                <a:lnTo>
                  <a:pt x="1408103" y="461010"/>
                </a:lnTo>
                <a:lnTo>
                  <a:pt x="1418289" y="462279"/>
                </a:lnTo>
                <a:lnTo>
                  <a:pt x="1441610" y="462279"/>
                </a:lnTo>
                <a:lnTo>
                  <a:pt x="1458615" y="461010"/>
                </a:lnTo>
                <a:close/>
              </a:path>
              <a:path w="3051175" h="476250">
                <a:moveTo>
                  <a:pt x="2268842" y="461010"/>
                </a:moveTo>
                <a:lnTo>
                  <a:pt x="2218329" y="461010"/>
                </a:lnTo>
                <a:lnTo>
                  <a:pt x="2228516" y="462279"/>
                </a:lnTo>
                <a:lnTo>
                  <a:pt x="2251836" y="462279"/>
                </a:lnTo>
                <a:lnTo>
                  <a:pt x="2268842" y="461010"/>
                </a:lnTo>
                <a:close/>
              </a:path>
              <a:path w="3051175" h="476250">
                <a:moveTo>
                  <a:pt x="14790" y="368980"/>
                </a:moveTo>
                <a:lnTo>
                  <a:pt x="14110" y="369570"/>
                </a:lnTo>
                <a:lnTo>
                  <a:pt x="10417" y="386079"/>
                </a:lnTo>
                <a:lnTo>
                  <a:pt x="8477" y="398779"/>
                </a:lnTo>
                <a:lnTo>
                  <a:pt x="5728" y="408939"/>
                </a:lnTo>
                <a:lnTo>
                  <a:pt x="2924" y="417829"/>
                </a:lnTo>
                <a:lnTo>
                  <a:pt x="817" y="427974"/>
                </a:lnTo>
                <a:lnTo>
                  <a:pt x="150" y="441960"/>
                </a:lnTo>
                <a:lnTo>
                  <a:pt x="3839" y="453389"/>
                </a:lnTo>
                <a:lnTo>
                  <a:pt x="6456" y="456390"/>
                </a:lnTo>
                <a:lnTo>
                  <a:pt x="6434" y="443229"/>
                </a:lnTo>
                <a:lnTo>
                  <a:pt x="10801" y="430529"/>
                </a:lnTo>
                <a:lnTo>
                  <a:pt x="18819" y="421639"/>
                </a:lnTo>
                <a:lnTo>
                  <a:pt x="29743" y="416560"/>
                </a:lnTo>
                <a:lnTo>
                  <a:pt x="58939" y="416560"/>
                </a:lnTo>
                <a:lnTo>
                  <a:pt x="58197" y="414020"/>
                </a:lnTo>
                <a:lnTo>
                  <a:pt x="55359" y="407670"/>
                </a:lnTo>
                <a:lnTo>
                  <a:pt x="52516" y="398779"/>
                </a:lnTo>
                <a:lnTo>
                  <a:pt x="50273" y="386079"/>
                </a:lnTo>
                <a:lnTo>
                  <a:pt x="49755" y="377189"/>
                </a:lnTo>
                <a:lnTo>
                  <a:pt x="28935" y="377189"/>
                </a:lnTo>
                <a:lnTo>
                  <a:pt x="15492" y="374650"/>
                </a:lnTo>
                <a:lnTo>
                  <a:pt x="14790" y="368980"/>
                </a:lnTo>
                <a:close/>
              </a:path>
              <a:path w="3051175" h="476250">
                <a:moveTo>
                  <a:pt x="2990591" y="444976"/>
                </a:moveTo>
                <a:lnTo>
                  <a:pt x="2990295" y="445770"/>
                </a:lnTo>
                <a:lnTo>
                  <a:pt x="2990584" y="445487"/>
                </a:lnTo>
                <a:lnTo>
                  <a:pt x="2990591" y="444976"/>
                </a:lnTo>
                <a:close/>
              </a:path>
              <a:path w="3051175" h="476250">
                <a:moveTo>
                  <a:pt x="2990584" y="445487"/>
                </a:moveTo>
                <a:lnTo>
                  <a:pt x="2990295" y="445770"/>
                </a:lnTo>
                <a:lnTo>
                  <a:pt x="2990580" y="445770"/>
                </a:lnTo>
                <a:lnTo>
                  <a:pt x="2990584" y="445487"/>
                </a:lnTo>
                <a:close/>
              </a:path>
              <a:path w="3051175" h="476250">
                <a:moveTo>
                  <a:pt x="3013923" y="422643"/>
                </a:moveTo>
                <a:lnTo>
                  <a:pt x="3005242" y="424179"/>
                </a:lnTo>
                <a:lnTo>
                  <a:pt x="2995512" y="431800"/>
                </a:lnTo>
                <a:lnTo>
                  <a:pt x="2990591" y="444976"/>
                </a:lnTo>
                <a:lnTo>
                  <a:pt x="2990584" y="445487"/>
                </a:lnTo>
                <a:lnTo>
                  <a:pt x="3013923" y="422643"/>
                </a:lnTo>
                <a:close/>
              </a:path>
              <a:path w="3051175" h="476250">
                <a:moveTo>
                  <a:pt x="3016336" y="415289"/>
                </a:moveTo>
                <a:lnTo>
                  <a:pt x="3003246" y="415289"/>
                </a:lnTo>
                <a:lnTo>
                  <a:pt x="2994857" y="416458"/>
                </a:lnTo>
                <a:lnTo>
                  <a:pt x="2994052" y="419100"/>
                </a:lnTo>
                <a:lnTo>
                  <a:pt x="2992028" y="426720"/>
                </a:lnTo>
                <a:lnTo>
                  <a:pt x="2990724" y="435610"/>
                </a:lnTo>
                <a:lnTo>
                  <a:pt x="2990591" y="444976"/>
                </a:lnTo>
                <a:lnTo>
                  <a:pt x="2995512" y="431800"/>
                </a:lnTo>
                <a:lnTo>
                  <a:pt x="3005242" y="424179"/>
                </a:lnTo>
                <a:lnTo>
                  <a:pt x="3013923" y="422643"/>
                </a:lnTo>
                <a:lnTo>
                  <a:pt x="3020139" y="416560"/>
                </a:lnTo>
                <a:lnTo>
                  <a:pt x="3016336" y="415289"/>
                </a:lnTo>
                <a:close/>
              </a:path>
              <a:path w="3051175" h="476250">
                <a:moveTo>
                  <a:pt x="466294" y="426720"/>
                </a:moveTo>
                <a:lnTo>
                  <a:pt x="454262" y="427989"/>
                </a:lnTo>
                <a:lnTo>
                  <a:pt x="430927" y="433070"/>
                </a:lnTo>
                <a:lnTo>
                  <a:pt x="417466" y="434339"/>
                </a:lnTo>
                <a:lnTo>
                  <a:pt x="504007" y="434339"/>
                </a:lnTo>
                <a:lnTo>
                  <a:pt x="508940" y="427989"/>
                </a:lnTo>
                <a:lnTo>
                  <a:pt x="482234" y="427989"/>
                </a:lnTo>
                <a:lnTo>
                  <a:pt x="466294" y="426720"/>
                </a:lnTo>
                <a:close/>
              </a:path>
              <a:path w="3051175" h="476250">
                <a:moveTo>
                  <a:pt x="1205341" y="425450"/>
                </a:moveTo>
                <a:lnTo>
                  <a:pt x="1183338" y="426720"/>
                </a:lnTo>
                <a:lnTo>
                  <a:pt x="1148254" y="426720"/>
                </a:lnTo>
                <a:lnTo>
                  <a:pt x="1135680" y="429260"/>
                </a:lnTo>
                <a:lnTo>
                  <a:pt x="1127994" y="431800"/>
                </a:lnTo>
                <a:lnTo>
                  <a:pt x="1121950" y="431800"/>
                </a:lnTo>
                <a:lnTo>
                  <a:pt x="1110667" y="433070"/>
                </a:lnTo>
                <a:lnTo>
                  <a:pt x="1094159" y="434339"/>
                </a:lnTo>
                <a:lnTo>
                  <a:pt x="1314234" y="434339"/>
                </a:lnTo>
                <a:lnTo>
                  <a:pt x="1318181" y="429260"/>
                </a:lnTo>
                <a:lnTo>
                  <a:pt x="1296025" y="429260"/>
                </a:lnTo>
                <a:lnTo>
                  <a:pt x="1281559" y="427989"/>
                </a:lnTo>
                <a:lnTo>
                  <a:pt x="1222810" y="427989"/>
                </a:lnTo>
                <a:lnTo>
                  <a:pt x="1205341" y="425450"/>
                </a:lnTo>
                <a:close/>
              </a:path>
              <a:path w="3051175" h="476250">
                <a:moveTo>
                  <a:pt x="2015568" y="425450"/>
                </a:moveTo>
                <a:lnTo>
                  <a:pt x="1993565" y="426720"/>
                </a:lnTo>
                <a:lnTo>
                  <a:pt x="1958480" y="426720"/>
                </a:lnTo>
                <a:lnTo>
                  <a:pt x="1945907" y="429260"/>
                </a:lnTo>
                <a:lnTo>
                  <a:pt x="1938221" y="431800"/>
                </a:lnTo>
                <a:lnTo>
                  <a:pt x="1932177" y="431800"/>
                </a:lnTo>
                <a:lnTo>
                  <a:pt x="1920893" y="433070"/>
                </a:lnTo>
                <a:lnTo>
                  <a:pt x="1904385" y="434339"/>
                </a:lnTo>
                <a:lnTo>
                  <a:pt x="2124461" y="434339"/>
                </a:lnTo>
                <a:lnTo>
                  <a:pt x="2128408" y="429260"/>
                </a:lnTo>
                <a:lnTo>
                  <a:pt x="2106252" y="429260"/>
                </a:lnTo>
                <a:lnTo>
                  <a:pt x="2091785" y="427989"/>
                </a:lnTo>
                <a:lnTo>
                  <a:pt x="2033037" y="427989"/>
                </a:lnTo>
                <a:lnTo>
                  <a:pt x="2015568" y="425450"/>
                </a:lnTo>
                <a:close/>
              </a:path>
              <a:path w="3051175" h="476250">
                <a:moveTo>
                  <a:pt x="2896973" y="426720"/>
                </a:moveTo>
                <a:lnTo>
                  <a:pt x="2884942" y="427989"/>
                </a:lnTo>
                <a:lnTo>
                  <a:pt x="2861607" y="433070"/>
                </a:lnTo>
                <a:lnTo>
                  <a:pt x="2848145" y="434339"/>
                </a:lnTo>
                <a:lnTo>
                  <a:pt x="2935839" y="434339"/>
                </a:lnTo>
                <a:lnTo>
                  <a:pt x="2939866" y="427989"/>
                </a:lnTo>
                <a:lnTo>
                  <a:pt x="2912914" y="427989"/>
                </a:lnTo>
                <a:lnTo>
                  <a:pt x="2896973" y="426720"/>
                </a:lnTo>
                <a:close/>
              </a:path>
              <a:path w="3051175" h="476250">
                <a:moveTo>
                  <a:pt x="247730" y="425450"/>
                </a:moveTo>
                <a:lnTo>
                  <a:pt x="238917" y="425450"/>
                </a:lnTo>
                <a:lnTo>
                  <a:pt x="226593" y="426720"/>
                </a:lnTo>
                <a:lnTo>
                  <a:pt x="197739" y="431800"/>
                </a:lnTo>
                <a:lnTo>
                  <a:pt x="185911" y="433070"/>
                </a:lnTo>
                <a:lnTo>
                  <a:pt x="315855" y="433070"/>
                </a:lnTo>
                <a:lnTo>
                  <a:pt x="273330" y="429260"/>
                </a:lnTo>
                <a:lnTo>
                  <a:pt x="259552" y="426720"/>
                </a:lnTo>
                <a:lnTo>
                  <a:pt x="247730" y="425450"/>
                </a:lnTo>
                <a:close/>
              </a:path>
              <a:path w="3051175" h="476250">
                <a:moveTo>
                  <a:pt x="365032" y="430529"/>
                </a:moveTo>
                <a:lnTo>
                  <a:pt x="342988" y="430529"/>
                </a:lnTo>
                <a:lnTo>
                  <a:pt x="326916" y="433070"/>
                </a:lnTo>
                <a:lnTo>
                  <a:pt x="405745" y="433070"/>
                </a:lnTo>
                <a:lnTo>
                  <a:pt x="392594" y="431800"/>
                </a:lnTo>
                <a:lnTo>
                  <a:pt x="378770" y="431800"/>
                </a:lnTo>
                <a:lnTo>
                  <a:pt x="365032" y="430529"/>
                </a:lnTo>
                <a:close/>
              </a:path>
              <a:path w="3051175" h="476250">
                <a:moveTo>
                  <a:pt x="833188" y="426720"/>
                </a:moveTo>
                <a:lnTo>
                  <a:pt x="827702" y="427989"/>
                </a:lnTo>
                <a:lnTo>
                  <a:pt x="811551" y="431800"/>
                </a:lnTo>
                <a:lnTo>
                  <a:pt x="798248" y="433070"/>
                </a:lnTo>
                <a:lnTo>
                  <a:pt x="909697" y="433070"/>
                </a:lnTo>
                <a:lnTo>
                  <a:pt x="912988" y="429260"/>
                </a:lnTo>
                <a:lnTo>
                  <a:pt x="857356" y="429260"/>
                </a:lnTo>
                <a:lnTo>
                  <a:pt x="843780" y="427989"/>
                </a:lnTo>
                <a:lnTo>
                  <a:pt x="833188" y="426720"/>
                </a:lnTo>
                <a:close/>
              </a:path>
              <a:path w="3051175" h="476250">
                <a:moveTo>
                  <a:pt x="1643415" y="426720"/>
                </a:moveTo>
                <a:lnTo>
                  <a:pt x="1637928" y="427989"/>
                </a:lnTo>
                <a:lnTo>
                  <a:pt x="1621777" y="431800"/>
                </a:lnTo>
                <a:lnTo>
                  <a:pt x="1608474" y="433070"/>
                </a:lnTo>
                <a:lnTo>
                  <a:pt x="1719924" y="433070"/>
                </a:lnTo>
                <a:lnTo>
                  <a:pt x="1723215" y="429260"/>
                </a:lnTo>
                <a:lnTo>
                  <a:pt x="1667583" y="429260"/>
                </a:lnTo>
                <a:lnTo>
                  <a:pt x="1654007" y="427989"/>
                </a:lnTo>
                <a:lnTo>
                  <a:pt x="1643415" y="426720"/>
                </a:lnTo>
                <a:close/>
              </a:path>
              <a:path w="3051175" h="476250">
                <a:moveTo>
                  <a:pt x="2453641" y="426720"/>
                </a:moveTo>
                <a:lnTo>
                  <a:pt x="2448155" y="427989"/>
                </a:lnTo>
                <a:lnTo>
                  <a:pt x="2432004" y="431800"/>
                </a:lnTo>
                <a:lnTo>
                  <a:pt x="2418701" y="433070"/>
                </a:lnTo>
                <a:lnTo>
                  <a:pt x="2530259" y="433070"/>
                </a:lnTo>
                <a:lnTo>
                  <a:pt x="2534806" y="429260"/>
                </a:lnTo>
                <a:lnTo>
                  <a:pt x="2477809" y="429260"/>
                </a:lnTo>
                <a:lnTo>
                  <a:pt x="2464233" y="427989"/>
                </a:lnTo>
                <a:lnTo>
                  <a:pt x="2453641" y="426720"/>
                </a:lnTo>
                <a:close/>
              </a:path>
              <a:path w="3051175" h="476250">
                <a:moveTo>
                  <a:pt x="2678410" y="425450"/>
                </a:moveTo>
                <a:lnTo>
                  <a:pt x="2669597" y="425450"/>
                </a:lnTo>
                <a:lnTo>
                  <a:pt x="2657272" y="426720"/>
                </a:lnTo>
                <a:lnTo>
                  <a:pt x="2628418" y="431800"/>
                </a:lnTo>
                <a:lnTo>
                  <a:pt x="2616591" y="433070"/>
                </a:lnTo>
                <a:lnTo>
                  <a:pt x="2746535" y="433070"/>
                </a:lnTo>
                <a:lnTo>
                  <a:pt x="2704010" y="429260"/>
                </a:lnTo>
                <a:lnTo>
                  <a:pt x="2690232" y="426720"/>
                </a:lnTo>
                <a:lnTo>
                  <a:pt x="2678410" y="425450"/>
                </a:lnTo>
                <a:close/>
              </a:path>
              <a:path w="3051175" h="476250">
                <a:moveTo>
                  <a:pt x="2795712" y="430529"/>
                </a:moveTo>
                <a:lnTo>
                  <a:pt x="2773667" y="430529"/>
                </a:lnTo>
                <a:lnTo>
                  <a:pt x="2757595" y="433070"/>
                </a:lnTo>
                <a:lnTo>
                  <a:pt x="2836424" y="433070"/>
                </a:lnTo>
                <a:lnTo>
                  <a:pt x="2823273" y="431800"/>
                </a:lnTo>
                <a:lnTo>
                  <a:pt x="2809450" y="431800"/>
                </a:lnTo>
                <a:lnTo>
                  <a:pt x="2795712" y="430529"/>
                </a:lnTo>
                <a:close/>
              </a:path>
              <a:path w="3051175" h="476250">
                <a:moveTo>
                  <a:pt x="1036970" y="429260"/>
                </a:moveTo>
                <a:lnTo>
                  <a:pt x="1024303" y="429260"/>
                </a:lnTo>
                <a:lnTo>
                  <a:pt x="995890" y="431800"/>
                </a:lnTo>
                <a:lnTo>
                  <a:pt x="1053532" y="431800"/>
                </a:lnTo>
                <a:lnTo>
                  <a:pt x="1048360" y="430529"/>
                </a:lnTo>
                <a:lnTo>
                  <a:pt x="1036970" y="429260"/>
                </a:lnTo>
                <a:close/>
              </a:path>
              <a:path w="3051175" h="476250">
                <a:moveTo>
                  <a:pt x="1847196" y="429260"/>
                </a:moveTo>
                <a:lnTo>
                  <a:pt x="1834530" y="429260"/>
                </a:lnTo>
                <a:lnTo>
                  <a:pt x="1806117" y="431800"/>
                </a:lnTo>
                <a:lnTo>
                  <a:pt x="1863758" y="431800"/>
                </a:lnTo>
                <a:lnTo>
                  <a:pt x="1858586" y="430529"/>
                </a:lnTo>
                <a:lnTo>
                  <a:pt x="1847196" y="429260"/>
                </a:lnTo>
                <a:close/>
              </a:path>
              <a:path w="3051175" h="476250">
                <a:moveTo>
                  <a:pt x="664145" y="426720"/>
                </a:moveTo>
                <a:lnTo>
                  <a:pt x="641062" y="426720"/>
                </a:lnTo>
                <a:lnTo>
                  <a:pt x="630069" y="427805"/>
                </a:lnTo>
                <a:lnTo>
                  <a:pt x="614612" y="429260"/>
                </a:lnTo>
                <a:lnTo>
                  <a:pt x="692990" y="429260"/>
                </a:lnTo>
                <a:lnTo>
                  <a:pt x="664145" y="426720"/>
                </a:lnTo>
                <a:close/>
              </a:path>
              <a:path w="3051175" h="476250">
                <a:moveTo>
                  <a:pt x="915456" y="426720"/>
                </a:moveTo>
                <a:lnTo>
                  <a:pt x="895654" y="426720"/>
                </a:lnTo>
                <a:lnTo>
                  <a:pt x="882872" y="427989"/>
                </a:lnTo>
                <a:lnTo>
                  <a:pt x="870063" y="427989"/>
                </a:lnTo>
                <a:lnTo>
                  <a:pt x="857356" y="429260"/>
                </a:lnTo>
                <a:lnTo>
                  <a:pt x="912988" y="429260"/>
                </a:lnTo>
                <a:lnTo>
                  <a:pt x="914085" y="427989"/>
                </a:lnTo>
                <a:lnTo>
                  <a:pt x="917287" y="427425"/>
                </a:lnTo>
                <a:lnTo>
                  <a:pt x="915456" y="426720"/>
                </a:lnTo>
                <a:close/>
              </a:path>
              <a:path w="3051175" h="476250">
                <a:moveTo>
                  <a:pt x="1318950" y="426720"/>
                </a:moveTo>
                <a:lnTo>
                  <a:pt x="1309454" y="427805"/>
                </a:lnTo>
                <a:lnTo>
                  <a:pt x="1296025" y="429260"/>
                </a:lnTo>
                <a:lnTo>
                  <a:pt x="1318181" y="429260"/>
                </a:lnTo>
                <a:lnTo>
                  <a:pt x="1319168" y="427989"/>
                </a:lnTo>
                <a:lnTo>
                  <a:pt x="1321256" y="427805"/>
                </a:lnTo>
                <a:lnTo>
                  <a:pt x="1318950" y="426720"/>
                </a:lnTo>
                <a:close/>
              </a:path>
              <a:path w="3051175" h="476250">
                <a:moveTo>
                  <a:pt x="1474371" y="426720"/>
                </a:moveTo>
                <a:lnTo>
                  <a:pt x="1451289" y="426720"/>
                </a:lnTo>
                <a:lnTo>
                  <a:pt x="1440296" y="427805"/>
                </a:lnTo>
                <a:lnTo>
                  <a:pt x="1424838" y="429260"/>
                </a:lnTo>
                <a:lnTo>
                  <a:pt x="1503216" y="429260"/>
                </a:lnTo>
                <a:lnTo>
                  <a:pt x="1474371" y="426720"/>
                </a:lnTo>
                <a:close/>
              </a:path>
              <a:path w="3051175" h="476250">
                <a:moveTo>
                  <a:pt x="1725683" y="426720"/>
                </a:moveTo>
                <a:lnTo>
                  <a:pt x="1705880" y="426720"/>
                </a:lnTo>
                <a:lnTo>
                  <a:pt x="1693099" y="427989"/>
                </a:lnTo>
                <a:lnTo>
                  <a:pt x="1680290" y="427989"/>
                </a:lnTo>
                <a:lnTo>
                  <a:pt x="1667583" y="429260"/>
                </a:lnTo>
                <a:lnTo>
                  <a:pt x="1723215" y="429260"/>
                </a:lnTo>
                <a:lnTo>
                  <a:pt x="1724312" y="427989"/>
                </a:lnTo>
                <a:lnTo>
                  <a:pt x="1727514" y="427425"/>
                </a:lnTo>
                <a:lnTo>
                  <a:pt x="1725683" y="426720"/>
                </a:lnTo>
                <a:close/>
              </a:path>
              <a:path w="3051175" h="476250">
                <a:moveTo>
                  <a:pt x="2129177" y="426720"/>
                </a:moveTo>
                <a:lnTo>
                  <a:pt x="2119681" y="427805"/>
                </a:lnTo>
                <a:lnTo>
                  <a:pt x="2106252" y="429260"/>
                </a:lnTo>
                <a:lnTo>
                  <a:pt x="2128408" y="429260"/>
                </a:lnTo>
                <a:lnTo>
                  <a:pt x="2129395" y="427989"/>
                </a:lnTo>
                <a:lnTo>
                  <a:pt x="2131483" y="427805"/>
                </a:lnTo>
                <a:lnTo>
                  <a:pt x="2129177" y="426720"/>
                </a:lnTo>
                <a:close/>
              </a:path>
              <a:path w="3051175" h="476250">
                <a:moveTo>
                  <a:pt x="2284599" y="426720"/>
                </a:moveTo>
                <a:lnTo>
                  <a:pt x="2261516" y="426720"/>
                </a:lnTo>
                <a:lnTo>
                  <a:pt x="2250523" y="427805"/>
                </a:lnTo>
                <a:lnTo>
                  <a:pt x="2235065" y="429260"/>
                </a:lnTo>
                <a:lnTo>
                  <a:pt x="2313443" y="429260"/>
                </a:lnTo>
                <a:lnTo>
                  <a:pt x="2284599" y="426720"/>
                </a:lnTo>
                <a:close/>
              </a:path>
              <a:path w="3051175" h="476250">
                <a:moveTo>
                  <a:pt x="2535910" y="426720"/>
                </a:moveTo>
                <a:lnTo>
                  <a:pt x="2516106" y="426720"/>
                </a:lnTo>
                <a:lnTo>
                  <a:pt x="2503325" y="427989"/>
                </a:lnTo>
                <a:lnTo>
                  <a:pt x="2490516" y="427989"/>
                </a:lnTo>
                <a:lnTo>
                  <a:pt x="2477809" y="429260"/>
                </a:lnTo>
                <a:lnTo>
                  <a:pt x="2534806" y="429260"/>
                </a:lnTo>
                <a:lnTo>
                  <a:pt x="2537230" y="427228"/>
                </a:lnTo>
                <a:lnTo>
                  <a:pt x="2535910" y="426720"/>
                </a:lnTo>
                <a:close/>
              </a:path>
              <a:path w="3051175" h="476250">
                <a:moveTo>
                  <a:pt x="505104" y="426720"/>
                </a:moveTo>
                <a:lnTo>
                  <a:pt x="494534" y="427989"/>
                </a:lnTo>
                <a:lnTo>
                  <a:pt x="508940" y="427989"/>
                </a:lnTo>
                <a:lnTo>
                  <a:pt x="509349" y="427953"/>
                </a:lnTo>
                <a:lnTo>
                  <a:pt x="505104" y="426720"/>
                </a:lnTo>
                <a:close/>
              </a:path>
              <a:path w="3051175" h="476250">
                <a:moveTo>
                  <a:pt x="2935783" y="426720"/>
                </a:moveTo>
                <a:lnTo>
                  <a:pt x="2925214" y="427989"/>
                </a:lnTo>
                <a:lnTo>
                  <a:pt x="2939866" y="427989"/>
                </a:lnTo>
                <a:lnTo>
                  <a:pt x="2940099" y="427974"/>
                </a:lnTo>
                <a:lnTo>
                  <a:pt x="2935783" y="426720"/>
                </a:lnTo>
                <a:close/>
              </a:path>
              <a:path w="3051175" h="476250">
                <a:moveTo>
                  <a:pt x="3047431" y="415289"/>
                </a:moveTo>
                <a:lnTo>
                  <a:pt x="3016336" y="415289"/>
                </a:lnTo>
                <a:lnTo>
                  <a:pt x="3020139" y="416560"/>
                </a:lnTo>
                <a:lnTo>
                  <a:pt x="3013923" y="422643"/>
                </a:lnTo>
                <a:lnTo>
                  <a:pt x="3019591" y="421639"/>
                </a:lnTo>
                <a:lnTo>
                  <a:pt x="3049375" y="421639"/>
                </a:lnTo>
                <a:lnTo>
                  <a:pt x="3049182" y="420370"/>
                </a:lnTo>
                <a:lnTo>
                  <a:pt x="3047431" y="415289"/>
                </a:lnTo>
                <a:close/>
              </a:path>
              <a:path w="3051175" h="476250">
                <a:moveTo>
                  <a:pt x="58939" y="416560"/>
                </a:moveTo>
                <a:lnTo>
                  <a:pt x="41210" y="416560"/>
                </a:lnTo>
                <a:lnTo>
                  <a:pt x="49719" y="417829"/>
                </a:lnTo>
                <a:lnTo>
                  <a:pt x="56893" y="420370"/>
                </a:lnTo>
                <a:lnTo>
                  <a:pt x="60218" y="420935"/>
                </a:lnTo>
                <a:lnTo>
                  <a:pt x="58939" y="416560"/>
                </a:lnTo>
                <a:close/>
              </a:path>
              <a:path w="3051175" h="476250">
                <a:moveTo>
                  <a:pt x="3002261" y="369148"/>
                </a:moveTo>
                <a:lnTo>
                  <a:pt x="3000927" y="372110"/>
                </a:lnTo>
                <a:lnTo>
                  <a:pt x="3000233" y="389889"/>
                </a:lnTo>
                <a:lnTo>
                  <a:pt x="2998575" y="402589"/>
                </a:lnTo>
                <a:lnTo>
                  <a:pt x="2996375" y="411479"/>
                </a:lnTo>
                <a:lnTo>
                  <a:pt x="2994857" y="416458"/>
                </a:lnTo>
                <a:lnTo>
                  <a:pt x="3003246" y="415289"/>
                </a:lnTo>
                <a:lnTo>
                  <a:pt x="3047431" y="415289"/>
                </a:lnTo>
                <a:lnTo>
                  <a:pt x="3044423" y="406400"/>
                </a:lnTo>
                <a:lnTo>
                  <a:pt x="3041921" y="397510"/>
                </a:lnTo>
                <a:lnTo>
                  <a:pt x="3039938" y="384810"/>
                </a:lnTo>
                <a:lnTo>
                  <a:pt x="3039533" y="377189"/>
                </a:lnTo>
                <a:lnTo>
                  <a:pt x="3018658" y="377189"/>
                </a:lnTo>
                <a:lnTo>
                  <a:pt x="3005244" y="373379"/>
                </a:lnTo>
                <a:lnTo>
                  <a:pt x="3002261" y="369148"/>
                </a:lnTo>
                <a:close/>
              </a:path>
              <a:path w="3051175" h="476250">
                <a:moveTo>
                  <a:pt x="33718" y="359410"/>
                </a:moveTo>
                <a:lnTo>
                  <a:pt x="22897" y="361950"/>
                </a:lnTo>
                <a:lnTo>
                  <a:pt x="14790" y="368980"/>
                </a:lnTo>
                <a:lnTo>
                  <a:pt x="15492" y="374650"/>
                </a:lnTo>
                <a:lnTo>
                  <a:pt x="28935" y="377189"/>
                </a:lnTo>
                <a:lnTo>
                  <a:pt x="43271" y="374650"/>
                </a:lnTo>
                <a:lnTo>
                  <a:pt x="49034" y="368075"/>
                </a:lnTo>
                <a:lnTo>
                  <a:pt x="43517" y="361950"/>
                </a:lnTo>
                <a:lnTo>
                  <a:pt x="33718" y="359410"/>
                </a:lnTo>
                <a:close/>
              </a:path>
              <a:path w="3051175" h="476250">
                <a:moveTo>
                  <a:pt x="49034" y="368075"/>
                </a:moveTo>
                <a:lnTo>
                  <a:pt x="43271" y="374650"/>
                </a:lnTo>
                <a:lnTo>
                  <a:pt x="28935" y="377189"/>
                </a:lnTo>
                <a:lnTo>
                  <a:pt x="49755" y="377189"/>
                </a:lnTo>
                <a:lnTo>
                  <a:pt x="49237" y="368300"/>
                </a:lnTo>
                <a:lnTo>
                  <a:pt x="49034" y="368075"/>
                </a:lnTo>
                <a:close/>
              </a:path>
              <a:path w="3051175" h="476250">
                <a:moveTo>
                  <a:pt x="3017819" y="356870"/>
                </a:moveTo>
                <a:lnTo>
                  <a:pt x="3006074" y="360679"/>
                </a:lnTo>
                <a:lnTo>
                  <a:pt x="3002261" y="369148"/>
                </a:lnTo>
                <a:lnTo>
                  <a:pt x="3005244" y="373379"/>
                </a:lnTo>
                <a:lnTo>
                  <a:pt x="3018658" y="377189"/>
                </a:lnTo>
                <a:lnTo>
                  <a:pt x="3032886" y="374650"/>
                </a:lnTo>
                <a:lnTo>
                  <a:pt x="3038963" y="366474"/>
                </a:lnTo>
                <a:lnTo>
                  <a:pt x="3038925" y="365760"/>
                </a:lnTo>
                <a:lnTo>
                  <a:pt x="3030617" y="358139"/>
                </a:lnTo>
                <a:lnTo>
                  <a:pt x="3017819" y="356870"/>
                </a:lnTo>
                <a:close/>
              </a:path>
              <a:path w="3051175" h="476250">
                <a:moveTo>
                  <a:pt x="3038963" y="366474"/>
                </a:moveTo>
                <a:lnTo>
                  <a:pt x="3032886" y="374650"/>
                </a:lnTo>
                <a:lnTo>
                  <a:pt x="3018658" y="377189"/>
                </a:lnTo>
                <a:lnTo>
                  <a:pt x="3039533" y="377189"/>
                </a:lnTo>
                <a:lnTo>
                  <a:pt x="3038963" y="366474"/>
                </a:lnTo>
                <a:close/>
              </a:path>
              <a:path w="3051175" h="476250">
                <a:moveTo>
                  <a:pt x="3002483" y="107676"/>
                </a:moveTo>
                <a:lnTo>
                  <a:pt x="3000758" y="109220"/>
                </a:lnTo>
                <a:lnTo>
                  <a:pt x="3002695" y="120650"/>
                </a:lnTo>
                <a:lnTo>
                  <a:pt x="3002684" y="133350"/>
                </a:lnTo>
                <a:lnTo>
                  <a:pt x="3002020" y="144779"/>
                </a:lnTo>
                <a:lnTo>
                  <a:pt x="3001832" y="158750"/>
                </a:lnTo>
                <a:lnTo>
                  <a:pt x="3002857" y="168910"/>
                </a:lnTo>
                <a:lnTo>
                  <a:pt x="3000355" y="182879"/>
                </a:lnTo>
                <a:lnTo>
                  <a:pt x="3001257" y="193039"/>
                </a:lnTo>
                <a:lnTo>
                  <a:pt x="3001193" y="209550"/>
                </a:lnTo>
                <a:lnTo>
                  <a:pt x="3002384" y="224789"/>
                </a:lnTo>
                <a:lnTo>
                  <a:pt x="3005566" y="233679"/>
                </a:lnTo>
                <a:lnTo>
                  <a:pt x="3006920" y="240029"/>
                </a:lnTo>
                <a:lnTo>
                  <a:pt x="3007990" y="254000"/>
                </a:lnTo>
                <a:lnTo>
                  <a:pt x="3007329" y="275589"/>
                </a:lnTo>
                <a:lnTo>
                  <a:pt x="3005366" y="285750"/>
                </a:lnTo>
                <a:lnTo>
                  <a:pt x="3003901" y="300989"/>
                </a:lnTo>
                <a:lnTo>
                  <a:pt x="3005121" y="314960"/>
                </a:lnTo>
                <a:lnTo>
                  <a:pt x="3005827" y="326389"/>
                </a:lnTo>
                <a:lnTo>
                  <a:pt x="3001882" y="353060"/>
                </a:lnTo>
                <a:lnTo>
                  <a:pt x="3000767" y="367029"/>
                </a:lnTo>
                <a:lnTo>
                  <a:pt x="3002261" y="369148"/>
                </a:lnTo>
                <a:lnTo>
                  <a:pt x="3006074" y="360679"/>
                </a:lnTo>
                <a:lnTo>
                  <a:pt x="3017819" y="356870"/>
                </a:lnTo>
                <a:lnTo>
                  <a:pt x="3039013" y="356870"/>
                </a:lnTo>
                <a:lnTo>
                  <a:pt x="3038944" y="355600"/>
                </a:lnTo>
                <a:lnTo>
                  <a:pt x="3037978" y="342900"/>
                </a:lnTo>
                <a:lnTo>
                  <a:pt x="3037073" y="327660"/>
                </a:lnTo>
                <a:lnTo>
                  <a:pt x="3036708" y="314960"/>
                </a:lnTo>
                <a:lnTo>
                  <a:pt x="3036842" y="309879"/>
                </a:lnTo>
                <a:lnTo>
                  <a:pt x="3036949" y="300989"/>
                </a:lnTo>
                <a:lnTo>
                  <a:pt x="3036684" y="289560"/>
                </a:lnTo>
                <a:lnTo>
                  <a:pt x="3034801" y="274320"/>
                </a:lnTo>
                <a:lnTo>
                  <a:pt x="3034582" y="260350"/>
                </a:lnTo>
                <a:lnTo>
                  <a:pt x="3036435" y="248920"/>
                </a:lnTo>
                <a:lnTo>
                  <a:pt x="3038874" y="238760"/>
                </a:lnTo>
                <a:lnTo>
                  <a:pt x="3040412" y="228600"/>
                </a:lnTo>
                <a:lnTo>
                  <a:pt x="3040304" y="220979"/>
                </a:lnTo>
                <a:lnTo>
                  <a:pt x="3040183" y="215900"/>
                </a:lnTo>
                <a:lnTo>
                  <a:pt x="3039500" y="203200"/>
                </a:lnTo>
                <a:lnTo>
                  <a:pt x="3038700" y="190500"/>
                </a:lnTo>
                <a:lnTo>
                  <a:pt x="3037912" y="176529"/>
                </a:lnTo>
                <a:lnTo>
                  <a:pt x="3038527" y="162560"/>
                </a:lnTo>
                <a:lnTo>
                  <a:pt x="3037983" y="152400"/>
                </a:lnTo>
                <a:lnTo>
                  <a:pt x="3036376" y="144779"/>
                </a:lnTo>
                <a:lnTo>
                  <a:pt x="3035572" y="138429"/>
                </a:lnTo>
                <a:lnTo>
                  <a:pt x="3035626" y="129539"/>
                </a:lnTo>
                <a:lnTo>
                  <a:pt x="3037157" y="119379"/>
                </a:lnTo>
                <a:lnTo>
                  <a:pt x="3024272" y="119379"/>
                </a:lnTo>
                <a:lnTo>
                  <a:pt x="3011856" y="118110"/>
                </a:lnTo>
                <a:lnTo>
                  <a:pt x="3002806" y="111760"/>
                </a:lnTo>
                <a:lnTo>
                  <a:pt x="3002483" y="107676"/>
                </a:lnTo>
                <a:close/>
              </a:path>
              <a:path w="3051175" h="476250">
                <a:moveTo>
                  <a:pt x="13185" y="113036"/>
                </a:moveTo>
                <a:lnTo>
                  <a:pt x="11584" y="115570"/>
                </a:lnTo>
                <a:lnTo>
                  <a:pt x="12804" y="125729"/>
                </a:lnTo>
                <a:lnTo>
                  <a:pt x="11245" y="140970"/>
                </a:lnTo>
                <a:lnTo>
                  <a:pt x="13858" y="153670"/>
                </a:lnTo>
                <a:lnTo>
                  <a:pt x="14918" y="167639"/>
                </a:lnTo>
                <a:lnTo>
                  <a:pt x="13775" y="177800"/>
                </a:lnTo>
                <a:lnTo>
                  <a:pt x="14673" y="190500"/>
                </a:lnTo>
                <a:lnTo>
                  <a:pt x="14750" y="194310"/>
                </a:lnTo>
                <a:lnTo>
                  <a:pt x="14028" y="203200"/>
                </a:lnTo>
                <a:lnTo>
                  <a:pt x="12535" y="215900"/>
                </a:lnTo>
                <a:lnTo>
                  <a:pt x="13578" y="229870"/>
                </a:lnTo>
                <a:lnTo>
                  <a:pt x="14101" y="242570"/>
                </a:lnTo>
                <a:lnTo>
                  <a:pt x="13052" y="255270"/>
                </a:lnTo>
                <a:lnTo>
                  <a:pt x="11630" y="269239"/>
                </a:lnTo>
                <a:lnTo>
                  <a:pt x="11037" y="280670"/>
                </a:lnTo>
                <a:lnTo>
                  <a:pt x="11945" y="294639"/>
                </a:lnTo>
                <a:lnTo>
                  <a:pt x="13079" y="309879"/>
                </a:lnTo>
                <a:lnTo>
                  <a:pt x="14059" y="321310"/>
                </a:lnTo>
                <a:lnTo>
                  <a:pt x="13770" y="331470"/>
                </a:lnTo>
                <a:lnTo>
                  <a:pt x="13324" y="344170"/>
                </a:lnTo>
                <a:lnTo>
                  <a:pt x="13604" y="359410"/>
                </a:lnTo>
                <a:lnTo>
                  <a:pt x="14790" y="368980"/>
                </a:lnTo>
                <a:lnTo>
                  <a:pt x="22897" y="361950"/>
                </a:lnTo>
                <a:lnTo>
                  <a:pt x="33718" y="359410"/>
                </a:lnTo>
                <a:lnTo>
                  <a:pt x="49709" y="359410"/>
                </a:lnTo>
                <a:lnTo>
                  <a:pt x="49344" y="351789"/>
                </a:lnTo>
                <a:lnTo>
                  <a:pt x="48597" y="339089"/>
                </a:lnTo>
                <a:lnTo>
                  <a:pt x="48106" y="325120"/>
                </a:lnTo>
                <a:lnTo>
                  <a:pt x="48612" y="313689"/>
                </a:lnTo>
                <a:lnTo>
                  <a:pt x="45135" y="300989"/>
                </a:lnTo>
                <a:lnTo>
                  <a:pt x="43193" y="288289"/>
                </a:lnTo>
                <a:lnTo>
                  <a:pt x="44395" y="274320"/>
                </a:lnTo>
                <a:lnTo>
                  <a:pt x="45149" y="262889"/>
                </a:lnTo>
                <a:lnTo>
                  <a:pt x="45362" y="248920"/>
                </a:lnTo>
                <a:lnTo>
                  <a:pt x="45876" y="233679"/>
                </a:lnTo>
                <a:lnTo>
                  <a:pt x="47184" y="220979"/>
                </a:lnTo>
                <a:lnTo>
                  <a:pt x="49417" y="205739"/>
                </a:lnTo>
                <a:lnTo>
                  <a:pt x="49582" y="194310"/>
                </a:lnTo>
                <a:lnTo>
                  <a:pt x="47962" y="181610"/>
                </a:lnTo>
                <a:lnTo>
                  <a:pt x="46908" y="168910"/>
                </a:lnTo>
                <a:lnTo>
                  <a:pt x="47187" y="157479"/>
                </a:lnTo>
                <a:lnTo>
                  <a:pt x="47845" y="144779"/>
                </a:lnTo>
                <a:lnTo>
                  <a:pt x="48894" y="129539"/>
                </a:lnTo>
                <a:lnTo>
                  <a:pt x="48594" y="120650"/>
                </a:lnTo>
                <a:lnTo>
                  <a:pt x="32900" y="120650"/>
                </a:lnTo>
                <a:lnTo>
                  <a:pt x="20102" y="119379"/>
                </a:lnTo>
                <a:lnTo>
                  <a:pt x="13185" y="113036"/>
                </a:lnTo>
                <a:close/>
              </a:path>
              <a:path w="3051175" h="476250">
                <a:moveTo>
                  <a:pt x="49709" y="359410"/>
                </a:moveTo>
                <a:lnTo>
                  <a:pt x="33718" y="359410"/>
                </a:lnTo>
                <a:lnTo>
                  <a:pt x="43517" y="361950"/>
                </a:lnTo>
                <a:lnTo>
                  <a:pt x="49034" y="368075"/>
                </a:lnTo>
                <a:lnTo>
                  <a:pt x="49950" y="367029"/>
                </a:lnTo>
                <a:lnTo>
                  <a:pt x="49830" y="361950"/>
                </a:lnTo>
                <a:lnTo>
                  <a:pt x="49709" y="359410"/>
                </a:lnTo>
                <a:close/>
              </a:path>
              <a:path w="3051175" h="476250">
                <a:moveTo>
                  <a:pt x="3039013" y="356870"/>
                </a:moveTo>
                <a:lnTo>
                  <a:pt x="3017819" y="356870"/>
                </a:lnTo>
                <a:lnTo>
                  <a:pt x="3030617" y="358139"/>
                </a:lnTo>
                <a:lnTo>
                  <a:pt x="3038925" y="365760"/>
                </a:lnTo>
                <a:lnTo>
                  <a:pt x="3038963" y="366474"/>
                </a:lnTo>
                <a:lnTo>
                  <a:pt x="3039494" y="365760"/>
                </a:lnTo>
                <a:lnTo>
                  <a:pt x="3039013" y="356870"/>
                </a:lnTo>
                <a:close/>
              </a:path>
              <a:path w="3051175" h="476250">
                <a:moveTo>
                  <a:pt x="32226" y="101600"/>
                </a:moveTo>
                <a:lnTo>
                  <a:pt x="18008" y="105410"/>
                </a:lnTo>
                <a:lnTo>
                  <a:pt x="13185" y="113036"/>
                </a:lnTo>
                <a:lnTo>
                  <a:pt x="20102" y="119379"/>
                </a:lnTo>
                <a:lnTo>
                  <a:pt x="32900" y="120650"/>
                </a:lnTo>
                <a:lnTo>
                  <a:pt x="44644" y="115570"/>
                </a:lnTo>
                <a:lnTo>
                  <a:pt x="46996" y="110927"/>
                </a:lnTo>
                <a:lnTo>
                  <a:pt x="45568" y="104139"/>
                </a:lnTo>
                <a:lnTo>
                  <a:pt x="32226" y="101600"/>
                </a:lnTo>
                <a:close/>
              </a:path>
              <a:path w="3051175" h="476250">
                <a:moveTo>
                  <a:pt x="46996" y="110927"/>
                </a:moveTo>
                <a:lnTo>
                  <a:pt x="44644" y="115570"/>
                </a:lnTo>
                <a:lnTo>
                  <a:pt x="32900" y="120650"/>
                </a:lnTo>
                <a:lnTo>
                  <a:pt x="48594" y="120650"/>
                </a:lnTo>
                <a:lnTo>
                  <a:pt x="48508" y="118110"/>
                </a:lnTo>
                <a:lnTo>
                  <a:pt x="46996" y="110927"/>
                </a:lnTo>
                <a:close/>
              </a:path>
              <a:path w="3051175" h="476250">
                <a:moveTo>
                  <a:pt x="3022850" y="100329"/>
                </a:moveTo>
                <a:lnTo>
                  <a:pt x="3007857" y="102870"/>
                </a:lnTo>
                <a:lnTo>
                  <a:pt x="3002483" y="107676"/>
                </a:lnTo>
                <a:lnTo>
                  <a:pt x="3002806" y="111760"/>
                </a:lnTo>
                <a:lnTo>
                  <a:pt x="3011856" y="118110"/>
                </a:lnTo>
                <a:lnTo>
                  <a:pt x="3024272" y="119379"/>
                </a:lnTo>
                <a:lnTo>
                  <a:pt x="3035211" y="115570"/>
                </a:lnTo>
                <a:lnTo>
                  <a:pt x="3036749" y="111760"/>
                </a:lnTo>
                <a:lnTo>
                  <a:pt x="3036810" y="110927"/>
                </a:lnTo>
                <a:lnTo>
                  <a:pt x="3036300" y="104139"/>
                </a:lnTo>
                <a:lnTo>
                  <a:pt x="3022850" y="100329"/>
                </a:lnTo>
                <a:close/>
              </a:path>
              <a:path w="3051175" h="476250">
                <a:moveTo>
                  <a:pt x="3036853" y="111503"/>
                </a:moveTo>
                <a:lnTo>
                  <a:pt x="3035211" y="115570"/>
                </a:lnTo>
                <a:lnTo>
                  <a:pt x="3024272" y="119379"/>
                </a:lnTo>
                <a:lnTo>
                  <a:pt x="3037157" y="119379"/>
                </a:lnTo>
                <a:lnTo>
                  <a:pt x="3037349" y="118110"/>
                </a:lnTo>
                <a:lnTo>
                  <a:pt x="3036853" y="111503"/>
                </a:lnTo>
                <a:close/>
              </a:path>
              <a:path w="3051175" h="476250">
                <a:moveTo>
                  <a:pt x="24693" y="7620"/>
                </a:moveTo>
                <a:lnTo>
                  <a:pt x="16893" y="7620"/>
                </a:lnTo>
                <a:lnTo>
                  <a:pt x="5809" y="15239"/>
                </a:lnTo>
                <a:lnTo>
                  <a:pt x="1000" y="27939"/>
                </a:lnTo>
                <a:lnTo>
                  <a:pt x="49" y="40639"/>
                </a:lnTo>
                <a:lnTo>
                  <a:pt x="0" y="43179"/>
                </a:lnTo>
                <a:lnTo>
                  <a:pt x="181" y="48260"/>
                </a:lnTo>
                <a:lnTo>
                  <a:pt x="1536" y="55879"/>
                </a:lnTo>
                <a:lnTo>
                  <a:pt x="3724" y="63500"/>
                </a:lnTo>
                <a:lnTo>
                  <a:pt x="6295" y="69850"/>
                </a:lnTo>
                <a:lnTo>
                  <a:pt x="8797" y="80010"/>
                </a:lnTo>
                <a:lnTo>
                  <a:pt x="10780" y="92710"/>
                </a:lnTo>
                <a:lnTo>
                  <a:pt x="11793" y="111760"/>
                </a:lnTo>
                <a:lnTo>
                  <a:pt x="13185" y="113036"/>
                </a:lnTo>
                <a:lnTo>
                  <a:pt x="18008" y="105410"/>
                </a:lnTo>
                <a:lnTo>
                  <a:pt x="32226" y="101600"/>
                </a:lnTo>
                <a:lnTo>
                  <a:pt x="49941" y="101600"/>
                </a:lnTo>
                <a:lnTo>
                  <a:pt x="50486" y="87629"/>
                </a:lnTo>
                <a:lnTo>
                  <a:pt x="52144" y="74929"/>
                </a:lnTo>
                <a:lnTo>
                  <a:pt x="54344" y="64770"/>
                </a:lnTo>
                <a:lnTo>
                  <a:pt x="55118" y="62229"/>
                </a:lnTo>
                <a:lnTo>
                  <a:pt x="34383" y="62229"/>
                </a:lnTo>
                <a:lnTo>
                  <a:pt x="30579" y="60960"/>
                </a:lnTo>
                <a:lnTo>
                  <a:pt x="35769" y="55879"/>
                </a:lnTo>
                <a:lnTo>
                  <a:pt x="31126" y="55879"/>
                </a:lnTo>
                <a:lnTo>
                  <a:pt x="16716" y="53339"/>
                </a:lnTo>
                <a:lnTo>
                  <a:pt x="6797" y="45720"/>
                </a:lnTo>
                <a:lnTo>
                  <a:pt x="1152" y="33020"/>
                </a:lnTo>
                <a:lnTo>
                  <a:pt x="24693" y="7620"/>
                </a:lnTo>
                <a:close/>
              </a:path>
              <a:path w="3051175" h="476250">
                <a:moveTo>
                  <a:pt x="3040062" y="100329"/>
                </a:moveTo>
                <a:lnTo>
                  <a:pt x="3022850" y="100329"/>
                </a:lnTo>
                <a:lnTo>
                  <a:pt x="3036300" y="104139"/>
                </a:lnTo>
                <a:lnTo>
                  <a:pt x="3036853" y="111503"/>
                </a:lnTo>
                <a:lnTo>
                  <a:pt x="3039826" y="104139"/>
                </a:lnTo>
                <a:lnTo>
                  <a:pt x="3040062" y="100329"/>
                </a:lnTo>
                <a:close/>
              </a:path>
              <a:path w="3051175" h="476250">
                <a:moveTo>
                  <a:pt x="49941" y="101600"/>
                </a:moveTo>
                <a:lnTo>
                  <a:pt x="32226" y="101600"/>
                </a:lnTo>
                <a:lnTo>
                  <a:pt x="45568" y="104139"/>
                </a:lnTo>
                <a:lnTo>
                  <a:pt x="46996" y="110927"/>
                </a:lnTo>
                <a:lnTo>
                  <a:pt x="49792" y="105410"/>
                </a:lnTo>
                <a:lnTo>
                  <a:pt x="49941" y="101600"/>
                </a:lnTo>
                <a:close/>
              </a:path>
              <a:path w="3051175" h="476250">
                <a:moveTo>
                  <a:pt x="2990481" y="56012"/>
                </a:moveTo>
                <a:lnTo>
                  <a:pt x="2990644" y="57150"/>
                </a:lnTo>
                <a:lnTo>
                  <a:pt x="2992982" y="64770"/>
                </a:lnTo>
                <a:lnTo>
                  <a:pt x="2995877" y="71120"/>
                </a:lnTo>
                <a:lnTo>
                  <a:pt x="2998820" y="80010"/>
                </a:lnTo>
                <a:lnTo>
                  <a:pt x="3001299" y="92710"/>
                </a:lnTo>
                <a:lnTo>
                  <a:pt x="3002483" y="107676"/>
                </a:lnTo>
                <a:lnTo>
                  <a:pt x="3007857" y="102870"/>
                </a:lnTo>
                <a:lnTo>
                  <a:pt x="3022850" y="100329"/>
                </a:lnTo>
                <a:lnTo>
                  <a:pt x="3040062" y="100329"/>
                </a:lnTo>
                <a:lnTo>
                  <a:pt x="3041006" y="85089"/>
                </a:lnTo>
                <a:lnTo>
                  <a:pt x="3043819" y="73660"/>
                </a:lnTo>
                <a:lnTo>
                  <a:pt x="3047175" y="64770"/>
                </a:lnTo>
                <a:lnTo>
                  <a:pt x="3048380" y="60960"/>
                </a:lnTo>
                <a:lnTo>
                  <a:pt x="3009507" y="60960"/>
                </a:lnTo>
                <a:lnTo>
                  <a:pt x="3000998" y="59689"/>
                </a:lnTo>
                <a:lnTo>
                  <a:pt x="2993824" y="57150"/>
                </a:lnTo>
                <a:lnTo>
                  <a:pt x="2990481" y="56012"/>
                </a:lnTo>
                <a:close/>
              </a:path>
              <a:path w="3051175" h="476250">
                <a:moveTo>
                  <a:pt x="60129" y="32465"/>
                </a:moveTo>
                <a:lnTo>
                  <a:pt x="55207" y="44450"/>
                </a:lnTo>
                <a:lnTo>
                  <a:pt x="45476" y="53339"/>
                </a:lnTo>
                <a:lnTo>
                  <a:pt x="36794" y="54876"/>
                </a:lnTo>
                <a:lnTo>
                  <a:pt x="30579" y="60960"/>
                </a:lnTo>
                <a:lnTo>
                  <a:pt x="34383" y="62229"/>
                </a:lnTo>
                <a:lnTo>
                  <a:pt x="47469" y="62229"/>
                </a:lnTo>
                <a:lnTo>
                  <a:pt x="55458" y="61117"/>
                </a:lnTo>
                <a:lnTo>
                  <a:pt x="57476" y="54610"/>
                </a:lnTo>
                <a:lnTo>
                  <a:pt x="58690" y="50800"/>
                </a:lnTo>
                <a:lnTo>
                  <a:pt x="59994" y="41910"/>
                </a:lnTo>
                <a:lnTo>
                  <a:pt x="60129" y="32465"/>
                </a:lnTo>
                <a:close/>
              </a:path>
              <a:path w="3051175" h="476250">
                <a:moveTo>
                  <a:pt x="55458" y="61117"/>
                </a:moveTo>
                <a:lnTo>
                  <a:pt x="47469" y="62229"/>
                </a:lnTo>
                <a:lnTo>
                  <a:pt x="55118" y="62229"/>
                </a:lnTo>
                <a:lnTo>
                  <a:pt x="55458" y="61117"/>
                </a:lnTo>
                <a:close/>
              </a:path>
              <a:path w="3051175" h="476250">
                <a:moveTo>
                  <a:pt x="96532" y="31750"/>
                </a:moveTo>
                <a:lnTo>
                  <a:pt x="60423" y="31750"/>
                </a:lnTo>
                <a:lnTo>
                  <a:pt x="60129" y="32465"/>
                </a:lnTo>
                <a:lnTo>
                  <a:pt x="59994" y="41910"/>
                </a:lnTo>
                <a:lnTo>
                  <a:pt x="58690" y="50800"/>
                </a:lnTo>
                <a:lnTo>
                  <a:pt x="56667" y="57150"/>
                </a:lnTo>
                <a:lnTo>
                  <a:pt x="55458" y="61117"/>
                </a:lnTo>
                <a:lnTo>
                  <a:pt x="56588" y="60960"/>
                </a:lnTo>
                <a:lnTo>
                  <a:pt x="70529" y="55879"/>
                </a:lnTo>
                <a:lnTo>
                  <a:pt x="79372" y="52070"/>
                </a:lnTo>
                <a:lnTo>
                  <a:pt x="92142" y="50800"/>
                </a:lnTo>
                <a:lnTo>
                  <a:pt x="107022" y="48779"/>
                </a:lnTo>
                <a:lnTo>
                  <a:pt x="100520" y="45720"/>
                </a:lnTo>
                <a:lnTo>
                  <a:pt x="96193" y="34289"/>
                </a:lnTo>
                <a:lnTo>
                  <a:pt x="96532" y="31750"/>
                </a:lnTo>
                <a:close/>
              </a:path>
              <a:path w="3051175" h="476250">
                <a:moveTo>
                  <a:pt x="2990295" y="31750"/>
                </a:moveTo>
                <a:lnTo>
                  <a:pt x="2989612" y="35560"/>
                </a:lnTo>
                <a:lnTo>
                  <a:pt x="2989353" y="38481"/>
                </a:lnTo>
                <a:lnTo>
                  <a:pt x="2989339" y="46989"/>
                </a:lnTo>
                <a:lnTo>
                  <a:pt x="2989447" y="48779"/>
                </a:lnTo>
                <a:lnTo>
                  <a:pt x="2990481" y="56012"/>
                </a:lnTo>
                <a:lnTo>
                  <a:pt x="2993824" y="57150"/>
                </a:lnTo>
                <a:lnTo>
                  <a:pt x="3000998" y="59689"/>
                </a:lnTo>
                <a:lnTo>
                  <a:pt x="3009507" y="60960"/>
                </a:lnTo>
                <a:lnTo>
                  <a:pt x="3020139" y="60960"/>
                </a:lnTo>
                <a:lnTo>
                  <a:pt x="3006548" y="55879"/>
                </a:lnTo>
                <a:lnTo>
                  <a:pt x="2998658" y="45720"/>
                </a:lnTo>
                <a:lnTo>
                  <a:pt x="2997173" y="38481"/>
                </a:lnTo>
                <a:lnTo>
                  <a:pt x="2990295" y="31750"/>
                </a:lnTo>
                <a:close/>
              </a:path>
              <a:path w="3051175" h="476250">
                <a:moveTo>
                  <a:pt x="2997173" y="38481"/>
                </a:moveTo>
                <a:lnTo>
                  <a:pt x="2998658" y="45720"/>
                </a:lnTo>
                <a:lnTo>
                  <a:pt x="3006548" y="55879"/>
                </a:lnTo>
                <a:lnTo>
                  <a:pt x="3020139" y="60960"/>
                </a:lnTo>
                <a:lnTo>
                  <a:pt x="2997173" y="38481"/>
                </a:lnTo>
                <a:close/>
              </a:path>
              <a:path w="3051175" h="476250">
                <a:moveTo>
                  <a:pt x="3018412" y="1270"/>
                </a:moveTo>
                <a:lnTo>
                  <a:pt x="3005956" y="7620"/>
                </a:lnTo>
                <a:lnTo>
                  <a:pt x="2998193" y="17779"/>
                </a:lnTo>
                <a:lnTo>
                  <a:pt x="2995791" y="31750"/>
                </a:lnTo>
                <a:lnTo>
                  <a:pt x="2997173" y="38481"/>
                </a:lnTo>
                <a:lnTo>
                  <a:pt x="3020139" y="60960"/>
                </a:lnTo>
                <a:lnTo>
                  <a:pt x="3020974" y="60960"/>
                </a:lnTo>
                <a:lnTo>
                  <a:pt x="3031899" y="55879"/>
                </a:lnTo>
                <a:lnTo>
                  <a:pt x="3039916" y="46989"/>
                </a:lnTo>
                <a:lnTo>
                  <a:pt x="3044284" y="34289"/>
                </a:lnTo>
                <a:lnTo>
                  <a:pt x="3044271" y="26256"/>
                </a:lnTo>
                <a:lnTo>
                  <a:pt x="3018412" y="1270"/>
                </a:lnTo>
                <a:close/>
              </a:path>
              <a:path w="3051175" h="476250">
                <a:moveTo>
                  <a:pt x="3044271" y="26256"/>
                </a:moveTo>
                <a:lnTo>
                  <a:pt x="3044284" y="34289"/>
                </a:lnTo>
                <a:lnTo>
                  <a:pt x="3039916" y="46989"/>
                </a:lnTo>
                <a:lnTo>
                  <a:pt x="3031899" y="55879"/>
                </a:lnTo>
                <a:lnTo>
                  <a:pt x="3020974" y="60960"/>
                </a:lnTo>
                <a:lnTo>
                  <a:pt x="3048380" y="60960"/>
                </a:lnTo>
                <a:lnTo>
                  <a:pt x="3049987" y="55879"/>
                </a:lnTo>
                <a:lnTo>
                  <a:pt x="3051166" y="44450"/>
                </a:lnTo>
                <a:lnTo>
                  <a:pt x="3051073" y="38481"/>
                </a:lnTo>
                <a:lnTo>
                  <a:pt x="3050767" y="35560"/>
                </a:lnTo>
                <a:lnTo>
                  <a:pt x="3049956" y="31750"/>
                </a:lnTo>
                <a:lnTo>
                  <a:pt x="3044271" y="26256"/>
                </a:lnTo>
                <a:close/>
              </a:path>
              <a:path w="3051175" h="476250">
                <a:moveTo>
                  <a:pt x="2938322" y="14009"/>
                </a:moveTo>
                <a:lnTo>
                  <a:pt x="2932091" y="20320"/>
                </a:lnTo>
                <a:lnTo>
                  <a:pt x="2930706" y="33020"/>
                </a:lnTo>
                <a:lnTo>
                  <a:pt x="2935370" y="45720"/>
                </a:lnTo>
                <a:lnTo>
                  <a:pt x="2945994" y="50800"/>
                </a:lnTo>
                <a:lnTo>
                  <a:pt x="2964069" y="50800"/>
                </a:lnTo>
                <a:lnTo>
                  <a:pt x="2976983" y="53339"/>
                </a:lnTo>
                <a:lnTo>
                  <a:pt x="2986360" y="54610"/>
                </a:lnTo>
                <a:lnTo>
                  <a:pt x="2990481" y="56012"/>
                </a:lnTo>
                <a:lnTo>
                  <a:pt x="2989554" y="49529"/>
                </a:lnTo>
                <a:lnTo>
                  <a:pt x="2946891" y="49529"/>
                </a:lnTo>
                <a:lnTo>
                  <a:pt x="2952811" y="40639"/>
                </a:lnTo>
                <a:lnTo>
                  <a:pt x="2953024" y="27939"/>
                </a:lnTo>
                <a:lnTo>
                  <a:pt x="2946904" y="16510"/>
                </a:lnTo>
                <a:lnTo>
                  <a:pt x="2938322" y="14009"/>
                </a:lnTo>
                <a:close/>
              </a:path>
              <a:path w="3051175" h="476250">
                <a:moveTo>
                  <a:pt x="43520" y="0"/>
                </a:moveTo>
                <a:lnTo>
                  <a:pt x="38839" y="0"/>
                </a:lnTo>
                <a:lnTo>
                  <a:pt x="34507" y="1270"/>
                </a:lnTo>
                <a:lnTo>
                  <a:pt x="30579" y="1270"/>
                </a:lnTo>
                <a:lnTo>
                  <a:pt x="1152" y="33020"/>
                </a:lnTo>
                <a:lnTo>
                  <a:pt x="6797" y="45720"/>
                </a:lnTo>
                <a:lnTo>
                  <a:pt x="16716" y="53339"/>
                </a:lnTo>
                <a:lnTo>
                  <a:pt x="31126" y="55879"/>
                </a:lnTo>
                <a:lnTo>
                  <a:pt x="36794" y="54876"/>
                </a:lnTo>
                <a:lnTo>
                  <a:pt x="60135" y="32031"/>
                </a:lnTo>
                <a:lnTo>
                  <a:pt x="60157" y="30479"/>
                </a:lnTo>
                <a:lnTo>
                  <a:pt x="54842" y="19050"/>
                </a:lnTo>
                <a:lnTo>
                  <a:pt x="45671" y="11429"/>
                </a:lnTo>
                <a:lnTo>
                  <a:pt x="32928" y="7620"/>
                </a:lnTo>
                <a:lnTo>
                  <a:pt x="72583" y="7620"/>
                </a:lnTo>
                <a:lnTo>
                  <a:pt x="63627" y="3810"/>
                </a:lnTo>
                <a:lnTo>
                  <a:pt x="54927" y="1270"/>
                </a:lnTo>
                <a:lnTo>
                  <a:pt x="43520" y="0"/>
                </a:lnTo>
                <a:close/>
              </a:path>
              <a:path w="3051175" h="476250">
                <a:moveTo>
                  <a:pt x="36794" y="54876"/>
                </a:moveTo>
                <a:lnTo>
                  <a:pt x="31126" y="55879"/>
                </a:lnTo>
                <a:lnTo>
                  <a:pt x="35769" y="55879"/>
                </a:lnTo>
                <a:lnTo>
                  <a:pt x="36794" y="54876"/>
                </a:lnTo>
                <a:close/>
              </a:path>
              <a:path w="3051175" h="476250">
                <a:moveTo>
                  <a:pt x="60135" y="32031"/>
                </a:moveTo>
                <a:lnTo>
                  <a:pt x="36794" y="54876"/>
                </a:lnTo>
                <a:lnTo>
                  <a:pt x="45476" y="53339"/>
                </a:lnTo>
                <a:lnTo>
                  <a:pt x="55207" y="44450"/>
                </a:lnTo>
                <a:lnTo>
                  <a:pt x="60129" y="32465"/>
                </a:lnTo>
                <a:lnTo>
                  <a:pt x="60135" y="32031"/>
                </a:lnTo>
                <a:close/>
              </a:path>
              <a:path w="3051175" h="476250">
                <a:moveTo>
                  <a:pt x="839241" y="44450"/>
                </a:moveTo>
                <a:lnTo>
                  <a:pt x="722617" y="44450"/>
                </a:lnTo>
                <a:lnTo>
                  <a:pt x="737143" y="46989"/>
                </a:lnTo>
                <a:lnTo>
                  <a:pt x="751822" y="48260"/>
                </a:lnTo>
                <a:lnTo>
                  <a:pt x="765600" y="50800"/>
                </a:lnTo>
                <a:lnTo>
                  <a:pt x="777422" y="52070"/>
                </a:lnTo>
                <a:lnTo>
                  <a:pt x="786235" y="52070"/>
                </a:lnTo>
                <a:lnTo>
                  <a:pt x="798559" y="50800"/>
                </a:lnTo>
                <a:lnTo>
                  <a:pt x="827413" y="45720"/>
                </a:lnTo>
                <a:lnTo>
                  <a:pt x="839241" y="44450"/>
                </a:lnTo>
                <a:close/>
              </a:path>
              <a:path w="3051175" h="476250">
                <a:moveTo>
                  <a:pt x="119549" y="12700"/>
                </a:moveTo>
                <a:lnTo>
                  <a:pt x="105882" y="12700"/>
                </a:lnTo>
                <a:lnTo>
                  <a:pt x="114206" y="16510"/>
                </a:lnTo>
                <a:lnTo>
                  <a:pt x="118674" y="26670"/>
                </a:lnTo>
                <a:lnTo>
                  <a:pt x="117294" y="39370"/>
                </a:lnTo>
                <a:lnTo>
                  <a:pt x="110851" y="48260"/>
                </a:lnTo>
                <a:lnTo>
                  <a:pt x="107022" y="48779"/>
                </a:lnTo>
                <a:lnTo>
                  <a:pt x="111314" y="50800"/>
                </a:lnTo>
                <a:lnTo>
                  <a:pt x="118016" y="50034"/>
                </a:lnTo>
                <a:lnTo>
                  <a:pt x="134239" y="48260"/>
                </a:lnTo>
                <a:lnTo>
                  <a:pt x="294584" y="48260"/>
                </a:lnTo>
                <a:lnTo>
                  <a:pt x="302271" y="45720"/>
                </a:lnTo>
                <a:lnTo>
                  <a:pt x="308314" y="44450"/>
                </a:lnTo>
                <a:lnTo>
                  <a:pt x="319598" y="43179"/>
                </a:lnTo>
                <a:lnTo>
                  <a:pt x="505330" y="43179"/>
                </a:lnTo>
                <a:lnTo>
                  <a:pt x="500510" y="35560"/>
                </a:lnTo>
                <a:lnTo>
                  <a:pt x="500239" y="24129"/>
                </a:lnTo>
                <a:lnTo>
                  <a:pt x="504832" y="16510"/>
                </a:lnTo>
                <a:lnTo>
                  <a:pt x="340003" y="16510"/>
                </a:lnTo>
                <a:lnTo>
                  <a:pt x="328809" y="15239"/>
                </a:lnTo>
                <a:lnTo>
                  <a:pt x="131520" y="15239"/>
                </a:lnTo>
                <a:lnTo>
                  <a:pt x="119549" y="12700"/>
                </a:lnTo>
                <a:close/>
              </a:path>
              <a:path w="3051175" h="476250">
                <a:moveTo>
                  <a:pt x="294584" y="48260"/>
                </a:moveTo>
                <a:lnTo>
                  <a:pt x="207454" y="48260"/>
                </a:lnTo>
                <a:lnTo>
                  <a:pt x="224924" y="50800"/>
                </a:lnTo>
                <a:lnTo>
                  <a:pt x="246927" y="49529"/>
                </a:lnTo>
                <a:lnTo>
                  <a:pt x="282011" y="49529"/>
                </a:lnTo>
                <a:lnTo>
                  <a:pt x="294584" y="48260"/>
                </a:lnTo>
                <a:close/>
              </a:path>
              <a:path w="3051175" h="476250">
                <a:moveTo>
                  <a:pt x="282011" y="49529"/>
                </a:moveTo>
                <a:lnTo>
                  <a:pt x="246927" y="49529"/>
                </a:lnTo>
                <a:lnTo>
                  <a:pt x="265240" y="50800"/>
                </a:lnTo>
                <a:lnTo>
                  <a:pt x="282011" y="49529"/>
                </a:lnTo>
                <a:close/>
              </a:path>
              <a:path w="3051175" h="476250">
                <a:moveTo>
                  <a:pt x="506937" y="45720"/>
                </a:moveTo>
                <a:lnTo>
                  <a:pt x="452932" y="45720"/>
                </a:lnTo>
                <a:lnTo>
                  <a:pt x="465448" y="46989"/>
                </a:lnTo>
                <a:lnTo>
                  <a:pt x="480115" y="49529"/>
                </a:lnTo>
                <a:lnTo>
                  <a:pt x="495199" y="50800"/>
                </a:lnTo>
                <a:lnTo>
                  <a:pt x="508970" y="50800"/>
                </a:lnTo>
                <a:lnTo>
                  <a:pt x="516179" y="49529"/>
                </a:lnTo>
                <a:lnTo>
                  <a:pt x="516327" y="49358"/>
                </a:lnTo>
                <a:lnTo>
                  <a:pt x="506937" y="45720"/>
                </a:lnTo>
                <a:close/>
              </a:path>
              <a:path w="3051175" h="476250">
                <a:moveTo>
                  <a:pt x="556801" y="10160"/>
                </a:moveTo>
                <a:lnTo>
                  <a:pt x="546312" y="10160"/>
                </a:lnTo>
                <a:lnTo>
                  <a:pt x="535101" y="11429"/>
                </a:lnTo>
                <a:lnTo>
                  <a:pt x="521940" y="12700"/>
                </a:lnTo>
                <a:lnTo>
                  <a:pt x="515087" y="13765"/>
                </a:lnTo>
                <a:lnTo>
                  <a:pt x="520880" y="16510"/>
                </a:lnTo>
                <a:lnTo>
                  <a:pt x="525436" y="27939"/>
                </a:lnTo>
                <a:lnTo>
                  <a:pt x="523858" y="40639"/>
                </a:lnTo>
                <a:lnTo>
                  <a:pt x="516327" y="49358"/>
                </a:lnTo>
                <a:lnTo>
                  <a:pt x="520048" y="50800"/>
                </a:lnTo>
                <a:lnTo>
                  <a:pt x="530617" y="49529"/>
                </a:lnTo>
                <a:lnTo>
                  <a:pt x="542917" y="48260"/>
                </a:lnTo>
                <a:lnTo>
                  <a:pt x="576604" y="48260"/>
                </a:lnTo>
                <a:lnTo>
                  <a:pt x="594224" y="44450"/>
                </a:lnTo>
                <a:lnTo>
                  <a:pt x="607686" y="43179"/>
                </a:lnTo>
                <a:lnTo>
                  <a:pt x="908797" y="43179"/>
                </a:lnTo>
                <a:lnTo>
                  <a:pt x="905062" y="35560"/>
                </a:lnTo>
                <a:lnTo>
                  <a:pt x="905592" y="22860"/>
                </a:lnTo>
                <a:lnTo>
                  <a:pt x="911296" y="15239"/>
                </a:lnTo>
                <a:lnTo>
                  <a:pt x="688878" y="15239"/>
                </a:lnTo>
                <a:lnTo>
                  <a:pt x="679382" y="14375"/>
                </a:lnTo>
                <a:lnTo>
                  <a:pt x="667316" y="13344"/>
                </a:lnTo>
                <a:lnTo>
                  <a:pt x="659470" y="12700"/>
                </a:lnTo>
                <a:lnTo>
                  <a:pt x="583503" y="12700"/>
                </a:lnTo>
                <a:lnTo>
                  <a:pt x="570995" y="11429"/>
                </a:lnTo>
                <a:lnTo>
                  <a:pt x="556801" y="10160"/>
                </a:lnTo>
                <a:close/>
              </a:path>
              <a:path w="3051175" h="476250">
                <a:moveTo>
                  <a:pt x="908797" y="43179"/>
                </a:moveTo>
                <a:lnTo>
                  <a:pt x="607686" y="43179"/>
                </a:lnTo>
                <a:lnTo>
                  <a:pt x="619407" y="44450"/>
                </a:lnTo>
                <a:lnTo>
                  <a:pt x="848916" y="44450"/>
                </a:lnTo>
                <a:lnTo>
                  <a:pt x="861588" y="45720"/>
                </a:lnTo>
                <a:lnTo>
                  <a:pt x="876044" y="46989"/>
                </a:lnTo>
                <a:lnTo>
                  <a:pt x="891072" y="49529"/>
                </a:lnTo>
                <a:lnTo>
                  <a:pt x="905460" y="49529"/>
                </a:lnTo>
                <a:lnTo>
                  <a:pt x="917995" y="50800"/>
                </a:lnTo>
                <a:lnTo>
                  <a:pt x="918727" y="50186"/>
                </a:lnTo>
                <a:lnTo>
                  <a:pt x="910043" y="45720"/>
                </a:lnTo>
                <a:lnTo>
                  <a:pt x="908797" y="43179"/>
                </a:lnTo>
                <a:close/>
              </a:path>
              <a:path w="3051175" h="476250">
                <a:moveTo>
                  <a:pt x="941631" y="12700"/>
                </a:moveTo>
                <a:lnTo>
                  <a:pt x="926595" y="12700"/>
                </a:lnTo>
                <a:lnTo>
                  <a:pt x="920529" y="13236"/>
                </a:lnTo>
                <a:lnTo>
                  <a:pt x="926441" y="16510"/>
                </a:lnTo>
                <a:lnTo>
                  <a:pt x="929809" y="29210"/>
                </a:lnTo>
                <a:lnTo>
                  <a:pt x="927088" y="43179"/>
                </a:lnTo>
                <a:lnTo>
                  <a:pt x="918727" y="50186"/>
                </a:lnTo>
                <a:lnTo>
                  <a:pt x="919921" y="50800"/>
                </a:lnTo>
                <a:lnTo>
                  <a:pt x="939725" y="50800"/>
                </a:lnTo>
                <a:lnTo>
                  <a:pt x="952507" y="49529"/>
                </a:lnTo>
                <a:lnTo>
                  <a:pt x="965316" y="49529"/>
                </a:lnTo>
                <a:lnTo>
                  <a:pt x="978023" y="48260"/>
                </a:lnTo>
                <a:lnTo>
                  <a:pt x="1013163" y="48260"/>
                </a:lnTo>
                <a:lnTo>
                  <a:pt x="1023828" y="45720"/>
                </a:lnTo>
                <a:lnTo>
                  <a:pt x="1037131" y="44450"/>
                </a:lnTo>
                <a:lnTo>
                  <a:pt x="1315379" y="44450"/>
                </a:lnTo>
                <a:lnTo>
                  <a:pt x="1311533" y="34289"/>
                </a:lnTo>
                <a:lnTo>
                  <a:pt x="1313227" y="21589"/>
                </a:lnTo>
                <a:lnTo>
                  <a:pt x="1317380" y="16510"/>
                </a:lnTo>
                <a:lnTo>
                  <a:pt x="1237502" y="16510"/>
                </a:lnTo>
                <a:lnTo>
                  <a:pt x="1227316" y="15239"/>
                </a:lnTo>
                <a:lnTo>
                  <a:pt x="982235" y="15239"/>
                </a:lnTo>
                <a:lnTo>
                  <a:pt x="956492" y="13970"/>
                </a:lnTo>
                <a:lnTo>
                  <a:pt x="941631" y="12700"/>
                </a:lnTo>
                <a:close/>
              </a:path>
              <a:path w="3051175" h="476250">
                <a:moveTo>
                  <a:pt x="1315379" y="44450"/>
                </a:moveTo>
                <a:lnTo>
                  <a:pt x="1051559" y="44450"/>
                </a:lnTo>
                <a:lnTo>
                  <a:pt x="1065599" y="45720"/>
                </a:lnTo>
                <a:lnTo>
                  <a:pt x="1118149" y="45720"/>
                </a:lnTo>
                <a:lnTo>
                  <a:pt x="1129015" y="46989"/>
                </a:lnTo>
                <a:lnTo>
                  <a:pt x="1142388" y="46989"/>
                </a:lnTo>
                <a:lnTo>
                  <a:pt x="1156912" y="48260"/>
                </a:lnTo>
                <a:lnTo>
                  <a:pt x="1171233" y="50800"/>
                </a:lnTo>
                <a:lnTo>
                  <a:pt x="1182293" y="50800"/>
                </a:lnTo>
                <a:lnTo>
                  <a:pt x="1194315" y="49529"/>
                </a:lnTo>
                <a:lnTo>
                  <a:pt x="1207180" y="49529"/>
                </a:lnTo>
                <a:lnTo>
                  <a:pt x="1220766" y="48260"/>
                </a:lnTo>
                <a:lnTo>
                  <a:pt x="1321257" y="48260"/>
                </a:lnTo>
                <a:lnTo>
                  <a:pt x="1315860" y="45720"/>
                </a:lnTo>
                <a:lnTo>
                  <a:pt x="1315379" y="44450"/>
                </a:lnTo>
                <a:close/>
              </a:path>
              <a:path w="3051175" h="476250">
                <a:moveTo>
                  <a:pt x="1319125" y="14375"/>
                </a:moveTo>
                <a:lnTo>
                  <a:pt x="1313227" y="21589"/>
                </a:lnTo>
                <a:lnTo>
                  <a:pt x="1311533" y="34289"/>
                </a:lnTo>
                <a:lnTo>
                  <a:pt x="1315860" y="45720"/>
                </a:lnTo>
                <a:lnTo>
                  <a:pt x="1326654" y="50800"/>
                </a:lnTo>
                <a:lnTo>
                  <a:pt x="1337767" y="49529"/>
                </a:lnTo>
                <a:lnTo>
                  <a:pt x="1326437" y="49529"/>
                </a:lnTo>
                <a:lnTo>
                  <a:pt x="1332357" y="40639"/>
                </a:lnTo>
                <a:lnTo>
                  <a:pt x="1332570" y="27939"/>
                </a:lnTo>
                <a:lnTo>
                  <a:pt x="1326450" y="16510"/>
                </a:lnTo>
                <a:lnTo>
                  <a:pt x="1319125" y="14375"/>
                </a:lnTo>
                <a:close/>
              </a:path>
              <a:path w="3051175" h="476250">
                <a:moveTo>
                  <a:pt x="1509925" y="48260"/>
                </a:moveTo>
                <a:lnTo>
                  <a:pt x="1422795" y="48260"/>
                </a:lnTo>
                <a:lnTo>
                  <a:pt x="1440264" y="50800"/>
                </a:lnTo>
                <a:lnTo>
                  <a:pt x="1462267" y="49529"/>
                </a:lnTo>
                <a:lnTo>
                  <a:pt x="1497351" y="49529"/>
                </a:lnTo>
                <a:lnTo>
                  <a:pt x="1509925" y="48260"/>
                </a:lnTo>
                <a:close/>
              </a:path>
              <a:path w="3051175" h="476250">
                <a:moveTo>
                  <a:pt x="1497351" y="49529"/>
                </a:moveTo>
                <a:lnTo>
                  <a:pt x="1462267" y="49529"/>
                </a:lnTo>
                <a:lnTo>
                  <a:pt x="1480580" y="50800"/>
                </a:lnTo>
                <a:lnTo>
                  <a:pt x="1497351" y="49529"/>
                </a:lnTo>
                <a:close/>
              </a:path>
              <a:path w="3051175" h="476250">
                <a:moveTo>
                  <a:pt x="1720269" y="45720"/>
                </a:moveTo>
                <a:lnTo>
                  <a:pt x="1668273" y="45720"/>
                </a:lnTo>
                <a:lnTo>
                  <a:pt x="1680789" y="46989"/>
                </a:lnTo>
                <a:lnTo>
                  <a:pt x="1695455" y="49529"/>
                </a:lnTo>
                <a:lnTo>
                  <a:pt x="1710539" y="50800"/>
                </a:lnTo>
                <a:lnTo>
                  <a:pt x="1724311" y="50800"/>
                </a:lnTo>
                <a:lnTo>
                  <a:pt x="1728658" y="50034"/>
                </a:lnTo>
                <a:lnTo>
                  <a:pt x="1720269" y="45720"/>
                </a:lnTo>
                <a:close/>
              </a:path>
              <a:path w="3051175" h="476250">
                <a:moveTo>
                  <a:pt x="1751858" y="12700"/>
                </a:moveTo>
                <a:lnTo>
                  <a:pt x="1736822" y="12700"/>
                </a:lnTo>
                <a:lnTo>
                  <a:pt x="1729540" y="13344"/>
                </a:lnTo>
                <a:lnTo>
                  <a:pt x="1736221" y="16510"/>
                </a:lnTo>
                <a:lnTo>
                  <a:pt x="1740776" y="27939"/>
                </a:lnTo>
                <a:lnTo>
                  <a:pt x="1739198" y="40639"/>
                </a:lnTo>
                <a:lnTo>
                  <a:pt x="1731519" y="49529"/>
                </a:lnTo>
                <a:lnTo>
                  <a:pt x="1728658" y="50034"/>
                </a:lnTo>
                <a:lnTo>
                  <a:pt x="1730148" y="50800"/>
                </a:lnTo>
                <a:lnTo>
                  <a:pt x="1749952" y="50800"/>
                </a:lnTo>
                <a:lnTo>
                  <a:pt x="1762734" y="49529"/>
                </a:lnTo>
                <a:lnTo>
                  <a:pt x="1775543" y="49529"/>
                </a:lnTo>
                <a:lnTo>
                  <a:pt x="1788250" y="48260"/>
                </a:lnTo>
                <a:lnTo>
                  <a:pt x="1823390" y="48260"/>
                </a:lnTo>
                <a:lnTo>
                  <a:pt x="1834054" y="45720"/>
                </a:lnTo>
                <a:lnTo>
                  <a:pt x="1847358" y="44450"/>
                </a:lnTo>
                <a:lnTo>
                  <a:pt x="2125606" y="44450"/>
                </a:lnTo>
                <a:lnTo>
                  <a:pt x="2121760" y="34289"/>
                </a:lnTo>
                <a:lnTo>
                  <a:pt x="2123453" y="21589"/>
                </a:lnTo>
                <a:lnTo>
                  <a:pt x="2127606" y="16510"/>
                </a:lnTo>
                <a:lnTo>
                  <a:pt x="2047729" y="16510"/>
                </a:lnTo>
                <a:lnTo>
                  <a:pt x="2037542" y="15239"/>
                </a:lnTo>
                <a:lnTo>
                  <a:pt x="1792462" y="15239"/>
                </a:lnTo>
                <a:lnTo>
                  <a:pt x="1766719" y="13970"/>
                </a:lnTo>
                <a:lnTo>
                  <a:pt x="1751858" y="12700"/>
                </a:lnTo>
                <a:close/>
              </a:path>
              <a:path w="3051175" h="476250">
                <a:moveTo>
                  <a:pt x="2125606" y="44450"/>
                </a:moveTo>
                <a:lnTo>
                  <a:pt x="1861786" y="44450"/>
                </a:lnTo>
                <a:lnTo>
                  <a:pt x="1875826" y="45720"/>
                </a:lnTo>
                <a:lnTo>
                  <a:pt x="1928376" y="45720"/>
                </a:lnTo>
                <a:lnTo>
                  <a:pt x="1939242" y="46989"/>
                </a:lnTo>
                <a:lnTo>
                  <a:pt x="1952615" y="46989"/>
                </a:lnTo>
                <a:lnTo>
                  <a:pt x="1967139" y="48260"/>
                </a:lnTo>
                <a:lnTo>
                  <a:pt x="1981459" y="50800"/>
                </a:lnTo>
                <a:lnTo>
                  <a:pt x="1992519" y="50800"/>
                </a:lnTo>
                <a:lnTo>
                  <a:pt x="2004542" y="49529"/>
                </a:lnTo>
                <a:lnTo>
                  <a:pt x="2017407" y="49529"/>
                </a:lnTo>
                <a:lnTo>
                  <a:pt x="2030993" y="48260"/>
                </a:lnTo>
                <a:lnTo>
                  <a:pt x="2131484" y="48260"/>
                </a:lnTo>
                <a:lnTo>
                  <a:pt x="2126087" y="45720"/>
                </a:lnTo>
                <a:lnTo>
                  <a:pt x="2125606" y="44450"/>
                </a:lnTo>
                <a:close/>
              </a:path>
              <a:path w="3051175" h="476250">
                <a:moveTo>
                  <a:pt x="2129351" y="14375"/>
                </a:moveTo>
                <a:lnTo>
                  <a:pt x="2123453" y="21589"/>
                </a:lnTo>
                <a:lnTo>
                  <a:pt x="2121760" y="34289"/>
                </a:lnTo>
                <a:lnTo>
                  <a:pt x="2126087" y="45720"/>
                </a:lnTo>
                <a:lnTo>
                  <a:pt x="2136881" y="50800"/>
                </a:lnTo>
                <a:lnTo>
                  <a:pt x="2147994" y="49529"/>
                </a:lnTo>
                <a:lnTo>
                  <a:pt x="2136664" y="49529"/>
                </a:lnTo>
                <a:lnTo>
                  <a:pt x="2142584" y="40639"/>
                </a:lnTo>
                <a:lnTo>
                  <a:pt x="2142797" y="27939"/>
                </a:lnTo>
                <a:lnTo>
                  <a:pt x="2136677" y="16510"/>
                </a:lnTo>
                <a:lnTo>
                  <a:pt x="2129351" y="14375"/>
                </a:lnTo>
                <a:close/>
              </a:path>
              <a:path w="3051175" h="476250">
                <a:moveTo>
                  <a:pt x="2320152" y="48260"/>
                </a:moveTo>
                <a:lnTo>
                  <a:pt x="2233021" y="48260"/>
                </a:lnTo>
                <a:lnTo>
                  <a:pt x="2250491" y="50800"/>
                </a:lnTo>
                <a:lnTo>
                  <a:pt x="2272493" y="49529"/>
                </a:lnTo>
                <a:lnTo>
                  <a:pt x="2307578" y="49529"/>
                </a:lnTo>
                <a:lnTo>
                  <a:pt x="2320152" y="48260"/>
                </a:lnTo>
                <a:close/>
              </a:path>
              <a:path w="3051175" h="476250">
                <a:moveTo>
                  <a:pt x="2307578" y="49529"/>
                </a:moveTo>
                <a:lnTo>
                  <a:pt x="2272493" y="49529"/>
                </a:lnTo>
                <a:lnTo>
                  <a:pt x="2290807" y="50800"/>
                </a:lnTo>
                <a:lnTo>
                  <a:pt x="2307578" y="49529"/>
                </a:lnTo>
                <a:close/>
              </a:path>
              <a:path w="3051175" h="476250">
                <a:moveTo>
                  <a:pt x="2530496" y="45720"/>
                </a:moveTo>
                <a:lnTo>
                  <a:pt x="2478499" y="45720"/>
                </a:lnTo>
                <a:lnTo>
                  <a:pt x="2491015" y="46989"/>
                </a:lnTo>
                <a:lnTo>
                  <a:pt x="2505682" y="49529"/>
                </a:lnTo>
                <a:lnTo>
                  <a:pt x="2520766" y="50800"/>
                </a:lnTo>
                <a:lnTo>
                  <a:pt x="2534538" y="50800"/>
                </a:lnTo>
                <a:lnTo>
                  <a:pt x="2538885" y="50034"/>
                </a:lnTo>
                <a:lnTo>
                  <a:pt x="2530496" y="45720"/>
                </a:lnTo>
                <a:close/>
              </a:path>
              <a:path w="3051175" h="476250">
                <a:moveTo>
                  <a:pt x="2562085" y="12700"/>
                </a:moveTo>
                <a:lnTo>
                  <a:pt x="2547049" y="12700"/>
                </a:lnTo>
                <a:lnTo>
                  <a:pt x="2539767" y="13344"/>
                </a:lnTo>
                <a:lnTo>
                  <a:pt x="2546448" y="16510"/>
                </a:lnTo>
                <a:lnTo>
                  <a:pt x="2551003" y="27939"/>
                </a:lnTo>
                <a:lnTo>
                  <a:pt x="2549425" y="40639"/>
                </a:lnTo>
                <a:lnTo>
                  <a:pt x="2541746" y="49529"/>
                </a:lnTo>
                <a:lnTo>
                  <a:pt x="2538885" y="50034"/>
                </a:lnTo>
                <a:lnTo>
                  <a:pt x="2540374" y="50800"/>
                </a:lnTo>
                <a:lnTo>
                  <a:pt x="2560179" y="50800"/>
                </a:lnTo>
                <a:lnTo>
                  <a:pt x="2572960" y="49529"/>
                </a:lnTo>
                <a:lnTo>
                  <a:pt x="2585769" y="49529"/>
                </a:lnTo>
                <a:lnTo>
                  <a:pt x="2598476" y="48260"/>
                </a:lnTo>
                <a:lnTo>
                  <a:pt x="2633616" y="48260"/>
                </a:lnTo>
                <a:lnTo>
                  <a:pt x="2644281" y="45720"/>
                </a:lnTo>
                <a:lnTo>
                  <a:pt x="2657584" y="44450"/>
                </a:lnTo>
                <a:lnTo>
                  <a:pt x="2934904" y="44450"/>
                </a:lnTo>
                <a:lnTo>
                  <a:pt x="2930706" y="33020"/>
                </a:lnTo>
                <a:lnTo>
                  <a:pt x="2932091" y="20320"/>
                </a:lnTo>
                <a:lnTo>
                  <a:pt x="2935853" y="16510"/>
                </a:lnTo>
                <a:lnTo>
                  <a:pt x="2857956" y="16510"/>
                </a:lnTo>
                <a:lnTo>
                  <a:pt x="2847769" y="15239"/>
                </a:lnTo>
                <a:lnTo>
                  <a:pt x="2602689" y="15239"/>
                </a:lnTo>
                <a:lnTo>
                  <a:pt x="2576946" y="13970"/>
                </a:lnTo>
                <a:lnTo>
                  <a:pt x="2562085" y="12700"/>
                </a:lnTo>
                <a:close/>
              </a:path>
              <a:path w="3051175" h="476250">
                <a:moveTo>
                  <a:pt x="2934904" y="44450"/>
                </a:moveTo>
                <a:lnTo>
                  <a:pt x="2672012" y="44450"/>
                </a:lnTo>
                <a:lnTo>
                  <a:pt x="2686053" y="45720"/>
                </a:lnTo>
                <a:lnTo>
                  <a:pt x="2738603" y="45720"/>
                </a:lnTo>
                <a:lnTo>
                  <a:pt x="2749469" y="46989"/>
                </a:lnTo>
                <a:lnTo>
                  <a:pt x="2762842" y="46989"/>
                </a:lnTo>
                <a:lnTo>
                  <a:pt x="2777366" y="48260"/>
                </a:lnTo>
                <a:lnTo>
                  <a:pt x="2791686" y="50800"/>
                </a:lnTo>
                <a:lnTo>
                  <a:pt x="2802746" y="50800"/>
                </a:lnTo>
                <a:lnTo>
                  <a:pt x="2814769" y="49529"/>
                </a:lnTo>
                <a:lnTo>
                  <a:pt x="2827634" y="49529"/>
                </a:lnTo>
                <a:lnTo>
                  <a:pt x="2841220" y="48260"/>
                </a:lnTo>
                <a:lnTo>
                  <a:pt x="2940682" y="48260"/>
                </a:lnTo>
                <a:lnTo>
                  <a:pt x="2935370" y="45720"/>
                </a:lnTo>
                <a:lnTo>
                  <a:pt x="2934904" y="44450"/>
                </a:lnTo>
                <a:close/>
              </a:path>
              <a:path w="3051175" h="476250">
                <a:moveTo>
                  <a:pt x="920529" y="13236"/>
                </a:moveTo>
                <a:lnTo>
                  <a:pt x="912247" y="13970"/>
                </a:lnTo>
                <a:lnTo>
                  <a:pt x="905592" y="22860"/>
                </a:lnTo>
                <a:lnTo>
                  <a:pt x="905062" y="35560"/>
                </a:lnTo>
                <a:lnTo>
                  <a:pt x="910043" y="45720"/>
                </a:lnTo>
                <a:lnTo>
                  <a:pt x="918727" y="50186"/>
                </a:lnTo>
                <a:lnTo>
                  <a:pt x="927088" y="43179"/>
                </a:lnTo>
                <a:lnTo>
                  <a:pt x="929809" y="29210"/>
                </a:lnTo>
                <a:lnTo>
                  <a:pt x="926441" y="16510"/>
                </a:lnTo>
                <a:lnTo>
                  <a:pt x="920529" y="13236"/>
                </a:lnTo>
                <a:close/>
              </a:path>
              <a:path w="3051175" h="476250">
                <a:moveTo>
                  <a:pt x="2539767" y="13344"/>
                </a:moveTo>
                <a:lnTo>
                  <a:pt x="2532701" y="13970"/>
                </a:lnTo>
                <a:lnTo>
                  <a:pt x="2526046" y="22860"/>
                </a:lnTo>
                <a:lnTo>
                  <a:pt x="2525516" y="35560"/>
                </a:lnTo>
                <a:lnTo>
                  <a:pt x="2530496" y="45720"/>
                </a:lnTo>
                <a:lnTo>
                  <a:pt x="2538885" y="50034"/>
                </a:lnTo>
                <a:lnTo>
                  <a:pt x="2541746" y="49529"/>
                </a:lnTo>
                <a:lnTo>
                  <a:pt x="2549425" y="40639"/>
                </a:lnTo>
                <a:lnTo>
                  <a:pt x="2551003" y="27939"/>
                </a:lnTo>
                <a:lnTo>
                  <a:pt x="2546448" y="16510"/>
                </a:lnTo>
                <a:lnTo>
                  <a:pt x="2539767" y="13344"/>
                </a:lnTo>
                <a:close/>
              </a:path>
              <a:path w="3051175" h="476250">
                <a:moveTo>
                  <a:pt x="1729540" y="13344"/>
                </a:moveTo>
                <a:lnTo>
                  <a:pt x="1722474" y="13970"/>
                </a:lnTo>
                <a:lnTo>
                  <a:pt x="1715819" y="22860"/>
                </a:lnTo>
                <a:lnTo>
                  <a:pt x="1715289" y="35560"/>
                </a:lnTo>
                <a:lnTo>
                  <a:pt x="1720269" y="45720"/>
                </a:lnTo>
                <a:lnTo>
                  <a:pt x="1728658" y="50034"/>
                </a:lnTo>
                <a:lnTo>
                  <a:pt x="1731519" y="49529"/>
                </a:lnTo>
                <a:lnTo>
                  <a:pt x="1739198" y="40639"/>
                </a:lnTo>
                <a:lnTo>
                  <a:pt x="1740776" y="27939"/>
                </a:lnTo>
                <a:lnTo>
                  <a:pt x="1736221" y="16510"/>
                </a:lnTo>
                <a:lnTo>
                  <a:pt x="1729540" y="13344"/>
                </a:lnTo>
                <a:close/>
              </a:path>
              <a:path w="3051175" h="476250">
                <a:moveTo>
                  <a:pt x="196680" y="48260"/>
                </a:moveTo>
                <a:lnTo>
                  <a:pt x="134239" y="48260"/>
                </a:lnTo>
                <a:lnTo>
                  <a:pt x="148706" y="49529"/>
                </a:lnTo>
                <a:lnTo>
                  <a:pt x="187369" y="49529"/>
                </a:lnTo>
                <a:lnTo>
                  <a:pt x="196680" y="48260"/>
                </a:lnTo>
                <a:close/>
              </a:path>
              <a:path w="3051175" h="476250">
                <a:moveTo>
                  <a:pt x="576604" y="48260"/>
                </a:moveTo>
                <a:lnTo>
                  <a:pt x="542917" y="48260"/>
                </a:lnTo>
                <a:lnTo>
                  <a:pt x="558858" y="49529"/>
                </a:lnTo>
                <a:lnTo>
                  <a:pt x="570889" y="49529"/>
                </a:lnTo>
                <a:lnTo>
                  <a:pt x="576604" y="48260"/>
                </a:lnTo>
                <a:close/>
              </a:path>
              <a:path w="3051175" h="476250">
                <a:moveTo>
                  <a:pt x="1013163" y="48260"/>
                </a:moveTo>
                <a:lnTo>
                  <a:pt x="978023" y="48260"/>
                </a:lnTo>
                <a:lnTo>
                  <a:pt x="991599" y="49529"/>
                </a:lnTo>
                <a:lnTo>
                  <a:pt x="1002190" y="49529"/>
                </a:lnTo>
                <a:lnTo>
                  <a:pt x="1013163" y="48260"/>
                </a:lnTo>
                <a:close/>
              </a:path>
              <a:path w="3051175" h="476250">
                <a:moveTo>
                  <a:pt x="1321257" y="48260"/>
                </a:moveTo>
                <a:lnTo>
                  <a:pt x="1258749" y="48260"/>
                </a:lnTo>
                <a:lnTo>
                  <a:pt x="1272426" y="49529"/>
                </a:lnTo>
                <a:lnTo>
                  <a:pt x="1323956" y="49529"/>
                </a:lnTo>
                <a:lnTo>
                  <a:pt x="1321257" y="48260"/>
                </a:lnTo>
                <a:close/>
              </a:path>
              <a:path w="3051175" h="476250">
                <a:moveTo>
                  <a:pt x="1334890" y="12700"/>
                </a:moveTo>
                <a:lnTo>
                  <a:pt x="1320494" y="12700"/>
                </a:lnTo>
                <a:lnTo>
                  <a:pt x="1319125" y="14375"/>
                </a:lnTo>
                <a:lnTo>
                  <a:pt x="1326450" y="16510"/>
                </a:lnTo>
                <a:lnTo>
                  <a:pt x="1332570" y="27939"/>
                </a:lnTo>
                <a:lnTo>
                  <a:pt x="1332357" y="40639"/>
                </a:lnTo>
                <a:lnTo>
                  <a:pt x="1326437" y="49529"/>
                </a:lnTo>
                <a:lnTo>
                  <a:pt x="1337767" y="49529"/>
                </a:lnTo>
                <a:lnTo>
                  <a:pt x="1349580" y="48260"/>
                </a:lnTo>
                <a:lnTo>
                  <a:pt x="1509925" y="48260"/>
                </a:lnTo>
                <a:lnTo>
                  <a:pt x="1517611" y="45720"/>
                </a:lnTo>
                <a:lnTo>
                  <a:pt x="1523655" y="44450"/>
                </a:lnTo>
                <a:lnTo>
                  <a:pt x="1534938" y="43179"/>
                </a:lnTo>
                <a:lnTo>
                  <a:pt x="1719024" y="43179"/>
                </a:lnTo>
                <a:lnTo>
                  <a:pt x="1715289" y="35560"/>
                </a:lnTo>
                <a:lnTo>
                  <a:pt x="1715819" y="22860"/>
                </a:lnTo>
                <a:lnTo>
                  <a:pt x="1720572" y="16510"/>
                </a:lnTo>
                <a:lnTo>
                  <a:pt x="1555344" y="16510"/>
                </a:lnTo>
                <a:lnTo>
                  <a:pt x="1544149" y="15239"/>
                </a:lnTo>
                <a:lnTo>
                  <a:pt x="1346860" y="15239"/>
                </a:lnTo>
                <a:lnTo>
                  <a:pt x="1334890" y="12700"/>
                </a:lnTo>
                <a:close/>
              </a:path>
              <a:path w="3051175" h="476250">
                <a:moveTo>
                  <a:pt x="1412020" y="48260"/>
                </a:moveTo>
                <a:lnTo>
                  <a:pt x="1349580" y="48260"/>
                </a:lnTo>
                <a:lnTo>
                  <a:pt x="1364046" y="49529"/>
                </a:lnTo>
                <a:lnTo>
                  <a:pt x="1402708" y="49529"/>
                </a:lnTo>
                <a:lnTo>
                  <a:pt x="1412020" y="48260"/>
                </a:lnTo>
                <a:close/>
              </a:path>
              <a:path w="3051175" h="476250">
                <a:moveTo>
                  <a:pt x="1823390" y="48260"/>
                </a:moveTo>
                <a:lnTo>
                  <a:pt x="1788250" y="48260"/>
                </a:lnTo>
                <a:lnTo>
                  <a:pt x="1801825" y="49529"/>
                </a:lnTo>
                <a:lnTo>
                  <a:pt x="1812417" y="49529"/>
                </a:lnTo>
                <a:lnTo>
                  <a:pt x="1823390" y="48260"/>
                </a:lnTo>
                <a:close/>
              </a:path>
              <a:path w="3051175" h="476250">
                <a:moveTo>
                  <a:pt x="2131484" y="48260"/>
                </a:moveTo>
                <a:lnTo>
                  <a:pt x="2068975" y="48260"/>
                </a:lnTo>
                <a:lnTo>
                  <a:pt x="2082653" y="49529"/>
                </a:lnTo>
                <a:lnTo>
                  <a:pt x="2134183" y="49529"/>
                </a:lnTo>
                <a:lnTo>
                  <a:pt x="2131484" y="48260"/>
                </a:lnTo>
                <a:close/>
              </a:path>
              <a:path w="3051175" h="476250">
                <a:moveTo>
                  <a:pt x="2145117" y="12700"/>
                </a:moveTo>
                <a:lnTo>
                  <a:pt x="2130721" y="12700"/>
                </a:lnTo>
                <a:lnTo>
                  <a:pt x="2129351" y="14375"/>
                </a:lnTo>
                <a:lnTo>
                  <a:pt x="2136677" y="16510"/>
                </a:lnTo>
                <a:lnTo>
                  <a:pt x="2142797" y="27939"/>
                </a:lnTo>
                <a:lnTo>
                  <a:pt x="2142584" y="40639"/>
                </a:lnTo>
                <a:lnTo>
                  <a:pt x="2136664" y="49529"/>
                </a:lnTo>
                <a:lnTo>
                  <a:pt x="2147994" y="49529"/>
                </a:lnTo>
                <a:lnTo>
                  <a:pt x="2159806" y="48260"/>
                </a:lnTo>
                <a:lnTo>
                  <a:pt x="2320152" y="48260"/>
                </a:lnTo>
                <a:lnTo>
                  <a:pt x="2327838" y="45720"/>
                </a:lnTo>
                <a:lnTo>
                  <a:pt x="2333882" y="44450"/>
                </a:lnTo>
                <a:lnTo>
                  <a:pt x="2345165" y="43179"/>
                </a:lnTo>
                <a:lnTo>
                  <a:pt x="2529251" y="43179"/>
                </a:lnTo>
                <a:lnTo>
                  <a:pt x="2525516" y="35560"/>
                </a:lnTo>
                <a:lnTo>
                  <a:pt x="2526046" y="22860"/>
                </a:lnTo>
                <a:lnTo>
                  <a:pt x="2530799" y="16510"/>
                </a:lnTo>
                <a:lnTo>
                  <a:pt x="2365571" y="16510"/>
                </a:lnTo>
                <a:lnTo>
                  <a:pt x="2354376" y="15239"/>
                </a:lnTo>
                <a:lnTo>
                  <a:pt x="2157087" y="15239"/>
                </a:lnTo>
                <a:lnTo>
                  <a:pt x="2145117" y="12700"/>
                </a:lnTo>
                <a:close/>
              </a:path>
              <a:path w="3051175" h="476250">
                <a:moveTo>
                  <a:pt x="2222247" y="48260"/>
                </a:moveTo>
                <a:lnTo>
                  <a:pt x="2159806" y="48260"/>
                </a:lnTo>
                <a:lnTo>
                  <a:pt x="2174272" y="49529"/>
                </a:lnTo>
                <a:lnTo>
                  <a:pt x="2212935" y="49529"/>
                </a:lnTo>
                <a:lnTo>
                  <a:pt x="2222247" y="48260"/>
                </a:lnTo>
                <a:close/>
              </a:path>
              <a:path w="3051175" h="476250">
                <a:moveTo>
                  <a:pt x="2633616" y="48260"/>
                </a:moveTo>
                <a:lnTo>
                  <a:pt x="2598476" y="48260"/>
                </a:lnTo>
                <a:lnTo>
                  <a:pt x="2612052" y="49529"/>
                </a:lnTo>
                <a:lnTo>
                  <a:pt x="2622644" y="49529"/>
                </a:lnTo>
                <a:lnTo>
                  <a:pt x="2633616" y="48260"/>
                </a:lnTo>
                <a:close/>
              </a:path>
              <a:path w="3051175" h="476250">
                <a:moveTo>
                  <a:pt x="2940682" y="48260"/>
                </a:moveTo>
                <a:lnTo>
                  <a:pt x="2879202" y="48260"/>
                </a:lnTo>
                <a:lnTo>
                  <a:pt x="2892880" y="49529"/>
                </a:lnTo>
                <a:lnTo>
                  <a:pt x="2943338" y="49529"/>
                </a:lnTo>
                <a:lnTo>
                  <a:pt x="2940682" y="48260"/>
                </a:lnTo>
                <a:close/>
              </a:path>
              <a:path w="3051175" h="476250">
                <a:moveTo>
                  <a:pt x="3018412" y="1270"/>
                </a:moveTo>
                <a:lnTo>
                  <a:pt x="3003529" y="1270"/>
                </a:lnTo>
                <a:lnTo>
                  <a:pt x="2995043" y="2539"/>
                </a:lnTo>
                <a:lnTo>
                  <a:pt x="2988204" y="5079"/>
                </a:lnTo>
                <a:lnTo>
                  <a:pt x="2981126" y="7620"/>
                </a:lnTo>
                <a:lnTo>
                  <a:pt x="2971925" y="10160"/>
                </a:lnTo>
                <a:lnTo>
                  <a:pt x="2958716" y="11429"/>
                </a:lnTo>
                <a:lnTo>
                  <a:pt x="2939615" y="12700"/>
                </a:lnTo>
                <a:lnTo>
                  <a:pt x="2938322" y="14009"/>
                </a:lnTo>
                <a:lnTo>
                  <a:pt x="2946904" y="16510"/>
                </a:lnTo>
                <a:lnTo>
                  <a:pt x="2953024" y="27939"/>
                </a:lnTo>
                <a:lnTo>
                  <a:pt x="2952811" y="40639"/>
                </a:lnTo>
                <a:lnTo>
                  <a:pt x="2946891" y="49529"/>
                </a:lnTo>
                <a:lnTo>
                  <a:pt x="2989554" y="49529"/>
                </a:lnTo>
                <a:lnTo>
                  <a:pt x="2989447" y="48779"/>
                </a:lnTo>
                <a:lnTo>
                  <a:pt x="2989339" y="46989"/>
                </a:lnTo>
                <a:lnTo>
                  <a:pt x="2989353" y="38481"/>
                </a:lnTo>
                <a:lnTo>
                  <a:pt x="2989612" y="35560"/>
                </a:lnTo>
                <a:lnTo>
                  <a:pt x="2990295" y="31750"/>
                </a:lnTo>
                <a:lnTo>
                  <a:pt x="2995791" y="31750"/>
                </a:lnTo>
                <a:lnTo>
                  <a:pt x="2998193" y="17779"/>
                </a:lnTo>
                <a:lnTo>
                  <a:pt x="3005956" y="7620"/>
                </a:lnTo>
                <a:lnTo>
                  <a:pt x="3018412" y="1270"/>
                </a:lnTo>
                <a:close/>
              </a:path>
              <a:path w="3051175" h="476250">
                <a:moveTo>
                  <a:pt x="515087" y="13765"/>
                </a:moveTo>
                <a:lnTo>
                  <a:pt x="505597" y="15239"/>
                </a:lnTo>
                <a:lnTo>
                  <a:pt x="500239" y="24129"/>
                </a:lnTo>
                <a:lnTo>
                  <a:pt x="500510" y="35560"/>
                </a:lnTo>
                <a:lnTo>
                  <a:pt x="506937" y="45720"/>
                </a:lnTo>
                <a:lnTo>
                  <a:pt x="516327" y="49358"/>
                </a:lnTo>
                <a:lnTo>
                  <a:pt x="523858" y="40639"/>
                </a:lnTo>
                <a:lnTo>
                  <a:pt x="525436" y="27939"/>
                </a:lnTo>
                <a:lnTo>
                  <a:pt x="520880" y="16510"/>
                </a:lnTo>
                <a:lnTo>
                  <a:pt x="515087" y="13765"/>
                </a:lnTo>
                <a:close/>
              </a:path>
              <a:path w="3051175" h="476250">
                <a:moveTo>
                  <a:pt x="105882" y="12700"/>
                </a:moveTo>
                <a:lnTo>
                  <a:pt x="105153" y="12700"/>
                </a:lnTo>
                <a:lnTo>
                  <a:pt x="97886" y="21589"/>
                </a:lnTo>
                <a:lnTo>
                  <a:pt x="96193" y="34289"/>
                </a:lnTo>
                <a:lnTo>
                  <a:pt x="100520" y="45720"/>
                </a:lnTo>
                <a:lnTo>
                  <a:pt x="107022" y="48779"/>
                </a:lnTo>
                <a:lnTo>
                  <a:pt x="110851" y="48260"/>
                </a:lnTo>
                <a:lnTo>
                  <a:pt x="117294" y="39370"/>
                </a:lnTo>
                <a:lnTo>
                  <a:pt x="118674" y="26670"/>
                </a:lnTo>
                <a:lnTo>
                  <a:pt x="114206" y="16510"/>
                </a:lnTo>
                <a:lnTo>
                  <a:pt x="105882" y="12700"/>
                </a:lnTo>
                <a:close/>
              </a:path>
              <a:path w="3051175" h="476250">
                <a:moveTo>
                  <a:pt x="505330" y="43179"/>
                </a:moveTo>
                <a:lnTo>
                  <a:pt x="357823" y="43179"/>
                </a:lnTo>
                <a:lnTo>
                  <a:pt x="371561" y="44450"/>
                </a:lnTo>
                <a:lnTo>
                  <a:pt x="381905" y="46989"/>
                </a:lnTo>
                <a:lnTo>
                  <a:pt x="393295" y="48260"/>
                </a:lnTo>
                <a:lnTo>
                  <a:pt x="405962" y="46989"/>
                </a:lnTo>
                <a:lnTo>
                  <a:pt x="420626" y="46989"/>
                </a:lnTo>
                <a:lnTo>
                  <a:pt x="434375" y="45720"/>
                </a:lnTo>
                <a:lnTo>
                  <a:pt x="506937" y="45720"/>
                </a:lnTo>
                <a:lnTo>
                  <a:pt x="505330" y="43179"/>
                </a:lnTo>
                <a:close/>
              </a:path>
              <a:path w="3051175" h="476250">
                <a:moveTo>
                  <a:pt x="1719024" y="43179"/>
                </a:moveTo>
                <a:lnTo>
                  <a:pt x="1573163" y="43179"/>
                </a:lnTo>
                <a:lnTo>
                  <a:pt x="1586901" y="44450"/>
                </a:lnTo>
                <a:lnTo>
                  <a:pt x="1597245" y="46989"/>
                </a:lnTo>
                <a:lnTo>
                  <a:pt x="1608635" y="48260"/>
                </a:lnTo>
                <a:lnTo>
                  <a:pt x="1621302" y="46989"/>
                </a:lnTo>
                <a:lnTo>
                  <a:pt x="1635965" y="46989"/>
                </a:lnTo>
                <a:lnTo>
                  <a:pt x="1649714" y="45720"/>
                </a:lnTo>
                <a:lnTo>
                  <a:pt x="1720269" y="45720"/>
                </a:lnTo>
                <a:lnTo>
                  <a:pt x="1719024" y="43179"/>
                </a:lnTo>
                <a:close/>
              </a:path>
              <a:path w="3051175" h="476250">
                <a:moveTo>
                  <a:pt x="2529251" y="43179"/>
                </a:moveTo>
                <a:lnTo>
                  <a:pt x="2383390" y="43179"/>
                </a:lnTo>
                <a:lnTo>
                  <a:pt x="2397128" y="44450"/>
                </a:lnTo>
                <a:lnTo>
                  <a:pt x="2407472" y="46989"/>
                </a:lnTo>
                <a:lnTo>
                  <a:pt x="2418862" y="48260"/>
                </a:lnTo>
                <a:lnTo>
                  <a:pt x="2431529" y="46989"/>
                </a:lnTo>
                <a:lnTo>
                  <a:pt x="2446192" y="46989"/>
                </a:lnTo>
                <a:lnTo>
                  <a:pt x="2459941" y="45720"/>
                </a:lnTo>
                <a:lnTo>
                  <a:pt x="2530496" y="45720"/>
                </a:lnTo>
                <a:lnTo>
                  <a:pt x="2529251" y="43179"/>
                </a:lnTo>
                <a:close/>
              </a:path>
              <a:path w="3051175" h="476250">
                <a:moveTo>
                  <a:pt x="698236" y="44450"/>
                </a:moveTo>
                <a:lnTo>
                  <a:pt x="632558" y="44450"/>
                </a:lnTo>
                <a:lnTo>
                  <a:pt x="646381" y="45720"/>
                </a:lnTo>
                <a:lnTo>
                  <a:pt x="660119" y="45720"/>
                </a:lnTo>
                <a:lnTo>
                  <a:pt x="670658" y="46989"/>
                </a:lnTo>
                <a:lnTo>
                  <a:pt x="682164" y="45720"/>
                </a:lnTo>
                <a:lnTo>
                  <a:pt x="698236" y="44450"/>
                </a:lnTo>
                <a:close/>
              </a:path>
              <a:path w="3051175" h="476250">
                <a:moveTo>
                  <a:pt x="2995791" y="31750"/>
                </a:moveTo>
                <a:lnTo>
                  <a:pt x="2990295" y="31750"/>
                </a:lnTo>
                <a:lnTo>
                  <a:pt x="2997173" y="38481"/>
                </a:lnTo>
                <a:lnTo>
                  <a:pt x="2995791" y="31750"/>
                </a:lnTo>
                <a:close/>
              </a:path>
              <a:path w="3051175" h="476250">
                <a:moveTo>
                  <a:pt x="60423" y="31750"/>
                </a:moveTo>
                <a:lnTo>
                  <a:pt x="60135" y="32031"/>
                </a:lnTo>
                <a:lnTo>
                  <a:pt x="60129" y="32465"/>
                </a:lnTo>
                <a:lnTo>
                  <a:pt x="60423" y="31750"/>
                </a:lnTo>
                <a:close/>
              </a:path>
              <a:path w="3051175" h="476250">
                <a:moveTo>
                  <a:pt x="72583" y="7620"/>
                </a:moveTo>
                <a:lnTo>
                  <a:pt x="32928" y="7620"/>
                </a:lnTo>
                <a:lnTo>
                  <a:pt x="45671" y="11429"/>
                </a:lnTo>
                <a:lnTo>
                  <a:pt x="54842" y="19050"/>
                </a:lnTo>
                <a:lnTo>
                  <a:pt x="60157" y="30479"/>
                </a:lnTo>
                <a:lnTo>
                  <a:pt x="60135" y="32031"/>
                </a:lnTo>
                <a:lnTo>
                  <a:pt x="60423" y="31750"/>
                </a:lnTo>
                <a:lnTo>
                  <a:pt x="96532" y="31750"/>
                </a:lnTo>
                <a:lnTo>
                  <a:pt x="97886" y="21589"/>
                </a:lnTo>
                <a:lnTo>
                  <a:pt x="105153" y="12700"/>
                </a:lnTo>
                <a:lnTo>
                  <a:pt x="105882" y="12700"/>
                </a:lnTo>
                <a:lnTo>
                  <a:pt x="103107" y="11429"/>
                </a:lnTo>
                <a:lnTo>
                  <a:pt x="84756" y="10160"/>
                </a:lnTo>
                <a:lnTo>
                  <a:pt x="72583" y="7620"/>
                </a:lnTo>
                <a:close/>
              </a:path>
              <a:path w="3051175" h="476250">
                <a:moveTo>
                  <a:pt x="3023102" y="1270"/>
                </a:moveTo>
                <a:lnTo>
                  <a:pt x="3018412" y="1270"/>
                </a:lnTo>
                <a:lnTo>
                  <a:pt x="3044271" y="26256"/>
                </a:lnTo>
                <a:lnTo>
                  <a:pt x="3044257" y="17779"/>
                </a:lnTo>
                <a:lnTo>
                  <a:pt x="3035724" y="6350"/>
                </a:lnTo>
                <a:lnTo>
                  <a:pt x="3023102" y="1270"/>
                </a:lnTo>
                <a:close/>
              </a:path>
              <a:path w="3051175" h="476250">
                <a:moveTo>
                  <a:pt x="412710" y="13970"/>
                </a:moveTo>
                <a:lnTo>
                  <a:pt x="398991" y="13970"/>
                </a:lnTo>
                <a:lnTo>
                  <a:pt x="369176" y="16510"/>
                </a:lnTo>
                <a:lnTo>
                  <a:pt x="504832" y="16510"/>
                </a:lnTo>
                <a:lnTo>
                  <a:pt x="505597" y="15239"/>
                </a:lnTo>
                <a:lnTo>
                  <a:pt x="433547" y="15239"/>
                </a:lnTo>
                <a:lnTo>
                  <a:pt x="412710" y="13970"/>
                </a:lnTo>
                <a:close/>
              </a:path>
              <a:path w="3051175" h="476250">
                <a:moveTo>
                  <a:pt x="1275938" y="11429"/>
                </a:moveTo>
                <a:lnTo>
                  <a:pt x="1263061" y="12700"/>
                </a:lnTo>
                <a:lnTo>
                  <a:pt x="1249660" y="15239"/>
                </a:lnTo>
                <a:lnTo>
                  <a:pt x="1237502" y="16510"/>
                </a:lnTo>
                <a:lnTo>
                  <a:pt x="1317380" y="16510"/>
                </a:lnTo>
                <a:lnTo>
                  <a:pt x="1319125" y="14375"/>
                </a:lnTo>
                <a:lnTo>
                  <a:pt x="1317733" y="13970"/>
                </a:lnTo>
                <a:lnTo>
                  <a:pt x="1291052" y="13970"/>
                </a:lnTo>
                <a:lnTo>
                  <a:pt x="1275938" y="11429"/>
                </a:lnTo>
                <a:close/>
              </a:path>
              <a:path w="3051175" h="476250">
                <a:moveTo>
                  <a:pt x="1628051" y="13970"/>
                </a:moveTo>
                <a:lnTo>
                  <a:pt x="1614331" y="13970"/>
                </a:lnTo>
                <a:lnTo>
                  <a:pt x="1584517" y="16510"/>
                </a:lnTo>
                <a:lnTo>
                  <a:pt x="1720572" y="16510"/>
                </a:lnTo>
                <a:lnTo>
                  <a:pt x="1721523" y="15239"/>
                </a:lnTo>
                <a:lnTo>
                  <a:pt x="1648888" y="15239"/>
                </a:lnTo>
                <a:lnTo>
                  <a:pt x="1628051" y="13970"/>
                </a:lnTo>
                <a:close/>
              </a:path>
              <a:path w="3051175" h="476250">
                <a:moveTo>
                  <a:pt x="2086165" y="11429"/>
                </a:moveTo>
                <a:lnTo>
                  <a:pt x="2073288" y="12700"/>
                </a:lnTo>
                <a:lnTo>
                  <a:pt x="2059887" y="15239"/>
                </a:lnTo>
                <a:lnTo>
                  <a:pt x="2047729" y="16510"/>
                </a:lnTo>
                <a:lnTo>
                  <a:pt x="2127606" y="16510"/>
                </a:lnTo>
                <a:lnTo>
                  <a:pt x="2129351" y="14375"/>
                </a:lnTo>
                <a:lnTo>
                  <a:pt x="2127961" y="13970"/>
                </a:lnTo>
                <a:lnTo>
                  <a:pt x="2101280" y="13970"/>
                </a:lnTo>
                <a:lnTo>
                  <a:pt x="2086165" y="11429"/>
                </a:lnTo>
                <a:close/>
              </a:path>
              <a:path w="3051175" h="476250">
                <a:moveTo>
                  <a:pt x="2438278" y="13970"/>
                </a:moveTo>
                <a:lnTo>
                  <a:pt x="2424558" y="13970"/>
                </a:lnTo>
                <a:lnTo>
                  <a:pt x="2394744" y="16510"/>
                </a:lnTo>
                <a:lnTo>
                  <a:pt x="2530799" y="16510"/>
                </a:lnTo>
                <a:lnTo>
                  <a:pt x="2531750" y="15239"/>
                </a:lnTo>
                <a:lnTo>
                  <a:pt x="2459115" y="15239"/>
                </a:lnTo>
                <a:lnTo>
                  <a:pt x="2438278" y="13970"/>
                </a:lnTo>
                <a:close/>
              </a:path>
              <a:path w="3051175" h="476250">
                <a:moveTo>
                  <a:pt x="2896391" y="11429"/>
                </a:moveTo>
                <a:lnTo>
                  <a:pt x="2883514" y="12700"/>
                </a:lnTo>
                <a:lnTo>
                  <a:pt x="2870114" y="15239"/>
                </a:lnTo>
                <a:lnTo>
                  <a:pt x="2857956" y="16510"/>
                </a:lnTo>
                <a:lnTo>
                  <a:pt x="2935853" y="16510"/>
                </a:lnTo>
                <a:lnTo>
                  <a:pt x="2938322" y="14009"/>
                </a:lnTo>
                <a:lnTo>
                  <a:pt x="2938187" y="13970"/>
                </a:lnTo>
                <a:lnTo>
                  <a:pt x="2911507" y="13970"/>
                </a:lnTo>
                <a:lnTo>
                  <a:pt x="2896391" y="11429"/>
                </a:lnTo>
                <a:close/>
              </a:path>
              <a:path w="3051175" h="476250">
                <a:moveTo>
                  <a:pt x="195147" y="12700"/>
                </a:moveTo>
                <a:lnTo>
                  <a:pt x="182395" y="12700"/>
                </a:lnTo>
                <a:lnTo>
                  <a:pt x="170911" y="13970"/>
                </a:lnTo>
                <a:lnTo>
                  <a:pt x="160657" y="15239"/>
                </a:lnTo>
                <a:lnTo>
                  <a:pt x="328809" y="15239"/>
                </a:lnTo>
                <a:lnTo>
                  <a:pt x="318707" y="13970"/>
                </a:lnTo>
                <a:lnTo>
                  <a:pt x="208448" y="13970"/>
                </a:lnTo>
                <a:lnTo>
                  <a:pt x="195147" y="12700"/>
                </a:lnTo>
                <a:close/>
              </a:path>
              <a:path w="3051175" h="476250">
                <a:moveTo>
                  <a:pt x="510159" y="11429"/>
                </a:moveTo>
                <a:lnTo>
                  <a:pt x="499932" y="12700"/>
                </a:lnTo>
                <a:lnTo>
                  <a:pt x="487297" y="12700"/>
                </a:lnTo>
                <a:lnTo>
                  <a:pt x="458977" y="13970"/>
                </a:lnTo>
                <a:lnTo>
                  <a:pt x="445379" y="15239"/>
                </a:lnTo>
                <a:lnTo>
                  <a:pt x="505597" y="15239"/>
                </a:lnTo>
                <a:lnTo>
                  <a:pt x="515087" y="13765"/>
                </a:lnTo>
                <a:lnTo>
                  <a:pt x="510159" y="11429"/>
                </a:lnTo>
                <a:close/>
              </a:path>
              <a:path w="3051175" h="476250">
                <a:moveTo>
                  <a:pt x="755129" y="12700"/>
                </a:moveTo>
                <a:lnTo>
                  <a:pt x="725060" y="12700"/>
                </a:lnTo>
                <a:lnTo>
                  <a:pt x="712181" y="13970"/>
                </a:lnTo>
                <a:lnTo>
                  <a:pt x="701297" y="15239"/>
                </a:lnTo>
                <a:lnTo>
                  <a:pt x="799682" y="15239"/>
                </a:lnTo>
                <a:lnTo>
                  <a:pt x="770809" y="13970"/>
                </a:lnTo>
                <a:lnTo>
                  <a:pt x="755129" y="12700"/>
                </a:lnTo>
                <a:close/>
              </a:path>
              <a:path w="3051175" h="476250">
                <a:moveTo>
                  <a:pt x="846315" y="12700"/>
                </a:moveTo>
                <a:lnTo>
                  <a:pt x="832074" y="12700"/>
                </a:lnTo>
                <a:lnTo>
                  <a:pt x="820206" y="15239"/>
                </a:lnTo>
                <a:lnTo>
                  <a:pt x="911296" y="15239"/>
                </a:lnTo>
                <a:lnTo>
                  <a:pt x="912247" y="13970"/>
                </a:lnTo>
                <a:lnTo>
                  <a:pt x="860619" y="13970"/>
                </a:lnTo>
                <a:lnTo>
                  <a:pt x="846315" y="12700"/>
                </a:lnTo>
                <a:close/>
              </a:path>
              <a:path w="3051175" h="476250">
                <a:moveTo>
                  <a:pt x="1069554" y="11429"/>
                </a:moveTo>
                <a:lnTo>
                  <a:pt x="1059231" y="11429"/>
                </a:lnTo>
                <a:lnTo>
                  <a:pt x="1046550" y="12700"/>
                </a:lnTo>
                <a:lnTo>
                  <a:pt x="1031340" y="12700"/>
                </a:lnTo>
                <a:lnTo>
                  <a:pt x="1015687" y="13970"/>
                </a:lnTo>
                <a:lnTo>
                  <a:pt x="1001676" y="13970"/>
                </a:lnTo>
                <a:lnTo>
                  <a:pt x="991391" y="15239"/>
                </a:lnTo>
                <a:lnTo>
                  <a:pt x="1109721" y="15239"/>
                </a:lnTo>
                <a:lnTo>
                  <a:pt x="1088954" y="13344"/>
                </a:lnTo>
                <a:lnTo>
                  <a:pt x="1069554" y="11429"/>
                </a:lnTo>
                <a:close/>
              </a:path>
              <a:path w="3051175" h="476250">
                <a:moveTo>
                  <a:pt x="1149581" y="12700"/>
                </a:moveTo>
                <a:lnTo>
                  <a:pt x="1135192" y="13970"/>
                </a:lnTo>
                <a:lnTo>
                  <a:pt x="1123186" y="15239"/>
                </a:lnTo>
                <a:lnTo>
                  <a:pt x="1175706" y="15239"/>
                </a:lnTo>
                <a:lnTo>
                  <a:pt x="1167164" y="14375"/>
                </a:lnTo>
                <a:lnTo>
                  <a:pt x="1149581" y="12700"/>
                </a:lnTo>
                <a:close/>
              </a:path>
              <a:path w="3051175" h="476250">
                <a:moveTo>
                  <a:pt x="1203995" y="13970"/>
                </a:moveTo>
                <a:lnTo>
                  <a:pt x="1186989" y="15239"/>
                </a:lnTo>
                <a:lnTo>
                  <a:pt x="1216792" y="15239"/>
                </a:lnTo>
                <a:lnTo>
                  <a:pt x="1203995" y="13970"/>
                </a:lnTo>
                <a:close/>
              </a:path>
              <a:path w="3051175" h="476250">
                <a:moveTo>
                  <a:pt x="1410487" y="12700"/>
                </a:moveTo>
                <a:lnTo>
                  <a:pt x="1397736" y="12700"/>
                </a:lnTo>
                <a:lnTo>
                  <a:pt x="1386252" y="13970"/>
                </a:lnTo>
                <a:lnTo>
                  <a:pt x="1375997" y="15239"/>
                </a:lnTo>
                <a:lnTo>
                  <a:pt x="1544149" y="15239"/>
                </a:lnTo>
                <a:lnTo>
                  <a:pt x="1534047" y="13970"/>
                </a:lnTo>
                <a:lnTo>
                  <a:pt x="1423789" y="13970"/>
                </a:lnTo>
                <a:lnTo>
                  <a:pt x="1410487" y="12700"/>
                </a:lnTo>
                <a:close/>
              </a:path>
              <a:path w="3051175" h="476250">
                <a:moveTo>
                  <a:pt x="1725500" y="11429"/>
                </a:moveTo>
                <a:lnTo>
                  <a:pt x="1715273" y="12700"/>
                </a:lnTo>
                <a:lnTo>
                  <a:pt x="1702638" y="12700"/>
                </a:lnTo>
                <a:lnTo>
                  <a:pt x="1674317" y="13970"/>
                </a:lnTo>
                <a:lnTo>
                  <a:pt x="1660719" y="15239"/>
                </a:lnTo>
                <a:lnTo>
                  <a:pt x="1721523" y="15239"/>
                </a:lnTo>
                <a:lnTo>
                  <a:pt x="1722474" y="13970"/>
                </a:lnTo>
                <a:lnTo>
                  <a:pt x="1729540" y="13344"/>
                </a:lnTo>
                <a:lnTo>
                  <a:pt x="1725500" y="11429"/>
                </a:lnTo>
                <a:close/>
              </a:path>
              <a:path w="3051175" h="476250">
                <a:moveTo>
                  <a:pt x="1879781" y="11429"/>
                </a:moveTo>
                <a:lnTo>
                  <a:pt x="1869458" y="11429"/>
                </a:lnTo>
                <a:lnTo>
                  <a:pt x="1856777" y="12700"/>
                </a:lnTo>
                <a:lnTo>
                  <a:pt x="1841567" y="12700"/>
                </a:lnTo>
                <a:lnTo>
                  <a:pt x="1825914" y="13970"/>
                </a:lnTo>
                <a:lnTo>
                  <a:pt x="1811902" y="13970"/>
                </a:lnTo>
                <a:lnTo>
                  <a:pt x="1801618" y="15239"/>
                </a:lnTo>
                <a:lnTo>
                  <a:pt x="1919949" y="15239"/>
                </a:lnTo>
                <a:lnTo>
                  <a:pt x="1899182" y="13344"/>
                </a:lnTo>
                <a:lnTo>
                  <a:pt x="1879781" y="11429"/>
                </a:lnTo>
                <a:close/>
              </a:path>
              <a:path w="3051175" h="476250">
                <a:moveTo>
                  <a:pt x="1959807" y="12700"/>
                </a:moveTo>
                <a:lnTo>
                  <a:pt x="1945419" y="13970"/>
                </a:lnTo>
                <a:lnTo>
                  <a:pt x="1933413" y="15239"/>
                </a:lnTo>
                <a:lnTo>
                  <a:pt x="1985933" y="15239"/>
                </a:lnTo>
                <a:lnTo>
                  <a:pt x="1977391" y="14375"/>
                </a:lnTo>
                <a:lnTo>
                  <a:pt x="1959807" y="12700"/>
                </a:lnTo>
                <a:close/>
              </a:path>
              <a:path w="3051175" h="476250">
                <a:moveTo>
                  <a:pt x="2014222" y="13970"/>
                </a:moveTo>
                <a:lnTo>
                  <a:pt x="1997216" y="15239"/>
                </a:lnTo>
                <a:lnTo>
                  <a:pt x="2027018" y="15239"/>
                </a:lnTo>
                <a:lnTo>
                  <a:pt x="2014222" y="13970"/>
                </a:lnTo>
                <a:close/>
              </a:path>
              <a:path w="3051175" h="476250">
                <a:moveTo>
                  <a:pt x="2220713" y="12700"/>
                </a:moveTo>
                <a:lnTo>
                  <a:pt x="2207962" y="12700"/>
                </a:lnTo>
                <a:lnTo>
                  <a:pt x="2196478" y="13970"/>
                </a:lnTo>
                <a:lnTo>
                  <a:pt x="2186224" y="15239"/>
                </a:lnTo>
                <a:lnTo>
                  <a:pt x="2354376" y="15239"/>
                </a:lnTo>
                <a:lnTo>
                  <a:pt x="2344274" y="13970"/>
                </a:lnTo>
                <a:lnTo>
                  <a:pt x="2234015" y="13970"/>
                </a:lnTo>
                <a:lnTo>
                  <a:pt x="2220713" y="12700"/>
                </a:lnTo>
                <a:close/>
              </a:path>
              <a:path w="3051175" h="476250">
                <a:moveTo>
                  <a:pt x="2535727" y="11429"/>
                </a:moveTo>
                <a:lnTo>
                  <a:pt x="2525500" y="12700"/>
                </a:lnTo>
                <a:lnTo>
                  <a:pt x="2512865" y="12700"/>
                </a:lnTo>
                <a:lnTo>
                  <a:pt x="2484544" y="13970"/>
                </a:lnTo>
                <a:lnTo>
                  <a:pt x="2470946" y="15239"/>
                </a:lnTo>
                <a:lnTo>
                  <a:pt x="2531750" y="15239"/>
                </a:lnTo>
                <a:lnTo>
                  <a:pt x="2532701" y="13970"/>
                </a:lnTo>
                <a:lnTo>
                  <a:pt x="2539767" y="13344"/>
                </a:lnTo>
                <a:lnTo>
                  <a:pt x="2535727" y="11429"/>
                </a:lnTo>
                <a:close/>
              </a:path>
              <a:path w="3051175" h="476250">
                <a:moveTo>
                  <a:pt x="2690007" y="11429"/>
                </a:moveTo>
                <a:lnTo>
                  <a:pt x="2679684" y="11429"/>
                </a:lnTo>
                <a:lnTo>
                  <a:pt x="2667003" y="12700"/>
                </a:lnTo>
                <a:lnTo>
                  <a:pt x="2651793" y="12700"/>
                </a:lnTo>
                <a:lnTo>
                  <a:pt x="2636140" y="13970"/>
                </a:lnTo>
                <a:lnTo>
                  <a:pt x="2622129" y="13970"/>
                </a:lnTo>
                <a:lnTo>
                  <a:pt x="2611845" y="15239"/>
                </a:lnTo>
                <a:lnTo>
                  <a:pt x="2730175" y="15239"/>
                </a:lnTo>
                <a:lnTo>
                  <a:pt x="2709408" y="13344"/>
                </a:lnTo>
                <a:lnTo>
                  <a:pt x="2690007" y="11429"/>
                </a:lnTo>
                <a:close/>
              </a:path>
              <a:path w="3051175" h="476250">
                <a:moveTo>
                  <a:pt x="2770034" y="12700"/>
                </a:moveTo>
                <a:lnTo>
                  <a:pt x="2755645" y="13970"/>
                </a:lnTo>
                <a:lnTo>
                  <a:pt x="2743639" y="15239"/>
                </a:lnTo>
                <a:lnTo>
                  <a:pt x="2796159" y="15239"/>
                </a:lnTo>
                <a:lnTo>
                  <a:pt x="2787617" y="14375"/>
                </a:lnTo>
                <a:lnTo>
                  <a:pt x="2770034" y="12700"/>
                </a:lnTo>
                <a:close/>
              </a:path>
              <a:path w="3051175" h="476250">
                <a:moveTo>
                  <a:pt x="2824448" y="13970"/>
                </a:moveTo>
                <a:lnTo>
                  <a:pt x="2807443" y="15239"/>
                </a:lnTo>
                <a:lnTo>
                  <a:pt x="2837245" y="15239"/>
                </a:lnTo>
                <a:lnTo>
                  <a:pt x="2824448" y="13970"/>
                </a:lnTo>
                <a:close/>
              </a:path>
              <a:path w="3051175" h="476250">
                <a:moveTo>
                  <a:pt x="308819" y="11429"/>
                </a:moveTo>
                <a:lnTo>
                  <a:pt x="261495" y="11429"/>
                </a:lnTo>
                <a:lnTo>
                  <a:pt x="248092" y="12700"/>
                </a:lnTo>
                <a:lnTo>
                  <a:pt x="234677" y="12700"/>
                </a:lnTo>
                <a:lnTo>
                  <a:pt x="221584" y="13970"/>
                </a:lnTo>
                <a:lnTo>
                  <a:pt x="318707" y="13970"/>
                </a:lnTo>
                <a:lnTo>
                  <a:pt x="308819" y="11429"/>
                </a:lnTo>
                <a:close/>
              </a:path>
              <a:path w="3051175" h="476250">
                <a:moveTo>
                  <a:pt x="917266" y="11429"/>
                </a:moveTo>
                <a:lnTo>
                  <a:pt x="908192" y="11429"/>
                </a:lnTo>
                <a:lnTo>
                  <a:pt x="894973" y="12700"/>
                </a:lnTo>
                <a:lnTo>
                  <a:pt x="884360" y="13970"/>
                </a:lnTo>
                <a:lnTo>
                  <a:pt x="912247" y="13970"/>
                </a:lnTo>
                <a:lnTo>
                  <a:pt x="920529" y="13236"/>
                </a:lnTo>
                <a:lnTo>
                  <a:pt x="917266" y="11429"/>
                </a:lnTo>
                <a:close/>
              </a:path>
              <a:path w="3051175" h="476250">
                <a:moveTo>
                  <a:pt x="1313375" y="12700"/>
                </a:moveTo>
                <a:lnTo>
                  <a:pt x="1302480" y="12700"/>
                </a:lnTo>
                <a:lnTo>
                  <a:pt x="1291052" y="13970"/>
                </a:lnTo>
                <a:lnTo>
                  <a:pt x="1317733" y="13970"/>
                </a:lnTo>
                <a:lnTo>
                  <a:pt x="1313375" y="12700"/>
                </a:lnTo>
                <a:close/>
              </a:path>
              <a:path w="3051175" h="476250">
                <a:moveTo>
                  <a:pt x="1524159" y="11429"/>
                </a:moveTo>
                <a:lnTo>
                  <a:pt x="1476836" y="11429"/>
                </a:lnTo>
                <a:lnTo>
                  <a:pt x="1463433" y="12700"/>
                </a:lnTo>
                <a:lnTo>
                  <a:pt x="1450017" y="12700"/>
                </a:lnTo>
                <a:lnTo>
                  <a:pt x="1436924" y="13970"/>
                </a:lnTo>
                <a:lnTo>
                  <a:pt x="1534047" y="13970"/>
                </a:lnTo>
                <a:lnTo>
                  <a:pt x="1524159" y="11429"/>
                </a:lnTo>
                <a:close/>
              </a:path>
              <a:path w="3051175" h="476250">
                <a:moveTo>
                  <a:pt x="2123602" y="12700"/>
                </a:moveTo>
                <a:lnTo>
                  <a:pt x="2112707" y="12700"/>
                </a:lnTo>
                <a:lnTo>
                  <a:pt x="2101280" y="13970"/>
                </a:lnTo>
                <a:lnTo>
                  <a:pt x="2127961" y="13970"/>
                </a:lnTo>
                <a:lnTo>
                  <a:pt x="2123602" y="12700"/>
                </a:lnTo>
                <a:close/>
              </a:path>
              <a:path w="3051175" h="476250">
                <a:moveTo>
                  <a:pt x="2334386" y="11429"/>
                </a:moveTo>
                <a:lnTo>
                  <a:pt x="2287063" y="11429"/>
                </a:lnTo>
                <a:lnTo>
                  <a:pt x="2273660" y="12700"/>
                </a:lnTo>
                <a:lnTo>
                  <a:pt x="2260244" y="12700"/>
                </a:lnTo>
                <a:lnTo>
                  <a:pt x="2247151" y="13970"/>
                </a:lnTo>
                <a:lnTo>
                  <a:pt x="2344274" y="13970"/>
                </a:lnTo>
                <a:lnTo>
                  <a:pt x="2334386" y="11429"/>
                </a:lnTo>
                <a:close/>
              </a:path>
              <a:path w="3051175" h="476250">
                <a:moveTo>
                  <a:pt x="2933829" y="12700"/>
                </a:moveTo>
                <a:lnTo>
                  <a:pt x="2922934" y="12700"/>
                </a:lnTo>
                <a:lnTo>
                  <a:pt x="2911507" y="13970"/>
                </a:lnTo>
                <a:lnTo>
                  <a:pt x="2938187" y="13970"/>
                </a:lnTo>
                <a:lnTo>
                  <a:pt x="2933829" y="12700"/>
                </a:lnTo>
                <a:close/>
              </a:path>
              <a:path w="3051175" h="476250">
                <a:moveTo>
                  <a:pt x="635319" y="10160"/>
                </a:moveTo>
                <a:lnTo>
                  <a:pt x="608409" y="10160"/>
                </a:lnTo>
                <a:lnTo>
                  <a:pt x="595112" y="12700"/>
                </a:lnTo>
                <a:lnTo>
                  <a:pt x="659470" y="12700"/>
                </a:lnTo>
                <a:lnTo>
                  <a:pt x="647978" y="11429"/>
                </a:lnTo>
                <a:lnTo>
                  <a:pt x="635319" y="10160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7701517" y="5610894"/>
            <a:ext cx="523875" cy="274320"/>
          </a:xfrm>
          <a:custGeom>
            <a:avLst/>
            <a:gdLst/>
            <a:ahLst/>
            <a:cxnLst/>
            <a:rect l="l" t="t" r="r" b="b"/>
            <a:pathLst>
              <a:path w="523875" h="274320">
                <a:moveTo>
                  <a:pt x="0" y="274082"/>
                </a:moveTo>
                <a:lnTo>
                  <a:pt x="523580" y="274082"/>
                </a:lnTo>
                <a:lnTo>
                  <a:pt x="523580" y="0"/>
                </a:lnTo>
                <a:lnTo>
                  <a:pt x="0" y="0"/>
                </a:lnTo>
                <a:lnTo>
                  <a:pt x="0" y="274082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95035">
              <a:lnSpc>
                <a:spcPct val="100000"/>
              </a:lnSpc>
            </a:pPr>
            <a:r>
              <a:rPr dirty="0"/>
              <a:t>Pandas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or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250" dirty="0"/>
              <a:t> </a:t>
            </a:r>
            <a:r>
              <a:rPr dirty="0"/>
              <a:t>Analysis</a:t>
            </a:r>
          </a:p>
        </p:txBody>
      </p:sp>
      <p:sp>
        <p:nvSpPr>
          <p:cNvPr id="45" name="object 45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1147445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90182" y="2710790"/>
            <a:ext cx="3251835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76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pandas.Series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508962" y="2681462"/>
            <a:ext cx="255524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data structu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35100" y="3495513"/>
            <a:ext cx="187642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Indexers: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345618" y="3580797"/>
            <a:ext cx="1153795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143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loc[]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550596" y="3561467"/>
            <a:ext cx="62547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and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208490" y="3580797"/>
            <a:ext cx="1379220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270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iloc[]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708150" y="4188894"/>
            <a:ext cx="5577052" cy="12546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190182" y="2710790"/>
            <a:ext cx="3251835" cy="468630"/>
          </a:xfrm>
          <a:custGeom>
            <a:avLst/>
            <a:gdLst/>
            <a:ahLst/>
            <a:cxnLst/>
            <a:rect l="l" t="t" r="r" b="b"/>
            <a:pathLst>
              <a:path w="3251835" h="468630">
                <a:moveTo>
                  <a:pt x="0" y="468227"/>
                </a:moveTo>
                <a:lnTo>
                  <a:pt x="3251433" y="468227"/>
                </a:lnTo>
                <a:lnTo>
                  <a:pt x="3251433" y="0"/>
                </a:lnTo>
                <a:lnTo>
                  <a:pt x="0" y="0"/>
                </a:lnTo>
                <a:lnTo>
                  <a:pt x="0" y="4682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208490" y="3580797"/>
            <a:ext cx="1379220" cy="373380"/>
          </a:xfrm>
          <a:custGeom>
            <a:avLst/>
            <a:gdLst/>
            <a:ahLst/>
            <a:cxnLst/>
            <a:rect l="l" t="t" r="r" b="b"/>
            <a:pathLst>
              <a:path w="1379220" h="373379">
                <a:moveTo>
                  <a:pt x="0" y="373105"/>
                </a:moveTo>
                <a:lnTo>
                  <a:pt x="1378955" y="373105"/>
                </a:lnTo>
                <a:lnTo>
                  <a:pt x="1378955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345618" y="3580797"/>
            <a:ext cx="1153795" cy="373380"/>
          </a:xfrm>
          <a:custGeom>
            <a:avLst/>
            <a:gdLst/>
            <a:ahLst/>
            <a:cxnLst/>
            <a:rect l="l" t="t" r="r" b="b"/>
            <a:pathLst>
              <a:path w="1153795" h="373379">
                <a:moveTo>
                  <a:pt x="0" y="373105"/>
                </a:moveTo>
                <a:lnTo>
                  <a:pt x="1153348" y="373105"/>
                </a:lnTo>
                <a:lnTo>
                  <a:pt x="1153348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246006" y="4771856"/>
            <a:ext cx="2706340" cy="32850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360306" y="4839508"/>
            <a:ext cx="2477770" cy="3056890"/>
          </a:xfrm>
          <a:custGeom>
            <a:avLst/>
            <a:gdLst/>
            <a:ahLst/>
            <a:cxnLst/>
            <a:rect l="l" t="t" r="r" b="b"/>
            <a:pathLst>
              <a:path w="2477770" h="3056890">
                <a:moveTo>
                  <a:pt x="0" y="3056434"/>
                </a:moveTo>
                <a:lnTo>
                  <a:pt x="2477740" y="3056434"/>
                </a:lnTo>
                <a:lnTo>
                  <a:pt x="2477740" y="0"/>
                </a:lnTo>
                <a:lnTo>
                  <a:pt x="0" y="0"/>
                </a:lnTo>
                <a:lnTo>
                  <a:pt x="0" y="305643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437251" y="5532189"/>
            <a:ext cx="2323852" cy="22384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9140145" y="5021218"/>
            <a:ext cx="902969" cy="3194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7470">
              <a:lnSpc>
                <a:spcPct val="100000"/>
              </a:lnSpc>
            </a:pPr>
            <a:r>
              <a:rPr sz="2000" b="1" dirty="0">
                <a:latin typeface="Courier"/>
                <a:cs typeface="Courier"/>
              </a:rPr>
              <a:t>exper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701517" y="5610894"/>
            <a:ext cx="523875" cy="2743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0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897224" y="5962184"/>
            <a:ext cx="124460" cy="13608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1</a:t>
            </a:r>
            <a:endParaRPr sz="14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sz="11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3</a:t>
            </a:r>
            <a:endParaRPr sz="14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sz="11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5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689012" y="6181973"/>
            <a:ext cx="523875" cy="2743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510" algn="ctr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2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701517" y="6753847"/>
            <a:ext cx="523875" cy="2743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4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7702550" y="5889976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702550" y="6179252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702550" y="6468529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702550" y="6746301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702550" y="7047081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7702550" y="5596271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7721600" y="5884976"/>
            <a:ext cx="0" cy="297180"/>
          </a:xfrm>
          <a:custGeom>
            <a:avLst/>
            <a:gdLst/>
            <a:ahLst/>
            <a:cxnLst/>
            <a:rect l="l" t="t" r="r" b="b"/>
            <a:pathLst>
              <a:path h="297179">
                <a:moveTo>
                  <a:pt x="0" y="296997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7721600" y="6456056"/>
            <a:ext cx="0" cy="297815"/>
          </a:xfrm>
          <a:custGeom>
            <a:avLst/>
            <a:gdLst/>
            <a:ahLst/>
            <a:cxnLst/>
            <a:rect l="l" t="t" r="r" b="b"/>
            <a:pathLst>
              <a:path h="297815">
                <a:moveTo>
                  <a:pt x="0" y="29779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721600" y="7027929"/>
            <a:ext cx="0" cy="327660"/>
          </a:xfrm>
          <a:custGeom>
            <a:avLst/>
            <a:gdLst/>
            <a:ahLst/>
            <a:cxnLst/>
            <a:rect l="l" t="t" r="r" b="b"/>
            <a:pathLst>
              <a:path h="327659">
                <a:moveTo>
                  <a:pt x="0" y="327478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178055" y="5596271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8197105" y="5884976"/>
            <a:ext cx="0" cy="869315"/>
          </a:xfrm>
          <a:custGeom>
            <a:avLst/>
            <a:gdLst/>
            <a:ahLst/>
            <a:cxnLst/>
            <a:rect l="l" t="t" r="r" b="b"/>
            <a:pathLst>
              <a:path h="869315">
                <a:moveTo>
                  <a:pt x="0" y="86887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8197105" y="7027929"/>
            <a:ext cx="0" cy="327660"/>
          </a:xfrm>
          <a:custGeom>
            <a:avLst/>
            <a:gdLst/>
            <a:ahLst/>
            <a:cxnLst/>
            <a:rect l="l" t="t" r="r" b="b"/>
            <a:pathLst>
              <a:path h="327659">
                <a:moveTo>
                  <a:pt x="0" y="327478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7702550" y="5600700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7702550" y="7336358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8501617" y="5588408"/>
            <a:ext cx="758825" cy="319405"/>
          </a:xfrm>
          <a:custGeom>
            <a:avLst/>
            <a:gdLst/>
            <a:ahLst/>
            <a:cxnLst/>
            <a:rect l="l" t="t" r="r" b="b"/>
            <a:pathLst>
              <a:path w="758825" h="319404">
                <a:moveTo>
                  <a:pt x="0" y="319055"/>
                </a:moveTo>
                <a:lnTo>
                  <a:pt x="758264" y="319055"/>
                </a:lnTo>
                <a:lnTo>
                  <a:pt x="758264" y="0"/>
                </a:lnTo>
                <a:lnTo>
                  <a:pt x="0" y="0"/>
                </a:lnTo>
                <a:lnTo>
                  <a:pt x="0" y="319055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9140145" y="5021218"/>
            <a:ext cx="902969" cy="319405"/>
          </a:xfrm>
          <a:custGeom>
            <a:avLst/>
            <a:gdLst/>
            <a:ahLst/>
            <a:cxnLst/>
            <a:rect l="l" t="t" r="r" b="b"/>
            <a:pathLst>
              <a:path w="902970" h="319404">
                <a:moveTo>
                  <a:pt x="0" y="319055"/>
                </a:moveTo>
                <a:lnTo>
                  <a:pt x="902528" y="319055"/>
                </a:lnTo>
                <a:lnTo>
                  <a:pt x="902528" y="0"/>
                </a:lnTo>
                <a:lnTo>
                  <a:pt x="0" y="0"/>
                </a:lnTo>
                <a:lnTo>
                  <a:pt x="0" y="31905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2902226" y="5041483"/>
            <a:ext cx="1695450" cy="274320"/>
          </a:xfrm>
          <a:custGeom>
            <a:avLst/>
            <a:gdLst/>
            <a:ahLst/>
            <a:cxnLst/>
            <a:rect l="l" t="t" r="r" b="b"/>
            <a:pathLst>
              <a:path w="1695450" h="274320">
                <a:moveTo>
                  <a:pt x="0" y="274082"/>
                </a:moveTo>
                <a:lnTo>
                  <a:pt x="1695451" y="274082"/>
                </a:lnTo>
                <a:lnTo>
                  <a:pt x="1695451" y="0"/>
                </a:lnTo>
                <a:lnTo>
                  <a:pt x="0" y="0"/>
                </a:lnTo>
                <a:lnTo>
                  <a:pt x="0" y="274082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688504" y="5815685"/>
            <a:ext cx="5616315" cy="130214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848110" y="7219310"/>
            <a:ext cx="5577052" cy="96238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7689012" y="6181973"/>
            <a:ext cx="523875" cy="274320"/>
          </a:xfrm>
          <a:custGeom>
            <a:avLst/>
            <a:gdLst/>
            <a:ahLst/>
            <a:cxnLst/>
            <a:rect l="l" t="t" r="r" b="b"/>
            <a:pathLst>
              <a:path w="523875" h="274320">
                <a:moveTo>
                  <a:pt x="0" y="274082"/>
                </a:moveTo>
                <a:lnTo>
                  <a:pt x="523580" y="274082"/>
                </a:lnTo>
                <a:lnTo>
                  <a:pt x="523580" y="0"/>
                </a:lnTo>
                <a:lnTo>
                  <a:pt x="0" y="0"/>
                </a:lnTo>
                <a:lnTo>
                  <a:pt x="0" y="274082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7665666" y="6081058"/>
            <a:ext cx="3051175" cy="476250"/>
          </a:xfrm>
          <a:custGeom>
            <a:avLst/>
            <a:gdLst/>
            <a:ahLst/>
            <a:cxnLst/>
            <a:rect l="l" t="t" r="r" b="b"/>
            <a:pathLst>
              <a:path w="3051175" h="476250">
                <a:moveTo>
                  <a:pt x="6410" y="456390"/>
                </a:moveTo>
                <a:lnTo>
                  <a:pt x="6416" y="459740"/>
                </a:lnTo>
                <a:lnTo>
                  <a:pt x="14950" y="471170"/>
                </a:lnTo>
                <a:lnTo>
                  <a:pt x="27572" y="474980"/>
                </a:lnTo>
                <a:lnTo>
                  <a:pt x="40983" y="476250"/>
                </a:lnTo>
                <a:lnTo>
                  <a:pt x="47148" y="476250"/>
                </a:lnTo>
                <a:lnTo>
                  <a:pt x="55633" y="474980"/>
                </a:lnTo>
                <a:lnTo>
                  <a:pt x="62471" y="472440"/>
                </a:lnTo>
                <a:lnTo>
                  <a:pt x="69549" y="469900"/>
                </a:lnTo>
                <a:lnTo>
                  <a:pt x="74149" y="468630"/>
                </a:lnTo>
                <a:lnTo>
                  <a:pt x="42436" y="468630"/>
                </a:lnTo>
                <a:lnTo>
                  <a:pt x="24162" y="467360"/>
                </a:lnTo>
                <a:lnTo>
                  <a:pt x="11546" y="462280"/>
                </a:lnTo>
                <a:lnTo>
                  <a:pt x="6410" y="456390"/>
                </a:lnTo>
                <a:close/>
              </a:path>
              <a:path w="3051175" h="476250">
                <a:moveTo>
                  <a:pt x="2994812" y="416458"/>
                </a:moveTo>
                <a:lnTo>
                  <a:pt x="2994083" y="416560"/>
                </a:lnTo>
                <a:lnTo>
                  <a:pt x="2980142" y="421640"/>
                </a:lnTo>
                <a:lnTo>
                  <a:pt x="2971299" y="424180"/>
                </a:lnTo>
                <a:lnTo>
                  <a:pt x="2958529" y="426720"/>
                </a:lnTo>
                <a:lnTo>
                  <a:pt x="2940054" y="427974"/>
                </a:lnTo>
                <a:lnTo>
                  <a:pt x="2948849" y="430530"/>
                </a:lnTo>
                <a:lnTo>
                  <a:pt x="2955276" y="440690"/>
                </a:lnTo>
                <a:lnTo>
                  <a:pt x="2955548" y="453390"/>
                </a:lnTo>
                <a:lnTo>
                  <a:pt x="2950190" y="462280"/>
                </a:lnTo>
                <a:lnTo>
                  <a:pt x="2942017" y="463550"/>
                </a:lnTo>
                <a:lnTo>
                  <a:pt x="2947566" y="466090"/>
                </a:lnTo>
                <a:lnTo>
                  <a:pt x="2965917" y="467360"/>
                </a:lnTo>
                <a:lnTo>
                  <a:pt x="2978089" y="469900"/>
                </a:lnTo>
                <a:lnTo>
                  <a:pt x="2987045" y="472440"/>
                </a:lnTo>
                <a:lnTo>
                  <a:pt x="2995746" y="476250"/>
                </a:lnTo>
                <a:lnTo>
                  <a:pt x="3020093" y="476250"/>
                </a:lnTo>
                <a:lnTo>
                  <a:pt x="3025979" y="469900"/>
                </a:lnTo>
                <a:lnTo>
                  <a:pt x="3017745" y="469900"/>
                </a:lnTo>
                <a:lnTo>
                  <a:pt x="3005001" y="466090"/>
                </a:lnTo>
                <a:lnTo>
                  <a:pt x="2995831" y="457200"/>
                </a:lnTo>
                <a:lnTo>
                  <a:pt x="2990516" y="447040"/>
                </a:lnTo>
                <a:lnTo>
                  <a:pt x="2990534" y="445770"/>
                </a:lnTo>
                <a:lnTo>
                  <a:pt x="2990249" y="445770"/>
                </a:lnTo>
                <a:lnTo>
                  <a:pt x="2990545" y="444977"/>
                </a:lnTo>
                <a:lnTo>
                  <a:pt x="2990679" y="435610"/>
                </a:lnTo>
                <a:lnTo>
                  <a:pt x="2991983" y="426720"/>
                </a:lnTo>
                <a:lnTo>
                  <a:pt x="2994007" y="419100"/>
                </a:lnTo>
                <a:lnTo>
                  <a:pt x="2994812" y="416458"/>
                </a:lnTo>
                <a:close/>
              </a:path>
              <a:path w="3051175" h="476250">
                <a:moveTo>
                  <a:pt x="3019546" y="421640"/>
                </a:moveTo>
                <a:lnTo>
                  <a:pt x="3013878" y="422643"/>
                </a:lnTo>
                <a:lnTo>
                  <a:pt x="2990538" y="445487"/>
                </a:lnTo>
                <a:lnTo>
                  <a:pt x="2990516" y="447040"/>
                </a:lnTo>
                <a:lnTo>
                  <a:pt x="2995831" y="457200"/>
                </a:lnTo>
                <a:lnTo>
                  <a:pt x="3005001" y="466090"/>
                </a:lnTo>
                <a:lnTo>
                  <a:pt x="3017745" y="469900"/>
                </a:lnTo>
                <a:lnTo>
                  <a:pt x="3025979" y="469900"/>
                </a:lnTo>
                <a:lnTo>
                  <a:pt x="3049520" y="444500"/>
                </a:lnTo>
                <a:lnTo>
                  <a:pt x="3043875" y="431800"/>
                </a:lnTo>
                <a:lnTo>
                  <a:pt x="3033956" y="424180"/>
                </a:lnTo>
                <a:lnTo>
                  <a:pt x="3019546" y="421640"/>
                </a:lnTo>
                <a:close/>
              </a:path>
              <a:path w="3051175" h="476250">
                <a:moveTo>
                  <a:pt x="3049330" y="421640"/>
                </a:moveTo>
                <a:lnTo>
                  <a:pt x="3019546" y="421640"/>
                </a:lnTo>
                <a:lnTo>
                  <a:pt x="3033956" y="424180"/>
                </a:lnTo>
                <a:lnTo>
                  <a:pt x="3043875" y="431800"/>
                </a:lnTo>
                <a:lnTo>
                  <a:pt x="3049520" y="444500"/>
                </a:lnTo>
                <a:lnTo>
                  <a:pt x="3025979" y="469900"/>
                </a:lnTo>
                <a:lnTo>
                  <a:pt x="3033779" y="469900"/>
                </a:lnTo>
                <a:lnTo>
                  <a:pt x="3044864" y="461010"/>
                </a:lnTo>
                <a:lnTo>
                  <a:pt x="3049673" y="448310"/>
                </a:lnTo>
                <a:lnTo>
                  <a:pt x="3050613" y="436880"/>
                </a:lnTo>
                <a:lnTo>
                  <a:pt x="3050491" y="429260"/>
                </a:lnTo>
                <a:lnTo>
                  <a:pt x="3049330" y="421640"/>
                </a:lnTo>
                <a:close/>
              </a:path>
              <a:path w="3051175" h="476250">
                <a:moveTo>
                  <a:pt x="41165" y="416560"/>
                </a:moveTo>
                <a:lnTo>
                  <a:pt x="29698" y="416560"/>
                </a:lnTo>
                <a:lnTo>
                  <a:pt x="18774" y="421640"/>
                </a:lnTo>
                <a:lnTo>
                  <a:pt x="10756" y="430530"/>
                </a:lnTo>
                <a:lnTo>
                  <a:pt x="6389" y="443230"/>
                </a:lnTo>
                <a:lnTo>
                  <a:pt x="6410" y="456390"/>
                </a:lnTo>
                <a:lnTo>
                  <a:pt x="11546" y="462280"/>
                </a:lnTo>
                <a:lnTo>
                  <a:pt x="24162" y="467360"/>
                </a:lnTo>
                <a:lnTo>
                  <a:pt x="42436" y="468630"/>
                </a:lnTo>
                <a:lnTo>
                  <a:pt x="53036" y="462280"/>
                </a:lnTo>
                <a:lnTo>
                  <a:pt x="59325" y="450850"/>
                </a:lnTo>
                <a:lnTo>
                  <a:pt x="61400" y="433070"/>
                </a:lnTo>
                <a:lnTo>
                  <a:pt x="61389" y="431800"/>
                </a:lnTo>
                <a:lnTo>
                  <a:pt x="60378" y="421640"/>
                </a:lnTo>
                <a:lnTo>
                  <a:pt x="60172" y="420935"/>
                </a:lnTo>
                <a:lnTo>
                  <a:pt x="56848" y="420370"/>
                </a:lnTo>
                <a:lnTo>
                  <a:pt x="49674" y="417830"/>
                </a:lnTo>
                <a:lnTo>
                  <a:pt x="41165" y="416560"/>
                </a:lnTo>
                <a:close/>
              </a:path>
              <a:path w="3051175" h="476250">
                <a:moveTo>
                  <a:pt x="60172" y="420935"/>
                </a:moveTo>
                <a:lnTo>
                  <a:pt x="60378" y="421640"/>
                </a:lnTo>
                <a:lnTo>
                  <a:pt x="61389" y="431800"/>
                </a:lnTo>
                <a:lnTo>
                  <a:pt x="61400" y="433070"/>
                </a:lnTo>
                <a:lnTo>
                  <a:pt x="59325" y="450850"/>
                </a:lnTo>
                <a:lnTo>
                  <a:pt x="53036" y="462280"/>
                </a:lnTo>
                <a:lnTo>
                  <a:pt x="42436" y="468630"/>
                </a:lnTo>
                <a:lnTo>
                  <a:pt x="74149" y="468630"/>
                </a:lnTo>
                <a:lnTo>
                  <a:pt x="78750" y="467360"/>
                </a:lnTo>
                <a:lnTo>
                  <a:pt x="91959" y="466090"/>
                </a:lnTo>
                <a:lnTo>
                  <a:pt x="106447" y="465126"/>
                </a:lnTo>
                <a:lnTo>
                  <a:pt x="98664" y="459740"/>
                </a:lnTo>
                <a:lnTo>
                  <a:pt x="95296" y="448310"/>
                </a:lnTo>
                <a:lnTo>
                  <a:pt x="98018" y="434340"/>
                </a:lnTo>
                <a:lnTo>
                  <a:pt x="106226" y="427462"/>
                </a:lnTo>
                <a:lnTo>
                  <a:pt x="104672" y="426720"/>
                </a:lnTo>
                <a:lnTo>
                  <a:pt x="86599" y="425450"/>
                </a:lnTo>
                <a:lnTo>
                  <a:pt x="73687" y="424180"/>
                </a:lnTo>
                <a:lnTo>
                  <a:pt x="64311" y="421640"/>
                </a:lnTo>
                <a:lnTo>
                  <a:pt x="60172" y="420935"/>
                </a:lnTo>
                <a:close/>
              </a:path>
              <a:path w="3051175" h="476250">
                <a:moveTo>
                  <a:pt x="515420" y="462280"/>
                </a:moveTo>
                <a:lnTo>
                  <a:pt x="350174" y="462280"/>
                </a:lnTo>
                <a:lnTo>
                  <a:pt x="365636" y="464820"/>
                </a:lnTo>
                <a:lnTo>
                  <a:pt x="377129" y="466090"/>
                </a:lnTo>
                <a:lnTo>
                  <a:pt x="389787" y="467360"/>
                </a:lnTo>
                <a:lnTo>
                  <a:pt x="403136" y="467360"/>
                </a:lnTo>
                <a:lnTo>
                  <a:pt x="429993" y="464820"/>
                </a:lnTo>
                <a:lnTo>
                  <a:pt x="503165" y="464820"/>
                </a:lnTo>
                <a:lnTo>
                  <a:pt x="516588" y="462733"/>
                </a:lnTo>
                <a:lnTo>
                  <a:pt x="515420" y="462280"/>
                </a:lnTo>
                <a:close/>
              </a:path>
              <a:path w="3051175" h="476250">
                <a:moveTo>
                  <a:pt x="503165" y="464820"/>
                </a:moveTo>
                <a:lnTo>
                  <a:pt x="441602" y="464820"/>
                </a:lnTo>
                <a:lnTo>
                  <a:pt x="454111" y="466090"/>
                </a:lnTo>
                <a:lnTo>
                  <a:pt x="468304" y="467360"/>
                </a:lnTo>
                <a:lnTo>
                  <a:pt x="478793" y="467360"/>
                </a:lnTo>
                <a:lnTo>
                  <a:pt x="490004" y="466090"/>
                </a:lnTo>
                <a:lnTo>
                  <a:pt x="503165" y="464820"/>
                </a:lnTo>
                <a:close/>
              </a:path>
              <a:path w="3051175" h="476250">
                <a:moveTo>
                  <a:pt x="2939242" y="462280"/>
                </a:moveTo>
                <a:lnTo>
                  <a:pt x="2780855" y="462280"/>
                </a:lnTo>
                <a:lnTo>
                  <a:pt x="2796317" y="464820"/>
                </a:lnTo>
                <a:lnTo>
                  <a:pt x="2807809" y="466090"/>
                </a:lnTo>
                <a:lnTo>
                  <a:pt x="2820468" y="467360"/>
                </a:lnTo>
                <a:lnTo>
                  <a:pt x="2833816" y="467360"/>
                </a:lnTo>
                <a:lnTo>
                  <a:pt x="2860675" y="464820"/>
                </a:lnTo>
                <a:lnTo>
                  <a:pt x="2933847" y="464820"/>
                </a:lnTo>
                <a:lnTo>
                  <a:pt x="2942017" y="463550"/>
                </a:lnTo>
                <a:lnTo>
                  <a:pt x="2939242" y="462280"/>
                </a:lnTo>
                <a:close/>
              </a:path>
              <a:path w="3051175" h="476250">
                <a:moveTo>
                  <a:pt x="2933847" y="464820"/>
                </a:moveTo>
                <a:lnTo>
                  <a:pt x="2872283" y="464820"/>
                </a:lnTo>
                <a:lnTo>
                  <a:pt x="2884792" y="466090"/>
                </a:lnTo>
                <a:lnTo>
                  <a:pt x="2898985" y="467360"/>
                </a:lnTo>
                <a:lnTo>
                  <a:pt x="2909474" y="467360"/>
                </a:lnTo>
                <a:lnTo>
                  <a:pt x="2920684" y="466090"/>
                </a:lnTo>
                <a:lnTo>
                  <a:pt x="2933847" y="464820"/>
                </a:lnTo>
                <a:close/>
              </a:path>
              <a:path w="3051175" h="476250">
                <a:moveTo>
                  <a:pt x="119647" y="426720"/>
                </a:moveTo>
                <a:lnTo>
                  <a:pt x="107113" y="426720"/>
                </a:lnTo>
                <a:lnTo>
                  <a:pt x="106226" y="427462"/>
                </a:lnTo>
                <a:lnTo>
                  <a:pt x="115299" y="431800"/>
                </a:lnTo>
                <a:lnTo>
                  <a:pt x="119965" y="443230"/>
                </a:lnTo>
                <a:lnTo>
                  <a:pt x="118582" y="455930"/>
                </a:lnTo>
                <a:lnTo>
                  <a:pt x="111061" y="464820"/>
                </a:lnTo>
                <a:lnTo>
                  <a:pt x="106447" y="465126"/>
                </a:lnTo>
                <a:lnTo>
                  <a:pt x="107838" y="466090"/>
                </a:lnTo>
                <a:lnTo>
                  <a:pt x="116914" y="464820"/>
                </a:lnTo>
                <a:lnTo>
                  <a:pt x="130133" y="464820"/>
                </a:lnTo>
                <a:lnTo>
                  <a:pt x="140746" y="463550"/>
                </a:lnTo>
                <a:lnTo>
                  <a:pt x="193032" y="463550"/>
                </a:lnTo>
                <a:lnTo>
                  <a:pt x="204900" y="462280"/>
                </a:lnTo>
                <a:lnTo>
                  <a:pt x="515420" y="462280"/>
                </a:lnTo>
                <a:lnTo>
                  <a:pt x="508882" y="459740"/>
                </a:lnTo>
                <a:lnTo>
                  <a:pt x="502763" y="448310"/>
                </a:lnTo>
                <a:lnTo>
                  <a:pt x="502975" y="435610"/>
                </a:lnTo>
                <a:lnTo>
                  <a:pt x="503962" y="434340"/>
                </a:lnTo>
                <a:lnTo>
                  <a:pt x="417420" y="434340"/>
                </a:lnTo>
                <a:lnTo>
                  <a:pt x="405699" y="433070"/>
                </a:lnTo>
                <a:lnTo>
                  <a:pt x="185866" y="433070"/>
                </a:lnTo>
                <a:lnTo>
                  <a:pt x="176191" y="431800"/>
                </a:lnTo>
                <a:lnTo>
                  <a:pt x="163519" y="430530"/>
                </a:lnTo>
                <a:lnTo>
                  <a:pt x="119647" y="426720"/>
                </a:lnTo>
                <a:close/>
              </a:path>
              <a:path w="3051175" h="476250">
                <a:moveTo>
                  <a:pt x="572272" y="463550"/>
                </a:moveTo>
                <a:lnTo>
                  <a:pt x="544280" y="463550"/>
                </a:lnTo>
                <a:lnTo>
                  <a:pt x="559395" y="466090"/>
                </a:lnTo>
                <a:lnTo>
                  <a:pt x="572272" y="463550"/>
                </a:lnTo>
                <a:close/>
              </a:path>
              <a:path w="3051175" h="476250">
                <a:moveTo>
                  <a:pt x="788782" y="464820"/>
                </a:moveTo>
                <a:lnTo>
                  <a:pt x="765779" y="464820"/>
                </a:lnTo>
                <a:lnTo>
                  <a:pt x="776101" y="466090"/>
                </a:lnTo>
                <a:lnTo>
                  <a:pt x="788782" y="464820"/>
                </a:lnTo>
                <a:close/>
              </a:path>
              <a:path w="3051175" h="476250">
                <a:moveTo>
                  <a:pt x="1319108" y="459740"/>
                </a:moveTo>
                <a:lnTo>
                  <a:pt x="1077052" y="459740"/>
                </a:lnTo>
                <a:lnTo>
                  <a:pt x="1090215" y="461010"/>
                </a:lnTo>
                <a:lnTo>
                  <a:pt x="1101410" y="462280"/>
                </a:lnTo>
                <a:lnTo>
                  <a:pt x="1131950" y="466090"/>
                </a:lnTo>
                <a:lnTo>
                  <a:pt x="1155669" y="466090"/>
                </a:lnTo>
                <a:lnTo>
                  <a:pt x="1168723" y="464820"/>
                </a:lnTo>
                <a:lnTo>
                  <a:pt x="1182126" y="464820"/>
                </a:lnTo>
                <a:lnTo>
                  <a:pt x="1195542" y="463550"/>
                </a:lnTo>
                <a:lnTo>
                  <a:pt x="1259308" y="463550"/>
                </a:lnTo>
                <a:lnTo>
                  <a:pt x="1269562" y="462280"/>
                </a:lnTo>
                <a:lnTo>
                  <a:pt x="1325646" y="462280"/>
                </a:lnTo>
                <a:lnTo>
                  <a:pt x="1319108" y="459740"/>
                </a:lnTo>
                <a:close/>
              </a:path>
              <a:path w="3051175" h="476250">
                <a:moveTo>
                  <a:pt x="1382498" y="463550"/>
                </a:moveTo>
                <a:lnTo>
                  <a:pt x="1354506" y="463550"/>
                </a:lnTo>
                <a:lnTo>
                  <a:pt x="1369621" y="466090"/>
                </a:lnTo>
                <a:lnTo>
                  <a:pt x="1382498" y="463550"/>
                </a:lnTo>
                <a:close/>
              </a:path>
              <a:path w="3051175" h="476250">
                <a:moveTo>
                  <a:pt x="1599009" y="464820"/>
                </a:moveTo>
                <a:lnTo>
                  <a:pt x="1576005" y="464820"/>
                </a:lnTo>
                <a:lnTo>
                  <a:pt x="1586328" y="466090"/>
                </a:lnTo>
                <a:lnTo>
                  <a:pt x="1599009" y="464820"/>
                </a:lnTo>
                <a:close/>
              </a:path>
              <a:path w="3051175" h="476250">
                <a:moveTo>
                  <a:pt x="2129335" y="459740"/>
                </a:moveTo>
                <a:lnTo>
                  <a:pt x="1887279" y="459740"/>
                </a:lnTo>
                <a:lnTo>
                  <a:pt x="1900442" y="461010"/>
                </a:lnTo>
                <a:lnTo>
                  <a:pt x="1911637" y="462280"/>
                </a:lnTo>
                <a:lnTo>
                  <a:pt x="1942177" y="466090"/>
                </a:lnTo>
                <a:lnTo>
                  <a:pt x="1965896" y="466090"/>
                </a:lnTo>
                <a:lnTo>
                  <a:pt x="1978950" y="464820"/>
                </a:lnTo>
                <a:lnTo>
                  <a:pt x="1992353" y="464820"/>
                </a:lnTo>
                <a:lnTo>
                  <a:pt x="2005769" y="463550"/>
                </a:lnTo>
                <a:lnTo>
                  <a:pt x="2069535" y="463550"/>
                </a:lnTo>
                <a:lnTo>
                  <a:pt x="2079789" y="462280"/>
                </a:lnTo>
                <a:lnTo>
                  <a:pt x="2135873" y="462280"/>
                </a:lnTo>
                <a:lnTo>
                  <a:pt x="2129335" y="459740"/>
                </a:lnTo>
                <a:close/>
              </a:path>
              <a:path w="3051175" h="476250">
                <a:moveTo>
                  <a:pt x="2192725" y="463550"/>
                </a:moveTo>
                <a:lnTo>
                  <a:pt x="2164733" y="463550"/>
                </a:lnTo>
                <a:lnTo>
                  <a:pt x="2179848" y="466090"/>
                </a:lnTo>
                <a:lnTo>
                  <a:pt x="2192725" y="463550"/>
                </a:lnTo>
                <a:close/>
              </a:path>
              <a:path w="3051175" h="476250">
                <a:moveTo>
                  <a:pt x="2409236" y="464820"/>
                </a:moveTo>
                <a:lnTo>
                  <a:pt x="2386232" y="464820"/>
                </a:lnTo>
                <a:lnTo>
                  <a:pt x="2396555" y="466090"/>
                </a:lnTo>
                <a:lnTo>
                  <a:pt x="2409236" y="464820"/>
                </a:lnTo>
                <a:close/>
              </a:path>
              <a:path w="3051175" h="476250">
                <a:moveTo>
                  <a:pt x="2537184" y="427228"/>
                </a:moveTo>
                <a:lnTo>
                  <a:pt x="2528698" y="434340"/>
                </a:lnTo>
                <a:lnTo>
                  <a:pt x="2525976" y="448310"/>
                </a:lnTo>
                <a:lnTo>
                  <a:pt x="2529345" y="459740"/>
                </a:lnTo>
                <a:lnTo>
                  <a:pt x="2538519" y="466090"/>
                </a:lnTo>
                <a:lnTo>
                  <a:pt x="2547594" y="464820"/>
                </a:lnTo>
                <a:lnTo>
                  <a:pt x="2560813" y="464820"/>
                </a:lnTo>
                <a:lnTo>
                  <a:pt x="2571426" y="463550"/>
                </a:lnTo>
                <a:lnTo>
                  <a:pt x="2543538" y="463550"/>
                </a:lnTo>
                <a:lnTo>
                  <a:pt x="2550193" y="454660"/>
                </a:lnTo>
                <a:lnTo>
                  <a:pt x="2550724" y="441960"/>
                </a:lnTo>
                <a:lnTo>
                  <a:pt x="2545743" y="430530"/>
                </a:lnTo>
                <a:lnTo>
                  <a:pt x="2537184" y="427228"/>
                </a:lnTo>
                <a:close/>
              </a:path>
              <a:path w="3051175" h="476250">
                <a:moveTo>
                  <a:pt x="106226" y="427462"/>
                </a:moveTo>
                <a:lnTo>
                  <a:pt x="98018" y="434340"/>
                </a:lnTo>
                <a:lnTo>
                  <a:pt x="95296" y="448310"/>
                </a:lnTo>
                <a:lnTo>
                  <a:pt x="98664" y="459740"/>
                </a:lnTo>
                <a:lnTo>
                  <a:pt x="106447" y="465126"/>
                </a:lnTo>
                <a:lnTo>
                  <a:pt x="111061" y="464820"/>
                </a:lnTo>
                <a:lnTo>
                  <a:pt x="118582" y="455930"/>
                </a:lnTo>
                <a:lnTo>
                  <a:pt x="119965" y="443230"/>
                </a:lnTo>
                <a:lnTo>
                  <a:pt x="115299" y="431800"/>
                </a:lnTo>
                <a:lnTo>
                  <a:pt x="106226" y="427462"/>
                </a:lnTo>
                <a:close/>
              </a:path>
              <a:path w="3051175" h="476250">
                <a:moveTo>
                  <a:pt x="535892" y="426720"/>
                </a:moveTo>
                <a:lnTo>
                  <a:pt x="523250" y="426720"/>
                </a:lnTo>
                <a:lnTo>
                  <a:pt x="509304" y="427953"/>
                </a:lnTo>
                <a:lnTo>
                  <a:pt x="518169" y="430530"/>
                </a:lnTo>
                <a:lnTo>
                  <a:pt x="524596" y="440690"/>
                </a:lnTo>
                <a:lnTo>
                  <a:pt x="524867" y="453390"/>
                </a:lnTo>
                <a:lnTo>
                  <a:pt x="519508" y="462280"/>
                </a:lnTo>
                <a:lnTo>
                  <a:pt x="516588" y="462733"/>
                </a:lnTo>
                <a:lnTo>
                  <a:pt x="521957" y="464820"/>
                </a:lnTo>
                <a:lnTo>
                  <a:pt x="532852" y="463550"/>
                </a:lnTo>
                <a:lnTo>
                  <a:pt x="572272" y="463550"/>
                </a:lnTo>
                <a:lnTo>
                  <a:pt x="581016" y="462721"/>
                </a:lnTo>
                <a:lnTo>
                  <a:pt x="597830" y="461010"/>
                </a:lnTo>
                <a:lnTo>
                  <a:pt x="909339" y="461010"/>
                </a:lnTo>
                <a:lnTo>
                  <a:pt x="904783" y="449580"/>
                </a:lnTo>
                <a:lnTo>
                  <a:pt x="906361" y="436880"/>
                </a:lnTo>
                <a:lnTo>
                  <a:pt x="909652" y="433070"/>
                </a:lnTo>
                <a:lnTo>
                  <a:pt x="783774" y="433070"/>
                </a:lnTo>
                <a:lnTo>
                  <a:pt x="769733" y="431800"/>
                </a:lnTo>
                <a:lnTo>
                  <a:pt x="729967" y="431800"/>
                </a:lnTo>
                <a:lnTo>
                  <a:pt x="717183" y="430530"/>
                </a:lnTo>
                <a:lnTo>
                  <a:pt x="706317" y="430530"/>
                </a:lnTo>
                <a:lnTo>
                  <a:pt x="692944" y="429260"/>
                </a:lnTo>
                <a:lnTo>
                  <a:pt x="576583" y="429260"/>
                </a:lnTo>
                <a:lnTo>
                  <a:pt x="562906" y="427990"/>
                </a:lnTo>
                <a:lnTo>
                  <a:pt x="547705" y="427990"/>
                </a:lnTo>
                <a:lnTo>
                  <a:pt x="535892" y="426720"/>
                </a:lnTo>
                <a:close/>
              </a:path>
              <a:path w="3051175" h="476250">
                <a:moveTo>
                  <a:pt x="843940" y="462280"/>
                </a:moveTo>
                <a:lnTo>
                  <a:pt x="725611" y="462280"/>
                </a:lnTo>
                <a:lnTo>
                  <a:pt x="739638" y="463550"/>
                </a:lnTo>
                <a:lnTo>
                  <a:pt x="753325" y="464820"/>
                </a:lnTo>
                <a:lnTo>
                  <a:pt x="803992" y="464820"/>
                </a:lnTo>
                <a:lnTo>
                  <a:pt x="819645" y="463550"/>
                </a:lnTo>
                <a:lnTo>
                  <a:pt x="833656" y="463550"/>
                </a:lnTo>
                <a:lnTo>
                  <a:pt x="843940" y="462280"/>
                </a:lnTo>
                <a:close/>
              </a:path>
              <a:path w="3051175" h="476250">
                <a:moveTo>
                  <a:pt x="917241" y="427425"/>
                </a:moveTo>
                <a:lnTo>
                  <a:pt x="914039" y="427990"/>
                </a:lnTo>
                <a:lnTo>
                  <a:pt x="906361" y="436880"/>
                </a:lnTo>
                <a:lnTo>
                  <a:pt x="904783" y="449580"/>
                </a:lnTo>
                <a:lnTo>
                  <a:pt x="909339" y="461010"/>
                </a:lnTo>
                <a:lnTo>
                  <a:pt x="920059" y="464820"/>
                </a:lnTo>
                <a:lnTo>
                  <a:pt x="942922" y="464820"/>
                </a:lnTo>
                <a:lnTo>
                  <a:pt x="971242" y="463550"/>
                </a:lnTo>
                <a:lnTo>
                  <a:pt x="923084" y="463550"/>
                </a:lnTo>
                <a:lnTo>
                  <a:pt x="929739" y="454660"/>
                </a:lnTo>
                <a:lnTo>
                  <a:pt x="930270" y="441960"/>
                </a:lnTo>
                <a:lnTo>
                  <a:pt x="925289" y="430530"/>
                </a:lnTo>
                <a:lnTo>
                  <a:pt x="917241" y="427425"/>
                </a:lnTo>
                <a:close/>
              </a:path>
              <a:path w="3051175" h="476250">
                <a:moveTo>
                  <a:pt x="1325646" y="462280"/>
                </a:moveTo>
                <a:lnTo>
                  <a:pt x="1298700" y="462280"/>
                </a:lnTo>
                <a:lnTo>
                  <a:pt x="1310671" y="463550"/>
                </a:lnTo>
                <a:lnTo>
                  <a:pt x="1325066" y="464820"/>
                </a:lnTo>
                <a:lnTo>
                  <a:pt x="1326782" y="462721"/>
                </a:lnTo>
                <a:lnTo>
                  <a:pt x="1325646" y="462280"/>
                </a:lnTo>
                <a:close/>
              </a:path>
              <a:path w="3051175" h="476250">
                <a:moveTo>
                  <a:pt x="1346119" y="426720"/>
                </a:moveTo>
                <a:lnTo>
                  <a:pt x="1333477" y="426720"/>
                </a:lnTo>
                <a:lnTo>
                  <a:pt x="1321210" y="427805"/>
                </a:lnTo>
                <a:lnTo>
                  <a:pt x="1329699" y="431800"/>
                </a:lnTo>
                <a:lnTo>
                  <a:pt x="1334026" y="443230"/>
                </a:lnTo>
                <a:lnTo>
                  <a:pt x="1332333" y="455930"/>
                </a:lnTo>
                <a:lnTo>
                  <a:pt x="1326782" y="462721"/>
                </a:lnTo>
                <a:lnTo>
                  <a:pt x="1332183" y="464820"/>
                </a:lnTo>
                <a:lnTo>
                  <a:pt x="1343079" y="463550"/>
                </a:lnTo>
                <a:lnTo>
                  <a:pt x="1382498" y="463550"/>
                </a:lnTo>
                <a:lnTo>
                  <a:pt x="1391242" y="462721"/>
                </a:lnTo>
                <a:lnTo>
                  <a:pt x="1408058" y="461010"/>
                </a:lnTo>
                <a:lnTo>
                  <a:pt x="1719565" y="461010"/>
                </a:lnTo>
                <a:lnTo>
                  <a:pt x="1715010" y="449580"/>
                </a:lnTo>
                <a:lnTo>
                  <a:pt x="1716588" y="436880"/>
                </a:lnTo>
                <a:lnTo>
                  <a:pt x="1719878" y="433070"/>
                </a:lnTo>
                <a:lnTo>
                  <a:pt x="1594000" y="433070"/>
                </a:lnTo>
                <a:lnTo>
                  <a:pt x="1579960" y="431800"/>
                </a:lnTo>
                <a:lnTo>
                  <a:pt x="1540193" y="431800"/>
                </a:lnTo>
                <a:lnTo>
                  <a:pt x="1527409" y="430530"/>
                </a:lnTo>
                <a:lnTo>
                  <a:pt x="1516543" y="430530"/>
                </a:lnTo>
                <a:lnTo>
                  <a:pt x="1503171" y="429260"/>
                </a:lnTo>
                <a:lnTo>
                  <a:pt x="1386810" y="429260"/>
                </a:lnTo>
                <a:lnTo>
                  <a:pt x="1373133" y="427990"/>
                </a:lnTo>
                <a:lnTo>
                  <a:pt x="1357932" y="427990"/>
                </a:lnTo>
                <a:lnTo>
                  <a:pt x="1346119" y="426720"/>
                </a:lnTo>
                <a:close/>
              </a:path>
              <a:path w="3051175" h="476250">
                <a:moveTo>
                  <a:pt x="1654167" y="462280"/>
                </a:moveTo>
                <a:lnTo>
                  <a:pt x="1535838" y="462280"/>
                </a:lnTo>
                <a:lnTo>
                  <a:pt x="1549864" y="463550"/>
                </a:lnTo>
                <a:lnTo>
                  <a:pt x="1563551" y="464820"/>
                </a:lnTo>
                <a:lnTo>
                  <a:pt x="1614218" y="464820"/>
                </a:lnTo>
                <a:lnTo>
                  <a:pt x="1629872" y="463550"/>
                </a:lnTo>
                <a:lnTo>
                  <a:pt x="1643883" y="463550"/>
                </a:lnTo>
                <a:lnTo>
                  <a:pt x="1654167" y="462280"/>
                </a:lnTo>
                <a:close/>
              </a:path>
              <a:path w="3051175" h="476250">
                <a:moveTo>
                  <a:pt x="1727468" y="427425"/>
                </a:moveTo>
                <a:lnTo>
                  <a:pt x="1724266" y="427990"/>
                </a:lnTo>
                <a:lnTo>
                  <a:pt x="1716588" y="436880"/>
                </a:lnTo>
                <a:lnTo>
                  <a:pt x="1715010" y="449580"/>
                </a:lnTo>
                <a:lnTo>
                  <a:pt x="1719565" y="461010"/>
                </a:lnTo>
                <a:lnTo>
                  <a:pt x="1730286" y="464820"/>
                </a:lnTo>
                <a:lnTo>
                  <a:pt x="1753149" y="464820"/>
                </a:lnTo>
                <a:lnTo>
                  <a:pt x="1781469" y="463550"/>
                </a:lnTo>
                <a:lnTo>
                  <a:pt x="1733311" y="463550"/>
                </a:lnTo>
                <a:lnTo>
                  <a:pt x="1739966" y="454660"/>
                </a:lnTo>
                <a:lnTo>
                  <a:pt x="1740497" y="441960"/>
                </a:lnTo>
                <a:lnTo>
                  <a:pt x="1735516" y="430530"/>
                </a:lnTo>
                <a:lnTo>
                  <a:pt x="1727468" y="427425"/>
                </a:lnTo>
                <a:close/>
              </a:path>
              <a:path w="3051175" h="476250">
                <a:moveTo>
                  <a:pt x="2135873" y="462280"/>
                </a:moveTo>
                <a:lnTo>
                  <a:pt x="2108927" y="462280"/>
                </a:lnTo>
                <a:lnTo>
                  <a:pt x="2120899" y="463550"/>
                </a:lnTo>
                <a:lnTo>
                  <a:pt x="2135293" y="464820"/>
                </a:lnTo>
                <a:lnTo>
                  <a:pt x="2137009" y="462721"/>
                </a:lnTo>
                <a:lnTo>
                  <a:pt x="2135873" y="462280"/>
                </a:lnTo>
                <a:close/>
              </a:path>
              <a:path w="3051175" h="476250">
                <a:moveTo>
                  <a:pt x="2156346" y="426720"/>
                </a:moveTo>
                <a:lnTo>
                  <a:pt x="2143704" y="426720"/>
                </a:lnTo>
                <a:lnTo>
                  <a:pt x="2131437" y="427805"/>
                </a:lnTo>
                <a:lnTo>
                  <a:pt x="2139926" y="431800"/>
                </a:lnTo>
                <a:lnTo>
                  <a:pt x="2144253" y="443230"/>
                </a:lnTo>
                <a:lnTo>
                  <a:pt x="2142560" y="455930"/>
                </a:lnTo>
                <a:lnTo>
                  <a:pt x="2137009" y="462721"/>
                </a:lnTo>
                <a:lnTo>
                  <a:pt x="2142410" y="464820"/>
                </a:lnTo>
                <a:lnTo>
                  <a:pt x="2153305" y="463550"/>
                </a:lnTo>
                <a:lnTo>
                  <a:pt x="2192725" y="463550"/>
                </a:lnTo>
                <a:lnTo>
                  <a:pt x="2201469" y="462721"/>
                </a:lnTo>
                <a:lnTo>
                  <a:pt x="2218284" y="461010"/>
                </a:lnTo>
                <a:lnTo>
                  <a:pt x="2531180" y="461010"/>
                </a:lnTo>
                <a:lnTo>
                  <a:pt x="2529345" y="459740"/>
                </a:lnTo>
                <a:lnTo>
                  <a:pt x="2525976" y="448310"/>
                </a:lnTo>
                <a:lnTo>
                  <a:pt x="2528698" y="434340"/>
                </a:lnTo>
                <a:lnTo>
                  <a:pt x="2530213" y="433070"/>
                </a:lnTo>
                <a:lnTo>
                  <a:pt x="2404227" y="433070"/>
                </a:lnTo>
                <a:lnTo>
                  <a:pt x="2390187" y="431800"/>
                </a:lnTo>
                <a:lnTo>
                  <a:pt x="2350420" y="431800"/>
                </a:lnTo>
                <a:lnTo>
                  <a:pt x="2337636" y="430530"/>
                </a:lnTo>
                <a:lnTo>
                  <a:pt x="2326770" y="430530"/>
                </a:lnTo>
                <a:lnTo>
                  <a:pt x="2313398" y="429260"/>
                </a:lnTo>
                <a:lnTo>
                  <a:pt x="2197037" y="429260"/>
                </a:lnTo>
                <a:lnTo>
                  <a:pt x="2183360" y="427990"/>
                </a:lnTo>
                <a:lnTo>
                  <a:pt x="2168159" y="427990"/>
                </a:lnTo>
                <a:lnTo>
                  <a:pt x="2156346" y="426720"/>
                </a:lnTo>
                <a:close/>
              </a:path>
              <a:path w="3051175" h="476250">
                <a:moveTo>
                  <a:pt x="2464394" y="462280"/>
                </a:moveTo>
                <a:lnTo>
                  <a:pt x="2346065" y="462280"/>
                </a:lnTo>
                <a:lnTo>
                  <a:pt x="2360091" y="463550"/>
                </a:lnTo>
                <a:lnTo>
                  <a:pt x="2373778" y="464820"/>
                </a:lnTo>
                <a:lnTo>
                  <a:pt x="2424446" y="464820"/>
                </a:lnTo>
                <a:lnTo>
                  <a:pt x="2440099" y="463550"/>
                </a:lnTo>
                <a:lnTo>
                  <a:pt x="2454110" y="463550"/>
                </a:lnTo>
                <a:lnTo>
                  <a:pt x="2464394" y="462280"/>
                </a:lnTo>
                <a:close/>
              </a:path>
              <a:path w="3051175" h="476250">
                <a:moveTo>
                  <a:pt x="2940054" y="427974"/>
                </a:moveTo>
                <a:lnTo>
                  <a:pt x="2939820" y="427990"/>
                </a:lnTo>
                <a:lnTo>
                  <a:pt x="2933377" y="438150"/>
                </a:lnTo>
                <a:lnTo>
                  <a:pt x="2931999" y="449580"/>
                </a:lnTo>
                <a:lnTo>
                  <a:pt x="2936467" y="461010"/>
                </a:lnTo>
                <a:lnTo>
                  <a:pt x="2942018" y="463550"/>
                </a:lnTo>
                <a:lnTo>
                  <a:pt x="2950190" y="462280"/>
                </a:lnTo>
                <a:lnTo>
                  <a:pt x="2955548" y="453390"/>
                </a:lnTo>
                <a:lnTo>
                  <a:pt x="2955276" y="440690"/>
                </a:lnTo>
                <a:lnTo>
                  <a:pt x="2948849" y="430530"/>
                </a:lnTo>
                <a:lnTo>
                  <a:pt x="2940054" y="427974"/>
                </a:lnTo>
                <a:close/>
              </a:path>
              <a:path w="3051175" h="476250">
                <a:moveTo>
                  <a:pt x="323809" y="462280"/>
                </a:moveTo>
                <a:lnTo>
                  <a:pt x="225424" y="462280"/>
                </a:lnTo>
                <a:lnTo>
                  <a:pt x="254296" y="463550"/>
                </a:lnTo>
                <a:lnTo>
                  <a:pt x="312925" y="463550"/>
                </a:lnTo>
                <a:lnTo>
                  <a:pt x="323809" y="462280"/>
                </a:lnTo>
                <a:close/>
              </a:path>
              <a:path w="3051175" h="476250">
                <a:moveTo>
                  <a:pt x="909339" y="461010"/>
                </a:moveTo>
                <a:lnTo>
                  <a:pt x="648343" y="461010"/>
                </a:lnTo>
                <a:lnTo>
                  <a:pt x="659626" y="462280"/>
                </a:lnTo>
                <a:lnTo>
                  <a:pt x="672171" y="463550"/>
                </a:lnTo>
                <a:lnTo>
                  <a:pt x="700140" y="463550"/>
                </a:lnTo>
                <a:lnTo>
                  <a:pt x="712146" y="462280"/>
                </a:lnTo>
                <a:lnTo>
                  <a:pt x="912912" y="462280"/>
                </a:lnTo>
                <a:lnTo>
                  <a:pt x="909339" y="461010"/>
                </a:lnTo>
                <a:close/>
              </a:path>
              <a:path w="3051175" h="476250">
                <a:moveTo>
                  <a:pt x="912912" y="462280"/>
                </a:moveTo>
                <a:lnTo>
                  <a:pt x="853096" y="462280"/>
                </a:lnTo>
                <a:lnTo>
                  <a:pt x="878839" y="463550"/>
                </a:lnTo>
                <a:lnTo>
                  <a:pt x="916486" y="463550"/>
                </a:lnTo>
                <a:lnTo>
                  <a:pt x="912912" y="462280"/>
                </a:lnTo>
                <a:close/>
              </a:path>
              <a:path w="3051175" h="476250">
                <a:moveTo>
                  <a:pt x="935020" y="426720"/>
                </a:moveTo>
                <a:lnTo>
                  <a:pt x="921249" y="426720"/>
                </a:lnTo>
                <a:lnTo>
                  <a:pt x="917242" y="427425"/>
                </a:lnTo>
                <a:lnTo>
                  <a:pt x="925289" y="430530"/>
                </a:lnTo>
                <a:lnTo>
                  <a:pt x="930270" y="441960"/>
                </a:lnTo>
                <a:lnTo>
                  <a:pt x="929739" y="454660"/>
                </a:lnTo>
                <a:lnTo>
                  <a:pt x="923084" y="463550"/>
                </a:lnTo>
                <a:lnTo>
                  <a:pt x="971242" y="463550"/>
                </a:lnTo>
                <a:lnTo>
                  <a:pt x="984840" y="462280"/>
                </a:lnTo>
                <a:lnTo>
                  <a:pt x="1046020" y="462280"/>
                </a:lnTo>
                <a:lnTo>
                  <a:pt x="1077052" y="459740"/>
                </a:lnTo>
                <a:lnTo>
                  <a:pt x="1319108" y="459740"/>
                </a:lnTo>
                <a:lnTo>
                  <a:pt x="1312989" y="448310"/>
                </a:lnTo>
                <a:lnTo>
                  <a:pt x="1313202" y="435610"/>
                </a:lnTo>
                <a:lnTo>
                  <a:pt x="1314188" y="434340"/>
                </a:lnTo>
                <a:lnTo>
                  <a:pt x="1072397" y="434340"/>
                </a:lnTo>
                <a:lnTo>
                  <a:pt x="1058659" y="433070"/>
                </a:lnTo>
                <a:lnTo>
                  <a:pt x="1053487" y="431800"/>
                </a:lnTo>
                <a:lnTo>
                  <a:pt x="985921" y="431800"/>
                </a:lnTo>
                <a:lnTo>
                  <a:pt x="977287" y="430530"/>
                </a:lnTo>
                <a:lnTo>
                  <a:pt x="964771" y="429260"/>
                </a:lnTo>
                <a:lnTo>
                  <a:pt x="935020" y="426720"/>
                </a:lnTo>
                <a:close/>
              </a:path>
              <a:path w="3051175" h="476250">
                <a:moveTo>
                  <a:pt x="1719565" y="461010"/>
                </a:moveTo>
                <a:lnTo>
                  <a:pt x="1458570" y="461010"/>
                </a:lnTo>
                <a:lnTo>
                  <a:pt x="1469854" y="462280"/>
                </a:lnTo>
                <a:lnTo>
                  <a:pt x="1482399" y="463550"/>
                </a:lnTo>
                <a:lnTo>
                  <a:pt x="1510367" y="463550"/>
                </a:lnTo>
                <a:lnTo>
                  <a:pt x="1522373" y="462280"/>
                </a:lnTo>
                <a:lnTo>
                  <a:pt x="1723139" y="462280"/>
                </a:lnTo>
                <a:lnTo>
                  <a:pt x="1719565" y="461010"/>
                </a:lnTo>
                <a:close/>
              </a:path>
              <a:path w="3051175" h="476250">
                <a:moveTo>
                  <a:pt x="1723139" y="462280"/>
                </a:moveTo>
                <a:lnTo>
                  <a:pt x="1663323" y="462280"/>
                </a:lnTo>
                <a:lnTo>
                  <a:pt x="1689066" y="463550"/>
                </a:lnTo>
                <a:lnTo>
                  <a:pt x="1726713" y="463550"/>
                </a:lnTo>
                <a:lnTo>
                  <a:pt x="1723139" y="462280"/>
                </a:lnTo>
                <a:close/>
              </a:path>
              <a:path w="3051175" h="476250">
                <a:moveTo>
                  <a:pt x="1745246" y="426720"/>
                </a:moveTo>
                <a:lnTo>
                  <a:pt x="1731475" y="426720"/>
                </a:lnTo>
                <a:lnTo>
                  <a:pt x="1727468" y="427425"/>
                </a:lnTo>
                <a:lnTo>
                  <a:pt x="1735516" y="430530"/>
                </a:lnTo>
                <a:lnTo>
                  <a:pt x="1740497" y="441960"/>
                </a:lnTo>
                <a:lnTo>
                  <a:pt x="1739966" y="454660"/>
                </a:lnTo>
                <a:lnTo>
                  <a:pt x="1733311" y="463550"/>
                </a:lnTo>
                <a:lnTo>
                  <a:pt x="1781469" y="463550"/>
                </a:lnTo>
                <a:lnTo>
                  <a:pt x="1795067" y="462280"/>
                </a:lnTo>
                <a:lnTo>
                  <a:pt x="1856247" y="462280"/>
                </a:lnTo>
                <a:lnTo>
                  <a:pt x="1887279" y="459740"/>
                </a:lnTo>
                <a:lnTo>
                  <a:pt x="2129335" y="459740"/>
                </a:lnTo>
                <a:lnTo>
                  <a:pt x="2123216" y="448310"/>
                </a:lnTo>
                <a:lnTo>
                  <a:pt x="2123429" y="435610"/>
                </a:lnTo>
                <a:lnTo>
                  <a:pt x="2124415" y="434340"/>
                </a:lnTo>
                <a:lnTo>
                  <a:pt x="1882623" y="434340"/>
                </a:lnTo>
                <a:lnTo>
                  <a:pt x="1868885" y="433070"/>
                </a:lnTo>
                <a:lnTo>
                  <a:pt x="1863713" y="431800"/>
                </a:lnTo>
                <a:lnTo>
                  <a:pt x="1796147" y="431800"/>
                </a:lnTo>
                <a:lnTo>
                  <a:pt x="1787513" y="430530"/>
                </a:lnTo>
                <a:lnTo>
                  <a:pt x="1774997" y="429260"/>
                </a:lnTo>
                <a:lnTo>
                  <a:pt x="1745246" y="426720"/>
                </a:lnTo>
                <a:close/>
              </a:path>
              <a:path w="3051175" h="476250">
                <a:moveTo>
                  <a:pt x="2531180" y="461010"/>
                </a:moveTo>
                <a:lnTo>
                  <a:pt x="2268797" y="461010"/>
                </a:lnTo>
                <a:lnTo>
                  <a:pt x="2280080" y="462280"/>
                </a:lnTo>
                <a:lnTo>
                  <a:pt x="2292625" y="463550"/>
                </a:lnTo>
                <a:lnTo>
                  <a:pt x="2320594" y="463550"/>
                </a:lnTo>
                <a:lnTo>
                  <a:pt x="2332600" y="462280"/>
                </a:lnTo>
                <a:lnTo>
                  <a:pt x="2533015" y="462280"/>
                </a:lnTo>
                <a:lnTo>
                  <a:pt x="2531180" y="461010"/>
                </a:lnTo>
                <a:close/>
              </a:path>
              <a:path w="3051175" h="476250">
                <a:moveTo>
                  <a:pt x="2533015" y="462280"/>
                </a:moveTo>
                <a:lnTo>
                  <a:pt x="2473550" y="462280"/>
                </a:lnTo>
                <a:lnTo>
                  <a:pt x="2499293" y="463550"/>
                </a:lnTo>
                <a:lnTo>
                  <a:pt x="2534850" y="463550"/>
                </a:lnTo>
                <a:lnTo>
                  <a:pt x="2533015" y="462280"/>
                </a:lnTo>
                <a:close/>
              </a:path>
              <a:path w="3051175" h="476250">
                <a:moveTo>
                  <a:pt x="2550326" y="426720"/>
                </a:moveTo>
                <a:lnTo>
                  <a:pt x="2537792" y="426720"/>
                </a:lnTo>
                <a:lnTo>
                  <a:pt x="2537184" y="427228"/>
                </a:lnTo>
                <a:lnTo>
                  <a:pt x="2545743" y="430530"/>
                </a:lnTo>
                <a:lnTo>
                  <a:pt x="2550724" y="441960"/>
                </a:lnTo>
                <a:lnTo>
                  <a:pt x="2550193" y="454660"/>
                </a:lnTo>
                <a:lnTo>
                  <a:pt x="2543538" y="463550"/>
                </a:lnTo>
                <a:lnTo>
                  <a:pt x="2623713" y="463550"/>
                </a:lnTo>
                <a:lnTo>
                  <a:pt x="2635580" y="462280"/>
                </a:lnTo>
                <a:lnTo>
                  <a:pt x="2939242" y="462280"/>
                </a:lnTo>
                <a:lnTo>
                  <a:pt x="2936467" y="461010"/>
                </a:lnTo>
                <a:lnTo>
                  <a:pt x="2931999" y="449580"/>
                </a:lnTo>
                <a:lnTo>
                  <a:pt x="2933377" y="438150"/>
                </a:lnTo>
                <a:lnTo>
                  <a:pt x="2935793" y="434340"/>
                </a:lnTo>
                <a:lnTo>
                  <a:pt x="2848100" y="434340"/>
                </a:lnTo>
                <a:lnTo>
                  <a:pt x="2836378" y="433070"/>
                </a:lnTo>
                <a:lnTo>
                  <a:pt x="2616545" y="433070"/>
                </a:lnTo>
                <a:lnTo>
                  <a:pt x="2606871" y="431800"/>
                </a:lnTo>
                <a:lnTo>
                  <a:pt x="2594199" y="430530"/>
                </a:lnTo>
                <a:lnTo>
                  <a:pt x="2550326" y="426720"/>
                </a:lnTo>
                <a:close/>
              </a:path>
              <a:path w="3051175" h="476250">
                <a:moveTo>
                  <a:pt x="2754490" y="462280"/>
                </a:moveTo>
                <a:lnTo>
                  <a:pt x="2656104" y="462280"/>
                </a:lnTo>
                <a:lnTo>
                  <a:pt x="2684977" y="463550"/>
                </a:lnTo>
                <a:lnTo>
                  <a:pt x="2743605" y="463550"/>
                </a:lnTo>
                <a:lnTo>
                  <a:pt x="2754490" y="462280"/>
                </a:lnTo>
                <a:close/>
              </a:path>
              <a:path w="3051175" h="476250">
                <a:moveTo>
                  <a:pt x="509304" y="427953"/>
                </a:moveTo>
                <a:lnTo>
                  <a:pt x="508895" y="427990"/>
                </a:lnTo>
                <a:lnTo>
                  <a:pt x="502975" y="435610"/>
                </a:lnTo>
                <a:lnTo>
                  <a:pt x="502763" y="448310"/>
                </a:lnTo>
                <a:lnTo>
                  <a:pt x="508882" y="459740"/>
                </a:lnTo>
                <a:lnTo>
                  <a:pt x="516588" y="462733"/>
                </a:lnTo>
                <a:lnTo>
                  <a:pt x="519508" y="462280"/>
                </a:lnTo>
                <a:lnTo>
                  <a:pt x="524867" y="453390"/>
                </a:lnTo>
                <a:lnTo>
                  <a:pt x="524596" y="440690"/>
                </a:lnTo>
                <a:lnTo>
                  <a:pt x="518169" y="430530"/>
                </a:lnTo>
                <a:lnTo>
                  <a:pt x="509304" y="427953"/>
                </a:lnTo>
                <a:close/>
              </a:path>
              <a:path w="3051175" h="476250">
                <a:moveTo>
                  <a:pt x="2131437" y="427805"/>
                </a:moveTo>
                <a:lnTo>
                  <a:pt x="2129349" y="427990"/>
                </a:lnTo>
                <a:lnTo>
                  <a:pt x="2123429" y="435610"/>
                </a:lnTo>
                <a:lnTo>
                  <a:pt x="2123216" y="448310"/>
                </a:lnTo>
                <a:lnTo>
                  <a:pt x="2129335" y="459740"/>
                </a:lnTo>
                <a:lnTo>
                  <a:pt x="2137009" y="462721"/>
                </a:lnTo>
                <a:lnTo>
                  <a:pt x="2142560" y="455930"/>
                </a:lnTo>
                <a:lnTo>
                  <a:pt x="2144253" y="443230"/>
                </a:lnTo>
                <a:lnTo>
                  <a:pt x="2139926" y="431800"/>
                </a:lnTo>
                <a:lnTo>
                  <a:pt x="2131437" y="427805"/>
                </a:lnTo>
                <a:close/>
              </a:path>
              <a:path w="3051175" h="476250">
                <a:moveTo>
                  <a:pt x="1321210" y="427805"/>
                </a:moveTo>
                <a:lnTo>
                  <a:pt x="1319122" y="427990"/>
                </a:lnTo>
                <a:lnTo>
                  <a:pt x="1313202" y="435610"/>
                </a:lnTo>
                <a:lnTo>
                  <a:pt x="1312989" y="448310"/>
                </a:lnTo>
                <a:lnTo>
                  <a:pt x="1319108" y="459740"/>
                </a:lnTo>
                <a:lnTo>
                  <a:pt x="1326782" y="462721"/>
                </a:lnTo>
                <a:lnTo>
                  <a:pt x="1332333" y="455930"/>
                </a:lnTo>
                <a:lnTo>
                  <a:pt x="1334026" y="443230"/>
                </a:lnTo>
                <a:lnTo>
                  <a:pt x="1329699" y="431800"/>
                </a:lnTo>
                <a:lnTo>
                  <a:pt x="1321210" y="427805"/>
                </a:lnTo>
                <a:close/>
              </a:path>
              <a:path w="3051175" h="476250">
                <a:moveTo>
                  <a:pt x="648343" y="461010"/>
                </a:moveTo>
                <a:lnTo>
                  <a:pt x="597830" y="461010"/>
                </a:lnTo>
                <a:lnTo>
                  <a:pt x="608017" y="462280"/>
                </a:lnTo>
                <a:lnTo>
                  <a:pt x="631338" y="462280"/>
                </a:lnTo>
                <a:lnTo>
                  <a:pt x="648343" y="461010"/>
                </a:lnTo>
                <a:close/>
              </a:path>
              <a:path w="3051175" h="476250">
                <a:moveTo>
                  <a:pt x="1458570" y="461010"/>
                </a:moveTo>
                <a:lnTo>
                  <a:pt x="1408058" y="461010"/>
                </a:lnTo>
                <a:lnTo>
                  <a:pt x="1418244" y="462280"/>
                </a:lnTo>
                <a:lnTo>
                  <a:pt x="1441565" y="462280"/>
                </a:lnTo>
                <a:lnTo>
                  <a:pt x="1458570" y="461010"/>
                </a:lnTo>
                <a:close/>
              </a:path>
              <a:path w="3051175" h="476250">
                <a:moveTo>
                  <a:pt x="2268797" y="461010"/>
                </a:moveTo>
                <a:lnTo>
                  <a:pt x="2218284" y="461010"/>
                </a:lnTo>
                <a:lnTo>
                  <a:pt x="2228471" y="462280"/>
                </a:lnTo>
                <a:lnTo>
                  <a:pt x="2251791" y="462280"/>
                </a:lnTo>
                <a:lnTo>
                  <a:pt x="2268797" y="461010"/>
                </a:lnTo>
                <a:close/>
              </a:path>
              <a:path w="3051175" h="476250">
                <a:moveTo>
                  <a:pt x="14745" y="368980"/>
                </a:moveTo>
                <a:lnTo>
                  <a:pt x="14065" y="369570"/>
                </a:lnTo>
                <a:lnTo>
                  <a:pt x="10372" y="386080"/>
                </a:lnTo>
                <a:lnTo>
                  <a:pt x="8431" y="398780"/>
                </a:lnTo>
                <a:lnTo>
                  <a:pt x="5683" y="408940"/>
                </a:lnTo>
                <a:lnTo>
                  <a:pt x="2878" y="417830"/>
                </a:lnTo>
                <a:lnTo>
                  <a:pt x="771" y="427974"/>
                </a:lnTo>
                <a:lnTo>
                  <a:pt x="104" y="441960"/>
                </a:lnTo>
                <a:lnTo>
                  <a:pt x="3793" y="453390"/>
                </a:lnTo>
                <a:lnTo>
                  <a:pt x="6410" y="456390"/>
                </a:lnTo>
                <a:lnTo>
                  <a:pt x="6389" y="443230"/>
                </a:lnTo>
                <a:lnTo>
                  <a:pt x="10756" y="430530"/>
                </a:lnTo>
                <a:lnTo>
                  <a:pt x="18774" y="421640"/>
                </a:lnTo>
                <a:lnTo>
                  <a:pt x="29698" y="416560"/>
                </a:lnTo>
                <a:lnTo>
                  <a:pt x="58893" y="416560"/>
                </a:lnTo>
                <a:lnTo>
                  <a:pt x="58151" y="414020"/>
                </a:lnTo>
                <a:lnTo>
                  <a:pt x="55313" y="407670"/>
                </a:lnTo>
                <a:lnTo>
                  <a:pt x="52471" y="398780"/>
                </a:lnTo>
                <a:lnTo>
                  <a:pt x="50228" y="386080"/>
                </a:lnTo>
                <a:lnTo>
                  <a:pt x="49710" y="377190"/>
                </a:lnTo>
                <a:lnTo>
                  <a:pt x="28889" y="377190"/>
                </a:lnTo>
                <a:lnTo>
                  <a:pt x="15447" y="374650"/>
                </a:lnTo>
                <a:lnTo>
                  <a:pt x="14745" y="368980"/>
                </a:lnTo>
                <a:close/>
              </a:path>
              <a:path w="3051175" h="476250">
                <a:moveTo>
                  <a:pt x="2990545" y="444977"/>
                </a:moveTo>
                <a:lnTo>
                  <a:pt x="2990249" y="445770"/>
                </a:lnTo>
                <a:lnTo>
                  <a:pt x="2990538" y="445487"/>
                </a:lnTo>
                <a:lnTo>
                  <a:pt x="2990545" y="444977"/>
                </a:lnTo>
                <a:close/>
              </a:path>
              <a:path w="3051175" h="476250">
                <a:moveTo>
                  <a:pt x="2990538" y="445487"/>
                </a:moveTo>
                <a:lnTo>
                  <a:pt x="2990249" y="445770"/>
                </a:lnTo>
                <a:lnTo>
                  <a:pt x="2990534" y="445770"/>
                </a:lnTo>
                <a:lnTo>
                  <a:pt x="2990538" y="445487"/>
                </a:lnTo>
                <a:close/>
              </a:path>
              <a:path w="3051175" h="476250">
                <a:moveTo>
                  <a:pt x="3013878" y="422643"/>
                </a:moveTo>
                <a:lnTo>
                  <a:pt x="3005197" y="424180"/>
                </a:lnTo>
                <a:lnTo>
                  <a:pt x="2995466" y="431800"/>
                </a:lnTo>
                <a:lnTo>
                  <a:pt x="2990545" y="444977"/>
                </a:lnTo>
                <a:lnTo>
                  <a:pt x="2990538" y="445487"/>
                </a:lnTo>
                <a:lnTo>
                  <a:pt x="3013878" y="422643"/>
                </a:lnTo>
                <a:close/>
              </a:path>
              <a:path w="3051175" h="476250">
                <a:moveTo>
                  <a:pt x="3016291" y="415290"/>
                </a:moveTo>
                <a:lnTo>
                  <a:pt x="3003200" y="415290"/>
                </a:lnTo>
                <a:lnTo>
                  <a:pt x="2994812" y="416458"/>
                </a:lnTo>
                <a:lnTo>
                  <a:pt x="2994007" y="419100"/>
                </a:lnTo>
                <a:lnTo>
                  <a:pt x="2991983" y="426720"/>
                </a:lnTo>
                <a:lnTo>
                  <a:pt x="2990679" y="435610"/>
                </a:lnTo>
                <a:lnTo>
                  <a:pt x="2990545" y="444977"/>
                </a:lnTo>
                <a:lnTo>
                  <a:pt x="2995466" y="431800"/>
                </a:lnTo>
                <a:lnTo>
                  <a:pt x="3005197" y="424180"/>
                </a:lnTo>
                <a:lnTo>
                  <a:pt x="3013878" y="422643"/>
                </a:lnTo>
                <a:lnTo>
                  <a:pt x="3020093" y="416560"/>
                </a:lnTo>
                <a:lnTo>
                  <a:pt x="3016291" y="415290"/>
                </a:lnTo>
                <a:close/>
              </a:path>
              <a:path w="3051175" h="476250">
                <a:moveTo>
                  <a:pt x="466248" y="426720"/>
                </a:moveTo>
                <a:lnTo>
                  <a:pt x="454217" y="427990"/>
                </a:lnTo>
                <a:lnTo>
                  <a:pt x="430882" y="433070"/>
                </a:lnTo>
                <a:lnTo>
                  <a:pt x="417420" y="434340"/>
                </a:lnTo>
                <a:lnTo>
                  <a:pt x="503962" y="434340"/>
                </a:lnTo>
                <a:lnTo>
                  <a:pt x="508895" y="427990"/>
                </a:lnTo>
                <a:lnTo>
                  <a:pt x="482189" y="427990"/>
                </a:lnTo>
                <a:lnTo>
                  <a:pt x="466248" y="426720"/>
                </a:lnTo>
                <a:close/>
              </a:path>
              <a:path w="3051175" h="476250">
                <a:moveTo>
                  <a:pt x="1205296" y="425450"/>
                </a:moveTo>
                <a:lnTo>
                  <a:pt x="1183293" y="426720"/>
                </a:lnTo>
                <a:lnTo>
                  <a:pt x="1148209" y="426720"/>
                </a:lnTo>
                <a:lnTo>
                  <a:pt x="1135635" y="429260"/>
                </a:lnTo>
                <a:lnTo>
                  <a:pt x="1127949" y="431800"/>
                </a:lnTo>
                <a:lnTo>
                  <a:pt x="1121905" y="431800"/>
                </a:lnTo>
                <a:lnTo>
                  <a:pt x="1110622" y="433070"/>
                </a:lnTo>
                <a:lnTo>
                  <a:pt x="1094114" y="434340"/>
                </a:lnTo>
                <a:lnTo>
                  <a:pt x="1314188" y="434340"/>
                </a:lnTo>
                <a:lnTo>
                  <a:pt x="1318135" y="429260"/>
                </a:lnTo>
                <a:lnTo>
                  <a:pt x="1295980" y="429260"/>
                </a:lnTo>
                <a:lnTo>
                  <a:pt x="1281513" y="427990"/>
                </a:lnTo>
                <a:lnTo>
                  <a:pt x="1222765" y="427990"/>
                </a:lnTo>
                <a:lnTo>
                  <a:pt x="1205296" y="425450"/>
                </a:lnTo>
                <a:close/>
              </a:path>
              <a:path w="3051175" h="476250">
                <a:moveTo>
                  <a:pt x="2015522" y="425450"/>
                </a:moveTo>
                <a:lnTo>
                  <a:pt x="1993520" y="426720"/>
                </a:lnTo>
                <a:lnTo>
                  <a:pt x="1958435" y="426720"/>
                </a:lnTo>
                <a:lnTo>
                  <a:pt x="1945862" y="429260"/>
                </a:lnTo>
                <a:lnTo>
                  <a:pt x="1938176" y="431800"/>
                </a:lnTo>
                <a:lnTo>
                  <a:pt x="1932131" y="431800"/>
                </a:lnTo>
                <a:lnTo>
                  <a:pt x="1920848" y="433070"/>
                </a:lnTo>
                <a:lnTo>
                  <a:pt x="1904340" y="434340"/>
                </a:lnTo>
                <a:lnTo>
                  <a:pt x="2124415" y="434340"/>
                </a:lnTo>
                <a:lnTo>
                  <a:pt x="2128362" y="429260"/>
                </a:lnTo>
                <a:lnTo>
                  <a:pt x="2106206" y="429260"/>
                </a:lnTo>
                <a:lnTo>
                  <a:pt x="2091740" y="427990"/>
                </a:lnTo>
                <a:lnTo>
                  <a:pt x="2032992" y="427990"/>
                </a:lnTo>
                <a:lnTo>
                  <a:pt x="2015522" y="425450"/>
                </a:lnTo>
                <a:close/>
              </a:path>
              <a:path w="3051175" h="476250">
                <a:moveTo>
                  <a:pt x="2896927" y="426720"/>
                </a:moveTo>
                <a:lnTo>
                  <a:pt x="2884897" y="427990"/>
                </a:lnTo>
                <a:lnTo>
                  <a:pt x="2861562" y="433070"/>
                </a:lnTo>
                <a:lnTo>
                  <a:pt x="2848100" y="434340"/>
                </a:lnTo>
                <a:lnTo>
                  <a:pt x="2935793" y="434340"/>
                </a:lnTo>
                <a:lnTo>
                  <a:pt x="2939820" y="427990"/>
                </a:lnTo>
                <a:lnTo>
                  <a:pt x="2912869" y="427990"/>
                </a:lnTo>
                <a:lnTo>
                  <a:pt x="2896927" y="426720"/>
                </a:lnTo>
                <a:close/>
              </a:path>
              <a:path w="3051175" h="476250">
                <a:moveTo>
                  <a:pt x="247685" y="425450"/>
                </a:moveTo>
                <a:lnTo>
                  <a:pt x="238872" y="425450"/>
                </a:lnTo>
                <a:lnTo>
                  <a:pt x="226548" y="426720"/>
                </a:lnTo>
                <a:lnTo>
                  <a:pt x="197693" y="431800"/>
                </a:lnTo>
                <a:lnTo>
                  <a:pt x="185866" y="433070"/>
                </a:lnTo>
                <a:lnTo>
                  <a:pt x="315810" y="433070"/>
                </a:lnTo>
                <a:lnTo>
                  <a:pt x="273284" y="429260"/>
                </a:lnTo>
                <a:lnTo>
                  <a:pt x="259507" y="426720"/>
                </a:lnTo>
                <a:lnTo>
                  <a:pt x="247685" y="425450"/>
                </a:lnTo>
                <a:close/>
              </a:path>
              <a:path w="3051175" h="476250">
                <a:moveTo>
                  <a:pt x="364987" y="430530"/>
                </a:moveTo>
                <a:lnTo>
                  <a:pt x="342942" y="430530"/>
                </a:lnTo>
                <a:lnTo>
                  <a:pt x="326870" y="433070"/>
                </a:lnTo>
                <a:lnTo>
                  <a:pt x="405699" y="433070"/>
                </a:lnTo>
                <a:lnTo>
                  <a:pt x="392548" y="431800"/>
                </a:lnTo>
                <a:lnTo>
                  <a:pt x="378725" y="431800"/>
                </a:lnTo>
                <a:lnTo>
                  <a:pt x="364987" y="430530"/>
                </a:lnTo>
                <a:close/>
              </a:path>
              <a:path w="3051175" h="476250">
                <a:moveTo>
                  <a:pt x="833142" y="426720"/>
                </a:moveTo>
                <a:lnTo>
                  <a:pt x="827656" y="427990"/>
                </a:lnTo>
                <a:lnTo>
                  <a:pt x="811505" y="431800"/>
                </a:lnTo>
                <a:lnTo>
                  <a:pt x="798202" y="433070"/>
                </a:lnTo>
                <a:lnTo>
                  <a:pt x="909652" y="433070"/>
                </a:lnTo>
                <a:lnTo>
                  <a:pt x="912942" y="429260"/>
                </a:lnTo>
                <a:lnTo>
                  <a:pt x="857310" y="429260"/>
                </a:lnTo>
                <a:lnTo>
                  <a:pt x="843734" y="427990"/>
                </a:lnTo>
                <a:lnTo>
                  <a:pt x="833142" y="426720"/>
                </a:lnTo>
                <a:close/>
              </a:path>
              <a:path w="3051175" h="476250">
                <a:moveTo>
                  <a:pt x="1643369" y="426720"/>
                </a:moveTo>
                <a:lnTo>
                  <a:pt x="1637883" y="427990"/>
                </a:lnTo>
                <a:lnTo>
                  <a:pt x="1621732" y="431800"/>
                </a:lnTo>
                <a:lnTo>
                  <a:pt x="1608429" y="433070"/>
                </a:lnTo>
                <a:lnTo>
                  <a:pt x="1719878" y="433070"/>
                </a:lnTo>
                <a:lnTo>
                  <a:pt x="1723169" y="429260"/>
                </a:lnTo>
                <a:lnTo>
                  <a:pt x="1667537" y="429260"/>
                </a:lnTo>
                <a:lnTo>
                  <a:pt x="1653961" y="427990"/>
                </a:lnTo>
                <a:lnTo>
                  <a:pt x="1643369" y="426720"/>
                </a:lnTo>
                <a:close/>
              </a:path>
              <a:path w="3051175" h="476250">
                <a:moveTo>
                  <a:pt x="2453596" y="426720"/>
                </a:moveTo>
                <a:lnTo>
                  <a:pt x="2448109" y="427990"/>
                </a:lnTo>
                <a:lnTo>
                  <a:pt x="2431958" y="431800"/>
                </a:lnTo>
                <a:lnTo>
                  <a:pt x="2418655" y="433070"/>
                </a:lnTo>
                <a:lnTo>
                  <a:pt x="2530213" y="433070"/>
                </a:lnTo>
                <a:lnTo>
                  <a:pt x="2534760" y="429260"/>
                </a:lnTo>
                <a:lnTo>
                  <a:pt x="2477763" y="429260"/>
                </a:lnTo>
                <a:lnTo>
                  <a:pt x="2464187" y="427990"/>
                </a:lnTo>
                <a:lnTo>
                  <a:pt x="2453596" y="426720"/>
                </a:lnTo>
                <a:close/>
              </a:path>
              <a:path w="3051175" h="476250">
                <a:moveTo>
                  <a:pt x="2678365" y="425450"/>
                </a:moveTo>
                <a:lnTo>
                  <a:pt x="2669551" y="425450"/>
                </a:lnTo>
                <a:lnTo>
                  <a:pt x="2657227" y="426720"/>
                </a:lnTo>
                <a:lnTo>
                  <a:pt x="2628373" y="431800"/>
                </a:lnTo>
                <a:lnTo>
                  <a:pt x="2616545" y="433070"/>
                </a:lnTo>
                <a:lnTo>
                  <a:pt x="2746489" y="433070"/>
                </a:lnTo>
                <a:lnTo>
                  <a:pt x="2703964" y="429260"/>
                </a:lnTo>
                <a:lnTo>
                  <a:pt x="2690187" y="426720"/>
                </a:lnTo>
                <a:lnTo>
                  <a:pt x="2678365" y="425450"/>
                </a:lnTo>
                <a:close/>
              </a:path>
              <a:path w="3051175" h="476250">
                <a:moveTo>
                  <a:pt x="2795666" y="430530"/>
                </a:moveTo>
                <a:lnTo>
                  <a:pt x="2773621" y="430530"/>
                </a:lnTo>
                <a:lnTo>
                  <a:pt x="2757549" y="433070"/>
                </a:lnTo>
                <a:lnTo>
                  <a:pt x="2836378" y="433070"/>
                </a:lnTo>
                <a:lnTo>
                  <a:pt x="2823228" y="431800"/>
                </a:lnTo>
                <a:lnTo>
                  <a:pt x="2809405" y="431800"/>
                </a:lnTo>
                <a:lnTo>
                  <a:pt x="2795666" y="430530"/>
                </a:lnTo>
                <a:close/>
              </a:path>
              <a:path w="3051175" h="476250">
                <a:moveTo>
                  <a:pt x="1036924" y="429260"/>
                </a:moveTo>
                <a:lnTo>
                  <a:pt x="1024257" y="429260"/>
                </a:lnTo>
                <a:lnTo>
                  <a:pt x="995845" y="431800"/>
                </a:lnTo>
                <a:lnTo>
                  <a:pt x="1053487" y="431800"/>
                </a:lnTo>
                <a:lnTo>
                  <a:pt x="1048315" y="430530"/>
                </a:lnTo>
                <a:lnTo>
                  <a:pt x="1036924" y="429260"/>
                </a:lnTo>
                <a:close/>
              </a:path>
              <a:path w="3051175" h="476250">
                <a:moveTo>
                  <a:pt x="1847151" y="429260"/>
                </a:moveTo>
                <a:lnTo>
                  <a:pt x="1834484" y="429260"/>
                </a:lnTo>
                <a:lnTo>
                  <a:pt x="1806071" y="431800"/>
                </a:lnTo>
                <a:lnTo>
                  <a:pt x="1863713" y="431800"/>
                </a:lnTo>
                <a:lnTo>
                  <a:pt x="1858541" y="430530"/>
                </a:lnTo>
                <a:lnTo>
                  <a:pt x="1847151" y="429260"/>
                </a:lnTo>
                <a:close/>
              </a:path>
              <a:path w="3051175" h="476250">
                <a:moveTo>
                  <a:pt x="664099" y="426720"/>
                </a:moveTo>
                <a:lnTo>
                  <a:pt x="641017" y="426720"/>
                </a:lnTo>
                <a:lnTo>
                  <a:pt x="630023" y="427805"/>
                </a:lnTo>
                <a:lnTo>
                  <a:pt x="614566" y="429260"/>
                </a:lnTo>
                <a:lnTo>
                  <a:pt x="692944" y="429260"/>
                </a:lnTo>
                <a:lnTo>
                  <a:pt x="664099" y="426720"/>
                </a:lnTo>
                <a:close/>
              </a:path>
              <a:path w="3051175" h="476250">
                <a:moveTo>
                  <a:pt x="915411" y="426720"/>
                </a:moveTo>
                <a:lnTo>
                  <a:pt x="895608" y="426720"/>
                </a:lnTo>
                <a:lnTo>
                  <a:pt x="882826" y="427990"/>
                </a:lnTo>
                <a:lnTo>
                  <a:pt x="870017" y="427990"/>
                </a:lnTo>
                <a:lnTo>
                  <a:pt x="857310" y="429260"/>
                </a:lnTo>
                <a:lnTo>
                  <a:pt x="912942" y="429260"/>
                </a:lnTo>
                <a:lnTo>
                  <a:pt x="914039" y="427990"/>
                </a:lnTo>
                <a:lnTo>
                  <a:pt x="917241" y="427425"/>
                </a:lnTo>
                <a:lnTo>
                  <a:pt x="915411" y="426720"/>
                </a:lnTo>
                <a:close/>
              </a:path>
              <a:path w="3051175" h="476250">
                <a:moveTo>
                  <a:pt x="1318904" y="426720"/>
                </a:moveTo>
                <a:lnTo>
                  <a:pt x="1309408" y="427805"/>
                </a:lnTo>
                <a:lnTo>
                  <a:pt x="1295980" y="429260"/>
                </a:lnTo>
                <a:lnTo>
                  <a:pt x="1318135" y="429260"/>
                </a:lnTo>
                <a:lnTo>
                  <a:pt x="1319122" y="427990"/>
                </a:lnTo>
                <a:lnTo>
                  <a:pt x="1321210" y="427805"/>
                </a:lnTo>
                <a:lnTo>
                  <a:pt x="1318904" y="426720"/>
                </a:lnTo>
                <a:close/>
              </a:path>
              <a:path w="3051175" h="476250">
                <a:moveTo>
                  <a:pt x="1474326" y="426720"/>
                </a:moveTo>
                <a:lnTo>
                  <a:pt x="1451243" y="426720"/>
                </a:lnTo>
                <a:lnTo>
                  <a:pt x="1440250" y="427805"/>
                </a:lnTo>
                <a:lnTo>
                  <a:pt x="1424793" y="429260"/>
                </a:lnTo>
                <a:lnTo>
                  <a:pt x="1503171" y="429260"/>
                </a:lnTo>
                <a:lnTo>
                  <a:pt x="1474326" y="426720"/>
                </a:lnTo>
                <a:close/>
              </a:path>
              <a:path w="3051175" h="476250">
                <a:moveTo>
                  <a:pt x="1725638" y="426720"/>
                </a:moveTo>
                <a:lnTo>
                  <a:pt x="1705834" y="426720"/>
                </a:lnTo>
                <a:lnTo>
                  <a:pt x="1693053" y="427990"/>
                </a:lnTo>
                <a:lnTo>
                  <a:pt x="1680244" y="427990"/>
                </a:lnTo>
                <a:lnTo>
                  <a:pt x="1667537" y="429260"/>
                </a:lnTo>
                <a:lnTo>
                  <a:pt x="1723169" y="429260"/>
                </a:lnTo>
                <a:lnTo>
                  <a:pt x="1724266" y="427990"/>
                </a:lnTo>
                <a:lnTo>
                  <a:pt x="1727468" y="427425"/>
                </a:lnTo>
                <a:lnTo>
                  <a:pt x="1725638" y="426720"/>
                </a:lnTo>
                <a:close/>
              </a:path>
              <a:path w="3051175" h="476250">
                <a:moveTo>
                  <a:pt x="2129131" y="426720"/>
                </a:moveTo>
                <a:lnTo>
                  <a:pt x="2119635" y="427805"/>
                </a:lnTo>
                <a:lnTo>
                  <a:pt x="2106206" y="429260"/>
                </a:lnTo>
                <a:lnTo>
                  <a:pt x="2128362" y="429260"/>
                </a:lnTo>
                <a:lnTo>
                  <a:pt x="2129349" y="427990"/>
                </a:lnTo>
                <a:lnTo>
                  <a:pt x="2131437" y="427805"/>
                </a:lnTo>
                <a:lnTo>
                  <a:pt x="2129131" y="426720"/>
                </a:lnTo>
                <a:close/>
              </a:path>
              <a:path w="3051175" h="476250">
                <a:moveTo>
                  <a:pt x="2284553" y="426720"/>
                </a:moveTo>
                <a:lnTo>
                  <a:pt x="2261471" y="426720"/>
                </a:lnTo>
                <a:lnTo>
                  <a:pt x="2250477" y="427805"/>
                </a:lnTo>
                <a:lnTo>
                  <a:pt x="2235020" y="429260"/>
                </a:lnTo>
                <a:lnTo>
                  <a:pt x="2313398" y="429260"/>
                </a:lnTo>
                <a:lnTo>
                  <a:pt x="2284553" y="426720"/>
                </a:lnTo>
                <a:close/>
              </a:path>
              <a:path w="3051175" h="476250">
                <a:moveTo>
                  <a:pt x="2535865" y="426720"/>
                </a:moveTo>
                <a:lnTo>
                  <a:pt x="2516061" y="426720"/>
                </a:lnTo>
                <a:lnTo>
                  <a:pt x="2503279" y="427990"/>
                </a:lnTo>
                <a:lnTo>
                  <a:pt x="2490470" y="427990"/>
                </a:lnTo>
                <a:lnTo>
                  <a:pt x="2477763" y="429260"/>
                </a:lnTo>
                <a:lnTo>
                  <a:pt x="2534760" y="429260"/>
                </a:lnTo>
                <a:lnTo>
                  <a:pt x="2537184" y="427228"/>
                </a:lnTo>
                <a:lnTo>
                  <a:pt x="2535865" y="426720"/>
                </a:lnTo>
                <a:close/>
              </a:path>
              <a:path w="3051175" h="476250">
                <a:moveTo>
                  <a:pt x="505058" y="426720"/>
                </a:moveTo>
                <a:lnTo>
                  <a:pt x="494489" y="427990"/>
                </a:lnTo>
                <a:lnTo>
                  <a:pt x="508895" y="427990"/>
                </a:lnTo>
                <a:lnTo>
                  <a:pt x="509304" y="427953"/>
                </a:lnTo>
                <a:lnTo>
                  <a:pt x="505058" y="426720"/>
                </a:lnTo>
                <a:close/>
              </a:path>
              <a:path w="3051175" h="476250">
                <a:moveTo>
                  <a:pt x="2935738" y="426720"/>
                </a:moveTo>
                <a:lnTo>
                  <a:pt x="2925169" y="427990"/>
                </a:lnTo>
                <a:lnTo>
                  <a:pt x="2939820" y="427990"/>
                </a:lnTo>
                <a:lnTo>
                  <a:pt x="2940054" y="427974"/>
                </a:lnTo>
                <a:lnTo>
                  <a:pt x="2935738" y="426720"/>
                </a:lnTo>
                <a:close/>
              </a:path>
              <a:path w="3051175" h="476250">
                <a:moveTo>
                  <a:pt x="3047386" y="415290"/>
                </a:moveTo>
                <a:lnTo>
                  <a:pt x="3016291" y="415290"/>
                </a:lnTo>
                <a:lnTo>
                  <a:pt x="3020093" y="416560"/>
                </a:lnTo>
                <a:lnTo>
                  <a:pt x="3013878" y="422643"/>
                </a:lnTo>
                <a:lnTo>
                  <a:pt x="3019546" y="421640"/>
                </a:lnTo>
                <a:lnTo>
                  <a:pt x="3049330" y="421640"/>
                </a:lnTo>
                <a:lnTo>
                  <a:pt x="3049136" y="420370"/>
                </a:lnTo>
                <a:lnTo>
                  <a:pt x="3047386" y="415290"/>
                </a:lnTo>
                <a:close/>
              </a:path>
              <a:path w="3051175" h="476250">
                <a:moveTo>
                  <a:pt x="58893" y="416560"/>
                </a:moveTo>
                <a:lnTo>
                  <a:pt x="41165" y="416560"/>
                </a:lnTo>
                <a:lnTo>
                  <a:pt x="49674" y="417830"/>
                </a:lnTo>
                <a:lnTo>
                  <a:pt x="56848" y="420370"/>
                </a:lnTo>
                <a:lnTo>
                  <a:pt x="60172" y="420935"/>
                </a:lnTo>
                <a:lnTo>
                  <a:pt x="58893" y="416560"/>
                </a:lnTo>
                <a:close/>
              </a:path>
              <a:path w="3051175" h="476250">
                <a:moveTo>
                  <a:pt x="3002215" y="369148"/>
                </a:moveTo>
                <a:lnTo>
                  <a:pt x="3000881" y="372110"/>
                </a:lnTo>
                <a:lnTo>
                  <a:pt x="3000188" y="389890"/>
                </a:lnTo>
                <a:lnTo>
                  <a:pt x="2998530" y="402590"/>
                </a:lnTo>
                <a:lnTo>
                  <a:pt x="2996329" y="411480"/>
                </a:lnTo>
                <a:lnTo>
                  <a:pt x="2994812" y="416458"/>
                </a:lnTo>
                <a:lnTo>
                  <a:pt x="3003200" y="415290"/>
                </a:lnTo>
                <a:lnTo>
                  <a:pt x="3047386" y="415290"/>
                </a:lnTo>
                <a:lnTo>
                  <a:pt x="3044378" y="406400"/>
                </a:lnTo>
                <a:lnTo>
                  <a:pt x="3041876" y="397510"/>
                </a:lnTo>
                <a:lnTo>
                  <a:pt x="3039893" y="384810"/>
                </a:lnTo>
                <a:lnTo>
                  <a:pt x="3039488" y="377190"/>
                </a:lnTo>
                <a:lnTo>
                  <a:pt x="3018612" y="377190"/>
                </a:lnTo>
                <a:lnTo>
                  <a:pt x="3005198" y="373380"/>
                </a:lnTo>
                <a:lnTo>
                  <a:pt x="3002215" y="369148"/>
                </a:lnTo>
                <a:close/>
              </a:path>
              <a:path w="3051175" h="476250">
                <a:moveTo>
                  <a:pt x="33674" y="359410"/>
                </a:moveTo>
                <a:lnTo>
                  <a:pt x="22852" y="361950"/>
                </a:lnTo>
                <a:lnTo>
                  <a:pt x="14745" y="368980"/>
                </a:lnTo>
                <a:lnTo>
                  <a:pt x="15447" y="374650"/>
                </a:lnTo>
                <a:lnTo>
                  <a:pt x="28889" y="377190"/>
                </a:lnTo>
                <a:lnTo>
                  <a:pt x="43226" y="374650"/>
                </a:lnTo>
                <a:lnTo>
                  <a:pt x="48989" y="368074"/>
                </a:lnTo>
                <a:lnTo>
                  <a:pt x="43473" y="361950"/>
                </a:lnTo>
                <a:lnTo>
                  <a:pt x="33674" y="359410"/>
                </a:lnTo>
                <a:close/>
              </a:path>
              <a:path w="3051175" h="476250">
                <a:moveTo>
                  <a:pt x="48989" y="368074"/>
                </a:moveTo>
                <a:lnTo>
                  <a:pt x="43226" y="374650"/>
                </a:lnTo>
                <a:lnTo>
                  <a:pt x="28889" y="377190"/>
                </a:lnTo>
                <a:lnTo>
                  <a:pt x="49710" y="377190"/>
                </a:lnTo>
                <a:lnTo>
                  <a:pt x="49192" y="368300"/>
                </a:lnTo>
                <a:lnTo>
                  <a:pt x="48989" y="368074"/>
                </a:lnTo>
                <a:close/>
              </a:path>
              <a:path w="3051175" h="476250">
                <a:moveTo>
                  <a:pt x="3017775" y="356870"/>
                </a:moveTo>
                <a:lnTo>
                  <a:pt x="3006029" y="360680"/>
                </a:lnTo>
                <a:lnTo>
                  <a:pt x="3002215" y="369148"/>
                </a:lnTo>
                <a:lnTo>
                  <a:pt x="3005198" y="373380"/>
                </a:lnTo>
                <a:lnTo>
                  <a:pt x="3018612" y="377190"/>
                </a:lnTo>
                <a:lnTo>
                  <a:pt x="3032840" y="374650"/>
                </a:lnTo>
                <a:lnTo>
                  <a:pt x="3038918" y="366473"/>
                </a:lnTo>
                <a:lnTo>
                  <a:pt x="3038880" y="365760"/>
                </a:lnTo>
                <a:lnTo>
                  <a:pt x="3030573" y="358140"/>
                </a:lnTo>
                <a:lnTo>
                  <a:pt x="3017775" y="356870"/>
                </a:lnTo>
                <a:close/>
              </a:path>
              <a:path w="3051175" h="476250">
                <a:moveTo>
                  <a:pt x="3038918" y="366473"/>
                </a:moveTo>
                <a:lnTo>
                  <a:pt x="3032840" y="374650"/>
                </a:lnTo>
                <a:lnTo>
                  <a:pt x="3018612" y="377190"/>
                </a:lnTo>
                <a:lnTo>
                  <a:pt x="3039488" y="377190"/>
                </a:lnTo>
                <a:lnTo>
                  <a:pt x="3038918" y="366473"/>
                </a:lnTo>
                <a:close/>
              </a:path>
              <a:path w="3051175" h="476250">
                <a:moveTo>
                  <a:pt x="3002439" y="107676"/>
                </a:moveTo>
                <a:lnTo>
                  <a:pt x="3000713" y="109220"/>
                </a:lnTo>
                <a:lnTo>
                  <a:pt x="3002650" y="120650"/>
                </a:lnTo>
                <a:lnTo>
                  <a:pt x="3002639" y="133350"/>
                </a:lnTo>
                <a:lnTo>
                  <a:pt x="3001975" y="144780"/>
                </a:lnTo>
                <a:lnTo>
                  <a:pt x="3001786" y="158750"/>
                </a:lnTo>
                <a:lnTo>
                  <a:pt x="3002811" y="168910"/>
                </a:lnTo>
                <a:lnTo>
                  <a:pt x="3000310" y="182880"/>
                </a:lnTo>
                <a:lnTo>
                  <a:pt x="3001212" y="193040"/>
                </a:lnTo>
                <a:lnTo>
                  <a:pt x="3001148" y="209550"/>
                </a:lnTo>
                <a:lnTo>
                  <a:pt x="3002339" y="224790"/>
                </a:lnTo>
                <a:lnTo>
                  <a:pt x="3005521" y="233680"/>
                </a:lnTo>
                <a:lnTo>
                  <a:pt x="3006874" y="240030"/>
                </a:lnTo>
                <a:lnTo>
                  <a:pt x="3007945" y="254000"/>
                </a:lnTo>
                <a:lnTo>
                  <a:pt x="3007283" y="275590"/>
                </a:lnTo>
                <a:lnTo>
                  <a:pt x="3005321" y="285750"/>
                </a:lnTo>
                <a:lnTo>
                  <a:pt x="3003855" y="300990"/>
                </a:lnTo>
                <a:lnTo>
                  <a:pt x="3005076" y="314960"/>
                </a:lnTo>
                <a:lnTo>
                  <a:pt x="3005782" y="326390"/>
                </a:lnTo>
                <a:lnTo>
                  <a:pt x="3001836" y="353060"/>
                </a:lnTo>
                <a:lnTo>
                  <a:pt x="3000722" y="367030"/>
                </a:lnTo>
                <a:lnTo>
                  <a:pt x="3002215" y="369148"/>
                </a:lnTo>
                <a:lnTo>
                  <a:pt x="3006029" y="360680"/>
                </a:lnTo>
                <a:lnTo>
                  <a:pt x="3017775" y="356870"/>
                </a:lnTo>
                <a:lnTo>
                  <a:pt x="3038968" y="356870"/>
                </a:lnTo>
                <a:lnTo>
                  <a:pt x="3038899" y="355600"/>
                </a:lnTo>
                <a:lnTo>
                  <a:pt x="3037933" y="342900"/>
                </a:lnTo>
                <a:lnTo>
                  <a:pt x="3037028" y="327660"/>
                </a:lnTo>
                <a:lnTo>
                  <a:pt x="3036663" y="314960"/>
                </a:lnTo>
                <a:lnTo>
                  <a:pt x="3036796" y="309880"/>
                </a:lnTo>
                <a:lnTo>
                  <a:pt x="3036904" y="300990"/>
                </a:lnTo>
                <a:lnTo>
                  <a:pt x="3036639" y="289560"/>
                </a:lnTo>
                <a:lnTo>
                  <a:pt x="3034756" y="274320"/>
                </a:lnTo>
                <a:lnTo>
                  <a:pt x="3034537" y="260350"/>
                </a:lnTo>
                <a:lnTo>
                  <a:pt x="3036390" y="248920"/>
                </a:lnTo>
                <a:lnTo>
                  <a:pt x="3038828" y="238760"/>
                </a:lnTo>
                <a:lnTo>
                  <a:pt x="3040366" y="228600"/>
                </a:lnTo>
                <a:lnTo>
                  <a:pt x="3040259" y="220980"/>
                </a:lnTo>
                <a:lnTo>
                  <a:pt x="3040138" y="215900"/>
                </a:lnTo>
                <a:lnTo>
                  <a:pt x="3039455" y="203200"/>
                </a:lnTo>
                <a:lnTo>
                  <a:pt x="3038655" y="190500"/>
                </a:lnTo>
                <a:lnTo>
                  <a:pt x="3037866" y="176530"/>
                </a:lnTo>
                <a:lnTo>
                  <a:pt x="3038482" y="162560"/>
                </a:lnTo>
                <a:lnTo>
                  <a:pt x="3037938" y="152400"/>
                </a:lnTo>
                <a:lnTo>
                  <a:pt x="3036330" y="144780"/>
                </a:lnTo>
                <a:lnTo>
                  <a:pt x="3035526" y="138430"/>
                </a:lnTo>
                <a:lnTo>
                  <a:pt x="3035581" y="129540"/>
                </a:lnTo>
                <a:lnTo>
                  <a:pt x="3037112" y="119380"/>
                </a:lnTo>
                <a:lnTo>
                  <a:pt x="3024228" y="119380"/>
                </a:lnTo>
                <a:lnTo>
                  <a:pt x="3011811" y="118110"/>
                </a:lnTo>
                <a:lnTo>
                  <a:pt x="3002762" y="111760"/>
                </a:lnTo>
                <a:lnTo>
                  <a:pt x="3002439" y="107676"/>
                </a:lnTo>
                <a:close/>
              </a:path>
              <a:path w="3051175" h="476250">
                <a:moveTo>
                  <a:pt x="13140" y="113037"/>
                </a:moveTo>
                <a:lnTo>
                  <a:pt x="11538" y="115570"/>
                </a:lnTo>
                <a:lnTo>
                  <a:pt x="12758" y="125730"/>
                </a:lnTo>
                <a:lnTo>
                  <a:pt x="11199" y="140970"/>
                </a:lnTo>
                <a:lnTo>
                  <a:pt x="13813" y="153670"/>
                </a:lnTo>
                <a:lnTo>
                  <a:pt x="14872" y="167640"/>
                </a:lnTo>
                <a:lnTo>
                  <a:pt x="13730" y="177800"/>
                </a:lnTo>
                <a:lnTo>
                  <a:pt x="14628" y="190500"/>
                </a:lnTo>
                <a:lnTo>
                  <a:pt x="14704" y="194310"/>
                </a:lnTo>
                <a:lnTo>
                  <a:pt x="13983" y="203200"/>
                </a:lnTo>
                <a:lnTo>
                  <a:pt x="12490" y="215900"/>
                </a:lnTo>
                <a:lnTo>
                  <a:pt x="13532" y="229870"/>
                </a:lnTo>
                <a:lnTo>
                  <a:pt x="14056" y="242570"/>
                </a:lnTo>
                <a:lnTo>
                  <a:pt x="13006" y="255270"/>
                </a:lnTo>
                <a:lnTo>
                  <a:pt x="11585" y="269240"/>
                </a:lnTo>
                <a:lnTo>
                  <a:pt x="10992" y="280670"/>
                </a:lnTo>
                <a:lnTo>
                  <a:pt x="11900" y="294640"/>
                </a:lnTo>
                <a:lnTo>
                  <a:pt x="13033" y="309880"/>
                </a:lnTo>
                <a:lnTo>
                  <a:pt x="14013" y="321310"/>
                </a:lnTo>
                <a:lnTo>
                  <a:pt x="13725" y="331470"/>
                </a:lnTo>
                <a:lnTo>
                  <a:pt x="13279" y="344170"/>
                </a:lnTo>
                <a:lnTo>
                  <a:pt x="13559" y="359410"/>
                </a:lnTo>
                <a:lnTo>
                  <a:pt x="14745" y="368980"/>
                </a:lnTo>
                <a:lnTo>
                  <a:pt x="22852" y="361950"/>
                </a:lnTo>
                <a:lnTo>
                  <a:pt x="33674" y="359410"/>
                </a:lnTo>
                <a:lnTo>
                  <a:pt x="49663" y="359410"/>
                </a:lnTo>
                <a:lnTo>
                  <a:pt x="49299" y="351790"/>
                </a:lnTo>
                <a:lnTo>
                  <a:pt x="48551" y="339090"/>
                </a:lnTo>
                <a:lnTo>
                  <a:pt x="48061" y="325120"/>
                </a:lnTo>
                <a:lnTo>
                  <a:pt x="48566" y="313690"/>
                </a:lnTo>
                <a:lnTo>
                  <a:pt x="45090" y="300990"/>
                </a:lnTo>
                <a:lnTo>
                  <a:pt x="43148" y="288290"/>
                </a:lnTo>
                <a:lnTo>
                  <a:pt x="44350" y="274320"/>
                </a:lnTo>
                <a:lnTo>
                  <a:pt x="45103" y="262890"/>
                </a:lnTo>
                <a:lnTo>
                  <a:pt x="45317" y="248920"/>
                </a:lnTo>
                <a:lnTo>
                  <a:pt x="45831" y="233680"/>
                </a:lnTo>
                <a:lnTo>
                  <a:pt x="47139" y="220980"/>
                </a:lnTo>
                <a:lnTo>
                  <a:pt x="49372" y="205740"/>
                </a:lnTo>
                <a:lnTo>
                  <a:pt x="49536" y="194310"/>
                </a:lnTo>
                <a:lnTo>
                  <a:pt x="47917" y="181610"/>
                </a:lnTo>
                <a:lnTo>
                  <a:pt x="46863" y="168910"/>
                </a:lnTo>
                <a:lnTo>
                  <a:pt x="47142" y="157480"/>
                </a:lnTo>
                <a:lnTo>
                  <a:pt x="47799" y="144780"/>
                </a:lnTo>
                <a:lnTo>
                  <a:pt x="48848" y="129540"/>
                </a:lnTo>
                <a:lnTo>
                  <a:pt x="48548" y="120650"/>
                </a:lnTo>
                <a:lnTo>
                  <a:pt x="32853" y="120650"/>
                </a:lnTo>
                <a:lnTo>
                  <a:pt x="20054" y="119380"/>
                </a:lnTo>
                <a:lnTo>
                  <a:pt x="13140" y="113037"/>
                </a:lnTo>
                <a:close/>
              </a:path>
              <a:path w="3051175" h="476250">
                <a:moveTo>
                  <a:pt x="49663" y="359410"/>
                </a:moveTo>
                <a:lnTo>
                  <a:pt x="33674" y="359410"/>
                </a:lnTo>
                <a:lnTo>
                  <a:pt x="43473" y="361950"/>
                </a:lnTo>
                <a:lnTo>
                  <a:pt x="48989" y="368074"/>
                </a:lnTo>
                <a:lnTo>
                  <a:pt x="49905" y="367030"/>
                </a:lnTo>
                <a:lnTo>
                  <a:pt x="49785" y="361950"/>
                </a:lnTo>
                <a:lnTo>
                  <a:pt x="49663" y="359410"/>
                </a:lnTo>
                <a:close/>
              </a:path>
              <a:path w="3051175" h="476250">
                <a:moveTo>
                  <a:pt x="3038968" y="356870"/>
                </a:moveTo>
                <a:lnTo>
                  <a:pt x="3017775" y="356870"/>
                </a:lnTo>
                <a:lnTo>
                  <a:pt x="3030573" y="358140"/>
                </a:lnTo>
                <a:lnTo>
                  <a:pt x="3038880" y="365760"/>
                </a:lnTo>
                <a:lnTo>
                  <a:pt x="3038918" y="366473"/>
                </a:lnTo>
                <a:lnTo>
                  <a:pt x="3039448" y="365760"/>
                </a:lnTo>
                <a:lnTo>
                  <a:pt x="3038968" y="356870"/>
                </a:lnTo>
                <a:close/>
              </a:path>
              <a:path w="3051175" h="476250">
                <a:moveTo>
                  <a:pt x="32179" y="101600"/>
                </a:moveTo>
                <a:lnTo>
                  <a:pt x="17962" y="105410"/>
                </a:lnTo>
                <a:lnTo>
                  <a:pt x="13140" y="113037"/>
                </a:lnTo>
                <a:lnTo>
                  <a:pt x="20054" y="119380"/>
                </a:lnTo>
                <a:lnTo>
                  <a:pt x="32853" y="120650"/>
                </a:lnTo>
                <a:lnTo>
                  <a:pt x="44598" y="115570"/>
                </a:lnTo>
                <a:lnTo>
                  <a:pt x="46951" y="110928"/>
                </a:lnTo>
                <a:lnTo>
                  <a:pt x="45521" y="104140"/>
                </a:lnTo>
                <a:lnTo>
                  <a:pt x="32179" y="101600"/>
                </a:lnTo>
                <a:close/>
              </a:path>
              <a:path w="3051175" h="476250">
                <a:moveTo>
                  <a:pt x="46951" y="110928"/>
                </a:moveTo>
                <a:lnTo>
                  <a:pt x="44598" y="115570"/>
                </a:lnTo>
                <a:lnTo>
                  <a:pt x="32853" y="120650"/>
                </a:lnTo>
                <a:lnTo>
                  <a:pt x="48548" y="120650"/>
                </a:lnTo>
                <a:lnTo>
                  <a:pt x="48463" y="118110"/>
                </a:lnTo>
                <a:lnTo>
                  <a:pt x="46951" y="110928"/>
                </a:lnTo>
                <a:close/>
              </a:path>
              <a:path w="3051175" h="476250">
                <a:moveTo>
                  <a:pt x="3022805" y="100330"/>
                </a:moveTo>
                <a:lnTo>
                  <a:pt x="3007812" y="102870"/>
                </a:lnTo>
                <a:lnTo>
                  <a:pt x="3002439" y="107676"/>
                </a:lnTo>
                <a:lnTo>
                  <a:pt x="3002762" y="111760"/>
                </a:lnTo>
                <a:lnTo>
                  <a:pt x="3011811" y="118110"/>
                </a:lnTo>
                <a:lnTo>
                  <a:pt x="3024228" y="119380"/>
                </a:lnTo>
                <a:lnTo>
                  <a:pt x="3035166" y="115570"/>
                </a:lnTo>
                <a:lnTo>
                  <a:pt x="3036704" y="111760"/>
                </a:lnTo>
                <a:lnTo>
                  <a:pt x="3036765" y="110928"/>
                </a:lnTo>
                <a:lnTo>
                  <a:pt x="3036255" y="104140"/>
                </a:lnTo>
                <a:lnTo>
                  <a:pt x="3022805" y="100330"/>
                </a:lnTo>
                <a:close/>
              </a:path>
              <a:path w="3051175" h="476250">
                <a:moveTo>
                  <a:pt x="3036808" y="111503"/>
                </a:moveTo>
                <a:lnTo>
                  <a:pt x="3035166" y="115570"/>
                </a:lnTo>
                <a:lnTo>
                  <a:pt x="3024228" y="119380"/>
                </a:lnTo>
                <a:lnTo>
                  <a:pt x="3037112" y="119380"/>
                </a:lnTo>
                <a:lnTo>
                  <a:pt x="3037304" y="118110"/>
                </a:lnTo>
                <a:lnTo>
                  <a:pt x="3036808" y="111503"/>
                </a:lnTo>
                <a:close/>
              </a:path>
              <a:path w="3051175" h="476250">
                <a:moveTo>
                  <a:pt x="24648" y="7620"/>
                </a:moveTo>
                <a:lnTo>
                  <a:pt x="16849" y="7620"/>
                </a:lnTo>
                <a:lnTo>
                  <a:pt x="5764" y="15240"/>
                </a:lnTo>
                <a:lnTo>
                  <a:pt x="954" y="27940"/>
                </a:lnTo>
                <a:lnTo>
                  <a:pt x="99" y="39370"/>
                </a:lnTo>
                <a:lnTo>
                  <a:pt x="0" y="44450"/>
                </a:lnTo>
                <a:lnTo>
                  <a:pt x="90" y="46990"/>
                </a:lnTo>
                <a:lnTo>
                  <a:pt x="188" y="48552"/>
                </a:lnTo>
                <a:lnTo>
                  <a:pt x="1491" y="55880"/>
                </a:lnTo>
                <a:lnTo>
                  <a:pt x="3679" y="63500"/>
                </a:lnTo>
                <a:lnTo>
                  <a:pt x="6249" y="69850"/>
                </a:lnTo>
                <a:lnTo>
                  <a:pt x="8751" y="80010"/>
                </a:lnTo>
                <a:lnTo>
                  <a:pt x="10734" y="92710"/>
                </a:lnTo>
                <a:lnTo>
                  <a:pt x="11747" y="111760"/>
                </a:lnTo>
                <a:lnTo>
                  <a:pt x="13140" y="113037"/>
                </a:lnTo>
                <a:lnTo>
                  <a:pt x="17962" y="105410"/>
                </a:lnTo>
                <a:lnTo>
                  <a:pt x="32179" y="101600"/>
                </a:lnTo>
                <a:lnTo>
                  <a:pt x="49895" y="101600"/>
                </a:lnTo>
                <a:lnTo>
                  <a:pt x="50440" y="87630"/>
                </a:lnTo>
                <a:lnTo>
                  <a:pt x="52098" y="74930"/>
                </a:lnTo>
                <a:lnTo>
                  <a:pt x="54299" y="64770"/>
                </a:lnTo>
                <a:lnTo>
                  <a:pt x="55073" y="62230"/>
                </a:lnTo>
                <a:lnTo>
                  <a:pt x="34337" y="62230"/>
                </a:lnTo>
                <a:lnTo>
                  <a:pt x="30534" y="60960"/>
                </a:lnTo>
                <a:lnTo>
                  <a:pt x="35724" y="55880"/>
                </a:lnTo>
                <a:lnTo>
                  <a:pt x="31081" y="55880"/>
                </a:lnTo>
                <a:lnTo>
                  <a:pt x="16671" y="53340"/>
                </a:lnTo>
                <a:lnTo>
                  <a:pt x="6751" y="45720"/>
                </a:lnTo>
                <a:lnTo>
                  <a:pt x="1106" y="33020"/>
                </a:lnTo>
                <a:lnTo>
                  <a:pt x="24648" y="7620"/>
                </a:lnTo>
                <a:close/>
              </a:path>
              <a:path w="3051175" h="476250">
                <a:moveTo>
                  <a:pt x="3040017" y="100330"/>
                </a:moveTo>
                <a:lnTo>
                  <a:pt x="3022805" y="100330"/>
                </a:lnTo>
                <a:lnTo>
                  <a:pt x="3036255" y="104140"/>
                </a:lnTo>
                <a:lnTo>
                  <a:pt x="3036808" y="111503"/>
                </a:lnTo>
                <a:lnTo>
                  <a:pt x="3039781" y="104140"/>
                </a:lnTo>
                <a:lnTo>
                  <a:pt x="3040017" y="100330"/>
                </a:lnTo>
                <a:close/>
              </a:path>
              <a:path w="3051175" h="476250">
                <a:moveTo>
                  <a:pt x="49895" y="101600"/>
                </a:moveTo>
                <a:lnTo>
                  <a:pt x="32179" y="101600"/>
                </a:lnTo>
                <a:lnTo>
                  <a:pt x="45521" y="104140"/>
                </a:lnTo>
                <a:lnTo>
                  <a:pt x="46951" y="110928"/>
                </a:lnTo>
                <a:lnTo>
                  <a:pt x="49747" y="105410"/>
                </a:lnTo>
                <a:lnTo>
                  <a:pt x="49895" y="101600"/>
                </a:lnTo>
                <a:close/>
              </a:path>
              <a:path w="3051175" h="476250">
                <a:moveTo>
                  <a:pt x="2990436" y="56012"/>
                </a:moveTo>
                <a:lnTo>
                  <a:pt x="2990599" y="57150"/>
                </a:lnTo>
                <a:lnTo>
                  <a:pt x="2992937" y="64770"/>
                </a:lnTo>
                <a:lnTo>
                  <a:pt x="2995832" y="71120"/>
                </a:lnTo>
                <a:lnTo>
                  <a:pt x="2998775" y="80010"/>
                </a:lnTo>
                <a:lnTo>
                  <a:pt x="3001255" y="92710"/>
                </a:lnTo>
                <a:lnTo>
                  <a:pt x="3002439" y="107676"/>
                </a:lnTo>
                <a:lnTo>
                  <a:pt x="3007812" y="102870"/>
                </a:lnTo>
                <a:lnTo>
                  <a:pt x="3022805" y="100330"/>
                </a:lnTo>
                <a:lnTo>
                  <a:pt x="3040017" y="100330"/>
                </a:lnTo>
                <a:lnTo>
                  <a:pt x="3040961" y="85090"/>
                </a:lnTo>
                <a:lnTo>
                  <a:pt x="3043774" y="73660"/>
                </a:lnTo>
                <a:lnTo>
                  <a:pt x="3047130" y="64770"/>
                </a:lnTo>
                <a:lnTo>
                  <a:pt x="3048335" y="60960"/>
                </a:lnTo>
                <a:lnTo>
                  <a:pt x="3009461" y="60960"/>
                </a:lnTo>
                <a:lnTo>
                  <a:pt x="3000953" y="59690"/>
                </a:lnTo>
                <a:lnTo>
                  <a:pt x="2993778" y="57150"/>
                </a:lnTo>
                <a:lnTo>
                  <a:pt x="2990436" y="56012"/>
                </a:lnTo>
                <a:close/>
              </a:path>
              <a:path w="3051175" h="476250">
                <a:moveTo>
                  <a:pt x="60084" y="32465"/>
                </a:moveTo>
                <a:lnTo>
                  <a:pt x="55161" y="44450"/>
                </a:lnTo>
                <a:lnTo>
                  <a:pt x="45431" y="53340"/>
                </a:lnTo>
                <a:lnTo>
                  <a:pt x="36749" y="54876"/>
                </a:lnTo>
                <a:lnTo>
                  <a:pt x="30534" y="60960"/>
                </a:lnTo>
                <a:lnTo>
                  <a:pt x="34337" y="62230"/>
                </a:lnTo>
                <a:lnTo>
                  <a:pt x="47424" y="62230"/>
                </a:lnTo>
                <a:lnTo>
                  <a:pt x="55412" y="61117"/>
                </a:lnTo>
                <a:lnTo>
                  <a:pt x="57431" y="54610"/>
                </a:lnTo>
                <a:lnTo>
                  <a:pt x="58645" y="50800"/>
                </a:lnTo>
                <a:lnTo>
                  <a:pt x="59949" y="41910"/>
                </a:lnTo>
                <a:lnTo>
                  <a:pt x="60084" y="32465"/>
                </a:lnTo>
                <a:close/>
              </a:path>
              <a:path w="3051175" h="476250">
                <a:moveTo>
                  <a:pt x="55412" y="61117"/>
                </a:moveTo>
                <a:lnTo>
                  <a:pt x="47424" y="62230"/>
                </a:lnTo>
                <a:lnTo>
                  <a:pt x="55073" y="62230"/>
                </a:lnTo>
                <a:lnTo>
                  <a:pt x="55412" y="61117"/>
                </a:lnTo>
                <a:close/>
              </a:path>
              <a:path w="3051175" h="476250">
                <a:moveTo>
                  <a:pt x="96486" y="31750"/>
                </a:moveTo>
                <a:lnTo>
                  <a:pt x="60377" y="31750"/>
                </a:lnTo>
                <a:lnTo>
                  <a:pt x="60084" y="32465"/>
                </a:lnTo>
                <a:lnTo>
                  <a:pt x="59949" y="41910"/>
                </a:lnTo>
                <a:lnTo>
                  <a:pt x="58645" y="50800"/>
                </a:lnTo>
                <a:lnTo>
                  <a:pt x="56621" y="57150"/>
                </a:lnTo>
                <a:lnTo>
                  <a:pt x="55412" y="61117"/>
                </a:lnTo>
                <a:lnTo>
                  <a:pt x="56543" y="60960"/>
                </a:lnTo>
                <a:lnTo>
                  <a:pt x="70484" y="55880"/>
                </a:lnTo>
                <a:lnTo>
                  <a:pt x="79327" y="52070"/>
                </a:lnTo>
                <a:lnTo>
                  <a:pt x="92097" y="49530"/>
                </a:lnTo>
                <a:lnTo>
                  <a:pt x="106494" y="48552"/>
                </a:lnTo>
                <a:lnTo>
                  <a:pt x="100475" y="45720"/>
                </a:lnTo>
                <a:lnTo>
                  <a:pt x="96148" y="34290"/>
                </a:lnTo>
                <a:lnTo>
                  <a:pt x="96486" y="31750"/>
                </a:lnTo>
                <a:close/>
              </a:path>
              <a:path w="3051175" h="476250">
                <a:moveTo>
                  <a:pt x="2990249" y="31750"/>
                </a:moveTo>
                <a:lnTo>
                  <a:pt x="2989566" y="35560"/>
                </a:lnTo>
                <a:lnTo>
                  <a:pt x="2989307" y="38481"/>
                </a:lnTo>
                <a:lnTo>
                  <a:pt x="2989261" y="45720"/>
                </a:lnTo>
                <a:lnTo>
                  <a:pt x="2989369" y="48552"/>
                </a:lnTo>
                <a:lnTo>
                  <a:pt x="2990436" y="56012"/>
                </a:lnTo>
                <a:lnTo>
                  <a:pt x="2993778" y="57150"/>
                </a:lnTo>
                <a:lnTo>
                  <a:pt x="3000953" y="59690"/>
                </a:lnTo>
                <a:lnTo>
                  <a:pt x="3009461" y="60960"/>
                </a:lnTo>
                <a:lnTo>
                  <a:pt x="3020093" y="60960"/>
                </a:lnTo>
                <a:lnTo>
                  <a:pt x="3006503" y="55880"/>
                </a:lnTo>
                <a:lnTo>
                  <a:pt x="2998613" y="45720"/>
                </a:lnTo>
                <a:lnTo>
                  <a:pt x="2997127" y="38481"/>
                </a:lnTo>
                <a:lnTo>
                  <a:pt x="2990249" y="31750"/>
                </a:lnTo>
                <a:close/>
              </a:path>
              <a:path w="3051175" h="476250">
                <a:moveTo>
                  <a:pt x="2997127" y="38481"/>
                </a:moveTo>
                <a:lnTo>
                  <a:pt x="2998613" y="45720"/>
                </a:lnTo>
                <a:lnTo>
                  <a:pt x="3006503" y="55880"/>
                </a:lnTo>
                <a:lnTo>
                  <a:pt x="3020093" y="60960"/>
                </a:lnTo>
                <a:lnTo>
                  <a:pt x="2997127" y="38481"/>
                </a:lnTo>
                <a:close/>
              </a:path>
              <a:path w="3051175" h="476250">
                <a:moveTo>
                  <a:pt x="3018367" y="1270"/>
                </a:moveTo>
                <a:lnTo>
                  <a:pt x="3005911" y="7620"/>
                </a:lnTo>
                <a:lnTo>
                  <a:pt x="2998148" y="17780"/>
                </a:lnTo>
                <a:lnTo>
                  <a:pt x="2995746" y="31750"/>
                </a:lnTo>
                <a:lnTo>
                  <a:pt x="2997127" y="38481"/>
                </a:lnTo>
                <a:lnTo>
                  <a:pt x="3020093" y="60960"/>
                </a:lnTo>
                <a:lnTo>
                  <a:pt x="3020928" y="60960"/>
                </a:lnTo>
                <a:lnTo>
                  <a:pt x="3031853" y="55880"/>
                </a:lnTo>
                <a:lnTo>
                  <a:pt x="3039871" y="46990"/>
                </a:lnTo>
                <a:lnTo>
                  <a:pt x="3044239" y="34290"/>
                </a:lnTo>
                <a:lnTo>
                  <a:pt x="3044226" y="26256"/>
                </a:lnTo>
                <a:lnTo>
                  <a:pt x="3018367" y="1270"/>
                </a:lnTo>
                <a:close/>
              </a:path>
              <a:path w="3051175" h="476250">
                <a:moveTo>
                  <a:pt x="3044226" y="26256"/>
                </a:moveTo>
                <a:lnTo>
                  <a:pt x="3044239" y="34290"/>
                </a:lnTo>
                <a:lnTo>
                  <a:pt x="3039871" y="46990"/>
                </a:lnTo>
                <a:lnTo>
                  <a:pt x="3031853" y="55880"/>
                </a:lnTo>
                <a:lnTo>
                  <a:pt x="3020928" y="60960"/>
                </a:lnTo>
                <a:lnTo>
                  <a:pt x="3048335" y="60960"/>
                </a:lnTo>
                <a:lnTo>
                  <a:pt x="3049942" y="55880"/>
                </a:lnTo>
                <a:lnTo>
                  <a:pt x="3051121" y="44450"/>
                </a:lnTo>
                <a:lnTo>
                  <a:pt x="3051028" y="38481"/>
                </a:lnTo>
                <a:lnTo>
                  <a:pt x="3050722" y="35560"/>
                </a:lnTo>
                <a:lnTo>
                  <a:pt x="3049910" y="31750"/>
                </a:lnTo>
                <a:lnTo>
                  <a:pt x="3044226" y="26256"/>
                </a:lnTo>
                <a:close/>
              </a:path>
              <a:path w="3051175" h="476250">
                <a:moveTo>
                  <a:pt x="2938277" y="14009"/>
                </a:moveTo>
                <a:lnTo>
                  <a:pt x="2932046" y="20320"/>
                </a:lnTo>
                <a:lnTo>
                  <a:pt x="2930661" y="33020"/>
                </a:lnTo>
                <a:lnTo>
                  <a:pt x="2935324" y="45720"/>
                </a:lnTo>
                <a:lnTo>
                  <a:pt x="2945948" y="50800"/>
                </a:lnTo>
                <a:lnTo>
                  <a:pt x="2964023" y="50800"/>
                </a:lnTo>
                <a:lnTo>
                  <a:pt x="2976938" y="53340"/>
                </a:lnTo>
                <a:lnTo>
                  <a:pt x="2986315" y="54610"/>
                </a:lnTo>
                <a:lnTo>
                  <a:pt x="2990436" y="56012"/>
                </a:lnTo>
                <a:lnTo>
                  <a:pt x="2989509" y="49530"/>
                </a:lnTo>
                <a:lnTo>
                  <a:pt x="2946845" y="49530"/>
                </a:lnTo>
                <a:lnTo>
                  <a:pt x="2952766" y="40640"/>
                </a:lnTo>
                <a:lnTo>
                  <a:pt x="2952978" y="27940"/>
                </a:lnTo>
                <a:lnTo>
                  <a:pt x="2946859" y="16510"/>
                </a:lnTo>
                <a:lnTo>
                  <a:pt x="2938277" y="14009"/>
                </a:lnTo>
                <a:close/>
              </a:path>
              <a:path w="3051175" h="476250">
                <a:moveTo>
                  <a:pt x="43475" y="0"/>
                </a:moveTo>
                <a:lnTo>
                  <a:pt x="38794" y="0"/>
                </a:lnTo>
                <a:lnTo>
                  <a:pt x="34462" y="1270"/>
                </a:lnTo>
                <a:lnTo>
                  <a:pt x="30534" y="1270"/>
                </a:lnTo>
                <a:lnTo>
                  <a:pt x="1106" y="33020"/>
                </a:lnTo>
                <a:lnTo>
                  <a:pt x="6751" y="45720"/>
                </a:lnTo>
                <a:lnTo>
                  <a:pt x="16671" y="53340"/>
                </a:lnTo>
                <a:lnTo>
                  <a:pt x="31081" y="55880"/>
                </a:lnTo>
                <a:lnTo>
                  <a:pt x="36749" y="54876"/>
                </a:lnTo>
                <a:lnTo>
                  <a:pt x="60090" y="32031"/>
                </a:lnTo>
                <a:lnTo>
                  <a:pt x="60112" y="30480"/>
                </a:lnTo>
                <a:lnTo>
                  <a:pt x="54797" y="19050"/>
                </a:lnTo>
                <a:lnTo>
                  <a:pt x="45626" y="11430"/>
                </a:lnTo>
                <a:lnTo>
                  <a:pt x="32883" y="7620"/>
                </a:lnTo>
                <a:lnTo>
                  <a:pt x="72538" y="7620"/>
                </a:lnTo>
                <a:lnTo>
                  <a:pt x="63582" y="3810"/>
                </a:lnTo>
                <a:lnTo>
                  <a:pt x="54881" y="1270"/>
                </a:lnTo>
                <a:lnTo>
                  <a:pt x="43475" y="0"/>
                </a:lnTo>
                <a:close/>
              </a:path>
              <a:path w="3051175" h="476250">
                <a:moveTo>
                  <a:pt x="36749" y="54876"/>
                </a:moveTo>
                <a:lnTo>
                  <a:pt x="31081" y="55880"/>
                </a:lnTo>
                <a:lnTo>
                  <a:pt x="35724" y="55880"/>
                </a:lnTo>
                <a:lnTo>
                  <a:pt x="36749" y="54876"/>
                </a:lnTo>
                <a:close/>
              </a:path>
              <a:path w="3051175" h="476250">
                <a:moveTo>
                  <a:pt x="60090" y="32031"/>
                </a:moveTo>
                <a:lnTo>
                  <a:pt x="36749" y="54876"/>
                </a:lnTo>
                <a:lnTo>
                  <a:pt x="45431" y="53340"/>
                </a:lnTo>
                <a:lnTo>
                  <a:pt x="55161" y="44450"/>
                </a:lnTo>
                <a:lnTo>
                  <a:pt x="60084" y="32465"/>
                </a:lnTo>
                <a:lnTo>
                  <a:pt x="60090" y="32031"/>
                </a:lnTo>
                <a:close/>
              </a:path>
              <a:path w="3051175" h="476250">
                <a:moveTo>
                  <a:pt x="839196" y="44450"/>
                </a:moveTo>
                <a:lnTo>
                  <a:pt x="722572" y="44450"/>
                </a:lnTo>
                <a:lnTo>
                  <a:pt x="737098" y="46990"/>
                </a:lnTo>
                <a:lnTo>
                  <a:pt x="751777" y="48260"/>
                </a:lnTo>
                <a:lnTo>
                  <a:pt x="765554" y="50800"/>
                </a:lnTo>
                <a:lnTo>
                  <a:pt x="777376" y="52070"/>
                </a:lnTo>
                <a:lnTo>
                  <a:pt x="786189" y="52070"/>
                </a:lnTo>
                <a:lnTo>
                  <a:pt x="798514" y="50800"/>
                </a:lnTo>
                <a:lnTo>
                  <a:pt x="827368" y="45720"/>
                </a:lnTo>
                <a:lnTo>
                  <a:pt x="839196" y="44450"/>
                </a:lnTo>
                <a:close/>
              </a:path>
              <a:path w="3051175" h="476250">
                <a:moveTo>
                  <a:pt x="119504" y="12700"/>
                </a:moveTo>
                <a:lnTo>
                  <a:pt x="105837" y="12700"/>
                </a:lnTo>
                <a:lnTo>
                  <a:pt x="114161" y="16510"/>
                </a:lnTo>
                <a:lnTo>
                  <a:pt x="118629" y="26670"/>
                </a:lnTo>
                <a:lnTo>
                  <a:pt x="117249" y="39370"/>
                </a:lnTo>
                <a:lnTo>
                  <a:pt x="110806" y="48260"/>
                </a:lnTo>
                <a:lnTo>
                  <a:pt x="106494" y="48552"/>
                </a:lnTo>
                <a:lnTo>
                  <a:pt x="111269" y="50800"/>
                </a:lnTo>
                <a:lnTo>
                  <a:pt x="117970" y="50034"/>
                </a:lnTo>
                <a:lnTo>
                  <a:pt x="134194" y="48260"/>
                </a:lnTo>
                <a:lnTo>
                  <a:pt x="294539" y="48260"/>
                </a:lnTo>
                <a:lnTo>
                  <a:pt x="302225" y="45720"/>
                </a:lnTo>
                <a:lnTo>
                  <a:pt x="308269" y="44450"/>
                </a:lnTo>
                <a:lnTo>
                  <a:pt x="319552" y="43180"/>
                </a:lnTo>
                <a:lnTo>
                  <a:pt x="505285" y="43180"/>
                </a:lnTo>
                <a:lnTo>
                  <a:pt x="500465" y="35560"/>
                </a:lnTo>
                <a:lnTo>
                  <a:pt x="500193" y="24130"/>
                </a:lnTo>
                <a:lnTo>
                  <a:pt x="504786" y="16510"/>
                </a:lnTo>
                <a:lnTo>
                  <a:pt x="339958" y="16510"/>
                </a:lnTo>
                <a:lnTo>
                  <a:pt x="328764" y="15240"/>
                </a:lnTo>
                <a:lnTo>
                  <a:pt x="131474" y="15240"/>
                </a:lnTo>
                <a:lnTo>
                  <a:pt x="119504" y="12700"/>
                </a:lnTo>
                <a:close/>
              </a:path>
              <a:path w="3051175" h="476250">
                <a:moveTo>
                  <a:pt x="294539" y="48260"/>
                </a:moveTo>
                <a:lnTo>
                  <a:pt x="207409" y="48260"/>
                </a:lnTo>
                <a:lnTo>
                  <a:pt x="224879" y="50800"/>
                </a:lnTo>
                <a:lnTo>
                  <a:pt x="246881" y="49530"/>
                </a:lnTo>
                <a:lnTo>
                  <a:pt x="281965" y="49530"/>
                </a:lnTo>
                <a:lnTo>
                  <a:pt x="294539" y="48260"/>
                </a:lnTo>
                <a:close/>
              </a:path>
              <a:path w="3051175" h="476250">
                <a:moveTo>
                  <a:pt x="281965" y="49530"/>
                </a:moveTo>
                <a:lnTo>
                  <a:pt x="246881" y="49530"/>
                </a:lnTo>
                <a:lnTo>
                  <a:pt x="265194" y="50800"/>
                </a:lnTo>
                <a:lnTo>
                  <a:pt x="281965" y="49530"/>
                </a:lnTo>
                <a:close/>
              </a:path>
              <a:path w="3051175" h="476250">
                <a:moveTo>
                  <a:pt x="506892" y="45720"/>
                </a:moveTo>
                <a:lnTo>
                  <a:pt x="452887" y="45720"/>
                </a:lnTo>
                <a:lnTo>
                  <a:pt x="465403" y="46990"/>
                </a:lnTo>
                <a:lnTo>
                  <a:pt x="480069" y="49530"/>
                </a:lnTo>
                <a:lnTo>
                  <a:pt x="495154" y="50800"/>
                </a:lnTo>
                <a:lnTo>
                  <a:pt x="508925" y="50800"/>
                </a:lnTo>
                <a:lnTo>
                  <a:pt x="516134" y="49530"/>
                </a:lnTo>
                <a:lnTo>
                  <a:pt x="516283" y="49358"/>
                </a:lnTo>
                <a:lnTo>
                  <a:pt x="506892" y="45720"/>
                </a:lnTo>
                <a:close/>
              </a:path>
              <a:path w="3051175" h="476250">
                <a:moveTo>
                  <a:pt x="556755" y="10160"/>
                </a:moveTo>
                <a:lnTo>
                  <a:pt x="546266" y="10160"/>
                </a:lnTo>
                <a:lnTo>
                  <a:pt x="535056" y="11430"/>
                </a:lnTo>
                <a:lnTo>
                  <a:pt x="521894" y="12700"/>
                </a:lnTo>
                <a:lnTo>
                  <a:pt x="515042" y="13764"/>
                </a:lnTo>
                <a:lnTo>
                  <a:pt x="520835" y="16510"/>
                </a:lnTo>
                <a:lnTo>
                  <a:pt x="525390" y="27940"/>
                </a:lnTo>
                <a:lnTo>
                  <a:pt x="523813" y="40640"/>
                </a:lnTo>
                <a:lnTo>
                  <a:pt x="516283" y="49358"/>
                </a:lnTo>
                <a:lnTo>
                  <a:pt x="520003" y="50800"/>
                </a:lnTo>
                <a:lnTo>
                  <a:pt x="530572" y="49530"/>
                </a:lnTo>
                <a:lnTo>
                  <a:pt x="542872" y="48260"/>
                </a:lnTo>
                <a:lnTo>
                  <a:pt x="576559" y="48260"/>
                </a:lnTo>
                <a:lnTo>
                  <a:pt x="594179" y="44450"/>
                </a:lnTo>
                <a:lnTo>
                  <a:pt x="607641" y="43180"/>
                </a:lnTo>
                <a:lnTo>
                  <a:pt x="908752" y="43180"/>
                </a:lnTo>
                <a:lnTo>
                  <a:pt x="905017" y="35560"/>
                </a:lnTo>
                <a:lnTo>
                  <a:pt x="905547" y="22860"/>
                </a:lnTo>
                <a:lnTo>
                  <a:pt x="911251" y="15240"/>
                </a:lnTo>
                <a:lnTo>
                  <a:pt x="688832" y="15240"/>
                </a:lnTo>
                <a:lnTo>
                  <a:pt x="679334" y="14375"/>
                </a:lnTo>
                <a:lnTo>
                  <a:pt x="667271" y="13344"/>
                </a:lnTo>
                <a:lnTo>
                  <a:pt x="659424" y="12700"/>
                </a:lnTo>
                <a:lnTo>
                  <a:pt x="583458" y="12700"/>
                </a:lnTo>
                <a:lnTo>
                  <a:pt x="570949" y="11430"/>
                </a:lnTo>
                <a:lnTo>
                  <a:pt x="556755" y="10160"/>
                </a:lnTo>
                <a:close/>
              </a:path>
              <a:path w="3051175" h="476250">
                <a:moveTo>
                  <a:pt x="908752" y="43180"/>
                </a:moveTo>
                <a:lnTo>
                  <a:pt x="607641" y="43180"/>
                </a:lnTo>
                <a:lnTo>
                  <a:pt x="619362" y="44450"/>
                </a:lnTo>
                <a:lnTo>
                  <a:pt x="848870" y="44450"/>
                </a:lnTo>
                <a:lnTo>
                  <a:pt x="861542" y="45720"/>
                </a:lnTo>
                <a:lnTo>
                  <a:pt x="875999" y="46990"/>
                </a:lnTo>
                <a:lnTo>
                  <a:pt x="891027" y="49530"/>
                </a:lnTo>
                <a:lnTo>
                  <a:pt x="905415" y="49530"/>
                </a:lnTo>
                <a:lnTo>
                  <a:pt x="917950" y="50800"/>
                </a:lnTo>
                <a:lnTo>
                  <a:pt x="918682" y="50186"/>
                </a:lnTo>
                <a:lnTo>
                  <a:pt x="909997" y="45720"/>
                </a:lnTo>
                <a:lnTo>
                  <a:pt x="908752" y="43180"/>
                </a:lnTo>
                <a:close/>
              </a:path>
              <a:path w="3051175" h="476250">
                <a:moveTo>
                  <a:pt x="941586" y="12700"/>
                </a:moveTo>
                <a:lnTo>
                  <a:pt x="926549" y="12700"/>
                </a:lnTo>
                <a:lnTo>
                  <a:pt x="920484" y="13236"/>
                </a:lnTo>
                <a:lnTo>
                  <a:pt x="926395" y="16510"/>
                </a:lnTo>
                <a:lnTo>
                  <a:pt x="929764" y="29210"/>
                </a:lnTo>
                <a:lnTo>
                  <a:pt x="927043" y="43180"/>
                </a:lnTo>
                <a:lnTo>
                  <a:pt x="918682" y="50186"/>
                </a:lnTo>
                <a:lnTo>
                  <a:pt x="919875" y="50800"/>
                </a:lnTo>
                <a:lnTo>
                  <a:pt x="939680" y="50800"/>
                </a:lnTo>
                <a:lnTo>
                  <a:pt x="952462" y="49530"/>
                </a:lnTo>
                <a:lnTo>
                  <a:pt x="965270" y="49530"/>
                </a:lnTo>
                <a:lnTo>
                  <a:pt x="977978" y="48260"/>
                </a:lnTo>
                <a:lnTo>
                  <a:pt x="1013117" y="48260"/>
                </a:lnTo>
                <a:lnTo>
                  <a:pt x="1023782" y="45720"/>
                </a:lnTo>
                <a:lnTo>
                  <a:pt x="1037085" y="44450"/>
                </a:lnTo>
                <a:lnTo>
                  <a:pt x="1315334" y="44450"/>
                </a:lnTo>
                <a:lnTo>
                  <a:pt x="1311488" y="34290"/>
                </a:lnTo>
                <a:lnTo>
                  <a:pt x="1313181" y="21590"/>
                </a:lnTo>
                <a:lnTo>
                  <a:pt x="1317334" y="16510"/>
                </a:lnTo>
                <a:lnTo>
                  <a:pt x="1237457" y="16510"/>
                </a:lnTo>
                <a:lnTo>
                  <a:pt x="1227271" y="15240"/>
                </a:lnTo>
                <a:lnTo>
                  <a:pt x="982190" y="15240"/>
                </a:lnTo>
                <a:lnTo>
                  <a:pt x="956447" y="13970"/>
                </a:lnTo>
                <a:lnTo>
                  <a:pt x="941586" y="12700"/>
                </a:lnTo>
                <a:close/>
              </a:path>
              <a:path w="3051175" h="476250">
                <a:moveTo>
                  <a:pt x="1315334" y="44450"/>
                </a:moveTo>
                <a:lnTo>
                  <a:pt x="1051513" y="44450"/>
                </a:lnTo>
                <a:lnTo>
                  <a:pt x="1065554" y="45720"/>
                </a:lnTo>
                <a:lnTo>
                  <a:pt x="1118104" y="45720"/>
                </a:lnTo>
                <a:lnTo>
                  <a:pt x="1128970" y="46990"/>
                </a:lnTo>
                <a:lnTo>
                  <a:pt x="1142342" y="46990"/>
                </a:lnTo>
                <a:lnTo>
                  <a:pt x="1156866" y="48260"/>
                </a:lnTo>
                <a:lnTo>
                  <a:pt x="1171187" y="50800"/>
                </a:lnTo>
                <a:lnTo>
                  <a:pt x="1182247" y="50800"/>
                </a:lnTo>
                <a:lnTo>
                  <a:pt x="1194270" y="49530"/>
                </a:lnTo>
                <a:lnTo>
                  <a:pt x="1207134" y="49530"/>
                </a:lnTo>
                <a:lnTo>
                  <a:pt x="1220720" y="48260"/>
                </a:lnTo>
                <a:lnTo>
                  <a:pt x="1321212" y="48260"/>
                </a:lnTo>
                <a:lnTo>
                  <a:pt x="1315815" y="45720"/>
                </a:lnTo>
                <a:lnTo>
                  <a:pt x="1315334" y="44450"/>
                </a:lnTo>
                <a:close/>
              </a:path>
              <a:path w="3051175" h="476250">
                <a:moveTo>
                  <a:pt x="1319079" y="14375"/>
                </a:moveTo>
                <a:lnTo>
                  <a:pt x="1313181" y="21590"/>
                </a:lnTo>
                <a:lnTo>
                  <a:pt x="1311488" y="34290"/>
                </a:lnTo>
                <a:lnTo>
                  <a:pt x="1315815" y="45720"/>
                </a:lnTo>
                <a:lnTo>
                  <a:pt x="1326609" y="50800"/>
                </a:lnTo>
                <a:lnTo>
                  <a:pt x="1337722" y="49530"/>
                </a:lnTo>
                <a:lnTo>
                  <a:pt x="1326391" y="49530"/>
                </a:lnTo>
                <a:lnTo>
                  <a:pt x="1332312" y="40640"/>
                </a:lnTo>
                <a:lnTo>
                  <a:pt x="1332524" y="27940"/>
                </a:lnTo>
                <a:lnTo>
                  <a:pt x="1326405" y="16510"/>
                </a:lnTo>
                <a:lnTo>
                  <a:pt x="1319079" y="14375"/>
                </a:lnTo>
                <a:close/>
              </a:path>
              <a:path w="3051175" h="476250">
                <a:moveTo>
                  <a:pt x="1509879" y="48260"/>
                </a:moveTo>
                <a:lnTo>
                  <a:pt x="1422749" y="48260"/>
                </a:lnTo>
                <a:lnTo>
                  <a:pt x="1440218" y="50800"/>
                </a:lnTo>
                <a:lnTo>
                  <a:pt x="1462221" y="49530"/>
                </a:lnTo>
                <a:lnTo>
                  <a:pt x="1497305" y="49530"/>
                </a:lnTo>
                <a:lnTo>
                  <a:pt x="1509879" y="48260"/>
                </a:lnTo>
                <a:close/>
              </a:path>
              <a:path w="3051175" h="476250">
                <a:moveTo>
                  <a:pt x="1497305" y="49530"/>
                </a:moveTo>
                <a:lnTo>
                  <a:pt x="1462221" y="49530"/>
                </a:lnTo>
                <a:lnTo>
                  <a:pt x="1480534" y="50800"/>
                </a:lnTo>
                <a:lnTo>
                  <a:pt x="1497305" y="49530"/>
                </a:lnTo>
                <a:close/>
              </a:path>
              <a:path w="3051175" h="476250">
                <a:moveTo>
                  <a:pt x="1720224" y="45720"/>
                </a:moveTo>
                <a:lnTo>
                  <a:pt x="1668228" y="45720"/>
                </a:lnTo>
                <a:lnTo>
                  <a:pt x="1680744" y="46990"/>
                </a:lnTo>
                <a:lnTo>
                  <a:pt x="1695410" y="49530"/>
                </a:lnTo>
                <a:lnTo>
                  <a:pt x="1710494" y="50800"/>
                </a:lnTo>
                <a:lnTo>
                  <a:pt x="1724265" y="50800"/>
                </a:lnTo>
                <a:lnTo>
                  <a:pt x="1728613" y="50034"/>
                </a:lnTo>
                <a:lnTo>
                  <a:pt x="1720224" y="45720"/>
                </a:lnTo>
                <a:close/>
              </a:path>
              <a:path w="3051175" h="476250">
                <a:moveTo>
                  <a:pt x="1751813" y="12700"/>
                </a:moveTo>
                <a:lnTo>
                  <a:pt x="1736776" y="12700"/>
                </a:lnTo>
                <a:lnTo>
                  <a:pt x="1729495" y="13344"/>
                </a:lnTo>
                <a:lnTo>
                  <a:pt x="1736175" y="16510"/>
                </a:lnTo>
                <a:lnTo>
                  <a:pt x="1740730" y="27940"/>
                </a:lnTo>
                <a:lnTo>
                  <a:pt x="1739153" y="40640"/>
                </a:lnTo>
                <a:lnTo>
                  <a:pt x="1731474" y="49530"/>
                </a:lnTo>
                <a:lnTo>
                  <a:pt x="1728613" y="50034"/>
                </a:lnTo>
                <a:lnTo>
                  <a:pt x="1730102" y="50800"/>
                </a:lnTo>
                <a:lnTo>
                  <a:pt x="1749907" y="50800"/>
                </a:lnTo>
                <a:lnTo>
                  <a:pt x="1762689" y="49530"/>
                </a:lnTo>
                <a:lnTo>
                  <a:pt x="1775497" y="49530"/>
                </a:lnTo>
                <a:lnTo>
                  <a:pt x="1788205" y="48260"/>
                </a:lnTo>
                <a:lnTo>
                  <a:pt x="1823344" y="48260"/>
                </a:lnTo>
                <a:lnTo>
                  <a:pt x="1834009" y="45720"/>
                </a:lnTo>
                <a:lnTo>
                  <a:pt x="1847312" y="44450"/>
                </a:lnTo>
                <a:lnTo>
                  <a:pt x="2125561" y="44450"/>
                </a:lnTo>
                <a:lnTo>
                  <a:pt x="2121714" y="34290"/>
                </a:lnTo>
                <a:lnTo>
                  <a:pt x="2123408" y="21590"/>
                </a:lnTo>
                <a:lnTo>
                  <a:pt x="2127561" y="16510"/>
                </a:lnTo>
                <a:lnTo>
                  <a:pt x="2047684" y="16510"/>
                </a:lnTo>
                <a:lnTo>
                  <a:pt x="2037497" y="15240"/>
                </a:lnTo>
                <a:lnTo>
                  <a:pt x="1792417" y="15240"/>
                </a:lnTo>
                <a:lnTo>
                  <a:pt x="1766674" y="13970"/>
                </a:lnTo>
                <a:lnTo>
                  <a:pt x="1751813" y="12700"/>
                </a:lnTo>
                <a:close/>
              </a:path>
              <a:path w="3051175" h="476250">
                <a:moveTo>
                  <a:pt x="2125561" y="44450"/>
                </a:moveTo>
                <a:lnTo>
                  <a:pt x="1861740" y="44450"/>
                </a:lnTo>
                <a:lnTo>
                  <a:pt x="1875781" y="45720"/>
                </a:lnTo>
                <a:lnTo>
                  <a:pt x="1928331" y="45720"/>
                </a:lnTo>
                <a:lnTo>
                  <a:pt x="1939197" y="46990"/>
                </a:lnTo>
                <a:lnTo>
                  <a:pt x="1952569" y="46990"/>
                </a:lnTo>
                <a:lnTo>
                  <a:pt x="1967093" y="48260"/>
                </a:lnTo>
                <a:lnTo>
                  <a:pt x="1981414" y="50800"/>
                </a:lnTo>
                <a:lnTo>
                  <a:pt x="1992474" y="50800"/>
                </a:lnTo>
                <a:lnTo>
                  <a:pt x="2004497" y="49530"/>
                </a:lnTo>
                <a:lnTo>
                  <a:pt x="2017361" y="49530"/>
                </a:lnTo>
                <a:lnTo>
                  <a:pt x="2030947" y="48260"/>
                </a:lnTo>
                <a:lnTo>
                  <a:pt x="2131439" y="48260"/>
                </a:lnTo>
                <a:lnTo>
                  <a:pt x="2126042" y="45720"/>
                </a:lnTo>
                <a:lnTo>
                  <a:pt x="2125561" y="44450"/>
                </a:lnTo>
                <a:close/>
              </a:path>
              <a:path w="3051175" h="476250">
                <a:moveTo>
                  <a:pt x="2129306" y="14375"/>
                </a:moveTo>
                <a:lnTo>
                  <a:pt x="2123408" y="21590"/>
                </a:lnTo>
                <a:lnTo>
                  <a:pt x="2121714" y="34290"/>
                </a:lnTo>
                <a:lnTo>
                  <a:pt x="2126042" y="45720"/>
                </a:lnTo>
                <a:lnTo>
                  <a:pt x="2136836" y="50800"/>
                </a:lnTo>
                <a:lnTo>
                  <a:pt x="2147949" y="49530"/>
                </a:lnTo>
                <a:lnTo>
                  <a:pt x="2136618" y="49530"/>
                </a:lnTo>
                <a:lnTo>
                  <a:pt x="2142539" y="40640"/>
                </a:lnTo>
                <a:lnTo>
                  <a:pt x="2142751" y="27940"/>
                </a:lnTo>
                <a:lnTo>
                  <a:pt x="2136632" y="16510"/>
                </a:lnTo>
                <a:lnTo>
                  <a:pt x="2129306" y="14375"/>
                </a:lnTo>
                <a:close/>
              </a:path>
              <a:path w="3051175" h="476250">
                <a:moveTo>
                  <a:pt x="2320106" y="48260"/>
                </a:moveTo>
                <a:lnTo>
                  <a:pt x="2232976" y="48260"/>
                </a:lnTo>
                <a:lnTo>
                  <a:pt x="2250445" y="50800"/>
                </a:lnTo>
                <a:lnTo>
                  <a:pt x="2272448" y="49530"/>
                </a:lnTo>
                <a:lnTo>
                  <a:pt x="2307532" y="49530"/>
                </a:lnTo>
                <a:lnTo>
                  <a:pt x="2320106" y="48260"/>
                </a:lnTo>
                <a:close/>
              </a:path>
              <a:path w="3051175" h="476250">
                <a:moveTo>
                  <a:pt x="2307532" y="49530"/>
                </a:moveTo>
                <a:lnTo>
                  <a:pt x="2272448" y="49530"/>
                </a:lnTo>
                <a:lnTo>
                  <a:pt x="2290761" y="50800"/>
                </a:lnTo>
                <a:lnTo>
                  <a:pt x="2307532" y="49530"/>
                </a:lnTo>
                <a:close/>
              </a:path>
              <a:path w="3051175" h="476250">
                <a:moveTo>
                  <a:pt x="2530451" y="45720"/>
                </a:moveTo>
                <a:lnTo>
                  <a:pt x="2478454" y="45720"/>
                </a:lnTo>
                <a:lnTo>
                  <a:pt x="2490970" y="46990"/>
                </a:lnTo>
                <a:lnTo>
                  <a:pt x="2505636" y="49530"/>
                </a:lnTo>
                <a:lnTo>
                  <a:pt x="2520721" y="50800"/>
                </a:lnTo>
                <a:lnTo>
                  <a:pt x="2534492" y="50800"/>
                </a:lnTo>
                <a:lnTo>
                  <a:pt x="2538840" y="50034"/>
                </a:lnTo>
                <a:lnTo>
                  <a:pt x="2530451" y="45720"/>
                </a:lnTo>
                <a:close/>
              </a:path>
              <a:path w="3051175" h="476250">
                <a:moveTo>
                  <a:pt x="2562039" y="12700"/>
                </a:moveTo>
                <a:lnTo>
                  <a:pt x="2547003" y="12700"/>
                </a:lnTo>
                <a:lnTo>
                  <a:pt x="2539722" y="13344"/>
                </a:lnTo>
                <a:lnTo>
                  <a:pt x="2546402" y="16510"/>
                </a:lnTo>
                <a:lnTo>
                  <a:pt x="2550957" y="27940"/>
                </a:lnTo>
                <a:lnTo>
                  <a:pt x="2549380" y="40640"/>
                </a:lnTo>
                <a:lnTo>
                  <a:pt x="2541701" y="49530"/>
                </a:lnTo>
                <a:lnTo>
                  <a:pt x="2538840" y="50034"/>
                </a:lnTo>
                <a:lnTo>
                  <a:pt x="2540329" y="50800"/>
                </a:lnTo>
                <a:lnTo>
                  <a:pt x="2560133" y="50800"/>
                </a:lnTo>
                <a:lnTo>
                  <a:pt x="2572915" y="49530"/>
                </a:lnTo>
                <a:lnTo>
                  <a:pt x="2585724" y="49530"/>
                </a:lnTo>
                <a:lnTo>
                  <a:pt x="2598431" y="48260"/>
                </a:lnTo>
                <a:lnTo>
                  <a:pt x="2633571" y="48260"/>
                </a:lnTo>
                <a:lnTo>
                  <a:pt x="2644236" y="45720"/>
                </a:lnTo>
                <a:lnTo>
                  <a:pt x="2657539" y="44450"/>
                </a:lnTo>
                <a:lnTo>
                  <a:pt x="2934858" y="44450"/>
                </a:lnTo>
                <a:lnTo>
                  <a:pt x="2930661" y="33020"/>
                </a:lnTo>
                <a:lnTo>
                  <a:pt x="2932046" y="20320"/>
                </a:lnTo>
                <a:lnTo>
                  <a:pt x="2935808" y="16510"/>
                </a:lnTo>
                <a:lnTo>
                  <a:pt x="2857911" y="16510"/>
                </a:lnTo>
                <a:lnTo>
                  <a:pt x="2847724" y="15240"/>
                </a:lnTo>
                <a:lnTo>
                  <a:pt x="2602644" y="15240"/>
                </a:lnTo>
                <a:lnTo>
                  <a:pt x="2576901" y="13970"/>
                </a:lnTo>
                <a:lnTo>
                  <a:pt x="2562039" y="12700"/>
                </a:lnTo>
                <a:close/>
              </a:path>
              <a:path w="3051175" h="476250">
                <a:moveTo>
                  <a:pt x="2934858" y="44450"/>
                </a:moveTo>
                <a:lnTo>
                  <a:pt x="2671967" y="44450"/>
                </a:lnTo>
                <a:lnTo>
                  <a:pt x="2686007" y="45720"/>
                </a:lnTo>
                <a:lnTo>
                  <a:pt x="2738558" y="45720"/>
                </a:lnTo>
                <a:lnTo>
                  <a:pt x="2749424" y="46990"/>
                </a:lnTo>
                <a:lnTo>
                  <a:pt x="2762796" y="46990"/>
                </a:lnTo>
                <a:lnTo>
                  <a:pt x="2777320" y="48260"/>
                </a:lnTo>
                <a:lnTo>
                  <a:pt x="2791641" y="50800"/>
                </a:lnTo>
                <a:lnTo>
                  <a:pt x="2802701" y="50800"/>
                </a:lnTo>
                <a:lnTo>
                  <a:pt x="2814724" y="49530"/>
                </a:lnTo>
                <a:lnTo>
                  <a:pt x="2827588" y="49530"/>
                </a:lnTo>
                <a:lnTo>
                  <a:pt x="2841174" y="48260"/>
                </a:lnTo>
                <a:lnTo>
                  <a:pt x="2940636" y="48260"/>
                </a:lnTo>
                <a:lnTo>
                  <a:pt x="2935324" y="45720"/>
                </a:lnTo>
                <a:lnTo>
                  <a:pt x="2934858" y="44450"/>
                </a:lnTo>
                <a:close/>
              </a:path>
              <a:path w="3051175" h="476250">
                <a:moveTo>
                  <a:pt x="920484" y="13236"/>
                </a:moveTo>
                <a:lnTo>
                  <a:pt x="912201" y="13970"/>
                </a:lnTo>
                <a:lnTo>
                  <a:pt x="905547" y="22860"/>
                </a:lnTo>
                <a:lnTo>
                  <a:pt x="905017" y="35560"/>
                </a:lnTo>
                <a:lnTo>
                  <a:pt x="909997" y="45720"/>
                </a:lnTo>
                <a:lnTo>
                  <a:pt x="918682" y="50186"/>
                </a:lnTo>
                <a:lnTo>
                  <a:pt x="927043" y="43180"/>
                </a:lnTo>
                <a:lnTo>
                  <a:pt x="929764" y="29210"/>
                </a:lnTo>
                <a:lnTo>
                  <a:pt x="926395" y="16510"/>
                </a:lnTo>
                <a:lnTo>
                  <a:pt x="920484" y="13236"/>
                </a:lnTo>
                <a:close/>
              </a:path>
              <a:path w="3051175" h="476250">
                <a:moveTo>
                  <a:pt x="2539722" y="13344"/>
                </a:moveTo>
                <a:lnTo>
                  <a:pt x="2532655" y="13970"/>
                </a:lnTo>
                <a:lnTo>
                  <a:pt x="2526001" y="22860"/>
                </a:lnTo>
                <a:lnTo>
                  <a:pt x="2525471" y="35560"/>
                </a:lnTo>
                <a:lnTo>
                  <a:pt x="2530451" y="45720"/>
                </a:lnTo>
                <a:lnTo>
                  <a:pt x="2538840" y="50034"/>
                </a:lnTo>
                <a:lnTo>
                  <a:pt x="2541701" y="49530"/>
                </a:lnTo>
                <a:lnTo>
                  <a:pt x="2549380" y="40640"/>
                </a:lnTo>
                <a:lnTo>
                  <a:pt x="2550957" y="27940"/>
                </a:lnTo>
                <a:lnTo>
                  <a:pt x="2546402" y="16510"/>
                </a:lnTo>
                <a:lnTo>
                  <a:pt x="2539722" y="13344"/>
                </a:lnTo>
                <a:close/>
              </a:path>
              <a:path w="3051175" h="476250">
                <a:moveTo>
                  <a:pt x="1729495" y="13344"/>
                </a:moveTo>
                <a:lnTo>
                  <a:pt x="1722428" y="13970"/>
                </a:lnTo>
                <a:lnTo>
                  <a:pt x="1715774" y="22860"/>
                </a:lnTo>
                <a:lnTo>
                  <a:pt x="1715244" y="35560"/>
                </a:lnTo>
                <a:lnTo>
                  <a:pt x="1720224" y="45720"/>
                </a:lnTo>
                <a:lnTo>
                  <a:pt x="1728613" y="50034"/>
                </a:lnTo>
                <a:lnTo>
                  <a:pt x="1731474" y="49530"/>
                </a:lnTo>
                <a:lnTo>
                  <a:pt x="1739153" y="40640"/>
                </a:lnTo>
                <a:lnTo>
                  <a:pt x="1740730" y="27940"/>
                </a:lnTo>
                <a:lnTo>
                  <a:pt x="1736175" y="16510"/>
                </a:lnTo>
                <a:lnTo>
                  <a:pt x="1729495" y="13344"/>
                </a:lnTo>
                <a:close/>
              </a:path>
              <a:path w="3051175" h="476250">
                <a:moveTo>
                  <a:pt x="196635" y="48260"/>
                </a:moveTo>
                <a:lnTo>
                  <a:pt x="134194" y="48260"/>
                </a:lnTo>
                <a:lnTo>
                  <a:pt x="148660" y="49530"/>
                </a:lnTo>
                <a:lnTo>
                  <a:pt x="187323" y="49530"/>
                </a:lnTo>
                <a:lnTo>
                  <a:pt x="196635" y="48260"/>
                </a:lnTo>
                <a:close/>
              </a:path>
              <a:path w="3051175" h="476250">
                <a:moveTo>
                  <a:pt x="576559" y="48260"/>
                </a:moveTo>
                <a:lnTo>
                  <a:pt x="542872" y="48260"/>
                </a:lnTo>
                <a:lnTo>
                  <a:pt x="558813" y="49530"/>
                </a:lnTo>
                <a:lnTo>
                  <a:pt x="570844" y="49530"/>
                </a:lnTo>
                <a:lnTo>
                  <a:pt x="576559" y="48260"/>
                </a:lnTo>
                <a:close/>
              </a:path>
              <a:path w="3051175" h="476250">
                <a:moveTo>
                  <a:pt x="1013117" y="48260"/>
                </a:moveTo>
                <a:lnTo>
                  <a:pt x="977978" y="48260"/>
                </a:lnTo>
                <a:lnTo>
                  <a:pt x="991553" y="49530"/>
                </a:lnTo>
                <a:lnTo>
                  <a:pt x="1002145" y="49530"/>
                </a:lnTo>
                <a:lnTo>
                  <a:pt x="1013117" y="48260"/>
                </a:lnTo>
                <a:close/>
              </a:path>
              <a:path w="3051175" h="476250">
                <a:moveTo>
                  <a:pt x="1321212" y="48260"/>
                </a:moveTo>
                <a:lnTo>
                  <a:pt x="1258703" y="48260"/>
                </a:lnTo>
                <a:lnTo>
                  <a:pt x="1272381" y="49530"/>
                </a:lnTo>
                <a:lnTo>
                  <a:pt x="1323910" y="49530"/>
                </a:lnTo>
                <a:lnTo>
                  <a:pt x="1321212" y="48260"/>
                </a:lnTo>
                <a:close/>
              </a:path>
              <a:path w="3051175" h="476250">
                <a:moveTo>
                  <a:pt x="1334844" y="12700"/>
                </a:moveTo>
                <a:lnTo>
                  <a:pt x="1320448" y="12700"/>
                </a:lnTo>
                <a:lnTo>
                  <a:pt x="1319079" y="14375"/>
                </a:lnTo>
                <a:lnTo>
                  <a:pt x="1326405" y="16510"/>
                </a:lnTo>
                <a:lnTo>
                  <a:pt x="1332524" y="27940"/>
                </a:lnTo>
                <a:lnTo>
                  <a:pt x="1332312" y="40640"/>
                </a:lnTo>
                <a:lnTo>
                  <a:pt x="1326391" y="49530"/>
                </a:lnTo>
                <a:lnTo>
                  <a:pt x="1337722" y="49530"/>
                </a:lnTo>
                <a:lnTo>
                  <a:pt x="1349534" y="48260"/>
                </a:lnTo>
                <a:lnTo>
                  <a:pt x="1509879" y="48260"/>
                </a:lnTo>
                <a:lnTo>
                  <a:pt x="1517566" y="45720"/>
                </a:lnTo>
                <a:lnTo>
                  <a:pt x="1523609" y="44450"/>
                </a:lnTo>
                <a:lnTo>
                  <a:pt x="1534892" y="43180"/>
                </a:lnTo>
                <a:lnTo>
                  <a:pt x="1718979" y="43180"/>
                </a:lnTo>
                <a:lnTo>
                  <a:pt x="1715244" y="35560"/>
                </a:lnTo>
                <a:lnTo>
                  <a:pt x="1715774" y="22860"/>
                </a:lnTo>
                <a:lnTo>
                  <a:pt x="1720527" y="16510"/>
                </a:lnTo>
                <a:lnTo>
                  <a:pt x="1555298" y="16510"/>
                </a:lnTo>
                <a:lnTo>
                  <a:pt x="1544104" y="15240"/>
                </a:lnTo>
                <a:lnTo>
                  <a:pt x="1346814" y="15240"/>
                </a:lnTo>
                <a:lnTo>
                  <a:pt x="1334844" y="12700"/>
                </a:lnTo>
                <a:close/>
              </a:path>
              <a:path w="3051175" h="476250">
                <a:moveTo>
                  <a:pt x="1411975" y="48260"/>
                </a:moveTo>
                <a:lnTo>
                  <a:pt x="1349534" y="48260"/>
                </a:lnTo>
                <a:lnTo>
                  <a:pt x="1364000" y="49530"/>
                </a:lnTo>
                <a:lnTo>
                  <a:pt x="1402663" y="49530"/>
                </a:lnTo>
                <a:lnTo>
                  <a:pt x="1411975" y="48260"/>
                </a:lnTo>
                <a:close/>
              </a:path>
              <a:path w="3051175" h="476250">
                <a:moveTo>
                  <a:pt x="1823344" y="48260"/>
                </a:moveTo>
                <a:lnTo>
                  <a:pt x="1788205" y="48260"/>
                </a:lnTo>
                <a:lnTo>
                  <a:pt x="1801780" y="49530"/>
                </a:lnTo>
                <a:lnTo>
                  <a:pt x="1812372" y="49530"/>
                </a:lnTo>
                <a:lnTo>
                  <a:pt x="1823344" y="48260"/>
                </a:lnTo>
                <a:close/>
              </a:path>
              <a:path w="3051175" h="476250">
                <a:moveTo>
                  <a:pt x="2131439" y="48260"/>
                </a:moveTo>
                <a:lnTo>
                  <a:pt x="2068930" y="48260"/>
                </a:lnTo>
                <a:lnTo>
                  <a:pt x="2082607" y="49530"/>
                </a:lnTo>
                <a:lnTo>
                  <a:pt x="2134137" y="49530"/>
                </a:lnTo>
                <a:lnTo>
                  <a:pt x="2131439" y="48260"/>
                </a:lnTo>
                <a:close/>
              </a:path>
              <a:path w="3051175" h="476250">
                <a:moveTo>
                  <a:pt x="2145071" y="12700"/>
                </a:moveTo>
                <a:lnTo>
                  <a:pt x="2130675" y="12700"/>
                </a:lnTo>
                <a:lnTo>
                  <a:pt x="2129306" y="14375"/>
                </a:lnTo>
                <a:lnTo>
                  <a:pt x="2136632" y="16510"/>
                </a:lnTo>
                <a:lnTo>
                  <a:pt x="2142751" y="27940"/>
                </a:lnTo>
                <a:lnTo>
                  <a:pt x="2142539" y="40640"/>
                </a:lnTo>
                <a:lnTo>
                  <a:pt x="2136618" y="49530"/>
                </a:lnTo>
                <a:lnTo>
                  <a:pt x="2147949" y="49530"/>
                </a:lnTo>
                <a:lnTo>
                  <a:pt x="2159761" y="48260"/>
                </a:lnTo>
                <a:lnTo>
                  <a:pt x="2320106" y="48260"/>
                </a:lnTo>
                <a:lnTo>
                  <a:pt x="2327793" y="45720"/>
                </a:lnTo>
                <a:lnTo>
                  <a:pt x="2333836" y="44450"/>
                </a:lnTo>
                <a:lnTo>
                  <a:pt x="2345119" y="43180"/>
                </a:lnTo>
                <a:lnTo>
                  <a:pt x="2529206" y="43180"/>
                </a:lnTo>
                <a:lnTo>
                  <a:pt x="2525471" y="35560"/>
                </a:lnTo>
                <a:lnTo>
                  <a:pt x="2526001" y="22860"/>
                </a:lnTo>
                <a:lnTo>
                  <a:pt x="2530754" y="16510"/>
                </a:lnTo>
                <a:lnTo>
                  <a:pt x="2365525" y="16510"/>
                </a:lnTo>
                <a:lnTo>
                  <a:pt x="2354331" y="15240"/>
                </a:lnTo>
                <a:lnTo>
                  <a:pt x="2157041" y="15240"/>
                </a:lnTo>
                <a:lnTo>
                  <a:pt x="2145071" y="12700"/>
                </a:lnTo>
                <a:close/>
              </a:path>
              <a:path w="3051175" h="476250">
                <a:moveTo>
                  <a:pt x="2222202" y="48260"/>
                </a:moveTo>
                <a:lnTo>
                  <a:pt x="2159761" y="48260"/>
                </a:lnTo>
                <a:lnTo>
                  <a:pt x="2174227" y="49530"/>
                </a:lnTo>
                <a:lnTo>
                  <a:pt x="2212890" y="49530"/>
                </a:lnTo>
                <a:lnTo>
                  <a:pt x="2222202" y="48260"/>
                </a:lnTo>
                <a:close/>
              </a:path>
              <a:path w="3051175" h="476250">
                <a:moveTo>
                  <a:pt x="2633571" y="48260"/>
                </a:moveTo>
                <a:lnTo>
                  <a:pt x="2598431" y="48260"/>
                </a:lnTo>
                <a:lnTo>
                  <a:pt x="2612007" y="49530"/>
                </a:lnTo>
                <a:lnTo>
                  <a:pt x="2622598" y="49530"/>
                </a:lnTo>
                <a:lnTo>
                  <a:pt x="2633571" y="48260"/>
                </a:lnTo>
                <a:close/>
              </a:path>
              <a:path w="3051175" h="476250">
                <a:moveTo>
                  <a:pt x="2940636" y="48260"/>
                </a:moveTo>
                <a:lnTo>
                  <a:pt x="2879157" y="48260"/>
                </a:lnTo>
                <a:lnTo>
                  <a:pt x="2892834" y="49530"/>
                </a:lnTo>
                <a:lnTo>
                  <a:pt x="2943292" y="49530"/>
                </a:lnTo>
                <a:lnTo>
                  <a:pt x="2940636" y="48260"/>
                </a:lnTo>
                <a:close/>
              </a:path>
              <a:path w="3051175" h="476250">
                <a:moveTo>
                  <a:pt x="3018367" y="1270"/>
                </a:moveTo>
                <a:lnTo>
                  <a:pt x="3003484" y="1270"/>
                </a:lnTo>
                <a:lnTo>
                  <a:pt x="2994998" y="2540"/>
                </a:lnTo>
                <a:lnTo>
                  <a:pt x="2988158" y="5080"/>
                </a:lnTo>
                <a:lnTo>
                  <a:pt x="2981081" y="7620"/>
                </a:lnTo>
                <a:lnTo>
                  <a:pt x="2971880" y="10160"/>
                </a:lnTo>
                <a:lnTo>
                  <a:pt x="2958671" y="11430"/>
                </a:lnTo>
                <a:lnTo>
                  <a:pt x="2939569" y="12700"/>
                </a:lnTo>
                <a:lnTo>
                  <a:pt x="2938277" y="14009"/>
                </a:lnTo>
                <a:lnTo>
                  <a:pt x="2946859" y="16510"/>
                </a:lnTo>
                <a:lnTo>
                  <a:pt x="2952978" y="27940"/>
                </a:lnTo>
                <a:lnTo>
                  <a:pt x="2952766" y="40640"/>
                </a:lnTo>
                <a:lnTo>
                  <a:pt x="2946845" y="49530"/>
                </a:lnTo>
                <a:lnTo>
                  <a:pt x="2989509" y="49530"/>
                </a:lnTo>
                <a:lnTo>
                  <a:pt x="2989369" y="48552"/>
                </a:lnTo>
                <a:lnTo>
                  <a:pt x="2989261" y="45720"/>
                </a:lnTo>
                <a:lnTo>
                  <a:pt x="2989307" y="38481"/>
                </a:lnTo>
                <a:lnTo>
                  <a:pt x="2989566" y="35560"/>
                </a:lnTo>
                <a:lnTo>
                  <a:pt x="2990249" y="31750"/>
                </a:lnTo>
                <a:lnTo>
                  <a:pt x="2995746" y="31750"/>
                </a:lnTo>
                <a:lnTo>
                  <a:pt x="2998148" y="17780"/>
                </a:lnTo>
                <a:lnTo>
                  <a:pt x="3005911" y="7620"/>
                </a:lnTo>
                <a:lnTo>
                  <a:pt x="3018367" y="1270"/>
                </a:lnTo>
                <a:close/>
              </a:path>
              <a:path w="3051175" h="476250">
                <a:moveTo>
                  <a:pt x="515042" y="13764"/>
                </a:moveTo>
                <a:lnTo>
                  <a:pt x="505551" y="15240"/>
                </a:lnTo>
                <a:lnTo>
                  <a:pt x="500193" y="24130"/>
                </a:lnTo>
                <a:lnTo>
                  <a:pt x="500465" y="35560"/>
                </a:lnTo>
                <a:lnTo>
                  <a:pt x="506892" y="45720"/>
                </a:lnTo>
                <a:lnTo>
                  <a:pt x="516283" y="49358"/>
                </a:lnTo>
                <a:lnTo>
                  <a:pt x="523813" y="40640"/>
                </a:lnTo>
                <a:lnTo>
                  <a:pt x="525390" y="27940"/>
                </a:lnTo>
                <a:lnTo>
                  <a:pt x="520835" y="16510"/>
                </a:lnTo>
                <a:lnTo>
                  <a:pt x="515042" y="13764"/>
                </a:lnTo>
                <a:close/>
              </a:path>
              <a:path w="3051175" h="476250">
                <a:moveTo>
                  <a:pt x="105837" y="12700"/>
                </a:moveTo>
                <a:lnTo>
                  <a:pt x="105108" y="12700"/>
                </a:lnTo>
                <a:lnTo>
                  <a:pt x="97841" y="21590"/>
                </a:lnTo>
                <a:lnTo>
                  <a:pt x="96148" y="34290"/>
                </a:lnTo>
                <a:lnTo>
                  <a:pt x="100475" y="45720"/>
                </a:lnTo>
                <a:lnTo>
                  <a:pt x="106494" y="48552"/>
                </a:lnTo>
                <a:lnTo>
                  <a:pt x="110806" y="48260"/>
                </a:lnTo>
                <a:lnTo>
                  <a:pt x="117249" y="39370"/>
                </a:lnTo>
                <a:lnTo>
                  <a:pt x="118629" y="26670"/>
                </a:lnTo>
                <a:lnTo>
                  <a:pt x="114161" y="16510"/>
                </a:lnTo>
                <a:lnTo>
                  <a:pt x="105837" y="12700"/>
                </a:lnTo>
                <a:close/>
              </a:path>
              <a:path w="3051175" h="476250">
                <a:moveTo>
                  <a:pt x="505285" y="43180"/>
                </a:moveTo>
                <a:lnTo>
                  <a:pt x="357777" y="43180"/>
                </a:lnTo>
                <a:lnTo>
                  <a:pt x="371515" y="44450"/>
                </a:lnTo>
                <a:lnTo>
                  <a:pt x="381859" y="46990"/>
                </a:lnTo>
                <a:lnTo>
                  <a:pt x="393250" y="48260"/>
                </a:lnTo>
                <a:lnTo>
                  <a:pt x="405917" y="46990"/>
                </a:lnTo>
                <a:lnTo>
                  <a:pt x="420580" y="46990"/>
                </a:lnTo>
                <a:lnTo>
                  <a:pt x="434329" y="45720"/>
                </a:lnTo>
                <a:lnTo>
                  <a:pt x="506892" y="45720"/>
                </a:lnTo>
                <a:lnTo>
                  <a:pt x="505285" y="43180"/>
                </a:lnTo>
                <a:close/>
              </a:path>
              <a:path w="3051175" h="476250">
                <a:moveTo>
                  <a:pt x="1718979" y="43180"/>
                </a:moveTo>
                <a:lnTo>
                  <a:pt x="1573118" y="43180"/>
                </a:lnTo>
                <a:lnTo>
                  <a:pt x="1586856" y="44450"/>
                </a:lnTo>
                <a:lnTo>
                  <a:pt x="1597200" y="46990"/>
                </a:lnTo>
                <a:lnTo>
                  <a:pt x="1608590" y="48260"/>
                </a:lnTo>
                <a:lnTo>
                  <a:pt x="1621256" y="46990"/>
                </a:lnTo>
                <a:lnTo>
                  <a:pt x="1635920" y="46990"/>
                </a:lnTo>
                <a:lnTo>
                  <a:pt x="1649669" y="45720"/>
                </a:lnTo>
                <a:lnTo>
                  <a:pt x="1720224" y="45720"/>
                </a:lnTo>
                <a:lnTo>
                  <a:pt x="1718979" y="43180"/>
                </a:lnTo>
                <a:close/>
              </a:path>
              <a:path w="3051175" h="476250">
                <a:moveTo>
                  <a:pt x="2529206" y="43180"/>
                </a:moveTo>
                <a:lnTo>
                  <a:pt x="2383345" y="43180"/>
                </a:lnTo>
                <a:lnTo>
                  <a:pt x="2397083" y="44450"/>
                </a:lnTo>
                <a:lnTo>
                  <a:pt x="2407427" y="46990"/>
                </a:lnTo>
                <a:lnTo>
                  <a:pt x="2418817" y="48260"/>
                </a:lnTo>
                <a:lnTo>
                  <a:pt x="2431483" y="46990"/>
                </a:lnTo>
                <a:lnTo>
                  <a:pt x="2446147" y="46990"/>
                </a:lnTo>
                <a:lnTo>
                  <a:pt x="2459896" y="45720"/>
                </a:lnTo>
                <a:lnTo>
                  <a:pt x="2530451" y="45720"/>
                </a:lnTo>
                <a:lnTo>
                  <a:pt x="2529206" y="43180"/>
                </a:lnTo>
                <a:close/>
              </a:path>
              <a:path w="3051175" h="476250">
                <a:moveTo>
                  <a:pt x="698191" y="44450"/>
                </a:moveTo>
                <a:lnTo>
                  <a:pt x="632512" y="44450"/>
                </a:lnTo>
                <a:lnTo>
                  <a:pt x="646335" y="45720"/>
                </a:lnTo>
                <a:lnTo>
                  <a:pt x="660074" y="45720"/>
                </a:lnTo>
                <a:lnTo>
                  <a:pt x="670612" y="46990"/>
                </a:lnTo>
                <a:lnTo>
                  <a:pt x="682119" y="45720"/>
                </a:lnTo>
                <a:lnTo>
                  <a:pt x="698191" y="44450"/>
                </a:lnTo>
                <a:close/>
              </a:path>
              <a:path w="3051175" h="476250">
                <a:moveTo>
                  <a:pt x="2995746" y="31750"/>
                </a:moveTo>
                <a:lnTo>
                  <a:pt x="2990249" y="31750"/>
                </a:lnTo>
                <a:lnTo>
                  <a:pt x="2997127" y="38481"/>
                </a:lnTo>
                <a:lnTo>
                  <a:pt x="2995746" y="31750"/>
                </a:lnTo>
                <a:close/>
              </a:path>
              <a:path w="3051175" h="476250">
                <a:moveTo>
                  <a:pt x="60377" y="31750"/>
                </a:moveTo>
                <a:lnTo>
                  <a:pt x="60090" y="32031"/>
                </a:lnTo>
                <a:lnTo>
                  <a:pt x="60084" y="32465"/>
                </a:lnTo>
                <a:lnTo>
                  <a:pt x="60377" y="31750"/>
                </a:lnTo>
                <a:close/>
              </a:path>
              <a:path w="3051175" h="476250">
                <a:moveTo>
                  <a:pt x="72538" y="7620"/>
                </a:moveTo>
                <a:lnTo>
                  <a:pt x="32883" y="7620"/>
                </a:lnTo>
                <a:lnTo>
                  <a:pt x="45626" y="11430"/>
                </a:lnTo>
                <a:lnTo>
                  <a:pt x="54797" y="19050"/>
                </a:lnTo>
                <a:lnTo>
                  <a:pt x="60112" y="30480"/>
                </a:lnTo>
                <a:lnTo>
                  <a:pt x="60090" y="32031"/>
                </a:lnTo>
                <a:lnTo>
                  <a:pt x="60377" y="31750"/>
                </a:lnTo>
                <a:lnTo>
                  <a:pt x="96486" y="31750"/>
                </a:lnTo>
                <a:lnTo>
                  <a:pt x="97841" y="21590"/>
                </a:lnTo>
                <a:lnTo>
                  <a:pt x="105108" y="12700"/>
                </a:lnTo>
                <a:lnTo>
                  <a:pt x="105837" y="12700"/>
                </a:lnTo>
                <a:lnTo>
                  <a:pt x="103063" y="11430"/>
                </a:lnTo>
                <a:lnTo>
                  <a:pt x="84711" y="10160"/>
                </a:lnTo>
                <a:lnTo>
                  <a:pt x="72538" y="7620"/>
                </a:lnTo>
                <a:close/>
              </a:path>
              <a:path w="3051175" h="476250">
                <a:moveTo>
                  <a:pt x="3023057" y="1270"/>
                </a:moveTo>
                <a:lnTo>
                  <a:pt x="3018367" y="1270"/>
                </a:lnTo>
                <a:lnTo>
                  <a:pt x="3044226" y="26256"/>
                </a:lnTo>
                <a:lnTo>
                  <a:pt x="3044212" y="17780"/>
                </a:lnTo>
                <a:lnTo>
                  <a:pt x="3035678" y="6350"/>
                </a:lnTo>
                <a:lnTo>
                  <a:pt x="3023057" y="1270"/>
                </a:lnTo>
                <a:close/>
              </a:path>
              <a:path w="3051175" h="476250">
                <a:moveTo>
                  <a:pt x="412664" y="13970"/>
                </a:moveTo>
                <a:lnTo>
                  <a:pt x="398945" y="13970"/>
                </a:lnTo>
                <a:lnTo>
                  <a:pt x="369131" y="16510"/>
                </a:lnTo>
                <a:lnTo>
                  <a:pt x="504786" y="16510"/>
                </a:lnTo>
                <a:lnTo>
                  <a:pt x="505551" y="15240"/>
                </a:lnTo>
                <a:lnTo>
                  <a:pt x="433502" y="15240"/>
                </a:lnTo>
                <a:lnTo>
                  <a:pt x="412664" y="13970"/>
                </a:lnTo>
                <a:close/>
              </a:path>
              <a:path w="3051175" h="476250">
                <a:moveTo>
                  <a:pt x="1275893" y="11430"/>
                </a:moveTo>
                <a:lnTo>
                  <a:pt x="1263016" y="12700"/>
                </a:lnTo>
                <a:lnTo>
                  <a:pt x="1249615" y="15240"/>
                </a:lnTo>
                <a:lnTo>
                  <a:pt x="1237457" y="16510"/>
                </a:lnTo>
                <a:lnTo>
                  <a:pt x="1317334" y="16510"/>
                </a:lnTo>
                <a:lnTo>
                  <a:pt x="1319079" y="14375"/>
                </a:lnTo>
                <a:lnTo>
                  <a:pt x="1317688" y="13970"/>
                </a:lnTo>
                <a:lnTo>
                  <a:pt x="1291007" y="13970"/>
                </a:lnTo>
                <a:lnTo>
                  <a:pt x="1275893" y="11430"/>
                </a:lnTo>
                <a:close/>
              </a:path>
              <a:path w="3051175" h="476250">
                <a:moveTo>
                  <a:pt x="1628005" y="13970"/>
                </a:moveTo>
                <a:lnTo>
                  <a:pt x="1614286" y="13970"/>
                </a:lnTo>
                <a:lnTo>
                  <a:pt x="1584472" y="16510"/>
                </a:lnTo>
                <a:lnTo>
                  <a:pt x="1720527" y="16510"/>
                </a:lnTo>
                <a:lnTo>
                  <a:pt x="1721478" y="15240"/>
                </a:lnTo>
                <a:lnTo>
                  <a:pt x="1648843" y="15240"/>
                </a:lnTo>
                <a:lnTo>
                  <a:pt x="1628005" y="13970"/>
                </a:lnTo>
                <a:close/>
              </a:path>
              <a:path w="3051175" h="476250">
                <a:moveTo>
                  <a:pt x="2086120" y="11430"/>
                </a:moveTo>
                <a:lnTo>
                  <a:pt x="2073243" y="12700"/>
                </a:lnTo>
                <a:lnTo>
                  <a:pt x="2059842" y="15240"/>
                </a:lnTo>
                <a:lnTo>
                  <a:pt x="2047684" y="16510"/>
                </a:lnTo>
                <a:lnTo>
                  <a:pt x="2127561" y="16510"/>
                </a:lnTo>
                <a:lnTo>
                  <a:pt x="2129306" y="14375"/>
                </a:lnTo>
                <a:lnTo>
                  <a:pt x="2127916" y="13970"/>
                </a:lnTo>
                <a:lnTo>
                  <a:pt x="2101235" y="13970"/>
                </a:lnTo>
                <a:lnTo>
                  <a:pt x="2086120" y="11430"/>
                </a:lnTo>
                <a:close/>
              </a:path>
              <a:path w="3051175" h="476250">
                <a:moveTo>
                  <a:pt x="2438232" y="13970"/>
                </a:moveTo>
                <a:lnTo>
                  <a:pt x="2424513" y="13970"/>
                </a:lnTo>
                <a:lnTo>
                  <a:pt x="2394699" y="16510"/>
                </a:lnTo>
                <a:lnTo>
                  <a:pt x="2530754" y="16510"/>
                </a:lnTo>
                <a:lnTo>
                  <a:pt x="2531705" y="15240"/>
                </a:lnTo>
                <a:lnTo>
                  <a:pt x="2459069" y="15240"/>
                </a:lnTo>
                <a:lnTo>
                  <a:pt x="2438232" y="13970"/>
                </a:lnTo>
                <a:close/>
              </a:path>
              <a:path w="3051175" h="476250">
                <a:moveTo>
                  <a:pt x="2896347" y="11430"/>
                </a:moveTo>
                <a:lnTo>
                  <a:pt x="2883469" y="12700"/>
                </a:lnTo>
                <a:lnTo>
                  <a:pt x="2870069" y="15240"/>
                </a:lnTo>
                <a:lnTo>
                  <a:pt x="2857911" y="16510"/>
                </a:lnTo>
                <a:lnTo>
                  <a:pt x="2935808" y="16510"/>
                </a:lnTo>
                <a:lnTo>
                  <a:pt x="2938277" y="14009"/>
                </a:lnTo>
                <a:lnTo>
                  <a:pt x="2938142" y="13970"/>
                </a:lnTo>
                <a:lnTo>
                  <a:pt x="2911461" y="13970"/>
                </a:lnTo>
                <a:lnTo>
                  <a:pt x="2896347" y="11430"/>
                </a:lnTo>
                <a:close/>
              </a:path>
              <a:path w="3051175" h="476250">
                <a:moveTo>
                  <a:pt x="195101" y="12700"/>
                </a:moveTo>
                <a:lnTo>
                  <a:pt x="182350" y="12700"/>
                </a:lnTo>
                <a:lnTo>
                  <a:pt x="170865" y="13970"/>
                </a:lnTo>
                <a:lnTo>
                  <a:pt x="160611" y="15240"/>
                </a:lnTo>
                <a:lnTo>
                  <a:pt x="328764" y="15240"/>
                </a:lnTo>
                <a:lnTo>
                  <a:pt x="318661" y="13970"/>
                </a:lnTo>
                <a:lnTo>
                  <a:pt x="208402" y="13970"/>
                </a:lnTo>
                <a:lnTo>
                  <a:pt x="195101" y="12700"/>
                </a:lnTo>
                <a:close/>
              </a:path>
              <a:path w="3051175" h="476250">
                <a:moveTo>
                  <a:pt x="510114" y="11430"/>
                </a:moveTo>
                <a:lnTo>
                  <a:pt x="499887" y="12700"/>
                </a:lnTo>
                <a:lnTo>
                  <a:pt x="487252" y="12700"/>
                </a:lnTo>
                <a:lnTo>
                  <a:pt x="458932" y="13970"/>
                </a:lnTo>
                <a:lnTo>
                  <a:pt x="445334" y="15240"/>
                </a:lnTo>
                <a:lnTo>
                  <a:pt x="505551" y="15240"/>
                </a:lnTo>
                <a:lnTo>
                  <a:pt x="515042" y="13764"/>
                </a:lnTo>
                <a:lnTo>
                  <a:pt x="510114" y="11430"/>
                </a:lnTo>
                <a:close/>
              </a:path>
              <a:path w="3051175" h="476250">
                <a:moveTo>
                  <a:pt x="755084" y="12700"/>
                </a:moveTo>
                <a:lnTo>
                  <a:pt x="725015" y="12700"/>
                </a:lnTo>
                <a:lnTo>
                  <a:pt x="712135" y="13970"/>
                </a:lnTo>
                <a:lnTo>
                  <a:pt x="701251" y="15240"/>
                </a:lnTo>
                <a:lnTo>
                  <a:pt x="799636" y="15240"/>
                </a:lnTo>
                <a:lnTo>
                  <a:pt x="770763" y="13970"/>
                </a:lnTo>
                <a:lnTo>
                  <a:pt x="755084" y="12700"/>
                </a:lnTo>
                <a:close/>
              </a:path>
              <a:path w="3051175" h="476250">
                <a:moveTo>
                  <a:pt x="846269" y="12700"/>
                </a:moveTo>
                <a:lnTo>
                  <a:pt x="832028" y="12700"/>
                </a:lnTo>
                <a:lnTo>
                  <a:pt x="820160" y="15240"/>
                </a:lnTo>
                <a:lnTo>
                  <a:pt x="911251" y="15240"/>
                </a:lnTo>
                <a:lnTo>
                  <a:pt x="912201" y="13970"/>
                </a:lnTo>
                <a:lnTo>
                  <a:pt x="860574" y="13970"/>
                </a:lnTo>
                <a:lnTo>
                  <a:pt x="846269" y="12700"/>
                </a:lnTo>
                <a:close/>
              </a:path>
              <a:path w="3051175" h="476250">
                <a:moveTo>
                  <a:pt x="1069508" y="11430"/>
                </a:moveTo>
                <a:lnTo>
                  <a:pt x="1059186" y="11430"/>
                </a:lnTo>
                <a:lnTo>
                  <a:pt x="1046505" y="12700"/>
                </a:lnTo>
                <a:lnTo>
                  <a:pt x="1031295" y="12700"/>
                </a:lnTo>
                <a:lnTo>
                  <a:pt x="1015642" y="13970"/>
                </a:lnTo>
                <a:lnTo>
                  <a:pt x="1001630" y="13970"/>
                </a:lnTo>
                <a:lnTo>
                  <a:pt x="991346" y="15240"/>
                </a:lnTo>
                <a:lnTo>
                  <a:pt x="1109676" y="15240"/>
                </a:lnTo>
                <a:lnTo>
                  <a:pt x="1088909" y="13344"/>
                </a:lnTo>
                <a:lnTo>
                  <a:pt x="1069508" y="11430"/>
                </a:lnTo>
                <a:close/>
              </a:path>
              <a:path w="3051175" h="476250">
                <a:moveTo>
                  <a:pt x="1149535" y="12700"/>
                </a:moveTo>
                <a:lnTo>
                  <a:pt x="1135147" y="13970"/>
                </a:lnTo>
                <a:lnTo>
                  <a:pt x="1123140" y="15240"/>
                </a:lnTo>
                <a:lnTo>
                  <a:pt x="1175661" y="15240"/>
                </a:lnTo>
                <a:lnTo>
                  <a:pt x="1167117" y="14375"/>
                </a:lnTo>
                <a:lnTo>
                  <a:pt x="1149535" y="12700"/>
                </a:lnTo>
                <a:close/>
              </a:path>
              <a:path w="3051175" h="476250">
                <a:moveTo>
                  <a:pt x="1203950" y="13970"/>
                </a:moveTo>
                <a:lnTo>
                  <a:pt x="1186944" y="15240"/>
                </a:lnTo>
                <a:lnTo>
                  <a:pt x="1216747" y="15240"/>
                </a:lnTo>
                <a:lnTo>
                  <a:pt x="1203950" y="13970"/>
                </a:lnTo>
                <a:close/>
              </a:path>
              <a:path w="3051175" h="476250">
                <a:moveTo>
                  <a:pt x="1410441" y="12700"/>
                </a:moveTo>
                <a:lnTo>
                  <a:pt x="1397690" y="12700"/>
                </a:lnTo>
                <a:lnTo>
                  <a:pt x="1386206" y="13970"/>
                </a:lnTo>
                <a:lnTo>
                  <a:pt x="1375951" y="15240"/>
                </a:lnTo>
                <a:lnTo>
                  <a:pt x="1544104" y="15240"/>
                </a:lnTo>
                <a:lnTo>
                  <a:pt x="1534001" y="13970"/>
                </a:lnTo>
                <a:lnTo>
                  <a:pt x="1423743" y="13970"/>
                </a:lnTo>
                <a:lnTo>
                  <a:pt x="1410441" y="12700"/>
                </a:lnTo>
                <a:close/>
              </a:path>
              <a:path w="3051175" h="476250">
                <a:moveTo>
                  <a:pt x="1725455" y="11430"/>
                </a:moveTo>
                <a:lnTo>
                  <a:pt x="1715228" y="12700"/>
                </a:lnTo>
                <a:lnTo>
                  <a:pt x="1702592" y="12700"/>
                </a:lnTo>
                <a:lnTo>
                  <a:pt x="1674272" y="13970"/>
                </a:lnTo>
                <a:lnTo>
                  <a:pt x="1660674" y="15240"/>
                </a:lnTo>
                <a:lnTo>
                  <a:pt x="1721478" y="15240"/>
                </a:lnTo>
                <a:lnTo>
                  <a:pt x="1722428" y="13970"/>
                </a:lnTo>
                <a:lnTo>
                  <a:pt x="1729495" y="13344"/>
                </a:lnTo>
                <a:lnTo>
                  <a:pt x="1725455" y="11430"/>
                </a:lnTo>
                <a:close/>
              </a:path>
              <a:path w="3051175" h="476250">
                <a:moveTo>
                  <a:pt x="1879735" y="11430"/>
                </a:moveTo>
                <a:lnTo>
                  <a:pt x="1869413" y="11430"/>
                </a:lnTo>
                <a:lnTo>
                  <a:pt x="1856731" y="12700"/>
                </a:lnTo>
                <a:lnTo>
                  <a:pt x="1841521" y="12700"/>
                </a:lnTo>
                <a:lnTo>
                  <a:pt x="1825868" y="13970"/>
                </a:lnTo>
                <a:lnTo>
                  <a:pt x="1811857" y="13970"/>
                </a:lnTo>
                <a:lnTo>
                  <a:pt x="1801573" y="15240"/>
                </a:lnTo>
                <a:lnTo>
                  <a:pt x="1919903" y="15240"/>
                </a:lnTo>
                <a:lnTo>
                  <a:pt x="1899136" y="13344"/>
                </a:lnTo>
                <a:lnTo>
                  <a:pt x="1879735" y="11430"/>
                </a:lnTo>
                <a:close/>
              </a:path>
              <a:path w="3051175" h="476250">
                <a:moveTo>
                  <a:pt x="1959762" y="12700"/>
                </a:moveTo>
                <a:lnTo>
                  <a:pt x="1945374" y="13970"/>
                </a:lnTo>
                <a:lnTo>
                  <a:pt x="1933368" y="15240"/>
                </a:lnTo>
                <a:lnTo>
                  <a:pt x="1985888" y="15240"/>
                </a:lnTo>
                <a:lnTo>
                  <a:pt x="1977344" y="14375"/>
                </a:lnTo>
                <a:lnTo>
                  <a:pt x="1959762" y="12700"/>
                </a:lnTo>
                <a:close/>
              </a:path>
              <a:path w="3051175" h="476250">
                <a:moveTo>
                  <a:pt x="2014176" y="13970"/>
                </a:moveTo>
                <a:lnTo>
                  <a:pt x="1997171" y="15240"/>
                </a:lnTo>
                <a:lnTo>
                  <a:pt x="2026973" y="15240"/>
                </a:lnTo>
                <a:lnTo>
                  <a:pt x="2014176" y="13970"/>
                </a:lnTo>
                <a:close/>
              </a:path>
              <a:path w="3051175" h="476250">
                <a:moveTo>
                  <a:pt x="2220668" y="12700"/>
                </a:moveTo>
                <a:lnTo>
                  <a:pt x="2207917" y="12700"/>
                </a:lnTo>
                <a:lnTo>
                  <a:pt x="2196433" y="13970"/>
                </a:lnTo>
                <a:lnTo>
                  <a:pt x="2186178" y="15240"/>
                </a:lnTo>
                <a:lnTo>
                  <a:pt x="2354331" y="15240"/>
                </a:lnTo>
                <a:lnTo>
                  <a:pt x="2344228" y="13970"/>
                </a:lnTo>
                <a:lnTo>
                  <a:pt x="2233970" y="13970"/>
                </a:lnTo>
                <a:lnTo>
                  <a:pt x="2220668" y="12700"/>
                </a:lnTo>
                <a:close/>
              </a:path>
              <a:path w="3051175" h="476250">
                <a:moveTo>
                  <a:pt x="2535682" y="11430"/>
                </a:moveTo>
                <a:lnTo>
                  <a:pt x="2525455" y="12700"/>
                </a:lnTo>
                <a:lnTo>
                  <a:pt x="2512819" y="12700"/>
                </a:lnTo>
                <a:lnTo>
                  <a:pt x="2484499" y="13970"/>
                </a:lnTo>
                <a:lnTo>
                  <a:pt x="2470901" y="15240"/>
                </a:lnTo>
                <a:lnTo>
                  <a:pt x="2531705" y="15240"/>
                </a:lnTo>
                <a:lnTo>
                  <a:pt x="2532655" y="13970"/>
                </a:lnTo>
                <a:lnTo>
                  <a:pt x="2539722" y="13344"/>
                </a:lnTo>
                <a:lnTo>
                  <a:pt x="2535682" y="11430"/>
                </a:lnTo>
                <a:close/>
              </a:path>
              <a:path w="3051175" h="476250">
                <a:moveTo>
                  <a:pt x="2689962" y="11430"/>
                </a:moveTo>
                <a:lnTo>
                  <a:pt x="2679639" y="11430"/>
                </a:lnTo>
                <a:lnTo>
                  <a:pt x="2666958" y="12700"/>
                </a:lnTo>
                <a:lnTo>
                  <a:pt x="2651748" y="12700"/>
                </a:lnTo>
                <a:lnTo>
                  <a:pt x="2636095" y="13970"/>
                </a:lnTo>
                <a:lnTo>
                  <a:pt x="2622084" y="13970"/>
                </a:lnTo>
                <a:lnTo>
                  <a:pt x="2611800" y="15240"/>
                </a:lnTo>
                <a:lnTo>
                  <a:pt x="2730130" y="15240"/>
                </a:lnTo>
                <a:lnTo>
                  <a:pt x="2709363" y="13344"/>
                </a:lnTo>
                <a:lnTo>
                  <a:pt x="2689962" y="11430"/>
                </a:lnTo>
                <a:close/>
              </a:path>
              <a:path w="3051175" h="476250">
                <a:moveTo>
                  <a:pt x="2769989" y="12700"/>
                </a:moveTo>
                <a:lnTo>
                  <a:pt x="2755600" y="13970"/>
                </a:lnTo>
                <a:lnTo>
                  <a:pt x="2743594" y="15240"/>
                </a:lnTo>
                <a:lnTo>
                  <a:pt x="2796114" y="15240"/>
                </a:lnTo>
                <a:lnTo>
                  <a:pt x="2787571" y="14375"/>
                </a:lnTo>
                <a:lnTo>
                  <a:pt x="2769989" y="12700"/>
                </a:lnTo>
                <a:close/>
              </a:path>
              <a:path w="3051175" h="476250">
                <a:moveTo>
                  <a:pt x="2824403" y="13970"/>
                </a:moveTo>
                <a:lnTo>
                  <a:pt x="2807398" y="15240"/>
                </a:lnTo>
                <a:lnTo>
                  <a:pt x="2837200" y="15240"/>
                </a:lnTo>
                <a:lnTo>
                  <a:pt x="2824403" y="13970"/>
                </a:lnTo>
                <a:close/>
              </a:path>
              <a:path w="3051175" h="476250">
                <a:moveTo>
                  <a:pt x="308773" y="11430"/>
                </a:moveTo>
                <a:lnTo>
                  <a:pt x="261450" y="11430"/>
                </a:lnTo>
                <a:lnTo>
                  <a:pt x="248047" y="12700"/>
                </a:lnTo>
                <a:lnTo>
                  <a:pt x="234631" y="12700"/>
                </a:lnTo>
                <a:lnTo>
                  <a:pt x="221538" y="13970"/>
                </a:lnTo>
                <a:lnTo>
                  <a:pt x="318661" y="13970"/>
                </a:lnTo>
                <a:lnTo>
                  <a:pt x="308773" y="11430"/>
                </a:lnTo>
                <a:close/>
              </a:path>
              <a:path w="3051175" h="476250">
                <a:moveTo>
                  <a:pt x="917221" y="11430"/>
                </a:moveTo>
                <a:lnTo>
                  <a:pt x="908146" y="11430"/>
                </a:lnTo>
                <a:lnTo>
                  <a:pt x="894928" y="12700"/>
                </a:lnTo>
                <a:lnTo>
                  <a:pt x="884315" y="13970"/>
                </a:lnTo>
                <a:lnTo>
                  <a:pt x="912201" y="13970"/>
                </a:lnTo>
                <a:lnTo>
                  <a:pt x="920484" y="13236"/>
                </a:lnTo>
                <a:lnTo>
                  <a:pt x="917221" y="11430"/>
                </a:lnTo>
                <a:close/>
              </a:path>
              <a:path w="3051175" h="476250">
                <a:moveTo>
                  <a:pt x="1313330" y="12700"/>
                </a:moveTo>
                <a:lnTo>
                  <a:pt x="1302435" y="12700"/>
                </a:lnTo>
                <a:lnTo>
                  <a:pt x="1291007" y="13970"/>
                </a:lnTo>
                <a:lnTo>
                  <a:pt x="1317688" y="13970"/>
                </a:lnTo>
                <a:lnTo>
                  <a:pt x="1313330" y="12700"/>
                </a:lnTo>
                <a:close/>
              </a:path>
              <a:path w="3051175" h="476250">
                <a:moveTo>
                  <a:pt x="1524114" y="11430"/>
                </a:moveTo>
                <a:lnTo>
                  <a:pt x="1476790" y="11430"/>
                </a:lnTo>
                <a:lnTo>
                  <a:pt x="1463387" y="12700"/>
                </a:lnTo>
                <a:lnTo>
                  <a:pt x="1449972" y="12700"/>
                </a:lnTo>
                <a:lnTo>
                  <a:pt x="1436878" y="13970"/>
                </a:lnTo>
                <a:lnTo>
                  <a:pt x="1534001" y="13970"/>
                </a:lnTo>
                <a:lnTo>
                  <a:pt x="1524114" y="11430"/>
                </a:lnTo>
                <a:close/>
              </a:path>
              <a:path w="3051175" h="476250">
                <a:moveTo>
                  <a:pt x="2123557" y="12700"/>
                </a:moveTo>
                <a:lnTo>
                  <a:pt x="2112662" y="12700"/>
                </a:lnTo>
                <a:lnTo>
                  <a:pt x="2101235" y="13970"/>
                </a:lnTo>
                <a:lnTo>
                  <a:pt x="2127916" y="13970"/>
                </a:lnTo>
                <a:lnTo>
                  <a:pt x="2123557" y="12700"/>
                </a:lnTo>
                <a:close/>
              </a:path>
              <a:path w="3051175" h="476250">
                <a:moveTo>
                  <a:pt x="2334341" y="11430"/>
                </a:moveTo>
                <a:lnTo>
                  <a:pt x="2287017" y="11430"/>
                </a:lnTo>
                <a:lnTo>
                  <a:pt x="2273614" y="12700"/>
                </a:lnTo>
                <a:lnTo>
                  <a:pt x="2260198" y="12700"/>
                </a:lnTo>
                <a:lnTo>
                  <a:pt x="2247105" y="13970"/>
                </a:lnTo>
                <a:lnTo>
                  <a:pt x="2344228" y="13970"/>
                </a:lnTo>
                <a:lnTo>
                  <a:pt x="2334341" y="11430"/>
                </a:lnTo>
                <a:close/>
              </a:path>
              <a:path w="3051175" h="476250">
                <a:moveTo>
                  <a:pt x="2933784" y="12700"/>
                </a:moveTo>
                <a:lnTo>
                  <a:pt x="2922889" y="12700"/>
                </a:lnTo>
                <a:lnTo>
                  <a:pt x="2911461" y="13970"/>
                </a:lnTo>
                <a:lnTo>
                  <a:pt x="2938142" y="13970"/>
                </a:lnTo>
                <a:lnTo>
                  <a:pt x="2933784" y="12700"/>
                </a:lnTo>
                <a:close/>
              </a:path>
              <a:path w="3051175" h="476250">
                <a:moveTo>
                  <a:pt x="635273" y="10160"/>
                </a:moveTo>
                <a:lnTo>
                  <a:pt x="608363" y="10160"/>
                </a:lnTo>
                <a:lnTo>
                  <a:pt x="595066" y="12700"/>
                </a:lnTo>
                <a:lnTo>
                  <a:pt x="659424" y="12700"/>
                </a:lnTo>
                <a:lnTo>
                  <a:pt x="647932" y="11430"/>
                </a:lnTo>
                <a:lnTo>
                  <a:pt x="635273" y="10160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772533" y="7185812"/>
            <a:ext cx="1667329" cy="78358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2968172" y="6692483"/>
            <a:ext cx="1813560" cy="274320"/>
          </a:xfrm>
          <a:custGeom>
            <a:avLst/>
            <a:gdLst/>
            <a:ahLst/>
            <a:cxnLst/>
            <a:rect l="l" t="t" r="r" b="b"/>
            <a:pathLst>
              <a:path w="1813560" h="274320">
                <a:moveTo>
                  <a:pt x="0" y="274082"/>
                </a:moveTo>
                <a:lnTo>
                  <a:pt x="1813173" y="274082"/>
                </a:lnTo>
                <a:lnTo>
                  <a:pt x="1813173" y="0"/>
                </a:lnTo>
                <a:lnTo>
                  <a:pt x="0" y="0"/>
                </a:lnTo>
                <a:lnTo>
                  <a:pt x="0" y="274082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8501617" y="6159487"/>
            <a:ext cx="758825" cy="319405"/>
          </a:xfrm>
          <a:custGeom>
            <a:avLst/>
            <a:gdLst/>
            <a:ahLst/>
            <a:cxnLst/>
            <a:rect l="l" t="t" r="r" b="b"/>
            <a:pathLst>
              <a:path w="758825" h="319404">
                <a:moveTo>
                  <a:pt x="0" y="319055"/>
                </a:moveTo>
                <a:lnTo>
                  <a:pt x="758264" y="319055"/>
                </a:lnTo>
                <a:lnTo>
                  <a:pt x="758264" y="0"/>
                </a:lnTo>
                <a:lnTo>
                  <a:pt x="0" y="0"/>
                </a:lnTo>
                <a:lnTo>
                  <a:pt x="0" y="319055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7665620" y="5496092"/>
            <a:ext cx="3051175" cy="476250"/>
          </a:xfrm>
          <a:custGeom>
            <a:avLst/>
            <a:gdLst/>
            <a:ahLst/>
            <a:cxnLst/>
            <a:rect l="l" t="t" r="r" b="b"/>
            <a:pathLst>
              <a:path w="3051175" h="476250">
                <a:moveTo>
                  <a:pt x="6456" y="456390"/>
                </a:moveTo>
                <a:lnTo>
                  <a:pt x="6461" y="459739"/>
                </a:lnTo>
                <a:lnTo>
                  <a:pt x="14995" y="471170"/>
                </a:lnTo>
                <a:lnTo>
                  <a:pt x="27617" y="474979"/>
                </a:lnTo>
                <a:lnTo>
                  <a:pt x="41028" y="476250"/>
                </a:lnTo>
                <a:lnTo>
                  <a:pt x="47193" y="476250"/>
                </a:lnTo>
                <a:lnTo>
                  <a:pt x="55678" y="474979"/>
                </a:lnTo>
                <a:lnTo>
                  <a:pt x="62517" y="472439"/>
                </a:lnTo>
                <a:lnTo>
                  <a:pt x="69594" y="469900"/>
                </a:lnTo>
                <a:lnTo>
                  <a:pt x="74195" y="468629"/>
                </a:lnTo>
                <a:lnTo>
                  <a:pt x="42482" y="468629"/>
                </a:lnTo>
                <a:lnTo>
                  <a:pt x="24207" y="467360"/>
                </a:lnTo>
                <a:lnTo>
                  <a:pt x="11592" y="462279"/>
                </a:lnTo>
                <a:lnTo>
                  <a:pt x="6456" y="456390"/>
                </a:lnTo>
                <a:close/>
              </a:path>
              <a:path w="3051175" h="476250">
                <a:moveTo>
                  <a:pt x="2994857" y="416458"/>
                </a:moveTo>
                <a:lnTo>
                  <a:pt x="2994128" y="416560"/>
                </a:lnTo>
                <a:lnTo>
                  <a:pt x="2980188" y="421639"/>
                </a:lnTo>
                <a:lnTo>
                  <a:pt x="2971345" y="424179"/>
                </a:lnTo>
                <a:lnTo>
                  <a:pt x="2958574" y="426720"/>
                </a:lnTo>
                <a:lnTo>
                  <a:pt x="2940099" y="427974"/>
                </a:lnTo>
                <a:lnTo>
                  <a:pt x="2948894" y="430529"/>
                </a:lnTo>
                <a:lnTo>
                  <a:pt x="2955322" y="440689"/>
                </a:lnTo>
                <a:lnTo>
                  <a:pt x="2955593" y="453389"/>
                </a:lnTo>
                <a:lnTo>
                  <a:pt x="2950235" y="462279"/>
                </a:lnTo>
                <a:lnTo>
                  <a:pt x="2942062" y="463550"/>
                </a:lnTo>
                <a:lnTo>
                  <a:pt x="2947612" y="466089"/>
                </a:lnTo>
                <a:lnTo>
                  <a:pt x="2965962" y="467360"/>
                </a:lnTo>
                <a:lnTo>
                  <a:pt x="2978135" y="469900"/>
                </a:lnTo>
                <a:lnTo>
                  <a:pt x="2987091" y="472439"/>
                </a:lnTo>
                <a:lnTo>
                  <a:pt x="2995792" y="476250"/>
                </a:lnTo>
                <a:lnTo>
                  <a:pt x="3020139" y="476250"/>
                </a:lnTo>
                <a:lnTo>
                  <a:pt x="3026024" y="469900"/>
                </a:lnTo>
                <a:lnTo>
                  <a:pt x="3017791" y="469900"/>
                </a:lnTo>
                <a:lnTo>
                  <a:pt x="3005047" y="466089"/>
                </a:lnTo>
                <a:lnTo>
                  <a:pt x="2995877" y="457200"/>
                </a:lnTo>
                <a:lnTo>
                  <a:pt x="2990562" y="447039"/>
                </a:lnTo>
                <a:lnTo>
                  <a:pt x="2990580" y="445770"/>
                </a:lnTo>
                <a:lnTo>
                  <a:pt x="2990295" y="445770"/>
                </a:lnTo>
                <a:lnTo>
                  <a:pt x="2990591" y="444976"/>
                </a:lnTo>
                <a:lnTo>
                  <a:pt x="2990724" y="435610"/>
                </a:lnTo>
                <a:lnTo>
                  <a:pt x="2992028" y="426720"/>
                </a:lnTo>
                <a:lnTo>
                  <a:pt x="2994052" y="419100"/>
                </a:lnTo>
                <a:lnTo>
                  <a:pt x="2994857" y="416458"/>
                </a:lnTo>
                <a:close/>
              </a:path>
              <a:path w="3051175" h="476250">
                <a:moveTo>
                  <a:pt x="3019591" y="421639"/>
                </a:moveTo>
                <a:lnTo>
                  <a:pt x="3013923" y="422643"/>
                </a:lnTo>
                <a:lnTo>
                  <a:pt x="2990584" y="445487"/>
                </a:lnTo>
                <a:lnTo>
                  <a:pt x="2990562" y="447039"/>
                </a:lnTo>
                <a:lnTo>
                  <a:pt x="2995877" y="457200"/>
                </a:lnTo>
                <a:lnTo>
                  <a:pt x="3005047" y="466089"/>
                </a:lnTo>
                <a:lnTo>
                  <a:pt x="3017791" y="469900"/>
                </a:lnTo>
                <a:lnTo>
                  <a:pt x="3026024" y="469900"/>
                </a:lnTo>
                <a:lnTo>
                  <a:pt x="3049566" y="444500"/>
                </a:lnTo>
                <a:lnTo>
                  <a:pt x="3043921" y="431800"/>
                </a:lnTo>
                <a:lnTo>
                  <a:pt x="3034001" y="424179"/>
                </a:lnTo>
                <a:lnTo>
                  <a:pt x="3019591" y="421639"/>
                </a:lnTo>
                <a:close/>
              </a:path>
              <a:path w="3051175" h="476250">
                <a:moveTo>
                  <a:pt x="3049375" y="421639"/>
                </a:moveTo>
                <a:lnTo>
                  <a:pt x="3019591" y="421639"/>
                </a:lnTo>
                <a:lnTo>
                  <a:pt x="3034001" y="424179"/>
                </a:lnTo>
                <a:lnTo>
                  <a:pt x="3043921" y="431800"/>
                </a:lnTo>
                <a:lnTo>
                  <a:pt x="3049566" y="444500"/>
                </a:lnTo>
                <a:lnTo>
                  <a:pt x="3026024" y="469900"/>
                </a:lnTo>
                <a:lnTo>
                  <a:pt x="3033825" y="469900"/>
                </a:lnTo>
                <a:lnTo>
                  <a:pt x="3044909" y="461010"/>
                </a:lnTo>
                <a:lnTo>
                  <a:pt x="3049718" y="448310"/>
                </a:lnTo>
                <a:lnTo>
                  <a:pt x="3050659" y="436879"/>
                </a:lnTo>
                <a:lnTo>
                  <a:pt x="3050537" y="429260"/>
                </a:lnTo>
                <a:lnTo>
                  <a:pt x="3049375" y="421639"/>
                </a:lnTo>
                <a:close/>
              </a:path>
              <a:path w="3051175" h="476250">
                <a:moveTo>
                  <a:pt x="41210" y="416560"/>
                </a:moveTo>
                <a:lnTo>
                  <a:pt x="29743" y="416560"/>
                </a:lnTo>
                <a:lnTo>
                  <a:pt x="18819" y="421639"/>
                </a:lnTo>
                <a:lnTo>
                  <a:pt x="10801" y="430529"/>
                </a:lnTo>
                <a:lnTo>
                  <a:pt x="6434" y="443229"/>
                </a:lnTo>
                <a:lnTo>
                  <a:pt x="6456" y="456390"/>
                </a:lnTo>
                <a:lnTo>
                  <a:pt x="11592" y="462279"/>
                </a:lnTo>
                <a:lnTo>
                  <a:pt x="24207" y="467360"/>
                </a:lnTo>
                <a:lnTo>
                  <a:pt x="42482" y="468629"/>
                </a:lnTo>
                <a:lnTo>
                  <a:pt x="53082" y="462279"/>
                </a:lnTo>
                <a:lnTo>
                  <a:pt x="59370" y="450850"/>
                </a:lnTo>
                <a:lnTo>
                  <a:pt x="61445" y="433070"/>
                </a:lnTo>
                <a:lnTo>
                  <a:pt x="61434" y="431800"/>
                </a:lnTo>
                <a:lnTo>
                  <a:pt x="60424" y="421639"/>
                </a:lnTo>
                <a:lnTo>
                  <a:pt x="60218" y="420935"/>
                </a:lnTo>
                <a:lnTo>
                  <a:pt x="56893" y="420370"/>
                </a:lnTo>
                <a:lnTo>
                  <a:pt x="49719" y="417829"/>
                </a:lnTo>
                <a:lnTo>
                  <a:pt x="41210" y="416560"/>
                </a:lnTo>
                <a:close/>
              </a:path>
              <a:path w="3051175" h="476250">
                <a:moveTo>
                  <a:pt x="60218" y="420935"/>
                </a:moveTo>
                <a:lnTo>
                  <a:pt x="60424" y="421639"/>
                </a:lnTo>
                <a:lnTo>
                  <a:pt x="61434" y="431800"/>
                </a:lnTo>
                <a:lnTo>
                  <a:pt x="61445" y="433070"/>
                </a:lnTo>
                <a:lnTo>
                  <a:pt x="59370" y="450850"/>
                </a:lnTo>
                <a:lnTo>
                  <a:pt x="53082" y="462279"/>
                </a:lnTo>
                <a:lnTo>
                  <a:pt x="42482" y="468629"/>
                </a:lnTo>
                <a:lnTo>
                  <a:pt x="74195" y="468629"/>
                </a:lnTo>
                <a:lnTo>
                  <a:pt x="78795" y="467360"/>
                </a:lnTo>
                <a:lnTo>
                  <a:pt x="92005" y="466089"/>
                </a:lnTo>
                <a:lnTo>
                  <a:pt x="106492" y="465126"/>
                </a:lnTo>
                <a:lnTo>
                  <a:pt x="98710" y="459739"/>
                </a:lnTo>
                <a:lnTo>
                  <a:pt x="95342" y="448310"/>
                </a:lnTo>
                <a:lnTo>
                  <a:pt x="98063" y="434339"/>
                </a:lnTo>
                <a:lnTo>
                  <a:pt x="106271" y="427462"/>
                </a:lnTo>
                <a:lnTo>
                  <a:pt x="104718" y="426720"/>
                </a:lnTo>
                <a:lnTo>
                  <a:pt x="86645" y="425450"/>
                </a:lnTo>
                <a:lnTo>
                  <a:pt x="73732" y="424179"/>
                </a:lnTo>
                <a:lnTo>
                  <a:pt x="64356" y="421639"/>
                </a:lnTo>
                <a:lnTo>
                  <a:pt x="60218" y="420935"/>
                </a:lnTo>
                <a:close/>
              </a:path>
              <a:path w="3051175" h="476250">
                <a:moveTo>
                  <a:pt x="515465" y="462279"/>
                </a:moveTo>
                <a:lnTo>
                  <a:pt x="350219" y="462279"/>
                </a:lnTo>
                <a:lnTo>
                  <a:pt x="365682" y="464820"/>
                </a:lnTo>
                <a:lnTo>
                  <a:pt x="377174" y="466089"/>
                </a:lnTo>
                <a:lnTo>
                  <a:pt x="389833" y="467360"/>
                </a:lnTo>
                <a:lnTo>
                  <a:pt x="403181" y="467360"/>
                </a:lnTo>
                <a:lnTo>
                  <a:pt x="430039" y="464820"/>
                </a:lnTo>
                <a:lnTo>
                  <a:pt x="503211" y="464820"/>
                </a:lnTo>
                <a:lnTo>
                  <a:pt x="516633" y="462733"/>
                </a:lnTo>
                <a:lnTo>
                  <a:pt x="515465" y="462279"/>
                </a:lnTo>
                <a:close/>
              </a:path>
              <a:path w="3051175" h="476250">
                <a:moveTo>
                  <a:pt x="503211" y="464820"/>
                </a:moveTo>
                <a:lnTo>
                  <a:pt x="441648" y="464820"/>
                </a:lnTo>
                <a:lnTo>
                  <a:pt x="454156" y="466089"/>
                </a:lnTo>
                <a:lnTo>
                  <a:pt x="468349" y="467360"/>
                </a:lnTo>
                <a:lnTo>
                  <a:pt x="478838" y="467360"/>
                </a:lnTo>
                <a:lnTo>
                  <a:pt x="490049" y="466089"/>
                </a:lnTo>
                <a:lnTo>
                  <a:pt x="503211" y="464820"/>
                </a:lnTo>
                <a:close/>
              </a:path>
              <a:path w="3051175" h="476250">
                <a:moveTo>
                  <a:pt x="2939287" y="462279"/>
                </a:moveTo>
                <a:lnTo>
                  <a:pt x="2780900" y="462279"/>
                </a:lnTo>
                <a:lnTo>
                  <a:pt x="2796362" y="464820"/>
                </a:lnTo>
                <a:lnTo>
                  <a:pt x="2807854" y="466089"/>
                </a:lnTo>
                <a:lnTo>
                  <a:pt x="2820513" y="467360"/>
                </a:lnTo>
                <a:lnTo>
                  <a:pt x="2833861" y="467360"/>
                </a:lnTo>
                <a:lnTo>
                  <a:pt x="2860720" y="464820"/>
                </a:lnTo>
                <a:lnTo>
                  <a:pt x="2933892" y="464820"/>
                </a:lnTo>
                <a:lnTo>
                  <a:pt x="2942062" y="463550"/>
                </a:lnTo>
                <a:lnTo>
                  <a:pt x="2939287" y="462279"/>
                </a:lnTo>
                <a:close/>
              </a:path>
              <a:path w="3051175" h="476250">
                <a:moveTo>
                  <a:pt x="2933892" y="464820"/>
                </a:moveTo>
                <a:lnTo>
                  <a:pt x="2872329" y="464820"/>
                </a:lnTo>
                <a:lnTo>
                  <a:pt x="2884838" y="466089"/>
                </a:lnTo>
                <a:lnTo>
                  <a:pt x="2899030" y="467360"/>
                </a:lnTo>
                <a:lnTo>
                  <a:pt x="2909519" y="467360"/>
                </a:lnTo>
                <a:lnTo>
                  <a:pt x="2920730" y="466089"/>
                </a:lnTo>
                <a:lnTo>
                  <a:pt x="2933892" y="464820"/>
                </a:lnTo>
                <a:close/>
              </a:path>
              <a:path w="3051175" h="476250">
                <a:moveTo>
                  <a:pt x="119692" y="426720"/>
                </a:moveTo>
                <a:lnTo>
                  <a:pt x="107158" y="426720"/>
                </a:lnTo>
                <a:lnTo>
                  <a:pt x="106271" y="427462"/>
                </a:lnTo>
                <a:lnTo>
                  <a:pt x="115344" y="431800"/>
                </a:lnTo>
                <a:lnTo>
                  <a:pt x="120010" y="443229"/>
                </a:lnTo>
                <a:lnTo>
                  <a:pt x="118627" y="455929"/>
                </a:lnTo>
                <a:lnTo>
                  <a:pt x="111107" y="464820"/>
                </a:lnTo>
                <a:lnTo>
                  <a:pt x="106492" y="465126"/>
                </a:lnTo>
                <a:lnTo>
                  <a:pt x="107884" y="466089"/>
                </a:lnTo>
                <a:lnTo>
                  <a:pt x="116960" y="464820"/>
                </a:lnTo>
                <a:lnTo>
                  <a:pt x="130179" y="464820"/>
                </a:lnTo>
                <a:lnTo>
                  <a:pt x="140791" y="463550"/>
                </a:lnTo>
                <a:lnTo>
                  <a:pt x="193077" y="463550"/>
                </a:lnTo>
                <a:lnTo>
                  <a:pt x="204945" y="462279"/>
                </a:lnTo>
                <a:lnTo>
                  <a:pt x="515465" y="462279"/>
                </a:lnTo>
                <a:lnTo>
                  <a:pt x="508927" y="459739"/>
                </a:lnTo>
                <a:lnTo>
                  <a:pt x="502808" y="448310"/>
                </a:lnTo>
                <a:lnTo>
                  <a:pt x="503021" y="435610"/>
                </a:lnTo>
                <a:lnTo>
                  <a:pt x="504007" y="434339"/>
                </a:lnTo>
                <a:lnTo>
                  <a:pt x="417466" y="434339"/>
                </a:lnTo>
                <a:lnTo>
                  <a:pt x="405745" y="433070"/>
                </a:lnTo>
                <a:lnTo>
                  <a:pt x="185911" y="433070"/>
                </a:lnTo>
                <a:lnTo>
                  <a:pt x="176237" y="431800"/>
                </a:lnTo>
                <a:lnTo>
                  <a:pt x="163565" y="430529"/>
                </a:lnTo>
                <a:lnTo>
                  <a:pt x="119692" y="426720"/>
                </a:lnTo>
                <a:close/>
              </a:path>
              <a:path w="3051175" h="476250">
                <a:moveTo>
                  <a:pt x="572317" y="463550"/>
                </a:moveTo>
                <a:lnTo>
                  <a:pt x="544325" y="463550"/>
                </a:lnTo>
                <a:lnTo>
                  <a:pt x="559440" y="466089"/>
                </a:lnTo>
                <a:lnTo>
                  <a:pt x="572317" y="463550"/>
                </a:lnTo>
                <a:close/>
              </a:path>
              <a:path w="3051175" h="476250">
                <a:moveTo>
                  <a:pt x="788827" y="464820"/>
                </a:moveTo>
                <a:lnTo>
                  <a:pt x="765824" y="464820"/>
                </a:lnTo>
                <a:lnTo>
                  <a:pt x="776146" y="466089"/>
                </a:lnTo>
                <a:lnTo>
                  <a:pt x="788827" y="464820"/>
                </a:lnTo>
                <a:close/>
              </a:path>
              <a:path w="3051175" h="476250">
                <a:moveTo>
                  <a:pt x="1319153" y="459739"/>
                </a:moveTo>
                <a:lnTo>
                  <a:pt x="1077097" y="459739"/>
                </a:lnTo>
                <a:lnTo>
                  <a:pt x="1090261" y="461010"/>
                </a:lnTo>
                <a:lnTo>
                  <a:pt x="1101455" y="462279"/>
                </a:lnTo>
                <a:lnTo>
                  <a:pt x="1131996" y="466089"/>
                </a:lnTo>
                <a:lnTo>
                  <a:pt x="1155714" y="466089"/>
                </a:lnTo>
                <a:lnTo>
                  <a:pt x="1168768" y="464820"/>
                </a:lnTo>
                <a:lnTo>
                  <a:pt x="1182171" y="464820"/>
                </a:lnTo>
                <a:lnTo>
                  <a:pt x="1195587" y="463550"/>
                </a:lnTo>
                <a:lnTo>
                  <a:pt x="1259353" y="463550"/>
                </a:lnTo>
                <a:lnTo>
                  <a:pt x="1269607" y="462279"/>
                </a:lnTo>
                <a:lnTo>
                  <a:pt x="1325691" y="462279"/>
                </a:lnTo>
                <a:lnTo>
                  <a:pt x="1319153" y="459739"/>
                </a:lnTo>
                <a:close/>
              </a:path>
              <a:path w="3051175" h="476250">
                <a:moveTo>
                  <a:pt x="1382543" y="463550"/>
                </a:moveTo>
                <a:lnTo>
                  <a:pt x="1354551" y="463550"/>
                </a:lnTo>
                <a:lnTo>
                  <a:pt x="1369666" y="466089"/>
                </a:lnTo>
                <a:lnTo>
                  <a:pt x="1382543" y="463550"/>
                </a:lnTo>
                <a:close/>
              </a:path>
              <a:path w="3051175" h="476250">
                <a:moveTo>
                  <a:pt x="1599054" y="464820"/>
                </a:moveTo>
                <a:lnTo>
                  <a:pt x="1576050" y="464820"/>
                </a:lnTo>
                <a:lnTo>
                  <a:pt x="1586373" y="466089"/>
                </a:lnTo>
                <a:lnTo>
                  <a:pt x="1599054" y="464820"/>
                </a:lnTo>
                <a:close/>
              </a:path>
              <a:path w="3051175" h="476250">
                <a:moveTo>
                  <a:pt x="2129380" y="459739"/>
                </a:moveTo>
                <a:lnTo>
                  <a:pt x="1887324" y="459739"/>
                </a:lnTo>
                <a:lnTo>
                  <a:pt x="1900488" y="461010"/>
                </a:lnTo>
                <a:lnTo>
                  <a:pt x="1911682" y="462279"/>
                </a:lnTo>
                <a:lnTo>
                  <a:pt x="1942223" y="466089"/>
                </a:lnTo>
                <a:lnTo>
                  <a:pt x="1965942" y="466089"/>
                </a:lnTo>
                <a:lnTo>
                  <a:pt x="1978996" y="464820"/>
                </a:lnTo>
                <a:lnTo>
                  <a:pt x="1992399" y="464820"/>
                </a:lnTo>
                <a:lnTo>
                  <a:pt x="2005814" y="463550"/>
                </a:lnTo>
                <a:lnTo>
                  <a:pt x="2069580" y="463550"/>
                </a:lnTo>
                <a:lnTo>
                  <a:pt x="2079835" y="462279"/>
                </a:lnTo>
                <a:lnTo>
                  <a:pt x="2135918" y="462279"/>
                </a:lnTo>
                <a:lnTo>
                  <a:pt x="2129380" y="459739"/>
                </a:lnTo>
                <a:close/>
              </a:path>
              <a:path w="3051175" h="476250">
                <a:moveTo>
                  <a:pt x="2192770" y="463550"/>
                </a:moveTo>
                <a:lnTo>
                  <a:pt x="2164778" y="463550"/>
                </a:lnTo>
                <a:lnTo>
                  <a:pt x="2179893" y="466089"/>
                </a:lnTo>
                <a:lnTo>
                  <a:pt x="2192770" y="463550"/>
                </a:lnTo>
                <a:close/>
              </a:path>
              <a:path w="3051175" h="476250">
                <a:moveTo>
                  <a:pt x="2409282" y="464820"/>
                </a:moveTo>
                <a:lnTo>
                  <a:pt x="2386278" y="464820"/>
                </a:lnTo>
                <a:lnTo>
                  <a:pt x="2396600" y="466089"/>
                </a:lnTo>
                <a:lnTo>
                  <a:pt x="2409282" y="464820"/>
                </a:lnTo>
                <a:close/>
              </a:path>
              <a:path w="3051175" h="476250">
                <a:moveTo>
                  <a:pt x="2537230" y="427228"/>
                </a:moveTo>
                <a:lnTo>
                  <a:pt x="2528743" y="434339"/>
                </a:lnTo>
                <a:lnTo>
                  <a:pt x="2526022" y="448310"/>
                </a:lnTo>
                <a:lnTo>
                  <a:pt x="2529390" y="459739"/>
                </a:lnTo>
                <a:lnTo>
                  <a:pt x="2538565" y="466089"/>
                </a:lnTo>
                <a:lnTo>
                  <a:pt x="2547640" y="464820"/>
                </a:lnTo>
                <a:lnTo>
                  <a:pt x="2560859" y="464820"/>
                </a:lnTo>
                <a:lnTo>
                  <a:pt x="2571472" y="463550"/>
                </a:lnTo>
                <a:lnTo>
                  <a:pt x="2543584" y="463550"/>
                </a:lnTo>
                <a:lnTo>
                  <a:pt x="2550238" y="454660"/>
                </a:lnTo>
                <a:lnTo>
                  <a:pt x="2550769" y="441960"/>
                </a:lnTo>
                <a:lnTo>
                  <a:pt x="2545789" y="430529"/>
                </a:lnTo>
                <a:lnTo>
                  <a:pt x="2537230" y="427228"/>
                </a:lnTo>
                <a:close/>
              </a:path>
              <a:path w="3051175" h="476250">
                <a:moveTo>
                  <a:pt x="106271" y="427462"/>
                </a:moveTo>
                <a:lnTo>
                  <a:pt x="98063" y="434339"/>
                </a:lnTo>
                <a:lnTo>
                  <a:pt x="95342" y="448310"/>
                </a:lnTo>
                <a:lnTo>
                  <a:pt x="98710" y="459739"/>
                </a:lnTo>
                <a:lnTo>
                  <a:pt x="106492" y="465126"/>
                </a:lnTo>
                <a:lnTo>
                  <a:pt x="111107" y="464820"/>
                </a:lnTo>
                <a:lnTo>
                  <a:pt x="118627" y="455929"/>
                </a:lnTo>
                <a:lnTo>
                  <a:pt x="120010" y="443229"/>
                </a:lnTo>
                <a:lnTo>
                  <a:pt x="115344" y="431800"/>
                </a:lnTo>
                <a:lnTo>
                  <a:pt x="106271" y="427462"/>
                </a:lnTo>
                <a:close/>
              </a:path>
              <a:path w="3051175" h="476250">
                <a:moveTo>
                  <a:pt x="535937" y="426720"/>
                </a:moveTo>
                <a:lnTo>
                  <a:pt x="523295" y="426720"/>
                </a:lnTo>
                <a:lnTo>
                  <a:pt x="509349" y="427953"/>
                </a:lnTo>
                <a:lnTo>
                  <a:pt x="518214" y="430529"/>
                </a:lnTo>
                <a:lnTo>
                  <a:pt x="524641" y="440689"/>
                </a:lnTo>
                <a:lnTo>
                  <a:pt x="524912" y="453389"/>
                </a:lnTo>
                <a:lnTo>
                  <a:pt x="519554" y="462279"/>
                </a:lnTo>
                <a:lnTo>
                  <a:pt x="516633" y="462733"/>
                </a:lnTo>
                <a:lnTo>
                  <a:pt x="522002" y="464820"/>
                </a:lnTo>
                <a:lnTo>
                  <a:pt x="532898" y="463550"/>
                </a:lnTo>
                <a:lnTo>
                  <a:pt x="572317" y="463550"/>
                </a:lnTo>
                <a:lnTo>
                  <a:pt x="581061" y="462721"/>
                </a:lnTo>
                <a:lnTo>
                  <a:pt x="597875" y="461010"/>
                </a:lnTo>
                <a:lnTo>
                  <a:pt x="909384" y="461010"/>
                </a:lnTo>
                <a:lnTo>
                  <a:pt x="904828" y="449579"/>
                </a:lnTo>
                <a:lnTo>
                  <a:pt x="906406" y="436879"/>
                </a:lnTo>
                <a:lnTo>
                  <a:pt x="909697" y="433070"/>
                </a:lnTo>
                <a:lnTo>
                  <a:pt x="783820" y="433070"/>
                </a:lnTo>
                <a:lnTo>
                  <a:pt x="769779" y="431800"/>
                </a:lnTo>
                <a:lnTo>
                  <a:pt x="730012" y="431800"/>
                </a:lnTo>
                <a:lnTo>
                  <a:pt x="717228" y="430529"/>
                </a:lnTo>
                <a:lnTo>
                  <a:pt x="706362" y="430529"/>
                </a:lnTo>
                <a:lnTo>
                  <a:pt x="692990" y="429260"/>
                </a:lnTo>
                <a:lnTo>
                  <a:pt x="576629" y="429260"/>
                </a:lnTo>
                <a:lnTo>
                  <a:pt x="562952" y="427989"/>
                </a:lnTo>
                <a:lnTo>
                  <a:pt x="547751" y="427989"/>
                </a:lnTo>
                <a:lnTo>
                  <a:pt x="535937" y="426720"/>
                </a:lnTo>
                <a:close/>
              </a:path>
              <a:path w="3051175" h="476250">
                <a:moveTo>
                  <a:pt x="843986" y="462279"/>
                </a:moveTo>
                <a:lnTo>
                  <a:pt x="725656" y="462279"/>
                </a:lnTo>
                <a:lnTo>
                  <a:pt x="739683" y="463550"/>
                </a:lnTo>
                <a:lnTo>
                  <a:pt x="753370" y="464820"/>
                </a:lnTo>
                <a:lnTo>
                  <a:pt x="804037" y="464820"/>
                </a:lnTo>
                <a:lnTo>
                  <a:pt x="819690" y="463550"/>
                </a:lnTo>
                <a:lnTo>
                  <a:pt x="833701" y="463550"/>
                </a:lnTo>
                <a:lnTo>
                  <a:pt x="843986" y="462279"/>
                </a:lnTo>
                <a:close/>
              </a:path>
              <a:path w="3051175" h="476250">
                <a:moveTo>
                  <a:pt x="917287" y="427425"/>
                </a:moveTo>
                <a:lnTo>
                  <a:pt x="914085" y="427989"/>
                </a:lnTo>
                <a:lnTo>
                  <a:pt x="906406" y="436879"/>
                </a:lnTo>
                <a:lnTo>
                  <a:pt x="904828" y="449579"/>
                </a:lnTo>
                <a:lnTo>
                  <a:pt x="909384" y="461010"/>
                </a:lnTo>
                <a:lnTo>
                  <a:pt x="920104" y="464820"/>
                </a:lnTo>
                <a:lnTo>
                  <a:pt x="942967" y="464820"/>
                </a:lnTo>
                <a:lnTo>
                  <a:pt x="971287" y="463550"/>
                </a:lnTo>
                <a:lnTo>
                  <a:pt x="923130" y="463550"/>
                </a:lnTo>
                <a:lnTo>
                  <a:pt x="929785" y="454660"/>
                </a:lnTo>
                <a:lnTo>
                  <a:pt x="930315" y="441960"/>
                </a:lnTo>
                <a:lnTo>
                  <a:pt x="925335" y="430529"/>
                </a:lnTo>
                <a:lnTo>
                  <a:pt x="917287" y="427425"/>
                </a:lnTo>
                <a:close/>
              </a:path>
              <a:path w="3051175" h="476250">
                <a:moveTo>
                  <a:pt x="1325691" y="462279"/>
                </a:moveTo>
                <a:lnTo>
                  <a:pt x="1298745" y="462279"/>
                </a:lnTo>
                <a:lnTo>
                  <a:pt x="1310717" y="463550"/>
                </a:lnTo>
                <a:lnTo>
                  <a:pt x="1325111" y="464820"/>
                </a:lnTo>
                <a:lnTo>
                  <a:pt x="1326827" y="462721"/>
                </a:lnTo>
                <a:lnTo>
                  <a:pt x="1325691" y="462279"/>
                </a:lnTo>
                <a:close/>
              </a:path>
              <a:path w="3051175" h="476250">
                <a:moveTo>
                  <a:pt x="1346164" y="426720"/>
                </a:moveTo>
                <a:lnTo>
                  <a:pt x="1333522" y="426720"/>
                </a:lnTo>
                <a:lnTo>
                  <a:pt x="1321256" y="427805"/>
                </a:lnTo>
                <a:lnTo>
                  <a:pt x="1329744" y="431800"/>
                </a:lnTo>
                <a:lnTo>
                  <a:pt x="1334072" y="443229"/>
                </a:lnTo>
                <a:lnTo>
                  <a:pt x="1332378" y="455929"/>
                </a:lnTo>
                <a:lnTo>
                  <a:pt x="1326827" y="462721"/>
                </a:lnTo>
                <a:lnTo>
                  <a:pt x="1332228" y="464820"/>
                </a:lnTo>
                <a:lnTo>
                  <a:pt x="1343124" y="463550"/>
                </a:lnTo>
                <a:lnTo>
                  <a:pt x="1382543" y="463550"/>
                </a:lnTo>
                <a:lnTo>
                  <a:pt x="1391287" y="462721"/>
                </a:lnTo>
                <a:lnTo>
                  <a:pt x="1408103" y="461010"/>
                </a:lnTo>
                <a:lnTo>
                  <a:pt x="1719611" y="461010"/>
                </a:lnTo>
                <a:lnTo>
                  <a:pt x="1715055" y="449579"/>
                </a:lnTo>
                <a:lnTo>
                  <a:pt x="1716633" y="436879"/>
                </a:lnTo>
                <a:lnTo>
                  <a:pt x="1719924" y="433070"/>
                </a:lnTo>
                <a:lnTo>
                  <a:pt x="1594046" y="433070"/>
                </a:lnTo>
                <a:lnTo>
                  <a:pt x="1580005" y="431800"/>
                </a:lnTo>
                <a:lnTo>
                  <a:pt x="1540239" y="431800"/>
                </a:lnTo>
                <a:lnTo>
                  <a:pt x="1527455" y="430529"/>
                </a:lnTo>
                <a:lnTo>
                  <a:pt x="1516588" y="430529"/>
                </a:lnTo>
                <a:lnTo>
                  <a:pt x="1503216" y="429260"/>
                </a:lnTo>
                <a:lnTo>
                  <a:pt x="1386855" y="429260"/>
                </a:lnTo>
                <a:lnTo>
                  <a:pt x="1373178" y="427989"/>
                </a:lnTo>
                <a:lnTo>
                  <a:pt x="1357977" y="427989"/>
                </a:lnTo>
                <a:lnTo>
                  <a:pt x="1346164" y="426720"/>
                </a:lnTo>
                <a:close/>
              </a:path>
              <a:path w="3051175" h="476250">
                <a:moveTo>
                  <a:pt x="1654212" y="462279"/>
                </a:moveTo>
                <a:lnTo>
                  <a:pt x="1535883" y="462279"/>
                </a:lnTo>
                <a:lnTo>
                  <a:pt x="1549910" y="463550"/>
                </a:lnTo>
                <a:lnTo>
                  <a:pt x="1563596" y="464820"/>
                </a:lnTo>
                <a:lnTo>
                  <a:pt x="1614264" y="464820"/>
                </a:lnTo>
                <a:lnTo>
                  <a:pt x="1629917" y="463550"/>
                </a:lnTo>
                <a:lnTo>
                  <a:pt x="1643928" y="463550"/>
                </a:lnTo>
                <a:lnTo>
                  <a:pt x="1654212" y="462279"/>
                </a:lnTo>
                <a:close/>
              </a:path>
              <a:path w="3051175" h="476250">
                <a:moveTo>
                  <a:pt x="1727514" y="427425"/>
                </a:moveTo>
                <a:lnTo>
                  <a:pt x="1724312" y="427989"/>
                </a:lnTo>
                <a:lnTo>
                  <a:pt x="1716633" y="436879"/>
                </a:lnTo>
                <a:lnTo>
                  <a:pt x="1715055" y="449579"/>
                </a:lnTo>
                <a:lnTo>
                  <a:pt x="1719611" y="461010"/>
                </a:lnTo>
                <a:lnTo>
                  <a:pt x="1730331" y="464820"/>
                </a:lnTo>
                <a:lnTo>
                  <a:pt x="1753194" y="464820"/>
                </a:lnTo>
                <a:lnTo>
                  <a:pt x="1781514" y="463550"/>
                </a:lnTo>
                <a:lnTo>
                  <a:pt x="1733357" y="463550"/>
                </a:lnTo>
                <a:lnTo>
                  <a:pt x="1740012" y="454660"/>
                </a:lnTo>
                <a:lnTo>
                  <a:pt x="1740542" y="441960"/>
                </a:lnTo>
                <a:lnTo>
                  <a:pt x="1735562" y="430529"/>
                </a:lnTo>
                <a:lnTo>
                  <a:pt x="1727514" y="427425"/>
                </a:lnTo>
                <a:close/>
              </a:path>
              <a:path w="3051175" h="476250">
                <a:moveTo>
                  <a:pt x="2135918" y="462279"/>
                </a:moveTo>
                <a:lnTo>
                  <a:pt x="2108972" y="462279"/>
                </a:lnTo>
                <a:lnTo>
                  <a:pt x="2120944" y="463550"/>
                </a:lnTo>
                <a:lnTo>
                  <a:pt x="2135338" y="464820"/>
                </a:lnTo>
                <a:lnTo>
                  <a:pt x="2137054" y="462721"/>
                </a:lnTo>
                <a:lnTo>
                  <a:pt x="2135918" y="462279"/>
                </a:lnTo>
                <a:close/>
              </a:path>
              <a:path w="3051175" h="476250">
                <a:moveTo>
                  <a:pt x="2156391" y="426720"/>
                </a:moveTo>
                <a:lnTo>
                  <a:pt x="2143749" y="426720"/>
                </a:lnTo>
                <a:lnTo>
                  <a:pt x="2131483" y="427805"/>
                </a:lnTo>
                <a:lnTo>
                  <a:pt x="2139971" y="431800"/>
                </a:lnTo>
                <a:lnTo>
                  <a:pt x="2144299" y="443229"/>
                </a:lnTo>
                <a:lnTo>
                  <a:pt x="2142605" y="455929"/>
                </a:lnTo>
                <a:lnTo>
                  <a:pt x="2137054" y="462721"/>
                </a:lnTo>
                <a:lnTo>
                  <a:pt x="2142455" y="464820"/>
                </a:lnTo>
                <a:lnTo>
                  <a:pt x="2153351" y="463550"/>
                </a:lnTo>
                <a:lnTo>
                  <a:pt x="2192770" y="463550"/>
                </a:lnTo>
                <a:lnTo>
                  <a:pt x="2201514" y="462721"/>
                </a:lnTo>
                <a:lnTo>
                  <a:pt x="2218329" y="461010"/>
                </a:lnTo>
                <a:lnTo>
                  <a:pt x="2531225" y="461010"/>
                </a:lnTo>
                <a:lnTo>
                  <a:pt x="2529390" y="459739"/>
                </a:lnTo>
                <a:lnTo>
                  <a:pt x="2526022" y="448310"/>
                </a:lnTo>
                <a:lnTo>
                  <a:pt x="2528743" y="434339"/>
                </a:lnTo>
                <a:lnTo>
                  <a:pt x="2530259" y="433070"/>
                </a:lnTo>
                <a:lnTo>
                  <a:pt x="2404273" y="433070"/>
                </a:lnTo>
                <a:lnTo>
                  <a:pt x="2390232" y="431800"/>
                </a:lnTo>
                <a:lnTo>
                  <a:pt x="2350465" y="431800"/>
                </a:lnTo>
                <a:lnTo>
                  <a:pt x="2337682" y="430529"/>
                </a:lnTo>
                <a:lnTo>
                  <a:pt x="2326816" y="430529"/>
                </a:lnTo>
                <a:lnTo>
                  <a:pt x="2313443" y="429260"/>
                </a:lnTo>
                <a:lnTo>
                  <a:pt x="2197083" y="429260"/>
                </a:lnTo>
                <a:lnTo>
                  <a:pt x="2183406" y="427989"/>
                </a:lnTo>
                <a:lnTo>
                  <a:pt x="2168204" y="427989"/>
                </a:lnTo>
                <a:lnTo>
                  <a:pt x="2156391" y="426720"/>
                </a:lnTo>
                <a:close/>
              </a:path>
              <a:path w="3051175" h="476250">
                <a:moveTo>
                  <a:pt x="2464439" y="462279"/>
                </a:moveTo>
                <a:lnTo>
                  <a:pt x="2346110" y="462279"/>
                </a:lnTo>
                <a:lnTo>
                  <a:pt x="2360137" y="463550"/>
                </a:lnTo>
                <a:lnTo>
                  <a:pt x="2373823" y="464820"/>
                </a:lnTo>
                <a:lnTo>
                  <a:pt x="2424491" y="464820"/>
                </a:lnTo>
                <a:lnTo>
                  <a:pt x="2440144" y="463550"/>
                </a:lnTo>
                <a:lnTo>
                  <a:pt x="2454156" y="463550"/>
                </a:lnTo>
                <a:lnTo>
                  <a:pt x="2464439" y="462279"/>
                </a:lnTo>
                <a:close/>
              </a:path>
              <a:path w="3051175" h="476250">
                <a:moveTo>
                  <a:pt x="2940099" y="427974"/>
                </a:moveTo>
                <a:lnTo>
                  <a:pt x="2939866" y="427989"/>
                </a:lnTo>
                <a:lnTo>
                  <a:pt x="2933423" y="438150"/>
                </a:lnTo>
                <a:lnTo>
                  <a:pt x="2932044" y="449579"/>
                </a:lnTo>
                <a:lnTo>
                  <a:pt x="2936512" y="461010"/>
                </a:lnTo>
                <a:lnTo>
                  <a:pt x="2942063" y="463550"/>
                </a:lnTo>
                <a:lnTo>
                  <a:pt x="2950235" y="462279"/>
                </a:lnTo>
                <a:lnTo>
                  <a:pt x="2955593" y="453389"/>
                </a:lnTo>
                <a:lnTo>
                  <a:pt x="2955322" y="440689"/>
                </a:lnTo>
                <a:lnTo>
                  <a:pt x="2948894" y="430529"/>
                </a:lnTo>
                <a:lnTo>
                  <a:pt x="2940099" y="427974"/>
                </a:lnTo>
                <a:close/>
              </a:path>
              <a:path w="3051175" h="476250">
                <a:moveTo>
                  <a:pt x="323854" y="462279"/>
                </a:moveTo>
                <a:lnTo>
                  <a:pt x="225469" y="462279"/>
                </a:lnTo>
                <a:lnTo>
                  <a:pt x="254342" y="463550"/>
                </a:lnTo>
                <a:lnTo>
                  <a:pt x="312971" y="463550"/>
                </a:lnTo>
                <a:lnTo>
                  <a:pt x="323854" y="462279"/>
                </a:lnTo>
                <a:close/>
              </a:path>
              <a:path w="3051175" h="476250">
                <a:moveTo>
                  <a:pt x="909384" y="461010"/>
                </a:moveTo>
                <a:lnTo>
                  <a:pt x="648388" y="461010"/>
                </a:lnTo>
                <a:lnTo>
                  <a:pt x="659671" y="462279"/>
                </a:lnTo>
                <a:lnTo>
                  <a:pt x="672216" y="463550"/>
                </a:lnTo>
                <a:lnTo>
                  <a:pt x="700185" y="463550"/>
                </a:lnTo>
                <a:lnTo>
                  <a:pt x="712192" y="462279"/>
                </a:lnTo>
                <a:lnTo>
                  <a:pt x="912957" y="462279"/>
                </a:lnTo>
                <a:lnTo>
                  <a:pt x="909384" y="461010"/>
                </a:lnTo>
                <a:close/>
              </a:path>
              <a:path w="3051175" h="476250">
                <a:moveTo>
                  <a:pt x="912957" y="462279"/>
                </a:moveTo>
                <a:lnTo>
                  <a:pt x="853141" y="462279"/>
                </a:lnTo>
                <a:lnTo>
                  <a:pt x="878885" y="463550"/>
                </a:lnTo>
                <a:lnTo>
                  <a:pt x="916531" y="463550"/>
                </a:lnTo>
                <a:lnTo>
                  <a:pt x="912957" y="462279"/>
                </a:lnTo>
                <a:close/>
              </a:path>
              <a:path w="3051175" h="476250">
                <a:moveTo>
                  <a:pt x="935066" y="426720"/>
                </a:moveTo>
                <a:lnTo>
                  <a:pt x="921295" y="426720"/>
                </a:lnTo>
                <a:lnTo>
                  <a:pt x="917287" y="427425"/>
                </a:lnTo>
                <a:lnTo>
                  <a:pt x="925335" y="430529"/>
                </a:lnTo>
                <a:lnTo>
                  <a:pt x="930315" y="441960"/>
                </a:lnTo>
                <a:lnTo>
                  <a:pt x="929785" y="454660"/>
                </a:lnTo>
                <a:lnTo>
                  <a:pt x="923130" y="463550"/>
                </a:lnTo>
                <a:lnTo>
                  <a:pt x="971287" y="463550"/>
                </a:lnTo>
                <a:lnTo>
                  <a:pt x="984885" y="462279"/>
                </a:lnTo>
                <a:lnTo>
                  <a:pt x="1046066" y="462279"/>
                </a:lnTo>
                <a:lnTo>
                  <a:pt x="1077097" y="459739"/>
                </a:lnTo>
                <a:lnTo>
                  <a:pt x="1319153" y="459739"/>
                </a:lnTo>
                <a:lnTo>
                  <a:pt x="1313034" y="448310"/>
                </a:lnTo>
                <a:lnTo>
                  <a:pt x="1313247" y="435610"/>
                </a:lnTo>
                <a:lnTo>
                  <a:pt x="1314234" y="434339"/>
                </a:lnTo>
                <a:lnTo>
                  <a:pt x="1072442" y="434339"/>
                </a:lnTo>
                <a:lnTo>
                  <a:pt x="1058704" y="433070"/>
                </a:lnTo>
                <a:lnTo>
                  <a:pt x="1053532" y="431800"/>
                </a:lnTo>
                <a:lnTo>
                  <a:pt x="985966" y="431800"/>
                </a:lnTo>
                <a:lnTo>
                  <a:pt x="977332" y="430529"/>
                </a:lnTo>
                <a:lnTo>
                  <a:pt x="964816" y="429260"/>
                </a:lnTo>
                <a:lnTo>
                  <a:pt x="935066" y="426720"/>
                </a:lnTo>
                <a:close/>
              </a:path>
              <a:path w="3051175" h="476250">
                <a:moveTo>
                  <a:pt x="1719611" y="461010"/>
                </a:moveTo>
                <a:lnTo>
                  <a:pt x="1458615" y="461010"/>
                </a:lnTo>
                <a:lnTo>
                  <a:pt x="1469899" y="462279"/>
                </a:lnTo>
                <a:lnTo>
                  <a:pt x="1482444" y="463550"/>
                </a:lnTo>
                <a:lnTo>
                  <a:pt x="1510412" y="463550"/>
                </a:lnTo>
                <a:lnTo>
                  <a:pt x="1522419" y="462279"/>
                </a:lnTo>
                <a:lnTo>
                  <a:pt x="1723184" y="462279"/>
                </a:lnTo>
                <a:lnTo>
                  <a:pt x="1719611" y="461010"/>
                </a:lnTo>
                <a:close/>
              </a:path>
              <a:path w="3051175" h="476250">
                <a:moveTo>
                  <a:pt x="1723184" y="462279"/>
                </a:moveTo>
                <a:lnTo>
                  <a:pt x="1663368" y="462279"/>
                </a:lnTo>
                <a:lnTo>
                  <a:pt x="1689112" y="463550"/>
                </a:lnTo>
                <a:lnTo>
                  <a:pt x="1726758" y="463550"/>
                </a:lnTo>
                <a:lnTo>
                  <a:pt x="1723184" y="462279"/>
                </a:lnTo>
                <a:close/>
              </a:path>
              <a:path w="3051175" h="476250">
                <a:moveTo>
                  <a:pt x="1745292" y="426720"/>
                </a:moveTo>
                <a:lnTo>
                  <a:pt x="1731520" y="426720"/>
                </a:lnTo>
                <a:lnTo>
                  <a:pt x="1727514" y="427425"/>
                </a:lnTo>
                <a:lnTo>
                  <a:pt x="1735562" y="430529"/>
                </a:lnTo>
                <a:lnTo>
                  <a:pt x="1740542" y="441960"/>
                </a:lnTo>
                <a:lnTo>
                  <a:pt x="1740012" y="454660"/>
                </a:lnTo>
                <a:lnTo>
                  <a:pt x="1733357" y="463550"/>
                </a:lnTo>
                <a:lnTo>
                  <a:pt x="1781514" y="463550"/>
                </a:lnTo>
                <a:lnTo>
                  <a:pt x="1795112" y="462279"/>
                </a:lnTo>
                <a:lnTo>
                  <a:pt x="1856292" y="462279"/>
                </a:lnTo>
                <a:lnTo>
                  <a:pt x="1887324" y="459739"/>
                </a:lnTo>
                <a:lnTo>
                  <a:pt x="2129380" y="459739"/>
                </a:lnTo>
                <a:lnTo>
                  <a:pt x="2123261" y="448310"/>
                </a:lnTo>
                <a:lnTo>
                  <a:pt x="2123474" y="435610"/>
                </a:lnTo>
                <a:lnTo>
                  <a:pt x="2124461" y="434339"/>
                </a:lnTo>
                <a:lnTo>
                  <a:pt x="1882668" y="434339"/>
                </a:lnTo>
                <a:lnTo>
                  <a:pt x="1868930" y="433070"/>
                </a:lnTo>
                <a:lnTo>
                  <a:pt x="1863758" y="431800"/>
                </a:lnTo>
                <a:lnTo>
                  <a:pt x="1796192" y="431800"/>
                </a:lnTo>
                <a:lnTo>
                  <a:pt x="1787558" y="430529"/>
                </a:lnTo>
                <a:lnTo>
                  <a:pt x="1775043" y="429260"/>
                </a:lnTo>
                <a:lnTo>
                  <a:pt x="1745292" y="426720"/>
                </a:lnTo>
                <a:close/>
              </a:path>
              <a:path w="3051175" h="476250">
                <a:moveTo>
                  <a:pt x="2531225" y="461010"/>
                </a:moveTo>
                <a:lnTo>
                  <a:pt x="2268842" y="461010"/>
                </a:lnTo>
                <a:lnTo>
                  <a:pt x="2280125" y="462279"/>
                </a:lnTo>
                <a:lnTo>
                  <a:pt x="2292671" y="463550"/>
                </a:lnTo>
                <a:lnTo>
                  <a:pt x="2320639" y="463550"/>
                </a:lnTo>
                <a:lnTo>
                  <a:pt x="2332646" y="462279"/>
                </a:lnTo>
                <a:lnTo>
                  <a:pt x="2533060" y="462279"/>
                </a:lnTo>
                <a:lnTo>
                  <a:pt x="2531225" y="461010"/>
                </a:lnTo>
                <a:close/>
              </a:path>
              <a:path w="3051175" h="476250">
                <a:moveTo>
                  <a:pt x="2533060" y="462279"/>
                </a:moveTo>
                <a:lnTo>
                  <a:pt x="2473595" y="462279"/>
                </a:lnTo>
                <a:lnTo>
                  <a:pt x="2499339" y="463550"/>
                </a:lnTo>
                <a:lnTo>
                  <a:pt x="2534895" y="463550"/>
                </a:lnTo>
                <a:lnTo>
                  <a:pt x="2533060" y="462279"/>
                </a:lnTo>
                <a:close/>
              </a:path>
              <a:path w="3051175" h="476250">
                <a:moveTo>
                  <a:pt x="2550372" y="426720"/>
                </a:moveTo>
                <a:lnTo>
                  <a:pt x="2537837" y="426720"/>
                </a:lnTo>
                <a:lnTo>
                  <a:pt x="2537230" y="427228"/>
                </a:lnTo>
                <a:lnTo>
                  <a:pt x="2545789" y="430529"/>
                </a:lnTo>
                <a:lnTo>
                  <a:pt x="2550769" y="441960"/>
                </a:lnTo>
                <a:lnTo>
                  <a:pt x="2550238" y="454660"/>
                </a:lnTo>
                <a:lnTo>
                  <a:pt x="2543584" y="463550"/>
                </a:lnTo>
                <a:lnTo>
                  <a:pt x="2623758" y="463550"/>
                </a:lnTo>
                <a:lnTo>
                  <a:pt x="2635626" y="462279"/>
                </a:lnTo>
                <a:lnTo>
                  <a:pt x="2939287" y="462279"/>
                </a:lnTo>
                <a:lnTo>
                  <a:pt x="2936512" y="461010"/>
                </a:lnTo>
                <a:lnTo>
                  <a:pt x="2932044" y="449579"/>
                </a:lnTo>
                <a:lnTo>
                  <a:pt x="2933423" y="438150"/>
                </a:lnTo>
                <a:lnTo>
                  <a:pt x="2935839" y="434339"/>
                </a:lnTo>
                <a:lnTo>
                  <a:pt x="2848145" y="434339"/>
                </a:lnTo>
                <a:lnTo>
                  <a:pt x="2836424" y="433070"/>
                </a:lnTo>
                <a:lnTo>
                  <a:pt x="2616591" y="433070"/>
                </a:lnTo>
                <a:lnTo>
                  <a:pt x="2606916" y="431800"/>
                </a:lnTo>
                <a:lnTo>
                  <a:pt x="2594244" y="430529"/>
                </a:lnTo>
                <a:lnTo>
                  <a:pt x="2550372" y="426720"/>
                </a:lnTo>
                <a:close/>
              </a:path>
              <a:path w="3051175" h="476250">
                <a:moveTo>
                  <a:pt x="2754535" y="462279"/>
                </a:moveTo>
                <a:lnTo>
                  <a:pt x="2656149" y="462279"/>
                </a:lnTo>
                <a:lnTo>
                  <a:pt x="2685022" y="463550"/>
                </a:lnTo>
                <a:lnTo>
                  <a:pt x="2743651" y="463550"/>
                </a:lnTo>
                <a:lnTo>
                  <a:pt x="2754535" y="462279"/>
                </a:lnTo>
                <a:close/>
              </a:path>
              <a:path w="3051175" h="476250">
                <a:moveTo>
                  <a:pt x="509349" y="427953"/>
                </a:moveTo>
                <a:lnTo>
                  <a:pt x="508940" y="427989"/>
                </a:lnTo>
                <a:lnTo>
                  <a:pt x="503021" y="435610"/>
                </a:lnTo>
                <a:lnTo>
                  <a:pt x="502808" y="448310"/>
                </a:lnTo>
                <a:lnTo>
                  <a:pt x="508927" y="459739"/>
                </a:lnTo>
                <a:lnTo>
                  <a:pt x="516633" y="462733"/>
                </a:lnTo>
                <a:lnTo>
                  <a:pt x="519554" y="462279"/>
                </a:lnTo>
                <a:lnTo>
                  <a:pt x="524912" y="453389"/>
                </a:lnTo>
                <a:lnTo>
                  <a:pt x="524641" y="440689"/>
                </a:lnTo>
                <a:lnTo>
                  <a:pt x="518214" y="430529"/>
                </a:lnTo>
                <a:lnTo>
                  <a:pt x="509349" y="427953"/>
                </a:lnTo>
                <a:close/>
              </a:path>
              <a:path w="3051175" h="476250">
                <a:moveTo>
                  <a:pt x="2131483" y="427805"/>
                </a:moveTo>
                <a:lnTo>
                  <a:pt x="2129395" y="427989"/>
                </a:lnTo>
                <a:lnTo>
                  <a:pt x="2123474" y="435610"/>
                </a:lnTo>
                <a:lnTo>
                  <a:pt x="2123261" y="448310"/>
                </a:lnTo>
                <a:lnTo>
                  <a:pt x="2129380" y="459739"/>
                </a:lnTo>
                <a:lnTo>
                  <a:pt x="2137054" y="462721"/>
                </a:lnTo>
                <a:lnTo>
                  <a:pt x="2142605" y="455929"/>
                </a:lnTo>
                <a:lnTo>
                  <a:pt x="2144299" y="443229"/>
                </a:lnTo>
                <a:lnTo>
                  <a:pt x="2139971" y="431800"/>
                </a:lnTo>
                <a:lnTo>
                  <a:pt x="2131483" y="427805"/>
                </a:lnTo>
                <a:close/>
              </a:path>
              <a:path w="3051175" h="476250">
                <a:moveTo>
                  <a:pt x="1321256" y="427805"/>
                </a:moveTo>
                <a:lnTo>
                  <a:pt x="1319168" y="427989"/>
                </a:lnTo>
                <a:lnTo>
                  <a:pt x="1313247" y="435610"/>
                </a:lnTo>
                <a:lnTo>
                  <a:pt x="1313034" y="448310"/>
                </a:lnTo>
                <a:lnTo>
                  <a:pt x="1319153" y="459739"/>
                </a:lnTo>
                <a:lnTo>
                  <a:pt x="1326827" y="462721"/>
                </a:lnTo>
                <a:lnTo>
                  <a:pt x="1332378" y="455929"/>
                </a:lnTo>
                <a:lnTo>
                  <a:pt x="1334072" y="443229"/>
                </a:lnTo>
                <a:lnTo>
                  <a:pt x="1329744" y="431800"/>
                </a:lnTo>
                <a:lnTo>
                  <a:pt x="1321256" y="427805"/>
                </a:lnTo>
                <a:close/>
              </a:path>
              <a:path w="3051175" h="476250">
                <a:moveTo>
                  <a:pt x="648388" y="461010"/>
                </a:moveTo>
                <a:lnTo>
                  <a:pt x="597875" y="461010"/>
                </a:lnTo>
                <a:lnTo>
                  <a:pt x="608062" y="462279"/>
                </a:lnTo>
                <a:lnTo>
                  <a:pt x="631383" y="462279"/>
                </a:lnTo>
                <a:lnTo>
                  <a:pt x="648388" y="461010"/>
                </a:lnTo>
                <a:close/>
              </a:path>
              <a:path w="3051175" h="476250">
                <a:moveTo>
                  <a:pt x="1458615" y="461010"/>
                </a:moveTo>
                <a:lnTo>
                  <a:pt x="1408103" y="461010"/>
                </a:lnTo>
                <a:lnTo>
                  <a:pt x="1418289" y="462279"/>
                </a:lnTo>
                <a:lnTo>
                  <a:pt x="1441610" y="462279"/>
                </a:lnTo>
                <a:lnTo>
                  <a:pt x="1458615" y="461010"/>
                </a:lnTo>
                <a:close/>
              </a:path>
              <a:path w="3051175" h="476250">
                <a:moveTo>
                  <a:pt x="2268842" y="461010"/>
                </a:moveTo>
                <a:lnTo>
                  <a:pt x="2218329" y="461010"/>
                </a:lnTo>
                <a:lnTo>
                  <a:pt x="2228516" y="462279"/>
                </a:lnTo>
                <a:lnTo>
                  <a:pt x="2251836" y="462279"/>
                </a:lnTo>
                <a:lnTo>
                  <a:pt x="2268842" y="461010"/>
                </a:lnTo>
                <a:close/>
              </a:path>
              <a:path w="3051175" h="476250">
                <a:moveTo>
                  <a:pt x="14790" y="368980"/>
                </a:moveTo>
                <a:lnTo>
                  <a:pt x="14110" y="369570"/>
                </a:lnTo>
                <a:lnTo>
                  <a:pt x="10417" y="386079"/>
                </a:lnTo>
                <a:lnTo>
                  <a:pt x="8477" y="398779"/>
                </a:lnTo>
                <a:lnTo>
                  <a:pt x="5728" y="408939"/>
                </a:lnTo>
                <a:lnTo>
                  <a:pt x="2924" y="417829"/>
                </a:lnTo>
                <a:lnTo>
                  <a:pt x="817" y="427974"/>
                </a:lnTo>
                <a:lnTo>
                  <a:pt x="150" y="441960"/>
                </a:lnTo>
                <a:lnTo>
                  <a:pt x="3839" y="453389"/>
                </a:lnTo>
                <a:lnTo>
                  <a:pt x="6456" y="456390"/>
                </a:lnTo>
                <a:lnTo>
                  <a:pt x="6434" y="443229"/>
                </a:lnTo>
                <a:lnTo>
                  <a:pt x="10801" y="430529"/>
                </a:lnTo>
                <a:lnTo>
                  <a:pt x="18819" y="421639"/>
                </a:lnTo>
                <a:lnTo>
                  <a:pt x="29743" y="416560"/>
                </a:lnTo>
                <a:lnTo>
                  <a:pt x="58939" y="416560"/>
                </a:lnTo>
                <a:lnTo>
                  <a:pt x="58197" y="414020"/>
                </a:lnTo>
                <a:lnTo>
                  <a:pt x="55359" y="407670"/>
                </a:lnTo>
                <a:lnTo>
                  <a:pt x="52516" y="398779"/>
                </a:lnTo>
                <a:lnTo>
                  <a:pt x="50273" y="386079"/>
                </a:lnTo>
                <a:lnTo>
                  <a:pt x="49755" y="377189"/>
                </a:lnTo>
                <a:lnTo>
                  <a:pt x="28935" y="377189"/>
                </a:lnTo>
                <a:lnTo>
                  <a:pt x="15492" y="374650"/>
                </a:lnTo>
                <a:lnTo>
                  <a:pt x="14790" y="368980"/>
                </a:lnTo>
                <a:close/>
              </a:path>
              <a:path w="3051175" h="476250">
                <a:moveTo>
                  <a:pt x="2990591" y="444976"/>
                </a:moveTo>
                <a:lnTo>
                  <a:pt x="2990295" y="445770"/>
                </a:lnTo>
                <a:lnTo>
                  <a:pt x="2990584" y="445487"/>
                </a:lnTo>
                <a:lnTo>
                  <a:pt x="2990591" y="444976"/>
                </a:lnTo>
                <a:close/>
              </a:path>
              <a:path w="3051175" h="476250">
                <a:moveTo>
                  <a:pt x="2990584" y="445487"/>
                </a:moveTo>
                <a:lnTo>
                  <a:pt x="2990295" y="445770"/>
                </a:lnTo>
                <a:lnTo>
                  <a:pt x="2990580" y="445770"/>
                </a:lnTo>
                <a:lnTo>
                  <a:pt x="2990584" y="445487"/>
                </a:lnTo>
                <a:close/>
              </a:path>
              <a:path w="3051175" h="476250">
                <a:moveTo>
                  <a:pt x="3013923" y="422643"/>
                </a:moveTo>
                <a:lnTo>
                  <a:pt x="3005242" y="424179"/>
                </a:lnTo>
                <a:lnTo>
                  <a:pt x="2995512" y="431800"/>
                </a:lnTo>
                <a:lnTo>
                  <a:pt x="2990591" y="444976"/>
                </a:lnTo>
                <a:lnTo>
                  <a:pt x="2990584" y="445487"/>
                </a:lnTo>
                <a:lnTo>
                  <a:pt x="3013923" y="422643"/>
                </a:lnTo>
                <a:close/>
              </a:path>
              <a:path w="3051175" h="476250">
                <a:moveTo>
                  <a:pt x="3016336" y="415289"/>
                </a:moveTo>
                <a:lnTo>
                  <a:pt x="3003246" y="415289"/>
                </a:lnTo>
                <a:lnTo>
                  <a:pt x="2994857" y="416458"/>
                </a:lnTo>
                <a:lnTo>
                  <a:pt x="2994052" y="419100"/>
                </a:lnTo>
                <a:lnTo>
                  <a:pt x="2992028" y="426720"/>
                </a:lnTo>
                <a:lnTo>
                  <a:pt x="2990724" y="435610"/>
                </a:lnTo>
                <a:lnTo>
                  <a:pt x="2990591" y="444976"/>
                </a:lnTo>
                <a:lnTo>
                  <a:pt x="2995512" y="431800"/>
                </a:lnTo>
                <a:lnTo>
                  <a:pt x="3005242" y="424179"/>
                </a:lnTo>
                <a:lnTo>
                  <a:pt x="3013923" y="422643"/>
                </a:lnTo>
                <a:lnTo>
                  <a:pt x="3020139" y="416560"/>
                </a:lnTo>
                <a:lnTo>
                  <a:pt x="3016336" y="415289"/>
                </a:lnTo>
                <a:close/>
              </a:path>
              <a:path w="3051175" h="476250">
                <a:moveTo>
                  <a:pt x="466294" y="426720"/>
                </a:moveTo>
                <a:lnTo>
                  <a:pt x="454262" y="427989"/>
                </a:lnTo>
                <a:lnTo>
                  <a:pt x="430927" y="433070"/>
                </a:lnTo>
                <a:lnTo>
                  <a:pt x="417466" y="434339"/>
                </a:lnTo>
                <a:lnTo>
                  <a:pt x="504007" y="434339"/>
                </a:lnTo>
                <a:lnTo>
                  <a:pt x="508940" y="427989"/>
                </a:lnTo>
                <a:lnTo>
                  <a:pt x="482234" y="427989"/>
                </a:lnTo>
                <a:lnTo>
                  <a:pt x="466294" y="426720"/>
                </a:lnTo>
                <a:close/>
              </a:path>
              <a:path w="3051175" h="476250">
                <a:moveTo>
                  <a:pt x="1205341" y="425450"/>
                </a:moveTo>
                <a:lnTo>
                  <a:pt x="1183338" y="426720"/>
                </a:lnTo>
                <a:lnTo>
                  <a:pt x="1148254" y="426720"/>
                </a:lnTo>
                <a:lnTo>
                  <a:pt x="1135680" y="429260"/>
                </a:lnTo>
                <a:lnTo>
                  <a:pt x="1127994" y="431800"/>
                </a:lnTo>
                <a:lnTo>
                  <a:pt x="1121950" y="431800"/>
                </a:lnTo>
                <a:lnTo>
                  <a:pt x="1110667" y="433070"/>
                </a:lnTo>
                <a:lnTo>
                  <a:pt x="1094159" y="434339"/>
                </a:lnTo>
                <a:lnTo>
                  <a:pt x="1314234" y="434339"/>
                </a:lnTo>
                <a:lnTo>
                  <a:pt x="1318181" y="429260"/>
                </a:lnTo>
                <a:lnTo>
                  <a:pt x="1296025" y="429260"/>
                </a:lnTo>
                <a:lnTo>
                  <a:pt x="1281559" y="427989"/>
                </a:lnTo>
                <a:lnTo>
                  <a:pt x="1222810" y="427989"/>
                </a:lnTo>
                <a:lnTo>
                  <a:pt x="1205341" y="425450"/>
                </a:lnTo>
                <a:close/>
              </a:path>
              <a:path w="3051175" h="476250">
                <a:moveTo>
                  <a:pt x="2015568" y="425450"/>
                </a:moveTo>
                <a:lnTo>
                  <a:pt x="1993565" y="426720"/>
                </a:lnTo>
                <a:lnTo>
                  <a:pt x="1958480" y="426720"/>
                </a:lnTo>
                <a:lnTo>
                  <a:pt x="1945907" y="429260"/>
                </a:lnTo>
                <a:lnTo>
                  <a:pt x="1938221" y="431800"/>
                </a:lnTo>
                <a:lnTo>
                  <a:pt x="1932177" y="431800"/>
                </a:lnTo>
                <a:lnTo>
                  <a:pt x="1920893" y="433070"/>
                </a:lnTo>
                <a:lnTo>
                  <a:pt x="1904385" y="434339"/>
                </a:lnTo>
                <a:lnTo>
                  <a:pt x="2124461" y="434339"/>
                </a:lnTo>
                <a:lnTo>
                  <a:pt x="2128408" y="429260"/>
                </a:lnTo>
                <a:lnTo>
                  <a:pt x="2106252" y="429260"/>
                </a:lnTo>
                <a:lnTo>
                  <a:pt x="2091785" y="427989"/>
                </a:lnTo>
                <a:lnTo>
                  <a:pt x="2033037" y="427989"/>
                </a:lnTo>
                <a:lnTo>
                  <a:pt x="2015568" y="425450"/>
                </a:lnTo>
                <a:close/>
              </a:path>
              <a:path w="3051175" h="476250">
                <a:moveTo>
                  <a:pt x="2896973" y="426720"/>
                </a:moveTo>
                <a:lnTo>
                  <a:pt x="2884942" y="427989"/>
                </a:lnTo>
                <a:lnTo>
                  <a:pt x="2861607" y="433070"/>
                </a:lnTo>
                <a:lnTo>
                  <a:pt x="2848145" y="434339"/>
                </a:lnTo>
                <a:lnTo>
                  <a:pt x="2935839" y="434339"/>
                </a:lnTo>
                <a:lnTo>
                  <a:pt x="2939866" y="427989"/>
                </a:lnTo>
                <a:lnTo>
                  <a:pt x="2912914" y="427989"/>
                </a:lnTo>
                <a:lnTo>
                  <a:pt x="2896973" y="426720"/>
                </a:lnTo>
                <a:close/>
              </a:path>
              <a:path w="3051175" h="476250">
                <a:moveTo>
                  <a:pt x="247730" y="425450"/>
                </a:moveTo>
                <a:lnTo>
                  <a:pt x="238917" y="425450"/>
                </a:lnTo>
                <a:lnTo>
                  <a:pt x="226593" y="426720"/>
                </a:lnTo>
                <a:lnTo>
                  <a:pt x="197739" y="431800"/>
                </a:lnTo>
                <a:lnTo>
                  <a:pt x="185911" y="433070"/>
                </a:lnTo>
                <a:lnTo>
                  <a:pt x="315855" y="433070"/>
                </a:lnTo>
                <a:lnTo>
                  <a:pt x="273330" y="429260"/>
                </a:lnTo>
                <a:lnTo>
                  <a:pt x="259552" y="426720"/>
                </a:lnTo>
                <a:lnTo>
                  <a:pt x="247730" y="425450"/>
                </a:lnTo>
                <a:close/>
              </a:path>
              <a:path w="3051175" h="476250">
                <a:moveTo>
                  <a:pt x="365032" y="430529"/>
                </a:moveTo>
                <a:lnTo>
                  <a:pt x="342988" y="430529"/>
                </a:lnTo>
                <a:lnTo>
                  <a:pt x="326916" y="433070"/>
                </a:lnTo>
                <a:lnTo>
                  <a:pt x="405745" y="433070"/>
                </a:lnTo>
                <a:lnTo>
                  <a:pt x="392594" y="431800"/>
                </a:lnTo>
                <a:lnTo>
                  <a:pt x="378770" y="431800"/>
                </a:lnTo>
                <a:lnTo>
                  <a:pt x="365032" y="430529"/>
                </a:lnTo>
                <a:close/>
              </a:path>
              <a:path w="3051175" h="476250">
                <a:moveTo>
                  <a:pt x="833188" y="426720"/>
                </a:moveTo>
                <a:lnTo>
                  <a:pt x="827702" y="427989"/>
                </a:lnTo>
                <a:lnTo>
                  <a:pt x="811551" y="431800"/>
                </a:lnTo>
                <a:lnTo>
                  <a:pt x="798248" y="433070"/>
                </a:lnTo>
                <a:lnTo>
                  <a:pt x="909697" y="433070"/>
                </a:lnTo>
                <a:lnTo>
                  <a:pt x="912988" y="429260"/>
                </a:lnTo>
                <a:lnTo>
                  <a:pt x="857356" y="429260"/>
                </a:lnTo>
                <a:lnTo>
                  <a:pt x="843780" y="427989"/>
                </a:lnTo>
                <a:lnTo>
                  <a:pt x="833188" y="426720"/>
                </a:lnTo>
                <a:close/>
              </a:path>
              <a:path w="3051175" h="476250">
                <a:moveTo>
                  <a:pt x="1643415" y="426720"/>
                </a:moveTo>
                <a:lnTo>
                  <a:pt x="1637928" y="427989"/>
                </a:lnTo>
                <a:lnTo>
                  <a:pt x="1621777" y="431800"/>
                </a:lnTo>
                <a:lnTo>
                  <a:pt x="1608474" y="433070"/>
                </a:lnTo>
                <a:lnTo>
                  <a:pt x="1719924" y="433070"/>
                </a:lnTo>
                <a:lnTo>
                  <a:pt x="1723215" y="429260"/>
                </a:lnTo>
                <a:lnTo>
                  <a:pt x="1667583" y="429260"/>
                </a:lnTo>
                <a:lnTo>
                  <a:pt x="1654007" y="427989"/>
                </a:lnTo>
                <a:lnTo>
                  <a:pt x="1643415" y="426720"/>
                </a:lnTo>
                <a:close/>
              </a:path>
              <a:path w="3051175" h="476250">
                <a:moveTo>
                  <a:pt x="2453641" y="426720"/>
                </a:moveTo>
                <a:lnTo>
                  <a:pt x="2448155" y="427989"/>
                </a:lnTo>
                <a:lnTo>
                  <a:pt x="2432004" y="431800"/>
                </a:lnTo>
                <a:lnTo>
                  <a:pt x="2418701" y="433070"/>
                </a:lnTo>
                <a:lnTo>
                  <a:pt x="2530259" y="433070"/>
                </a:lnTo>
                <a:lnTo>
                  <a:pt x="2534806" y="429260"/>
                </a:lnTo>
                <a:lnTo>
                  <a:pt x="2477809" y="429260"/>
                </a:lnTo>
                <a:lnTo>
                  <a:pt x="2464233" y="427989"/>
                </a:lnTo>
                <a:lnTo>
                  <a:pt x="2453641" y="426720"/>
                </a:lnTo>
                <a:close/>
              </a:path>
              <a:path w="3051175" h="476250">
                <a:moveTo>
                  <a:pt x="2678410" y="425450"/>
                </a:moveTo>
                <a:lnTo>
                  <a:pt x="2669597" y="425450"/>
                </a:lnTo>
                <a:lnTo>
                  <a:pt x="2657272" y="426720"/>
                </a:lnTo>
                <a:lnTo>
                  <a:pt x="2628418" y="431800"/>
                </a:lnTo>
                <a:lnTo>
                  <a:pt x="2616591" y="433070"/>
                </a:lnTo>
                <a:lnTo>
                  <a:pt x="2746535" y="433070"/>
                </a:lnTo>
                <a:lnTo>
                  <a:pt x="2704010" y="429260"/>
                </a:lnTo>
                <a:lnTo>
                  <a:pt x="2690232" y="426720"/>
                </a:lnTo>
                <a:lnTo>
                  <a:pt x="2678410" y="425450"/>
                </a:lnTo>
                <a:close/>
              </a:path>
              <a:path w="3051175" h="476250">
                <a:moveTo>
                  <a:pt x="2795712" y="430529"/>
                </a:moveTo>
                <a:lnTo>
                  <a:pt x="2773667" y="430529"/>
                </a:lnTo>
                <a:lnTo>
                  <a:pt x="2757595" y="433070"/>
                </a:lnTo>
                <a:lnTo>
                  <a:pt x="2836424" y="433070"/>
                </a:lnTo>
                <a:lnTo>
                  <a:pt x="2823273" y="431800"/>
                </a:lnTo>
                <a:lnTo>
                  <a:pt x="2809450" y="431800"/>
                </a:lnTo>
                <a:lnTo>
                  <a:pt x="2795712" y="430529"/>
                </a:lnTo>
                <a:close/>
              </a:path>
              <a:path w="3051175" h="476250">
                <a:moveTo>
                  <a:pt x="1036970" y="429260"/>
                </a:moveTo>
                <a:lnTo>
                  <a:pt x="1024303" y="429260"/>
                </a:lnTo>
                <a:lnTo>
                  <a:pt x="995890" y="431800"/>
                </a:lnTo>
                <a:lnTo>
                  <a:pt x="1053532" y="431800"/>
                </a:lnTo>
                <a:lnTo>
                  <a:pt x="1048360" y="430529"/>
                </a:lnTo>
                <a:lnTo>
                  <a:pt x="1036970" y="429260"/>
                </a:lnTo>
                <a:close/>
              </a:path>
              <a:path w="3051175" h="476250">
                <a:moveTo>
                  <a:pt x="1847196" y="429260"/>
                </a:moveTo>
                <a:lnTo>
                  <a:pt x="1834530" y="429260"/>
                </a:lnTo>
                <a:lnTo>
                  <a:pt x="1806117" y="431800"/>
                </a:lnTo>
                <a:lnTo>
                  <a:pt x="1863758" y="431800"/>
                </a:lnTo>
                <a:lnTo>
                  <a:pt x="1858586" y="430529"/>
                </a:lnTo>
                <a:lnTo>
                  <a:pt x="1847196" y="429260"/>
                </a:lnTo>
                <a:close/>
              </a:path>
              <a:path w="3051175" h="476250">
                <a:moveTo>
                  <a:pt x="664145" y="426720"/>
                </a:moveTo>
                <a:lnTo>
                  <a:pt x="641062" y="426720"/>
                </a:lnTo>
                <a:lnTo>
                  <a:pt x="630069" y="427805"/>
                </a:lnTo>
                <a:lnTo>
                  <a:pt x="614612" y="429260"/>
                </a:lnTo>
                <a:lnTo>
                  <a:pt x="692990" y="429260"/>
                </a:lnTo>
                <a:lnTo>
                  <a:pt x="664145" y="426720"/>
                </a:lnTo>
                <a:close/>
              </a:path>
              <a:path w="3051175" h="476250">
                <a:moveTo>
                  <a:pt x="915456" y="426720"/>
                </a:moveTo>
                <a:lnTo>
                  <a:pt x="895654" y="426720"/>
                </a:lnTo>
                <a:lnTo>
                  <a:pt x="882872" y="427989"/>
                </a:lnTo>
                <a:lnTo>
                  <a:pt x="870063" y="427989"/>
                </a:lnTo>
                <a:lnTo>
                  <a:pt x="857356" y="429260"/>
                </a:lnTo>
                <a:lnTo>
                  <a:pt x="912988" y="429260"/>
                </a:lnTo>
                <a:lnTo>
                  <a:pt x="914085" y="427989"/>
                </a:lnTo>
                <a:lnTo>
                  <a:pt x="917287" y="427425"/>
                </a:lnTo>
                <a:lnTo>
                  <a:pt x="915456" y="426720"/>
                </a:lnTo>
                <a:close/>
              </a:path>
              <a:path w="3051175" h="476250">
                <a:moveTo>
                  <a:pt x="1318950" y="426720"/>
                </a:moveTo>
                <a:lnTo>
                  <a:pt x="1309454" y="427805"/>
                </a:lnTo>
                <a:lnTo>
                  <a:pt x="1296025" y="429260"/>
                </a:lnTo>
                <a:lnTo>
                  <a:pt x="1318181" y="429260"/>
                </a:lnTo>
                <a:lnTo>
                  <a:pt x="1319168" y="427989"/>
                </a:lnTo>
                <a:lnTo>
                  <a:pt x="1321256" y="427805"/>
                </a:lnTo>
                <a:lnTo>
                  <a:pt x="1318950" y="426720"/>
                </a:lnTo>
                <a:close/>
              </a:path>
              <a:path w="3051175" h="476250">
                <a:moveTo>
                  <a:pt x="1474371" y="426720"/>
                </a:moveTo>
                <a:lnTo>
                  <a:pt x="1451289" y="426720"/>
                </a:lnTo>
                <a:lnTo>
                  <a:pt x="1440296" y="427805"/>
                </a:lnTo>
                <a:lnTo>
                  <a:pt x="1424838" y="429260"/>
                </a:lnTo>
                <a:lnTo>
                  <a:pt x="1503216" y="429260"/>
                </a:lnTo>
                <a:lnTo>
                  <a:pt x="1474371" y="426720"/>
                </a:lnTo>
                <a:close/>
              </a:path>
              <a:path w="3051175" h="476250">
                <a:moveTo>
                  <a:pt x="1725683" y="426720"/>
                </a:moveTo>
                <a:lnTo>
                  <a:pt x="1705880" y="426720"/>
                </a:lnTo>
                <a:lnTo>
                  <a:pt x="1693099" y="427989"/>
                </a:lnTo>
                <a:lnTo>
                  <a:pt x="1680290" y="427989"/>
                </a:lnTo>
                <a:lnTo>
                  <a:pt x="1667583" y="429260"/>
                </a:lnTo>
                <a:lnTo>
                  <a:pt x="1723215" y="429260"/>
                </a:lnTo>
                <a:lnTo>
                  <a:pt x="1724312" y="427989"/>
                </a:lnTo>
                <a:lnTo>
                  <a:pt x="1727514" y="427425"/>
                </a:lnTo>
                <a:lnTo>
                  <a:pt x="1725683" y="426720"/>
                </a:lnTo>
                <a:close/>
              </a:path>
              <a:path w="3051175" h="476250">
                <a:moveTo>
                  <a:pt x="2129177" y="426720"/>
                </a:moveTo>
                <a:lnTo>
                  <a:pt x="2119681" y="427805"/>
                </a:lnTo>
                <a:lnTo>
                  <a:pt x="2106252" y="429260"/>
                </a:lnTo>
                <a:lnTo>
                  <a:pt x="2128408" y="429260"/>
                </a:lnTo>
                <a:lnTo>
                  <a:pt x="2129395" y="427989"/>
                </a:lnTo>
                <a:lnTo>
                  <a:pt x="2131483" y="427805"/>
                </a:lnTo>
                <a:lnTo>
                  <a:pt x="2129177" y="426720"/>
                </a:lnTo>
                <a:close/>
              </a:path>
              <a:path w="3051175" h="476250">
                <a:moveTo>
                  <a:pt x="2284599" y="426720"/>
                </a:moveTo>
                <a:lnTo>
                  <a:pt x="2261516" y="426720"/>
                </a:lnTo>
                <a:lnTo>
                  <a:pt x="2250523" y="427805"/>
                </a:lnTo>
                <a:lnTo>
                  <a:pt x="2235065" y="429260"/>
                </a:lnTo>
                <a:lnTo>
                  <a:pt x="2313443" y="429260"/>
                </a:lnTo>
                <a:lnTo>
                  <a:pt x="2284599" y="426720"/>
                </a:lnTo>
                <a:close/>
              </a:path>
              <a:path w="3051175" h="476250">
                <a:moveTo>
                  <a:pt x="2535910" y="426720"/>
                </a:moveTo>
                <a:lnTo>
                  <a:pt x="2516106" y="426720"/>
                </a:lnTo>
                <a:lnTo>
                  <a:pt x="2503325" y="427989"/>
                </a:lnTo>
                <a:lnTo>
                  <a:pt x="2490516" y="427989"/>
                </a:lnTo>
                <a:lnTo>
                  <a:pt x="2477809" y="429260"/>
                </a:lnTo>
                <a:lnTo>
                  <a:pt x="2534806" y="429260"/>
                </a:lnTo>
                <a:lnTo>
                  <a:pt x="2537230" y="427228"/>
                </a:lnTo>
                <a:lnTo>
                  <a:pt x="2535910" y="426720"/>
                </a:lnTo>
                <a:close/>
              </a:path>
              <a:path w="3051175" h="476250">
                <a:moveTo>
                  <a:pt x="505104" y="426720"/>
                </a:moveTo>
                <a:lnTo>
                  <a:pt x="494534" y="427989"/>
                </a:lnTo>
                <a:lnTo>
                  <a:pt x="508940" y="427989"/>
                </a:lnTo>
                <a:lnTo>
                  <a:pt x="509349" y="427953"/>
                </a:lnTo>
                <a:lnTo>
                  <a:pt x="505104" y="426720"/>
                </a:lnTo>
                <a:close/>
              </a:path>
              <a:path w="3051175" h="476250">
                <a:moveTo>
                  <a:pt x="2935783" y="426720"/>
                </a:moveTo>
                <a:lnTo>
                  <a:pt x="2925214" y="427989"/>
                </a:lnTo>
                <a:lnTo>
                  <a:pt x="2939866" y="427989"/>
                </a:lnTo>
                <a:lnTo>
                  <a:pt x="2940099" y="427974"/>
                </a:lnTo>
                <a:lnTo>
                  <a:pt x="2935783" y="426720"/>
                </a:lnTo>
                <a:close/>
              </a:path>
              <a:path w="3051175" h="476250">
                <a:moveTo>
                  <a:pt x="3047431" y="415289"/>
                </a:moveTo>
                <a:lnTo>
                  <a:pt x="3016336" y="415289"/>
                </a:lnTo>
                <a:lnTo>
                  <a:pt x="3020139" y="416560"/>
                </a:lnTo>
                <a:lnTo>
                  <a:pt x="3013923" y="422643"/>
                </a:lnTo>
                <a:lnTo>
                  <a:pt x="3019591" y="421639"/>
                </a:lnTo>
                <a:lnTo>
                  <a:pt x="3049375" y="421639"/>
                </a:lnTo>
                <a:lnTo>
                  <a:pt x="3049182" y="420370"/>
                </a:lnTo>
                <a:lnTo>
                  <a:pt x="3047431" y="415289"/>
                </a:lnTo>
                <a:close/>
              </a:path>
              <a:path w="3051175" h="476250">
                <a:moveTo>
                  <a:pt x="58939" y="416560"/>
                </a:moveTo>
                <a:lnTo>
                  <a:pt x="41210" y="416560"/>
                </a:lnTo>
                <a:lnTo>
                  <a:pt x="49719" y="417829"/>
                </a:lnTo>
                <a:lnTo>
                  <a:pt x="56893" y="420370"/>
                </a:lnTo>
                <a:lnTo>
                  <a:pt x="60218" y="420935"/>
                </a:lnTo>
                <a:lnTo>
                  <a:pt x="58939" y="416560"/>
                </a:lnTo>
                <a:close/>
              </a:path>
              <a:path w="3051175" h="476250">
                <a:moveTo>
                  <a:pt x="3002261" y="369148"/>
                </a:moveTo>
                <a:lnTo>
                  <a:pt x="3000927" y="372110"/>
                </a:lnTo>
                <a:lnTo>
                  <a:pt x="3000233" y="389889"/>
                </a:lnTo>
                <a:lnTo>
                  <a:pt x="2998575" y="402589"/>
                </a:lnTo>
                <a:lnTo>
                  <a:pt x="2996375" y="411479"/>
                </a:lnTo>
                <a:lnTo>
                  <a:pt x="2994857" y="416458"/>
                </a:lnTo>
                <a:lnTo>
                  <a:pt x="3003246" y="415289"/>
                </a:lnTo>
                <a:lnTo>
                  <a:pt x="3047431" y="415289"/>
                </a:lnTo>
                <a:lnTo>
                  <a:pt x="3044423" y="406400"/>
                </a:lnTo>
                <a:lnTo>
                  <a:pt x="3041921" y="397510"/>
                </a:lnTo>
                <a:lnTo>
                  <a:pt x="3039938" y="384810"/>
                </a:lnTo>
                <a:lnTo>
                  <a:pt x="3039533" y="377189"/>
                </a:lnTo>
                <a:lnTo>
                  <a:pt x="3018658" y="377189"/>
                </a:lnTo>
                <a:lnTo>
                  <a:pt x="3005244" y="373379"/>
                </a:lnTo>
                <a:lnTo>
                  <a:pt x="3002261" y="369148"/>
                </a:lnTo>
                <a:close/>
              </a:path>
              <a:path w="3051175" h="476250">
                <a:moveTo>
                  <a:pt x="33718" y="359410"/>
                </a:moveTo>
                <a:lnTo>
                  <a:pt x="22897" y="361950"/>
                </a:lnTo>
                <a:lnTo>
                  <a:pt x="14790" y="368980"/>
                </a:lnTo>
                <a:lnTo>
                  <a:pt x="15492" y="374650"/>
                </a:lnTo>
                <a:lnTo>
                  <a:pt x="28935" y="377189"/>
                </a:lnTo>
                <a:lnTo>
                  <a:pt x="43271" y="374650"/>
                </a:lnTo>
                <a:lnTo>
                  <a:pt x="49034" y="368075"/>
                </a:lnTo>
                <a:lnTo>
                  <a:pt x="43517" y="361950"/>
                </a:lnTo>
                <a:lnTo>
                  <a:pt x="33718" y="359410"/>
                </a:lnTo>
                <a:close/>
              </a:path>
              <a:path w="3051175" h="476250">
                <a:moveTo>
                  <a:pt x="49034" y="368075"/>
                </a:moveTo>
                <a:lnTo>
                  <a:pt x="43271" y="374650"/>
                </a:lnTo>
                <a:lnTo>
                  <a:pt x="28935" y="377189"/>
                </a:lnTo>
                <a:lnTo>
                  <a:pt x="49755" y="377189"/>
                </a:lnTo>
                <a:lnTo>
                  <a:pt x="49237" y="368300"/>
                </a:lnTo>
                <a:lnTo>
                  <a:pt x="49034" y="368075"/>
                </a:lnTo>
                <a:close/>
              </a:path>
              <a:path w="3051175" h="476250">
                <a:moveTo>
                  <a:pt x="3017819" y="356870"/>
                </a:moveTo>
                <a:lnTo>
                  <a:pt x="3006074" y="360679"/>
                </a:lnTo>
                <a:lnTo>
                  <a:pt x="3002261" y="369148"/>
                </a:lnTo>
                <a:lnTo>
                  <a:pt x="3005244" y="373379"/>
                </a:lnTo>
                <a:lnTo>
                  <a:pt x="3018658" y="377189"/>
                </a:lnTo>
                <a:lnTo>
                  <a:pt x="3032886" y="374650"/>
                </a:lnTo>
                <a:lnTo>
                  <a:pt x="3038963" y="366474"/>
                </a:lnTo>
                <a:lnTo>
                  <a:pt x="3038925" y="365760"/>
                </a:lnTo>
                <a:lnTo>
                  <a:pt x="3030617" y="358139"/>
                </a:lnTo>
                <a:lnTo>
                  <a:pt x="3017819" y="356870"/>
                </a:lnTo>
                <a:close/>
              </a:path>
              <a:path w="3051175" h="476250">
                <a:moveTo>
                  <a:pt x="3038963" y="366474"/>
                </a:moveTo>
                <a:lnTo>
                  <a:pt x="3032886" y="374650"/>
                </a:lnTo>
                <a:lnTo>
                  <a:pt x="3018658" y="377189"/>
                </a:lnTo>
                <a:lnTo>
                  <a:pt x="3039533" y="377189"/>
                </a:lnTo>
                <a:lnTo>
                  <a:pt x="3038963" y="366474"/>
                </a:lnTo>
                <a:close/>
              </a:path>
              <a:path w="3051175" h="476250">
                <a:moveTo>
                  <a:pt x="3002483" y="107676"/>
                </a:moveTo>
                <a:lnTo>
                  <a:pt x="3000758" y="109220"/>
                </a:lnTo>
                <a:lnTo>
                  <a:pt x="3002695" y="120650"/>
                </a:lnTo>
                <a:lnTo>
                  <a:pt x="3002684" y="133350"/>
                </a:lnTo>
                <a:lnTo>
                  <a:pt x="3002020" y="144779"/>
                </a:lnTo>
                <a:lnTo>
                  <a:pt x="3001832" y="158750"/>
                </a:lnTo>
                <a:lnTo>
                  <a:pt x="3002857" y="168910"/>
                </a:lnTo>
                <a:lnTo>
                  <a:pt x="3000355" y="182879"/>
                </a:lnTo>
                <a:lnTo>
                  <a:pt x="3001257" y="193039"/>
                </a:lnTo>
                <a:lnTo>
                  <a:pt x="3001193" y="209550"/>
                </a:lnTo>
                <a:lnTo>
                  <a:pt x="3002384" y="224789"/>
                </a:lnTo>
                <a:lnTo>
                  <a:pt x="3005566" y="233679"/>
                </a:lnTo>
                <a:lnTo>
                  <a:pt x="3006920" y="240029"/>
                </a:lnTo>
                <a:lnTo>
                  <a:pt x="3007990" y="254000"/>
                </a:lnTo>
                <a:lnTo>
                  <a:pt x="3007329" y="275589"/>
                </a:lnTo>
                <a:lnTo>
                  <a:pt x="3005366" y="285750"/>
                </a:lnTo>
                <a:lnTo>
                  <a:pt x="3003901" y="300989"/>
                </a:lnTo>
                <a:lnTo>
                  <a:pt x="3005121" y="314960"/>
                </a:lnTo>
                <a:lnTo>
                  <a:pt x="3005827" y="326389"/>
                </a:lnTo>
                <a:lnTo>
                  <a:pt x="3001882" y="353060"/>
                </a:lnTo>
                <a:lnTo>
                  <a:pt x="3000767" y="367029"/>
                </a:lnTo>
                <a:lnTo>
                  <a:pt x="3002261" y="369148"/>
                </a:lnTo>
                <a:lnTo>
                  <a:pt x="3006074" y="360679"/>
                </a:lnTo>
                <a:lnTo>
                  <a:pt x="3017819" y="356870"/>
                </a:lnTo>
                <a:lnTo>
                  <a:pt x="3039013" y="356870"/>
                </a:lnTo>
                <a:lnTo>
                  <a:pt x="3038944" y="355600"/>
                </a:lnTo>
                <a:lnTo>
                  <a:pt x="3037978" y="342900"/>
                </a:lnTo>
                <a:lnTo>
                  <a:pt x="3037073" y="327660"/>
                </a:lnTo>
                <a:lnTo>
                  <a:pt x="3036708" y="314960"/>
                </a:lnTo>
                <a:lnTo>
                  <a:pt x="3036842" y="309879"/>
                </a:lnTo>
                <a:lnTo>
                  <a:pt x="3036949" y="300989"/>
                </a:lnTo>
                <a:lnTo>
                  <a:pt x="3036684" y="289560"/>
                </a:lnTo>
                <a:lnTo>
                  <a:pt x="3034801" y="274320"/>
                </a:lnTo>
                <a:lnTo>
                  <a:pt x="3034582" y="260350"/>
                </a:lnTo>
                <a:lnTo>
                  <a:pt x="3036435" y="248920"/>
                </a:lnTo>
                <a:lnTo>
                  <a:pt x="3038874" y="238760"/>
                </a:lnTo>
                <a:lnTo>
                  <a:pt x="3040412" y="228600"/>
                </a:lnTo>
                <a:lnTo>
                  <a:pt x="3040304" y="220979"/>
                </a:lnTo>
                <a:lnTo>
                  <a:pt x="3040183" y="215900"/>
                </a:lnTo>
                <a:lnTo>
                  <a:pt x="3039500" y="203200"/>
                </a:lnTo>
                <a:lnTo>
                  <a:pt x="3038700" y="190500"/>
                </a:lnTo>
                <a:lnTo>
                  <a:pt x="3037912" y="176529"/>
                </a:lnTo>
                <a:lnTo>
                  <a:pt x="3038527" y="162560"/>
                </a:lnTo>
                <a:lnTo>
                  <a:pt x="3037983" y="152400"/>
                </a:lnTo>
                <a:lnTo>
                  <a:pt x="3036376" y="144779"/>
                </a:lnTo>
                <a:lnTo>
                  <a:pt x="3035572" y="138429"/>
                </a:lnTo>
                <a:lnTo>
                  <a:pt x="3035626" y="129539"/>
                </a:lnTo>
                <a:lnTo>
                  <a:pt x="3037157" y="119379"/>
                </a:lnTo>
                <a:lnTo>
                  <a:pt x="3024272" y="119379"/>
                </a:lnTo>
                <a:lnTo>
                  <a:pt x="3011856" y="118110"/>
                </a:lnTo>
                <a:lnTo>
                  <a:pt x="3002806" y="111760"/>
                </a:lnTo>
                <a:lnTo>
                  <a:pt x="3002483" y="107676"/>
                </a:lnTo>
                <a:close/>
              </a:path>
              <a:path w="3051175" h="476250">
                <a:moveTo>
                  <a:pt x="13185" y="113036"/>
                </a:moveTo>
                <a:lnTo>
                  <a:pt x="11584" y="115570"/>
                </a:lnTo>
                <a:lnTo>
                  <a:pt x="12804" y="125729"/>
                </a:lnTo>
                <a:lnTo>
                  <a:pt x="11245" y="140970"/>
                </a:lnTo>
                <a:lnTo>
                  <a:pt x="13858" y="153670"/>
                </a:lnTo>
                <a:lnTo>
                  <a:pt x="14918" y="167639"/>
                </a:lnTo>
                <a:lnTo>
                  <a:pt x="13775" y="177800"/>
                </a:lnTo>
                <a:lnTo>
                  <a:pt x="14673" y="190500"/>
                </a:lnTo>
                <a:lnTo>
                  <a:pt x="14750" y="194310"/>
                </a:lnTo>
                <a:lnTo>
                  <a:pt x="14028" y="203200"/>
                </a:lnTo>
                <a:lnTo>
                  <a:pt x="12535" y="215900"/>
                </a:lnTo>
                <a:lnTo>
                  <a:pt x="13578" y="229870"/>
                </a:lnTo>
                <a:lnTo>
                  <a:pt x="14101" y="242570"/>
                </a:lnTo>
                <a:lnTo>
                  <a:pt x="13052" y="255270"/>
                </a:lnTo>
                <a:lnTo>
                  <a:pt x="11630" y="269239"/>
                </a:lnTo>
                <a:lnTo>
                  <a:pt x="11037" y="280670"/>
                </a:lnTo>
                <a:lnTo>
                  <a:pt x="11945" y="294639"/>
                </a:lnTo>
                <a:lnTo>
                  <a:pt x="13079" y="309879"/>
                </a:lnTo>
                <a:lnTo>
                  <a:pt x="14059" y="321310"/>
                </a:lnTo>
                <a:lnTo>
                  <a:pt x="13770" y="331470"/>
                </a:lnTo>
                <a:lnTo>
                  <a:pt x="13324" y="344170"/>
                </a:lnTo>
                <a:lnTo>
                  <a:pt x="13604" y="359410"/>
                </a:lnTo>
                <a:lnTo>
                  <a:pt x="14790" y="368980"/>
                </a:lnTo>
                <a:lnTo>
                  <a:pt x="22897" y="361950"/>
                </a:lnTo>
                <a:lnTo>
                  <a:pt x="33718" y="359410"/>
                </a:lnTo>
                <a:lnTo>
                  <a:pt x="49709" y="359410"/>
                </a:lnTo>
                <a:lnTo>
                  <a:pt x="49344" y="351789"/>
                </a:lnTo>
                <a:lnTo>
                  <a:pt x="48597" y="339089"/>
                </a:lnTo>
                <a:lnTo>
                  <a:pt x="48106" y="325120"/>
                </a:lnTo>
                <a:lnTo>
                  <a:pt x="48612" y="313689"/>
                </a:lnTo>
                <a:lnTo>
                  <a:pt x="45135" y="300989"/>
                </a:lnTo>
                <a:lnTo>
                  <a:pt x="43193" y="288289"/>
                </a:lnTo>
                <a:lnTo>
                  <a:pt x="44395" y="274320"/>
                </a:lnTo>
                <a:lnTo>
                  <a:pt x="45149" y="262889"/>
                </a:lnTo>
                <a:lnTo>
                  <a:pt x="45362" y="248920"/>
                </a:lnTo>
                <a:lnTo>
                  <a:pt x="45876" y="233679"/>
                </a:lnTo>
                <a:lnTo>
                  <a:pt x="47184" y="220979"/>
                </a:lnTo>
                <a:lnTo>
                  <a:pt x="49417" y="205739"/>
                </a:lnTo>
                <a:lnTo>
                  <a:pt x="49582" y="194310"/>
                </a:lnTo>
                <a:lnTo>
                  <a:pt x="47962" y="181610"/>
                </a:lnTo>
                <a:lnTo>
                  <a:pt x="46908" y="168910"/>
                </a:lnTo>
                <a:lnTo>
                  <a:pt x="47187" y="157479"/>
                </a:lnTo>
                <a:lnTo>
                  <a:pt x="47845" y="144779"/>
                </a:lnTo>
                <a:lnTo>
                  <a:pt x="48894" y="129539"/>
                </a:lnTo>
                <a:lnTo>
                  <a:pt x="48594" y="120650"/>
                </a:lnTo>
                <a:lnTo>
                  <a:pt x="32900" y="120650"/>
                </a:lnTo>
                <a:lnTo>
                  <a:pt x="20102" y="119379"/>
                </a:lnTo>
                <a:lnTo>
                  <a:pt x="13185" y="113036"/>
                </a:lnTo>
                <a:close/>
              </a:path>
              <a:path w="3051175" h="476250">
                <a:moveTo>
                  <a:pt x="49709" y="359410"/>
                </a:moveTo>
                <a:lnTo>
                  <a:pt x="33718" y="359410"/>
                </a:lnTo>
                <a:lnTo>
                  <a:pt x="43517" y="361950"/>
                </a:lnTo>
                <a:lnTo>
                  <a:pt x="49034" y="368075"/>
                </a:lnTo>
                <a:lnTo>
                  <a:pt x="49950" y="367029"/>
                </a:lnTo>
                <a:lnTo>
                  <a:pt x="49830" y="361950"/>
                </a:lnTo>
                <a:lnTo>
                  <a:pt x="49709" y="359410"/>
                </a:lnTo>
                <a:close/>
              </a:path>
              <a:path w="3051175" h="476250">
                <a:moveTo>
                  <a:pt x="3039013" y="356870"/>
                </a:moveTo>
                <a:lnTo>
                  <a:pt x="3017819" y="356870"/>
                </a:lnTo>
                <a:lnTo>
                  <a:pt x="3030617" y="358139"/>
                </a:lnTo>
                <a:lnTo>
                  <a:pt x="3038925" y="365760"/>
                </a:lnTo>
                <a:lnTo>
                  <a:pt x="3038963" y="366474"/>
                </a:lnTo>
                <a:lnTo>
                  <a:pt x="3039494" y="365760"/>
                </a:lnTo>
                <a:lnTo>
                  <a:pt x="3039013" y="356870"/>
                </a:lnTo>
                <a:close/>
              </a:path>
              <a:path w="3051175" h="476250">
                <a:moveTo>
                  <a:pt x="32226" y="101600"/>
                </a:moveTo>
                <a:lnTo>
                  <a:pt x="18008" y="105410"/>
                </a:lnTo>
                <a:lnTo>
                  <a:pt x="13185" y="113036"/>
                </a:lnTo>
                <a:lnTo>
                  <a:pt x="20102" y="119379"/>
                </a:lnTo>
                <a:lnTo>
                  <a:pt x="32900" y="120650"/>
                </a:lnTo>
                <a:lnTo>
                  <a:pt x="44644" y="115570"/>
                </a:lnTo>
                <a:lnTo>
                  <a:pt x="46996" y="110927"/>
                </a:lnTo>
                <a:lnTo>
                  <a:pt x="45568" y="104139"/>
                </a:lnTo>
                <a:lnTo>
                  <a:pt x="32226" y="101600"/>
                </a:lnTo>
                <a:close/>
              </a:path>
              <a:path w="3051175" h="476250">
                <a:moveTo>
                  <a:pt x="46996" y="110927"/>
                </a:moveTo>
                <a:lnTo>
                  <a:pt x="44644" y="115570"/>
                </a:lnTo>
                <a:lnTo>
                  <a:pt x="32900" y="120650"/>
                </a:lnTo>
                <a:lnTo>
                  <a:pt x="48594" y="120650"/>
                </a:lnTo>
                <a:lnTo>
                  <a:pt x="48508" y="118110"/>
                </a:lnTo>
                <a:lnTo>
                  <a:pt x="46996" y="110927"/>
                </a:lnTo>
                <a:close/>
              </a:path>
              <a:path w="3051175" h="476250">
                <a:moveTo>
                  <a:pt x="3022850" y="100329"/>
                </a:moveTo>
                <a:lnTo>
                  <a:pt x="3007857" y="102870"/>
                </a:lnTo>
                <a:lnTo>
                  <a:pt x="3002483" y="107676"/>
                </a:lnTo>
                <a:lnTo>
                  <a:pt x="3002806" y="111760"/>
                </a:lnTo>
                <a:lnTo>
                  <a:pt x="3011856" y="118110"/>
                </a:lnTo>
                <a:lnTo>
                  <a:pt x="3024272" y="119379"/>
                </a:lnTo>
                <a:lnTo>
                  <a:pt x="3035211" y="115570"/>
                </a:lnTo>
                <a:lnTo>
                  <a:pt x="3036749" y="111760"/>
                </a:lnTo>
                <a:lnTo>
                  <a:pt x="3036810" y="110927"/>
                </a:lnTo>
                <a:lnTo>
                  <a:pt x="3036300" y="104139"/>
                </a:lnTo>
                <a:lnTo>
                  <a:pt x="3022850" y="100329"/>
                </a:lnTo>
                <a:close/>
              </a:path>
              <a:path w="3051175" h="476250">
                <a:moveTo>
                  <a:pt x="3036853" y="111503"/>
                </a:moveTo>
                <a:lnTo>
                  <a:pt x="3035211" y="115570"/>
                </a:lnTo>
                <a:lnTo>
                  <a:pt x="3024272" y="119379"/>
                </a:lnTo>
                <a:lnTo>
                  <a:pt x="3037157" y="119379"/>
                </a:lnTo>
                <a:lnTo>
                  <a:pt x="3037349" y="118110"/>
                </a:lnTo>
                <a:lnTo>
                  <a:pt x="3036853" y="111503"/>
                </a:lnTo>
                <a:close/>
              </a:path>
              <a:path w="3051175" h="476250">
                <a:moveTo>
                  <a:pt x="24693" y="7620"/>
                </a:moveTo>
                <a:lnTo>
                  <a:pt x="16893" y="7620"/>
                </a:lnTo>
                <a:lnTo>
                  <a:pt x="5809" y="15239"/>
                </a:lnTo>
                <a:lnTo>
                  <a:pt x="1000" y="27939"/>
                </a:lnTo>
                <a:lnTo>
                  <a:pt x="49" y="40639"/>
                </a:lnTo>
                <a:lnTo>
                  <a:pt x="0" y="43179"/>
                </a:lnTo>
                <a:lnTo>
                  <a:pt x="181" y="48260"/>
                </a:lnTo>
                <a:lnTo>
                  <a:pt x="1536" y="55879"/>
                </a:lnTo>
                <a:lnTo>
                  <a:pt x="3724" y="63500"/>
                </a:lnTo>
                <a:lnTo>
                  <a:pt x="6295" y="69850"/>
                </a:lnTo>
                <a:lnTo>
                  <a:pt x="8797" y="80010"/>
                </a:lnTo>
                <a:lnTo>
                  <a:pt x="10780" y="92710"/>
                </a:lnTo>
                <a:lnTo>
                  <a:pt x="11793" y="111760"/>
                </a:lnTo>
                <a:lnTo>
                  <a:pt x="13185" y="113036"/>
                </a:lnTo>
                <a:lnTo>
                  <a:pt x="18008" y="105410"/>
                </a:lnTo>
                <a:lnTo>
                  <a:pt x="32226" y="101600"/>
                </a:lnTo>
                <a:lnTo>
                  <a:pt x="49941" y="101600"/>
                </a:lnTo>
                <a:lnTo>
                  <a:pt x="50486" y="87629"/>
                </a:lnTo>
                <a:lnTo>
                  <a:pt x="52144" y="74929"/>
                </a:lnTo>
                <a:lnTo>
                  <a:pt x="54344" y="64770"/>
                </a:lnTo>
                <a:lnTo>
                  <a:pt x="55118" y="62229"/>
                </a:lnTo>
                <a:lnTo>
                  <a:pt x="34383" y="62229"/>
                </a:lnTo>
                <a:lnTo>
                  <a:pt x="30579" y="60960"/>
                </a:lnTo>
                <a:lnTo>
                  <a:pt x="35769" y="55879"/>
                </a:lnTo>
                <a:lnTo>
                  <a:pt x="31126" y="55879"/>
                </a:lnTo>
                <a:lnTo>
                  <a:pt x="16716" y="53339"/>
                </a:lnTo>
                <a:lnTo>
                  <a:pt x="6797" y="45720"/>
                </a:lnTo>
                <a:lnTo>
                  <a:pt x="1152" y="33020"/>
                </a:lnTo>
                <a:lnTo>
                  <a:pt x="24693" y="7620"/>
                </a:lnTo>
                <a:close/>
              </a:path>
              <a:path w="3051175" h="476250">
                <a:moveTo>
                  <a:pt x="3040062" y="100329"/>
                </a:moveTo>
                <a:lnTo>
                  <a:pt x="3022850" y="100329"/>
                </a:lnTo>
                <a:lnTo>
                  <a:pt x="3036300" y="104139"/>
                </a:lnTo>
                <a:lnTo>
                  <a:pt x="3036853" y="111503"/>
                </a:lnTo>
                <a:lnTo>
                  <a:pt x="3039826" y="104139"/>
                </a:lnTo>
                <a:lnTo>
                  <a:pt x="3040062" y="100329"/>
                </a:lnTo>
                <a:close/>
              </a:path>
              <a:path w="3051175" h="476250">
                <a:moveTo>
                  <a:pt x="49941" y="101600"/>
                </a:moveTo>
                <a:lnTo>
                  <a:pt x="32226" y="101600"/>
                </a:lnTo>
                <a:lnTo>
                  <a:pt x="45568" y="104139"/>
                </a:lnTo>
                <a:lnTo>
                  <a:pt x="46996" y="110927"/>
                </a:lnTo>
                <a:lnTo>
                  <a:pt x="49792" y="105410"/>
                </a:lnTo>
                <a:lnTo>
                  <a:pt x="49941" y="101600"/>
                </a:lnTo>
                <a:close/>
              </a:path>
              <a:path w="3051175" h="476250">
                <a:moveTo>
                  <a:pt x="2990481" y="56012"/>
                </a:moveTo>
                <a:lnTo>
                  <a:pt x="2990644" y="57150"/>
                </a:lnTo>
                <a:lnTo>
                  <a:pt x="2992982" y="64770"/>
                </a:lnTo>
                <a:lnTo>
                  <a:pt x="2995877" y="71120"/>
                </a:lnTo>
                <a:lnTo>
                  <a:pt x="2998820" y="80010"/>
                </a:lnTo>
                <a:lnTo>
                  <a:pt x="3001299" y="92710"/>
                </a:lnTo>
                <a:lnTo>
                  <a:pt x="3002483" y="107676"/>
                </a:lnTo>
                <a:lnTo>
                  <a:pt x="3007857" y="102870"/>
                </a:lnTo>
                <a:lnTo>
                  <a:pt x="3022850" y="100329"/>
                </a:lnTo>
                <a:lnTo>
                  <a:pt x="3040062" y="100329"/>
                </a:lnTo>
                <a:lnTo>
                  <a:pt x="3041006" y="85089"/>
                </a:lnTo>
                <a:lnTo>
                  <a:pt x="3043819" y="73660"/>
                </a:lnTo>
                <a:lnTo>
                  <a:pt x="3047175" y="64770"/>
                </a:lnTo>
                <a:lnTo>
                  <a:pt x="3048380" y="60960"/>
                </a:lnTo>
                <a:lnTo>
                  <a:pt x="3009507" y="60960"/>
                </a:lnTo>
                <a:lnTo>
                  <a:pt x="3000998" y="59689"/>
                </a:lnTo>
                <a:lnTo>
                  <a:pt x="2993824" y="57150"/>
                </a:lnTo>
                <a:lnTo>
                  <a:pt x="2990481" y="56012"/>
                </a:lnTo>
                <a:close/>
              </a:path>
              <a:path w="3051175" h="476250">
                <a:moveTo>
                  <a:pt x="60129" y="32465"/>
                </a:moveTo>
                <a:lnTo>
                  <a:pt x="55207" y="44450"/>
                </a:lnTo>
                <a:lnTo>
                  <a:pt x="45476" y="53339"/>
                </a:lnTo>
                <a:lnTo>
                  <a:pt x="36794" y="54876"/>
                </a:lnTo>
                <a:lnTo>
                  <a:pt x="30579" y="60960"/>
                </a:lnTo>
                <a:lnTo>
                  <a:pt x="34383" y="62229"/>
                </a:lnTo>
                <a:lnTo>
                  <a:pt x="47469" y="62229"/>
                </a:lnTo>
                <a:lnTo>
                  <a:pt x="55458" y="61117"/>
                </a:lnTo>
                <a:lnTo>
                  <a:pt x="57476" y="54610"/>
                </a:lnTo>
                <a:lnTo>
                  <a:pt x="58690" y="50800"/>
                </a:lnTo>
                <a:lnTo>
                  <a:pt x="59994" y="41910"/>
                </a:lnTo>
                <a:lnTo>
                  <a:pt x="60129" y="32465"/>
                </a:lnTo>
                <a:close/>
              </a:path>
              <a:path w="3051175" h="476250">
                <a:moveTo>
                  <a:pt x="55458" y="61117"/>
                </a:moveTo>
                <a:lnTo>
                  <a:pt x="47469" y="62229"/>
                </a:lnTo>
                <a:lnTo>
                  <a:pt x="55118" y="62229"/>
                </a:lnTo>
                <a:lnTo>
                  <a:pt x="55458" y="61117"/>
                </a:lnTo>
                <a:close/>
              </a:path>
              <a:path w="3051175" h="476250">
                <a:moveTo>
                  <a:pt x="96532" y="31750"/>
                </a:moveTo>
                <a:lnTo>
                  <a:pt x="60423" y="31750"/>
                </a:lnTo>
                <a:lnTo>
                  <a:pt x="60129" y="32465"/>
                </a:lnTo>
                <a:lnTo>
                  <a:pt x="59994" y="41910"/>
                </a:lnTo>
                <a:lnTo>
                  <a:pt x="58690" y="50800"/>
                </a:lnTo>
                <a:lnTo>
                  <a:pt x="56667" y="57150"/>
                </a:lnTo>
                <a:lnTo>
                  <a:pt x="55458" y="61117"/>
                </a:lnTo>
                <a:lnTo>
                  <a:pt x="56588" y="60960"/>
                </a:lnTo>
                <a:lnTo>
                  <a:pt x="70529" y="55879"/>
                </a:lnTo>
                <a:lnTo>
                  <a:pt x="79372" y="52070"/>
                </a:lnTo>
                <a:lnTo>
                  <a:pt x="92142" y="50800"/>
                </a:lnTo>
                <a:lnTo>
                  <a:pt x="107022" y="48779"/>
                </a:lnTo>
                <a:lnTo>
                  <a:pt x="100520" y="45720"/>
                </a:lnTo>
                <a:lnTo>
                  <a:pt x="96193" y="34289"/>
                </a:lnTo>
                <a:lnTo>
                  <a:pt x="96532" y="31750"/>
                </a:lnTo>
                <a:close/>
              </a:path>
              <a:path w="3051175" h="476250">
                <a:moveTo>
                  <a:pt x="2990295" y="31750"/>
                </a:moveTo>
                <a:lnTo>
                  <a:pt x="2989612" y="35560"/>
                </a:lnTo>
                <a:lnTo>
                  <a:pt x="2989353" y="38481"/>
                </a:lnTo>
                <a:lnTo>
                  <a:pt x="2989339" y="46989"/>
                </a:lnTo>
                <a:lnTo>
                  <a:pt x="2989447" y="48779"/>
                </a:lnTo>
                <a:lnTo>
                  <a:pt x="2990481" y="56012"/>
                </a:lnTo>
                <a:lnTo>
                  <a:pt x="2993824" y="57150"/>
                </a:lnTo>
                <a:lnTo>
                  <a:pt x="3000998" y="59689"/>
                </a:lnTo>
                <a:lnTo>
                  <a:pt x="3009507" y="60960"/>
                </a:lnTo>
                <a:lnTo>
                  <a:pt x="3020139" y="60960"/>
                </a:lnTo>
                <a:lnTo>
                  <a:pt x="3006548" y="55879"/>
                </a:lnTo>
                <a:lnTo>
                  <a:pt x="2998658" y="45720"/>
                </a:lnTo>
                <a:lnTo>
                  <a:pt x="2997173" y="38481"/>
                </a:lnTo>
                <a:lnTo>
                  <a:pt x="2990295" y="31750"/>
                </a:lnTo>
                <a:close/>
              </a:path>
              <a:path w="3051175" h="476250">
                <a:moveTo>
                  <a:pt x="2997173" y="38481"/>
                </a:moveTo>
                <a:lnTo>
                  <a:pt x="2998658" y="45720"/>
                </a:lnTo>
                <a:lnTo>
                  <a:pt x="3006548" y="55879"/>
                </a:lnTo>
                <a:lnTo>
                  <a:pt x="3020139" y="60960"/>
                </a:lnTo>
                <a:lnTo>
                  <a:pt x="2997173" y="38481"/>
                </a:lnTo>
                <a:close/>
              </a:path>
              <a:path w="3051175" h="476250">
                <a:moveTo>
                  <a:pt x="3018412" y="1270"/>
                </a:moveTo>
                <a:lnTo>
                  <a:pt x="3005956" y="7620"/>
                </a:lnTo>
                <a:lnTo>
                  <a:pt x="2998193" y="17779"/>
                </a:lnTo>
                <a:lnTo>
                  <a:pt x="2995791" y="31750"/>
                </a:lnTo>
                <a:lnTo>
                  <a:pt x="2997173" y="38481"/>
                </a:lnTo>
                <a:lnTo>
                  <a:pt x="3020139" y="60960"/>
                </a:lnTo>
                <a:lnTo>
                  <a:pt x="3020974" y="60960"/>
                </a:lnTo>
                <a:lnTo>
                  <a:pt x="3031899" y="55879"/>
                </a:lnTo>
                <a:lnTo>
                  <a:pt x="3039916" y="46989"/>
                </a:lnTo>
                <a:lnTo>
                  <a:pt x="3044284" y="34289"/>
                </a:lnTo>
                <a:lnTo>
                  <a:pt x="3044271" y="26256"/>
                </a:lnTo>
                <a:lnTo>
                  <a:pt x="3018412" y="1270"/>
                </a:lnTo>
                <a:close/>
              </a:path>
              <a:path w="3051175" h="476250">
                <a:moveTo>
                  <a:pt x="3044271" y="26256"/>
                </a:moveTo>
                <a:lnTo>
                  <a:pt x="3044284" y="34289"/>
                </a:lnTo>
                <a:lnTo>
                  <a:pt x="3039916" y="46989"/>
                </a:lnTo>
                <a:lnTo>
                  <a:pt x="3031899" y="55879"/>
                </a:lnTo>
                <a:lnTo>
                  <a:pt x="3020974" y="60960"/>
                </a:lnTo>
                <a:lnTo>
                  <a:pt x="3048380" y="60960"/>
                </a:lnTo>
                <a:lnTo>
                  <a:pt x="3049987" y="55879"/>
                </a:lnTo>
                <a:lnTo>
                  <a:pt x="3051166" y="44450"/>
                </a:lnTo>
                <a:lnTo>
                  <a:pt x="3051073" y="38481"/>
                </a:lnTo>
                <a:lnTo>
                  <a:pt x="3050767" y="35560"/>
                </a:lnTo>
                <a:lnTo>
                  <a:pt x="3049956" y="31750"/>
                </a:lnTo>
                <a:lnTo>
                  <a:pt x="3044271" y="26256"/>
                </a:lnTo>
                <a:close/>
              </a:path>
              <a:path w="3051175" h="476250">
                <a:moveTo>
                  <a:pt x="2938322" y="14009"/>
                </a:moveTo>
                <a:lnTo>
                  <a:pt x="2932091" y="20320"/>
                </a:lnTo>
                <a:lnTo>
                  <a:pt x="2930706" y="33020"/>
                </a:lnTo>
                <a:lnTo>
                  <a:pt x="2935370" y="45720"/>
                </a:lnTo>
                <a:lnTo>
                  <a:pt x="2945994" y="50800"/>
                </a:lnTo>
                <a:lnTo>
                  <a:pt x="2964069" y="50800"/>
                </a:lnTo>
                <a:lnTo>
                  <a:pt x="2976983" y="53339"/>
                </a:lnTo>
                <a:lnTo>
                  <a:pt x="2986360" y="54610"/>
                </a:lnTo>
                <a:lnTo>
                  <a:pt x="2990481" y="56012"/>
                </a:lnTo>
                <a:lnTo>
                  <a:pt x="2989554" y="49529"/>
                </a:lnTo>
                <a:lnTo>
                  <a:pt x="2946891" y="49529"/>
                </a:lnTo>
                <a:lnTo>
                  <a:pt x="2952811" y="40639"/>
                </a:lnTo>
                <a:lnTo>
                  <a:pt x="2953024" y="27939"/>
                </a:lnTo>
                <a:lnTo>
                  <a:pt x="2946904" y="16510"/>
                </a:lnTo>
                <a:lnTo>
                  <a:pt x="2938322" y="14009"/>
                </a:lnTo>
                <a:close/>
              </a:path>
              <a:path w="3051175" h="476250">
                <a:moveTo>
                  <a:pt x="43520" y="0"/>
                </a:moveTo>
                <a:lnTo>
                  <a:pt x="38839" y="0"/>
                </a:lnTo>
                <a:lnTo>
                  <a:pt x="34507" y="1270"/>
                </a:lnTo>
                <a:lnTo>
                  <a:pt x="30579" y="1270"/>
                </a:lnTo>
                <a:lnTo>
                  <a:pt x="1152" y="33020"/>
                </a:lnTo>
                <a:lnTo>
                  <a:pt x="6797" y="45720"/>
                </a:lnTo>
                <a:lnTo>
                  <a:pt x="16716" y="53339"/>
                </a:lnTo>
                <a:lnTo>
                  <a:pt x="31126" y="55879"/>
                </a:lnTo>
                <a:lnTo>
                  <a:pt x="36794" y="54876"/>
                </a:lnTo>
                <a:lnTo>
                  <a:pt x="60135" y="32031"/>
                </a:lnTo>
                <a:lnTo>
                  <a:pt x="60157" y="30479"/>
                </a:lnTo>
                <a:lnTo>
                  <a:pt x="54842" y="19050"/>
                </a:lnTo>
                <a:lnTo>
                  <a:pt x="45671" y="11429"/>
                </a:lnTo>
                <a:lnTo>
                  <a:pt x="32928" y="7620"/>
                </a:lnTo>
                <a:lnTo>
                  <a:pt x="72583" y="7620"/>
                </a:lnTo>
                <a:lnTo>
                  <a:pt x="63627" y="3810"/>
                </a:lnTo>
                <a:lnTo>
                  <a:pt x="54927" y="1270"/>
                </a:lnTo>
                <a:lnTo>
                  <a:pt x="43520" y="0"/>
                </a:lnTo>
                <a:close/>
              </a:path>
              <a:path w="3051175" h="476250">
                <a:moveTo>
                  <a:pt x="36794" y="54876"/>
                </a:moveTo>
                <a:lnTo>
                  <a:pt x="31126" y="55879"/>
                </a:lnTo>
                <a:lnTo>
                  <a:pt x="35769" y="55879"/>
                </a:lnTo>
                <a:lnTo>
                  <a:pt x="36794" y="54876"/>
                </a:lnTo>
                <a:close/>
              </a:path>
              <a:path w="3051175" h="476250">
                <a:moveTo>
                  <a:pt x="60135" y="32031"/>
                </a:moveTo>
                <a:lnTo>
                  <a:pt x="36794" y="54876"/>
                </a:lnTo>
                <a:lnTo>
                  <a:pt x="45476" y="53339"/>
                </a:lnTo>
                <a:lnTo>
                  <a:pt x="55207" y="44450"/>
                </a:lnTo>
                <a:lnTo>
                  <a:pt x="60129" y="32465"/>
                </a:lnTo>
                <a:lnTo>
                  <a:pt x="60135" y="32031"/>
                </a:lnTo>
                <a:close/>
              </a:path>
              <a:path w="3051175" h="476250">
                <a:moveTo>
                  <a:pt x="839241" y="44450"/>
                </a:moveTo>
                <a:lnTo>
                  <a:pt x="722617" y="44450"/>
                </a:lnTo>
                <a:lnTo>
                  <a:pt x="737143" y="46989"/>
                </a:lnTo>
                <a:lnTo>
                  <a:pt x="751822" y="48260"/>
                </a:lnTo>
                <a:lnTo>
                  <a:pt x="765600" y="50800"/>
                </a:lnTo>
                <a:lnTo>
                  <a:pt x="777422" y="52070"/>
                </a:lnTo>
                <a:lnTo>
                  <a:pt x="786235" y="52070"/>
                </a:lnTo>
                <a:lnTo>
                  <a:pt x="798559" y="50800"/>
                </a:lnTo>
                <a:lnTo>
                  <a:pt x="827413" y="45720"/>
                </a:lnTo>
                <a:lnTo>
                  <a:pt x="839241" y="44450"/>
                </a:lnTo>
                <a:close/>
              </a:path>
              <a:path w="3051175" h="476250">
                <a:moveTo>
                  <a:pt x="119549" y="12700"/>
                </a:moveTo>
                <a:lnTo>
                  <a:pt x="105882" y="12700"/>
                </a:lnTo>
                <a:lnTo>
                  <a:pt x="114206" y="16510"/>
                </a:lnTo>
                <a:lnTo>
                  <a:pt x="118674" y="26670"/>
                </a:lnTo>
                <a:lnTo>
                  <a:pt x="117294" y="39370"/>
                </a:lnTo>
                <a:lnTo>
                  <a:pt x="110851" y="48260"/>
                </a:lnTo>
                <a:lnTo>
                  <a:pt x="107022" y="48779"/>
                </a:lnTo>
                <a:lnTo>
                  <a:pt x="111314" y="50800"/>
                </a:lnTo>
                <a:lnTo>
                  <a:pt x="118016" y="50034"/>
                </a:lnTo>
                <a:lnTo>
                  <a:pt x="134239" y="48260"/>
                </a:lnTo>
                <a:lnTo>
                  <a:pt x="294584" y="48260"/>
                </a:lnTo>
                <a:lnTo>
                  <a:pt x="302271" y="45720"/>
                </a:lnTo>
                <a:lnTo>
                  <a:pt x="308314" y="44450"/>
                </a:lnTo>
                <a:lnTo>
                  <a:pt x="319598" y="43179"/>
                </a:lnTo>
                <a:lnTo>
                  <a:pt x="505330" y="43179"/>
                </a:lnTo>
                <a:lnTo>
                  <a:pt x="500510" y="35560"/>
                </a:lnTo>
                <a:lnTo>
                  <a:pt x="500239" y="24129"/>
                </a:lnTo>
                <a:lnTo>
                  <a:pt x="504832" y="16510"/>
                </a:lnTo>
                <a:lnTo>
                  <a:pt x="340003" y="16510"/>
                </a:lnTo>
                <a:lnTo>
                  <a:pt x="328809" y="15239"/>
                </a:lnTo>
                <a:lnTo>
                  <a:pt x="131520" y="15239"/>
                </a:lnTo>
                <a:lnTo>
                  <a:pt x="119549" y="12700"/>
                </a:lnTo>
                <a:close/>
              </a:path>
              <a:path w="3051175" h="476250">
                <a:moveTo>
                  <a:pt x="294584" y="48260"/>
                </a:moveTo>
                <a:lnTo>
                  <a:pt x="207454" y="48260"/>
                </a:lnTo>
                <a:lnTo>
                  <a:pt x="224924" y="50800"/>
                </a:lnTo>
                <a:lnTo>
                  <a:pt x="246927" y="49529"/>
                </a:lnTo>
                <a:lnTo>
                  <a:pt x="282011" y="49529"/>
                </a:lnTo>
                <a:lnTo>
                  <a:pt x="294584" y="48260"/>
                </a:lnTo>
                <a:close/>
              </a:path>
              <a:path w="3051175" h="476250">
                <a:moveTo>
                  <a:pt x="282011" y="49529"/>
                </a:moveTo>
                <a:lnTo>
                  <a:pt x="246927" y="49529"/>
                </a:lnTo>
                <a:lnTo>
                  <a:pt x="265240" y="50800"/>
                </a:lnTo>
                <a:lnTo>
                  <a:pt x="282011" y="49529"/>
                </a:lnTo>
                <a:close/>
              </a:path>
              <a:path w="3051175" h="476250">
                <a:moveTo>
                  <a:pt x="506937" y="45720"/>
                </a:moveTo>
                <a:lnTo>
                  <a:pt x="452932" y="45720"/>
                </a:lnTo>
                <a:lnTo>
                  <a:pt x="465448" y="46989"/>
                </a:lnTo>
                <a:lnTo>
                  <a:pt x="480115" y="49529"/>
                </a:lnTo>
                <a:lnTo>
                  <a:pt x="495199" y="50800"/>
                </a:lnTo>
                <a:lnTo>
                  <a:pt x="508970" y="50800"/>
                </a:lnTo>
                <a:lnTo>
                  <a:pt x="516179" y="49529"/>
                </a:lnTo>
                <a:lnTo>
                  <a:pt x="516327" y="49358"/>
                </a:lnTo>
                <a:lnTo>
                  <a:pt x="506937" y="45720"/>
                </a:lnTo>
                <a:close/>
              </a:path>
              <a:path w="3051175" h="476250">
                <a:moveTo>
                  <a:pt x="556801" y="10160"/>
                </a:moveTo>
                <a:lnTo>
                  <a:pt x="546312" y="10160"/>
                </a:lnTo>
                <a:lnTo>
                  <a:pt x="535101" y="11429"/>
                </a:lnTo>
                <a:lnTo>
                  <a:pt x="521940" y="12700"/>
                </a:lnTo>
                <a:lnTo>
                  <a:pt x="515087" y="13765"/>
                </a:lnTo>
                <a:lnTo>
                  <a:pt x="520880" y="16510"/>
                </a:lnTo>
                <a:lnTo>
                  <a:pt x="525436" y="27939"/>
                </a:lnTo>
                <a:lnTo>
                  <a:pt x="523858" y="40639"/>
                </a:lnTo>
                <a:lnTo>
                  <a:pt x="516327" y="49358"/>
                </a:lnTo>
                <a:lnTo>
                  <a:pt x="520048" y="50800"/>
                </a:lnTo>
                <a:lnTo>
                  <a:pt x="530617" y="49529"/>
                </a:lnTo>
                <a:lnTo>
                  <a:pt x="542917" y="48260"/>
                </a:lnTo>
                <a:lnTo>
                  <a:pt x="576604" y="48260"/>
                </a:lnTo>
                <a:lnTo>
                  <a:pt x="594224" y="44450"/>
                </a:lnTo>
                <a:lnTo>
                  <a:pt x="607686" y="43179"/>
                </a:lnTo>
                <a:lnTo>
                  <a:pt x="908797" y="43179"/>
                </a:lnTo>
                <a:lnTo>
                  <a:pt x="905062" y="35560"/>
                </a:lnTo>
                <a:lnTo>
                  <a:pt x="905592" y="22860"/>
                </a:lnTo>
                <a:lnTo>
                  <a:pt x="911296" y="15239"/>
                </a:lnTo>
                <a:lnTo>
                  <a:pt x="688878" y="15239"/>
                </a:lnTo>
                <a:lnTo>
                  <a:pt x="679382" y="14375"/>
                </a:lnTo>
                <a:lnTo>
                  <a:pt x="667316" y="13344"/>
                </a:lnTo>
                <a:lnTo>
                  <a:pt x="659470" y="12700"/>
                </a:lnTo>
                <a:lnTo>
                  <a:pt x="583503" y="12700"/>
                </a:lnTo>
                <a:lnTo>
                  <a:pt x="570995" y="11429"/>
                </a:lnTo>
                <a:lnTo>
                  <a:pt x="556801" y="10160"/>
                </a:lnTo>
                <a:close/>
              </a:path>
              <a:path w="3051175" h="476250">
                <a:moveTo>
                  <a:pt x="908797" y="43179"/>
                </a:moveTo>
                <a:lnTo>
                  <a:pt x="607686" y="43179"/>
                </a:lnTo>
                <a:lnTo>
                  <a:pt x="619407" y="44450"/>
                </a:lnTo>
                <a:lnTo>
                  <a:pt x="848916" y="44450"/>
                </a:lnTo>
                <a:lnTo>
                  <a:pt x="861588" y="45720"/>
                </a:lnTo>
                <a:lnTo>
                  <a:pt x="876044" y="46989"/>
                </a:lnTo>
                <a:lnTo>
                  <a:pt x="891072" y="49529"/>
                </a:lnTo>
                <a:lnTo>
                  <a:pt x="905460" y="49529"/>
                </a:lnTo>
                <a:lnTo>
                  <a:pt x="917995" y="50800"/>
                </a:lnTo>
                <a:lnTo>
                  <a:pt x="918727" y="50186"/>
                </a:lnTo>
                <a:lnTo>
                  <a:pt x="910043" y="45720"/>
                </a:lnTo>
                <a:lnTo>
                  <a:pt x="908797" y="43179"/>
                </a:lnTo>
                <a:close/>
              </a:path>
              <a:path w="3051175" h="476250">
                <a:moveTo>
                  <a:pt x="941631" y="12700"/>
                </a:moveTo>
                <a:lnTo>
                  <a:pt x="926595" y="12700"/>
                </a:lnTo>
                <a:lnTo>
                  <a:pt x="920529" y="13236"/>
                </a:lnTo>
                <a:lnTo>
                  <a:pt x="926441" y="16510"/>
                </a:lnTo>
                <a:lnTo>
                  <a:pt x="929809" y="29210"/>
                </a:lnTo>
                <a:lnTo>
                  <a:pt x="927088" y="43179"/>
                </a:lnTo>
                <a:lnTo>
                  <a:pt x="918727" y="50186"/>
                </a:lnTo>
                <a:lnTo>
                  <a:pt x="919921" y="50800"/>
                </a:lnTo>
                <a:lnTo>
                  <a:pt x="939725" y="50800"/>
                </a:lnTo>
                <a:lnTo>
                  <a:pt x="952507" y="49529"/>
                </a:lnTo>
                <a:lnTo>
                  <a:pt x="965316" y="49529"/>
                </a:lnTo>
                <a:lnTo>
                  <a:pt x="978023" y="48260"/>
                </a:lnTo>
                <a:lnTo>
                  <a:pt x="1013163" y="48260"/>
                </a:lnTo>
                <a:lnTo>
                  <a:pt x="1023828" y="45720"/>
                </a:lnTo>
                <a:lnTo>
                  <a:pt x="1037131" y="44450"/>
                </a:lnTo>
                <a:lnTo>
                  <a:pt x="1315379" y="44450"/>
                </a:lnTo>
                <a:lnTo>
                  <a:pt x="1311533" y="34289"/>
                </a:lnTo>
                <a:lnTo>
                  <a:pt x="1313227" y="21589"/>
                </a:lnTo>
                <a:lnTo>
                  <a:pt x="1317380" y="16510"/>
                </a:lnTo>
                <a:lnTo>
                  <a:pt x="1237502" y="16510"/>
                </a:lnTo>
                <a:lnTo>
                  <a:pt x="1227316" y="15239"/>
                </a:lnTo>
                <a:lnTo>
                  <a:pt x="982235" y="15239"/>
                </a:lnTo>
                <a:lnTo>
                  <a:pt x="956492" y="13970"/>
                </a:lnTo>
                <a:lnTo>
                  <a:pt x="941631" y="12700"/>
                </a:lnTo>
                <a:close/>
              </a:path>
              <a:path w="3051175" h="476250">
                <a:moveTo>
                  <a:pt x="1315379" y="44450"/>
                </a:moveTo>
                <a:lnTo>
                  <a:pt x="1051559" y="44450"/>
                </a:lnTo>
                <a:lnTo>
                  <a:pt x="1065599" y="45720"/>
                </a:lnTo>
                <a:lnTo>
                  <a:pt x="1118149" y="45720"/>
                </a:lnTo>
                <a:lnTo>
                  <a:pt x="1129015" y="46989"/>
                </a:lnTo>
                <a:lnTo>
                  <a:pt x="1142388" y="46989"/>
                </a:lnTo>
                <a:lnTo>
                  <a:pt x="1156912" y="48260"/>
                </a:lnTo>
                <a:lnTo>
                  <a:pt x="1171233" y="50800"/>
                </a:lnTo>
                <a:lnTo>
                  <a:pt x="1182293" y="50800"/>
                </a:lnTo>
                <a:lnTo>
                  <a:pt x="1194315" y="49529"/>
                </a:lnTo>
                <a:lnTo>
                  <a:pt x="1207180" y="49529"/>
                </a:lnTo>
                <a:lnTo>
                  <a:pt x="1220766" y="48260"/>
                </a:lnTo>
                <a:lnTo>
                  <a:pt x="1321257" y="48260"/>
                </a:lnTo>
                <a:lnTo>
                  <a:pt x="1315860" y="45720"/>
                </a:lnTo>
                <a:lnTo>
                  <a:pt x="1315379" y="44450"/>
                </a:lnTo>
                <a:close/>
              </a:path>
              <a:path w="3051175" h="476250">
                <a:moveTo>
                  <a:pt x="1319125" y="14375"/>
                </a:moveTo>
                <a:lnTo>
                  <a:pt x="1313227" y="21589"/>
                </a:lnTo>
                <a:lnTo>
                  <a:pt x="1311533" y="34289"/>
                </a:lnTo>
                <a:lnTo>
                  <a:pt x="1315860" y="45720"/>
                </a:lnTo>
                <a:lnTo>
                  <a:pt x="1326654" y="50800"/>
                </a:lnTo>
                <a:lnTo>
                  <a:pt x="1337767" y="49529"/>
                </a:lnTo>
                <a:lnTo>
                  <a:pt x="1326437" y="49529"/>
                </a:lnTo>
                <a:lnTo>
                  <a:pt x="1332357" y="40639"/>
                </a:lnTo>
                <a:lnTo>
                  <a:pt x="1332570" y="27939"/>
                </a:lnTo>
                <a:lnTo>
                  <a:pt x="1326450" y="16510"/>
                </a:lnTo>
                <a:lnTo>
                  <a:pt x="1319125" y="14375"/>
                </a:lnTo>
                <a:close/>
              </a:path>
              <a:path w="3051175" h="476250">
                <a:moveTo>
                  <a:pt x="1509925" y="48260"/>
                </a:moveTo>
                <a:lnTo>
                  <a:pt x="1422795" y="48260"/>
                </a:lnTo>
                <a:lnTo>
                  <a:pt x="1440264" y="50800"/>
                </a:lnTo>
                <a:lnTo>
                  <a:pt x="1462267" y="49529"/>
                </a:lnTo>
                <a:lnTo>
                  <a:pt x="1497351" y="49529"/>
                </a:lnTo>
                <a:lnTo>
                  <a:pt x="1509925" y="48260"/>
                </a:lnTo>
                <a:close/>
              </a:path>
              <a:path w="3051175" h="476250">
                <a:moveTo>
                  <a:pt x="1497351" y="49529"/>
                </a:moveTo>
                <a:lnTo>
                  <a:pt x="1462267" y="49529"/>
                </a:lnTo>
                <a:lnTo>
                  <a:pt x="1480580" y="50800"/>
                </a:lnTo>
                <a:lnTo>
                  <a:pt x="1497351" y="49529"/>
                </a:lnTo>
                <a:close/>
              </a:path>
              <a:path w="3051175" h="476250">
                <a:moveTo>
                  <a:pt x="1720269" y="45720"/>
                </a:moveTo>
                <a:lnTo>
                  <a:pt x="1668273" y="45720"/>
                </a:lnTo>
                <a:lnTo>
                  <a:pt x="1680789" y="46989"/>
                </a:lnTo>
                <a:lnTo>
                  <a:pt x="1695455" y="49529"/>
                </a:lnTo>
                <a:lnTo>
                  <a:pt x="1710539" y="50800"/>
                </a:lnTo>
                <a:lnTo>
                  <a:pt x="1724311" y="50800"/>
                </a:lnTo>
                <a:lnTo>
                  <a:pt x="1728658" y="50034"/>
                </a:lnTo>
                <a:lnTo>
                  <a:pt x="1720269" y="45720"/>
                </a:lnTo>
                <a:close/>
              </a:path>
              <a:path w="3051175" h="476250">
                <a:moveTo>
                  <a:pt x="1751858" y="12700"/>
                </a:moveTo>
                <a:lnTo>
                  <a:pt x="1736822" y="12700"/>
                </a:lnTo>
                <a:lnTo>
                  <a:pt x="1729540" y="13344"/>
                </a:lnTo>
                <a:lnTo>
                  <a:pt x="1736221" y="16510"/>
                </a:lnTo>
                <a:lnTo>
                  <a:pt x="1740776" y="27939"/>
                </a:lnTo>
                <a:lnTo>
                  <a:pt x="1739198" y="40639"/>
                </a:lnTo>
                <a:lnTo>
                  <a:pt x="1731519" y="49529"/>
                </a:lnTo>
                <a:lnTo>
                  <a:pt x="1728658" y="50034"/>
                </a:lnTo>
                <a:lnTo>
                  <a:pt x="1730148" y="50800"/>
                </a:lnTo>
                <a:lnTo>
                  <a:pt x="1749952" y="50800"/>
                </a:lnTo>
                <a:lnTo>
                  <a:pt x="1762734" y="49529"/>
                </a:lnTo>
                <a:lnTo>
                  <a:pt x="1775543" y="49529"/>
                </a:lnTo>
                <a:lnTo>
                  <a:pt x="1788250" y="48260"/>
                </a:lnTo>
                <a:lnTo>
                  <a:pt x="1823390" y="48260"/>
                </a:lnTo>
                <a:lnTo>
                  <a:pt x="1834054" y="45720"/>
                </a:lnTo>
                <a:lnTo>
                  <a:pt x="1847358" y="44450"/>
                </a:lnTo>
                <a:lnTo>
                  <a:pt x="2125606" y="44450"/>
                </a:lnTo>
                <a:lnTo>
                  <a:pt x="2121760" y="34289"/>
                </a:lnTo>
                <a:lnTo>
                  <a:pt x="2123453" y="21589"/>
                </a:lnTo>
                <a:lnTo>
                  <a:pt x="2127606" y="16510"/>
                </a:lnTo>
                <a:lnTo>
                  <a:pt x="2047729" y="16510"/>
                </a:lnTo>
                <a:lnTo>
                  <a:pt x="2037542" y="15239"/>
                </a:lnTo>
                <a:lnTo>
                  <a:pt x="1792462" y="15239"/>
                </a:lnTo>
                <a:lnTo>
                  <a:pt x="1766719" y="13970"/>
                </a:lnTo>
                <a:lnTo>
                  <a:pt x="1751858" y="12700"/>
                </a:lnTo>
                <a:close/>
              </a:path>
              <a:path w="3051175" h="476250">
                <a:moveTo>
                  <a:pt x="2125606" y="44450"/>
                </a:moveTo>
                <a:lnTo>
                  <a:pt x="1861786" y="44450"/>
                </a:lnTo>
                <a:lnTo>
                  <a:pt x="1875826" y="45720"/>
                </a:lnTo>
                <a:lnTo>
                  <a:pt x="1928376" y="45720"/>
                </a:lnTo>
                <a:lnTo>
                  <a:pt x="1939242" y="46989"/>
                </a:lnTo>
                <a:lnTo>
                  <a:pt x="1952615" y="46989"/>
                </a:lnTo>
                <a:lnTo>
                  <a:pt x="1967139" y="48260"/>
                </a:lnTo>
                <a:lnTo>
                  <a:pt x="1981459" y="50800"/>
                </a:lnTo>
                <a:lnTo>
                  <a:pt x="1992519" y="50800"/>
                </a:lnTo>
                <a:lnTo>
                  <a:pt x="2004542" y="49529"/>
                </a:lnTo>
                <a:lnTo>
                  <a:pt x="2017407" y="49529"/>
                </a:lnTo>
                <a:lnTo>
                  <a:pt x="2030993" y="48260"/>
                </a:lnTo>
                <a:lnTo>
                  <a:pt x="2131484" y="48260"/>
                </a:lnTo>
                <a:lnTo>
                  <a:pt x="2126087" y="45720"/>
                </a:lnTo>
                <a:lnTo>
                  <a:pt x="2125606" y="44450"/>
                </a:lnTo>
                <a:close/>
              </a:path>
              <a:path w="3051175" h="476250">
                <a:moveTo>
                  <a:pt x="2129351" y="14375"/>
                </a:moveTo>
                <a:lnTo>
                  <a:pt x="2123453" y="21589"/>
                </a:lnTo>
                <a:lnTo>
                  <a:pt x="2121760" y="34289"/>
                </a:lnTo>
                <a:lnTo>
                  <a:pt x="2126087" y="45720"/>
                </a:lnTo>
                <a:lnTo>
                  <a:pt x="2136881" y="50800"/>
                </a:lnTo>
                <a:lnTo>
                  <a:pt x="2147994" y="49529"/>
                </a:lnTo>
                <a:lnTo>
                  <a:pt x="2136664" y="49529"/>
                </a:lnTo>
                <a:lnTo>
                  <a:pt x="2142584" y="40639"/>
                </a:lnTo>
                <a:lnTo>
                  <a:pt x="2142797" y="27939"/>
                </a:lnTo>
                <a:lnTo>
                  <a:pt x="2136677" y="16510"/>
                </a:lnTo>
                <a:lnTo>
                  <a:pt x="2129351" y="14375"/>
                </a:lnTo>
                <a:close/>
              </a:path>
              <a:path w="3051175" h="476250">
                <a:moveTo>
                  <a:pt x="2320152" y="48260"/>
                </a:moveTo>
                <a:lnTo>
                  <a:pt x="2233021" y="48260"/>
                </a:lnTo>
                <a:lnTo>
                  <a:pt x="2250491" y="50800"/>
                </a:lnTo>
                <a:lnTo>
                  <a:pt x="2272493" y="49529"/>
                </a:lnTo>
                <a:lnTo>
                  <a:pt x="2307578" y="49529"/>
                </a:lnTo>
                <a:lnTo>
                  <a:pt x="2320152" y="48260"/>
                </a:lnTo>
                <a:close/>
              </a:path>
              <a:path w="3051175" h="476250">
                <a:moveTo>
                  <a:pt x="2307578" y="49529"/>
                </a:moveTo>
                <a:lnTo>
                  <a:pt x="2272493" y="49529"/>
                </a:lnTo>
                <a:lnTo>
                  <a:pt x="2290807" y="50800"/>
                </a:lnTo>
                <a:lnTo>
                  <a:pt x="2307578" y="49529"/>
                </a:lnTo>
                <a:close/>
              </a:path>
              <a:path w="3051175" h="476250">
                <a:moveTo>
                  <a:pt x="2530496" y="45720"/>
                </a:moveTo>
                <a:lnTo>
                  <a:pt x="2478499" y="45720"/>
                </a:lnTo>
                <a:lnTo>
                  <a:pt x="2491015" y="46989"/>
                </a:lnTo>
                <a:lnTo>
                  <a:pt x="2505682" y="49529"/>
                </a:lnTo>
                <a:lnTo>
                  <a:pt x="2520766" y="50800"/>
                </a:lnTo>
                <a:lnTo>
                  <a:pt x="2534538" y="50800"/>
                </a:lnTo>
                <a:lnTo>
                  <a:pt x="2538885" y="50034"/>
                </a:lnTo>
                <a:lnTo>
                  <a:pt x="2530496" y="45720"/>
                </a:lnTo>
                <a:close/>
              </a:path>
              <a:path w="3051175" h="476250">
                <a:moveTo>
                  <a:pt x="2562085" y="12700"/>
                </a:moveTo>
                <a:lnTo>
                  <a:pt x="2547049" y="12700"/>
                </a:lnTo>
                <a:lnTo>
                  <a:pt x="2539767" y="13344"/>
                </a:lnTo>
                <a:lnTo>
                  <a:pt x="2546448" y="16510"/>
                </a:lnTo>
                <a:lnTo>
                  <a:pt x="2551003" y="27939"/>
                </a:lnTo>
                <a:lnTo>
                  <a:pt x="2549425" y="40639"/>
                </a:lnTo>
                <a:lnTo>
                  <a:pt x="2541746" y="49529"/>
                </a:lnTo>
                <a:lnTo>
                  <a:pt x="2538885" y="50034"/>
                </a:lnTo>
                <a:lnTo>
                  <a:pt x="2540374" y="50800"/>
                </a:lnTo>
                <a:lnTo>
                  <a:pt x="2560179" y="50800"/>
                </a:lnTo>
                <a:lnTo>
                  <a:pt x="2572960" y="49529"/>
                </a:lnTo>
                <a:lnTo>
                  <a:pt x="2585769" y="49529"/>
                </a:lnTo>
                <a:lnTo>
                  <a:pt x="2598476" y="48260"/>
                </a:lnTo>
                <a:lnTo>
                  <a:pt x="2633616" y="48260"/>
                </a:lnTo>
                <a:lnTo>
                  <a:pt x="2644281" y="45720"/>
                </a:lnTo>
                <a:lnTo>
                  <a:pt x="2657584" y="44450"/>
                </a:lnTo>
                <a:lnTo>
                  <a:pt x="2934904" y="44450"/>
                </a:lnTo>
                <a:lnTo>
                  <a:pt x="2930706" y="33020"/>
                </a:lnTo>
                <a:lnTo>
                  <a:pt x="2932091" y="20320"/>
                </a:lnTo>
                <a:lnTo>
                  <a:pt x="2935853" y="16510"/>
                </a:lnTo>
                <a:lnTo>
                  <a:pt x="2857956" y="16510"/>
                </a:lnTo>
                <a:lnTo>
                  <a:pt x="2847769" y="15239"/>
                </a:lnTo>
                <a:lnTo>
                  <a:pt x="2602689" y="15239"/>
                </a:lnTo>
                <a:lnTo>
                  <a:pt x="2576946" y="13970"/>
                </a:lnTo>
                <a:lnTo>
                  <a:pt x="2562085" y="12700"/>
                </a:lnTo>
                <a:close/>
              </a:path>
              <a:path w="3051175" h="476250">
                <a:moveTo>
                  <a:pt x="2934904" y="44450"/>
                </a:moveTo>
                <a:lnTo>
                  <a:pt x="2672012" y="44450"/>
                </a:lnTo>
                <a:lnTo>
                  <a:pt x="2686053" y="45720"/>
                </a:lnTo>
                <a:lnTo>
                  <a:pt x="2738603" y="45720"/>
                </a:lnTo>
                <a:lnTo>
                  <a:pt x="2749469" y="46989"/>
                </a:lnTo>
                <a:lnTo>
                  <a:pt x="2762842" y="46989"/>
                </a:lnTo>
                <a:lnTo>
                  <a:pt x="2777366" y="48260"/>
                </a:lnTo>
                <a:lnTo>
                  <a:pt x="2791686" y="50800"/>
                </a:lnTo>
                <a:lnTo>
                  <a:pt x="2802746" y="50800"/>
                </a:lnTo>
                <a:lnTo>
                  <a:pt x="2814769" y="49529"/>
                </a:lnTo>
                <a:lnTo>
                  <a:pt x="2827634" y="49529"/>
                </a:lnTo>
                <a:lnTo>
                  <a:pt x="2841220" y="48260"/>
                </a:lnTo>
                <a:lnTo>
                  <a:pt x="2940682" y="48260"/>
                </a:lnTo>
                <a:lnTo>
                  <a:pt x="2935370" y="45720"/>
                </a:lnTo>
                <a:lnTo>
                  <a:pt x="2934904" y="44450"/>
                </a:lnTo>
                <a:close/>
              </a:path>
              <a:path w="3051175" h="476250">
                <a:moveTo>
                  <a:pt x="920529" y="13236"/>
                </a:moveTo>
                <a:lnTo>
                  <a:pt x="912247" y="13970"/>
                </a:lnTo>
                <a:lnTo>
                  <a:pt x="905592" y="22860"/>
                </a:lnTo>
                <a:lnTo>
                  <a:pt x="905062" y="35560"/>
                </a:lnTo>
                <a:lnTo>
                  <a:pt x="910043" y="45720"/>
                </a:lnTo>
                <a:lnTo>
                  <a:pt x="918727" y="50186"/>
                </a:lnTo>
                <a:lnTo>
                  <a:pt x="927088" y="43179"/>
                </a:lnTo>
                <a:lnTo>
                  <a:pt x="929809" y="29210"/>
                </a:lnTo>
                <a:lnTo>
                  <a:pt x="926441" y="16510"/>
                </a:lnTo>
                <a:lnTo>
                  <a:pt x="920529" y="13236"/>
                </a:lnTo>
                <a:close/>
              </a:path>
              <a:path w="3051175" h="476250">
                <a:moveTo>
                  <a:pt x="2539767" y="13344"/>
                </a:moveTo>
                <a:lnTo>
                  <a:pt x="2532701" y="13970"/>
                </a:lnTo>
                <a:lnTo>
                  <a:pt x="2526046" y="22860"/>
                </a:lnTo>
                <a:lnTo>
                  <a:pt x="2525516" y="35560"/>
                </a:lnTo>
                <a:lnTo>
                  <a:pt x="2530496" y="45720"/>
                </a:lnTo>
                <a:lnTo>
                  <a:pt x="2538885" y="50034"/>
                </a:lnTo>
                <a:lnTo>
                  <a:pt x="2541746" y="49529"/>
                </a:lnTo>
                <a:lnTo>
                  <a:pt x="2549425" y="40639"/>
                </a:lnTo>
                <a:lnTo>
                  <a:pt x="2551003" y="27939"/>
                </a:lnTo>
                <a:lnTo>
                  <a:pt x="2546448" y="16510"/>
                </a:lnTo>
                <a:lnTo>
                  <a:pt x="2539767" y="13344"/>
                </a:lnTo>
                <a:close/>
              </a:path>
              <a:path w="3051175" h="476250">
                <a:moveTo>
                  <a:pt x="1729540" y="13344"/>
                </a:moveTo>
                <a:lnTo>
                  <a:pt x="1722474" y="13970"/>
                </a:lnTo>
                <a:lnTo>
                  <a:pt x="1715819" y="22860"/>
                </a:lnTo>
                <a:lnTo>
                  <a:pt x="1715289" y="35560"/>
                </a:lnTo>
                <a:lnTo>
                  <a:pt x="1720269" y="45720"/>
                </a:lnTo>
                <a:lnTo>
                  <a:pt x="1728658" y="50034"/>
                </a:lnTo>
                <a:lnTo>
                  <a:pt x="1731519" y="49529"/>
                </a:lnTo>
                <a:lnTo>
                  <a:pt x="1739198" y="40639"/>
                </a:lnTo>
                <a:lnTo>
                  <a:pt x="1740776" y="27939"/>
                </a:lnTo>
                <a:lnTo>
                  <a:pt x="1736221" y="16510"/>
                </a:lnTo>
                <a:lnTo>
                  <a:pt x="1729540" y="13344"/>
                </a:lnTo>
                <a:close/>
              </a:path>
              <a:path w="3051175" h="476250">
                <a:moveTo>
                  <a:pt x="196680" y="48260"/>
                </a:moveTo>
                <a:lnTo>
                  <a:pt x="134239" y="48260"/>
                </a:lnTo>
                <a:lnTo>
                  <a:pt x="148706" y="49529"/>
                </a:lnTo>
                <a:lnTo>
                  <a:pt x="187369" y="49529"/>
                </a:lnTo>
                <a:lnTo>
                  <a:pt x="196680" y="48260"/>
                </a:lnTo>
                <a:close/>
              </a:path>
              <a:path w="3051175" h="476250">
                <a:moveTo>
                  <a:pt x="576604" y="48260"/>
                </a:moveTo>
                <a:lnTo>
                  <a:pt x="542917" y="48260"/>
                </a:lnTo>
                <a:lnTo>
                  <a:pt x="558858" y="49529"/>
                </a:lnTo>
                <a:lnTo>
                  <a:pt x="570889" y="49529"/>
                </a:lnTo>
                <a:lnTo>
                  <a:pt x="576604" y="48260"/>
                </a:lnTo>
                <a:close/>
              </a:path>
              <a:path w="3051175" h="476250">
                <a:moveTo>
                  <a:pt x="1013163" y="48260"/>
                </a:moveTo>
                <a:lnTo>
                  <a:pt x="978023" y="48260"/>
                </a:lnTo>
                <a:lnTo>
                  <a:pt x="991599" y="49529"/>
                </a:lnTo>
                <a:lnTo>
                  <a:pt x="1002190" y="49529"/>
                </a:lnTo>
                <a:lnTo>
                  <a:pt x="1013163" y="48260"/>
                </a:lnTo>
                <a:close/>
              </a:path>
              <a:path w="3051175" h="476250">
                <a:moveTo>
                  <a:pt x="1321257" y="48260"/>
                </a:moveTo>
                <a:lnTo>
                  <a:pt x="1258749" y="48260"/>
                </a:lnTo>
                <a:lnTo>
                  <a:pt x="1272426" y="49529"/>
                </a:lnTo>
                <a:lnTo>
                  <a:pt x="1323956" y="49529"/>
                </a:lnTo>
                <a:lnTo>
                  <a:pt x="1321257" y="48260"/>
                </a:lnTo>
                <a:close/>
              </a:path>
              <a:path w="3051175" h="476250">
                <a:moveTo>
                  <a:pt x="1334890" y="12700"/>
                </a:moveTo>
                <a:lnTo>
                  <a:pt x="1320494" y="12700"/>
                </a:lnTo>
                <a:lnTo>
                  <a:pt x="1319125" y="14375"/>
                </a:lnTo>
                <a:lnTo>
                  <a:pt x="1326450" y="16510"/>
                </a:lnTo>
                <a:lnTo>
                  <a:pt x="1332570" y="27939"/>
                </a:lnTo>
                <a:lnTo>
                  <a:pt x="1332357" y="40639"/>
                </a:lnTo>
                <a:lnTo>
                  <a:pt x="1326437" y="49529"/>
                </a:lnTo>
                <a:lnTo>
                  <a:pt x="1337767" y="49529"/>
                </a:lnTo>
                <a:lnTo>
                  <a:pt x="1349580" y="48260"/>
                </a:lnTo>
                <a:lnTo>
                  <a:pt x="1509925" y="48260"/>
                </a:lnTo>
                <a:lnTo>
                  <a:pt x="1517611" y="45720"/>
                </a:lnTo>
                <a:lnTo>
                  <a:pt x="1523655" y="44450"/>
                </a:lnTo>
                <a:lnTo>
                  <a:pt x="1534938" y="43179"/>
                </a:lnTo>
                <a:lnTo>
                  <a:pt x="1719024" y="43179"/>
                </a:lnTo>
                <a:lnTo>
                  <a:pt x="1715289" y="35560"/>
                </a:lnTo>
                <a:lnTo>
                  <a:pt x="1715819" y="22860"/>
                </a:lnTo>
                <a:lnTo>
                  <a:pt x="1720572" y="16510"/>
                </a:lnTo>
                <a:lnTo>
                  <a:pt x="1555344" y="16510"/>
                </a:lnTo>
                <a:lnTo>
                  <a:pt x="1544149" y="15239"/>
                </a:lnTo>
                <a:lnTo>
                  <a:pt x="1346860" y="15239"/>
                </a:lnTo>
                <a:lnTo>
                  <a:pt x="1334890" y="12700"/>
                </a:lnTo>
                <a:close/>
              </a:path>
              <a:path w="3051175" h="476250">
                <a:moveTo>
                  <a:pt x="1412020" y="48260"/>
                </a:moveTo>
                <a:lnTo>
                  <a:pt x="1349580" y="48260"/>
                </a:lnTo>
                <a:lnTo>
                  <a:pt x="1364046" y="49529"/>
                </a:lnTo>
                <a:lnTo>
                  <a:pt x="1402708" y="49529"/>
                </a:lnTo>
                <a:lnTo>
                  <a:pt x="1412020" y="48260"/>
                </a:lnTo>
                <a:close/>
              </a:path>
              <a:path w="3051175" h="476250">
                <a:moveTo>
                  <a:pt x="1823390" y="48260"/>
                </a:moveTo>
                <a:lnTo>
                  <a:pt x="1788250" y="48260"/>
                </a:lnTo>
                <a:lnTo>
                  <a:pt x="1801825" y="49529"/>
                </a:lnTo>
                <a:lnTo>
                  <a:pt x="1812417" y="49529"/>
                </a:lnTo>
                <a:lnTo>
                  <a:pt x="1823390" y="48260"/>
                </a:lnTo>
                <a:close/>
              </a:path>
              <a:path w="3051175" h="476250">
                <a:moveTo>
                  <a:pt x="2131484" y="48260"/>
                </a:moveTo>
                <a:lnTo>
                  <a:pt x="2068975" y="48260"/>
                </a:lnTo>
                <a:lnTo>
                  <a:pt x="2082653" y="49529"/>
                </a:lnTo>
                <a:lnTo>
                  <a:pt x="2134183" y="49529"/>
                </a:lnTo>
                <a:lnTo>
                  <a:pt x="2131484" y="48260"/>
                </a:lnTo>
                <a:close/>
              </a:path>
              <a:path w="3051175" h="476250">
                <a:moveTo>
                  <a:pt x="2145117" y="12700"/>
                </a:moveTo>
                <a:lnTo>
                  <a:pt x="2130721" y="12700"/>
                </a:lnTo>
                <a:lnTo>
                  <a:pt x="2129351" y="14375"/>
                </a:lnTo>
                <a:lnTo>
                  <a:pt x="2136677" y="16510"/>
                </a:lnTo>
                <a:lnTo>
                  <a:pt x="2142797" y="27939"/>
                </a:lnTo>
                <a:lnTo>
                  <a:pt x="2142584" y="40639"/>
                </a:lnTo>
                <a:lnTo>
                  <a:pt x="2136664" y="49529"/>
                </a:lnTo>
                <a:lnTo>
                  <a:pt x="2147994" y="49529"/>
                </a:lnTo>
                <a:lnTo>
                  <a:pt x="2159806" y="48260"/>
                </a:lnTo>
                <a:lnTo>
                  <a:pt x="2320152" y="48260"/>
                </a:lnTo>
                <a:lnTo>
                  <a:pt x="2327838" y="45720"/>
                </a:lnTo>
                <a:lnTo>
                  <a:pt x="2333882" y="44450"/>
                </a:lnTo>
                <a:lnTo>
                  <a:pt x="2345165" y="43179"/>
                </a:lnTo>
                <a:lnTo>
                  <a:pt x="2529251" y="43179"/>
                </a:lnTo>
                <a:lnTo>
                  <a:pt x="2525516" y="35560"/>
                </a:lnTo>
                <a:lnTo>
                  <a:pt x="2526046" y="22860"/>
                </a:lnTo>
                <a:lnTo>
                  <a:pt x="2530799" y="16510"/>
                </a:lnTo>
                <a:lnTo>
                  <a:pt x="2365571" y="16510"/>
                </a:lnTo>
                <a:lnTo>
                  <a:pt x="2354376" y="15239"/>
                </a:lnTo>
                <a:lnTo>
                  <a:pt x="2157087" y="15239"/>
                </a:lnTo>
                <a:lnTo>
                  <a:pt x="2145117" y="12700"/>
                </a:lnTo>
                <a:close/>
              </a:path>
              <a:path w="3051175" h="476250">
                <a:moveTo>
                  <a:pt x="2222247" y="48260"/>
                </a:moveTo>
                <a:lnTo>
                  <a:pt x="2159806" y="48260"/>
                </a:lnTo>
                <a:lnTo>
                  <a:pt x="2174272" y="49529"/>
                </a:lnTo>
                <a:lnTo>
                  <a:pt x="2212935" y="49529"/>
                </a:lnTo>
                <a:lnTo>
                  <a:pt x="2222247" y="48260"/>
                </a:lnTo>
                <a:close/>
              </a:path>
              <a:path w="3051175" h="476250">
                <a:moveTo>
                  <a:pt x="2633616" y="48260"/>
                </a:moveTo>
                <a:lnTo>
                  <a:pt x="2598476" y="48260"/>
                </a:lnTo>
                <a:lnTo>
                  <a:pt x="2612052" y="49529"/>
                </a:lnTo>
                <a:lnTo>
                  <a:pt x="2622644" y="49529"/>
                </a:lnTo>
                <a:lnTo>
                  <a:pt x="2633616" y="48260"/>
                </a:lnTo>
                <a:close/>
              </a:path>
              <a:path w="3051175" h="476250">
                <a:moveTo>
                  <a:pt x="2940682" y="48260"/>
                </a:moveTo>
                <a:lnTo>
                  <a:pt x="2879202" y="48260"/>
                </a:lnTo>
                <a:lnTo>
                  <a:pt x="2892880" y="49529"/>
                </a:lnTo>
                <a:lnTo>
                  <a:pt x="2943338" y="49529"/>
                </a:lnTo>
                <a:lnTo>
                  <a:pt x="2940682" y="48260"/>
                </a:lnTo>
                <a:close/>
              </a:path>
              <a:path w="3051175" h="476250">
                <a:moveTo>
                  <a:pt x="3018412" y="1270"/>
                </a:moveTo>
                <a:lnTo>
                  <a:pt x="3003529" y="1270"/>
                </a:lnTo>
                <a:lnTo>
                  <a:pt x="2995043" y="2539"/>
                </a:lnTo>
                <a:lnTo>
                  <a:pt x="2988204" y="5079"/>
                </a:lnTo>
                <a:lnTo>
                  <a:pt x="2981126" y="7620"/>
                </a:lnTo>
                <a:lnTo>
                  <a:pt x="2971925" y="10160"/>
                </a:lnTo>
                <a:lnTo>
                  <a:pt x="2958716" y="11429"/>
                </a:lnTo>
                <a:lnTo>
                  <a:pt x="2939615" y="12700"/>
                </a:lnTo>
                <a:lnTo>
                  <a:pt x="2938322" y="14009"/>
                </a:lnTo>
                <a:lnTo>
                  <a:pt x="2946904" y="16510"/>
                </a:lnTo>
                <a:lnTo>
                  <a:pt x="2953024" y="27939"/>
                </a:lnTo>
                <a:lnTo>
                  <a:pt x="2952811" y="40639"/>
                </a:lnTo>
                <a:lnTo>
                  <a:pt x="2946891" y="49529"/>
                </a:lnTo>
                <a:lnTo>
                  <a:pt x="2989554" y="49529"/>
                </a:lnTo>
                <a:lnTo>
                  <a:pt x="2989447" y="48779"/>
                </a:lnTo>
                <a:lnTo>
                  <a:pt x="2989339" y="46989"/>
                </a:lnTo>
                <a:lnTo>
                  <a:pt x="2989353" y="38481"/>
                </a:lnTo>
                <a:lnTo>
                  <a:pt x="2989612" y="35560"/>
                </a:lnTo>
                <a:lnTo>
                  <a:pt x="2990295" y="31750"/>
                </a:lnTo>
                <a:lnTo>
                  <a:pt x="2995791" y="31750"/>
                </a:lnTo>
                <a:lnTo>
                  <a:pt x="2998193" y="17779"/>
                </a:lnTo>
                <a:lnTo>
                  <a:pt x="3005956" y="7620"/>
                </a:lnTo>
                <a:lnTo>
                  <a:pt x="3018412" y="1270"/>
                </a:lnTo>
                <a:close/>
              </a:path>
              <a:path w="3051175" h="476250">
                <a:moveTo>
                  <a:pt x="515087" y="13765"/>
                </a:moveTo>
                <a:lnTo>
                  <a:pt x="505597" y="15239"/>
                </a:lnTo>
                <a:lnTo>
                  <a:pt x="500239" y="24129"/>
                </a:lnTo>
                <a:lnTo>
                  <a:pt x="500510" y="35560"/>
                </a:lnTo>
                <a:lnTo>
                  <a:pt x="506937" y="45720"/>
                </a:lnTo>
                <a:lnTo>
                  <a:pt x="516327" y="49358"/>
                </a:lnTo>
                <a:lnTo>
                  <a:pt x="523858" y="40639"/>
                </a:lnTo>
                <a:lnTo>
                  <a:pt x="525436" y="27939"/>
                </a:lnTo>
                <a:lnTo>
                  <a:pt x="520880" y="16510"/>
                </a:lnTo>
                <a:lnTo>
                  <a:pt x="515087" y="13765"/>
                </a:lnTo>
                <a:close/>
              </a:path>
              <a:path w="3051175" h="476250">
                <a:moveTo>
                  <a:pt x="105882" y="12700"/>
                </a:moveTo>
                <a:lnTo>
                  <a:pt x="105153" y="12700"/>
                </a:lnTo>
                <a:lnTo>
                  <a:pt x="97886" y="21589"/>
                </a:lnTo>
                <a:lnTo>
                  <a:pt x="96193" y="34289"/>
                </a:lnTo>
                <a:lnTo>
                  <a:pt x="100520" y="45720"/>
                </a:lnTo>
                <a:lnTo>
                  <a:pt x="107022" y="48779"/>
                </a:lnTo>
                <a:lnTo>
                  <a:pt x="110851" y="48260"/>
                </a:lnTo>
                <a:lnTo>
                  <a:pt x="117294" y="39370"/>
                </a:lnTo>
                <a:lnTo>
                  <a:pt x="118674" y="26670"/>
                </a:lnTo>
                <a:lnTo>
                  <a:pt x="114206" y="16510"/>
                </a:lnTo>
                <a:lnTo>
                  <a:pt x="105882" y="12700"/>
                </a:lnTo>
                <a:close/>
              </a:path>
              <a:path w="3051175" h="476250">
                <a:moveTo>
                  <a:pt x="505330" y="43179"/>
                </a:moveTo>
                <a:lnTo>
                  <a:pt x="357823" y="43179"/>
                </a:lnTo>
                <a:lnTo>
                  <a:pt x="371561" y="44450"/>
                </a:lnTo>
                <a:lnTo>
                  <a:pt x="381905" y="46989"/>
                </a:lnTo>
                <a:lnTo>
                  <a:pt x="393295" y="48260"/>
                </a:lnTo>
                <a:lnTo>
                  <a:pt x="405962" y="46989"/>
                </a:lnTo>
                <a:lnTo>
                  <a:pt x="420626" y="46989"/>
                </a:lnTo>
                <a:lnTo>
                  <a:pt x="434375" y="45720"/>
                </a:lnTo>
                <a:lnTo>
                  <a:pt x="506937" y="45720"/>
                </a:lnTo>
                <a:lnTo>
                  <a:pt x="505330" y="43179"/>
                </a:lnTo>
                <a:close/>
              </a:path>
              <a:path w="3051175" h="476250">
                <a:moveTo>
                  <a:pt x="1719024" y="43179"/>
                </a:moveTo>
                <a:lnTo>
                  <a:pt x="1573163" y="43179"/>
                </a:lnTo>
                <a:lnTo>
                  <a:pt x="1586901" y="44450"/>
                </a:lnTo>
                <a:lnTo>
                  <a:pt x="1597245" y="46989"/>
                </a:lnTo>
                <a:lnTo>
                  <a:pt x="1608635" y="48260"/>
                </a:lnTo>
                <a:lnTo>
                  <a:pt x="1621302" y="46989"/>
                </a:lnTo>
                <a:lnTo>
                  <a:pt x="1635965" y="46989"/>
                </a:lnTo>
                <a:lnTo>
                  <a:pt x="1649714" y="45720"/>
                </a:lnTo>
                <a:lnTo>
                  <a:pt x="1720269" y="45720"/>
                </a:lnTo>
                <a:lnTo>
                  <a:pt x="1719024" y="43179"/>
                </a:lnTo>
                <a:close/>
              </a:path>
              <a:path w="3051175" h="476250">
                <a:moveTo>
                  <a:pt x="2529251" y="43179"/>
                </a:moveTo>
                <a:lnTo>
                  <a:pt x="2383390" y="43179"/>
                </a:lnTo>
                <a:lnTo>
                  <a:pt x="2397128" y="44450"/>
                </a:lnTo>
                <a:lnTo>
                  <a:pt x="2407472" y="46989"/>
                </a:lnTo>
                <a:lnTo>
                  <a:pt x="2418862" y="48260"/>
                </a:lnTo>
                <a:lnTo>
                  <a:pt x="2431529" y="46989"/>
                </a:lnTo>
                <a:lnTo>
                  <a:pt x="2446192" y="46989"/>
                </a:lnTo>
                <a:lnTo>
                  <a:pt x="2459941" y="45720"/>
                </a:lnTo>
                <a:lnTo>
                  <a:pt x="2530496" y="45720"/>
                </a:lnTo>
                <a:lnTo>
                  <a:pt x="2529251" y="43179"/>
                </a:lnTo>
                <a:close/>
              </a:path>
              <a:path w="3051175" h="476250">
                <a:moveTo>
                  <a:pt x="698236" y="44450"/>
                </a:moveTo>
                <a:lnTo>
                  <a:pt x="632558" y="44450"/>
                </a:lnTo>
                <a:lnTo>
                  <a:pt x="646381" y="45720"/>
                </a:lnTo>
                <a:lnTo>
                  <a:pt x="660119" y="45720"/>
                </a:lnTo>
                <a:lnTo>
                  <a:pt x="670658" y="46989"/>
                </a:lnTo>
                <a:lnTo>
                  <a:pt x="682164" y="45720"/>
                </a:lnTo>
                <a:lnTo>
                  <a:pt x="698236" y="44450"/>
                </a:lnTo>
                <a:close/>
              </a:path>
              <a:path w="3051175" h="476250">
                <a:moveTo>
                  <a:pt x="2995791" y="31750"/>
                </a:moveTo>
                <a:lnTo>
                  <a:pt x="2990295" y="31750"/>
                </a:lnTo>
                <a:lnTo>
                  <a:pt x="2997173" y="38481"/>
                </a:lnTo>
                <a:lnTo>
                  <a:pt x="2995791" y="31750"/>
                </a:lnTo>
                <a:close/>
              </a:path>
              <a:path w="3051175" h="476250">
                <a:moveTo>
                  <a:pt x="60423" y="31750"/>
                </a:moveTo>
                <a:lnTo>
                  <a:pt x="60135" y="32031"/>
                </a:lnTo>
                <a:lnTo>
                  <a:pt x="60129" y="32465"/>
                </a:lnTo>
                <a:lnTo>
                  <a:pt x="60423" y="31750"/>
                </a:lnTo>
                <a:close/>
              </a:path>
              <a:path w="3051175" h="476250">
                <a:moveTo>
                  <a:pt x="72583" y="7620"/>
                </a:moveTo>
                <a:lnTo>
                  <a:pt x="32928" y="7620"/>
                </a:lnTo>
                <a:lnTo>
                  <a:pt x="45671" y="11429"/>
                </a:lnTo>
                <a:lnTo>
                  <a:pt x="54842" y="19050"/>
                </a:lnTo>
                <a:lnTo>
                  <a:pt x="60157" y="30479"/>
                </a:lnTo>
                <a:lnTo>
                  <a:pt x="60135" y="32031"/>
                </a:lnTo>
                <a:lnTo>
                  <a:pt x="60423" y="31750"/>
                </a:lnTo>
                <a:lnTo>
                  <a:pt x="96532" y="31750"/>
                </a:lnTo>
                <a:lnTo>
                  <a:pt x="97886" y="21589"/>
                </a:lnTo>
                <a:lnTo>
                  <a:pt x="105153" y="12700"/>
                </a:lnTo>
                <a:lnTo>
                  <a:pt x="105882" y="12700"/>
                </a:lnTo>
                <a:lnTo>
                  <a:pt x="103107" y="11429"/>
                </a:lnTo>
                <a:lnTo>
                  <a:pt x="84756" y="10160"/>
                </a:lnTo>
                <a:lnTo>
                  <a:pt x="72583" y="7620"/>
                </a:lnTo>
                <a:close/>
              </a:path>
              <a:path w="3051175" h="476250">
                <a:moveTo>
                  <a:pt x="3023102" y="1270"/>
                </a:moveTo>
                <a:lnTo>
                  <a:pt x="3018412" y="1270"/>
                </a:lnTo>
                <a:lnTo>
                  <a:pt x="3044271" y="26256"/>
                </a:lnTo>
                <a:lnTo>
                  <a:pt x="3044257" y="17779"/>
                </a:lnTo>
                <a:lnTo>
                  <a:pt x="3035724" y="6350"/>
                </a:lnTo>
                <a:lnTo>
                  <a:pt x="3023102" y="1270"/>
                </a:lnTo>
                <a:close/>
              </a:path>
              <a:path w="3051175" h="476250">
                <a:moveTo>
                  <a:pt x="412710" y="13970"/>
                </a:moveTo>
                <a:lnTo>
                  <a:pt x="398991" y="13970"/>
                </a:lnTo>
                <a:lnTo>
                  <a:pt x="369176" y="16510"/>
                </a:lnTo>
                <a:lnTo>
                  <a:pt x="504832" y="16510"/>
                </a:lnTo>
                <a:lnTo>
                  <a:pt x="505597" y="15239"/>
                </a:lnTo>
                <a:lnTo>
                  <a:pt x="433547" y="15239"/>
                </a:lnTo>
                <a:lnTo>
                  <a:pt x="412710" y="13970"/>
                </a:lnTo>
                <a:close/>
              </a:path>
              <a:path w="3051175" h="476250">
                <a:moveTo>
                  <a:pt x="1275938" y="11429"/>
                </a:moveTo>
                <a:lnTo>
                  <a:pt x="1263061" y="12700"/>
                </a:lnTo>
                <a:lnTo>
                  <a:pt x="1249660" y="15239"/>
                </a:lnTo>
                <a:lnTo>
                  <a:pt x="1237502" y="16510"/>
                </a:lnTo>
                <a:lnTo>
                  <a:pt x="1317380" y="16510"/>
                </a:lnTo>
                <a:lnTo>
                  <a:pt x="1319125" y="14375"/>
                </a:lnTo>
                <a:lnTo>
                  <a:pt x="1317733" y="13970"/>
                </a:lnTo>
                <a:lnTo>
                  <a:pt x="1291052" y="13970"/>
                </a:lnTo>
                <a:lnTo>
                  <a:pt x="1275938" y="11429"/>
                </a:lnTo>
                <a:close/>
              </a:path>
              <a:path w="3051175" h="476250">
                <a:moveTo>
                  <a:pt x="1628051" y="13970"/>
                </a:moveTo>
                <a:lnTo>
                  <a:pt x="1614331" y="13970"/>
                </a:lnTo>
                <a:lnTo>
                  <a:pt x="1584517" y="16510"/>
                </a:lnTo>
                <a:lnTo>
                  <a:pt x="1720572" y="16510"/>
                </a:lnTo>
                <a:lnTo>
                  <a:pt x="1721523" y="15239"/>
                </a:lnTo>
                <a:lnTo>
                  <a:pt x="1648888" y="15239"/>
                </a:lnTo>
                <a:lnTo>
                  <a:pt x="1628051" y="13970"/>
                </a:lnTo>
                <a:close/>
              </a:path>
              <a:path w="3051175" h="476250">
                <a:moveTo>
                  <a:pt x="2086165" y="11429"/>
                </a:moveTo>
                <a:lnTo>
                  <a:pt x="2073288" y="12700"/>
                </a:lnTo>
                <a:lnTo>
                  <a:pt x="2059887" y="15239"/>
                </a:lnTo>
                <a:lnTo>
                  <a:pt x="2047729" y="16510"/>
                </a:lnTo>
                <a:lnTo>
                  <a:pt x="2127606" y="16510"/>
                </a:lnTo>
                <a:lnTo>
                  <a:pt x="2129351" y="14375"/>
                </a:lnTo>
                <a:lnTo>
                  <a:pt x="2127961" y="13970"/>
                </a:lnTo>
                <a:lnTo>
                  <a:pt x="2101280" y="13970"/>
                </a:lnTo>
                <a:lnTo>
                  <a:pt x="2086165" y="11429"/>
                </a:lnTo>
                <a:close/>
              </a:path>
              <a:path w="3051175" h="476250">
                <a:moveTo>
                  <a:pt x="2438278" y="13970"/>
                </a:moveTo>
                <a:lnTo>
                  <a:pt x="2424558" y="13970"/>
                </a:lnTo>
                <a:lnTo>
                  <a:pt x="2394744" y="16510"/>
                </a:lnTo>
                <a:lnTo>
                  <a:pt x="2530799" y="16510"/>
                </a:lnTo>
                <a:lnTo>
                  <a:pt x="2531750" y="15239"/>
                </a:lnTo>
                <a:lnTo>
                  <a:pt x="2459115" y="15239"/>
                </a:lnTo>
                <a:lnTo>
                  <a:pt x="2438278" y="13970"/>
                </a:lnTo>
                <a:close/>
              </a:path>
              <a:path w="3051175" h="476250">
                <a:moveTo>
                  <a:pt x="2896391" y="11429"/>
                </a:moveTo>
                <a:lnTo>
                  <a:pt x="2883514" y="12700"/>
                </a:lnTo>
                <a:lnTo>
                  <a:pt x="2870114" y="15239"/>
                </a:lnTo>
                <a:lnTo>
                  <a:pt x="2857956" y="16510"/>
                </a:lnTo>
                <a:lnTo>
                  <a:pt x="2935853" y="16510"/>
                </a:lnTo>
                <a:lnTo>
                  <a:pt x="2938322" y="14009"/>
                </a:lnTo>
                <a:lnTo>
                  <a:pt x="2938187" y="13970"/>
                </a:lnTo>
                <a:lnTo>
                  <a:pt x="2911507" y="13970"/>
                </a:lnTo>
                <a:lnTo>
                  <a:pt x="2896391" y="11429"/>
                </a:lnTo>
                <a:close/>
              </a:path>
              <a:path w="3051175" h="476250">
                <a:moveTo>
                  <a:pt x="195147" y="12700"/>
                </a:moveTo>
                <a:lnTo>
                  <a:pt x="182395" y="12700"/>
                </a:lnTo>
                <a:lnTo>
                  <a:pt x="170911" y="13970"/>
                </a:lnTo>
                <a:lnTo>
                  <a:pt x="160657" y="15239"/>
                </a:lnTo>
                <a:lnTo>
                  <a:pt x="328809" y="15239"/>
                </a:lnTo>
                <a:lnTo>
                  <a:pt x="318707" y="13970"/>
                </a:lnTo>
                <a:lnTo>
                  <a:pt x="208448" y="13970"/>
                </a:lnTo>
                <a:lnTo>
                  <a:pt x="195147" y="12700"/>
                </a:lnTo>
                <a:close/>
              </a:path>
              <a:path w="3051175" h="476250">
                <a:moveTo>
                  <a:pt x="510159" y="11429"/>
                </a:moveTo>
                <a:lnTo>
                  <a:pt x="499932" y="12700"/>
                </a:lnTo>
                <a:lnTo>
                  <a:pt x="487297" y="12700"/>
                </a:lnTo>
                <a:lnTo>
                  <a:pt x="458977" y="13970"/>
                </a:lnTo>
                <a:lnTo>
                  <a:pt x="445379" y="15239"/>
                </a:lnTo>
                <a:lnTo>
                  <a:pt x="505597" y="15239"/>
                </a:lnTo>
                <a:lnTo>
                  <a:pt x="515087" y="13765"/>
                </a:lnTo>
                <a:lnTo>
                  <a:pt x="510159" y="11429"/>
                </a:lnTo>
                <a:close/>
              </a:path>
              <a:path w="3051175" h="476250">
                <a:moveTo>
                  <a:pt x="755129" y="12700"/>
                </a:moveTo>
                <a:lnTo>
                  <a:pt x="725060" y="12700"/>
                </a:lnTo>
                <a:lnTo>
                  <a:pt x="712181" y="13970"/>
                </a:lnTo>
                <a:lnTo>
                  <a:pt x="701297" y="15239"/>
                </a:lnTo>
                <a:lnTo>
                  <a:pt x="799682" y="15239"/>
                </a:lnTo>
                <a:lnTo>
                  <a:pt x="770809" y="13970"/>
                </a:lnTo>
                <a:lnTo>
                  <a:pt x="755129" y="12700"/>
                </a:lnTo>
                <a:close/>
              </a:path>
              <a:path w="3051175" h="476250">
                <a:moveTo>
                  <a:pt x="846315" y="12700"/>
                </a:moveTo>
                <a:lnTo>
                  <a:pt x="832074" y="12700"/>
                </a:lnTo>
                <a:lnTo>
                  <a:pt x="820206" y="15239"/>
                </a:lnTo>
                <a:lnTo>
                  <a:pt x="911296" y="15239"/>
                </a:lnTo>
                <a:lnTo>
                  <a:pt x="912247" y="13970"/>
                </a:lnTo>
                <a:lnTo>
                  <a:pt x="860619" y="13970"/>
                </a:lnTo>
                <a:lnTo>
                  <a:pt x="846315" y="12700"/>
                </a:lnTo>
                <a:close/>
              </a:path>
              <a:path w="3051175" h="476250">
                <a:moveTo>
                  <a:pt x="1069554" y="11429"/>
                </a:moveTo>
                <a:lnTo>
                  <a:pt x="1059231" y="11429"/>
                </a:lnTo>
                <a:lnTo>
                  <a:pt x="1046550" y="12700"/>
                </a:lnTo>
                <a:lnTo>
                  <a:pt x="1031340" y="12700"/>
                </a:lnTo>
                <a:lnTo>
                  <a:pt x="1015687" y="13970"/>
                </a:lnTo>
                <a:lnTo>
                  <a:pt x="1001676" y="13970"/>
                </a:lnTo>
                <a:lnTo>
                  <a:pt x="991391" y="15239"/>
                </a:lnTo>
                <a:lnTo>
                  <a:pt x="1109721" y="15239"/>
                </a:lnTo>
                <a:lnTo>
                  <a:pt x="1088954" y="13344"/>
                </a:lnTo>
                <a:lnTo>
                  <a:pt x="1069554" y="11429"/>
                </a:lnTo>
                <a:close/>
              </a:path>
              <a:path w="3051175" h="476250">
                <a:moveTo>
                  <a:pt x="1149581" y="12700"/>
                </a:moveTo>
                <a:lnTo>
                  <a:pt x="1135192" y="13970"/>
                </a:lnTo>
                <a:lnTo>
                  <a:pt x="1123186" y="15239"/>
                </a:lnTo>
                <a:lnTo>
                  <a:pt x="1175706" y="15239"/>
                </a:lnTo>
                <a:lnTo>
                  <a:pt x="1167164" y="14375"/>
                </a:lnTo>
                <a:lnTo>
                  <a:pt x="1149581" y="12700"/>
                </a:lnTo>
                <a:close/>
              </a:path>
              <a:path w="3051175" h="476250">
                <a:moveTo>
                  <a:pt x="1203995" y="13970"/>
                </a:moveTo>
                <a:lnTo>
                  <a:pt x="1186989" y="15239"/>
                </a:lnTo>
                <a:lnTo>
                  <a:pt x="1216792" y="15239"/>
                </a:lnTo>
                <a:lnTo>
                  <a:pt x="1203995" y="13970"/>
                </a:lnTo>
                <a:close/>
              </a:path>
              <a:path w="3051175" h="476250">
                <a:moveTo>
                  <a:pt x="1410487" y="12700"/>
                </a:moveTo>
                <a:lnTo>
                  <a:pt x="1397736" y="12700"/>
                </a:lnTo>
                <a:lnTo>
                  <a:pt x="1386252" y="13970"/>
                </a:lnTo>
                <a:lnTo>
                  <a:pt x="1375997" y="15239"/>
                </a:lnTo>
                <a:lnTo>
                  <a:pt x="1544149" y="15239"/>
                </a:lnTo>
                <a:lnTo>
                  <a:pt x="1534047" y="13970"/>
                </a:lnTo>
                <a:lnTo>
                  <a:pt x="1423789" y="13970"/>
                </a:lnTo>
                <a:lnTo>
                  <a:pt x="1410487" y="12700"/>
                </a:lnTo>
                <a:close/>
              </a:path>
              <a:path w="3051175" h="476250">
                <a:moveTo>
                  <a:pt x="1725500" y="11429"/>
                </a:moveTo>
                <a:lnTo>
                  <a:pt x="1715273" y="12700"/>
                </a:lnTo>
                <a:lnTo>
                  <a:pt x="1702638" y="12700"/>
                </a:lnTo>
                <a:lnTo>
                  <a:pt x="1674317" y="13970"/>
                </a:lnTo>
                <a:lnTo>
                  <a:pt x="1660719" y="15239"/>
                </a:lnTo>
                <a:lnTo>
                  <a:pt x="1721523" y="15239"/>
                </a:lnTo>
                <a:lnTo>
                  <a:pt x="1722474" y="13970"/>
                </a:lnTo>
                <a:lnTo>
                  <a:pt x="1729540" y="13344"/>
                </a:lnTo>
                <a:lnTo>
                  <a:pt x="1725500" y="11429"/>
                </a:lnTo>
                <a:close/>
              </a:path>
              <a:path w="3051175" h="476250">
                <a:moveTo>
                  <a:pt x="1879781" y="11429"/>
                </a:moveTo>
                <a:lnTo>
                  <a:pt x="1869458" y="11429"/>
                </a:lnTo>
                <a:lnTo>
                  <a:pt x="1856777" y="12700"/>
                </a:lnTo>
                <a:lnTo>
                  <a:pt x="1841567" y="12700"/>
                </a:lnTo>
                <a:lnTo>
                  <a:pt x="1825914" y="13970"/>
                </a:lnTo>
                <a:lnTo>
                  <a:pt x="1811902" y="13970"/>
                </a:lnTo>
                <a:lnTo>
                  <a:pt x="1801618" y="15239"/>
                </a:lnTo>
                <a:lnTo>
                  <a:pt x="1919949" y="15239"/>
                </a:lnTo>
                <a:lnTo>
                  <a:pt x="1899182" y="13344"/>
                </a:lnTo>
                <a:lnTo>
                  <a:pt x="1879781" y="11429"/>
                </a:lnTo>
                <a:close/>
              </a:path>
              <a:path w="3051175" h="476250">
                <a:moveTo>
                  <a:pt x="1959807" y="12700"/>
                </a:moveTo>
                <a:lnTo>
                  <a:pt x="1945419" y="13970"/>
                </a:lnTo>
                <a:lnTo>
                  <a:pt x="1933413" y="15239"/>
                </a:lnTo>
                <a:lnTo>
                  <a:pt x="1985933" y="15239"/>
                </a:lnTo>
                <a:lnTo>
                  <a:pt x="1977391" y="14375"/>
                </a:lnTo>
                <a:lnTo>
                  <a:pt x="1959807" y="12700"/>
                </a:lnTo>
                <a:close/>
              </a:path>
              <a:path w="3051175" h="476250">
                <a:moveTo>
                  <a:pt x="2014222" y="13970"/>
                </a:moveTo>
                <a:lnTo>
                  <a:pt x="1997216" y="15239"/>
                </a:lnTo>
                <a:lnTo>
                  <a:pt x="2027018" y="15239"/>
                </a:lnTo>
                <a:lnTo>
                  <a:pt x="2014222" y="13970"/>
                </a:lnTo>
                <a:close/>
              </a:path>
              <a:path w="3051175" h="476250">
                <a:moveTo>
                  <a:pt x="2220713" y="12700"/>
                </a:moveTo>
                <a:lnTo>
                  <a:pt x="2207962" y="12700"/>
                </a:lnTo>
                <a:lnTo>
                  <a:pt x="2196478" y="13970"/>
                </a:lnTo>
                <a:lnTo>
                  <a:pt x="2186224" y="15239"/>
                </a:lnTo>
                <a:lnTo>
                  <a:pt x="2354376" y="15239"/>
                </a:lnTo>
                <a:lnTo>
                  <a:pt x="2344274" y="13970"/>
                </a:lnTo>
                <a:lnTo>
                  <a:pt x="2234015" y="13970"/>
                </a:lnTo>
                <a:lnTo>
                  <a:pt x="2220713" y="12700"/>
                </a:lnTo>
                <a:close/>
              </a:path>
              <a:path w="3051175" h="476250">
                <a:moveTo>
                  <a:pt x="2535727" y="11429"/>
                </a:moveTo>
                <a:lnTo>
                  <a:pt x="2525500" y="12700"/>
                </a:lnTo>
                <a:lnTo>
                  <a:pt x="2512865" y="12700"/>
                </a:lnTo>
                <a:lnTo>
                  <a:pt x="2484544" y="13970"/>
                </a:lnTo>
                <a:lnTo>
                  <a:pt x="2470946" y="15239"/>
                </a:lnTo>
                <a:lnTo>
                  <a:pt x="2531750" y="15239"/>
                </a:lnTo>
                <a:lnTo>
                  <a:pt x="2532701" y="13970"/>
                </a:lnTo>
                <a:lnTo>
                  <a:pt x="2539767" y="13344"/>
                </a:lnTo>
                <a:lnTo>
                  <a:pt x="2535727" y="11429"/>
                </a:lnTo>
                <a:close/>
              </a:path>
              <a:path w="3051175" h="476250">
                <a:moveTo>
                  <a:pt x="2690007" y="11429"/>
                </a:moveTo>
                <a:lnTo>
                  <a:pt x="2679684" y="11429"/>
                </a:lnTo>
                <a:lnTo>
                  <a:pt x="2667003" y="12700"/>
                </a:lnTo>
                <a:lnTo>
                  <a:pt x="2651793" y="12700"/>
                </a:lnTo>
                <a:lnTo>
                  <a:pt x="2636140" y="13970"/>
                </a:lnTo>
                <a:lnTo>
                  <a:pt x="2622129" y="13970"/>
                </a:lnTo>
                <a:lnTo>
                  <a:pt x="2611845" y="15239"/>
                </a:lnTo>
                <a:lnTo>
                  <a:pt x="2730175" y="15239"/>
                </a:lnTo>
                <a:lnTo>
                  <a:pt x="2709408" y="13344"/>
                </a:lnTo>
                <a:lnTo>
                  <a:pt x="2690007" y="11429"/>
                </a:lnTo>
                <a:close/>
              </a:path>
              <a:path w="3051175" h="476250">
                <a:moveTo>
                  <a:pt x="2770034" y="12700"/>
                </a:moveTo>
                <a:lnTo>
                  <a:pt x="2755645" y="13970"/>
                </a:lnTo>
                <a:lnTo>
                  <a:pt x="2743639" y="15239"/>
                </a:lnTo>
                <a:lnTo>
                  <a:pt x="2796159" y="15239"/>
                </a:lnTo>
                <a:lnTo>
                  <a:pt x="2787617" y="14375"/>
                </a:lnTo>
                <a:lnTo>
                  <a:pt x="2770034" y="12700"/>
                </a:lnTo>
                <a:close/>
              </a:path>
              <a:path w="3051175" h="476250">
                <a:moveTo>
                  <a:pt x="2824448" y="13970"/>
                </a:moveTo>
                <a:lnTo>
                  <a:pt x="2807443" y="15239"/>
                </a:lnTo>
                <a:lnTo>
                  <a:pt x="2837245" y="15239"/>
                </a:lnTo>
                <a:lnTo>
                  <a:pt x="2824448" y="13970"/>
                </a:lnTo>
                <a:close/>
              </a:path>
              <a:path w="3051175" h="476250">
                <a:moveTo>
                  <a:pt x="308819" y="11429"/>
                </a:moveTo>
                <a:lnTo>
                  <a:pt x="261495" y="11429"/>
                </a:lnTo>
                <a:lnTo>
                  <a:pt x="248092" y="12700"/>
                </a:lnTo>
                <a:lnTo>
                  <a:pt x="234677" y="12700"/>
                </a:lnTo>
                <a:lnTo>
                  <a:pt x="221584" y="13970"/>
                </a:lnTo>
                <a:lnTo>
                  <a:pt x="318707" y="13970"/>
                </a:lnTo>
                <a:lnTo>
                  <a:pt x="308819" y="11429"/>
                </a:lnTo>
                <a:close/>
              </a:path>
              <a:path w="3051175" h="476250">
                <a:moveTo>
                  <a:pt x="917266" y="11429"/>
                </a:moveTo>
                <a:lnTo>
                  <a:pt x="908192" y="11429"/>
                </a:lnTo>
                <a:lnTo>
                  <a:pt x="894973" y="12700"/>
                </a:lnTo>
                <a:lnTo>
                  <a:pt x="884360" y="13970"/>
                </a:lnTo>
                <a:lnTo>
                  <a:pt x="912247" y="13970"/>
                </a:lnTo>
                <a:lnTo>
                  <a:pt x="920529" y="13236"/>
                </a:lnTo>
                <a:lnTo>
                  <a:pt x="917266" y="11429"/>
                </a:lnTo>
                <a:close/>
              </a:path>
              <a:path w="3051175" h="476250">
                <a:moveTo>
                  <a:pt x="1313375" y="12700"/>
                </a:moveTo>
                <a:lnTo>
                  <a:pt x="1302480" y="12700"/>
                </a:lnTo>
                <a:lnTo>
                  <a:pt x="1291052" y="13970"/>
                </a:lnTo>
                <a:lnTo>
                  <a:pt x="1317733" y="13970"/>
                </a:lnTo>
                <a:lnTo>
                  <a:pt x="1313375" y="12700"/>
                </a:lnTo>
                <a:close/>
              </a:path>
              <a:path w="3051175" h="476250">
                <a:moveTo>
                  <a:pt x="1524159" y="11429"/>
                </a:moveTo>
                <a:lnTo>
                  <a:pt x="1476836" y="11429"/>
                </a:lnTo>
                <a:lnTo>
                  <a:pt x="1463433" y="12700"/>
                </a:lnTo>
                <a:lnTo>
                  <a:pt x="1450017" y="12700"/>
                </a:lnTo>
                <a:lnTo>
                  <a:pt x="1436924" y="13970"/>
                </a:lnTo>
                <a:lnTo>
                  <a:pt x="1534047" y="13970"/>
                </a:lnTo>
                <a:lnTo>
                  <a:pt x="1524159" y="11429"/>
                </a:lnTo>
                <a:close/>
              </a:path>
              <a:path w="3051175" h="476250">
                <a:moveTo>
                  <a:pt x="2123602" y="12700"/>
                </a:moveTo>
                <a:lnTo>
                  <a:pt x="2112707" y="12700"/>
                </a:lnTo>
                <a:lnTo>
                  <a:pt x="2101280" y="13970"/>
                </a:lnTo>
                <a:lnTo>
                  <a:pt x="2127961" y="13970"/>
                </a:lnTo>
                <a:lnTo>
                  <a:pt x="2123602" y="12700"/>
                </a:lnTo>
                <a:close/>
              </a:path>
              <a:path w="3051175" h="476250">
                <a:moveTo>
                  <a:pt x="2334386" y="11429"/>
                </a:moveTo>
                <a:lnTo>
                  <a:pt x="2287063" y="11429"/>
                </a:lnTo>
                <a:lnTo>
                  <a:pt x="2273660" y="12700"/>
                </a:lnTo>
                <a:lnTo>
                  <a:pt x="2260244" y="12700"/>
                </a:lnTo>
                <a:lnTo>
                  <a:pt x="2247151" y="13970"/>
                </a:lnTo>
                <a:lnTo>
                  <a:pt x="2344274" y="13970"/>
                </a:lnTo>
                <a:lnTo>
                  <a:pt x="2334386" y="11429"/>
                </a:lnTo>
                <a:close/>
              </a:path>
              <a:path w="3051175" h="476250">
                <a:moveTo>
                  <a:pt x="2933829" y="12700"/>
                </a:moveTo>
                <a:lnTo>
                  <a:pt x="2922934" y="12700"/>
                </a:lnTo>
                <a:lnTo>
                  <a:pt x="2911507" y="13970"/>
                </a:lnTo>
                <a:lnTo>
                  <a:pt x="2938187" y="13970"/>
                </a:lnTo>
                <a:lnTo>
                  <a:pt x="2933829" y="12700"/>
                </a:lnTo>
                <a:close/>
              </a:path>
              <a:path w="3051175" h="476250">
                <a:moveTo>
                  <a:pt x="635319" y="10160"/>
                </a:moveTo>
                <a:lnTo>
                  <a:pt x="608409" y="10160"/>
                </a:lnTo>
                <a:lnTo>
                  <a:pt x="595112" y="12700"/>
                </a:lnTo>
                <a:lnTo>
                  <a:pt x="659470" y="12700"/>
                </a:lnTo>
                <a:lnTo>
                  <a:pt x="647978" y="11429"/>
                </a:lnTo>
                <a:lnTo>
                  <a:pt x="635319" y="10160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7701517" y="5610894"/>
            <a:ext cx="523875" cy="274320"/>
          </a:xfrm>
          <a:custGeom>
            <a:avLst/>
            <a:gdLst/>
            <a:ahLst/>
            <a:cxnLst/>
            <a:rect l="l" t="t" r="r" b="b"/>
            <a:pathLst>
              <a:path w="523875" h="274320">
                <a:moveTo>
                  <a:pt x="0" y="274082"/>
                </a:moveTo>
                <a:lnTo>
                  <a:pt x="523580" y="274082"/>
                </a:lnTo>
                <a:lnTo>
                  <a:pt x="523580" y="0"/>
                </a:lnTo>
                <a:lnTo>
                  <a:pt x="0" y="0"/>
                </a:lnTo>
                <a:lnTo>
                  <a:pt x="0" y="274082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7701517" y="6753847"/>
            <a:ext cx="523875" cy="274320"/>
          </a:xfrm>
          <a:custGeom>
            <a:avLst/>
            <a:gdLst/>
            <a:ahLst/>
            <a:cxnLst/>
            <a:rect l="l" t="t" r="r" b="b"/>
            <a:pathLst>
              <a:path w="523875" h="274320">
                <a:moveTo>
                  <a:pt x="0" y="274082"/>
                </a:moveTo>
                <a:lnTo>
                  <a:pt x="523580" y="274082"/>
                </a:lnTo>
                <a:lnTo>
                  <a:pt x="523580" y="0"/>
                </a:lnTo>
                <a:lnTo>
                  <a:pt x="0" y="0"/>
                </a:lnTo>
                <a:lnTo>
                  <a:pt x="0" y="274082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8501617" y="6753847"/>
            <a:ext cx="902969" cy="319405"/>
          </a:xfrm>
          <a:custGeom>
            <a:avLst/>
            <a:gdLst/>
            <a:ahLst/>
            <a:cxnLst/>
            <a:rect l="l" t="t" r="r" b="b"/>
            <a:pathLst>
              <a:path w="902970" h="319404">
                <a:moveTo>
                  <a:pt x="0" y="319055"/>
                </a:moveTo>
                <a:lnTo>
                  <a:pt x="902528" y="319055"/>
                </a:lnTo>
                <a:lnTo>
                  <a:pt x="902528" y="0"/>
                </a:lnTo>
                <a:lnTo>
                  <a:pt x="0" y="0"/>
                </a:lnTo>
                <a:lnTo>
                  <a:pt x="0" y="319055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7665666" y="6665631"/>
            <a:ext cx="3051175" cy="476250"/>
          </a:xfrm>
          <a:custGeom>
            <a:avLst/>
            <a:gdLst/>
            <a:ahLst/>
            <a:cxnLst/>
            <a:rect l="l" t="t" r="r" b="b"/>
            <a:pathLst>
              <a:path w="3051175" h="476250">
                <a:moveTo>
                  <a:pt x="6410" y="456390"/>
                </a:moveTo>
                <a:lnTo>
                  <a:pt x="6416" y="459740"/>
                </a:lnTo>
                <a:lnTo>
                  <a:pt x="14950" y="471170"/>
                </a:lnTo>
                <a:lnTo>
                  <a:pt x="27572" y="474980"/>
                </a:lnTo>
                <a:lnTo>
                  <a:pt x="40983" y="476250"/>
                </a:lnTo>
                <a:lnTo>
                  <a:pt x="47148" y="476250"/>
                </a:lnTo>
                <a:lnTo>
                  <a:pt x="55633" y="474980"/>
                </a:lnTo>
                <a:lnTo>
                  <a:pt x="62471" y="472440"/>
                </a:lnTo>
                <a:lnTo>
                  <a:pt x="69549" y="469900"/>
                </a:lnTo>
                <a:lnTo>
                  <a:pt x="74149" y="468630"/>
                </a:lnTo>
                <a:lnTo>
                  <a:pt x="42436" y="468630"/>
                </a:lnTo>
                <a:lnTo>
                  <a:pt x="24162" y="467360"/>
                </a:lnTo>
                <a:lnTo>
                  <a:pt x="11546" y="462280"/>
                </a:lnTo>
                <a:lnTo>
                  <a:pt x="6410" y="456390"/>
                </a:lnTo>
                <a:close/>
              </a:path>
              <a:path w="3051175" h="476250">
                <a:moveTo>
                  <a:pt x="2994812" y="416458"/>
                </a:moveTo>
                <a:lnTo>
                  <a:pt x="2994083" y="416560"/>
                </a:lnTo>
                <a:lnTo>
                  <a:pt x="2980142" y="421640"/>
                </a:lnTo>
                <a:lnTo>
                  <a:pt x="2971300" y="424180"/>
                </a:lnTo>
                <a:lnTo>
                  <a:pt x="2958529" y="426720"/>
                </a:lnTo>
                <a:lnTo>
                  <a:pt x="2940054" y="427974"/>
                </a:lnTo>
                <a:lnTo>
                  <a:pt x="2948849" y="430530"/>
                </a:lnTo>
                <a:lnTo>
                  <a:pt x="2955276" y="440690"/>
                </a:lnTo>
                <a:lnTo>
                  <a:pt x="2955548" y="453390"/>
                </a:lnTo>
                <a:lnTo>
                  <a:pt x="2950190" y="462280"/>
                </a:lnTo>
                <a:lnTo>
                  <a:pt x="2942017" y="463550"/>
                </a:lnTo>
                <a:lnTo>
                  <a:pt x="2947566" y="466090"/>
                </a:lnTo>
                <a:lnTo>
                  <a:pt x="2965917" y="467360"/>
                </a:lnTo>
                <a:lnTo>
                  <a:pt x="2978089" y="469900"/>
                </a:lnTo>
                <a:lnTo>
                  <a:pt x="2987045" y="472440"/>
                </a:lnTo>
                <a:lnTo>
                  <a:pt x="2995746" y="476250"/>
                </a:lnTo>
                <a:lnTo>
                  <a:pt x="3020093" y="476250"/>
                </a:lnTo>
                <a:lnTo>
                  <a:pt x="3025979" y="469900"/>
                </a:lnTo>
                <a:lnTo>
                  <a:pt x="3017745" y="469900"/>
                </a:lnTo>
                <a:lnTo>
                  <a:pt x="3005002" y="466090"/>
                </a:lnTo>
                <a:lnTo>
                  <a:pt x="2995831" y="457200"/>
                </a:lnTo>
                <a:lnTo>
                  <a:pt x="2990516" y="447040"/>
                </a:lnTo>
                <a:lnTo>
                  <a:pt x="2990534" y="445770"/>
                </a:lnTo>
                <a:lnTo>
                  <a:pt x="2990250" y="445770"/>
                </a:lnTo>
                <a:lnTo>
                  <a:pt x="2990546" y="444976"/>
                </a:lnTo>
                <a:lnTo>
                  <a:pt x="2990679" y="435610"/>
                </a:lnTo>
                <a:lnTo>
                  <a:pt x="2991983" y="426720"/>
                </a:lnTo>
                <a:lnTo>
                  <a:pt x="2994007" y="419100"/>
                </a:lnTo>
                <a:lnTo>
                  <a:pt x="2994812" y="416458"/>
                </a:lnTo>
                <a:close/>
              </a:path>
              <a:path w="3051175" h="476250">
                <a:moveTo>
                  <a:pt x="3019546" y="421640"/>
                </a:moveTo>
                <a:lnTo>
                  <a:pt x="3013878" y="422643"/>
                </a:lnTo>
                <a:lnTo>
                  <a:pt x="2990538" y="445487"/>
                </a:lnTo>
                <a:lnTo>
                  <a:pt x="2990516" y="447040"/>
                </a:lnTo>
                <a:lnTo>
                  <a:pt x="2995831" y="457200"/>
                </a:lnTo>
                <a:lnTo>
                  <a:pt x="3005002" y="466090"/>
                </a:lnTo>
                <a:lnTo>
                  <a:pt x="3017745" y="469900"/>
                </a:lnTo>
                <a:lnTo>
                  <a:pt x="3025979" y="469900"/>
                </a:lnTo>
                <a:lnTo>
                  <a:pt x="3049520" y="444500"/>
                </a:lnTo>
                <a:lnTo>
                  <a:pt x="3043875" y="431800"/>
                </a:lnTo>
                <a:lnTo>
                  <a:pt x="3033956" y="424180"/>
                </a:lnTo>
                <a:lnTo>
                  <a:pt x="3019546" y="421640"/>
                </a:lnTo>
                <a:close/>
              </a:path>
              <a:path w="3051175" h="476250">
                <a:moveTo>
                  <a:pt x="3049329" y="421640"/>
                </a:moveTo>
                <a:lnTo>
                  <a:pt x="3019546" y="421640"/>
                </a:lnTo>
                <a:lnTo>
                  <a:pt x="3033956" y="424180"/>
                </a:lnTo>
                <a:lnTo>
                  <a:pt x="3043875" y="431800"/>
                </a:lnTo>
                <a:lnTo>
                  <a:pt x="3049520" y="444500"/>
                </a:lnTo>
                <a:lnTo>
                  <a:pt x="3025979" y="469900"/>
                </a:lnTo>
                <a:lnTo>
                  <a:pt x="3033779" y="469900"/>
                </a:lnTo>
                <a:lnTo>
                  <a:pt x="3044864" y="461010"/>
                </a:lnTo>
                <a:lnTo>
                  <a:pt x="3049673" y="448310"/>
                </a:lnTo>
                <a:lnTo>
                  <a:pt x="3050614" y="436880"/>
                </a:lnTo>
                <a:lnTo>
                  <a:pt x="3050491" y="429260"/>
                </a:lnTo>
                <a:lnTo>
                  <a:pt x="3049329" y="421640"/>
                </a:lnTo>
                <a:close/>
              </a:path>
              <a:path w="3051175" h="476250">
                <a:moveTo>
                  <a:pt x="41165" y="416560"/>
                </a:moveTo>
                <a:lnTo>
                  <a:pt x="29698" y="416560"/>
                </a:lnTo>
                <a:lnTo>
                  <a:pt x="18774" y="421640"/>
                </a:lnTo>
                <a:lnTo>
                  <a:pt x="10756" y="430530"/>
                </a:lnTo>
                <a:lnTo>
                  <a:pt x="6389" y="443230"/>
                </a:lnTo>
                <a:lnTo>
                  <a:pt x="6410" y="456390"/>
                </a:lnTo>
                <a:lnTo>
                  <a:pt x="11546" y="462280"/>
                </a:lnTo>
                <a:lnTo>
                  <a:pt x="24162" y="467360"/>
                </a:lnTo>
                <a:lnTo>
                  <a:pt x="42436" y="468630"/>
                </a:lnTo>
                <a:lnTo>
                  <a:pt x="53036" y="462280"/>
                </a:lnTo>
                <a:lnTo>
                  <a:pt x="59325" y="450850"/>
                </a:lnTo>
                <a:lnTo>
                  <a:pt x="61400" y="433070"/>
                </a:lnTo>
                <a:lnTo>
                  <a:pt x="61389" y="431800"/>
                </a:lnTo>
                <a:lnTo>
                  <a:pt x="60378" y="421640"/>
                </a:lnTo>
                <a:lnTo>
                  <a:pt x="60172" y="420935"/>
                </a:lnTo>
                <a:lnTo>
                  <a:pt x="56848" y="420370"/>
                </a:lnTo>
                <a:lnTo>
                  <a:pt x="49674" y="417830"/>
                </a:lnTo>
                <a:lnTo>
                  <a:pt x="41165" y="416560"/>
                </a:lnTo>
                <a:close/>
              </a:path>
              <a:path w="3051175" h="476250">
                <a:moveTo>
                  <a:pt x="60172" y="420935"/>
                </a:moveTo>
                <a:lnTo>
                  <a:pt x="60378" y="421640"/>
                </a:lnTo>
                <a:lnTo>
                  <a:pt x="61389" y="431800"/>
                </a:lnTo>
                <a:lnTo>
                  <a:pt x="61400" y="433070"/>
                </a:lnTo>
                <a:lnTo>
                  <a:pt x="59325" y="450850"/>
                </a:lnTo>
                <a:lnTo>
                  <a:pt x="53036" y="462280"/>
                </a:lnTo>
                <a:lnTo>
                  <a:pt x="42436" y="468630"/>
                </a:lnTo>
                <a:lnTo>
                  <a:pt x="74149" y="468630"/>
                </a:lnTo>
                <a:lnTo>
                  <a:pt x="78750" y="467360"/>
                </a:lnTo>
                <a:lnTo>
                  <a:pt x="91959" y="466090"/>
                </a:lnTo>
                <a:lnTo>
                  <a:pt x="106447" y="465126"/>
                </a:lnTo>
                <a:lnTo>
                  <a:pt x="98664" y="459740"/>
                </a:lnTo>
                <a:lnTo>
                  <a:pt x="95296" y="448310"/>
                </a:lnTo>
                <a:lnTo>
                  <a:pt x="98018" y="434340"/>
                </a:lnTo>
                <a:lnTo>
                  <a:pt x="106226" y="427462"/>
                </a:lnTo>
                <a:lnTo>
                  <a:pt x="104672" y="426720"/>
                </a:lnTo>
                <a:lnTo>
                  <a:pt x="86599" y="425450"/>
                </a:lnTo>
                <a:lnTo>
                  <a:pt x="73687" y="424180"/>
                </a:lnTo>
                <a:lnTo>
                  <a:pt x="64311" y="421640"/>
                </a:lnTo>
                <a:lnTo>
                  <a:pt x="60172" y="420935"/>
                </a:lnTo>
                <a:close/>
              </a:path>
              <a:path w="3051175" h="476250">
                <a:moveTo>
                  <a:pt x="515420" y="462280"/>
                </a:moveTo>
                <a:lnTo>
                  <a:pt x="350174" y="462280"/>
                </a:lnTo>
                <a:lnTo>
                  <a:pt x="365636" y="464820"/>
                </a:lnTo>
                <a:lnTo>
                  <a:pt x="377129" y="466090"/>
                </a:lnTo>
                <a:lnTo>
                  <a:pt x="389787" y="467360"/>
                </a:lnTo>
                <a:lnTo>
                  <a:pt x="403136" y="467360"/>
                </a:lnTo>
                <a:lnTo>
                  <a:pt x="429994" y="464820"/>
                </a:lnTo>
                <a:lnTo>
                  <a:pt x="503166" y="464820"/>
                </a:lnTo>
                <a:lnTo>
                  <a:pt x="516588" y="462733"/>
                </a:lnTo>
                <a:lnTo>
                  <a:pt x="515420" y="462280"/>
                </a:lnTo>
                <a:close/>
              </a:path>
              <a:path w="3051175" h="476250">
                <a:moveTo>
                  <a:pt x="503166" y="464820"/>
                </a:moveTo>
                <a:lnTo>
                  <a:pt x="441602" y="464820"/>
                </a:lnTo>
                <a:lnTo>
                  <a:pt x="454111" y="466090"/>
                </a:lnTo>
                <a:lnTo>
                  <a:pt x="468304" y="467360"/>
                </a:lnTo>
                <a:lnTo>
                  <a:pt x="478793" y="467360"/>
                </a:lnTo>
                <a:lnTo>
                  <a:pt x="490004" y="466090"/>
                </a:lnTo>
                <a:lnTo>
                  <a:pt x="503166" y="464820"/>
                </a:lnTo>
                <a:close/>
              </a:path>
              <a:path w="3051175" h="476250">
                <a:moveTo>
                  <a:pt x="2939242" y="462280"/>
                </a:moveTo>
                <a:lnTo>
                  <a:pt x="2780855" y="462280"/>
                </a:lnTo>
                <a:lnTo>
                  <a:pt x="2796317" y="464820"/>
                </a:lnTo>
                <a:lnTo>
                  <a:pt x="2807809" y="466090"/>
                </a:lnTo>
                <a:lnTo>
                  <a:pt x="2820468" y="467360"/>
                </a:lnTo>
                <a:lnTo>
                  <a:pt x="2833816" y="467360"/>
                </a:lnTo>
                <a:lnTo>
                  <a:pt x="2860675" y="464820"/>
                </a:lnTo>
                <a:lnTo>
                  <a:pt x="2933847" y="464820"/>
                </a:lnTo>
                <a:lnTo>
                  <a:pt x="2942017" y="463550"/>
                </a:lnTo>
                <a:lnTo>
                  <a:pt x="2939242" y="462280"/>
                </a:lnTo>
                <a:close/>
              </a:path>
              <a:path w="3051175" h="476250">
                <a:moveTo>
                  <a:pt x="2933847" y="464820"/>
                </a:moveTo>
                <a:lnTo>
                  <a:pt x="2872284" y="464820"/>
                </a:lnTo>
                <a:lnTo>
                  <a:pt x="2884792" y="466090"/>
                </a:lnTo>
                <a:lnTo>
                  <a:pt x="2898985" y="467360"/>
                </a:lnTo>
                <a:lnTo>
                  <a:pt x="2909474" y="467360"/>
                </a:lnTo>
                <a:lnTo>
                  <a:pt x="2920684" y="466090"/>
                </a:lnTo>
                <a:lnTo>
                  <a:pt x="2933847" y="464820"/>
                </a:lnTo>
                <a:close/>
              </a:path>
              <a:path w="3051175" h="476250">
                <a:moveTo>
                  <a:pt x="119647" y="426720"/>
                </a:moveTo>
                <a:lnTo>
                  <a:pt x="107113" y="426720"/>
                </a:lnTo>
                <a:lnTo>
                  <a:pt x="106226" y="427462"/>
                </a:lnTo>
                <a:lnTo>
                  <a:pt x="115299" y="431800"/>
                </a:lnTo>
                <a:lnTo>
                  <a:pt x="119965" y="443230"/>
                </a:lnTo>
                <a:lnTo>
                  <a:pt x="118582" y="455930"/>
                </a:lnTo>
                <a:lnTo>
                  <a:pt x="111061" y="464820"/>
                </a:lnTo>
                <a:lnTo>
                  <a:pt x="106447" y="465126"/>
                </a:lnTo>
                <a:lnTo>
                  <a:pt x="107838" y="466090"/>
                </a:lnTo>
                <a:lnTo>
                  <a:pt x="116914" y="464820"/>
                </a:lnTo>
                <a:lnTo>
                  <a:pt x="130133" y="464820"/>
                </a:lnTo>
                <a:lnTo>
                  <a:pt x="140746" y="463550"/>
                </a:lnTo>
                <a:lnTo>
                  <a:pt x="193032" y="463550"/>
                </a:lnTo>
                <a:lnTo>
                  <a:pt x="204900" y="462280"/>
                </a:lnTo>
                <a:lnTo>
                  <a:pt x="515420" y="462280"/>
                </a:lnTo>
                <a:lnTo>
                  <a:pt x="508882" y="459740"/>
                </a:lnTo>
                <a:lnTo>
                  <a:pt x="502763" y="448310"/>
                </a:lnTo>
                <a:lnTo>
                  <a:pt x="502975" y="435610"/>
                </a:lnTo>
                <a:lnTo>
                  <a:pt x="503962" y="434340"/>
                </a:lnTo>
                <a:lnTo>
                  <a:pt x="417420" y="434340"/>
                </a:lnTo>
                <a:lnTo>
                  <a:pt x="405699" y="433070"/>
                </a:lnTo>
                <a:lnTo>
                  <a:pt x="185866" y="433070"/>
                </a:lnTo>
                <a:lnTo>
                  <a:pt x="176191" y="431800"/>
                </a:lnTo>
                <a:lnTo>
                  <a:pt x="163519" y="430530"/>
                </a:lnTo>
                <a:lnTo>
                  <a:pt x="119647" y="426720"/>
                </a:lnTo>
                <a:close/>
              </a:path>
              <a:path w="3051175" h="476250">
                <a:moveTo>
                  <a:pt x="572272" y="463550"/>
                </a:moveTo>
                <a:lnTo>
                  <a:pt x="544280" y="463550"/>
                </a:lnTo>
                <a:lnTo>
                  <a:pt x="559395" y="466090"/>
                </a:lnTo>
                <a:lnTo>
                  <a:pt x="572272" y="463550"/>
                </a:lnTo>
                <a:close/>
              </a:path>
              <a:path w="3051175" h="476250">
                <a:moveTo>
                  <a:pt x="788782" y="464820"/>
                </a:moveTo>
                <a:lnTo>
                  <a:pt x="765779" y="464820"/>
                </a:lnTo>
                <a:lnTo>
                  <a:pt x="776101" y="466090"/>
                </a:lnTo>
                <a:lnTo>
                  <a:pt x="788782" y="464820"/>
                </a:lnTo>
                <a:close/>
              </a:path>
              <a:path w="3051175" h="476250">
                <a:moveTo>
                  <a:pt x="1319108" y="459740"/>
                </a:moveTo>
                <a:lnTo>
                  <a:pt x="1077052" y="459740"/>
                </a:lnTo>
                <a:lnTo>
                  <a:pt x="1090215" y="461010"/>
                </a:lnTo>
                <a:lnTo>
                  <a:pt x="1101410" y="462280"/>
                </a:lnTo>
                <a:lnTo>
                  <a:pt x="1131950" y="466090"/>
                </a:lnTo>
                <a:lnTo>
                  <a:pt x="1155669" y="466090"/>
                </a:lnTo>
                <a:lnTo>
                  <a:pt x="1168723" y="464820"/>
                </a:lnTo>
                <a:lnTo>
                  <a:pt x="1182126" y="464820"/>
                </a:lnTo>
                <a:lnTo>
                  <a:pt x="1195542" y="463550"/>
                </a:lnTo>
                <a:lnTo>
                  <a:pt x="1259308" y="463550"/>
                </a:lnTo>
                <a:lnTo>
                  <a:pt x="1269562" y="462280"/>
                </a:lnTo>
                <a:lnTo>
                  <a:pt x="1325646" y="462280"/>
                </a:lnTo>
                <a:lnTo>
                  <a:pt x="1319108" y="459740"/>
                </a:lnTo>
                <a:close/>
              </a:path>
              <a:path w="3051175" h="476250">
                <a:moveTo>
                  <a:pt x="1382498" y="463550"/>
                </a:moveTo>
                <a:lnTo>
                  <a:pt x="1354506" y="463550"/>
                </a:lnTo>
                <a:lnTo>
                  <a:pt x="1369621" y="466090"/>
                </a:lnTo>
                <a:lnTo>
                  <a:pt x="1382498" y="463550"/>
                </a:lnTo>
                <a:close/>
              </a:path>
              <a:path w="3051175" h="476250">
                <a:moveTo>
                  <a:pt x="1599009" y="464820"/>
                </a:moveTo>
                <a:lnTo>
                  <a:pt x="1576005" y="464820"/>
                </a:lnTo>
                <a:lnTo>
                  <a:pt x="1586328" y="466090"/>
                </a:lnTo>
                <a:lnTo>
                  <a:pt x="1599009" y="464820"/>
                </a:lnTo>
                <a:close/>
              </a:path>
              <a:path w="3051175" h="476250">
                <a:moveTo>
                  <a:pt x="2129335" y="459740"/>
                </a:moveTo>
                <a:lnTo>
                  <a:pt x="1887279" y="459740"/>
                </a:lnTo>
                <a:lnTo>
                  <a:pt x="1900442" y="461010"/>
                </a:lnTo>
                <a:lnTo>
                  <a:pt x="1911637" y="462280"/>
                </a:lnTo>
                <a:lnTo>
                  <a:pt x="1942177" y="466090"/>
                </a:lnTo>
                <a:lnTo>
                  <a:pt x="1965896" y="466090"/>
                </a:lnTo>
                <a:lnTo>
                  <a:pt x="1978950" y="464820"/>
                </a:lnTo>
                <a:lnTo>
                  <a:pt x="1992353" y="464820"/>
                </a:lnTo>
                <a:lnTo>
                  <a:pt x="2005769" y="463550"/>
                </a:lnTo>
                <a:lnTo>
                  <a:pt x="2069535" y="463550"/>
                </a:lnTo>
                <a:lnTo>
                  <a:pt x="2079789" y="462280"/>
                </a:lnTo>
                <a:lnTo>
                  <a:pt x="2135873" y="462280"/>
                </a:lnTo>
                <a:lnTo>
                  <a:pt x="2129335" y="459740"/>
                </a:lnTo>
                <a:close/>
              </a:path>
              <a:path w="3051175" h="476250">
                <a:moveTo>
                  <a:pt x="2192725" y="463550"/>
                </a:moveTo>
                <a:lnTo>
                  <a:pt x="2164733" y="463550"/>
                </a:lnTo>
                <a:lnTo>
                  <a:pt x="2179848" y="466090"/>
                </a:lnTo>
                <a:lnTo>
                  <a:pt x="2192725" y="463550"/>
                </a:lnTo>
                <a:close/>
              </a:path>
              <a:path w="3051175" h="476250">
                <a:moveTo>
                  <a:pt x="2409236" y="464820"/>
                </a:moveTo>
                <a:lnTo>
                  <a:pt x="2386232" y="464820"/>
                </a:lnTo>
                <a:lnTo>
                  <a:pt x="2396555" y="466090"/>
                </a:lnTo>
                <a:lnTo>
                  <a:pt x="2409236" y="464820"/>
                </a:lnTo>
                <a:close/>
              </a:path>
              <a:path w="3051175" h="476250">
                <a:moveTo>
                  <a:pt x="2537184" y="427228"/>
                </a:moveTo>
                <a:lnTo>
                  <a:pt x="2528698" y="434340"/>
                </a:lnTo>
                <a:lnTo>
                  <a:pt x="2525976" y="448310"/>
                </a:lnTo>
                <a:lnTo>
                  <a:pt x="2529345" y="459740"/>
                </a:lnTo>
                <a:lnTo>
                  <a:pt x="2538519" y="466090"/>
                </a:lnTo>
                <a:lnTo>
                  <a:pt x="2547594" y="464820"/>
                </a:lnTo>
                <a:lnTo>
                  <a:pt x="2560813" y="464820"/>
                </a:lnTo>
                <a:lnTo>
                  <a:pt x="2571426" y="463550"/>
                </a:lnTo>
                <a:lnTo>
                  <a:pt x="2543538" y="463550"/>
                </a:lnTo>
                <a:lnTo>
                  <a:pt x="2550193" y="454660"/>
                </a:lnTo>
                <a:lnTo>
                  <a:pt x="2550724" y="441960"/>
                </a:lnTo>
                <a:lnTo>
                  <a:pt x="2545743" y="430530"/>
                </a:lnTo>
                <a:lnTo>
                  <a:pt x="2537184" y="427228"/>
                </a:lnTo>
                <a:close/>
              </a:path>
              <a:path w="3051175" h="476250">
                <a:moveTo>
                  <a:pt x="106226" y="427462"/>
                </a:moveTo>
                <a:lnTo>
                  <a:pt x="98018" y="434340"/>
                </a:lnTo>
                <a:lnTo>
                  <a:pt x="95296" y="448310"/>
                </a:lnTo>
                <a:lnTo>
                  <a:pt x="98664" y="459740"/>
                </a:lnTo>
                <a:lnTo>
                  <a:pt x="106447" y="465126"/>
                </a:lnTo>
                <a:lnTo>
                  <a:pt x="111061" y="464820"/>
                </a:lnTo>
                <a:lnTo>
                  <a:pt x="118582" y="455930"/>
                </a:lnTo>
                <a:lnTo>
                  <a:pt x="119965" y="443230"/>
                </a:lnTo>
                <a:lnTo>
                  <a:pt x="115299" y="431800"/>
                </a:lnTo>
                <a:lnTo>
                  <a:pt x="106226" y="427462"/>
                </a:lnTo>
                <a:close/>
              </a:path>
              <a:path w="3051175" h="476250">
                <a:moveTo>
                  <a:pt x="535892" y="426720"/>
                </a:moveTo>
                <a:lnTo>
                  <a:pt x="523250" y="426720"/>
                </a:lnTo>
                <a:lnTo>
                  <a:pt x="509304" y="427953"/>
                </a:lnTo>
                <a:lnTo>
                  <a:pt x="518169" y="430530"/>
                </a:lnTo>
                <a:lnTo>
                  <a:pt x="524596" y="440690"/>
                </a:lnTo>
                <a:lnTo>
                  <a:pt x="524867" y="453390"/>
                </a:lnTo>
                <a:lnTo>
                  <a:pt x="519508" y="462280"/>
                </a:lnTo>
                <a:lnTo>
                  <a:pt x="516588" y="462733"/>
                </a:lnTo>
                <a:lnTo>
                  <a:pt x="521957" y="464820"/>
                </a:lnTo>
                <a:lnTo>
                  <a:pt x="532852" y="463550"/>
                </a:lnTo>
                <a:lnTo>
                  <a:pt x="572272" y="463550"/>
                </a:lnTo>
                <a:lnTo>
                  <a:pt x="581016" y="462721"/>
                </a:lnTo>
                <a:lnTo>
                  <a:pt x="597830" y="461010"/>
                </a:lnTo>
                <a:lnTo>
                  <a:pt x="909339" y="461010"/>
                </a:lnTo>
                <a:lnTo>
                  <a:pt x="904783" y="449580"/>
                </a:lnTo>
                <a:lnTo>
                  <a:pt x="906361" y="436880"/>
                </a:lnTo>
                <a:lnTo>
                  <a:pt x="909652" y="433070"/>
                </a:lnTo>
                <a:lnTo>
                  <a:pt x="783774" y="433070"/>
                </a:lnTo>
                <a:lnTo>
                  <a:pt x="769733" y="431800"/>
                </a:lnTo>
                <a:lnTo>
                  <a:pt x="729967" y="431800"/>
                </a:lnTo>
                <a:lnTo>
                  <a:pt x="717183" y="430530"/>
                </a:lnTo>
                <a:lnTo>
                  <a:pt x="706317" y="430530"/>
                </a:lnTo>
                <a:lnTo>
                  <a:pt x="692944" y="429260"/>
                </a:lnTo>
                <a:lnTo>
                  <a:pt x="576583" y="429260"/>
                </a:lnTo>
                <a:lnTo>
                  <a:pt x="562906" y="427990"/>
                </a:lnTo>
                <a:lnTo>
                  <a:pt x="547705" y="427990"/>
                </a:lnTo>
                <a:lnTo>
                  <a:pt x="535892" y="426720"/>
                </a:lnTo>
                <a:close/>
              </a:path>
              <a:path w="3051175" h="476250">
                <a:moveTo>
                  <a:pt x="843940" y="462280"/>
                </a:moveTo>
                <a:lnTo>
                  <a:pt x="725611" y="462280"/>
                </a:lnTo>
                <a:lnTo>
                  <a:pt x="739638" y="463550"/>
                </a:lnTo>
                <a:lnTo>
                  <a:pt x="753325" y="464820"/>
                </a:lnTo>
                <a:lnTo>
                  <a:pt x="803992" y="464820"/>
                </a:lnTo>
                <a:lnTo>
                  <a:pt x="819645" y="463550"/>
                </a:lnTo>
                <a:lnTo>
                  <a:pt x="833656" y="463550"/>
                </a:lnTo>
                <a:lnTo>
                  <a:pt x="843940" y="462280"/>
                </a:lnTo>
                <a:close/>
              </a:path>
              <a:path w="3051175" h="476250">
                <a:moveTo>
                  <a:pt x="917241" y="427425"/>
                </a:moveTo>
                <a:lnTo>
                  <a:pt x="914039" y="427990"/>
                </a:lnTo>
                <a:lnTo>
                  <a:pt x="906361" y="436880"/>
                </a:lnTo>
                <a:lnTo>
                  <a:pt x="904783" y="449580"/>
                </a:lnTo>
                <a:lnTo>
                  <a:pt x="909339" y="461010"/>
                </a:lnTo>
                <a:lnTo>
                  <a:pt x="920059" y="464820"/>
                </a:lnTo>
                <a:lnTo>
                  <a:pt x="942921" y="464820"/>
                </a:lnTo>
                <a:lnTo>
                  <a:pt x="971242" y="463550"/>
                </a:lnTo>
                <a:lnTo>
                  <a:pt x="923084" y="463550"/>
                </a:lnTo>
                <a:lnTo>
                  <a:pt x="929739" y="454660"/>
                </a:lnTo>
                <a:lnTo>
                  <a:pt x="930270" y="441960"/>
                </a:lnTo>
                <a:lnTo>
                  <a:pt x="925289" y="430530"/>
                </a:lnTo>
                <a:lnTo>
                  <a:pt x="917241" y="427425"/>
                </a:lnTo>
                <a:close/>
              </a:path>
              <a:path w="3051175" h="476250">
                <a:moveTo>
                  <a:pt x="1325646" y="462280"/>
                </a:moveTo>
                <a:lnTo>
                  <a:pt x="1298700" y="462280"/>
                </a:lnTo>
                <a:lnTo>
                  <a:pt x="1310671" y="463550"/>
                </a:lnTo>
                <a:lnTo>
                  <a:pt x="1325066" y="464820"/>
                </a:lnTo>
                <a:lnTo>
                  <a:pt x="1326782" y="462721"/>
                </a:lnTo>
                <a:lnTo>
                  <a:pt x="1325646" y="462280"/>
                </a:lnTo>
                <a:close/>
              </a:path>
              <a:path w="3051175" h="476250">
                <a:moveTo>
                  <a:pt x="1346119" y="426720"/>
                </a:moveTo>
                <a:lnTo>
                  <a:pt x="1333477" y="426720"/>
                </a:lnTo>
                <a:lnTo>
                  <a:pt x="1321211" y="427805"/>
                </a:lnTo>
                <a:lnTo>
                  <a:pt x="1329699" y="431800"/>
                </a:lnTo>
                <a:lnTo>
                  <a:pt x="1334026" y="443230"/>
                </a:lnTo>
                <a:lnTo>
                  <a:pt x="1332333" y="455930"/>
                </a:lnTo>
                <a:lnTo>
                  <a:pt x="1326782" y="462721"/>
                </a:lnTo>
                <a:lnTo>
                  <a:pt x="1332183" y="464820"/>
                </a:lnTo>
                <a:lnTo>
                  <a:pt x="1343078" y="463550"/>
                </a:lnTo>
                <a:lnTo>
                  <a:pt x="1382498" y="463550"/>
                </a:lnTo>
                <a:lnTo>
                  <a:pt x="1391243" y="462721"/>
                </a:lnTo>
                <a:lnTo>
                  <a:pt x="1408058" y="461010"/>
                </a:lnTo>
                <a:lnTo>
                  <a:pt x="1719565" y="461010"/>
                </a:lnTo>
                <a:lnTo>
                  <a:pt x="1715010" y="449580"/>
                </a:lnTo>
                <a:lnTo>
                  <a:pt x="1716588" y="436880"/>
                </a:lnTo>
                <a:lnTo>
                  <a:pt x="1719878" y="433070"/>
                </a:lnTo>
                <a:lnTo>
                  <a:pt x="1594000" y="433070"/>
                </a:lnTo>
                <a:lnTo>
                  <a:pt x="1579960" y="431800"/>
                </a:lnTo>
                <a:lnTo>
                  <a:pt x="1540193" y="431800"/>
                </a:lnTo>
                <a:lnTo>
                  <a:pt x="1527409" y="430530"/>
                </a:lnTo>
                <a:lnTo>
                  <a:pt x="1516543" y="430530"/>
                </a:lnTo>
                <a:lnTo>
                  <a:pt x="1503171" y="429260"/>
                </a:lnTo>
                <a:lnTo>
                  <a:pt x="1386810" y="429260"/>
                </a:lnTo>
                <a:lnTo>
                  <a:pt x="1373133" y="427990"/>
                </a:lnTo>
                <a:lnTo>
                  <a:pt x="1357932" y="427990"/>
                </a:lnTo>
                <a:lnTo>
                  <a:pt x="1346119" y="426720"/>
                </a:lnTo>
                <a:close/>
              </a:path>
              <a:path w="3051175" h="476250">
                <a:moveTo>
                  <a:pt x="1654167" y="462280"/>
                </a:moveTo>
                <a:lnTo>
                  <a:pt x="1535838" y="462280"/>
                </a:lnTo>
                <a:lnTo>
                  <a:pt x="1549864" y="463550"/>
                </a:lnTo>
                <a:lnTo>
                  <a:pt x="1563551" y="464820"/>
                </a:lnTo>
                <a:lnTo>
                  <a:pt x="1614219" y="464820"/>
                </a:lnTo>
                <a:lnTo>
                  <a:pt x="1629872" y="463550"/>
                </a:lnTo>
                <a:lnTo>
                  <a:pt x="1643883" y="463550"/>
                </a:lnTo>
                <a:lnTo>
                  <a:pt x="1654167" y="462280"/>
                </a:lnTo>
                <a:close/>
              </a:path>
              <a:path w="3051175" h="476250">
                <a:moveTo>
                  <a:pt x="1727468" y="427425"/>
                </a:moveTo>
                <a:lnTo>
                  <a:pt x="1724266" y="427990"/>
                </a:lnTo>
                <a:lnTo>
                  <a:pt x="1716588" y="436880"/>
                </a:lnTo>
                <a:lnTo>
                  <a:pt x="1715010" y="449580"/>
                </a:lnTo>
                <a:lnTo>
                  <a:pt x="1719565" y="461010"/>
                </a:lnTo>
                <a:lnTo>
                  <a:pt x="1730286" y="464820"/>
                </a:lnTo>
                <a:lnTo>
                  <a:pt x="1753148" y="464820"/>
                </a:lnTo>
                <a:lnTo>
                  <a:pt x="1781469" y="463550"/>
                </a:lnTo>
                <a:lnTo>
                  <a:pt x="1733311" y="463550"/>
                </a:lnTo>
                <a:lnTo>
                  <a:pt x="1739966" y="454660"/>
                </a:lnTo>
                <a:lnTo>
                  <a:pt x="1740497" y="441960"/>
                </a:lnTo>
                <a:lnTo>
                  <a:pt x="1735516" y="430530"/>
                </a:lnTo>
                <a:lnTo>
                  <a:pt x="1727468" y="427425"/>
                </a:lnTo>
                <a:close/>
              </a:path>
              <a:path w="3051175" h="476250">
                <a:moveTo>
                  <a:pt x="2135873" y="462280"/>
                </a:moveTo>
                <a:lnTo>
                  <a:pt x="2108927" y="462280"/>
                </a:lnTo>
                <a:lnTo>
                  <a:pt x="2120898" y="463550"/>
                </a:lnTo>
                <a:lnTo>
                  <a:pt x="2135293" y="464820"/>
                </a:lnTo>
                <a:lnTo>
                  <a:pt x="2137008" y="462721"/>
                </a:lnTo>
                <a:lnTo>
                  <a:pt x="2135873" y="462280"/>
                </a:lnTo>
                <a:close/>
              </a:path>
              <a:path w="3051175" h="476250">
                <a:moveTo>
                  <a:pt x="2156346" y="426720"/>
                </a:moveTo>
                <a:lnTo>
                  <a:pt x="2143704" y="426720"/>
                </a:lnTo>
                <a:lnTo>
                  <a:pt x="2131438" y="427805"/>
                </a:lnTo>
                <a:lnTo>
                  <a:pt x="2139926" y="431800"/>
                </a:lnTo>
                <a:lnTo>
                  <a:pt x="2144253" y="443230"/>
                </a:lnTo>
                <a:lnTo>
                  <a:pt x="2142560" y="455930"/>
                </a:lnTo>
                <a:lnTo>
                  <a:pt x="2137009" y="462721"/>
                </a:lnTo>
                <a:lnTo>
                  <a:pt x="2142410" y="464820"/>
                </a:lnTo>
                <a:lnTo>
                  <a:pt x="2153305" y="463550"/>
                </a:lnTo>
                <a:lnTo>
                  <a:pt x="2192725" y="463550"/>
                </a:lnTo>
                <a:lnTo>
                  <a:pt x="2201469" y="462721"/>
                </a:lnTo>
                <a:lnTo>
                  <a:pt x="2218284" y="461010"/>
                </a:lnTo>
                <a:lnTo>
                  <a:pt x="2531180" y="461010"/>
                </a:lnTo>
                <a:lnTo>
                  <a:pt x="2529345" y="459740"/>
                </a:lnTo>
                <a:lnTo>
                  <a:pt x="2525976" y="448310"/>
                </a:lnTo>
                <a:lnTo>
                  <a:pt x="2528698" y="434340"/>
                </a:lnTo>
                <a:lnTo>
                  <a:pt x="2530213" y="433070"/>
                </a:lnTo>
                <a:lnTo>
                  <a:pt x="2404227" y="433070"/>
                </a:lnTo>
                <a:lnTo>
                  <a:pt x="2390187" y="431800"/>
                </a:lnTo>
                <a:lnTo>
                  <a:pt x="2350420" y="431800"/>
                </a:lnTo>
                <a:lnTo>
                  <a:pt x="2337636" y="430530"/>
                </a:lnTo>
                <a:lnTo>
                  <a:pt x="2326770" y="430530"/>
                </a:lnTo>
                <a:lnTo>
                  <a:pt x="2313398" y="429260"/>
                </a:lnTo>
                <a:lnTo>
                  <a:pt x="2197037" y="429260"/>
                </a:lnTo>
                <a:lnTo>
                  <a:pt x="2183360" y="427990"/>
                </a:lnTo>
                <a:lnTo>
                  <a:pt x="2168159" y="427990"/>
                </a:lnTo>
                <a:lnTo>
                  <a:pt x="2156346" y="426720"/>
                </a:lnTo>
                <a:close/>
              </a:path>
              <a:path w="3051175" h="476250">
                <a:moveTo>
                  <a:pt x="2464394" y="462280"/>
                </a:moveTo>
                <a:lnTo>
                  <a:pt x="2346065" y="462280"/>
                </a:lnTo>
                <a:lnTo>
                  <a:pt x="2360092" y="463550"/>
                </a:lnTo>
                <a:lnTo>
                  <a:pt x="2373778" y="464820"/>
                </a:lnTo>
                <a:lnTo>
                  <a:pt x="2424446" y="464820"/>
                </a:lnTo>
                <a:lnTo>
                  <a:pt x="2440099" y="463550"/>
                </a:lnTo>
                <a:lnTo>
                  <a:pt x="2454110" y="463550"/>
                </a:lnTo>
                <a:lnTo>
                  <a:pt x="2464394" y="462280"/>
                </a:lnTo>
                <a:close/>
              </a:path>
              <a:path w="3051175" h="476250">
                <a:moveTo>
                  <a:pt x="2940054" y="427974"/>
                </a:moveTo>
                <a:lnTo>
                  <a:pt x="2939820" y="427990"/>
                </a:lnTo>
                <a:lnTo>
                  <a:pt x="2933378" y="438150"/>
                </a:lnTo>
                <a:lnTo>
                  <a:pt x="2931999" y="449580"/>
                </a:lnTo>
                <a:lnTo>
                  <a:pt x="2936467" y="461010"/>
                </a:lnTo>
                <a:lnTo>
                  <a:pt x="2942018" y="463550"/>
                </a:lnTo>
                <a:lnTo>
                  <a:pt x="2950190" y="462280"/>
                </a:lnTo>
                <a:lnTo>
                  <a:pt x="2955548" y="453390"/>
                </a:lnTo>
                <a:lnTo>
                  <a:pt x="2955276" y="440690"/>
                </a:lnTo>
                <a:lnTo>
                  <a:pt x="2948849" y="430530"/>
                </a:lnTo>
                <a:lnTo>
                  <a:pt x="2940054" y="427974"/>
                </a:lnTo>
                <a:close/>
              </a:path>
              <a:path w="3051175" h="476250">
                <a:moveTo>
                  <a:pt x="323809" y="462280"/>
                </a:moveTo>
                <a:lnTo>
                  <a:pt x="225424" y="462280"/>
                </a:lnTo>
                <a:lnTo>
                  <a:pt x="254297" y="463550"/>
                </a:lnTo>
                <a:lnTo>
                  <a:pt x="312925" y="463550"/>
                </a:lnTo>
                <a:lnTo>
                  <a:pt x="323809" y="462280"/>
                </a:lnTo>
                <a:close/>
              </a:path>
              <a:path w="3051175" h="476250">
                <a:moveTo>
                  <a:pt x="909339" y="461010"/>
                </a:moveTo>
                <a:lnTo>
                  <a:pt x="648343" y="461010"/>
                </a:lnTo>
                <a:lnTo>
                  <a:pt x="659626" y="462280"/>
                </a:lnTo>
                <a:lnTo>
                  <a:pt x="672171" y="463550"/>
                </a:lnTo>
                <a:lnTo>
                  <a:pt x="700140" y="463550"/>
                </a:lnTo>
                <a:lnTo>
                  <a:pt x="712146" y="462280"/>
                </a:lnTo>
                <a:lnTo>
                  <a:pt x="912912" y="462280"/>
                </a:lnTo>
                <a:lnTo>
                  <a:pt x="909339" y="461010"/>
                </a:lnTo>
                <a:close/>
              </a:path>
              <a:path w="3051175" h="476250">
                <a:moveTo>
                  <a:pt x="912912" y="462280"/>
                </a:moveTo>
                <a:lnTo>
                  <a:pt x="853096" y="462280"/>
                </a:lnTo>
                <a:lnTo>
                  <a:pt x="878839" y="463550"/>
                </a:lnTo>
                <a:lnTo>
                  <a:pt x="916486" y="463550"/>
                </a:lnTo>
                <a:lnTo>
                  <a:pt x="912912" y="462280"/>
                </a:lnTo>
                <a:close/>
              </a:path>
              <a:path w="3051175" h="476250">
                <a:moveTo>
                  <a:pt x="935020" y="426720"/>
                </a:moveTo>
                <a:lnTo>
                  <a:pt x="921249" y="426720"/>
                </a:lnTo>
                <a:lnTo>
                  <a:pt x="917242" y="427425"/>
                </a:lnTo>
                <a:lnTo>
                  <a:pt x="925289" y="430530"/>
                </a:lnTo>
                <a:lnTo>
                  <a:pt x="930270" y="441960"/>
                </a:lnTo>
                <a:lnTo>
                  <a:pt x="929739" y="454660"/>
                </a:lnTo>
                <a:lnTo>
                  <a:pt x="923084" y="463550"/>
                </a:lnTo>
                <a:lnTo>
                  <a:pt x="971242" y="463550"/>
                </a:lnTo>
                <a:lnTo>
                  <a:pt x="984840" y="462280"/>
                </a:lnTo>
                <a:lnTo>
                  <a:pt x="1046020" y="462280"/>
                </a:lnTo>
                <a:lnTo>
                  <a:pt x="1077052" y="459740"/>
                </a:lnTo>
                <a:lnTo>
                  <a:pt x="1319108" y="459740"/>
                </a:lnTo>
                <a:lnTo>
                  <a:pt x="1312989" y="448310"/>
                </a:lnTo>
                <a:lnTo>
                  <a:pt x="1313202" y="435610"/>
                </a:lnTo>
                <a:lnTo>
                  <a:pt x="1314188" y="434340"/>
                </a:lnTo>
                <a:lnTo>
                  <a:pt x="1072397" y="434340"/>
                </a:lnTo>
                <a:lnTo>
                  <a:pt x="1058659" y="433070"/>
                </a:lnTo>
                <a:lnTo>
                  <a:pt x="1053487" y="431800"/>
                </a:lnTo>
                <a:lnTo>
                  <a:pt x="985921" y="431800"/>
                </a:lnTo>
                <a:lnTo>
                  <a:pt x="977287" y="430530"/>
                </a:lnTo>
                <a:lnTo>
                  <a:pt x="964771" y="429260"/>
                </a:lnTo>
                <a:lnTo>
                  <a:pt x="935020" y="426720"/>
                </a:lnTo>
                <a:close/>
              </a:path>
              <a:path w="3051175" h="476250">
                <a:moveTo>
                  <a:pt x="1719565" y="461010"/>
                </a:moveTo>
                <a:lnTo>
                  <a:pt x="1458570" y="461010"/>
                </a:lnTo>
                <a:lnTo>
                  <a:pt x="1469854" y="462280"/>
                </a:lnTo>
                <a:lnTo>
                  <a:pt x="1482399" y="463550"/>
                </a:lnTo>
                <a:lnTo>
                  <a:pt x="1510367" y="463550"/>
                </a:lnTo>
                <a:lnTo>
                  <a:pt x="1522373" y="462280"/>
                </a:lnTo>
                <a:lnTo>
                  <a:pt x="1723139" y="462280"/>
                </a:lnTo>
                <a:lnTo>
                  <a:pt x="1719565" y="461010"/>
                </a:lnTo>
                <a:close/>
              </a:path>
              <a:path w="3051175" h="476250">
                <a:moveTo>
                  <a:pt x="1723139" y="462280"/>
                </a:moveTo>
                <a:lnTo>
                  <a:pt x="1663323" y="462280"/>
                </a:lnTo>
                <a:lnTo>
                  <a:pt x="1689066" y="463550"/>
                </a:lnTo>
                <a:lnTo>
                  <a:pt x="1726712" y="463550"/>
                </a:lnTo>
                <a:lnTo>
                  <a:pt x="1723139" y="462280"/>
                </a:lnTo>
                <a:close/>
              </a:path>
              <a:path w="3051175" h="476250">
                <a:moveTo>
                  <a:pt x="1745246" y="426720"/>
                </a:moveTo>
                <a:lnTo>
                  <a:pt x="1731475" y="426720"/>
                </a:lnTo>
                <a:lnTo>
                  <a:pt x="1727468" y="427425"/>
                </a:lnTo>
                <a:lnTo>
                  <a:pt x="1735516" y="430530"/>
                </a:lnTo>
                <a:lnTo>
                  <a:pt x="1740497" y="441960"/>
                </a:lnTo>
                <a:lnTo>
                  <a:pt x="1739966" y="454660"/>
                </a:lnTo>
                <a:lnTo>
                  <a:pt x="1733311" y="463550"/>
                </a:lnTo>
                <a:lnTo>
                  <a:pt x="1781469" y="463550"/>
                </a:lnTo>
                <a:lnTo>
                  <a:pt x="1795067" y="462280"/>
                </a:lnTo>
                <a:lnTo>
                  <a:pt x="1856247" y="462280"/>
                </a:lnTo>
                <a:lnTo>
                  <a:pt x="1887279" y="459740"/>
                </a:lnTo>
                <a:lnTo>
                  <a:pt x="2129335" y="459740"/>
                </a:lnTo>
                <a:lnTo>
                  <a:pt x="2123216" y="448310"/>
                </a:lnTo>
                <a:lnTo>
                  <a:pt x="2123429" y="435610"/>
                </a:lnTo>
                <a:lnTo>
                  <a:pt x="2124415" y="434340"/>
                </a:lnTo>
                <a:lnTo>
                  <a:pt x="1882623" y="434340"/>
                </a:lnTo>
                <a:lnTo>
                  <a:pt x="1868885" y="433070"/>
                </a:lnTo>
                <a:lnTo>
                  <a:pt x="1863713" y="431800"/>
                </a:lnTo>
                <a:lnTo>
                  <a:pt x="1796147" y="431800"/>
                </a:lnTo>
                <a:lnTo>
                  <a:pt x="1787513" y="430530"/>
                </a:lnTo>
                <a:lnTo>
                  <a:pt x="1774997" y="429260"/>
                </a:lnTo>
                <a:lnTo>
                  <a:pt x="1745246" y="426720"/>
                </a:lnTo>
                <a:close/>
              </a:path>
              <a:path w="3051175" h="476250">
                <a:moveTo>
                  <a:pt x="2531180" y="461010"/>
                </a:moveTo>
                <a:lnTo>
                  <a:pt x="2268797" y="461010"/>
                </a:lnTo>
                <a:lnTo>
                  <a:pt x="2280080" y="462280"/>
                </a:lnTo>
                <a:lnTo>
                  <a:pt x="2292625" y="463550"/>
                </a:lnTo>
                <a:lnTo>
                  <a:pt x="2320594" y="463550"/>
                </a:lnTo>
                <a:lnTo>
                  <a:pt x="2332600" y="462280"/>
                </a:lnTo>
                <a:lnTo>
                  <a:pt x="2533015" y="462280"/>
                </a:lnTo>
                <a:lnTo>
                  <a:pt x="2531180" y="461010"/>
                </a:lnTo>
                <a:close/>
              </a:path>
              <a:path w="3051175" h="476250">
                <a:moveTo>
                  <a:pt x="2533015" y="462280"/>
                </a:moveTo>
                <a:lnTo>
                  <a:pt x="2473550" y="462280"/>
                </a:lnTo>
                <a:lnTo>
                  <a:pt x="2499293" y="463550"/>
                </a:lnTo>
                <a:lnTo>
                  <a:pt x="2534850" y="463550"/>
                </a:lnTo>
                <a:lnTo>
                  <a:pt x="2533015" y="462280"/>
                </a:lnTo>
                <a:close/>
              </a:path>
              <a:path w="3051175" h="476250">
                <a:moveTo>
                  <a:pt x="2550326" y="426720"/>
                </a:moveTo>
                <a:lnTo>
                  <a:pt x="2537792" y="426720"/>
                </a:lnTo>
                <a:lnTo>
                  <a:pt x="2537184" y="427228"/>
                </a:lnTo>
                <a:lnTo>
                  <a:pt x="2545743" y="430530"/>
                </a:lnTo>
                <a:lnTo>
                  <a:pt x="2550724" y="441960"/>
                </a:lnTo>
                <a:lnTo>
                  <a:pt x="2550193" y="454660"/>
                </a:lnTo>
                <a:lnTo>
                  <a:pt x="2543538" y="463550"/>
                </a:lnTo>
                <a:lnTo>
                  <a:pt x="2623713" y="463550"/>
                </a:lnTo>
                <a:lnTo>
                  <a:pt x="2635581" y="462280"/>
                </a:lnTo>
                <a:lnTo>
                  <a:pt x="2939242" y="462280"/>
                </a:lnTo>
                <a:lnTo>
                  <a:pt x="2936467" y="461010"/>
                </a:lnTo>
                <a:lnTo>
                  <a:pt x="2931999" y="449580"/>
                </a:lnTo>
                <a:lnTo>
                  <a:pt x="2933378" y="438150"/>
                </a:lnTo>
                <a:lnTo>
                  <a:pt x="2935794" y="434340"/>
                </a:lnTo>
                <a:lnTo>
                  <a:pt x="2848100" y="434340"/>
                </a:lnTo>
                <a:lnTo>
                  <a:pt x="2836378" y="433070"/>
                </a:lnTo>
                <a:lnTo>
                  <a:pt x="2616545" y="433070"/>
                </a:lnTo>
                <a:lnTo>
                  <a:pt x="2606871" y="431800"/>
                </a:lnTo>
                <a:lnTo>
                  <a:pt x="2594199" y="430530"/>
                </a:lnTo>
                <a:lnTo>
                  <a:pt x="2550326" y="426720"/>
                </a:lnTo>
                <a:close/>
              </a:path>
              <a:path w="3051175" h="476250">
                <a:moveTo>
                  <a:pt x="2754490" y="462280"/>
                </a:moveTo>
                <a:lnTo>
                  <a:pt x="2656104" y="462280"/>
                </a:lnTo>
                <a:lnTo>
                  <a:pt x="2684977" y="463550"/>
                </a:lnTo>
                <a:lnTo>
                  <a:pt x="2743606" y="463550"/>
                </a:lnTo>
                <a:lnTo>
                  <a:pt x="2754490" y="462280"/>
                </a:lnTo>
                <a:close/>
              </a:path>
              <a:path w="3051175" h="476250">
                <a:moveTo>
                  <a:pt x="509304" y="427953"/>
                </a:moveTo>
                <a:lnTo>
                  <a:pt x="508895" y="427990"/>
                </a:lnTo>
                <a:lnTo>
                  <a:pt x="502975" y="435610"/>
                </a:lnTo>
                <a:lnTo>
                  <a:pt x="502763" y="448310"/>
                </a:lnTo>
                <a:lnTo>
                  <a:pt x="508882" y="459740"/>
                </a:lnTo>
                <a:lnTo>
                  <a:pt x="516588" y="462733"/>
                </a:lnTo>
                <a:lnTo>
                  <a:pt x="519508" y="462280"/>
                </a:lnTo>
                <a:lnTo>
                  <a:pt x="524867" y="453390"/>
                </a:lnTo>
                <a:lnTo>
                  <a:pt x="524596" y="440690"/>
                </a:lnTo>
                <a:lnTo>
                  <a:pt x="518169" y="430530"/>
                </a:lnTo>
                <a:lnTo>
                  <a:pt x="509304" y="427953"/>
                </a:lnTo>
                <a:close/>
              </a:path>
              <a:path w="3051175" h="476250">
                <a:moveTo>
                  <a:pt x="2131438" y="427805"/>
                </a:moveTo>
                <a:lnTo>
                  <a:pt x="2129349" y="427990"/>
                </a:lnTo>
                <a:lnTo>
                  <a:pt x="2123429" y="435610"/>
                </a:lnTo>
                <a:lnTo>
                  <a:pt x="2123216" y="448310"/>
                </a:lnTo>
                <a:lnTo>
                  <a:pt x="2129335" y="459740"/>
                </a:lnTo>
                <a:lnTo>
                  <a:pt x="2137009" y="462721"/>
                </a:lnTo>
                <a:lnTo>
                  <a:pt x="2142560" y="455930"/>
                </a:lnTo>
                <a:lnTo>
                  <a:pt x="2144253" y="443230"/>
                </a:lnTo>
                <a:lnTo>
                  <a:pt x="2139926" y="431800"/>
                </a:lnTo>
                <a:lnTo>
                  <a:pt x="2131438" y="427805"/>
                </a:lnTo>
                <a:close/>
              </a:path>
              <a:path w="3051175" h="476250">
                <a:moveTo>
                  <a:pt x="1321211" y="427805"/>
                </a:moveTo>
                <a:lnTo>
                  <a:pt x="1319122" y="427990"/>
                </a:lnTo>
                <a:lnTo>
                  <a:pt x="1313202" y="435610"/>
                </a:lnTo>
                <a:lnTo>
                  <a:pt x="1312989" y="448310"/>
                </a:lnTo>
                <a:lnTo>
                  <a:pt x="1319108" y="459740"/>
                </a:lnTo>
                <a:lnTo>
                  <a:pt x="1326782" y="462721"/>
                </a:lnTo>
                <a:lnTo>
                  <a:pt x="1332333" y="455930"/>
                </a:lnTo>
                <a:lnTo>
                  <a:pt x="1334026" y="443230"/>
                </a:lnTo>
                <a:lnTo>
                  <a:pt x="1329699" y="431800"/>
                </a:lnTo>
                <a:lnTo>
                  <a:pt x="1321211" y="427805"/>
                </a:lnTo>
                <a:close/>
              </a:path>
              <a:path w="3051175" h="476250">
                <a:moveTo>
                  <a:pt x="648343" y="461010"/>
                </a:moveTo>
                <a:lnTo>
                  <a:pt x="597830" y="461010"/>
                </a:lnTo>
                <a:lnTo>
                  <a:pt x="608017" y="462280"/>
                </a:lnTo>
                <a:lnTo>
                  <a:pt x="631338" y="462280"/>
                </a:lnTo>
                <a:lnTo>
                  <a:pt x="648343" y="461010"/>
                </a:lnTo>
                <a:close/>
              </a:path>
              <a:path w="3051175" h="476250">
                <a:moveTo>
                  <a:pt x="1458570" y="461010"/>
                </a:moveTo>
                <a:lnTo>
                  <a:pt x="1408058" y="461010"/>
                </a:lnTo>
                <a:lnTo>
                  <a:pt x="1418244" y="462280"/>
                </a:lnTo>
                <a:lnTo>
                  <a:pt x="1441565" y="462280"/>
                </a:lnTo>
                <a:lnTo>
                  <a:pt x="1458570" y="461010"/>
                </a:lnTo>
                <a:close/>
              </a:path>
              <a:path w="3051175" h="476250">
                <a:moveTo>
                  <a:pt x="2268797" y="461010"/>
                </a:moveTo>
                <a:lnTo>
                  <a:pt x="2218284" y="461010"/>
                </a:lnTo>
                <a:lnTo>
                  <a:pt x="2228471" y="462280"/>
                </a:lnTo>
                <a:lnTo>
                  <a:pt x="2251791" y="462280"/>
                </a:lnTo>
                <a:lnTo>
                  <a:pt x="2268797" y="461010"/>
                </a:lnTo>
                <a:close/>
              </a:path>
              <a:path w="3051175" h="476250">
                <a:moveTo>
                  <a:pt x="14745" y="368980"/>
                </a:moveTo>
                <a:lnTo>
                  <a:pt x="14065" y="369570"/>
                </a:lnTo>
                <a:lnTo>
                  <a:pt x="10372" y="386080"/>
                </a:lnTo>
                <a:lnTo>
                  <a:pt x="8431" y="398780"/>
                </a:lnTo>
                <a:lnTo>
                  <a:pt x="5683" y="408940"/>
                </a:lnTo>
                <a:lnTo>
                  <a:pt x="2878" y="417830"/>
                </a:lnTo>
                <a:lnTo>
                  <a:pt x="771" y="427974"/>
                </a:lnTo>
                <a:lnTo>
                  <a:pt x="104" y="441960"/>
                </a:lnTo>
                <a:lnTo>
                  <a:pt x="3793" y="453390"/>
                </a:lnTo>
                <a:lnTo>
                  <a:pt x="6410" y="456390"/>
                </a:lnTo>
                <a:lnTo>
                  <a:pt x="6389" y="443230"/>
                </a:lnTo>
                <a:lnTo>
                  <a:pt x="10756" y="430530"/>
                </a:lnTo>
                <a:lnTo>
                  <a:pt x="18774" y="421640"/>
                </a:lnTo>
                <a:lnTo>
                  <a:pt x="29698" y="416560"/>
                </a:lnTo>
                <a:lnTo>
                  <a:pt x="58893" y="416560"/>
                </a:lnTo>
                <a:lnTo>
                  <a:pt x="58151" y="414020"/>
                </a:lnTo>
                <a:lnTo>
                  <a:pt x="55314" y="407670"/>
                </a:lnTo>
                <a:lnTo>
                  <a:pt x="52471" y="398780"/>
                </a:lnTo>
                <a:lnTo>
                  <a:pt x="50228" y="386080"/>
                </a:lnTo>
                <a:lnTo>
                  <a:pt x="49710" y="377190"/>
                </a:lnTo>
                <a:lnTo>
                  <a:pt x="28889" y="377190"/>
                </a:lnTo>
                <a:lnTo>
                  <a:pt x="15447" y="374650"/>
                </a:lnTo>
                <a:lnTo>
                  <a:pt x="14745" y="368980"/>
                </a:lnTo>
                <a:close/>
              </a:path>
              <a:path w="3051175" h="476250">
                <a:moveTo>
                  <a:pt x="2990546" y="444976"/>
                </a:moveTo>
                <a:lnTo>
                  <a:pt x="2990250" y="445770"/>
                </a:lnTo>
                <a:lnTo>
                  <a:pt x="2990538" y="445487"/>
                </a:lnTo>
                <a:lnTo>
                  <a:pt x="2990546" y="444976"/>
                </a:lnTo>
                <a:close/>
              </a:path>
              <a:path w="3051175" h="476250">
                <a:moveTo>
                  <a:pt x="2990538" y="445487"/>
                </a:moveTo>
                <a:lnTo>
                  <a:pt x="2990250" y="445770"/>
                </a:lnTo>
                <a:lnTo>
                  <a:pt x="2990534" y="445770"/>
                </a:lnTo>
                <a:lnTo>
                  <a:pt x="2990538" y="445487"/>
                </a:lnTo>
                <a:close/>
              </a:path>
              <a:path w="3051175" h="476250">
                <a:moveTo>
                  <a:pt x="3013878" y="422643"/>
                </a:moveTo>
                <a:lnTo>
                  <a:pt x="3005197" y="424180"/>
                </a:lnTo>
                <a:lnTo>
                  <a:pt x="2995466" y="431800"/>
                </a:lnTo>
                <a:lnTo>
                  <a:pt x="2990546" y="444976"/>
                </a:lnTo>
                <a:lnTo>
                  <a:pt x="2990538" y="445487"/>
                </a:lnTo>
                <a:lnTo>
                  <a:pt x="3013878" y="422643"/>
                </a:lnTo>
                <a:close/>
              </a:path>
              <a:path w="3051175" h="476250">
                <a:moveTo>
                  <a:pt x="3016291" y="415290"/>
                </a:moveTo>
                <a:lnTo>
                  <a:pt x="3003200" y="415290"/>
                </a:lnTo>
                <a:lnTo>
                  <a:pt x="2994812" y="416458"/>
                </a:lnTo>
                <a:lnTo>
                  <a:pt x="2994007" y="419100"/>
                </a:lnTo>
                <a:lnTo>
                  <a:pt x="2991983" y="426720"/>
                </a:lnTo>
                <a:lnTo>
                  <a:pt x="2990679" y="435610"/>
                </a:lnTo>
                <a:lnTo>
                  <a:pt x="2990546" y="444976"/>
                </a:lnTo>
                <a:lnTo>
                  <a:pt x="2995466" y="431800"/>
                </a:lnTo>
                <a:lnTo>
                  <a:pt x="3005197" y="424180"/>
                </a:lnTo>
                <a:lnTo>
                  <a:pt x="3013878" y="422643"/>
                </a:lnTo>
                <a:lnTo>
                  <a:pt x="3020093" y="416560"/>
                </a:lnTo>
                <a:lnTo>
                  <a:pt x="3016291" y="415290"/>
                </a:lnTo>
                <a:close/>
              </a:path>
              <a:path w="3051175" h="476250">
                <a:moveTo>
                  <a:pt x="466248" y="426720"/>
                </a:moveTo>
                <a:lnTo>
                  <a:pt x="454217" y="427990"/>
                </a:lnTo>
                <a:lnTo>
                  <a:pt x="430882" y="433070"/>
                </a:lnTo>
                <a:lnTo>
                  <a:pt x="417420" y="434340"/>
                </a:lnTo>
                <a:lnTo>
                  <a:pt x="503962" y="434340"/>
                </a:lnTo>
                <a:lnTo>
                  <a:pt x="508895" y="427990"/>
                </a:lnTo>
                <a:lnTo>
                  <a:pt x="482189" y="427990"/>
                </a:lnTo>
                <a:lnTo>
                  <a:pt x="466248" y="426720"/>
                </a:lnTo>
                <a:close/>
              </a:path>
              <a:path w="3051175" h="476250">
                <a:moveTo>
                  <a:pt x="1205295" y="425450"/>
                </a:moveTo>
                <a:lnTo>
                  <a:pt x="1183293" y="426720"/>
                </a:lnTo>
                <a:lnTo>
                  <a:pt x="1148208" y="426720"/>
                </a:lnTo>
                <a:lnTo>
                  <a:pt x="1135635" y="429260"/>
                </a:lnTo>
                <a:lnTo>
                  <a:pt x="1127949" y="431800"/>
                </a:lnTo>
                <a:lnTo>
                  <a:pt x="1121905" y="431800"/>
                </a:lnTo>
                <a:lnTo>
                  <a:pt x="1110622" y="433070"/>
                </a:lnTo>
                <a:lnTo>
                  <a:pt x="1094114" y="434340"/>
                </a:lnTo>
                <a:lnTo>
                  <a:pt x="1314188" y="434340"/>
                </a:lnTo>
                <a:lnTo>
                  <a:pt x="1318135" y="429260"/>
                </a:lnTo>
                <a:lnTo>
                  <a:pt x="1295980" y="429260"/>
                </a:lnTo>
                <a:lnTo>
                  <a:pt x="1281513" y="427990"/>
                </a:lnTo>
                <a:lnTo>
                  <a:pt x="1222764" y="427990"/>
                </a:lnTo>
                <a:lnTo>
                  <a:pt x="1205295" y="425450"/>
                </a:lnTo>
                <a:close/>
              </a:path>
              <a:path w="3051175" h="476250">
                <a:moveTo>
                  <a:pt x="2015522" y="425450"/>
                </a:moveTo>
                <a:lnTo>
                  <a:pt x="1993519" y="426720"/>
                </a:lnTo>
                <a:lnTo>
                  <a:pt x="1958435" y="426720"/>
                </a:lnTo>
                <a:lnTo>
                  <a:pt x="1945862" y="429260"/>
                </a:lnTo>
                <a:lnTo>
                  <a:pt x="1938176" y="431800"/>
                </a:lnTo>
                <a:lnTo>
                  <a:pt x="1932131" y="431800"/>
                </a:lnTo>
                <a:lnTo>
                  <a:pt x="1920848" y="433070"/>
                </a:lnTo>
                <a:lnTo>
                  <a:pt x="1904340" y="434340"/>
                </a:lnTo>
                <a:lnTo>
                  <a:pt x="2124415" y="434340"/>
                </a:lnTo>
                <a:lnTo>
                  <a:pt x="2128362" y="429260"/>
                </a:lnTo>
                <a:lnTo>
                  <a:pt x="2106207" y="429260"/>
                </a:lnTo>
                <a:lnTo>
                  <a:pt x="2091740" y="427990"/>
                </a:lnTo>
                <a:lnTo>
                  <a:pt x="2032991" y="427990"/>
                </a:lnTo>
                <a:lnTo>
                  <a:pt x="2015522" y="425450"/>
                </a:lnTo>
                <a:close/>
              </a:path>
              <a:path w="3051175" h="476250">
                <a:moveTo>
                  <a:pt x="2896927" y="426720"/>
                </a:moveTo>
                <a:lnTo>
                  <a:pt x="2884897" y="427990"/>
                </a:lnTo>
                <a:lnTo>
                  <a:pt x="2861562" y="433070"/>
                </a:lnTo>
                <a:lnTo>
                  <a:pt x="2848100" y="434340"/>
                </a:lnTo>
                <a:lnTo>
                  <a:pt x="2935794" y="434340"/>
                </a:lnTo>
                <a:lnTo>
                  <a:pt x="2939820" y="427990"/>
                </a:lnTo>
                <a:lnTo>
                  <a:pt x="2912869" y="427990"/>
                </a:lnTo>
                <a:lnTo>
                  <a:pt x="2896927" y="426720"/>
                </a:lnTo>
                <a:close/>
              </a:path>
              <a:path w="3051175" h="476250">
                <a:moveTo>
                  <a:pt x="247685" y="425450"/>
                </a:moveTo>
                <a:lnTo>
                  <a:pt x="238872" y="425450"/>
                </a:lnTo>
                <a:lnTo>
                  <a:pt x="226548" y="426720"/>
                </a:lnTo>
                <a:lnTo>
                  <a:pt x="197693" y="431800"/>
                </a:lnTo>
                <a:lnTo>
                  <a:pt x="185866" y="433070"/>
                </a:lnTo>
                <a:lnTo>
                  <a:pt x="315810" y="433070"/>
                </a:lnTo>
                <a:lnTo>
                  <a:pt x="273284" y="429260"/>
                </a:lnTo>
                <a:lnTo>
                  <a:pt x="259507" y="426720"/>
                </a:lnTo>
                <a:lnTo>
                  <a:pt x="247685" y="425450"/>
                </a:lnTo>
                <a:close/>
              </a:path>
              <a:path w="3051175" h="476250">
                <a:moveTo>
                  <a:pt x="364987" y="430530"/>
                </a:moveTo>
                <a:lnTo>
                  <a:pt x="342942" y="430530"/>
                </a:lnTo>
                <a:lnTo>
                  <a:pt x="326870" y="433070"/>
                </a:lnTo>
                <a:lnTo>
                  <a:pt x="405699" y="433070"/>
                </a:lnTo>
                <a:lnTo>
                  <a:pt x="392548" y="431800"/>
                </a:lnTo>
                <a:lnTo>
                  <a:pt x="378725" y="431800"/>
                </a:lnTo>
                <a:lnTo>
                  <a:pt x="364987" y="430530"/>
                </a:lnTo>
                <a:close/>
              </a:path>
              <a:path w="3051175" h="476250">
                <a:moveTo>
                  <a:pt x="833143" y="426720"/>
                </a:moveTo>
                <a:lnTo>
                  <a:pt x="827656" y="427990"/>
                </a:lnTo>
                <a:lnTo>
                  <a:pt x="811505" y="431800"/>
                </a:lnTo>
                <a:lnTo>
                  <a:pt x="798203" y="433070"/>
                </a:lnTo>
                <a:lnTo>
                  <a:pt x="909652" y="433070"/>
                </a:lnTo>
                <a:lnTo>
                  <a:pt x="912942" y="429260"/>
                </a:lnTo>
                <a:lnTo>
                  <a:pt x="857310" y="429260"/>
                </a:lnTo>
                <a:lnTo>
                  <a:pt x="843735" y="427990"/>
                </a:lnTo>
                <a:lnTo>
                  <a:pt x="833143" y="426720"/>
                </a:lnTo>
                <a:close/>
              </a:path>
              <a:path w="3051175" h="476250">
                <a:moveTo>
                  <a:pt x="1643369" y="426720"/>
                </a:moveTo>
                <a:lnTo>
                  <a:pt x="1637883" y="427990"/>
                </a:lnTo>
                <a:lnTo>
                  <a:pt x="1621732" y="431800"/>
                </a:lnTo>
                <a:lnTo>
                  <a:pt x="1608429" y="433070"/>
                </a:lnTo>
                <a:lnTo>
                  <a:pt x="1719878" y="433070"/>
                </a:lnTo>
                <a:lnTo>
                  <a:pt x="1723169" y="429260"/>
                </a:lnTo>
                <a:lnTo>
                  <a:pt x="1667537" y="429260"/>
                </a:lnTo>
                <a:lnTo>
                  <a:pt x="1653962" y="427990"/>
                </a:lnTo>
                <a:lnTo>
                  <a:pt x="1643369" y="426720"/>
                </a:lnTo>
                <a:close/>
              </a:path>
              <a:path w="3051175" h="476250">
                <a:moveTo>
                  <a:pt x="2453596" y="426720"/>
                </a:moveTo>
                <a:lnTo>
                  <a:pt x="2448110" y="427990"/>
                </a:lnTo>
                <a:lnTo>
                  <a:pt x="2431958" y="431800"/>
                </a:lnTo>
                <a:lnTo>
                  <a:pt x="2418655" y="433070"/>
                </a:lnTo>
                <a:lnTo>
                  <a:pt x="2530213" y="433070"/>
                </a:lnTo>
                <a:lnTo>
                  <a:pt x="2534760" y="429260"/>
                </a:lnTo>
                <a:lnTo>
                  <a:pt x="2477763" y="429260"/>
                </a:lnTo>
                <a:lnTo>
                  <a:pt x="2464188" y="427990"/>
                </a:lnTo>
                <a:lnTo>
                  <a:pt x="2453596" y="426720"/>
                </a:lnTo>
                <a:close/>
              </a:path>
              <a:path w="3051175" h="476250">
                <a:moveTo>
                  <a:pt x="2678365" y="425450"/>
                </a:moveTo>
                <a:lnTo>
                  <a:pt x="2669551" y="425450"/>
                </a:lnTo>
                <a:lnTo>
                  <a:pt x="2657227" y="426720"/>
                </a:lnTo>
                <a:lnTo>
                  <a:pt x="2628373" y="431800"/>
                </a:lnTo>
                <a:lnTo>
                  <a:pt x="2616545" y="433070"/>
                </a:lnTo>
                <a:lnTo>
                  <a:pt x="2746489" y="433070"/>
                </a:lnTo>
                <a:lnTo>
                  <a:pt x="2703964" y="429260"/>
                </a:lnTo>
                <a:lnTo>
                  <a:pt x="2690187" y="426720"/>
                </a:lnTo>
                <a:lnTo>
                  <a:pt x="2678365" y="425450"/>
                </a:lnTo>
                <a:close/>
              </a:path>
              <a:path w="3051175" h="476250">
                <a:moveTo>
                  <a:pt x="2795666" y="430530"/>
                </a:moveTo>
                <a:lnTo>
                  <a:pt x="2773621" y="430530"/>
                </a:lnTo>
                <a:lnTo>
                  <a:pt x="2757549" y="433070"/>
                </a:lnTo>
                <a:lnTo>
                  <a:pt x="2836378" y="433070"/>
                </a:lnTo>
                <a:lnTo>
                  <a:pt x="2823228" y="431800"/>
                </a:lnTo>
                <a:lnTo>
                  <a:pt x="2809405" y="431800"/>
                </a:lnTo>
                <a:lnTo>
                  <a:pt x="2795666" y="430530"/>
                </a:lnTo>
                <a:close/>
              </a:path>
              <a:path w="3051175" h="476250">
                <a:moveTo>
                  <a:pt x="1036924" y="429260"/>
                </a:moveTo>
                <a:lnTo>
                  <a:pt x="1024257" y="429260"/>
                </a:lnTo>
                <a:lnTo>
                  <a:pt x="995845" y="431800"/>
                </a:lnTo>
                <a:lnTo>
                  <a:pt x="1053487" y="431800"/>
                </a:lnTo>
                <a:lnTo>
                  <a:pt x="1048315" y="430530"/>
                </a:lnTo>
                <a:lnTo>
                  <a:pt x="1036924" y="429260"/>
                </a:lnTo>
                <a:close/>
              </a:path>
              <a:path w="3051175" h="476250">
                <a:moveTo>
                  <a:pt x="1847151" y="429260"/>
                </a:moveTo>
                <a:lnTo>
                  <a:pt x="1834484" y="429260"/>
                </a:lnTo>
                <a:lnTo>
                  <a:pt x="1806071" y="431800"/>
                </a:lnTo>
                <a:lnTo>
                  <a:pt x="1863713" y="431800"/>
                </a:lnTo>
                <a:lnTo>
                  <a:pt x="1858541" y="430530"/>
                </a:lnTo>
                <a:lnTo>
                  <a:pt x="1847151" y="429260"/>
                </a:lnTo>
                <a:close/>
              </a:path>
              <a:path w="3051175" h="476250">
                <a:moveTo>
                  <a:pt x="664099" y="426720"/>
                </a:moveTo>
                <a:lnTo>
                  <a:pt x="641017" y="426720"/>
                </a:lnTo>
                <a:lnTo>
                  <a:pt x="630024" y="427805"/>
                </a:lnTo>
                <a:lnTo>
                  <a:pt x="614566" y="429260"/>
                </a:lnTo>
                <a:lnTo>
                  <a:pt x="692944" y="429260"/>
                </a:lnTo>
                <a:lnTo>
                  <a:pt x="664099" y="426720"/>
                </a:lnTo>
                <a:close/>
              </a:path>
              <a:path w="3051175" h="476250">
                <a:moveTo>
                  <a:pt x="915411" y="426720"/>
                </a:moveTo>
                <a:lnTo>
                  <a:pt x="895609" y="426720"/>
                </a:lnTo>
                <a:lnTo>
                  <a:pt x="882827" y="427990"/>
                </a:lnTo>
                <a:lnTo>
                  <a:pt x="870018" y="427990"/>
                </a:lnTo>
                <a:lnTo>
                  <a:pt x="857310" y="429260"/>
                </a:lnTo>
                <a:lnTo>
                  <a:pt x="912942" y="429260"/>
                </a:lnTo>
                <a:lnTo>
                  <a:pt x="914039" y="427990"/>
                </a:lnTo>
                <a:lnTo>
                  <a:pt x="917241" y="427425"/>
                </a:lnTo>
                <a:lnTo>
                  <a:pt x="915411" y="426720"/>
                </a:lnTo>
                <a:close/>
              </a:path>
              <a:path w="3051175" h="476250">
                <a:moveTo>
                  <a:pt x="1318905" y="426720"/>
                </a:moveTo>
                <a:lnTo>
                  <a:pt x="1309409" y="427805"/>
                </a:lnTo>
                <a:lnTo>
                  <a:pt x="1295980" y="429260"/>
                </a:lnTo>
                <a:lnTo>
                  <a:pt x="1318135" y="429260"/>
                </a:lnTo>
                <a:lnTo>
                  <a:pt x="1319122" y="427990"/>
                </a:lnTo>
                <a:lnTo>
                  <a:pt x="1321211" y="427805"/>
                </a:lnTo>
                <a:lnTo>
                  <a:pt x="1318905" y="426720"/>
                </a:lnTo>
                <a:close/>
              </a:path>
              <a:path w="3051175" h="476250">
                <a:moveTo>
                  <a:pt x="1474326" y="426720"/>
                </a:moveTo>
                <a:lnTo>
                  <a:pt x="1451244" y="426720"/>
                </a:lnTo>
                <a:lnTo>
                  <a:pt x="1440251" y="427805"/>
                </a:lnTo>
                <a:lnTo>
                  <a:pt x="1424793" y="429260"/>
                </a:lnTo>
                <a:lnTo>
                  <a:pt x="1503171" y="429260"/>
                </a:lnTo>
                <a:lnTo>
                  <a:pt x="1474326" y="426720"/>
                </a:lnTo>
                <a:close/>
              </a:path>
              <a:path w="3051175" h="476250">
                <a:moveTo>
                  <a:pt x="1725638" y="426720"/>
                </a:moveTo>
                <a:lnTo>
                  <a:pt x="1705835" y="426720"/>
                </a:lnTo>
                <a:lnTo>
                  <a:pt x="1693053" y="427990"/>
                </a:lnTo>
                <a:lnTo>
                  <a:pt x="1680245" y="427990"/>
                </a:lnTo>
                <a:lnTo>
                  <a:pt x="1667537" y="429260"/>
                </a:lnTo>
                <a:lnTo>
                  <a:pt x="1723169" y="429260"/>
                </a:lnTo>
                <a:lnTo>
                  <a:pt x="1724266" y="427990"/>
                </a:lnTo>
                <a:lnTo>
                  <a:pt x="1727468" y="427425"/>
                </a:lnTo>
                <a:lnTo>
                  <a:pt x="1725638" y="426720"/>
                </a:lnTo>
                <a:close/>
              </a:path>
              <a:path w="3051175" h="476250">
                <a:moveTo>
                  <a:pt x="2129132" y="426720"/>
                </a:moveTo>
                <a:lnTo>
                  <a:pt x="2119636" y="427805"/>
                </a:lnTo>
                <a:lnTo>
                  <a:pt x="2106207" y="429260"/>
                </a:lnTo>
                <a:lnTo>
                  <a:pt x="2128362" y="429260"/>
                </a:lnTo>
                <a:lnTo>
                  <a:pt x="2129349" y="427990"/>
                </a:lnTo>
                <a:lnTo>
                  <a:pt x="2131438" y="427805"/>
                </a:lnTo>
                <a:lnTo>
                  <a:pt x="2129132" y="426720"/>
                </a:lnTo>
                <a:close/>
              </a:path>
              <a:path w="3051175" h="476250">
                <a:moveTo>
                  <a:pt x="2284553" y="426720"/>
                </a:moveTo>
                <a:lnTo>
                  <a:pt x="2261471" y="426720"/>
                </a:lnTo>
                <a:lnTo>
                  <a:pt x="2250478" y="427805"/>
                </a:lnTo>
                <a:lnTo>
                  <a:pt x="2235020" y="429260"/>
                </a:lnTo>
                <a:lnTo>
                  <a:pt x="2313398" y="429260"/>
                </a:lnTo>
                <a:lnTo>
                  <a:pt x="2284553" y="426720"/>
                </a:lnTo>
                <a:close/>
              </a:path>
              <a:path w="3051175" h="476250">
                <a:moveTo>
                  <a:pt x="2535865" y="426720"/>
                </a:moveTo>
                <a:lnTo>
                  <a:pt x="2516061" y="426720"/>
                </a:lnTo>
                <a:lnTo>
                  <a:pt x="2503279" y="427990"/>
                </a:lnTo>
                <a:lnTo>
                  <a:pt x="2490470" y="427990"/>
                </a:lnTo>
                <a:lnTo>
                  <a:pt x="2477763" y="429260"/>
                </a:lnTo>
                <a:lnTo>
                  <a:pt x="2534760" y="429260"/>
                </a:lnTo>
                <a:lnTo>
                  <a:pt x="2537184" y="427228"/>
                </a:lnTo>
                <a:lnTo>
                  <a:pt x="2535865" y="426720"/>
                </a:lnTo>
                <a:close/>
              </a:path>
              <a:path w="3051175" h="476250">
                <a:moveTo>
                  <a:pt x="505058" y="426720"/>
                </a:moveTo>
                <a:lnTo>
                  <a:pt x="494489" y="427990"/>
                </a:lnTo>
                <a:lnTo>
                  <a:pt x="508895" y="427990"/>
                </a:lnTo>
                <a:lnTo>
                  <a:pt x="509304" y="427953"/>
                </a:lnTo>
                <a:lnTo>
                  <a:pt x="505058" y="426720"/>
                </a:lnTo>
                <a:close/>
              </a:path>
              <a:path w="3051175" h="476250">
                <a:moveTo>
                  <a:pt x="2935738" y="426720"/>
                </a:moveTo>
                <a:lnTo>
                  <a:pt x="2925169" y="427990"/>
                </a:lnTo>
                <a:lnTo>
                  <a:pt x="2939820" y="427990"/>
                </a:lnTo>
                <a:lnTo>
                  <a:pt x="2940054" y="427974"/>
                </a:lnTo>
                <a:lnTo>
                  <a:pt x="2935738" y="426720"/>
                </a:lnTo>
                <a:close/>
              </a:path>
              <a:path w="3051175" h="476250">
                <a:moveTo>
                  <a:pt x="3047385" y="415290"/>
                </a:moveTo>
                <a:lnTo>
                  <a:pt x="3016291" y="415290"/>
                </a:lnTo>
                <a:lnTo>
                  <a:pt x="3020093" y="416560"/>
                </a:lnTo>
                <a:lnTo>
                  <a:pt x="3013878" y="422643"/>
                </a:lnTo>
                <a:lnTo>
                  <a:pt x="3019546" y="421640"/>
                </a:lnTo>
                <a:lnTo>
                  <a:pt x="3049329" y="421640"/>
                </a:lnTo>
                <a:lnTo>
                  <a:pt x="3049136" y="420370"/>
                </a:lnTo>
                <a:lnTo>
                  <a:pt x="3047385" y="415290"/>
                </a:lnTo>
                <a:close/>
              </a:path>
              <a:path w="3051175" h="476250">
                <a:moveTo>
                  <a:pt x="58893" y="416560"/>
                </a:moveTo>
                <a:lnTo>
                  <a:pt x="41165" y="416560"/>
                </a:lnTo>
                <a:lnTo>
                  <a:pt x="49674" y="417830"/>
                </a:lnTo>
                <a:lnTo>
                  <a:pt x="56848" y="420370"/>
                </a:lnTo>
                <a:lnTo>
                  <a:pt x="60172" y="420935"/>
                </a:lnTo>
                <a:lnTo>
                  <a:pt x="58893" y="416560"/>
                </a:lnTo>
                <a:close/>
              </a:path>
              <a:path w="3051175" h="476250">
                <a:moveTo>
                  <a:pt x="3002215" y="369148"/>
                </a:moveTo>
                <a:lnTo>
                  <a:pt x="3000881" y="372110"/>
                </a:lnTo>
                <a:lnTo>
                  <a:pt x="3000188" y="389890"/>
                </a:lnTo>
                <a:lnTo>
                  <a:pt x="2998530" y="402590"/>
                </a:lnTo>
                <a:lnTo>
                  <a:pt x="2996329" y="411480"/>
                </a:lnTo>
                <a:lnTo>
                  <a:pt x="2994812" y="416458"/>
                </a:lnTo>
                <a:lnTo>
                  <a:pt x="3003200" y="415290"/>
                </a:lnTo>
                <a:lnTo>
                  <a:pt x="3047385" y="415290"/>
                </a:lnTo>
                <a:lnTo>
                  <a:pt x="3044377" y="406400"/>
                </a:lnTo>
                <a:lnTo>
                  <a:pt x="3041875" y="397510"/>
                </a:lnTo>
                <a:lnTo>
                  <a:pt x="3039892" y="384810"/>
                </a:lnTo>
                <a:lnTo>
                  <a:pt x="3039487" y="377190"/>
                </a:lnTo>
                <a:lnTo>
                  <a:pt x="3018613" y="377190"/>
                </a:lnTo>
                <a:lnTo>
                  <a:pt x="3005199" y="373380"/>
                </a:lnTo>
                <a:lnTo>
                  <a:pt x="3002215" y="369148"/>
                </a:lnTo>
                <a:close/>
              </a:path>
              <a:path w="3051175" h="476250">
                <a:moveTo>
                  <a:pt x="33673" y="359410"/>
                </a:moveTo>
                <a:lnTo>
                  <a:pt x="22852" y="361950"/>
                </a:lnTo>
                <a:lnTo>
                  <a:pt x="14745" y="368980"/>
                </a:lnTo>
                <a:lnTo>
                  <a:pt x="15447" y="374650"/>
                </a:lnTo>
                <a:lnTo>
                  <a:pt x="28889" y="377190"/>
                </a:lnTo>
                <a:lnTo>
                  <a:pt x="43226" y="374650"/>
                </a:lnTo>
                <a:lnTo>
                  <a:pt x="48989" y="368075"/>
                </a:lnTo>
                <a:lnTo>
                  <a:pt x="43472" y="361950"/>
                </a:lnTo>
                <a:lnTo>
                  <a:pt x="33673" y="359410"/>
                </a:lnTo>
                <a:close/>
              </a:path>
              <a:path w="3051175" h="476250">
                <a:moveTo>
                  <a:pt x="48989" y="368075"/>
                </a:moveTo>
                <a:lnTo>
                  <a:pt x="43226" y="374650"/>
                </a:lnTo>
                <a:lnTo>
                  <a:pt x="28889" y="377190"/>
                </a:lnTo>
                <a:lnTo>
                  <a:pt x="49710" y="377190"/>
                </a:lnTo>
                <a:lnTo>
                  <a:pt x="49192" y="368300"/>
                </a:lnTo>
                <a:lnTo>
                  <a:pt x="48989" y="368075"/>
                </a:lnTo>
                <a:close/>
              </a:path>
              <a:path w="3051175" h="476250">
                <a:moveTo>
                  <a:pt x="3017773" y="356870"/>
                </a:moveTo>
                <a:lnTo>
                  <a:pt x="3006029" y="360680"/>
                </a:lnTo>
                <a:lnTo>
                  <a:pt x="3002215" y="369148"/>
                </a:lnTo>
                <a:lnTo>
                  <a:pt x="3005199" y="373380"/>
                </a:lnTo>
                <a:lnTo>
                  <a:pt x="3018613" y="377190"/>
                </a:lnTo>
                <a:lnTo>
                  <a:pt x="3032841" y="374650"/>
                </a:lnTo>
                <a:lnTo>
                  <a:pt x="3038917" y="366474"/>
                </a:lnTo>
                <a:lnTo>
                  <a:pt x="3038879" y="365760"/>
                </a:lnTo>
                <a:lnTo>
                  <a:pt x="3030571" y="358140"/>
                </a:lnTo>
                <a:lnTo>
                  <a:pt x="3017773" y="356870"/>
                </a:lnTo>
                <a:close/>
              </a:path>
              <a:path w="3051175" h="476250">
                <a:moveTo>
                  <a:pt x="3038917" y="366474"/>
                </a:moveTo>
                <a:lnTo>
                  <a:pt x="3032841" y="374650"/>
                </a:lnTo>
                <a:lnTo>
                  <a:pt x="3018613" y="377190"/>
                </a:lnTo>
                <a:lnTo>
                  <a:pt x="3039487" y="377190"/>
                </a:lnTo>
                <a:lnTo>
                  <a:pt x="3038917" y="366474"/>
                </a:lnTo>
                <a:close/>
              </a:path>
              <a:path w="3051175" h="476250">
                <a:moveTo>
                  <a:pt x="3002438" y="107676"/>
                </a:moveTo>
                <a:lnTo>
                  <a:pt x="3000713" y="109220"/>
                </a:lnTo>
                <a:lnTo>
                  <a:pt x="3002650" y="120650"/>
                </a:lnTo>
                <a:lnTo>
                  <a:pt x="3002639" y="133350"/>
                </a:lnTo>
                <a:lnTo>
                  <a:pt x="3001975" y="144780"/>
                </a:lnTo>
                <a:lnTo>
                  <a:pt x="3001786" y="158750"/>
                </a:lnTo>
                <a:lnTo>
                  <a:pt x="3002811" y="168910"/>
                </a:lnTo>
                <a:lnTo>
                  <a:pt x="3000310" y="182880"/>
                </a:lnTo>
                <a:lnTo>
                  <a:pt x="3001212" y="193040"/>
                </a:lnTo>
                <a:lnTo>
                  <a:pt x="3001148" y="209550"/>
                </a:lnTo>
                <a:lnTo>
                  <a:pt x="3002339" y="224790"/>
                </a:lnTo>
                <a:lnTo>
                  <a:pt x="3005521" y="233680"/>
                </a:lnTo>
                <a:lnTo>
                  <a:pt x="3006874" y="240030"/>
                </a:lnTo>
                <a:lnTo>
                  <a:pt x="3007945" y="254000"/>
                </a:lnTo>
                <a:lnTo>
                  <a:pt x="3007283" y="275590"/>
                </a:lnTo>
                <a:lnTo>
                  <a:pt x="3005321" y="285750"/>
                </a:lnTo>
                <a:lnTo>
                  <a:pt x="3003855" y="300990"/>
                </a:lnTo>
                <a:lnTo>
                  <a:pt x="3005076" y="314960"/>
                </a:lnTo>
                <a:lnTo>
                  <a:pt x="3005782" y="326390"/>
                </a:lnTo>
                <a:lnTo>
                  <a:pt x="3001836" y="353060"/>
                </a:lnTo>
                <a:lnTo>
                  <a:pt x="3000722" y="367030"/>
                </a:lnTo>
                <a:lnTo>
                  <a:pt x="3002215" y="369148"/>
                </a:lnTo>
                <a:lnTo>
                  <a:pt x="3006029" y="360680"/>
                </a:lnTo>
                <a:lnTo>
                  <a:pt x="3017773" y="356870"/>
                </a:lnTo>
                <a:lnTo>
                  <a:pt x="3038968" y="356870"/>
                </a:lnTo>
                <a:lnTo>
                  <a:pt x="3038899" y="355600"/>
                </a:lnTo>
                <a:lnTo>
                  <a:pt x="3037933" y="342900"/>
                </a:lnTo>
                <a:lnTo>
                  <a:pt x="3037028" y="327660"/>
                </a:lnTo>
                <a:lnTo>
                  <a:pt x="3036663" y="314960"/>
                </a:lnTo>
                <a:lnTo>
                  <a:pt x="3036796" y="309880"/>
                </a:lnTo>
                <a:lnTo>
                  <a:pt x="3036904" y="300990"/>
                </a:lnTo>
                <a:lnTo>
                  <a:pt x="3036639" y="289560"/>
                </a:lnTo>
                <a:lnTo>
                  <a:pt x="3034756" y="274320"/>
                </a:lnTo>
                <a:lnTo>
                  <a:pt x="3034537" y="260350"/>
                </a:lnTo>
                <a:lnTo>
                  <a:pt x="3036390" y="248920"/>
                </a:lnTo>
                <a:lnTo>
                  <a:pt x="3038828" y="238760"/>
                </a:lnTo>
                <a:lnTo>
                  <a:pt x="3040366" y="228600"/>
                </a:lnTo>
                <a:lnTo>
                  <a:pt x="3040259" y="220980"/>
                </a:lnTo>
                <a:lnTo>
                  <a:pt x="3040138" y="215900"/>
                </a:lnTo>
                <a:lnTo>
                  <a:pt x="3039455" y="203200"/>
                </a:lnTo>
                <a:lnTo>
                  <a:pt x="3038655" y="190500"/>
                </a:lnTo>
                <a:lnTo>
                  <a:pt x="3037866" y="176530"/>
                </a:lnTo>
                <a:lnTo>
                  <a:pt x="3038482" y="162560"/>
                </a:lnTo>
                <a:lnTo>
                  <a:pt x="3037938" y="152400"/>
                </a:lnTo>
                <a:lnTo>
                  <a:pt x="3036330" y="144780"/>
                </a:lnTo>
                <a:lnTo>
                  <a:pt x="3035526" y="138430"/>
                </a:lnTo>
                <a:lnTo>
                  <a:pt x="3035581" y="129540"/>
                </a:lnTo>
                <a:lnTo>
                  <a:pt x="3037112" y="119380"/>
                </a:lnTo>
                <a:lnTo>
                  <a:pt x="3024227" y="119380"/>
                </a:lnTo>
                <a:lnTo>
                  <a:pt x="3011810" y="118110"/>
                </a:lnTo>
                <a:lnTo>
                  <a:pt x="3002761" y="111760"/>
                </a:lnTo>
                <a:lnTo>
                  <a:pt x="3002438" y="107676"/>
                </a:lnTo>
                <a:close/>
              </a:path>
              <a:path w="3051175" h="476250">
                <a:moveTo>
                  <a:pt x="13140" y="113037"/>
                </a:moveTo>
                <a:lnTo>
                  <a:pt x="11538" y="115570"/>
                </a:lnTo>
                <a:lnTo>
                  <a:pt x="12758" y="125730"/>
                </a:lnTo>
                <a:lnTo>
                  <a:pt x="11199" y="140970"/>
                </a:lnTo>
                <a:lnTo>
                  <a:pt x="13813" y="153670"/>
                </a:lnTo>
                <a:lnTo>
                  <a:pt x="14872" y="167640"/>
                </a:lnTo>
                <a:lnTo>
                  <a:pt x="13730" y="177800"/>
                </a:lnTo>
                <a:lnTo>
                  <a:pt x="14628" y="190500"/>
                </a:lnTo>
                <a:lnTo>
                  <a:pt x="14704" y="194310"/>
                </a:lnTo>
                <a:lnTo>
                  <a:pt x="13983" y="203200"/>
                </a:lnTo>
                <a:lnTo>
                  <a:pt x="12490" y="215900"/>
                </a:lnTo>
                <a:lnTo>
                  <a:pt x="13532" y="229870"/>
                </a:lnTo>
                <a:lnTo>
                  <a:pt x="14056" y="242570"/>
                </a:lnTo>
                <a:lnTo>
                  <a:pt x="13006" y="255270"/>
                </a:lnTo>
                <a:lnTo>
                  <a:pt x="11585" y="269240"/>
                </a:lnTo>
                <a:lnTo>
                  <a:pt x="10992" y="280670"/>
                </a:lnTo>
                <a:lnTo>
                  <a:pt x="11900" y="294640"/>
                </a:lnTo>
                <a:lnTo>
                  <a:pt x="13033" y="309880"/>
                </a:lnTo>
                <a:lnTo>
                  <a:pt x="14013" y="321310"/>
                </a:lnTo>
                <a:lnTo>
                  <a:pt x="13725" y="331470"/>
                </a:lnTo>
                <a:lnTo>
                  <a:pt x="13279" y="344170"/>
                </a:lnTo>
                <a:lnTo>
                  <a:pt x="13559" y="359410"/>
                </a:lnTo>
                <a:lnTo>
                  <a:pt x="14745" y="368980"/>
                </a:lnTo>
                <a:lnTo>
                  <a:pt x="22852" y="361950"/>
                </a:lnTo>
                <a:lnTo>
                  <a:pt x="33673" y="359410"/>
                </a:lnTo>
                <a:lnTo>
                  <a:pt x="49663" y="359410"/>
                </a:lnTo>
                <a:lnTo>
                  <a:pt x="49299" y="351790"/>
                </a:lnTo>
                <a:lnTo>
                  <a:pt x="48551" y="339090"/>
                </a:lnTo>
                <a:lnTo>
                  <a:pt x="48061" y="325120"/>
                </a:lnTo>
                <a:lnTo>
                  <a:pt x="48566" y="313690"/>
                </a:lnTo>
                <a:lnTo>
                  <a:pt x="45090" y="300990"/>
                </a:lnTo>
                <a:lnTo>
                  <a:pt x="43148" y="288290"/>
                </a:lnTo>
                <a:lnTo>
                  <a:pt x="44350" y="274320"/>
                </a:lnTo>
                <a:lnTo>
                  <a:pt x="45103" y="262890"/>
                </a:lnTo>
                <a:lnTo>
                  <a:pt x="45317" y="248920"/>
                </a:lnTo>
                <a:lnTo>
                  <a:pt x="45831" y="233680"/>
                </a:lnTo>
                <a:lnTo>
                  <a:pt x="47139" y="220980"/>
                </a:lnTo>
                <a:lnTo>
                  <a:pt x="49372" y="205740"/>
                </a:lnTo>
                <a:lnTo>
                  <a:pt x="49536" y="194310"/>
                </a:lnTo>
                <a:lnTo>
                  <a:pt x="47917" y="181610"/>
                </a:lnTo>
                <a:lnTo>
                  <a:pt x="46863" y="168910"/>
                </a:lnTo>
                <a:lnTo>
                  <a:pt x="47142" y="157480"/>
                </a:lnTo>
                <a:lnTo>
                  <a:pt x="47799" y="144780"/>
                </a:lnTo>
                <a:lnTo>
                  <a:pt x="48848" y="129540"/>
                </a:lnTo>
                <a:lnTo>
                  <a:pt x="48548" y="120650"/>
                </a:lnTo>
                <a:lnTo>
                  <a:pt x="32853" y="120650"/>
                </a:lnTo>
                <a:lnTo>
                  <a:pt x="20054" y="119380"/>
                </a:lnTo>
                <a:lnTo>
                  <a:pt x="13140" y="113037"/>
                </a:lnTo>
                <a:close/>
              </a:path>
              <a:path w="3051175" h="476250">
                <a:moveTo>
                  <a:pt x="49663" y="359410"/>
                </a:moveTo>
                <a:lnTo>
                  <a:pt x="33673" y="359410"/>
                </a:lnTo>
                <a:lnTo>
                  <a:pt x="43472" y="361950"/>
                </a:lnTo>
                <a:lnTo>
                  <a:pt x="48989" y="368075"/>
                </a:lnTo>
                <a:lnTo>
                  <a:pt x="49905" y="367030"/>
                </a:lnTo>
                <a:lnTo>
                  <a:pt x="49785" y="361950"/>
                </a:lnTo>
                <a:lnTo>
                  <a:pt x="49663" y="359410"/>
                </a:lnTo>
                <a:close/>
              </a:path>
              <a:path w="3051175" h="476250">
                <a:moveTo>
                  <a:pt x="3038968" y="356870"/>
                </a:moveTo>
                <a:lnTo>
                  <a:pt x="3017773" y="356870"/>
                </a:lnTo>
                <a:lnTo>
                  <a:pt x="3030571" y="358140"/>
                </a:lnTo>
                <a:lnTo>
                  <a:pt x="3038879" y="365760"/>
                </a:lnTo>
                <a:lnTo>
                  <a:pt x="3038917" y="366474"/>
                </a:lnTo>
                <a:lnTo>
                  <a:pt x="3039448" y="365760"/>
                </a:lnTo>
                <a:lnTo>
                  <a:pt x="3038968" y="356870"/>
                </a:lnTo>
                <a:close/>
              </a:path>
              <a:path w="3051175" h="476250">
                <a:moveTo>
                  <a:pt x="32180" y="101600"/>
                </a:moveTo>
                <a:lnTo>
                  <a:pt x="17962" y="105410"/>
                </a:lnTo>
                <a:lnTo>
                  <a:pt x="13140" y="113037"/>
                </a:lnTo>
                <a:lnTo>
                  <a:pt x="20054" y="119380"/>
                </a:lnTo>
                <a:lnTo>
                  <a:pt x="32853" y="120650"/>
                </a:lnTo>
                <a:lnTo>
                  <a:pt x="44599" y="115570"/>
                </a:lnTo>
                <a:lnTo>
                  <a:pt x="46951" y="110927"/>
                </a:lnTo>
                <a:lnTo>
                  <a:pt x="45522" y="104140"/>
                </a:lnTo>
                <a:lnTo>
                  <a:pt x="32180" y="101600"/>
                </a:lnTo>
                <a:close/>
              </a:path>
              <a:path w="3051175" h="476250">
                <a:moveTo>
                  <a:pt x="46951" y="110927"/>
                </a:moveTo>
                <a:lnTo>
                  <a:pt x="44599" y="115570"/>
                </a:lnTo>
                <a:lnTo>
                  <a:pt x="32853" y="120650"/>
                </a:lnTo>
                <a:lnTo>
                  <a:pt x="48548" y="120650"/>
                </a:lnTo>
                <a:lnTo>
                  <a:pt x="48463" y="118110"/>
                </a:lnTo>
                <a:lnTo>
                  <a:pt x="46951" y="110927"/>
                </a:lnTo>
                <a:close/>
              </a:path>
              <a:path w="3051175" h="476250">
                <a:moveTo>
                  <a:pt x="3022805" y="100330"/>
                </a:moveTo>
                <a:lnTo>
                  <a:pt x="3007812" y="102870"/>
                </a:lnTo>
                <a:lnTo>
                  <a:pt x="3002438" y="107676"/>
                </a:lnTo>
                <a:lnTo>
                  <a:pt x="3002761" y="111760"/>
                </a:lnTo>
                <a:lnTo>
                  <a:pt x="3011810" y="118110"/>
                </a:lnTo>
                <a:lnTo>
                  <a:pt x="3024227" y="119380"/>
                </a:lnTo>
                <a:lnTo>
                  <a:pt x="3035166" y="115570"/>
                </a:lnTo>
                <a:lnTo>
                  <a:pt x="3036704" y="111760"/>
                </a:lnTo>
                <a:lnTo>
                  <a:pt x="3036764" y="110927"/>
                </a:lnTo>
                <a:lnTo>
                  <a:pt x="3036255" y="104140"/>
                </a:lnTo>
                <a:lnTo>
                  <a:pt x="3022805" y="100330"/>
                </a:lnTo>
                <a:close/>
              </a:path>
              <a:path w="3051175" h="476250">
                <a:moveTo>
                  <a:pt x="3036808" y="111503"/>
                </a:moveTo>
                <a:lnTo>
                  <a:pt x="3035166" y="115570"/>
                </a:lnTo>
                <a:lnTo>
                  <a:pt x="3024227" y="119380"/>
                </a:lnTo>
                <a:lnTo>
                  <a:pt x="3037112" y="119380"/>
                </a:lnTo>
                <a:lnTo>
                  <a:pt x="3037304" y="118110"/>
                </a:lnTo>
                <a:lnTo>
                  <a:pt x="3036808" y="111503"/>
                </a:lnTo>
                <a:close/>
              </a:path>
              <a:path w="3051175" h="476250">
                <a:moveTo>
                  <a:pt x="24648" y="7620"/>
                </a:moveTo>
                <a:lnTo>
                  <a:pt x="16848" y="7620"/>
                </a:lnTo>
                <a:lnTo>
                  <a:pt x="5764" y="15240"/>
                </a:lnTo>
                <a:lnTo>
                  <a:pt x="954" y="27940"/>
                </a:lnTo>
                <a:lnTo>
                  <a:pt x="99" y="39370"/>
                </a:lnTo>
                <a:lnTo>
                  <a:pt x="0" y="44450"/>
                </a:lnTo>
                <a:lnTo>
                  <a:pt x="90" y="46990"/>
                </a:lnTo>
                <a:lnTo>
                  <a:pt x="188" y="48552"/>
                </a:lnTo>
                <a:lnTo>
                  <a:pt x="1490" y="55880"/>
                </a:lnTo>
                <a:lnTo>
                  <a:pt x="3678" y="63500"/>
                </a:lnTo>
                <a:lnTo>
                  <a:pt x="6249" y="69850"/>
                </a:lnTo>
                <a:lnTo>
                  <a:pt x="8751" y="80010"/>
                </a:lnTo>
                <a:lnTo>
                  <a:pt x="10734" y="92710"/>
                </a:lnTo>
                <a:lnTo>
                  <a:pt x="11747" y="111760"/>
                </a:lnTo>
                <a:lnTo>
                  <a:pt x="13140" y="113037"/>
                </a:lnTo>
                <a:lnTo>
                  <a:pt x="17962" y="105410"/>
                </a:lnTo>
                <a:lnTo>
                  <a:pt x="32180" y="101600"/>
                </a:lnTo>
                <a:lnTo>
                  <a:pt x="49895" y="101600"/>
                </a:lnTo>
                <a:lnTo>
                  <a:pt x="50440" y="87630"/>
                </a:lnTo>
                <a:lnTo>
                  <a:pt x="52098" y="74930"/>
                </a:lnTo>
                <a:lnTo>
                  <a:pt x="54299" y="64770"/>
                </a:lnTo>
                <a:lnTo>
                  <a:pt x="55073" y="62230"/>
                </a:lnTo>
                <a:lnTo>
                  <a:pt x="34337" y="62230"/>
                </a:lnTo>
                <a:lnTo>
                  <a:pt x="30534" y="60960"/>
                </a:lnTo>
                <a:lnTo>
                  <a:pt x="35724" y="55880"/>
                </a:lnTo>
                <a:lnTo>
                  <a:pt x="31081" y="55880"/>
                </a:lnTo>
                <a:lnTo>
                  <a:pt x="16671" y="53340"/>
                </a:lnTo>
                <a:lnTo>
                  <a:pt x="6752" y="45720"/>
                </a:lnTo>
                <a:lnTo>
                  <a:pt x="1107" y="33020"/>
                </a:lnTo>
                <a:lnTo>
                  <a:pt x="24648" y="7620"/>
                </a:lnTo>
                <a:close/>
              </a:path>
              <a:path w="3051175" h="476250">
                <a:moveTo>
                  <a:pt x="3040017" y="100330"/>
                </a:moveTo>
                <a:lnTo>
                  <a:pt x="3022805" y="100330"/>
                </a:lnTo>
                <a:lnTo>
                  <a:pt x="3036255" y="104140"/>
                </a:lnTo>
                <a:lnTo>
                  <a:pt x="3036808" y="111503"/>
                </a:lnTo>
                <a:lnTo>
                  <a:pt x="3039781" y="104140"/>
                </a:lnTo>
                <a:lnTo>
                  <a:pt x="3040017" y="100330"/>
                </a:lnTo>
                <a:close/>
              </a:path>
              <a:path w="3051175" h="476250">
                <a:moveTo>
                  <a:pt x="49895" y="101600"/>
                </a:moveTo>
                <a:lnTo>
                  <a:pt x="32180" y="101600"/>
                </a:lnTo>
                <a:lnTo>
                  <a:pt x="45522" y="104140"/>
                </a:lnTo>
                <a:lnTo>
                  <a:pt x="46951" y="110927"/>
                </a:lnTo>
                <a:lnTo>
                  <a:pt x="49747" y="105410"/>
                </a:lnTo>
                <a:lnTo>
                  <a:pt x="49895" y="101600"/>
                </a:lnTo>
                <a:close/>
              </a:path>
              <a:path w="3051175" h="476250">
                <a:moveTo>
                  <a:pt x="2990436" y="56012"/>
                </a:moveTo>
                <a:lnTo>
                  <a:pt x="2990598" y="57150"/>
                </a:lnTo>
                <a:lnTo>
                  <a:pt x="2992937" y="64770"/>
                </a:lnTo>
                <a:lnTo>
                  <a:pt x="2995832" y="71120"/>
                </a:lnTo>
                <a:lnTo>
                  <a:pt x="2998774" y="80010"/>
                </a:lnTo>
                <a:lnTo>
                  <a:pt x="3001254" y="92710"/>
                </a:lnTo>
                <a:lnTo>
                  <a:pt x="3002438" y="107676"/>
                </a:lnTo>
                <a:lnTo>
                  <a:pt x="3007812" y="102870"/>
                </a:lnTo>
                <a:lnTo>
                  <a:pt x="3022805" y="100330"/>
                </a:lnTo>
                <a:lnTo>
                  <a:pt x="3040017" y="100330"/>
                </a:lnTo>
                <a:lnTo>
                  <a:pt x="3040961" y="85090"/>
                </a:lnTo>
                <a:lnTo>
                  <a:pt x="3043773" y="73660"/>
                </a:lnTo>
                <a:lnTo>
                  <a:pt x="3047130" y="64770"/>
                </a:lnTo>
                <a:lnTo>
                  <a:pt x="3048335" y="60960"/>
                </a:lnTo>
                <a:lnTo>
                  <a:pt x="3009461" y="60960"/>
                </a:lnTo>
                <a:lnTo>
                  <a:pt x="3000952" y="59690"/>
                </a:lnTo>
                <a:lnTo>
                  <a:pt x="2993778" y="57150"/>
                </a:lnTo>
                <a:lnTo>
                  <a:pt x="2990436" y="56012"/>
                </a:lnTo>
                <a:close/>
              </a:path>
              <a:path w="3051175" h="476250">
                <a:moveTo>
                  <a:pt x="60083" y="32465"/>
                </a:moveTo>
                <a:lnTo>
                  <a:pt x="55161" y="44450"/>
                </a:lnTo>
                <a:lnTo>
                  <a:pt x="45431" y="53340"/>
                </a:lnTo>
                <a:lnTo>
                  <a:pt x="36749" y="54876"/>
                </a:lnTo>
                <a:lnTo>
                  <a:pt x="30534" y="60960"/>
                </a:lnTo>
                <a:lnTo>
                  <a:pt x="34337" y="62230"/>
                </a:lnTo>
                <a:lnTo>
                  <a:pt x="47424" y="62230"/>
                </a:lnTo>
                <a:lnTo>
                  <a:pt x="55412" y="61117"/>
                </a:lnTo>
                <a:lnTo>
                  <a:pt x="57431" y="54610"/>
                </a:lnTo>
                <a:lnTo>
                  <a:pt x="58645" y="50800"/>
                </a:lnTo>
                <a:lnTo>
                  <a:pt x="59949" y="41910"/>
                </a:lnTo>
                <a:lnTo>
                  <a:pt x="60083" y="32465"/>
                </a:lnTo>
                <a:close/>
              </a:path>
              <a:path w="3051175" h="476250">
                <a:moveTo>
                  <a:pt x="55412" y="61117"/>
                </a:moveTo>
                <a:lnTo>
                  <a:pt x="47424" y="62230"/>
                </a:lnTo>
                <a:lnTo>
                  <a:pt x="55073" y="62230"/>
                </a:lnTo>
                <a:lnTo>
                  <a:pt x="55412" y="61117"/>
                </a:lnTo>
                <a:close/>
              </a:path>
              <a:path w="3051175" h="476250">
                <a:moveTo>
                  <a:pt x="96486" y="31750"/>
                </a:moveTo>
                <a:lnTo>
                  <a:pt x="60377" y="31750"/>
                </a:lnTo>
                <a:lnTo>
                  <a:pt x="60083" y="32465"/>
                </a:lnTo>
                <a:lnTo>
                  <a:pt x="59949" y="41910"/>
                </a:lnTo>
                <a:lnTo>
                  <a:pt x="58645" y="50800"/>
                </a:lnTo>
                <a:lnTo>
                  <a:pt x="56621" y="57150"/>
                </a:lnTo>
                <a:lnTo>
                  <a:pt x="55412" y="61117"/>
                </a:lnTo>
                <a:lnTo>
                  <a:pt x="56543" y="60960"/>
                </a:lnTo>
                <a:lnTo>
                  <a:pt x="70484" y="55880"/>
                </a:lnTo>
                <a:lnTo>
                  <a:pt x="79327" y="52070"/>
                </a:lnTo>
                <a:lnTo>
                  <a:pt x="92098" y="49530"/>
                </a:lnTo>
                <a:lnTo>
                  <a:pt x="106494" y="48552"/>
                </a:lnTo>
                <a:lnTo>
                  <a:pt x="100474" y="45720"/>
                </a:lnTo>
                <a:lnTo>
                  <a:pt x="96148" y="34290"/>
                </a:lnTo>
                <a:lnTo>
                  <a:pt x="96486" y="31750"/>
                </a:lnTo>
                <a:close/>
              </a:path>
              <a:path w="3051175" h="476250">
                <a:moveTo>
                  <a:pt x="2990250" y="31750"/>
                </a:moveTo>
                <a:lnTo>
                  <a:pt x="2989566" y="35560"/>
                </a:lnTo>
                <a:lnTo>
                  <a:pt x="2989307" y="38481"/>
                </a:lnTo>
                <a:lnTo>
                  <a:pt x="2989261" y="45720"/>
                </a:lnTo>
                <a:lnTo>
                  <a:pt x="2989369" y="48552"/>
                </a:lnTo>
                <a:lnTo>
                  <a:pt x="2990436" y="56012"/>
                </a:lnTo>
                <a:lnTo>
                  <a:pt x="2993778" y="57150"/>
                </a:lnTo>
                <a:lnTo>
                  <a:pt x="3000952" y="59690"/>
                </a:lnTo>
                <a:lnTo>
                  <a:pt x="3009461" y="60960"/>
                </a:lnTo>
                <a:lnTo>
                  <a:pt x="3020093" y="60960"/>
                </a:lnTo>
                <a:lnTo>
                  <a:pt x="3006503" y="55880"/>
                </a:lnTo>
                <a:lnTo>
                  <a:pt x="2998613" y="45720"/>
                </a:lnTo>
                <a:lnTo>
                  <a:pt x="2997127" y="38481"/>
                </a:lnTo>
                <a:lnTo>
                  <a:pt x="2990250" y="31750"/>
                </a:lnTo>
                <a:close/>
              </a:path>
              <a:path w="3051175" h="476250">
                <a:moveTo>
                  <a:pt x="2997127" y="38481"/>
                </a:moveTo>
                <a:lnTo>
                  <a:pt x="2998613" y="45720"/>
                </a:lnTo>
                <a:lnTo>
                  <a:pt x="3006503" y="55880"/>
                </a:lnTo>
                <a:lnTo>
                  <a:pt x="3020093" y="60960"/>
                </a:lnTo>
                <a:lnTo>
                  <a:pt x="2997127" y="38481"/>
                </a:lnTo>
                <a:close/>
              </a:path>
              <a:path w="3051175" h="476250">
                <a:moveTo>
                  <a:pt x="3018367" y="1270"/>
                </a:moveTo>
                <a:lnTo>
                  <a:pt x="3005911" y="7620"/>
                </a:lnTo>
                <a:lnTo>
                  <a:pt x="2998148" y="17780"/>
                </a:lnTo>
                <a:lnTo>
                  <a:pt x="2995746" y="31750"/>
                </a:lnTo>
                <a:lnTo>
                  <a:pt x="2997127" y="38481"/>
                </a:lnTo>
                <a:lnTo>
                  <a:pt x="3020093" y="60960"/>
                </a:lnTo>
                <a:lnTo>
                  <a:pt x="3020928" y="60960"/>
                </a:lnTo>
                <a:lnTo>
                  <a:pt x="3031853" y="55880"/>
                </a:lnTo>
                <a:lnTo>
                  <a:pt x="3039871" y="46990"/>
                </a:lnTo>
                <a:lnTo>
                  <a:pt x="3044239" y="34290"/>
                </a:lnTo>
                <a:lnTo>
                  <a:pt x="3044226" y="26256"/>
                </a:lnTo>
                <a:lnTo>
                  <a:pt x="3018367" y="1270"/>
                </a:lnTo>
                <a:close/>
              </a:path>
              <a:path w="3051175" h="476250">
                <a:moveTo>
                  <a:pt x="3044226" y="26256"/>
                </a:moveTo>
                <a:lnTo>
                  <a:pt x="3044239" y="34290"/>
                </a:lnTo>
                <a:lnTo>
                  <a:pt x="3039871" y="46990"/>
                </a:lnTo>
                <a:lnTo>
                  <a:pt x="3031853" y="55880"/>
                </a:lnTo>
                <a:lnTo>
                  <a:pt x="3020928" y="60960"/>
                </a:lnTo>
                <a:lnTo>
                  <a:pt x="3048335" y="60960"/>
                </a:lnTo>
                <a:lnTo>
                  <a:pt x="3049941" y="55880"/>
                </a:lnTo>
                <a:lnTo>
                  <a:pt x="3051121" y="44450"/>
                </a:lnTo>
                <a:lnTo>
                  <a:pt x="3051028" y="38481"/>
                </a:lnTo>
                <a:lnTo>
                  <a:pt x="3050722" y="35560"/>
                </a:lnTo>
                <a:lnTo>
                  <a:pt x="3049910" y="31750"/>
                </a:lnTo>
                <a:lnTo>
                  <a:pt x="3044226" y="26256"/>
                </a:lnTo>
                <a:close/>
              </a:path>
              <a:path w="3051175" h="476250">
                <a:moveTo>
                  <a:pt x="2938277" y="14009"/>
                </a:moveTo>
                <a:lnTo>
                  <a:pt x="2932046" y="20320"/>
                </a:lnTo>
                <a:lnTo>
                  <a:pt x="2930660" y="33020"/>
                </a:lnTo>
                <a:lnTo>
                  <a:pt x="2935324" y="45720"/>
                </a:lnTo>
                <a:lnTo>
                  <a:pt x="2945947" y="50800"/>
                </a:lnTo>
                <a:lnTo>
                  <a:pt x="2964023" y="50800"/>
                </a:lnTo>
                <a:lnTo>
                  <a:pt x="2976938" y="53340"/>
                </a:lnTo>
                <a:lnTo>
                  <a:pt x="2986315" y="54610"/>
                </a:lnTo>
                <a:lnTo>
                  <a:pt x="2990436" y="56012"/>
                </a:lnTo>
                <a:lnTo>
                  <a:pt x="2989509" y="49530"/>
                </a:lnTo>
                <a:lnTo>
                  <a:pt x="2946845" y="49530"/>
                </a:lnTo>
                <a:lnTo>
                  <a:pt x="2952766" y="40640"/>
                </a:lnTo>
                <a:lnTo>
                  <a:pt x="2952978" y="27940"/>
                </a:lnTo>
                <a:lnTo>
                  <a:pt x="2946859" y="16510"/>
                </a:lnTo>
                <a:lnTo>
                  <a:pt x="2938277" y="14009"/>
                </a:lnTo>
                <a:close/>
              </a:path>
              <a:path w="3051175" h="476250">
                <a:moveTo>
                  <a:pt x="43475" y="0"/>
                </a:moveTo>
                <a:lnTo>
                  <a:pt x="38794" y="0"/>
                </a:lnTo>
                <a:lnTo>
                  <a:pt x="34462" y="1270"/>
                </a:lnTo>
                <a:lnTo>
                  <a:pt x="30534" y="1270"/>
                </a:lnTo>
                <a:lnTo>
                  <a:pt x="1107" y="33020"/>
                </a:lnTo>
                <a:lnTo>
                  <a:pt x="6752" y="45720"/>
                </a:lnTo>
                <a:lnTo>
                  <a:pt x="16671" y="53340"/>
                </a:lnTo>
                <a:lnTo>
                  <a:pt x="31081" y="55880"/>
                </a:lnTo>
                <a:lnTo>
                  <a:pt x="36749" y="54876"/>
                </a:lnTo>
                <a:lnTo>
                  <a:pt x="60090" y="32031"/>
                </a:lnTo>
                <a:lnTo>
                  <a:pt x="60112" y="30480"/>
                </a:lnTo>
                <a:lnTo>
                  <a:pt x="54796" y="19050"/>
                </a:lnTo>
                <a:lnTo>
                  <a:pt x="45626" y="11430"/>
                </a:lnTo>
                <a:lnTo>
                  <a:pt x="32882" y="7620"/>
                </a:lnTo>
                <a:lnTo>
                  <a:pt x="72538" y="7620"/>
                </a:lnTo>
                <a:lnTo>
                  <a:pt x="63582" y="3810"/>
                </a:lnTo>
                <a:lnTo>
                  <a:pt x="54881" y="1270"/>
                </a:lnTo>
                <a:lnTo>
                  <a:pt x="43475" y="0"/>
                </a:lnTo>
                <a:close/>
              </a:path>
              <a:path w="3051175" h="476250">
                <a:moveTo>
                  <a:pt x="36749" y="54876"/>
                </a:moveTo>
                <a:lnTo>
                  <a:pt x="31081" y="55880"/>
                </a:lnTo>
                <a:lnTo>
                  <a:pt x="35724" y="55880"/>
                </a:lnTo>
                <a:lnTo>
                  <a:pt x="36749" y="54876"/>
                </a:lnTo>
                <a:close/>
              </a:path>
              <a:path w="3051175" h="476250">
                <a:moveTo>
                  <a:pt x="60090" y="32031"/>
                </a:moveTo>
                <a:lnTo>
                  <a:pt x="36749" y="54876"/>
                </a:lnTo>
                <a:lnTo>
                  <a:pt x="45431" y="53340"/>
                </a:lnTo>
                <a:lnTo>
                  <a:pt x="55161" y="44450"/>
                </a:lnTo>
                <a:lnTo>
                  <a:pt x="60083" y="32465"/>
                </a:lnTo>
                <a:lnTo>
                  <a:pt x="60090" y="32031"/>
                </a:lnTo>
                <a:close/>
              </a:path>
              <a:path w="3051175" h="476250">
                <a:moveTo>
                  <a:pt x="839196" y="44450"/>
                </a:moveTo>
                <a:lnTo>
                  <a:pt x="722571" y="44450"/>
                </a:lnTo>
                <a:lnTo>
                  <a:pt x="737098" y="46990"/>
                </a:lnTo>
                <a:lnTo>
                  <a:pt x="751777" y="48260"/>
                </a:lnTo>
                <a:lnTo>
                  <a:pt x="765554" y="50800"/>
                </a:lnTo>
                <a:lnTo>
                  <a:pt x="777376" y="52070"/>
                </a:lnTo>
                <a:lnTo>
                  <a:pt x="786189" y="52070"/>
                </a:lnTo>
                <a:lnTo>
                  <a:pt x="798513" y="50800"/>
                </a:lnTo>
                <a:lnTo>
                  <a:pt x="827368" y="45720"/>
                </a:lnTo>
                <a:lnTo>
                  <a:pt x="839196" y="44450"/>
                </a:lnTo>
                <a:close/>
              </a:path>
              <a:path w="3051175" h="476250">
                <a:moveTo>
                  <a:pt x="119504" y="12700"/>
                </a:moveTo>
                <a:lnTo>
                  <a:pt x="105837" y="12700"/>
                </a:lnTo>
                <a:lnTo>
                  <a:pt x="114160" y="16510"/>
                </a:lnTo>
                <a:lnTo>
                  <a:pt x="118628" y="26670"/>
                </a:lnTo>
                <a:lnTo>
                  <a:pt x="117249" y="39370"/>
                </a:lnTo>
                <a:lnTo>
                  <a:pt x="110806" y="48260"/>
                </a:lnTo>
                <a:lnTo>
                  <a:pt x="106494" y="48552"/>
                </a:lnTo>
                <a:lnTo>
                  <a:pt x="111269" y="50800"/>
                </a:lnTo>
                <a:lnTo>
                  <a:pt x="117971" y="50034"/>
                </a:lnTo>
                <a:lnTo>
                  <a:pt x="134194" y="48260"/>
                </a:lnTo>
                <a:lnTo>
                  <a:pt x="294539" y="48260"/>
                </a:lnTo>
                <a:lnTo>
                  <a:pt x="302225" y="45720"/>
                </a:lnTo>
                <a:lnTo>
                  <a:pt x="308269" y="44450"/>
                </a:lnTo>
                <a:lnTo>
                  <a:pt x="319552" y="43180"/>
                </a:lnTo>
                <a:lnTo>
                  <a:pt x="505285" y="43180"/>
                </a:lnTo>
                <a:lnTo>
                  <a:pt x="500465" y="35560"/>
                </a:lnTo>
                <a:lnTo>
                  <a:pt x="500193" y="24130"/>
                </a:lnTo>
                <a:lnTo>
                  <a:pt x="504786" y="16510"/>
                </a:lnTo>
                <a:lnTo>
                  <a:pt x="339958" y="16510"/>
                </a:lnTo>
                <a:lnTo>
                  <a:pt x="328764" y="15240"/>
                </a:lnTo>
                <a:lnTo>
                  <a:pt x="131474" y="15240"/>
                </a:lnTo>
                <a:lnTo>
                  <a:pt x="119504" y="12700"/>
                </a:lnTo>
                <a:close/>
              </a:path>
              <a:path w="3051175" h="476250">
                <a:moveTo>
                  <a:pt x="294539" y="48260"/>
                </a:moveTo>
                <a:lnTo>
                  <a:pt x="207409" y="48260"/>
                </a:lnTo>
                <a:lnTo>
                  <a:pt x="224878" y="50800"/>
                </a:lnTo>
                <a:lnTo>
                  <a:pt x="246881" y="49530"/>
                </a:lnTo>
                <a:lnTo>
                  <a:pt x="281965" y="49530"/>
                </a:lnTo>
                <a:lnTo>
                  <a:pt x="294539" y="48260"/>
                </a:lnTo>
                <a:close/>
              </a:path>
              <a:path w="3051175" h="476250">
                <a:moveTo>
                  <a:pt x="281965" y="49530"/>
                </a:moveTo>
                <a:lnTo>
                  <a:pt x="246881" y="49530"/>
                </a:lnTo>
                <a:lnTo>
                  <a:pt x="265194" y="50800"/>
                </a:lnTo>
                <a:lnTo>
                  <a:pt x="281965" y="49530"/>
                </a:lnTo>
                <a:close/>
              </a:path>
              <a:path w="3051175" h="476250">
                <a:moveTo>
                  <a:pt x="506892" y="45720"/>
                </a:moveTo>
                <a:lnTo>
                  <a:pt x="452887" y="45720"/>
                </a:lnTo>
                <a:lnTo>
                  <a:pt x="465403" y="46990"/>
                </a:lnTo>
                <a:lnTo>
                  <a:pt x="480069" y="49530"/>
                </a:lnTo>
                <a:lnTo>
                  <a:pt x="495154" y="50800"/>
                </a:lnTo>
                <a:lnTo>
                  <a:pt x="508925" y="50800"/>
                </a:lnTo>
                <a:lnTo>
                  <a:pt x="516134" y="49530"/>
                </a:lnTo>
                <a:lnTo>
                  <a:pt x="516282" y="49358"/>
                </a:lnTo>
                <a:lnTo>
                  <a:pt x="506892" y="45720"/>
                </a:lnTo>
                <a:close/>
              </a:path>
              <a:path w="3051175" h="476250">
                <a:moveTo>
                  <a:pt x="556756" y="10160"/>
                </a:moveTo>
                <a:lnTo>
                  <a:pt x="546267" y="10160"/>
                </a:lnTo>
                <a:lnTo>
                  <a:pt x="535056" y="11430"/>
                </a:lnTo>
                <a:lnTo>
                  <a:pt x="521894" y="12700"/>
                </a:lnTo>
                <a:lnTo>
                  <a:pt x="515042" y="13765"/>
                </a:lnTo>
                <a:lnTo>
                  <a:pt x="520835" y="16510"/>
                </a:lnTo>
                <a:lnTo>
                  <a:pt x="525390" y="27940"/>
                </a:lnTo>
                <a:lnTo>
                  <a:pt x="523813" y="40640"/>
                </a:lnTo>
                <a:lnTo>
                  <a:pt x="516282" y="49358"/>
                </a:lnTo>
                <a:lnTo>
                  <a:pt x="520003" y="50800"/>
                </a:lnTo>
                <a:lnTo>
                  <a:pt x="530572" y="49530"/>
                </a:lnTo>
                <a:lnTo>
                  <a:pt x="542872" y="48260"/>
                </a:lnTo>
                <a:lnTo>
                  <a:pt x="576559" y="48260"/>
                </a:lnTo>
                <a:lnTo>
                  <a:pt x="594179" y="44450"/>
                </a:lnTo>
                <a:lnTo>
                  <a:pt x="607641" y="43180"/>
                </a:lnTo>
                <a:lnTo>
                  <a:pt x="908752" y="43180"/>
                </a:lnTo>
                <a:lnTo>
                  <a:pt x="905017" y="35560"/>
                </a:lnTo>
                <a:lnTo>
                  <a:pt x="905547" y="22860"/>
                </a:lnTo>
                <a:lnTo>
                  <a:pt x="911251" y="15240"/>
                </a:lnTo>
                <a:lnTo>
                  <a:pt x="688832" y="15240"/>
                </a:lnTo>
                <a:lnTo>
                  <a:pt x="679337" y="14375"/>
                </a:lnTo>
                <a:lnTo>
                  <a:pt x="667271" y="13344"/>
                </a:lnTo>
                <a:lnTo>
                  <a:pt x="659424" y="12700"/>
                </a:lnTo>
                <a:lnTo>
                  <a:pt x="583458" y="12700"/>
                </a:lnTo>
                <a:lnTo>
                  <a:pt x="570949" y="11430"/>
                </a:lnTo>
                <a:lnTo>
                  <a:pt x="556756" y="10160"/>
                </a:lnTo>
                <a:close/>
              </a:path>
              <a:path w="3051175" h="476250">
                <a:moveTo>
                  <a:pt x="908752" y="43180"/>
                </a:moveTo>
                <a:lnTo>
                  <a:pt x="607641" y="43180"/>
                </a:lnTo>
                <a:lnTo>
                  <a:pt x="619362" y="44450"/>
                </a:lnTo>
                <a:lnTo>
                  <a:pt x="848870" y="44450"/>
                </a:lnTo>
                <a:lnTo>
                  <a:pt x="861542" y="45720"/>
                </a:lnTo>
                <a:lnTo>
                  <a:pt x="875999" y="46990"/>
                </a:lnTo>
                <a:lnTo>
                  <a:pt x="891027" y="49530"/>
                </a:lnTo>
                <a:lnTo>
                  <a:pt x="905415" y="49530"/>
                </a:lnTo>
                <a:lnTo>
                  <a:pt x="917950" y="50800"/>
                </a:lnTo>
                <a:lnTo>
                  <a:pt x="918682" y="50186"/>
                </a:lnTo>
                <a:lnTo>
                  <a:pt x="909997" y="45720"/>
                </a:lnTo>
                <a:lnTo>
                  <a:pt x="908752" y="43180"/>
                </a:lnTo>
                <a:close/>
              </a:path>
              <a:path w="3051175" h="476250">
                <a:moveTo>
                  <a:pt x="941586" y="12700"/>
                </a:moveTo>
                <a:lnTo>
                  <a:pt x="926549" y="12700"/>
                </a:lnTo>
                <a:lnTo>
                  <a:pt x="920484" y="13236"/>
                </a:lnTo>
                <a:lnTo>
                  <a:pt x="926395" y="16510"/>
                </a:lnTo>
                <a:lnTo>
                  <a:pt x="929764" y="29210"/>
                </a:lnTo>
                <a:lnTo>
                  <a:pt x="927043" y="43180"/>
                </a:lnTo>
                <a:lnTo>
                  <a:pt x="918682" y="50186"/>
                </a:lnTo>
                <a:lnTo>
                  <a:pt x="919875" y="50800"/>
                </a:lnTo>
                <a:lnTo>
                  <a:pt x="939680" y="50800"/>
                </a:lnTo>
                <a:lnTo>
                  <a:pt x="952461" y="49530"/>
                </a:lnTo>
                <a:lnTo>
                  <a:pt x="965270" y="49530"/>
                </a:lnTo>
                <a:lnTo>
                  <a:pt x="977977" y="48260"/>
                </a:lnTo>
                <a:lnTo>
                  <a:pt x="1013117" y="48260"/>
                </a:lnTo>
                <a:lnTo>
                  <a:pt x="1023782" y="45720"/>
                </a:lnTo>
                <a:lnTo>
                  <a:pt x="1037085" y="44450"/>
                </a:lnTo>
                <a:lnTo>
                  <a:pt x="1315334" y="44450"/>
                </a:lnTo>
                <a:lnTo>
                  <a:pt x="1311488" y="34290"/>
                </a:lnTo>
                <a:lnTo>
                  <a:pt x="1313182" y="21590"/>
                </a:lnTo>
                <a:lnTo>
                  <a:pt x="1317334" y="16510"/>
                </a:lnTo>
                <a:lnTo>
                  <a:pt x="1237457" y="16510"/>
                </a:lnTo>
                <a:lnTo>
                  <a:pt x="1227271" y="15240"/>
                </a:lnTo>
                <a:lnTo>
                  <a:pt x="982190" y="15240"/>
                </a:lnTo>
                <a:lnTo>
                  <a:pt x="956447" y="13970"/>
                </a:lnTo>
                <a:lnTo>
                  <a:pt x="941586" y="12700"/>
                </a:lnTo>
                <a:close/>
              </a:path>
              <a:path w="3051175" h="476250">
                <a:moveTo>
                  <a:pt x="1315334" y="44450"/>
                </a:moveTo>
                <a:lnTo>
                  <a:pt x="1051513" y="44450"/>
                </a:lnTo>
                <a:lnTo>
                  <a:pt x="1065554" y="45720"/>
                </a:lnTo>
                <a:lnTo>
                  <a:pt x="1118104" y="45720"/>
                </a:lnTo>
                <a:lnTo>
                  <a:pt x="1128970" y="46990"/>
                </a:lnTo>
                <a:lnTo>
                  <a:pt x="1142342" y="46990"/>
                </a:lnTo>
                <a:lnTo>
                  <a:pt x="1156866" y="48260"/>
                </a:lnTo>
                <a:lnTo>
                  <a:pt x="1171187" y="50800"/>
                </a:lnTo>
                <a:lnTo>
                  <a:pt x="1182247" y="50800"/>
                </a:lnTo>
                <a:lnTo>
                  <a:pt x="1194270" y="49530"/>
                </a:lnTo>
                <a:lnTo>
                  <a:pt x="1207134" y="49530"/>
                </a:lnTo>
                <a:lnTo>
                  <a:pt x="1220720" y="48260"/>
                </a:lnTo>
                <a:lnTo>
                  <a:pt x="1321212" y="48260"/>
                </a:lnTo>
                <a:lnTo>
                  <a:pt x="1315815" y="45720"/>
                </a:lnTo>
                <a:lnTo>
                  <a:pt x="1315334" y="44450"/>
                </a:lnTo>
                <a:close/>
              </a:path>
              <a:path w="3051175" h="476250">
                <a:moveTo>
                  <a:pt x="1319079" y="14375"/>
                </a:moveTo>
                <a:lnTo>
                  <a:pt x="1313182" y="21590"/>
                </a:lnTo>
                <a:lnTo>
                  <a:pt x="1311488" y="34290"/>
                </a:lnTo>
                <a:lnTo>
                  <a:pt x="1315815" y="45720"/>
                </a:lnTo>
                <a:lnTo>
                  <a:pt x="1326609" y="50800"/>
                </a:lnTo>
                <a:lnTo>
                  <a:pt x="1337722" y="49530"/>
                </a:lnTo>
                <a:lnTo>
                  <a:pt x="1326391" y="49530"/>
                </a:lnTo>
                <a:lnTo>
                  <a:pt x="1332312" y="40640"/>
                </a:lnTo>
                <a:lnTo>
                  <a:pt x="1332524" y="27940"/>
                </a:lnTo>
                <a:lnTo>
                  <a:pt x="1326405" y="16510"/>
                </a:lnTo>
                <a:lnTo>
                  <a:pt x="1319079" y="14375"/>
                </a:lnTo>
                <a:close/>
              </a:path>
              <a:path w="3051175" h="476250">
                <a:moveTo>
                  <a:pt x="1509879" y="48260"/>
                </a:moveTo>
                <a:lnTo>
                  <a:pt x="1422749" y="48260"/>
                </a:lnTo>
                <a:lnTo>
                  <a:pt x="1440218" y="50800"/>
                </a:lnTo>
                <a:lnTo>
                  <a:pt x="1462221" y="49530"/>
                </a:lnTo>
                <a:lnTo>
                  <a:pt x="1497305" y="49530"/>
                </a:lnTo>
                <a:lnTo>
                  <a:pt x="1509879" y="48260"/>
                </a:lnTo>
                <a:close/>
              </a:path>
              <a:path w="3051175" h="476250">
                <a:moveTo>
                  <a:pt x="1497305" y="49530"/>
                </a:moveTo>
                <a:lnTo>
                  <a:pt x="1462221" y="49530"/>
                </a:lnTo>
                <a:lnTo>
                  <a:pt x="1480534" y="50800"/>
                </a:lnTo>
                <a:lnTo>
                  <a:pt x="1497305" y="49530"/>
                </a:lnTo>
                <a:close/>
              </a:path>
              <a:path w="3051175" h="476250">
                <a:moveTo>
                  <a:pt x="1720224" y="45720"/>
                </a:moveTo>
                <a:lnTo>
                  <a:pt x="1668228" y="45720"/>
                </a:lnTo>
                <a:lnTo>
                  <a:pt x="1680744" y="46990"/>
                </a:lnTo>
                <a:lnTo>
                  <a:pt x="1695410" y="49530"/>
                </a:lnTo>
                <a:lnTo>
                  <a:pt x="1710494" y="50800"/>
                </a:lnTo>
                <a:lnTo>
                  <a:pt x="1724265" y="50800"/>
                </a:lnTo>
                <a:lnTo>
                  <a:pt x="1728613" y="50034"/>
                </a:lnTo>
                <a:lnTo>
                  <a:pt x="1720224" y="45720"/>
                </a:lnTo>
                <a:close/>
              </a:path>
              <a:path w="3051175" h="476250">
                <a:moveTo>
                  <a:pt x="1751813" y="12700"/>
                </a:moveTo>
                <a:lnTo>
                  <a:pt x="1736776" y="12700"/>
                </a:lnTo>
                <a:lnTo>
                  <a:pt x="1729495" y="13344"/>
                </a:lnTo>
                <a:lnTo>
                  <a:pt x="1736175" y="16510"/>
                </a:lnTo>
                <a:lnTo>
                  <a:pt x="1740730" y="27940"/>
                </a:lnTo>
                <a:lnTo>
                  <a:pt x="1739153" y="40640"/>
                </a:lnTo>
                <a:lnTo>
                  <a:pt x="1731474" y="49530"/>
                </a:lnTo>
                <a:lnTo>
                  <a:pt x="1728613" y="50034"/>
                </a:lnTo>
                <a:lnTo>
                  <a:pt x="1730102" y="50800"/>
                </a:lnTo>
                <a:lnTo>
                  <a:pt x="1749907" y="50800"/>
                </a:lnTo>
                <a:lnTo>
                  <a:pt x="1762688" y="49530"/>
                </a:lnTo>
                <a:lnTo>
                  <a:pt x="1775497" y="49530"/>
                </a:lnTo>
                <a:lnTo>
                  <a:pt x="1788204" y="48260"/>
                </a:lnTo>
                <a:lnTo>
                  <a:pt x="1823344" y="48260"/>
                </a:lnTo>
                <a:lnTo>
                  <a:pt x="1834009" y="45720"/>
                </a:lnTo>
                <a:lnTo>
                  <a:pt x="1847312" y="44450"/>
                </a:lnTo>
                <a:lnTo>
                  <a:pt x="2125561" y="44450"/>
                </a:lnTo>
                <a:lnTo>
                  <a:pt x="2121714" y="34290"/>
                </a:lnTo>
                <a:lnTo>
                  <a:pt x="2123408" y="21590"/>
                </a:lnTo>
                <a:lnTo>
                  <a:pt x="2127561" y="16510"/>
                </a:lnTo>
                <a:lnTo>
                  <a:pt x="2047684" y="16510"/>
                </a:lnTo>
                <a:lnTo>
                  <a:pt x="2037497" y="15240"/>
                </a:lnTo>
                <a:lnTo>
                  <a:pt x="1792417" y="15240"/>
                </a:lnTo>
                <a:lnTo>
                  <a:pt x="1766674" y="13970"/>
                </a:lnTo>
                <a:lnTo>
                  <a:pt x="1751813" y="12700"/>
                </a:lnTo>
                <a:close/>
              </a:path>
              <a:path w="3051175" h="476250">
                <a:moveTo>
                  <a:pt x="2125561" y="44450"/>
                </a:moveTo>
                <a:lnTo>
                  <a:pt x="1861740" y="44450"/>
                </a:lnTo>
                <a:lnTo>
                  <a:pt x="1875781" y="45720"/>
                </a:lnTo>
                <a:lnTo>
                  <a:pt x="1928331" y="45720"/>
                </a:lnTo>
                <a:lnTo>
                  <a:pt x="1939197" y="46990"/>
                </a:lnTo>
                <a:lnTo>
                  <a:pt x="1952569" y="46990"/>
                </a:lnTo>
                <a:lnTo>
                  <a:pt x="1967093" y="48260"/>
                </a:lnTo>
                <a:lnTo>
                  <a:pt x="1981414" y="50800"/>
                </a:lnTo>
                <a:lnTo>
                  <a:pt x="1992474" y="50800"/>
                </a:lnTo>
                <a:lnTo>
                  <a:pt x="2004497" y="49530"/>
                </a:lnTo>
                <a:lnTo>
                  <a:pt x="2017361" y="49530"/>
                </a:lnTo>
                <a:lnTo>
                  <a:pt x="2030947" y="48260"/>
                </a:lnTo>
                <a:lnTo>
                  <a:pt x="2131438" y="48260"/>
                </a:lnTo>
                <a:lnTo>
                  <a:pt x="2126041" y="45720"/>
                </a:lnTo>
                <a:lnTo>
                  <a:pt x="2125561" y="44450"/>
                </a:lnTo>
                <a:close/>
              </a:path>
              <a:path w="3051175" h="476250">
                <a:moveTo>
                  <a:pt x="2129306" y="14375"/>
                </a:moveTo>
                <a:lnTo>
                  <a:pt x="2123408" y="21590"/>
                </a:lnTo>
                <a:lnTo>
                  <a:pt x="2121714" y="34290"/>
                </a:lnTo>
                <a:lnTo>
                  <a:pt x="2126041" y="45720"/>
                </a:lnTo>
                <a:lnTo>
                  <a:pt x="2136836" y="50800"/>
                </a:lnTo>
                <a:lnTo>
                  <a:pt x="2147949" y="49530"/>
                </a:lnTo>
                <a:lnTo>
                  <a:pt x="2136618" y="49530"/>
                </a:lnTo>
                <a:lnTo>
                  <a:pt x="2142539" y="40640"/>
                </a:lnTo>
                <a:lnTo>
                  <a:pt x="2142751" y="27940"/>
                </a:lnTo>
                <a:lnTo>
                  <a:pt x="2136632" y="16510"/>
                </a:lnTo>
                <a:lnTo>
                  <a:pt x="2129306" y="14375"/>
                </a:lnTo>
                <a:close/>
              </a:path>
              <a:path w="3051175" h="476250">
                <a:moveTo>
                  <a:pt x="2320106" y="48260"/>
                </a:moveTo>
                <a:lnTo>
                  <a:pt x="2232976" y="48260"/>
                </a:lnTo>
                <a:lnTo>
                  <a:pt x="2250445" y="50800"/>
                </a:lnTo>
                <a:lnTo>
                  <a:pt x="2272448" y="49530"/>
                </a:lnTo>
                <a:lnTo>
                  <a:pt x="2307532" y="49530"/>
                </a:lnTo>
                <a:lnTo>
                  <a:pt x="2320106" y="48260"/>
                </a:lnTo>
                <a:close/>
              </a:path>
              <a:path w="3051175" h="476250">
                <a:moveTo>
                  <a:pt x="2307532" y="49530"/>
                </a:moveTo>
                <a:lnTo>
                  <a:pt x="2272448" y="49530"/>
                </a:lnTo>
                <a:lnTo>
                  <a:pt x="2290761" y="50800"/>
                </a:lnTo>
                <a:lnTo>
                  <a:pt x="2307532" y="49530"/>
                </a:lnTo>
                <a:close/>
              </a:path>
              <a:path w="3051175" h="476250">
                <a:moveTo>
                  <a:pt x="2530451" y="45720"/>
                </a:moveTo>
                <a:lnTo>
                  <a:pt x="2478454" y="45720"/>
                </a:lnTo>
                <a:lnTo>
                  <a:pt x="2490970" y="46990"/>
                </a:lnTo>
                <a:lnTo>
                  <a:pt x="2505636" y="49530"/>
                </a:lnTo>
                <a:lnTo>
                  <a:pt x="2520721" y="50800"/>
                </a:lnTo>
                <a:lnTo>
                  <a:pt x="2534492" y="50800"/>
                </a:lnTo>
                <a:lnTo>
                  <a:pt x="2538840" y="50034"/>
                </a:lnTo>
                <a:lnTo>
                  <a:pt x="2530451" y="45720"/>
                </a:lnTo>
                <a:close/>
              </a:path>
              <a:path w="3051175" h="476250">
                <a:moveTo>
                  <a:pt x="2562039" y="12700"/>
                </a:moveTo>
                <a:lnTo>
                  <a:pt x="2547003" y="12700"/>
                </a:lnTo>
                <a:lnTo>
                  <a:pt x="2539722" y="13344"/>
                </a:lnTo>
                <a:lnTo>
                  <a:pt x="2546402" y="16510"/>
                </a:lnTo>
                <a:lnTo>
                  <a:pt x="2550957" y="27940"/>
                </a:lnTo>
                <a:lnTo>
                  <a:pt x="2549380" y="40640"/>
                </a:lnTo>
                <a:lnTo>
                  <a:pt x="2541701" y="49530"/>
                </a:lnTo>
                <a:lnTo>
                  <a:pt x="2538840" y="50034"/>
                </a:lnTo>
                <a:lnTo>
                  <a:pt x="2540329" y="50800"/>
                </a:lnTo>
                <a:lnTo>
                  <a:pt x="2560133" y="50800"/>
                </a:lnTo>
                <a:lnTo>
                  <a:pt x="2572915" y="49530"/>
                </a:lnTo>
                <a:lnTo>
                  <a:pt x="2585723" y="49530"/>
                </a:lnTo>
                <a:lnTo>
                  <a:pt x="2598431" y="48260"/>
                </a:lnTo>
                <a:lnTo>
                  <a:pt x="2633571" y="48260"/>
                </a:lnTo>
                <a:lnTo>
                  <a:pt x="2644236" y="45720"/>
                </a:lnTo>
                <a:lnTo>
                  <a:pt x="2657539" y="44450"/>
                </a:lnTo>
                <a:lnTo>
                  <a:pt x="2934857" y="44450"/>
                </a:lnTo>
                <a:lnTo>
                  <a:pt x="2930660" y="33020"/>
                </a:lnTo>
                <a:lnTo>
                  <a:pt x="2932046" y="20320"/>
                </a:lnTo>
                <a:lnTo>
                  <a:pt x="2935808" y="16510"/>
                </a:lnTo>
                <a:lnTo>
                  <a:pt x="2857910" y="16510"/>
                </a:lnTo>
                <a:lnTo>
                  <a:pt x="2847724" y="15240"/>
                </a:lnTo>
                <a:lnTo>
                  <a:pt x="2602644" y="15240"/>
                </a:lnTo>
                <a:lnTo>
                  <a:pt x="2576901" y="13970"/>
                </a:lnTo>
                <a:lnTo>
                  <a:pt x="2562039" y="12700"/>
                </a:lnTo>
                <a:close/>
              </a:path>
              <a:path w="3051175" h="476250">
                <a:moveTo>
                  <a:pt x="2934857" y="44450"/>
                </a:moveTo>
                <a:lnTo>
                  <a:pt x="2671967" y="44450"/>
                </a:lnTo>
                <a:lnTo>
                  <a:pt x="2686007" y="45720"/>
                </a:lnTo>
                <a:lnTo>
                  <a:pt x="2738558" y="45720"/>
                </a:lnTo>
                <a:lnTo>
                  <a:pt x="2749424" y="46990"/>
                </a:lnTo>
                <a:lnTo>
                  <a:pt x="2762796" y="46990"/>
                </a:lnTo>
                <a:lnTo>
                  <a:pt x="2777320" y="48260"/>
                </a:lnTo>
                <a:lnTo>
                  <a:pt x="2791641" y="50800"/>
                </a:lnTo>
                <a:lnTo>
                  <a:pt x="2802701" y="50800"/>
                </a:lnTo>
                <a:lnTo>
                  <a:pt x="2814724" y="49530"/>
                </a:lnTo>
                <a:lnTo>
                  <a:pt x="2827588" y="49530"/>
                </a:lnTo>
                <a:lnTo>
                  <a:pt x="2841174" y="48260"/>
                </a:lnTo>
                <a:lnTo>
                  <a:pt x="2940635" y="48260"/>
                </a:lnTo>
                <a:lnTo>
                  <a:pt x="2935324" y="45720"/>
                </a:lnTo>
                <a:lnTo>
                  <a:pt x="2934857" y="44450"/>
                </a:lnTo>
                <a:close/>
              </a:path>
              <a:path w="3051175" h="476250">
                <a:moveTo>
                  <a:pt x="920484" y="13236"/>
                </a:moveTo>
                <a:lnTo>
                  <a:pt x="912201" y="13970"/>
                </a:lnTo>
                <a:lnTo>
                  <a:pt x="905547" y="22860"/>
                </a:lnTo>
                <a:lnTo>
                  <a:pt x="905017" y="35560"/>
                </a:lnTo>
                <a:lnTo>
                  <a:pt x="909997" y="45720"/>
                </a:lnTo>
                <a:lnTo>
                  <a:pt x="918682" y="50186"/>
                </a:lnTo>
                <a:lnTo>
                  <a:pt x="927043" y="43180"/>
                </a:lnTo>
                <a:lnTo>
                  <a:pt x="929764" y="29210"/>
                </a:lnTo>
                <a:lnTo>
                  <a:pt x="926395" y="16510"/>
                </a:lnTo>
                <a:lnTo>
                  <a:pt x="920484" y="13236"/>
                </a:lnTo>
                <a:close/>
              </a:path>
              <a:path w="3051175" h="476250">
                <a:moveTo>
                  <a:pt x="2539722" y="13344"/>
                </a:moveTo>
                <a:lnTo>
                  <a:pt x="2532655" y="13970"/>
                </a:lnTo>
                <a:lnTo>
                  <a:pt x="2526001" y="22860"/>
                </a:lnTo>
                <a:lnTo>
                  <a:pt x="2525471" y="35560"/>
                </a:lnTo>
                <a:lnTo>
                  <a:pt x="2530451" y="45720"/>
                </a:lnTo>
                <a:lnTo>
                  <a:pt x="2538840" y="50034"/>
                </a:lnTo>
                <a:lnTo>
                  <a:pt x="2541701" y="49530"/>
                </a:lnTo>
                <a:lnTo>
                  <a:pt x="2549380" y="40640"/>
                </a:lnTo>
                <a:lnTo>
                  <a:pt x="2550957" y="27940"/>
                </a:lnTo>
                <a:lnTo>
                  <a:pt x="2546402" y="16510"/>
                </a:lnTo>
                <a:lnTo>
                  <a:pt x="2539722" y="13344"/>
                </a:lnTo>
                <a:close/>
              </a:path>
              <a:path w="3051175" h="476250">
                <a:moveTo>
                  <a:pt x="1729495" y="13344"/>
                </a:moveTo>
                <a:lnTo>
                  <a:pt x="1722428" y="13970"/>
                </a:lnTo>
                <a:lnTo>
                  <a:pt x="1715774" y="22860"/>
                </a:lnTo>
                <a:lnTo>
                  <a:pt x="1715244" y="35560"/>
                </a:lnTo>
                <a:lnTo>
                  <a:pt x="1720224" y="45720"/>
                </a:lnTo>
                <a:lnTo>
                  <a:pt x="1728613" y="50034"/>
                </a:lnTo>
                <a:lnTo>
                  <a:pt x="1731474" y="49530"/>
                </a:lnTo>
                <a:lnTo>
                  <a:pt x="1739153" y="40640"/>
                </a:lnTo>
                <a:lnTo>
                  <a:pt x="1740730" y="27940"/>
                </a:lnTo>
                <a:lnTo>
                  <a:pt x="1736175" y="16510"/>
                </a:lnTo>
                <a:lnTo>
                  <a:pt x="1729495" y="13344"/>
                </a:lnTo>
                <a:close/>
              </a:path>
              <a:path w="3051175" h="476250">
                <a:moveTo>
                  <a:pt x="196635" y="48260"/>
                </a:moveTo>
                <a:lnTo>
                  <a:pt x="134194" y="48260"/>
                </a:lnTo>
                <a:lnTo>
                  <a:pt x="148660" y="49530"/>
                </a:lnTo>
                <a:lnTo>
                  <a:pt x="187323" y="49530"/>
                </a:lnTo>
                <a:lnTo>
                  <a:pt x="196635" y="48260"/>
                </a:lnTo>
                <a:close/>
              </a:path>
              <a:path w="3051175" h="476250">
                <a:moveTo>
                  <a:pt x="576559" y="48260"/>
                </a:moveTo>
                <a:lnTo>
                  <a:pt x="542872" y="48260"/>
                </a:lnTo>
                <a:lnTo>
                  <a:pt x="558813" y="49530"/>
                </a:lnTo>
                <a:lnTo>
                  <a:pt x="570844" y="49530"/>
                </a:lnTo>
                <a:lnTo>
                  <a:pt x="576559" y="48260"/>
                </a:lnTo>
                <a:close/>
              </a:path>
              <a:path w="3051175" h="476250">
                <a:moveTo>
                  <a:pt x="1013117" y="48260"/>
                </a:moveTo>
                <a:lnTo>
                  <a:pt x="977977" y="48260"/>
                </a:lnTo>
                <a:lnTo>
                  <a:pt x="991553" y="49530"/>
                </a:lnTo>
                <a:lnTo>
                  <a:pt x="1002145" y="49530"/>
                </a:lnTo>
                <a:lnTo>
                  <a:pt x="1013117" y="48260"/>
                </a:lnTo>
                <a:close/>
              </a:path>
              <a:path w="3051175" h="476250">
                <a:moveTo>
                  <a:pt x="1321212" y="48260"/>
                </a:moveTo>
                <a:lnTo>
                  <a:pt x="1258704" y="48260"/>
                </a:lnTo>
                <a:lnTo>
                  <a:pt x="1272381" y="49530"/>
                </a:lnTo>
                <a:lnTo>
                  <a:pt x="1323910" y="49530"/>
                </a:lnTo>
                <a:lnTo>
                  <a:pt x="1321212" y="48260"/>
                </a:lnTo>
                <a:close/>
              </a:path>
              <a:path w="3051175" h="476250">
                <a:moveTo>
                  <a:pt x="1334845" y="12700"/>
                </a:moveTo>
                <a:lnTo>
                  <a:pt x="1320449" y="12700"/>
                </a:lnTo>
                <a:lnTo>
                  <a:pt x="1319079" y="14375"/>
                </a:lnTo>
                <a:lnTo>
                  <a:pt x="1326405" y="16510"/>
                </a:lnTo>
                <a:lnTo>
                  <a:pt x="1332524" y="27940"/>
                </a:lnTo>
                <a:lnTo>
                  <a:pt x="1332312" y="40640"/>
                </a:lnTo>
                <a:lnTo>
                  <a:pt x="1326391" y="49530"/>
                </a:lnTo>
                <a:lnTo>
                  <a:pt x="1337722" y="49530"/>
                </a:lnTo>
                <a:lnTo>
                  <a:pt x="1349534" y="48260"/>
                </a:lnTo>
                <a:lnTo>
                  <a:pt x="1509879" y="48260"/>
                </a:lnTo>
                <a:lnTo>
                  <a:pt x="1517566" y="45720"/>
                </a:lnTo>
                <a:lnTo>
                  <a:pt x="1523609" y="44450"/>
                </a:lnTo>
                <a:lnTo>
                  <a:pt x="1534892" y="43180"/>
                </a:lnTo>
                <a:lnTo>
                  <a:pt x="1718979" y="43180"/>
                </a:lnTo>
                <a:lnTo>
                  <a:pt x="1715244" y="35560"/>
                </a:lnTo>
                <a:lnTo>
                  <a:pt x="1715774" y="22860"/>
                </a:lnTo>
                <a:lnTo>
                  <a:pt x="1720527" y="16510"/>
                </a:lnTo>
                <a:lnTo>
                  <a:pt x="1555298" y="16510"/>
                </a:lnTo>
                <a:lnTo>
                  <a:pt x="1544104" y="15240"/>
                </a:lnTo>
                <a:lnTo>
                  <a:pt x="1346815" y="15240"/>
                </a:lnTo>
                <a:lnTo>
                  <a:pt x="1334845" y="12700"/>
                </a:lnTo>
                <a:close/>
              </a:path>
              <a:path w="3051175" h="476250">
                <a:moveTo>
                  <a:pt x="1411975" y="48260"/>
                </a:moveTo>
                <a:lnTo>
                  <a:pt x="1349534" y="48260"/>
                </a:lnTo>
                <a:lnTo>
                  <a:pt x="1364000" y="49530"/>
                </a:lnTo>
                <a:lnTo>
                  <a:pt x="1402663" y="49530"/>
                </a:lnTo>
                <a:lnTo>
                  <a:pt x="1411975" y="48260"/>
                </a:lnTo>
                <a:close/>
              </a:path>
              <a:path w="3051175" h="476250">
                <a:moveTo>
                  <a:pt x="1823344" y="48260"/>
                </a:moveTo>
                <a:lnTo>
                  <a:pt x="1788204" y="48260"/>
                </a:lnTo>
                <a:lnTo>
                  <a:pt x="1801780" y="49530"/>
                </a:lnTo>
                <a:lnTo>
                  <a:pt x="1812371" y="49530"/>
                </a:lnTo>
                <a:lnTo>
                  <a:pt x="1823344" y="48260"/>
                </a:lnTo>
                <a:close/>
              </a:path>
              <a:path w="3051175" h="476250">
                <a:moveTo>
                  <a:pt x="2131438" y="48260"/>
                </a:moveTo>
                <a:lnTo>
                  <a:pt x="2068930" y="48260"/>
                </a:lnTo>
                <a:lnTo>
                  <a:pt x="2082607" y="49530"/>
                </a:lnTo>
                <a:lnTo>
                  <a:pt x="2134137" y="49530"/>
                </a:lnTo>
                <a:lnTo>
                  <a:pt x="2131438" y="48260"/>
                </a:lnTo>
                <a:close/>
              </a:path>
              <a:path w="3051175" h="476250">
                <a:moveTo>
                  <a:pt x="2145072" y="12700"/>
                </a:moveTo>
                <a:lnTo>
                  <a:pt x="2130676" y="12700"/>
                </a:lnTo>
                <a:lnTo>
                  <a:pt x="2129306" y="14375"/>
                </a:lnTo>
                <a:lnTo>
                  <a:pt x="2136632" y="16510"/>
                </a:lnTo>
                <a:lnTo>
                  <a:pt x="2142751" y="27940"/>
                </a:lnTo>
                <a:lnTo>
                  <a:pt x="2142539" y="40640"/>
                </a:lnTo>
                <a:lnTo>
                  <a:pt x="2136618" y="49530"/>
                </a:lnTo>
                <a:lnTo>
                  <a:pt x="2147949" y="49530"/>
                </a:lnTo>
                <a:lnTo>
                  <a:pt x="2159761" y="48260"/>
                </a:lnTo>
                <a:lnTo>
                  <a:pt x="2320106" y="48260"/>
                </a:lnTo>
                <a:lnTo>
                  <a:pt x="2327793" y="45720"/>
                </a:lnTo>
                <a:lnTo>
                  <a:pt x="2333836" y="44450"/>
                </a:lnTo>
                <a:lnTo>
                  <a:pt x="2345119" y="43180"/>
                </a:lnTo>
                <a:lnTo>
                  <a:pt x="2529206" y="43180"/>
                </a:lnTo>
                <a:lnTo>
                  <a:pt x="2525471" y="35560"/>
                </a:lnTo>
                <a:lnTo>
                  <a:pt x="2526001" y="22860"/>
                </a:lnTo>
                <a:lnTo>
                  <a:pt x="2530754" y="16510"/>
                </a:lnTo>
                <a:lnTo>
                  <a:pt x="2365525" y="16510"/>
                </a:lnTo>
                <a:lnTo>
                  <a:pt x="2354331" y="15240"/>
                </a:lnTo>
                <a:lnTo>
                  <a:pt x="2157042" y="15240"/>
                </a:lnTo>
                <a:lnTo>
                  <a:pt x="2145072" y="12700"/>
                </a:lnTo>
                <a:close/>
              </a:path>
              <a:path w="3051175" h="476250">
                <a:moveTo>
                  <a:pt x="2222202" y="48260"/>
                </a:moveTo>
                <a:lnTo>
                  <a:pt x="2159761" y="48260"/>
                </a:lnTo>
                <a:lnTo>
                  <a:pt x="2174227" y="49530"/>
                </a:lnTo>
                <a:lnTo>
                  <a:pt x="2212890" y="49530"/>
                </a:lnTo>
                <a:lnTo>
                  <a:pt x="2222202" y="48260"/>
                </a:lnTo>
                <a:close/>
              </a:path>
              <a:path w="3051175" h="476250">
                <a:moveTo>
                  <a:pt x="2633571" y="48260"/>
                </a:moveTo>
                <a:lnTo>
                  <a:pt x="2598431" y="48260"/>
                </a:lnTo>
                <a:lnTo>
                  <a:pt x="2612007" y="49530"/>
                </a:lnTo>
                <a:lnTo>
                  <a:pt x="2622598" y="49530"/>
                </a:lnTo>
                <a:lnTo>
                  <a:pt x="2633571" y="48260"/>
                </a:lnTo>
                <a:close/>
              </a:path>
              <a:path w="3051175" h="476250">
                <a:moveTo>
                  <a:pt x="2940635" y="48260"/>
                </a:moveTo>
                <a:lnTo>
                  <a:pt x="2879157" y="48260"/>
                </a:lnTo>
                <a:lnTo>
                  <a:pt x="2892834" y="49530"/>
                </a:lnTo>
                <a:lnTo>
                  <a:pt x="2943291" y="49530"/>
                </a:lnTo>
                <a:lnTo>
                  <a:pt x="2940635" y="48260"/>
                </a:lnTo>
                <a:close/>
              </a:path>
              <a:path w="3051175" h="476250">
                <a:moveTo>
                  <a:pt x="3018367" y="1270"/>
                </a:moveTo>
                <a:lnTo>
                  <a:pt x="3003484" y="1270"/>
                </a:lnTo>
                <a:lnTo>
                  <a:pt x="2994998" y="2540"/>
                </a:lnTo>
                <a:lnTo>
                  <a:pt x="2988159" y="5080"/>
                </a:lnTo>
                <a:lnTo>
                  <a:pt x="2981081" y="7620"/>
                </a:lnTo>
                <a:lnTo>
                  <a:pt x="2971880" y="10160"/>
                </a:lnTo>
                <a:lnTo>
                  <a:pt x="2958672" y="11430"/>
                </a:lnTo>
                <a:lnTo>
                  <a:pt x="2939570" y="12700"/>
                </a:lnTo>
                <a:lnTo>
                  <a:pt x="2938277" y="14009"/>
                </a:lnTo>
                <a:lnTo>
                  <a:pt x="2946859" y="16510"/>
                </a:lnTo>
                <a:lnTo>
                  <a:pt x="2952978" y="27940"/>
                </a:lnTo>
                <a:lnTo>
                  <a:pt x="2952766" y="40640"/>
                </a:lnTo>
                <a:lnTo>
                  <a:pt x="2946845" y="49530"/>
                </a:lnTo>
                <a:lnTo>
                  <a:pt x="2989509" y="49530"/>
                </a:lnTo>
                <a:lnTo>
                  <a:pt x="2989369" y="48552"/>
                </a:lnTo>
                <a:lnTo>
                  <a:pt x="2989261" y="45720"/>
                </a:lnTo>
                <a:lnTo>
                  <a:pt x="2989307" y="38481"/>
                </a:lnTo>
                <a:lnTo>
                  <a:pt x="2989566" y="35560"/>
                </a:lnTo>
                <a:lnTo>
                  <a:pt x="2990250" y="31750"/>
                </a:lnTo>
                <a:lnTo>
                  <a:pt x="2995746" y="31750"/>
                </a:lnTo>
                <a:lnTo>
                  <a:pt x="2998148" y="17780"/>
                </a:lnTo>
                <a:lnTo>
                  <a:pt x="3005911" y="7620"/>
                </a:lnTo>
                <a:lnTo>
                  <a:pt x="3018367" y="1270"/>
                </a:lnTo>
                <a:close/>
              </a:path>
              <a:path w="3051175" h="476250">
                <a:moveTo>
                  <a:pt x="515042" y="13765"/>
                </a:moveTo>
                <a:lnTo>
                  <a:pt x="505552" y="15240"/>
                </a:lnTo>
                <a:lnTo>
                  <a:pt x="500193" y="24130"/>
                </a:lnTo>
                <a:lnTo>
                  <a:pt x="500465" y="35560"/>
                </a:lnTo>
                <a:lnTo>
                  <a:pt x="506892" y="45720"/>
                </a:lnTo>
                <a:lnTo>
                  <a:pt x="516282" y="49358"/>
                </a:lnTo>
                <a:lnTo>
                  <a:pt x="523813" y="40640"/>
                </a:lnTo>
                <a:lnTo>
                  <a:pt x="525390" y="27940"/>
                </a:lnTo>
                <a:lnTo>
                  <a:pt x="520835" y="16510"/>
                </a:lnTo>
                <a:lnTo>
                  <a:pt x="515042" y="13765"/>
                </a:lnTo>
                <a:close/>
              </a:path>
              <a:path w="3051175" h="476250">
                <a:moveTo>
                  <a:pt x="105837" y="12700"/>
                </a:moveTo>
                <a:lnTo>
                  <a:pt x="105108" y="12700"/>
                </a:lnTo>
                <a:lnTo>
                  <a:pt x="97841" y="21590"/>
                </a:lnTo>
                <a:lnTo>
                  <a:pt x="96148" y="34290"/>
                </a:lnTo>
                <a:lnTo>
                  <a:pt x="100474" y="45720"/>
                </a:lnTo>
                <a:lnTo>
                  <a:pt x="106494" y="48552"/>
                </a:lnTo>
                <a:lnTo>
                  <a:pt x="110806" y="48260"/>
                </a:lnTo>
                <a:lnTo>
                  <a:pt x="117249" y="39370"/>
                </a:lnTo>
                <a:lnTo>
                  <a:pt x="118628" y="26670"/>
                </a:lnTo>
                <a:lnTo>
                  <a:pt x="114160" y="16510"/>
                </a:lnTo>
                <a:lnTo>
                  <a:pt x="105837" y="12700"/>
                </a:lnTo>
                <a:close/>
              </a:path>
              <a:path w="3051175" h="476250">
                <a:moveTo>
                  <a:pt x="505285" y="43180"/>
                </a:moveTo>
                <a:lnTo>
                  <a:pt x="357777" y="43180"/>
                </a:lnTo>
                <a:lnTo>
                  <a:pt x="371515" y="44450"/>
                </a:lnTo>
                <a:lnTo>
                  <a:pt x="381859" y="46990"/>
                </a:lnTo>
                <a:lnTo>
                  <a:pt x="393250" y="48260"/>
                </a:lnTo>
                <a:lnTo>
                  <a:pt x="405917" y="46990"/>
                </a:lnTo>
                <a:lnTo>
                  <a:pt x="420580" y="46990"/>
                </a:lnTo>
                <a:lnTo>
                  <a:pt x="434329" y="45720"/>
                </a:lnTo>
                <a:lnTo>
                  <a:pt x="506892" y="45720"/>
                </a:lnTo>
                <a:lnTo>
                  <a:pt x="505285" y="43180"/>
                </a:lnTo>
                <a:close/>
              </a:path>
              <a:path w="3051175" h="476250">
                <a:moveTo>
                  <a:pt x="1718979" y="43180"/>
                </a:moveTo>
                <a:lnTo>
                  <a:pt x="1573118" y="43180"/>
                </a:lnTo>
                <a:lnTo>
                  <a:pt x="1586856" y="44450"/>
                </a:lnTo>
                <a:lnTo>
                  <a:pt x="1597200" y="46990"/>
                </a:lnTo>
                <a:lnTo>
                  <a:pt x="1608590" y="48260"/>
                </a:lnTo>
                <a:lnTo>
                  <a:pt x="1621256" y="46990"/>
                </a:lnTo>
                <a:lnTo>
                  <a:pt x="1635920" y="46990"/>
                </a:lnTo>
                <a:lnTo>
                  <a:pt x="1649669" y="45720"/>
                </a:lnTo>
                <a:lnTo>
                  <a:pt x="1720224" y="45720"/>
                </a:lnTo>
                <a:lnTo>
                  <a:pt x="1718979" y="43180"/>
                </a:lnTo>
                <a:close/>
              </a:path>
              <a:path w="3051175" h="476250">
                <a:moveTo>
                  <a:pt x="2529206" y="43180"/>
                </a:moveTo>
                <a:lnTo>
                  <a:pt x="2383345" y="43180"/>
                </a:lnTo>
                <a:lnTo>
                  <a:pt x="2397083" y="44450"/>
                </a:lnTo>
                <a:lnTo>
                  <a:pt x="2407427" y="46990"/>
                </a:lnTo>
                <a:lnTo>
                  <a:pt x="2418817" y="48260"/>
                </a:lnTo>
                <a:lnTo>
                  <a:pt x="2431483" y="46990"/>
                </a:lnTo>
                <a:lnTo>
                  <a:pt x="2446147" y="46990"/>
                </a:lnTo>
                <a:lnTo>
                  <a:pt x="2459896" y="45720"/>
                </a:lnTo>
                <a:lnTo>
                  <a:pt x="2530451" y="45720"/>
                </a:lnTo>
                <a:lnTo>
                  <a:pt x="2529206" y="43180"/>
                </a:lnTo>
                <a:close/>
              </a:path>
              <a:path w="3051175" h="476250">
                <a:moveTo>
                  <a:pt x="698191" y="44450"/>
                </a:moveTo>
                <a:lnTo>
                  <a:pt x="632512" y="44450"/>
                </a:lnTo>
                <a:lnTo>
                  <a:pt x="646335" y="45720"/>
                </a:lnTo>
                <a:lnTo>
                  <a:pt x="660074" y="45720"/>
                </a:lnTo>
                <a:lnTo>
                  <a:pt x="670612" y="46990"/>
                </a:lnTo>
                <a:lnTo>
                  <a:pt x="682119" y="45720"/>
                </a:lnTo>
                <a:lnTo>
                  <a:pt x="698191" y="44450"/>
                </a:lnTo>
                <a:close/>
              </a:path>
              <a:path w="3051175" h="476250">
                <a:moveTo>
                  <a:pt x="2995746" y="31750"/>
                </a:moveTo>
                <a:lnTo>
                  <a:pt x="2990250" y="31750"/>
                </a:lnTo>
                <a:lnTo>
                  <a:pt x="2997127" y="38481"/>
                </a:lnTo>
                <a:lnTo>
                  <a:pt x="2995746" y="31750"/>
                </a:lnTo>
                <a:close/>
              </a:path>
              <a:path w="3051175" h="476250">
                <a:moveTo>
                  <a:pt x="60377" y="31750"/>
                </a:moveTo>
                <a:lnTo>
                  <a:pt x="60090" y="32031"/>
                </a:lnTo>
                <a:lnTo>
                  <a:pt x="60083" y="32465"/>
                </a:lnTo>
                <a:lnTo>
                  <a:pt x="60377" y="31750"/>
                </a:lnTo>
                <a:close/>
              </a:path>
              <a:path w="3051175" h="476250">
                <a:moveTo>
                  <a:pt x="72538" y="7620"/>
                </a:moveTo>
                <a:lnTo>
                  <a:pt x="32882" y="7620"/>
                </a:lnTo>
                <a:lnTo>
                  <a:pt x="45626" y="11430"/>
                </a:lnTo>
                <a:lnTo>
                  <a:pt x="54796" y="19050"/>
                </a:lnTo>
                <a:lnTo>
                  <a:pt x="60112" y="30480"/>
                </a:lnTo>
                <a:lnTo>
                  <a:pt x="60090" y="32031"/>
                </a:lnTo>
                <a:lnTo>
                  <a:pt x="60377" y="31750"/>
                </a:lnTo>
                <a:lnTo>
                  <a:pt x="96486" y="31750"/>
                </a:lnTo>
                <a:lnTo>
                  <a:pt x="97841" y="21590"/>
                </a:lnTo>
                <a:lnTo>
                  <a:pt x="105108" y="12700"/>
                </a:lnTo>
                <a:lnTo>
                  <a:pt x="105837" y="12700"/>
                </a:lnTo>
                <a:lnTo>
                  <a:pt x="103062" y="11430"/>
                </a:lnTo>
                <a:lnTo>
                  <a:pt x="84711" y="10160"/>
                </a:lnTo>
                <a:lnTo>
                  <a:pt x="72538" y="7620"/>
                </a:lnTo>
                <a:close/>
              </a:path>
              <a:path w="3051175" h="476250">
                <a:moveTo>
                  <a:pt x="3023057" y="1270"/>
                </a:moveTo>
                <a:lnTo>
                  <a:pt x="3018367" y="1270"/>
                </a:lnTo>
                <a:lnTo>
                  <a:pt x="3044226" y="26256"/>
                </a:lnTo>
                <a:lnTo>
                  <a:pt x="3044212" y="17780"/>
                </a:lnTo>
                <a:lnTo>
                  <a:pt x="3035678" y="6350"/>
                </a:lnTo>
                <a:lnTo>
                  <a:pt x="3023057" y="1270"/>
                </a:lnTo>
                <a:close/>
              </a:path>
              <a:path w="3051175" h="476250">
                <a:moveTo>
                  <a:pt x="412664" y="13970"/>
                </a:moveTo>
                <a:lnTo>
                  <a:pt x="398945" y="13970"/>
                </a:lnTo>
                <a:lnTo>
                  <a:pt x="369131" y="16510"/>
                </a:lnTo>
                <a:lnTo>
                  <a:pt x="504786" y="16510"/>
                </a:lnTo>
                <a:lnTo>
                  <a:pt x="505552" y="15240"/>
                </a:lnTo>
                <a:lnTo>
                  <a:pt x="433502" y="15240"/>
                </a:lnTo>
                <a:lnTo>
                  <a:pt x="412664" y="13970"/>
                </a:lnTo>
                <a:close/>
              </a:path>
              <a:path w="3051175" h="476250">
                <a:moveTo>
                  <a:pt x="1275893" y="11430"/>
                </a:moveTo>
                <a:lnTo>
                  <a:pt x="1263015" y="12700"/>
                </a:lnTo>
                <a:lnTo>
                  <a:pt x="1249615" y="15240"/>
                </a:lnTo>
                <a:lnTo>
                  <a:pt x="1237457" y="16510"/>
                </a:lnTo>
                <a:lnTo>
                  <a:pt x="1317334" y="16510"/>
                </a:lnTo>
                <a:lnTo>
                  <a:pt x="1319079" y="14375"/>
                </a:lnTo>
                <a:lnTo>
                  <a:pt x="1317688" y="13970"/>
                </a:lnTo>
                <a:lnTo>
                  <a:pt x="1291007" y="13970"/>
                </a:lnTo>
                <a:lnTo>
                  <a:pt x="1275893" y="11430"/>
                </a:lnTo>
                <a:close/>
              </a:path>
              <a:path w="3051175" h="476250">
                <a:moveTo>
                  <a:pt x="1628005" y="13970"/>
                </a:moveTo>
                <a:lnTo>
                  <a:pt x="1614286" y="13970"/>
                </a:lnTo>
                <a:lnTo>
                  <a:pt x="1584472" y="16510"/>
                </a:lnTo>
                <a:lnTo>
                  <a:pt x="1720527" y="16510"/>
                </a:lnTo>
                <a:lnTo>
                  <a:pt x="1721478" y="15240"/>
                </a:lnTo>
                <a:lnTo>
                  <a:pt x="1648843" y="15240"/>
                </a:lnTo>
                <a:lnTo>
                  <a:pt x="1628005" y="13970"/>
                </a:lnTo>
                <a:close/>
              </a:path>
              <a:path w="3051175" h="476250">
                <a:moveTo>
                  <a:pt x="2086119" y="11430"/>
                </a:moveTo>
                <a:lnTo>
                  <a:pt x="2073242" y="12700"/>
                </a:lnTo>
                <a:lnTo>
                  <a:pt x="2059842" y="15240"/>
                </a:lnTo>
                <a:lnTo>
                  <a:pt x="2047684" y="16510"/>
                </a:lnTo>
                <a:lnTo>
                  <a:pt x="2127561" y="16510"/>
                </a:lnTo>
                <a:lnTo>
                  <a:pt x="2129306" y="14375"/>
                </a:lnTo>
                <a:lnTo>
                  <a:pt x="2127915" y="13970"/>
                </a:lnTo>
                <a:lnTo>
                  <a:pt x="2101234" y="13970"/>
                </a:lnTo>
                <a:lnTo>
                  <a:pt x="2086119" y="11430"/>
                </a:lnTo>
                <a:close/>
              </a:path>
              <a:path w="3051175" h="476250">
                <a:moveTo>
                  <a:pt x="2438232" y="13970"/>
                </a:moveTo>
                <a:lnTo>
                  <a:pt x="2424513" y="13970"/>
                </a:lnTo>
                <a:lnTo>
                  <a:pt x="2394699" y="16510"/>
                </a:lnTo>
                <a:lnTo>
                  <a:pt x="2530754" y="16510"/>
                </a:lnTo>
                <a:lnTo>
                  <a:pt x="2531705" y="15240"/>
                </a:lnTo>
                <a:lnTo>
                  <a:pt x="2459070" y="15240"/>
                </a:lnTo>
                <a:lnTo>
                  <a:pt x="2438232" y="13970"/>
                </a:lnTo>
                <a:close/>
              </a:path>
              <a:path w="3051175" h="476250">
                <a:moveTo>
                  <a:pt x="2896346" y="11430"/>
                </a:moveTo>
                <a:lnTo>
                  <a:pt x="2883469" y="12700"/>
                </a:lnTo>
                <a:lnTo>
                  <a:pt x="2870069" y="15240"/>
                </a:lnTo>
                <a:lnTo>
                  <a:pt x="2857910" y="16510"/>
                </a:lnTo>
                <a:lnTo>
                  <a:pt x="2935808" y="16510"/>
                </a:lnTo>
                <a:lnTo>
                  <a:pt x="2938277" y="14009"/>
                </a:lnTo>
                <a:lnTo>
                  <a:pt x="2938142" y="13970"/>
                </a:lnTo>
                <a:lnTo>
                  <a:pt x="2911461" y="13970"/>
                </a:lnTo>
                <a:lnTo>
                  <a:pt x="2896346" y="11430"/>
                </a:lnTo>
                <a:close/>
              </a:path>
              <a:path w="3051175" h="476250">
                <a:moveTo>
                  <a:pt x="195101" y="12700"/>
                </a:moveTo>
                <a:lnTo>
                  <a:pt x="182350" y="12700"/>
                </a:lnTo>
                <a:lnTo>
                  <a:pt x="170866" y="13970"/>
                </a:lnTo>
                <a:lnTo>
                  <a:pt x="160611" y="15240"/>
                </a:lnTo>
                <a:lnTo>
                  <a:pt x="328764" y="15240"/>
                </a:lnTo>
                <a:lnTo>
                  <a:pt x="318661" y="13970"/>
                </a:lnTo>
                <a:lnTo>
                  <a:pt x="208403" y="13970"/>
                </a:lnTo>
                <a:lnTo>
                  <a:pt x="195101" y="12700"/>
                </a:lnTo>
                <a:close/>
              </a:path>
              <a:path w="3051175" h="476250">
                <a:moveTo>
                  <a:pt x="510114" y="11430"/>
                </a:moveTo>
                <a:lnTo>
                  <a:pt x="499887" y="12700"/>
                </a:lnTo>
                <a:lnTo>
                  <a:pt x="487252" y="12700"/>
                </a:lnTo>
                <a:lnTo>
                  <a:pt x="458932" y="13970"/>
                </a:lnTo>
                <a:lnTo>
                  <a:pt x="445334" y="15240"/>
                </a:lnTo>
                <a:lnTo>
                  <a:pt x="505552" y="15240"/>
                </a:lnTo>
                <a:lnTo>
                  <a:pt x="515042" y="13765"/>
                </a:lnTo>
                <a:lnTo>
                  <a:pt x="510114" y="11430"/>
                </a:lnTo>
                <a:close/>
              </a:path>
              <a:path w="3051175" h="476250">
                <a:moveTo>
                  <a:pt x="755084" y="12700"/>
                </a:moveTo>
                <a:lnTo>
                  <a:pt x="725015" y="12700"/>
                </a:lnTo>
                <a:lnTo>
                  <a:pt x="712135" y="13970"/>
                </a:lnTo>
                <a:lnTo>
                  <a:pt x="701251" y="15240"/>
                </a:lnTo>
                <a:lnTo>
                  <a:pt x="799636" y="15240"/>
                </a:lnTo>
                <a:lnTo>
                  <a:pt x="770763" y="13970"/>
                </a:lnTo>
                <a:lnTo>
                  <a:pt x="755084" y="12700"/>
                </a:lnTo>
                <a:close/>
              </a:path>
              <a:path w="3051175" h="476250">
                <a:moveTo>
                  <a:pt x="846269" y="12700"/>
                </a:moveTo>
                <a:lnTo>
                  <a:pt x="832028" y="12700"/>
                </a:lnTo>
                <a:lnTo>
                  <a:pt x="820160" y="15240"/>
                </a:lnTo>
                <a:lnTo>
                  <a:pt x="911251" y="15240"/>
                </a:lnTo>
                <a:lnTo>
                  <a:pt x="912201" y="13970"/>
                </a:lnTo>
                <a:lnTo>
                  <a:pt x="860574" y="13970"/>
                </a:lnTo>
                <a:lnTo>
                  <a:pt x="846269" y="12700"/>
                </a:lnTo>
                <a:close/>
              </a:path>
              <a:path w="3051175" h="476250">
                <a:moveTo>
                  <a:pt x="1069508" y="11430"/>
                </a:moveTo>
                <a:lnTo>
                  <a:pt x="1059186" y="11430"/>
                </a:lnTo>
                <a:lnTo>
                  <a:pt x="1046505" y="12700"/>
                </a:lnTo>
                <a:lnTo>
                  <a:pt x="1031295" y="12700"/>
                </a:lnTo>
                <a:lnTo>
                  <a:pt x="1015642" y="13970"/>
                </a:lnTo>
                <a:lnTo>
                  <a:pt x="1001630" y="13970"/>
                </a:lnTo>
                <a:lnTo>
                  <a:pt x="991346" y="15240"/>
                </a:lnTo>
                <a:lnTo>
                  <a:pt x="1109676" y="15240"/>
                </a:lnTo>
                <a:lnTo>
                  <a:pt x="1088909" y="13344"/>
                </a:lnTo>
                <a:lnTo>
                  <a:pt x="1069508" y="11430"/>
                </a:lnTo>
                <a:close/>
              </a:path>
              <a:path w="3051175" h="476250">
                <a:moveTo>
                  <a:pt x="1149535" y="12700"/>
                </a:moveTo>
                <a:lnTo>
                  <a:pt x="1135147" y="13970"/>
                </a:lnTo>
                <a:lnTo>
                  <a:pt x="1123141" y="15240"/>
                </a:lnTo>
                <a:lnTo>
                  <a:pt x="1175661" y="15240"/>
                </a:lnTo>
                <a:lnTo>
                  <a:pt x="1167119" y="14375"/>
                </a:lnTo>
                <a:lnTo>
                  <a:pt x="1149535" y="12700"/>
                </a:lnTo>
                <a:close/>
              </a:path>
              <a:path w="3051175" h="476250">
                <a:moveTo>
                  <a:pt x="1203950" y="13970"/>
                </a:moveTo>
                <a:lnTo>
                  <a:pt x="1186944" y="15240"/>
                </a:lnTo>
                <a:lnTo>
                  <a:pt x="1216747" y="15240"/>
                </a:lnTo>
                <a:lnTo>
                  <a:pt x="1203950" y="13970"/>
                </a:lnTo>
                <a:close/>
              </a:path>
              <a:path w="3051175" h="476250">
                <a:moveTo>
                  <a:pt x="1410442" y="12700"/>
                </a:moveTo>
                <a:lnTo>
                  <a:pt x="1397691" y="12700"/>
                </a:lnTo>
                <a:lnTo>
                  <a:pt x="1386206" y="13970"/>
                </a:lnTo>
                <a:lnTo>
                  <a:pt x="1375952" y="15240"/>
                </a:lnTo>
                <a:lnTo>
                  <a:pt x="1544104" y="15240"/>
                </a:lnTo>
                <a:lnTo>
                  <a:pt x="1534002" y="13970"/>
                </a:lnTo>
                <a:lnTo>
                  <a:pt x="1423743" y="13970"/>
                </a:lnTo>
                <a:lnTo>
                  <a:pt x="1410442" y="12700"/>
                </a:lnTo>
                <a:close/>
              </a:path>
              <a:path w="3051175" h="476250">
                <a:moveTo>
                  <a:pt x="1725455" y="11430"/>
                </a:moveTo>
                <a:lnTo>
                  <a:pt x="1715228" y="12700"/>
                </a:lnTo>
                <a:lnTo>
                  <a:pt x="1702592" y="12700"/>
                </a:lnTo>
                <a:lnTo>
                  <a:pt x="1674272" y="13970"/>
                </a:lnTo>
                <a:lnTo>
                  <a:pt x="1660674" y="15240"/>
                </a:lnTo>
                <a:lnTo>
                  <a:pt x="1721478" y="15240"/>
                </a:lnTo>
                <a:lnTo>
                  <a:pt x="1722428" y="13970"/>
                </a:lnTo>
                <a:lnTo>
                  <a:pt x="1729495" y="13344"/>
                </a:lnTo>
                <a:lnTo>
                  <a:pt x="1725455" y="11430"/>
                </a:lnTo>
                <a:close/>
              </a:path>
              <a:path w="3051175" h="476250">
                <a:moveTo>
                  <a:pt x="1879735" y="11430"/>
                </a:moveTo>
                <a:lnTo>
                  <a:pt x="1869413" y="11430"/>
                </a:lnTo>
                <a:lnTo>
                  <a:pt x="1856731" y="12700"/>
                </a:lnTo>
                <a:lnTo>
                  <a:pt x="1841521" y="12700"/>
                </a:lnTo>
                <a:lnTo>
                  <a:pt x="1825868" y="13970"/>
                </a:lnTo>
                <a:lnTo>
                  <a:pt x="1811857" y="13970"/>
                </a:lnTo>
                <a:lnTo>
                  <a:pt x="1801573" y="15240"/>
                </a:lnTo>
                <a:lnTo>
                  <a:pt x="1919904" y="15240"/>
                </a:lnTo>
                <a:lnTo>
                  <a:pt x="1899136" y="13344"/>
                </a:lnTo>
                <a:lnTo>
                  <a:pt x="1879735" y="11430"/>
                </a:lnTo>
                <a:close/>
              </a:path>
              <a:path w="3051175" h="476250">
                <a:moveTo>
                  <a:pt x="1959762" y="12700"/>
                </a:moveTo>
                <a:lnTo>
                  <a:pt x="1945374" y="13970"/>
                </a:lnTo>
                <a:lnTo>
                  <a:pt x="1933368" y="15240"/>
                </a:lnTo>
                <a:lnTo>
                  <a:pt x="1985888" y="15240"/>
                </a:lnTo>
                <a:lnTo>
                  <a:pt x="1977346" y="14375"/>
                </a:lnTo>
                <a:lnTo>
                  <a:pt x="1959762" y="12700"/>
                </a:lnTo>
                <a:close/>
              </a:path>
              <a:path w="3051175" h="476250">
                <a:moveTo>
                  <a:pt x="2014176" y="13970"/>
                </a:moveTo>
                <a:lnTo>
                  <a:pt x="1997171" y="15240"/>
                </a:lnTo>
                <a:lnTo>
                  <a:pt x="2026973" y="15240"/>
                </a:lnTo>
                <a:lnTo>
                  <a:pt x="2014176" y="13970"/>
                </a:lnTo>
                <a:close/>
              </a:path>
              <a:path w="3051175" h="476250">
                <a:moveTo>
                  <a:pt x="2220668" y="12700"/>
                </a:moveTo>
                <a:lnTo>
                  <a:pt x="2207917" y="12700"/>
                </a:lnTo>
                <a:lnTo>
                  <a:pt x="2196433" y="13970"/>
                </a:lnTo>
                <a:lnTo>
                  <a:pt x="2186179" y="15240"/>
                </a:lnTo>
                <a:lnTo>
                  <a:pt x="2354331" y="15240"/>
                </a:lnTo>
                <a:lnTo>
                  <a:pt x="2344228" y="13970"/>
                </a:lnTo>
                <a:lnTo>
                  <a:pt x="2233970" y="13970"/>
                </a:lnTo>
                <a:lnTo>
                  <a:pt x="2220668" y="12700"/>
                </a:lnTo>
                <a:close/>
              </a:path>
              <a:path w="3051175" h="476250">
                <a:moveTo>
                  <a:pt x="2535682" y="11430"/>
                </a:moveTo>
                <a:lnTo>
                  <a:pt x="2525455" y="12700"/>
                </a:lnTo>
                <a:lnTo>
                  <a:pt x="2512819" y="12700"/>
                </a:lnTo>
                <a:lnTo>
                  <a:pt x="2484499" y="13970"/>
                </a:lnTo>
                <a:lnTo>
                  <a:pt x="2470901" y="15240"/>
                </a:lnTo>
                <a:lnTo>
                  <a:pt x="2531705" y="15240"/>
                </a:lnTo>
                <a:lnTo>
                  <a:pt x="2532655" y="13970"/>
                </a:lnTo>
                <a:lnTo>
                  <a:pt x="2539722" y="13344"/>
                </a:lnTo>
                <a:lnTo>
                  <a:pt x="2535682" y="11430"/>
                </a:lnTo>
                <a:close/>
              </a:path>
              <a:path w="3051175" h="476250">
                <a:moveTo>
                  <a:pt x="2689962" y="11430"/>
                </a:moveTo>
                <a:lnTo>
                  <a:pt x="2679639" y="11430"/>
                </a:lnTo>
                <a:lnTo>
                  <a:pt x="2666958" y="12700"/>
                </a:lnTo>
                <a:lnTo>
                  <a:pt x="2651748" y="12700"/>
                </a:lnTo>
                <a:lnTo>
                  <a:pt x="2636095" y="13970"/>
                </a:lnTo>
                <a:lnTo>
                  <a:pt x="2622084" y="13970"/>
                </a:lnTo>
                <a:lnTo>
                  <a:pt x="2611800" y="15240"/>
                </a:lnTo>
                <a:lnTo>
                  <a:pt x="2730130" y="15240"/>
                </a:lnTo>
                <a:lnTo>
                  <a:pt x="2709363" y="13344"/>
                </a:lnTo>
                <a:lnTo>
                  <a:pt x="2689962" y="11430"/>
                </a:lnTo>
                <a:close/>
              </a:path>
              <a:path w="3051175" h="476250">
                <a:moveTo>
                  <a:pt x="2769989" y="12700"/>
                </a:moveTo>
                <a:lnTo>
                  <a:pt x="2755600" y="13970"/>
                </a:lnTo>
                <a:lnTo>
                  <a:pt x="2743594" y="15240"/>
                </a:lnTo>
                <a:lnTo>
                  <a:pt x="2796114" y="15240"/>
                </a:lnTo>
                <a:lnTo>
                  <a:pt x="2787572" y="14375"/>
                </a:lnTo>
                <a:lnTo>
                  <a:pt x="2769989" y="12700"/>
                </a:lnTo>
                <a:close/>
              </a:path>
              <a:path w="3051175" h="476250">
                <a:moveTo>
                  <a:pt x="2824403" y="13970"/>
                </a:moveTo>
                <a:lnTo>
                  <a:pt x="2807398" y="15240"/>
                </a:lnTo>
                <a:lnTo>
                  <a:pt x="2837200" y="15240"/>
                </a:lnTo>
                <a:lnTo>
                  <a:pt x="2824403" y="13970"/>
                </a:lnTo>
                <a:close/>
              </a:path>
              <a:path w="3051175" h="476250">
                <a:moveTo>
                  <a:pt x="308774" y="11430"/>
                </a:moveTo>
                <a:lnTo>
                  <a:pt x="261450" y="11430"/>
                </a:lnTo>
                <a:lnTo>
                  <a:pt x="248047" y="12700"/>
                </a:lnTo>
                <a:lnTo>
                  <a:pt x="234631" y="12700"/>
                </a:lnTo>
                <a:lnTo>
                  <a:pt x="221538" y="13970"/>
                </a:lnTo>
                <a:lnTo>
                  <a:pt x="318661" y="13970"/>
                </a:lnTo>
                <a:lnTo>
                  <a:pt x="308774" y="11430"/>
                </a:lnTo>
                <a:close/>
              </a:path>
              <a:path w="3051175" h="476250">
                <a:moveTo>
                  <a:pt x="917221" y="11430"/>
                </a:moveTo>
                <a:lnTo>
                  <a:pt x="908146" y="11430"/>
                </a:lnTo>
                <a:lnTo>
                  <a:pt x="894928" y="12700"/>
                </a:lnTo>
                <a:lnTo>
                  <a:pt x="884315" y="13970"/>
                </a:lnTo>
                <a:lnTo>
                  <a:pt x="912201" y="13970"/>
                </a:lnTo>
                <a:lnTo>
                  <a:pt x="920484" y="13236"/>
                </a:lnTo>
                <a:lnTo>
                  <a:pt x="917221" y="11430"/>
                </a:lnTo>
                <a:close/>
              </a:path>
              <a:path w="3051175" h="476250">
                <a:moveTo>
                  <a:pt x="1313330" y="12700"/>
                </a:moveTo>
                <a:lnTo>
                  <a:pt x="1302435" y="12700"/>
                </a:lnTo>
                <a:lnTo>
                  <a:pt x="1291007" y="13970"/>
                </a:lnTo>
                <a:lnTo>
                  <a:pt x="1317688" y="13970"/>
                </a:lnTo>
                <a:lnTo>
                  <a:pt x="1313330" y="12700"/>
                </a:lnTo>
                <a:close/>
              </a:path>
              <a:path w="3051175" h="476250">
                <a:moveTo>
                  <a:pt x="1524114" y="11430"/>
                </a:moveTo>
                <a:lnTo>
                  <a:pt x="1476790" y="11430"/>
                </a:lnTo>
                <a:lnTo>
                  <a:pt x="1463388" y="12700"/>
                </a:lnTo>
                <a:lnTo>
                  <a:pt x="1449972" y="12700"/>
                </a:lnTo>
                <a:lnTo>
                  <a:pt x="1436879" y="13970"/>
                </a:lnTo>
                <a:lnTo>
                  <a:pt x="1534002" y="13970"/>
                </a:lnTo>
                <a:lnTo>
                  <a:pt x="1524114" y="11430"/>
                </a:lnTo>
                <a:close/>
              </a:path>
              <a:path w="3051175" h="476250">
                <a:moveTo>
                  <a:pt x="2123557" y="12700"/>
                </a:moveTo>
                <a:lnTo>
                  <a:pt x="2112662" y="12700"/>
                </a:lnTo>
                <a:lnTo>
                  <a:pt x="2101234" y="13970"/>
                </a:lnTo>
                <a:lnTo>
                  <a:pt x="2127915" y="13970"/>
                </a:lnTo>
                <a:lnTo>
                  <a:pt x="2123557" y="12700"/>
                </a:lnTo>
                <a:close/>
              </a:path>
              <a:path w="3051175" h="476250">
                <a:moveTo>
                  <a:pt x="2334341" y="11430"/>
                </a:moveTo>
                <a:lnTo>
                  <a:pt x="2287017" y="11430"/>
                </a:lnTo>
                <a:lnTo>
                  <a:pt x="2273614" y="12700"/>
                </a:lnTo>
                <a:lnTo>
                  <a:pt x="2260199" y="12700"/>
                </a:lnTo>
                <a:lnTo>
                  <a:pt x="2247106" y="13970"/>
                </a:lnTo>
                <a:lnTo>
                  <a:pt x="2344228" y="13970"/>
                </a:lnTo>
                <a:lnTo>
                  <a:pt x="2334341" y="11430"/>
                </a:lnTo>
                <a:close/>
              </a:path>
              <a:path w="3051175" h="476250">
                <a:moveTo>
                  <a:pt x="2933784" y="12700"/>
                </a:moveTo>
                <a:lnTo>
                  <a:pt x="2922889" y="12700"/>
                </a:lnTo>
                <a:lnTo>
                  <a:pt x="2911461" y="13970"/>
                </a:lnTo>
                <a:lnTo>
                  <a:pt x="2938142" y="13970"/>
                </a:lnTo>
                <a:lnTo>
                  <a:pt x="2933784" y="12700"/>
                </a:lnTo>
                <a:close/>
              </a:path>
              <a:path w="3051175" h="476250">
                <a:moveTo>
                  <a:pt x="635273" y="10160"/>
                </a:moveTo>
                <a:lnTo>
                  <a:pt x="608364" y="10160"/>
                </a:lnTo>
                <a:lnTo>
                  <a:pt x="595066" y="12700"/>
                </a:lnTo>
                <a:lnTo>
                  <a:pt x="659424" y="12700"/>
                </a:lnTo>
                <a:lnTo>
                  <a:pt x="647932" y="11430"/>
                </a:lnTo>
                <a:lnTo>
                  <a:pt x="635273" y="10160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95035">
              <a:lnSpc>
                <a:spcPct val="100000"/>
              </a:lnSpc>
            </a:pPr>
            <a:r>
              <a:rPr dirty="0"/>
              <a:t>Pandas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or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250" dirty="0"/>
              <a:t> </a:t>
            </a:r>
            <a:r>
              <a:rPr dirty="0"/>
              <a:t>Analysis</a:t>
            </a:r>
          </a:p>
        </p:txBody>
      </p:sp>
      <p:sp>
        <p:nvSpPr>
          <p:cNvPr id="51" name="object 51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255407" y="4771856"/>
            <a:ext cx="2706340" cy="328503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369707" y="4839508"/>
            <a:ext cx="2477770" cy="3056890"/>
          </a:xfrm>
          <a:custGeom>
            <a:avLst/>
            <a:gdLst/>
            <a:ahLst/>
            <a:cxnLst/>
            <a:rect l="l" t="t" r="r" b="b"/>
            <a:pathLst>
              <a:path w="2477770" h="3056890">
                <a:moveTo>
                  <a:pt x="0" y="3056434"/>
                </a:moveTo>
                <a:lnTo>
                  <a:pt x="2477740" y="3056434"/>
                </a:lnTo>
                <a:lnTo>
                  <a:pt x="2477740" y="0"/>
                </a:lnTo>
                <a:lnTo>
                  <a:pt x="0" y="0"/>
                </a:lnTo>
                <a:lnTo>
                  <a:pt x="0" y="305643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472282" y="5525724"/>
            <a:ext cx="2272590" cy="225550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8911545" y="5021218"/>
            <a:ext cx="776605" cy="3194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3820">
              <a:lnSpc>
                <a:spcPct val="100000"/>
              </a:lnSpc>
            </a:pPr>
            <a:r>
              <a:rPr sz="2000" b="1" dirty="0">
                <a:latin typeface="Courier"/>
                <a:cs typeface="Courier"/>
              </a:rPr>
              <a:t>wage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721600" y="5600700"/>
            <a:ext cx="475615" cy="2895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0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721600" y="5889976"/>
            <a:ext cx="475615" cy="2895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1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721600" y="6179252"/>
            <a:ext cx="475615" cy="2895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2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721600" y="6468529"/>
            <a:ext cx="475615" cy="2895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3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721600" y="6757806"/>
            <a:ext cx="475615" cy="2895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4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721600" y="7047081"/>
            <a:ext cx="475615" cy="2895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5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7702550" y="5902676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702550" y="6191952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702550" y="6481229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702550" y="6770505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702550" y="7059781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721600" y="5594350"/>
            <a:ext cx="0" cy="1774189"/>
          </a:xfrm>
          <a:custGeom>
            <a:avLst/>
            <a:gdLst/>
            <a:ahLst/>
            <a:cxnLst/>
            <a:rect l="l" t="t" r="r" b="b"/>
            <a:pathLst>
              <a:path h="1774190">
                <a:moveTo>
                  <a:pt x="0" y="0"/>
                </a:moveTo>
                <a:lnTo>
                  <a:pt x="0" y="1773758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197105" y="5594350"/>
            <a:ext cx="0" cy="1774189"/>
          </a:xfrm>
          <a:custGeom>
            <a:avLst/>
            <a:gdLst/>
            <a:ahLst/>
            <a:cxnLst/>
            <a:rect l="l" t="t" r="r" b="b"/>
            <a:pathLst>
              <a:path h="1774190">
                <a:moveTo>
                  <a:pt x="0" y="0"/>
                </a:moveTo>
                <a:lnTo>
                  <a:pt x="0" y="1773758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702550" y="5613400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702550" y="7349058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990600" y="2605180"/>
            <a:ext cx="1147445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190182" y="2710790"/>
            <a:ext cx="3251835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76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pandas.Series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508962" y="2681462"/>
            <a:ext cx="255524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data structu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435100" y="3495513"/>
            <a:ext cx="187642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Indexers: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345618" y="3580797"/>
            <a:ext cx="1153795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143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loc[]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4550596" y="3561467"/>
            <a:ext cx="62547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and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5208490" y="3580797"/>
            <a:ext cx="1379220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270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iloc[]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2190182" y="2710790"/>
            <a:ext cx="3251835" cy="468630"/>
          </a:xfrm>
          <a:custGeom>
            <a:avLst/>
            <a:gdLst/>
            <a:ahLst/>
            <a:cxnLst/>
            <a:rect l="l" t="t" r="r" b="b"/>
            <a:pathLst>
              <a:path w="3251835" h="468630">
                <a:moveTo>
                  <a:pt x="0" y="468227"/>
                </a:moveTo>
                <a:lnTo>
                  <a:pt x="3251433" y="468227"/>
                </a:lnTo>
                <a:lnTo>
                  <a:pt x="3251433" y="0"/>
                </a:lnTo>
                <a:lnTo>
                  <a:pt x="0" y="0"/>
                </a:lnTo>
                <a:lnTo>
                  <a:pt x="0" y="4682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208490" y="3580797"/>
            <a:ext cx="1379220" cy="373380"/>
          </a:xfrm>
          <a:custGeom>
            <a:avLst/>
            <a:gdLst/>
            <a:ahLst/>
            <a:cxnLst/>
            <a:rect l="l" t="t" r="r" b="b"/>
            <a:pathLst>
              <a:path w="1379220" h="373379">
                <a:moveTo>
                  <a:pt x="0" y="373105"/>
                </a:moveTo>
                <a:lnTo>
                  <a:pt x="1378955" y="373105"/>
                </a:lnTo>
                <a:lnTo>
                  <a:pt x="1378955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345618" y="3580797"/>
            <a:ext cx="1153795" cy="373380"/>
          </a:xfrm>
          <a:custGeom>
            <a:avLst/>
            <a:gdLst/>
            <a:ahLst/>
            <a:cxnLst/>
            <a:rect l="l" t="t" r="r" b="b"/>
            <a:pathLst>
              <a:path w="1153795" h="373379">
                <a:moveTo>
                  <a:pt x="0" y="373105"/>
                </a:moveTo>
                <a:lnTo>
                  <a:pt x="1153348" y="373105"/>
                </a:lnTo>
                <a:lnTo>
                  <a:pt x="1153348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721600" y="5600700"/>
            <a:ext cx="475615" cy="289560"/>
          </a:xfrm>
          <a:custGeom>
            <a:avLst/>
            <a:gdLst/>
            <a:ahLst/>
            <a:cxnLst/>
            <a:rect l="l" t="t" r="r" b="b"/>
            <a:pathLst>
              <a:path w="475615" h="289560">
                <a:moveTo>
                  <a:pt x="0" y="0"/>
                </a:moveTo>
                <a:lnTo>
                  <a:pt x="475505" y="0"/>
                </a:lnTo>
                <a:lnTo>
                  <a:pt x="475505" y="289276"/>
                </a:lnTo>
                <a:lnTo>
                  <a:pt x="0" y="289276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7721600" y="5889976"/>
            <a:ext cx="475615" cy="289560"/>
          </a:xfrm>
          <a:custGeom>
            <a:avLst/>
            <a:gdLst/>
            <a:ahLst/>
            <a:cxnLst/>
            <a:rect l="l" t="t" r="r" b="b"/>
            <a:pathLst>
              <a:path w="475615" h="289560">
                <a:moveTo>
                  <a:pt x="0" y="0"/>
                </a:moveTo>
                <a:lnTo>
                  <a:pt x="475505" y="0"/>
                </a:lnTo>
                <a:lnTo>
                  <a:pt x="475505" y="289275"/>
                </a:lnTo>
                <a:lnTo>
                  <a:pt x="0" y="28927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7721600" y="6179252"/>
            <a:ext cx="475615" cy="289560"/>
          </a:xfrm>
          <a:custGeom>
            <a:avLst/>
            <a:gdLst/>
            <a:ahLst/>
            <a:cxnLst/>
            <a:rect l="l" t="t" r="r" b="b"/>
            <a:pathLst>
              <a:path w="475615" h="289560">
                <a:moveTo>
                  <a:pt x="0" y="0"/>
                </a:moveTo>
                <a:lnTo>
                  <a:pt x="475505" y="0"/>
                </a:lnTo>
                <a:lnTo>
                  <a:pt x="475505" y="289276"/>
                </a:lnTo>
                <a:lnTo>
                  <a:pt x="0" y="289276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7721600" y="6468529"/>
            <a:ext cx="475615" cy="289560"/>
          </a:xfrm>
          <a:custGeom>
            <a:avLst/>
            <a:gdLst/>
            <a:ahLst/>
            <a:cxnLst/>
            <a:rect l="l" t="t" r="r" b="b"/>
            <a:pathLst>
              <a:path w="475615" h="289559">
                <a:moveTo>
                  <a:pt x="0" y="0"/>
                </a:moveTo>
                <a:lnTo>
                  <a:pt x="475505" y="0"/>
                </a:lnTo>
                <a:lnTo>
                  <a:pt x="475505" y="289276"/>
                </a:lnTo>
                <a:lnTo>
                  <a:pt x="0" y="289276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7721600" y="6757806"/>
            <a:ext cx="475615" cy="289560"/>
          </a:xfrm>
          <a:custGeom>
            <a:avLst/>
            <a:gdLst/>
            <a:ahLst/>
            <a:cxnLst/>
            <a:rect l="l" t="t" r="r" b="b"/>
            <a:pathLst>
              <a:path w="475615" h="289559">
                <a:moveTo>
                  <a:pt x="0" y="0"/>
                </a:moveTo>
                <a:lnTo>
                  <a:pt x="475505" y="0"/>
                </a:lnTo>
                <a:lnTo>
                  <a:pt x="475505" y="289275"/>
                </a:lnTo>
                <a:lnTo>
                  <a:pt x="0" y="28927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7721600" y="7047081"/>
            <a:ext cx="475615" cy="289560"/>
          </a:xfrm>
          <a:custGeom>
            <a:avLst/>
            <a:gdLst/>
            <a:ahLst/>
            <a:cxnLst/>
            <a:rect l="l" t="t" r="r" b="b"/>
            <a:pathLst>
              <a:path w="475615" h="289559">
                <a:moveTo>
                  <a:pt x="0" y="0"/>
                </a:moveTo>
                <a:lnTo>
                  <a:pt x="475505" y="0"/>
                </a:lnTo>
                <a:lnTo>
                  <a:pt x="475505" y="289276"/>
                </a:lnTo>
                <a:lnTo>
                  <a:pt x="0" y="289276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7897224" y="5672907"/>
            <a:ext cx="124460" cy="4927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0</a:t>
            </a:r>
            <a:endParaRPr sz="1400">
              <a:latin typeface="Helvetica Neue"/>
              <a:cs typeface="Helvetica Neue"/>
            </a:endParaRPr>
          </a:p>
          <a:p>
            <a:pPr marL="12700">
              <a:lnSpc>
                <a:spcPct val="100000"/>
              </a:lnSpc>
              <a:spcBef>
                <a:spcPts val="595"/>
              </a:spcBef>
            </a:pPr>
            <a:r>
              <a:rPr sz="1400" dirty="0">
                <a:latin typeface="Helvetica Neue"/>
                <a:cs typeface="Helvetica Neue"/>
              </a:rPr>
              <a:t>1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7897224" y="6251461"/>
            <a:ext cx="124460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2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7897224" y="6540737"/>
            <a:ext cx="124460" cy="7823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3</a:t>
            </a:r>
            <a:endParaRPr sz="1400">
              <a:latin typeface="Helvetica Neue"/>
              <a:cs typeface="Helvetica Neue"/>
            </a:endParaRPr>
          </a:p>
          <a:p>
            <a:pPr marL="12700">
              <a:lnSpc>
                <a:spcPct val="100000"/>
              </a:lnSpc>
              <a:spcBef>
                <a:spcPts val="595"/>
              </a:spcBef>
            </a:pPr>
            <a:r>
              <a:rPr sz="1400" dirty="0">
                <a:latin typeface="Helvetica Neue"/>
                <a:cs typeface="Helvetica Neue"/>
              </a:rPr>
              <a:t>4</a:t>
            </a:r>
            <a:endParaRPr sz="1400">
              <a:latin typeface="Helvetica Neue"/>
              <a:cs typeface="Helvetica Neue"/>
            </a:endParaRPr>
          </a:p>
          <a:p>
            <a:pPr marL="12700">
              <a:lnSpc>
                <a:spcPct val="100000"/>
              </a:lnSpc>
              <a:spcBef>
                <a:spcPts val="595"/>
              </a:spcBef>
            </a:pPr>
            <a:r>
              <a:rPr sz="1400" dirty="0">
                <a:latin typeface="Helvetica Neue"/>
                <a:cs typeface="Helvetica Neue"/>
              </a:rPr>
              <a:t>5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7702550" y="5889976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7702550" y="6179252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7702550" y="6468529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7702550" y="6757805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7702550" y="7047081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7721600" y="5581650"/>
            <a:ext cx="0" cy="1774189"/>
          </a:xfrm>
          <a:custGeom>
            <a:avLst/>
            <a:gdLst/>
            <a:ahLst/>
            <a:cxnLst/>
            <a:rect l="l" t="t" r="r" b="b"/>
            <a:pathLst>
              <a:path h="1774190">
                <a:moveTo>
                  <a:pt x="0" y="0"/>
                </a:moveTo>
                <a:lnTo>
                  <a:pt x="0" y="1773758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8197105" y="5581650"/>
            <a:ext cx="0" cy="1774189"/>
          </a:xfrm>
          <a:custGeom>
            <a:avLst/>
            <a:gdLst/>
            <a:ahLst/>
            <a:cxnLst/>
            <a:rect l="l" t="t" r="r" b="b"/>
            <a:pathLst>
              <a:path h="1774190">
                <a:moveTo>
                  <a:pt x="0" y="0"/>
                </a:moveTo>
                <a:lnTo>
                  <a:pt x="0" y="1773758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7702550" y="5600700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7702550" y="7336358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8488917" y="5533245"/>
            <a:ext cx="1621790" cy="994410"/>
          </a:xfrm>
          <a:custGeom>
            <a:avLst/>
            <a:gdLst/>
            <a:ahLst/>
            <a:cxnLst/>
            <a:rect l="l" t="t" r="r" b="b"/>
            <a:pathLst>
              <a:path w="1621790" h="994409">
                <a:moveTo>
                  <a:pt x="0" y="994008"/>
                </a:moveTo>
                <a:lnTo>
                  <a:pt x="1621293" y="994008"/>
                </a:lnTo>
                <a:lnTo>
                  <a:pt x="1621293" y="0"/>
                </a:lnTo>
                <a:lnTo>
                  <a:pt x="0" y="0"/>
                </a:lnTo>
                <a:lnTo>
                  <a:pt x="0" y="994008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8911545" y="5021218"/>
            <a:ext cx="776605" cy="319405"/>
          </a:xfrm>
          <a:custGeom>
            <a:avLst/>
            <a:gdLst/>
            <a:ahLst/>
            <a:cxnLst/>
            <a:rect l="l" t="t" r="r" b="b"/>
            <a:pathLst>
              <a:path w="776604" h="319404">
                <a:moveTo>
                  <a:pt x="0" y="319055"/>
                </a:moveTo>
                <a:lnTo>
                  <a:pt x="776037" y="319055"/>
                </a:lnTo>
                <a:lnTo>
                  <a:pt x="776037" y="0"/>
                </a:lnTo>
                <a:lnTo>
                  <a:pt x="0" y="0"/>
                </a:lnTo>
                <a:lnTo>
                  <a:pt x="0" y="31905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695450" y="4117653"/>
            <a:ext cx="3936922" cy="292763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810026" y="4960256"/>
            <a:ext cx="1252220" cy="801370"/>
          </a:xfrm>
          <a:custGeom>
            <a:avLst/>
            <a:gdLst/>
            <a:ahLst/>
            <a:cxnLst/>
            <a:rect l="l" t="t" r="r" b="b"/>
            <a:pathLst>
              <a:path w="1252220" h="801370">
                <a:moveTo>
                  <a:pt x="0" y="800785"/>
                </a:moveTo>
                <a:lnTo>
                  <a:pt x="1252005" y="800785"/>
                </a:lnTo>
                <a:lnTo>
                  <a:pt x="1252005" y="0"/>
                </a:lnTo>
                <a:lnTo>
                  <a:pt x="0" y="0"/>
                </a:lnTo>
                <a:lnTo>
                  <a:pt x="0" y="800785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6946141" y="6215819"/>
            <a:ext cx="1527525" cy="30734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 txBox="1"/>
          <p:nvPr/>
        </p:nvSpPr>
        <p:spPr>
          <a:xfrm>
            <a:off x="4946794" y="6246298"/>
            <a:ext cx="608330" cy="3194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735">
              <a:lnSpc>
                <a:spcPct val="100000"/>
              </a:lnSpc>
            </a:pPr>
            <a:r>
              <a:rPr sz="1800" b="1" dirty="0">
                <a:latin typeface="Courier"/>
                <a:cs typeface="Courier"/>
              </a:rPr>
              <a:t>stop</a:t>
            </a:r>
            <a:endParaRPr sz="1800">
              <a:latin typeface="Courier"/>
              <a:cs typeface="Courier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5585466" y="6257845"/>
            <a:ext cx="120205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solidFill>
                  <a:srgbClr val="CB297B"/>
                </a:solidFill>
                <a:latin typeface="Helvetica Neue"/>
                <a:cs typeface="Helvetica Neue"/>
              </a:rPr>
              <a:t>is included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4946794" y="6246298"/>
            <a:ext cx="608330" cy="319405"/>
          </a:xfrm>
          <a:custGeom>
            <a:avLst/>
            <a:gdLst/>
            <a:ahLst/>
            <a:cxnLst/>
            <a:rect l="l" t="t" r="r" b="b"/>
            <a:pathLst>
              <a:path w="608329" h="319404">
                <a:moveTo>
                  <a:pt x="0" y="319055"/>
                </a:moveTo>
                <a:lnTo>
                  <a:pt x="607863" y="319055"/>
                </a:lnTo>
                <a:lnTo>
                  <a:pt x="607863" y="0"/>
                </a:lnTo>
                <a:lnTo>
                  <a:pt x="0" y="0"/>
                </a:lnTo>
                <a:lnTo>
                  <a:pt x="0" y="31905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95035">
              <a:lnSpc>
                <a:spcPct val="100000"/>
              </a:lnSpc>
            </a:pPr>
            <a:r>
              <a:rPr dirty="0"/>
              <a:t>Pandas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or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250" dirty="0"/>
              <a:t> </a:t>
            </a:r>
            <a:r>
              <a:rPr dirty="0"/>
              <a:t>Analysis</a:t>
            </a:r>
          </a:p>
        </p:txBody>
      </p:sp>
      <p:sp>
        <p:nvSpPr>
          <p:cNvPr id="59" name="object 59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255407" y="4771856"/>
            <a:ext cx="2706340" cy="328503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369707" y="4839508"/>
            <a:ext cx="2477770" cy="3056890"/>
          </a:xfrm>
          <a:custGeom>
            <a:avLst/>
            <a:gdLst/>
            <a:ahLst/>
            <a:cxnLst/>
            <a:rect l="l" t="t" r="r" b="b"/>
            <a:pathLst>
              <a:path w="2477770" h="3056890">
                <a:moveTo>
                  <a:pt x="0" y="3056434"/>
                </a:moveTo>
                <a:lnTo>
                  <a:pt x="2477740" y="3056434"/>
                </a:lnTo>
                <a:lnTo>
                  <a:pt x="2477740" y="0"/>
                </a:lnTo>
                <a:lnTo>
                  <a:pt x="0" y="0"/>
                </a:lnTo>
                <a:lnTo>
                  <a:pt x="0" y="305643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472282" y="5525724"/>
            <a:ext cx="2272590" cy="225550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8911545" y="5021218"/>
            <a:ext cx="776605" cy="3194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3820">
              <a:lnSpc>
                <a:spcPct val="100000"/>
              </a:lnSpc>
            </a:pPr>
            <a:r>
              <a:rPr sz="2000" b="1" dirty="0">
                <a:latin typeface="Courier"/>
                <a:cs typeface="Courier"/>
              </a:rPr>
              <a:t>wage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721600" y="5600700"/>
            <a:ext cx="475615" cy="2895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0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721600" y="5889976"/>
            <a:ext cx="475615" cy="2895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1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721600" y="6179252"/>
            <a:ext cx="475615" cy="2895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2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721600" y="6468529"/>
            <a:ext cx="475615" cy="2895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3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721600" y="6757806"/>
            <a:ext cx="475615" cy="2895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4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721600" y="7047081"/>
            <a:ext cx="475615" cy="2895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5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7702550" y="5883626"/>
            <a:ext cx="28575" cy="38100"/>
          </a:xfrm>
          <a:custGeom>
            <a:avLst/>
            <a:gdLst/>
            <a:ahLst/>
            <a:cxnLst/>
            <a:rect l="l" t="t" r="r" b="b"/>
            <a:pathLst>
              <a:path w="28575" h="38100">
                <a:moveTo>
                  <a:pt x="10041" y="38100"/>
                </a:moveTo>
                <a:lnTo>
                  <a:pt x="10041" y="0"/>
                </a:lnTo>
                <a:lnTo>
                  <a:pt x="38100" y="0"/>
                </a:lnTo>
                <a:lnTo>
                  <a:pt x="38100" y="38100"/>
                </a:lnTo>
                <a:lnTo>
                  <a:pt x="10041" y="38100"/>
                </a:lnTo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702550" y="6191952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702550" y="6481229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702550" y="6770505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702550" y="7059781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721600" y="5594350"/>
            <a:ext cx="0" cy="1774189"/>
          </a:xfrm>
          <a:custGeom>
            <a:avLst/>
            <a:gdLst/>
            <a:ahLst/>
            <a:cxnLst/>
            <a:rect l="l" t="t" r="r" b="b"/>
            <a:pathLst>
              <a:path h="1774190">
                <a:moveTo>
                  <a:pt x="0" y="0"/>
                </a:moveTo>
                <a:lnTo>
                  <a:pt x="0" y="1773758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197105" y="6185693"/>
            <a:ext cx="0" cy="1183005"/>
          </a:xfrm>
          <a:custGeom>
            <a:avLst/>
            <a:gdLst/>
            <a:ahLst/>
            <a:cxnLst/>
            <a:rect l="l" t="t" r="r" b="b"/>
            <a:pathLst>
              <a:path h="1183004">
                <a:moveTo>
                  <a:pt x="0" y="1182414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711558" y="5594350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702550" y="7349058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990600" y="2605180"/>
            <a:ext cx="1147445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190182" y="2710790"/>
            <a:ext cx="3251835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76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pandas.Series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508962" y="2681462"/>
            <a:ext cx="255524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data structu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435100" y="3495513"/>
            <a:ext cx="187642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Indexers: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345618" y="3580797"/>
            <a:ext cx="1153795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143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loc[]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4550596" y="3561467"/>
            <a:ext cx="62547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and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5208490" y="3580797"/>
            <a:ext cx="1379220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270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iloc[]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2190182" y="2710790"/>
            <a:ext cx="3251835" cy="468630"/>
          </a:xfrm>
          <a:custGeom>
            <a:avLst/>
            <a:gdLst/>
            <a:ahLst/>
            <a:cxnLst/>
            <a:rect l="l" t="t" r="r" b="b"/>
            <a:pathLst>
              <a:path w="3251835" h="468630">
                <a:moveTo>
                  <a:pt x="0" y="468227"/>
                </a:moveTo>
                <a:lnTo>
                  <a:pt x="3251433" y="468227"/>
                </a:lnTo>
                <a:lnTo>
                  <a:pt x="3251433" y="0"/>
                </a:lnTo>
                <a:lnTo>
                  <a:pt x="0" y="0"/>
                </a:lnTo>
                <a:lnTo>
                  <a:pt x="0" y="4682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208490" y="3580797"/>
            <a:ext cx="1379220" cy="373380"/>
          </a:xfrm>
          <a:custGeom>
            <a:avLst/>
            <a:gdLst/>
            <a:ahLst/>
            <a:cxnLst/>
            <a:rect l="l" t="t" r="r" b="b"/>
            <a:pathLst>
              <a:path w="1379220" h="373379">
                <a:moveTo>
                  <a:pt x="0" y="373105"/>
                </a:moveTo>
                <a:lnTo>
                  <a:pt x="1378955" y="373105"/>
                </a:lnTo>
                <a:lnTo>
                  <a:pt x="1378955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345618" y="3580797"/>
            <a:ext cx="1153795" cy="373380"/>
          </a:xfrm>
          <a:custGeom>
            <a:avLst/>
            <a:gdLst/>
            <a:ahLst/>
            <a:cxnLst/>
            <a:rect l="l" t="t" r="r" b="b"/>
            <a:pathLst>
              <a:path w="1153795" h="373379">
                <a:moveTo>
                  <a:pt x="0" y="373105"/>
                </a:moveTo>
                <a:lnTo>
                  <a:pt x="1153348" y="373105"/>
                </a:lnTo>
                <a:lnTo>
                  <a:pt x="1153348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721600" y="6179252"/>
            <a:ext cx="475615" cy="12065"/>
          </a:xfrm>
          <a:custGeom>
            <a:avLst/>
            <a:gdLst/>
            <a:ahLst/>
            <a:cxnLst/>
            <a:rect l="l" t="t" r="r" b="b"/>
            <a:pathLst>
              <a:path w="475615" h="12064">
                <a:moveTo>
                  <a:pt x="0" y="11758"/>
                </a:moveTo>
                <a:lnTo>
                  <a:pt x="475505" y="11758"/>
                </a:lnTo>
                <a:lnTo>
                  <a:pt x="475505" y="0"/>
                </a:lnTo>
                <a:lnTo>
                  <a:pt x="0" y="0"/>
                </a:lnTo>
                <a:lnTo>
                  <a:pt x="0" y="1175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7721600" y="6465093"/>
            <a:ext cx="475615" cy="3810"/>
          </a:xfrm>
          <a:custGeom>
            <a:avLst/>
            <a:gdLst/>
            <a:ahLst/>
            <a:cxnLst/>
            <a:rect l="l" t="t" r="r" b="b"/>
            <a:pathLst>
              <a:path w="475615" h="3810">
                <a:moveTo>
                  <a:pt x="0" y="3435"/>
                </a:moveTo>
                <a:lnTo>
                  <a:pt x="475505" y="3435"/>
                </a:lnTo>
                <a:lnTo>
                  <a:pt x="475505" y="0"/>
                </a:lnTo>
                <a:lnTo>
                  <a:pt x="0" y="0"/>
                </a:lnTo>
                <a:lnTo>
                  <a:pt x="0" y="343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7721600" y="6468529"/>
            <a:ext cx="475615" cy="289560"/>
          </a:xfrm>
          <a:custGeom>
            <a:avLst/>
            <a:gdLst/>
            <a:ahLst/>
            <a:cxnLst/>
            <a:rect l="l" t="t" r="r" b="b"/>
            <a:pathLst>
              <a:path w="475615" h="289559">
                <a:moveTo>
                  <a:pt x="0" y="0"/>
                </a:moveTo>
                <a:lnTo>
                  <a:pt x="475505" y="0"/>
                </a:lnTo>
                <a:lnTo>
                  <a:pt x="475505" y="289276"/>
                </a:lnTo>
                <a:lnTo>
                  <a:pt x="0" y="289276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7721600" y="6757806"/>
            <a:ext cx="475615" cy="289560"/>
          </a:xfrm>
          <a:custGeom>
            <a:avLst/>
            <a:gdLst/>
            <a:ahLst/>
            <a:cxnLst/>
            <a:rect l="l" t="t" r="r" b="b"/>
            <a:pathLst>
              <a:path w="475615" h="289559">
                <a:moveTo>
                  <a:pt x="0" y="0"/>
                </a:moveTo>
                <a:lnTo>
                  <a:pt x="475505" y="0"/>
                </a:lnTo>
                <a:lnTo>
                  <a:pt x="475505" y="289275"/>
                </a:lnTo>
                <a:lnTo>
                  <a:pt x="0" y="28927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7721600" y="7047081"/>
            <a:ext cx="475615" cy="289560"/>
          </a:xfrm>
          <a:custGeom>
            <a:avLst/>
            <a:gdLst/>
            <a:ahLst/>
            <a:cxnLst/>
            <a:rect l="l" t="t" r="r" b="b"/>
            <a:pathLst>
              <a:path w="475615" h="289559">
                <a:moveTo>
                  <a:pt x="0" y="0"/>
                </a:moveTo>
                <a:lnTo>
                  <a:pt x="475505" y="0"/>
                </a:lnTo>
                <a:lnTo>
                  <a:pt x="475505" y="289276"/>
                </a:lnTo>
                <a:lnTo>
                  <a:pt x="0" y="289276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7720567" y="5587468"/>
            <a:ext cx="2377440" cy="5988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9230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0</a:t>
            </a:r>
            <a:endParaRPr sz="1400">
              <a:latin typeface="Helvetica Neue"/>
              <a:cs typeface="Helvetica Neue"/>
            </a:endParaRPr>
          </a:p>
          <a:p>
            <a:pPr marL="189230">
              <a:lnSpc>
                <a:spcPct val="100000"/>
              </a:lnSpc>
              <a:spcBef>
                <a:spcPts val="595"/>
              </a:spcBef>
            </a:pPr>
            <a:r>
              <a:rPr sz="1400" dirty="0">
                <a:latin typeface="Helvetica Neue"/>
                <a:cs typeface="Helvetica Neue"/>
              </a:rPr>
              <a:t>1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7720567" y="6191011"/>
            <a:ext cx="485775" cy="2743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2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7702550" y="5870926"/>
            <a:ext cx="28575" cy="38100"/>
          </a:xfrm>
          <a:custGeom>
            <a:avLst/>
            <a:gdLst/>
            <a:ahLst/>
            <a:cxnLst/>
            <a:rect l="l" t="t" r="r" b="b"/>
            <a:pathLst>
              <a:path w="28575" h="38100">
                <a:moveTo>
                  <a:pt x="10041" y="38100"/>
                </a:moveTo>
                <a:lnTo>
                  <a:pt x="10041" y="0"/>
                </a:lnTo>
                <a:lnTo>
                  <a:pt x="38100" y="0"/>
                </a:lnTo>
                <a:lnTo>
                  <a:pt x="38100" y="38100"/>
                </a:lnTo>
                <a:lnTo>
                  <a:pt x="10041" y="38100"/>
                </a:lnTo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7702550" y="6179252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7702550" y="6468529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7702550" y="6757805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7702550" y="7047081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7721600" y="5581650"/>
            <a:ext cx="0" cy="1774189"/>
          </a:xfrm>
          <a:custGeom>
            <a:avLst/>
            <a:gdLst/>
            <a:ahLst/>
            <a:cxnLst/>
            <a:rect l="l" t="t" r="r" b="b"/>
            <a:pathLst>
              <a:path h="1774190">
                <a:moveTo>
                  <a:pt x="0" y="0"/>
                </a:moveTo>
                <a:lnTo>
                  <a:pt x="0" y="1773758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8178055" y="558455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8197105" y="6185693"/>
            <a:ext cx="0" cy="1170305"/>
          </a:xfrm>
          <a:custGeom>
            <a:avLst/>
            <a:gdLst/>
            <a:ahLst/>
            <a:cxnLst/>
            <a:rect l="l" t="t" r="r" b="b"/>
            <a:pathLst>
              <a:path h="1170304">
                <a:moveTo>
                  <a:pt x="0" y="1169714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7702550" y="5600700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7702550" y="7336358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7720567" y="5587468"/>
            <a:ext cx="2377440" cy="598805"/>
          </a:xfrm>
          <a:custGeom>
            <a:avLst/>
            <a:gdLst/>
            <a:ahLst/>
            <a:cxnLst/>
            <a:rect l="l" t="t" r="r" b="b"/>
            <a:pathLst>
              <a:path w="2377440" h="598804">
                <a:moveTo>
                  <a:pt x="0" y="598225"/>
                </a:moveTo>
                <a:lnTo>
                  <a:pt x="2376943" y="598225"/>
                </a:lnTo>
                <a:lnTo>
                  <a:pt x="2376943" y="0"/>
                </a:lnTo>
                <a:lnTo>
                  <a:pt x="0" y="0"/>
                </a:lnTo>
                <a:lnTo>
                  <a:pt x="0" y="598225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8911545" y="5021218"/>
            <a:ext cx="776605" cy="319405"/>
          </a:xfrm>
          <a:custGeom>
            <a:avLst/>
            <a:gdLst/>
            <a:ahLst/>
            <a:cxnLst/>
            <a:rect l="l" t="t" r="r" b="b"/>
            <a:pathLst>
              <a:path w="776604" h="319404">
                <a:moveTo>
                  <a:pt x="0" y="319055"/>
                </a:moveTo>
                <a:lnTo>
                  <a:pt x="776037" y="319055"/>
                </a:lnTo>
                <a:lnTo>
                  <a:pt x="776037" y="0"/>
                </a:lnTo>
                <a:lnTo>
                  <a:pt x="0" y="0"/>
                </a:lnTo>
                <a:lnTo>
                  <a:pt x="0" y="31905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695450" y="4117653"/>
            <a:ext cx="3936922" cy="292763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3008376" y="4571583"/>
            <a:ext cx="1621790" cy="274320"/>
          </a:xfrm>
          <a:custGeom>
            <a:avLst/>
            <a:gdLst/>
            <a:ahLst/>
            <a:cxnLst/>
            <a:rect l="l" t="t" r="r" b="b"/>
            <a:pathLst>
              <a:path w="1621789" h="274320">
                <a:moveTo>
                  <a:pt x="0" y="274082"/>
                </a:moveTo>
                <a:lnTo>
                  <a:pt x="1621293" y="274082"/>
                </a:lnTo>
                <a:lnTo>
                  <a:pt x="1621293" y="0"/>
                </a:lnTo>
                <a:lnTo>
                  <a:pt x="0" y="0"/>
                </a:lnTo>
                <a:lnTo>
                  <a:pt x="0" y="274082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1810026" y="6207273"/>
            <a:ext cx="1252220" cy="468630"/>
          </a:xfrm>
          <a:custGeom>
            <a:avLst/>
            <a:gdLst/>
            <a:ahLst/>
            <a:cxnLst/>
            <a:rect l="l" t="t" r="r" b="b"/>
            <a:pathLst>
              <a:path w="1252220" h="468629">
                <a:moveTo>
                  <a:pt x="0" y="468167"/>
                </a:moveTo>
                <a:lnTo>
                  <a:pt x="1252005" y="468167"/>
                </a:lnTo>
                <a:lnTo>
                  <a:pt x="1252005" y="0"/>
                </a:lnTo>
                <a:lnTo>
                  <a:pt x="0" y="0"/>
                </a:lnTo>
                <a:lnTo>
                  <a:pt x="0" y="468167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6952953" y="6177943"/>
            <a:ext cx="718507" cy="30733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 txBox="1"/>
          <p:nvPr/>
        </p:nvSpPr>
        <p:spPr>
          <a:xfrm>
            <a:off x="5555748" y="6232445"/>
            <a:ext cx="2466340" cy="1090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solidFill>
                  <a:srgbClr val="0076BA"/>
                </a:solidFill>
                <a:latin typeface="Helvetica Neue"/>
                <a:cs typeface="Helvetica Neue"/>
              </a:rPr>
              <a:t>is excluded</a:t>
            </a:r>
            <a:endParaRPr sz="1800">
              <a:latin typeface="Helvetica Neue"/>
              <a:cs typeface="Helvetica Neue"/>
            </a:endParaRPr>
          </a:p>
          <a:p>
            <a:pPr marR="5080" algn="r">
              <a:lnSpc>
                <a:spcPct val="100000"/>
              </a:lnSpc>
              <a:spcBef>
                <a:spcPts val="340"/>
              </a:spcBef>
            </a:pPr>
            <a:r>
              <a:rPr sz="1400" dirty="0">
                <a:latin typeface="Helvetica Neue"/>
                <a:cs typeface="Helvetica Neue"/>
              </a:rPr>
              <a:t>3</a:t>
            </a:r>
            <a:endParaRPr sz="1400">
              <a:latin typeface="Helvetica Neue"/>
              <a:cs typeface="Helvetica Neue"/>
            </a:endParaRPr>
          </a:p>
          <a:p>
            <a:pPr marR="5080" algn="r">
              <a:lnSpc>
                <a:spcPct val="100000"/>
              </a:lnSpc>
              <a:spcBef>
                <a:spcPts val="595"/>
              </a:spcBef>
            </a:pPr>
            <a:r>
              <a:rPr sz="1400" dirty="0">
                <a:latin typeface="Helvetica Neue"/>
                <a:cs typeface="Helvetica Neue"/>
              </a:rPr>
              <a:t>4</a:t>
            </a:r>
            <a:endParaRPr sz="1400">
              <a:latin typeface="Helvetica Neue"/>
              <a:cs typeface="Helvetica Neue"/>
            </a:endParaRPr>
          </a:p>
          <a:p>
            <a:pPr marR="5080" algn="r">
              <a:lnSpc>
                <a:spcPct val="100000"/>
              </a:lnSpc>
              <a:spcBef>
                <a:spcPts val="595"/>
              </a:spcBef>
            </a:pPr>
            <a:r>
              <a:rPr sz="1400" dirty="0">
                <a:latin typeface="Helvetica Neue"/>
                <a:cs typeface="Helvetica Neue"/>
              </a:rPr>
              <a:t>5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4923733" y="6209824"/>
            <a:ext cx="608330" cy="3194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2384">
              <a:lnSpc>
                <a:spcPct val="100000"/>
              </a:lnSpc>
            </a:pPr>
            <a:r>
              <a:rPr sz="1800" b="1" dirty="0">
                <a:latin typeface="Courier"/>
                <a:cs typeface="Courier"/>
              </a:rPr>
              <a:t>stop</a:t>
            </a:r>
            <a:endParaRPr sz="1800">
              <a:latin typeface="Courier"/>
              <a:cs typeface="Courier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4923733" y="6209824"/>
            <a:ext cx="608330" cy="319405"/>
          </a:xfrm>
          <a:custGeom>
            <a:avLst/>
            <a:gdLst/>
            <a:ahLst/>
            <a:cxnLst/>
            <a:rect l="l" t="t" r="r" b="b"/>
            <a:pathLst>
              <a:path w="608329" h="319404">
                <a:moveTo>
                  <a:pt x="0" y="319055"/>
                </a:moveTo>
                <a:lnTo>
                  <a:pt x="607863" y="319055"/>
                </a:lnTo>
                <a:lnTo>
                  <a:pt x="607863" y="0"/>
                </a:lnTo>
                <a:lnTo>
                  <a:pt x="0" y="0"/>
                </a:lnTo>
                <a:lnTo>
                  <a:pt x="0" y="31905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7720567" y="6191011"/>
            <a:ext cx="485775" cy="274320"/>
          </a:xfrm>
          <a:custGeom>
            <a:avLst/>
            <a:gdLst/>
            <a:ahLst/>
            <a:cxnLst/>
            <a:rect l="l" t="t" r="r" b="b"/>
            <a:pathLst>
              <a:path w="485775" h="274320">
                <a:moveTo>
                  <a:pt x="0" y="274082"/>
                </a:moveTo>
                <a:lnTo>
                  <a:pt x="485480" y="274082"/>
                </a:lnTo>
                <a:lnTo>
                  <a:pt x="485480" y="0"/>
                </a:lnTo>
                <a:lnTo>
                  <a:pt x="0" y="0"/>
                </a:lnTo>
                <a:lnTo>
                  <a:pt x="0" y="274082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95035">
              <a:lnSpc>
                <a:spcPct val="100000"/>
              </a:lnSpc>
            </a:pPr>
            <a:r>
              <a:rPr dirty="0"/>
              <a:t>Pandas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or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250" dirty="0"/>
              <a:t> </a:t>
            </a:r>
            <a:r>
              <a:rPr dirty="0"/>
              <a:t>Analysis</a:t>
            </a:r>
          </a:p>
        </p:txBody>
      </p:sp>
      <p:sp>
        <p:nvSpPr>
          <p:cNvPr id="59" name="object 59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5752465" cy="1419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NumPy arrays</a:t>
            </a: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C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eate arrays f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om Python lists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879600" y="4308330"/>
            <a:ext cx="1640205" cy="358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2900" indent="-330200">
              <a:lnSpc>
                <a:spcPct val="100000"/>
              </a:lnSpc>
              <a:buFont typeface="Lucida Grande"/>
              <a:buChar char="✓"/>
              <a:tabLst>
                <a:tab pos="342900" algn="l"/>
              </a:tabLst>
            </a:pPr>
            <a:r>
              <a:rPr sz="2600" dirty="0">
                <a:latin typeface="Helvetica Neue"/>
                <a:cs typeface="Helvetica Neue"/>
              </a:rPr>
              <a:t>Function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543300" y="4286944"/>
            <a:ext cx="2066925" cy="450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5244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np.array()</a:t>
            </a:r>
            <a:endParaRPr sz="2600" dirty="0">
              <a:latin typeface="Courier"/>
              <a:cs typeface="Courier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744099" y="4889500"/>
            <a:ext cx="9516614" cy="20944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725316" y="4841031"/>
            <a:ext cx="3359785" cy="556895"/>
          </a:xfrm>
          <a:custGeom>
            <a:avLst/>
            <a:gdLst/>
            <a:ahLst/>
            <a:cxnLst/>
            <a:rect l="l" t="t" r="r" b="b"/>
            <a:pathLst>
              <a:path w="3359784" h="556895">
                <a:moveTo>
                  <a:pt x="2916228" y="0"/>
                </a:moveTo>
                <a:lnTo>
                  <a:pt x="2815026" y="213518"/>
                </a:lnTo>
                <a:lnTo>
                  <a:pt x="63416" y="213527"/>
                </a:lnTo>
                <a:lnTo>
                  <a:pt x="49072" y="215162"/>
                </a:lnTo>
                <a:lnTo>
                  <a:pt x="14294" y="236867"/>
                </a:lnTo>
                <a:lnTo>
                  <a:pt x="0" y="275963"/>
                </a:lnTo>
                <a:lnTo>
                  <a:pt x="111" y="493974"/>
                </a:lnTo>
                <a:lnTo>
                  <a:pt x="13679" y="532305"/>
                </a:lnTo>
                <a:lnTo>
                  <a:pt x="48087" y="554537"/>
                </a:lnTo>
                <a:lnTo>
                  <a:pt x="62436" y="556410"/>
                </a:lnTo>
                <a:lnTo>
                  <a:pt x="3296114" y="556410"/>
                </a:lnTo>
                <a:lnTo>
                  <a:pt x="3335425" y="542730"/>
                </a:lnTo>
                <a:lnTo>
                  <a:pt x="3357657" y="508322"/>
                </a:lnTo>
                <a:lnTo>
                  <a:pt x="3359530" y="493974"/>
                </a:lnTo>
                <a:lnTo>
                  <a:pt x="3359418" y="275963"/>
                </a:lnTo>
                <a:lnTo>
                  <a:pt x="3345850" y="237631"/>
                </a:lnTo>
                <a:lnTo>
                  <a:pt x="3311442" y="215399"/>
                </a:lnTo>
                <a:lnTo>
                  <a:pt x="3017432" y="213518"/>
                </a:lnTo>
                <a:lnTo>
                  <a:pt x="2916228" y="0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724664" y="4153803"/>
            <a:ext cx="4168937" cy="7035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71690">
              <a:lnSpc>
                <a:spcPct val="100000"/>
              </a:lnSpc>
            </a:pPr>
            <a:r>
              <a:rPr dirty="0"/>
              <a:t>Array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S</a:t>
            </a:r>
            <a:r>
              <a:rPr spc="-10" dirty="0"/>
              <a:t>t</a:t>
            </a:r>
            <a:r>
              <a:rPr dirty="0"/>
              <a:t>ru</a:t>
            </a:r>
            <a:r>
              <a:rPr spc="-5" dirty="0"/>
              <a:t>c</a:t>
            </a:r>
            <a:r>
              <a:rPr spc="-10" dirty="0"/>
              <a:t>t</a:t>
            </a:r>
            <a:r>
              <a:rPr dirty="0"/>
              <a:t>ure</a:t>
            </a:r>
          </a:p>
        </p:txBody>
      </p:sp>
      <p:sp>
        <p:nvSpPr>
          <p:cNvPr id="11" name="object 11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6838950" y="4273550"/>
          <a:ext cx="3891569" cy="42959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485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85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85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485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485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4859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29593">
                <a:tc>
                  <a:txBody>
                    <a:bodyPr/>
                    <a:lstStyle/>
                    <a:p>
                      <a:pPr marL="18478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61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461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52.5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478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71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461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32.5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478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68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478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64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1147445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90182" y="2710790"/>
            <a:ext cx="3251835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76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pandas.Series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508962" y="2681462"/>
            <a:ext cx="255524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data structu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35100" y="3495513"/>
            <a:ext cx="187642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Indexers: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345618" y="3580797"/>
            <a:ext cx="1153795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143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loc[]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550596" y="3561467"/>
            <a:ext cx="62547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and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208490" y="3580797"/>
            <a:ext cx="1379220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270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iloc[]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879600" y="4333550"/>
            <a:ext cx="5927725" cy="7766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2900" marR="5080" indent="-330200">
              <a:lnSpc>
                <a:spcPct val="105300"/>
              </a:lnSpc>
              <a:buFont typeface="Lucida Grande"/>
              <a:buChar char="✓"/>
              <a:tabLst>
                <a:tab pos="342900" algn="l"/>
              </a:tabLst>
            </a:pPr>
            <a:r>
              <a:rPr sz="2600" dirty="0">
                <a:latin typeface="Helvetica Neue"/>
                <a:cs typeface="Helvetica Neue"/>
              </a:rPr>
              <a:t>Label based indices a</a:t>
            </a:r>
            <a:r>
              <a:rPr sz="2600" spc="-50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e exp</a:t>
            </a:r>
            <a:r>
              <a:rPr sz="2600" spc="-50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essed by index included in the selection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841416" y="4342797"/>
            <a:ext cx="1038225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4450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loc[]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864151" y="4336712"/>
            <a:ext cx="1377315" cy="355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dirty="0">
                <a:latin typeface="Helvetica Neue"/>
                <a:cs typeface="Helvetica Neue"/>
              </a:rPr>
              <a:t>, with the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0267116" y="4342797"/>
            <a:ext cx="921385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2705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stop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879600" y="5487478"/>
            <a:ext cx="7432040" cy="358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2900" indent="-330200">
              <a:lnSpc>
                <a:spcPct val="100000"/>
              </a:lnSpc>
              <a:buFont typeface="Lucida Grande"/>
              <a:buChar char="✓"/>
              <a:tabLst>
                <a:tab pos="342900" algn="l"/>
              </a:tabLst>
            </a:pPr>
            <a:r>
              <a:rPr sz="2600" dirty="0">
                <a:latin typeface="Helvetica Neue"/>
                <a:cs typeface="Helvetica Neue"/>
              </a:rPr>
              <a:t>Intege</a:t>
            </a:r>
            <a:r>
              <a:rPr sz="2600" spc="-145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-position based indices a</a:t>
            </a:r>
            <a:r>
              <a:rPr sz="2600" spc="-50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e exp</a:t>
            </a:r>
            <a:r>
              <a:rPr sz="2600" spc="-50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essed by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9365416" y="5496697"/>
            <a:ext cx="1250950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765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iloc[]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0658490" y="5490642"/>
            <a:ext cx="1193800" cy="355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dirty="0">
                <a:latin typeface="Helvetica Neue"/>
                <a:cs typeface="Helvetica Neue"/>
              </a:rPr>
              <a:t>with the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164516" y="5917597"/>
            <a:ext cx="921385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785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stop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2190182" y="2710790"/>
            <a:ext cx="3251835" cy="468630"/>
          </a:xfrm>
          <a:custGeom>
            <a:avLst/>
            <a:gdLst/>
            <a:ahLst/>
            <a:cxnLst/>
            <a:rect l="l" t="t" r="r" b="b"/>
            <a:pathLst>
              <a:path w="3251835" h="468630">
                <a:moveTo>
                  <a:pt x="0" y="468227"/>
                </a:moveTo>
                <a:lnTo>
                  <a:pt x="3251433" y="468227"/>
                </a:lnTo>
                <a:lnTo>
                  <a:pt x="3251433" y="0"/>
                </a:lnTo>
                <a:lnTo>
                  <a:pt x="0" y="0"/>
                </a:lnTo>
                <a:lnTo>
                  <a:pt x="0" y="4682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782430" y="4326922"/>
            <a:ext cx="1038225" cy="373380"/>
          </a:xfrm>
          <a:custGeom>
            <a:avLst/>
            <a:gdLst/>
            <a:ahLst/>
            <a:cxnLst/>
            <a:rect l="l" t="t" r="r" b="b"/>
            <a:pathLst>
              <a:path w="1038225" h="373379">
                <a:moveTo>
                  <a:pt x="0" y="373105"/>
                </a:moveTo>
                <a:lnTo>
                  <a:pt x="1038205" y="373105"/>
                </a:lnTo>
                <a:lnTo>
                  <a:pt x="1038205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0241466" y="4318932"/>
            <a:ext cx="921385" cy="373380"/>
          </a:xfrm>
          <a:custGeom>
            <a:avLst/>
            <a:gdLst/>
            <a:ahLst/>
            <a:cxnLst/>
            <a:rect l="l" t="t" r="r" b="b"/>
            <a:pathLst>
              <a:path w="921384" h="373379">
                <a:moveTo>
                  <a:pt x="0" y="373105"/>
                </a:moveTo>
                <a:lnTo>
                  <a:pt x="921325" y="373105"/>
                </a:lnTo>
                <a:lnTo>
                  <a:pt x="921325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9365416" y="5496697"/>
            <a:ext cx="1250950" cy="373380"/>
          </a:xfrm>
          <a:custGeom>
            <a:avLst/>
            <a:gdLst/>
            <a:ahLst/>
            <a:cxnLst/>
            <a:rect l="l" t="t" r="r" b="b"/>
            <a:pathLst>
              <a:path w="1250950" h="373379">
                <a:moveTo>
                  <a:pt x="0" y="373105"/>
                </a:moveTo>
                <a:lnTo>
                  <a:pt x="1250484" y="373105"/>
                </a:lnTo>
                <a:lnTo>
                  <a:pt x="1250484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164516" y="5917597"/>
            <a:ext cx="921385" cy="373380"/>
          </a:xfrm>
          <a:custGeom>
            <a:avLst/>
            <a:gdLst/>
            <a:ahLst/>
            <a:cxnLst/>
            <a:rect l="l" t="t" r="r" b="b"/>
            <a:pathLst>
              <a:path w="921385" h="373379">
                <a:moveTo>
                  <a:pt x="0" y="373105"/>
                </a:moveTo>
                <a:lnTo>
                  <a:pt x="921325" y="373105"/>
                </a:lnTo>
                <a:lnTo>
                  <a:pt x="921325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311740" y="6671303"/>
            <a:ext cx="8594725" cy="459740"/>
          </a:xfrm>
          <a:custGeom>
            <a:avLst/>
            <a:gdLst/>
            <a:ahLst/>
            <a:cxnLst/>
            <a:rect l="l" t="t" r="r" b="b"/>
            <a:pathLst>
              <a:path w="8594725" h="459740">
                <a:moveTo>
                  <a:pt x="8130928" y="0"/>
                </a:moveTo>
                <a:lnTo>
                  <a:pt x="463467" y="0"/>
                </a:lnTo>
                <a:lnTo>
                  <a:pt x="444362" y="192"/>
                </a:lnTo>
                <a:lnTo>
                  <a:pt x="388211" y="3044"/>
                </a:lnTo>
                <a:lnTo>
                  <a:pt x="333968" y="9236"/>
                </a:lnTo>
                <a:lnTo>
                  <a:pt x="281834" y="18669"/>
                </a:lnTo>
                <a:lnTo>
                  <a:pt x="232013" y="31245"/>
                </a:lnTo>
                <a:lnTo>
                  <a:pt x="184708" y="46868"/>
                </a:lnTo>
                <a:lnTo>
                  <a:pt x="140122" y="65439"/>
                </a:lnTo>
                <a:lnTo>
                  <a:pt x="98076" y="88326"/>
                </a:lnTo>
                <a:lnTo>
                  <a:pt x="62106" y="114697"/>
                </a:lnTo>
                <a:lnTo>
                  <a:pt x="33674" y="143499"/>
                </a:lnTo>
                <a:lnTo>
                  <a:pt x="8693" y="185089"/>
                </a:lnTo>
                <a:lnTo>
                  <a:pt x="0" y="229571"/>
                </a:lnTo>
                <a:lnTo>
                  <a:pt x="244" y="237100"/>
                </a:lnTo>
                <a:lnTo>
                  <a:pt x="11748" y="281160"/>
                </a:lnTo>
                <a:lnTo>
                  <a:pt x="39266" y="322192"/>
                </a:lnTo>
                <a:lnTo>
                  <a:pt x="69422" y="350487"/>
                </a:lnTo>
                <a:lnTo>
                  <a:pt x="106961" y="376274"/>
                </a:lnTo>
                <a:lnTo>
                  <a:pt x="148564" y="398014"/>
                </a:lnTo>
                <a:lnTo>
                  <a:pt x="189749" y="414848"/>
                </a:lnTo>
                <a:lnTo>
                  <a:pt x="234717" y="429277"/>
                </a:lnTo>
                <a:lnTo>
                  <a:pt x="283064" y="441101"/>
                </a:lnTo>
                <a:lnTo>
                  <a:pt x="334390" y="450121"/>
                </a:lnTo>
                <a:lnTo>
                  <a:pt x="388290" y="456137"/>
                </a:lnTo>
                <a:lnTo>
                  <a:pt x="444363" y="458950"/>
                </a:lnTo>
                <a:lnTo>
                  <a:pt x="463467" y="459141"/>
                </a:lnTo>
                <a:lnTo>
                  <a:pt x="8130928" y="459141"/>
                </a:lnTo>
                <a:lnTo>
                  <a:pt x="8187669" y="457423"/>
                </a:lnTo>
                <a:lnTo>
                  <a:pt x="8242571" y="452334"/>
                </a:lnTo>
                <a:lnTo>
                  <a:pt x="8295431" y="443971"/>
                </a:lnTo>
                <a:lnTo>
                  <a:pt x="8346046" y="432432"/>
                </a:lnTo>
                <a:lnTo>
                  <a:pt x="8394212" y="417814"/>
                </a:lnTo>
                <a:lnTo>
                  <a:pt x="8439726" y="400216"/>
                </a:lnTo>
                <a:lnTo>
                  <a:pt x="8482774" y="379007"/>
                </a:lnTo>
                <a:lnTo>
                  <a:pt x="8521101" y="353523"/>
                </a:lnTo>
                <a:lnTo>
                  <a:pt x="8552123" y="325493"/>
                </a:lnTo>
                <a:lnTo>
                  <a:pt x="8580919" y="284754"/>
                </a:lnTo>
                <a:lnTo>
                  <a:pt x="8593839" y="240918"/>
                </a:lnTo>
                <a:lnTo>
                  <a:pt x="8594396" y="229571"/>
                </a:lnTo>
                <a:lnTo>
                  <a:pt x="8594151" y="222043"/>
                </a:lnTo>
                <a:lnTo>
                  <a:pt x="8582647" y="177982"/>
                </a:lnTo>
                <a:lnTo>
                  <a:pt x="8555129" y="136950"/>
                </a:lnTo>
                <a:lnTo>
                  <a:pt x="8524973" y="108655"/>
                </a:lnTo>
                <a:lnTo>
                  <a:pt x="8487434" y="82868"/>
                </a:lnTo>
                <a:lnTo>
                  <a:pt x="8445832" y="61128"/>
                </a:lnTo>
                <a:lnTo>
                  <a:pt x="8404647" y="44294"/>
                </a:lnTo>
                <a:lnTo>
                  <a:pt x="8359679" y="29865"/>
                </a:lnTo>
                <a:lnTo>
                  <a:pt x="8311331" y="18040"/>
                </a:lnTo>
                <a:lnTo>
                  <a:pt x="8260006" y="9021"/>
                </a:lnTo>
                <a:lnTo>
                  <a:pt x="8206105" y="3004"/>
                </a:lnTo>
                <a:lnTo>
                  <a:pt x="8150032" y="191"/>
                </a:lnTo>
                <a:lnTo>
                  <a:pt x="8130928" y="0"/>
                </a:lnTo>
                <a:close/>
              </a:path>
            </a:pathLst>
          </a:custGeom>
          <a:solidFill>
            <a:srgbClr val="FF93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293096" y="6623560"/>
            <a:ext cx="8658225" cy="554990"/>
          </a:xfrm>
          <a:custGeom>
            <a:avLst/>
            <a:gdLst/>
            <a:ahLst/>
            <a:cxnLst/>
            <a:rect l="l" t="t" r="r" b="b"/>
            <a:pathLst>
              <a:path w="8658225" h="554990">
                <a:moveTo>
                  <a:pt x="4074889" y="543560"/>
                </a:moveTo>
                <a:lnTo>
                  <a:pt x="4039816" y="543560"/>
                </a:lnTo>
                <a:lnTo>
                  <a:pt x="4028728" y="548640"/>
                </a:lnTo>
                <a:lnTo>
                  <a:pt x="4026083" y="554990"/>
                </a:lnTo>
                <a:lnTo>
                  <a:pt x="4046695" y="554990"/>
                </a:lnTo>
                <a:lnTo>
                  <a:pt x="4060538" y="553720"/>
                </a:lnTo>
                <a:lnTo>
                  <a:pt x="4057293" y="552450"/>
                </a:lnTo>
                <a:lnTo>
                  <a:pt x="4056774" y="549910"/>
                </a:lnTo>
                <a:lnTo>
                  <a:pt x="4059314" y="548640"/>
                </a:lnTo>
                <a:lnTo>
                  <a:pt x="4065242" y="546100"/>
                </a:lnTo>
                <a:lnTo>
                  <a:pt x="4074889" y="543560"/>
                </a:lnTo>
                <a:close/>
              </a:path>
              <a:path w="8658225" h="554990">
                <a:moveTo>
                  <a:pt x="4469194" y="553720"/>
                </a:moveTo>
                <a:lnTo>
                  <a:pt x="4394973" y="553720"/>
                </a:lnTo>
                <a:lnTo>
                  <a:pt x="4409688" y="554990"/>
                </a:lnTo>
                <a:lnTo>
                  <a:pt x="4463229" y="554990"/>
                </a:lnTo>
                <a:lnTo>
                  <a:pt x="4469194" y="553720"/>
                </a:lnTo>
                <a:close/>
              </a:path>
              <a:path w="8658225" h="554990">
                <a:moveTo>
                  <a:pt x="4848464" y="551180"/>
                </a:moveTo>
                <a:lnTo>
                  <a:pt x="4808535" y="551180"/>
                </a:lnTo>
                <a:lnTo>
                  <a:pt x="4803350" y="552450"/>
                </a:lnTo>
                <a:lnTo>
                  <a:pt x="4798587" y="552450"/>
                </a:lnTo>
                <a:lnTo>
                  <a:pt x="4797350" y="553720"/>
                </a:lnTo>
                <a:lnTo>
                  <a:pt x="4802747" y="554990"/>
                </a:lnTo>
                <a:lnTo>
                  <a:pt x="4815809" y="553720"/>
                </a:lnTo>
                <a:lnTo>
                  <a:pt x="4839741" y="553720"/>
                </a:lnTo>
                <a:lnTo>
                  <a:pt x="4848464" y="552450"/>
                </a:lnTo>
                <a:lnTo>
                  <a:pt x="4848464" y="551180"/>
                </a:lnTo>
                <a:close/>
              </a:path>
              <a:path w="8658225" h="554990">
                <a:moveTo>
                  <a:pt x="6500201" y="542290"/>
                </a:moveTo>
                <a:lnTo>
                  <a:pt x="5200736" y="542290"/>
                </a:lnTo>
                <a:lnTo>
                  <a:pt x="5204496" y="544830"/>
                </a:lnTo>
                <a:lnTo>
                  <a:pt x="5201881" y="547370"/>
                </a:lnTo>
                <a:lnTo>
                  <a:pt x="5194295" y="549910"/>
                </a:lnTo>
                <a:lnTo>
                  <a:pt x="5183142" y="551180"/>
                </a:lnTo>
                <a:lnTo>
                  <a:pt x="5169824" y="552450"/>
                </a:lnTo>
                <a:lnTo>
                  <a:pt x="5155747" y="554990"/>
                </a:lnTo>
                <a:lnTo>
                  <a:pt x="5211716" y="554990"/>
                </a:lnTo>
                <a:lnTo>
                  <a:pt x="5214544" y="553720"/>
                </a:lnTo>
                <a:lnTo>
                  <a:pt x="5214993" y="552450"/>
                </a:lnTo>
                <a:lnTo>
                  <a:pt x="5215077" y="551180"/>
                </a:lnTo>
                <a:lnTo>
                  <a:pt x="5216809" y="549910"/>
                </a:lnTo>
                <a:lnTo>
                  <a:pt x="5222202" y="548640"/>
                </a:lnTo>
                <a:lnTo>
                  <a:pt x="5291990" y="548640"/>
                </a:lnTo>
                <a:lnTo>
                  <a:pt x="5281512" y="547370"/>
                </a:lnTo>
                <a:lnTo>
                  <a:pt x="5279384" y="547370"/>
                </a:lnTo>
                <a:lnTo>
                  <a:pt x="5278201" y="546100"/>
                </a:lnTo>
                <a:lnTo>
                  <a:pt x="5273073" y="546100"/>
                </a:lnTo>
                <a:lnTo>
                  <a:pt x="5273557" y="544830"/>
                </a:lnTo>
                <a:lnTo>
                  <a:pt x="6662318" y="544830"/>
                </a:lnTo>
                <a:lnTo>
                  <a:pt x="6671853" y="543560"/>
                </a:lnTo>
                <a:lnTo>
                  <a:pt x="6512206" y="543560"/>
                </a:lnTo>
                <a:lnTo>
                  <a:pt x="6500201" y="542290"/>
                </a:lnTo>
                <a:close/>
              </a:path>
              <a:path w="8658225" h="554990">
                <a:moveTo>
                  <a:pt x="5317110" y="552450"/>
                </a:moveTo>
                <a:lnTo>
                  <a:pt x="5290278" y="552450"/>
                </a:lnTo>
                <a:lnTo>
                  <a:pt x="5285653" y="553720"/>
                </a:lnTo>
                <a:lnTo>
                  <a:pt x="5287190" y="553720"/>
                </a:lnTo>
                <a:lnTo>
                  <a:pt x="5296622" y="554990"/>
                </a:lnTo>
                <a:lnTo>
                  <a:pt x="5302160" y="553720"/>
                </a:lnTo>
                <a:lnTo>
                  <a:pt x="5317110" y="552450"/>
                </a:lnTo>
                <a:close/>
              </a:path>
              <a:path w="8658225" h="554990">
                <a:moveTo>
                  <a:pt x="5591830" y="553720"/>
                </a:moveTo>
                <a:lnTo>
                  <a:pt x="5589509" y="553720"/>
                </a:lnTo>
                <a:lnTo>
                  <a:pt x="5589555" y="554990"/>
                </a:lnTo>
                <a:lnTo>
                  <a:pt x="5591830" y="553720"/>
                </a:lnTo>
                <a:close/>
              </a:path>
              <a:path w="8658225" h="554990">
                <a:moveTo>
                  <a:pt x="6055142" y="553720"/>
                </a:moveTo>
                <a:lnTo>
                  <a:pt x="6009606" y="553720"/>
                </a:lnTo>
                <a:lnTo>
                  <a:pt x="6025970" y="554990"/>
                </a:lnTo>
                <a:lnTo>
                  <a:pt x="6047085" y="554990"/>
                </a:lnTo>
                <a:lnTo>
                  <a:pt x="6055142" y="553720"/>
                </a:lnTo>
                <a:close/>
              </a:path>
              <a:path w="8658225" h="554990">
                <a:moveTo>
                  <a:pt x="6088538" y="551180"/>
                </a:moveTo>
                <a:lnTo>
                  <a:pt x="6067727" y="552450"/>
                </a:lnTo>
                <a:lnTo>
                  <a:pt x="6023668" y="552450"/>
                </a:lnTo>
                <a:lnTo>
                  <a:pt x="6015106" y="553720"/>
                </a:lnTo>
                <a:lnTo>
                  <a:pt x="6074522" y="553720"/>
                </a:lnTo>
                <a:lnTo>
                  <a:pt x="6089805" y="554990"/>
                </a:lnTo>
                <a:lnTo>
                  <a:pt x="6116204" y="554990"/>
                </a:lnTo>
                <a:lnTo>
                  <a:pt x="6103890" y="553720"/>
                </a:lnTo>
                <a:lnTo>
                  <a:pt x="6097650" y="552450"/>
                </a:lnTo>
                <a:lnTo>
                  <a:pt x="6088538" y="551180"/>
                </a:lnTo>
                <a:close/>
              </a:path>
              <a:path w="8658225" h="554990">
                <a:moveTo>
                  <a:pt x="6250441" y="552450"/>
                </a:moveTo>
                <a:lnTo>
                  <a:pt x="6226197" y="552450"/>
                </a:lnTo>
                <a:lnTo>
                  <a:pt x="6224055" y="553720"/>
                </a:lnTo>
                <a:lnTo>
                  <a:pt x="6223611" y="553720"/>
                </a:lnTo>
                <a:lnTo>
                  <a:pt x="6227139" y="554990"/>
                </a:lnTo>
                <a:lnTo>
                  <a:pt x="6242205" y="553720"/>
                </a:lnTo>
                <a:lnTo>
                  <a:pt x="6250441" y="552450"/>
                </a:lnTo>
                <a:close/>
              </a:path>
              <a:path w="8658225" h="554990">
                <a:moveTo>
                  <a:pt x="6338588" y="551180"/>
                </a:moveTo>
                <a:lnTo>
                  <a:pt x="6305507" y="551180"/>
                </a:lnTo>
                <a:lnTo>
                  <a:pt x="6302770" y="552450"/>
                </a:lnTo>
                <a:lnTo>
                  <a:pt x="6305157" y="552450"/>
                </a:lnTo>
                <a:lnTo>
                  <a:pt x="6311570" y="553720"/>
                </a:lnTo>
                <a:lnTo>
                  <a:pt x="6332083" y="553720"/>
                </a:lnTo>
                <a:lnTo>
                  <a:pt x="6343986" y="554990"/>
                </a:lnTo>
                <a:lnTo>
                  <a:pt x="6337970" y="553720"/>
                </a:lnTo>
                <a:lnTo>
                  <a:pt x="6336092" y="552450"/>
                </a:lnTo>
                <a:lnTo>
                  <a:pt x="6338588" y="551180"/>
                </a:lnTo>
                <a:close/>
              </a:path>
              <a:path w="8658225" h="554990">
                <a:moveTo>
                  <a:pt x="4394816" y="551180"/>
                </a:moveTo>
                <a:lnTo>
                  <a:pt x="4382259" y="551180"/>
                </a:lnTo>
                <a:lnTo>
                  <a:pt x="4384823" y="553720"/>
                </a:lnTo>
                <a:lnTo>
                  <a:pt x="4472417" y="553720"/>
                </a:lnTo>
                <a:lnTo>
                  <a:pt x="4473192" y="552450"/>
                </a:lnTo>
                <a:lnTo>
                  <a:pt x="4396386" y="552450"/>
                </a:lnTo>
                <a:lnTo>
                  <a:pt x="4394816" y="551180"/>
                </a:lnTo>
                <a:close/>
              </a:path>
              <a:path w="8658225" h="554990">
                <a:moveTo>
                  <a:pt x="4961866" y="551180"/>
                </a:moveTo>
                <a:lnTo>
                  <a:pt x="4896731" y="551180"/>
                </a:lnTo>
                <a:lnTo>
                  <a:pt x="4891674" y="552450"/>
                </a:lnTo>
                <a:lnTo>
                  <a:pt x="4883673" y="553720"/>
                </a:lnTo>
                <a:lnTo>
                  <a:pt x="4920541" y="553720"/>
                </a:lnTo>
                <a:lnTo>
                  <a:pt x="4929170" y="552450"/>
                </a:lnTo>
                <a:lnTo>
                  <a:pt x="4952729" y="552450"/>
                </a:lnTo>
                <a:lnTo>
                  <a:pt x="4961866" y="551180"/>
                </a:lnTo>
                <a:close/>
              </a:path>
              <a:path w="8658225" h="554990">
                <a:moveTo>
                  <a:pt x="5597218" y="546100"/>
                </a:moveTo>
                <a:lnTo>
                  <a:pt x="5485719" y="546100"/>
                </a:lnTo>
                <a:lnTo>
                  <a:pt x="5489386" y="547370"/>
                </a:lnTo>
                <a:lnTo>
                  <a:pt x="5495697" y="547370"/>
                </a:lnTo>
                <a:lnTo>
                  <a:pt x="5504137" y="548640"/>
                </a:lnTo>
                <a:lnTo>
                  <a:pt x="5514187" y="548640"/>
                </a:lnTo>
                <a:lnTo>
                  <a:pt x="5525332" y="549910"/>
                </a:lnTo>
                <a:lnTo>
                  <a:pt x="5560160" y="551180"/>
                </a:lnTo>
                <a:lnTo>
                  <a:pt x="5570510" y="552450"/>
                </a:lnTo>
                <a:lnTo>
                  <a:pt x="5579369" y="552450"/>
                </a:lnTo>
                <a:lnTo>
                  <a:pt x="5586220" y="553720"/>
                </a:lnTo>
                <a:lnTo>
                  <a:pt x="5589509" y="553720"/>
                </a:lnTo>
                <a:lnTo>
                  <a:pt x="5589369" y="549910"/>
                </a:lnTo>
                <a:lnTo>
                  <a:pt x="5597218" y="546100"/>
                </a:lnTo>
                <a:close/>
              </a:path>
              <a:path w="8658225" h="554990">
                <a:moveTo>
                  <a:pt x="7158923" y="551180"/>
                </a:moveTo>
                <a:lnTo>
                  <a:pt x="7060305" y="551180"/>
                </a:lnTo>
                <a:lnTo>
                  <a:pt x="7069972" y="552450"/>
                </a:lnTo>
                <a:lnTo>
                  <a:pt x="7082222" y="552450"/>
                </a:lnTo>
                <a:lnTo>
                  <a:pt x="7097038" y="553720"/>
                </a:lnTo>
                <a:lnTo>
                  <a:pt x="7122163" y="552450"/>
                </a:lnTo>
                <a:lnTo>
                  <a:pt x="7158923" y="551180"/>
                </a:lnTo>
                <a:close/>
              </a:path>
              <a:path w="8658225" h="554990">
                <a:moveTo>
                  <a:pt x="7320411" y="546100"/>
                </a:moveTo>
                <a:lnTo>
                  <a:pt x="7261115" y="546100"/>
                </a:lnTo>
                <a:lnTo>
                  <a:pt x="7264254" y="547370"/>
                </a:lnTo>
                <a:lnTo>
                  <a:pt x="7264254" y="549910"/>
                </a:lnTo>
                <a:lnTo>
                  <a:pt x="7225830" y="549910"/>
                </a:lnTo>
                <a:lnTo>
                  <a:pt x="7214697" y="551180"/>
                </a:lnTo>
                <a:lnTo>
                  <a:pt x="7201105" y="553720"/>
                </a:lnTo>
                <a:lnTo>
                  <a:pt x="7236383" y="553720"/>
                </a:lnTo>
                <a:lnTo>
                  <a:pt x="7248767" y="552450"/>
                </a:lnTo>
                <a:lnTo>
                  <a:pt x="7258824" y="552450"/>
                </a:lnTo>
                <a:lnTo>
                  <a:pt x="7267436" y="551180"/>
                </a:lnTo>
                <a:lnTo>
                  <a:pt x="7305085" y="551180"/>
                </a:lnTo>
                <a:lnTo>
                  <a:pt x="7312624" y="548640"/>
                </a:lnTo>
                <a:lnTo>
                  <a:pt x="7318419" y="547370"/>
                </a:lnTo>
                <a:lnTo>
                  <a:pt x="7320411" y="546100"/>
                </a:lnTo>
                <a:close/>
              </a:path>
              <a:path w="8658225" h="554990">
                <a:moveTo>
                  <a:pt x="7521787" y="541020"/>
                </a:moveTo>
                <a:lnTo>
                  <a:pt x="7416468" y="541020"/>
                </a:lnTo>
                <a:lnTo>
                  <a:pt x="7418825" y="542290"/>
                </a:lnTo>
                <a:lnTo>
                  <a:pt x="7417840" y="543560"/>
                </a:lnTo>
                <a:lnTo>
                  <a:pt x="7416226" y="544830"/>
                </a:lnTo>
                <a:lnTo>
                  <a:pt x="7416698" y="546100"/>
                </a:lnTo>
                <a:lnTo>
                  <a:pt x="7420791" y="547085"/>
                </a:lnTo>
                <a:lnTo>
                  <a:pt x="7424364" y="547370"/>
                </a:lnTo>
                <a:lnTo>
                  <a:pt x="7343493" y="547370"/>
                </a:lnTo>
                <a:lnTo>
                  <a:pt x="7338484" y="548640"/>
                </a:lnTo>
                <a:lnTo>
                  <a:pt x="7335955" y="549910"/>
                </a:lnTo>
                <a:lnTo>
                  <a:pt x="7333240" y="551180"/>
                </a:lnTo>
                <a:lnTo>
                  <a:pt x="7371234" y="553720"/>
                </a:lnTo>
                <a:lnTo>
                  <a:pt x="7382146" y="553720"/>
                </a:lnTo>
                <a:lnTo>
                  <a:pt x="7384011" y="552450"/>
                </a:lnTo>
                <a:lnTo>
                  <a:pt x="7383064" y="552450"/>
                </a:lnTo>
                <a:lnTo>
                  <a:pt x="7381257" y="551180"/>
                </a:lnTo>
                <a:lnTo>
                  <a:pt x="7379228" y="551180"/>
                </a:lnTo>
                <a:lnTo>
                  <a:pt x="7377481" y="549910"/>
                </a:lnTo>
                <a:lnTo>
                  <a:pt x="7376836" y="549910"/>
                </a:lnTo>
                <a:lnTo>
                  <a:pt x="7378941" y="548640"/>
                </a:lnTo>
                <a:lnTo>
                  <a:pt x="7568779" y="548640"/>
                </a:lnTo>
                <a:lnTo>
                  <a:pt x="7546340" y="547370"/>
                </a:lnTo>
                <a:lnTo>
                  <a:pt x="7529938" y="546100"/>
                </a:lnTo>
                <a:lnTo>
                  <a:pt x="7518367" y="544830"/>
                </a:lnTo>
                <a:lnTo>
                  <a:pt x="7510417" y="543560"/>
                </a:lnTo>
                <a:lnTo>
                  <a:pt x="7504882" y="542290"/>
                </a:lnTo>
                <a:lnTo>
                  <a:pt x="7521787" y="541020"/>
                </a:lnTo>
                <a:close/>
              </a:path>
              <a:path w="8658225" h="554990">
                <a:moveTo>
                  <a:pt x="4270948" y="551180"/>
                </a:moveTo>
                <a:lnTo>
                  <a:pt x="4223718" y="551180"/>
                </a:lnTo>
                <a:lnTo>
                  <a:pt x="4220579" y="552450"/>
                </a:lnTo>
                <a:lnTo>
                  <a:pt x="4249920" y="552450"/>
                </a:lnTo>
                <a:lnTo>
                  <a:pt x="4270948" y="551180"/>
                </a:lnTo>
                <a:close/>
              </a:path>
              <a:path w="8658225" h="554990">
                <a:moveTo>
                  <a:pt x="4463751" y="551180"/>
                </a:moveTo>
                <a:lnTo>
                  <a:pt x="4417302" y="551180"/>
                </a:lnTo>
                <a:lnTo>
                  <a:pt x="4408835" y="552450"/>
                </a:lnTo>
                <a:lnTo>
                  <a:pt x="4468566" y="552450"/>
                </a:lnTo>
                <a:lnTo>
                  <a:pt x="4463751" y="551180"/>
                </a:lnTo>
                <a:close/>
              </a:path>
              <a:path w="8658225" h="554990">
                <a:moveTo>
                  <a:pt x="4835040" y="547370"/>
                </a:moveTo>
                <a:lnTo>
                  <a:pt x="4785753" y="547370"/>
                </a:lnTo>
                <a:lnTo>
                  <a:pt x="4799834" y="548640"/>
                </a:lnTo>
                <a:lnTo>
                  <a:pt x="4725824" y="548640"/>
                </a:lnTo>
                <a:lnTo>
                  <a:pt x="4726175" y="549910"/>
                </a:lnTo>
                <a:lnTo>
                  <a:pt x="4736498" y="552450"/>
                </a:lnTo>
                <a:lnTo>
                  <a:pt x="4745999" y="551180"/>
                </a:lnTo>
                <a:lnTo>
                  <a:pt x="4848464" y="551180"/>
                </a:lnTo>
                <a:lnTo>
                  <a:pt x="4848464" y="548640"/>
                </a:lnTo>
                <a:lnTo>
                  <a:pt x="4835040" y="547370"/>
                </a:lnTo>
                <a:close/>
              </a:path>
              <a:path w="8658225" h="554990">
                <a:moveTo>
                  <a:pt x="5302524" y="548640"/>
                </a:moveTo>
                <a:lnTo>
                  <a:pt x="5233268" y="548640"/>
                </a:lnTo>
                <a:lnTo>
                  <a:pt x="5240757" y="549910"/>
                </a:lnTo>
                <a:lnTo>
                  <a:pt x="5253295" y="551180"/>
                </a:lnTo>
                <a:lnTo>
                  <a:pt x="5299769" y="551180"/>
                </a:lnTo>
                <a:lnTo>
                  <a:pt x="5311073" y="552450"/>
                </a:lnTo>
                <a:lnTo>
                  <a:pt x="5345989" y="552450"/>
                </a:lnTo>
                <a:lnTo>
                  <a:pt x="5328372" y="551180"/>
                </a:lnTo>
                <a:lnTo>
                  <a:pt x="5314267" y="549910"/>
                </a:lnTo>
                <a:lnTo>
                  <a:pt x="5302524" y="548640"/>
                </a:lnTo>
                <a:close/>
              </a:path>
              <a:path w="8658225" h="554990">
                <a:moveTo>
                  <a:pt x="6256138" y="551180"/>
                </a:moveTo>
                <a:lnTo>
                  <a:pt x="6229756" y="551180"/>
                </a:lnTo>
                <a:lnTo>
                  <a:pt x="6228402" y="552450"/>
                </a:lnTo>
                <a:lnTo>
                  <a:pt x="6254276" y="552450"/>
                </a:lnTo>
                <a:lnTo>
                  <a:pt x="6256138" y="551180"/>
                </a:lnTo>
                <a:close/>
              </a:path>
              <a:path w="8658225" h="554990">
                <a:moveTo>
                  <a:pt x="6743860" y="551180"/>
                </a:moveTo>
                <a:lnTo>
                  <a:pt x="6725259" y="551180"/>
                </a:lnTo>
                <a:lnTo>
                  <a:pt x="6723377" y="552450"/>
                </a:lnTo>
                <a:lnTo>
                  <a:pt x="6731151" y="552450"/>
                </a:lnTo>
                <a:lnTo>
                  <a:pt x="6743860" y="551180"/>
                </a:lnTo>
                <a:close/>
              </a:path>
              <a:path w="8658225" h="554990">
                <a:moveTo>
                  <a:pt x="6825718" y="549910"/>
                </a:moveTo>
                <a:lnTo>
                  <a:pt x="6727903" y="549910"/>
                </a:lnTo>
                <a:lnTo>
                  <a:pt x="6729694" y="551180"/>
                </a:lnTo>
                <a:lnTo>
                  <a:pt x="6743860" y="551180"/>
                </a:lnTo>
                <a:lnTo>
                  <a:pt x="6756590" y="552450"/>
                </a:lnTo>
                <a:lnTo>
                  <a:pt x="6797301" y="552450"/>
                </a:lnTo>
                <a:lnTo>
                  <a:pt x="6825718" y="549910"/>
                </a:lnTo>
                <a:close/>
              </a:path>
              <a:path w="8658225" h="554990">
                <a:moveTo>
                  <a:pt x="7184095" y="549910"/>
                </a:moveTo>
                <a:lnTo>
                  <a:pt x="6859014" y="549910"/>
                </a:lnTo>
                <a:lnTo>
                  <a:pt x="6851062" y="551180"/>
                </a:lnTo>
                <a:lnTo>
                  <a:pt x="6835227" y="552450"/>
                </a:lnTo>
                <a:lnTo>
                  <a:pt x="7035449" y="552450"/>
                </a:lnTo>
                <a:lnTo>
                  <a:pt x="7047502" y="551180"/>
                </a:lnTo>
                <a:lnTo>
                  <a:pt x="7171369" y="551180"/>
                </a:lnTo>
                <a:lnTo>
                  <a:pt x="7184095" y="549910"/>
                </a:lnTo>
                <a:close/>
              </a:path>
              <a:path w="8658225" h="554990">
                <a:moveTo>
                  <a:pt x="7591745" y="548640"/>
                </a:moveTo>
                <a:lnTo>
                  <a:pt x="7393357" y="548640"/>
                </a:lnTo>
                <a:lnTo>
                  <a:pt x="7389598" y="549910"/>
                </a:lnTo>
                <a:lnTo>
                  <a:pt x="7487863" y="549910"/>
                </a:lnTo>
                <a:lnTo>
                  <a:pt x="7481308" y="551180"/>
                </a:lnTo>
                <a:lnTo>
                  <a:pt x="7479086" y="552450"/>
                </a:lnTo>
                <a:lnTo>
                  <a:pt x="7547735" y="552450"/>
                </a:lnTo>
                <a:lnTo>
                  <a:pt x="7558794" y="551180"/>
                </a:lnTo>
                <a:lnTo>
                  <a:pt x="7568286" y="551180"/>
                </a:lnTo>
                <a:lnTo>
                  <a:pt x="7584324" y="549910"/>
                </a:lnTo>
                <a:lnTo>
                  <a:pt x="7591745" y="548640"/>
                </a:lnTo>
                <a:close/>
              </a:path>
              <a:path w="8658225" h="554990">
                <a:moveTo>
                  <a:pt x="7731920" y="547370"/>
                </a:moveTo>
                <a:lnTo>
                  <a:pt x="7665732" y="547370"/>
                </a:lnTo>
                <a:lnTo>
                  <a:pt x="7659166" y="547937"/>
                </a:lnTo>
                <a:lnTo>
                  <a:pt x="7671717" y="549910"/>
                </a:lnTo>
                <a:lnTo>
                  <a:pt x="7683059" y="552450"/>
                </a:lnTo>
                <a:lnTo>
                  <a:pt x="7694309" y="552450"/>
                </a:lnTo>
                <a:lnTo>
                  <a:pt x="7700907" y="551180"/>
                </a:lnTo>
                <a:lnTo>
                  <a:pt x="7710929" y="549910"/>
                </a:lnTo>
                <a:lnTo>
                  <a:pt x="7721241" y="549910"/>
                </a:lnTo>
                <a:lnTo>
                  <a:pt x="7723057" y="548640"/>
                </a:lnTo>
                <a:lnTo>
                  <a:pt x="7726324" y="548640"/>
                </a:lnTo>
                <a:lnTo>
                  <a:pt x="7731920" y="547370"/>
                </a:lnTo>
                <a:close/>
              </a:path>
              <a:path w="8658225" h="554990">
                <a:moveTo>
                  <a:pt x="7818242" y="546100"/>
                </a:moveTo>
                <a:lnTo>
                  <a:pt x="7771454" y="546100"/>
                </a:lnTo>
                <a:lnTo>
                  <a:pt x="7764992" y="547370"/>
                </a:lnTo>
                <a:lnTo>
                  <a:pt x="7757144" y="548640"/>
                </a:lnTo>
                <a:lnTo>
                  <a:pt x="7763423" y="551180"/>
                </a:lnTo>
                <a:lnTo>
                  <a:pt x="7776243" y="551180"/>
                </a:lnTo>
                <a:lnTo>
                  <a:pt x="7785713" y="552450"/>
                </a:lnTo>
                <a:lnTo>
                  <a:pt x="7833448" y="552450"/>
                </a:lnTo>
                <a:lnTo>
                  <a:pt x="7840839" y="549910"/>
                </a:lnTo>
                <a:lnTo>
                  <a:pt x="7841379" y="548640"/>
                </a:lnTo>
                <a:lnTo>
                  <a:pt x="7836717" y="547370"/>
                </a:lnTo>
                <a:lnTo>
                  <a:pt x="7828499" y="547370"/>
                </a:lnTo>
                <a:lnTo>
                  <a:pt x="7818242" y="546100"/>
                </a:lnTo>
                <a:close/>
              </a:path>
              <a:path w="8658225" h="554990">
                <a:moveTo>
                  <a:pt x="8063826" y="551180"/>
                </a:moveTo>
                <a:lnTo>
                  <a:pt x="8033759" y="551180"/>
                </a:lnTo>
                <a:lnTo>
                  <a:pt x="8041674" y="552450"/>
                </a:lnTo>
                <a:lnTo>
                  <a:pt x="8065894" y="552450"/>
                </a:lnTo>
                <a:lnTo>
                  <a:pt x="8063826" y="551180"/>
                </a:lnTo>
                <a:close/>
              </a:path>
              <a:path w="8658225" h="554990">
                <a:moveTo>
                  <a:pt x="8222694" y="548640"/>
                </a:moveTo>
                <a:lnTo>
                  <a:pt x="8041167" y="548640"/>
                </a:lnTo>
                <a:lnTo>
                  <a:pt x="8051932" y="549910"/>
                </a:lnTo>
                <a:lnTo>
                  <a:pt x="8076061" y="549910"/>
                </a:lnTo>
                <a:lnTo>
                  <a:pt x="8089097" y="551180"/>
                </a:lnTo>
                <a:lnTo>
                  <a:pt x="8157420" y="551180"/>
                </a:lnTo>
                <a:lnTo>
                  <a:pt x="8183149" y="552450"/>
                </a:lnTo>
                <a:lnTo>
                  <a:pt x="8195014" y="552450"/>
                </a:lnTo>
                <a:lnTo>
                  <a:pt x="8222694" y="548640"/>
                </a:lnTo>
                <a:close/>
              </a:path>
              <a:path w="8658225" h="554990">
                <a:moveTo>
                  <a:pt x="2224854" y="548640"/>
                </a:moveTo>
                <a:lnTo>
                  <a:pt x="2206117" y="548640"/>
                </a:lnTo>
                <a:lnTo>
                  <a:pt x="2208789" y="549910"/>
                </a:lnTo>
                <a:lnTo>
                  <a:pt x="2214325" y="549910"/>
                </a:lnTo>
                <a:lnTo>
                  <a:pt x="2223456" y="551180"/>
                </a:lnTo>
                <a:lnTo>
                  <a:pt x="2224854" y="548640"/>
                </a:lnTo>
                <a:close/>
              </a:path>
              <a:path w="8658225" h="554990">
                <a:moveTo>
                  <a:pt x="4310122" y="543560"/>
                </a:moveTo>
                <a:lnTo>
                  <a:pt x="4216206" y="543560"/>
                </a:lnTo>
                <a:lnTo>
                  <a:pt x="4218441" y="544830"/>
                </a:lnTo>
                <a:lnTo>
                  <a:pt x="4213405" y="546100"/>
                </a:lnTo>
                <a:lnTo>
                  <a:pt x="4206273" y="547370"/>
                </a:lnTo>
                <a:lnTo>
                  <a:pt x="4202224" y="548640"/>
                </a:lnTo>
                <a:lnTo>
                  <a:pt x="4217439" y="551180"/>
                </a:lnTo>
                <a:lnTo>
                  <a:pt x="4317491" y="551180"/>
                </a:lnTo>
                <a:lnTo>
                  <a:pt x="4324594" y="549910"/>
                </a:lnTo>
                <a:lnTo>
                  <a:pt x="4250449" y="549910"/>
                </a:lnTo>
                <a:lnTo>
                  <a:pt x="4236276" y="547370"/>
                </a:lnTo>
                <a:lnTo>
                  <a:pt x="4236276" y="544830"/>
                </a:lnTo>
                <a:lnTo>
                  <a:pt x="4262354" y="544830"/>
                </a:lnTo>
                <a:lnTo>
                  <a:pt x="4310122" y="543560"/>
                </a:lnTo>
                <a:close/>
              </a:path>
              <a:path w="8658225" h="554990">
                <a:moveTo>
                  <a:pt x="4450585" y="549910"/>
                </a:moveTo>
                <a:lnTo>
                  <a:pt x="4427154" y="549910"/>
                </a:lnTo>
                <a:lnTo>
                  <a:pt x="4424104" y="551180"/>
                </a:lnTo>
                <a:lnTo>
                  <a:pt x="4457660" y="551180"/>
                </a:lnTo>
                <a:lnTo>
                  <a:pt x="4450585" y="549910"/>
                </a:lnTo>
                <a:close/>
              </a:path>
              <a:path w="8658225" h="554990">
                <a:moveTo>
                  <a:pt x="5019502" y="543560"/>
                </a:moveTo>
                <a:lnTo>
                  <a:pt x="4640835" y="543560"/>
                </a:lnTo>
                <a:lnTo>
                  <a:pt x="4652633" y="544830"/>
                </a:lnTo>
                <a:lnTo>
                  <a:pt x="4833719" y="544830"/>
                </a:lnTo>
                <a:lnTo>
                  <a:pt x="4881324" y="546100"/>
                </a:lnTo>
                <a:lnTo>
                  <a:pt x="4880636" y="546100"/>
                </a:lnTo>
                <a:lnTo>
                  <a:pt x="4871691" y="547370"/>
                </a:lnTo>
                <a:lnTo>
                  <a:pt x="4928787" y="547370"/>
                </a:lnTo>
                <a:lnTo>
                  <a:pt x="4941678" y="548640"/>
                </a:lnTo>
                <a:lnTo>
                  <a:pt x="4925622" y="548640"/>
                </a:lnTo>
                <a:lnTo>
                  <a:pt x="4914812" y="549910"/>
                </a:lnTo>
                <a:lnTo>
                  <a:pt x="4903470" y="549910"/>
                </a:lnTo>
                <a:lnTo>
                  <a:pt x="4900208" y="551180"/>
                </a:lnTo>
                <a:lnTo>
                  <a:pt x="5001780" y="551180"/>
                </a:lnTo>
                <a:lnTo>
                  <a:pt x="5008375" y="548640"/>
                </a:lnTo>
                <a:lnTo>
                  <a:pt x="4999522" y="546100"/>
                </a:lnTo>
                <a:lnTo>
                  <a:pt x="5008685" y="544830"/>
                </a:lnTo>
                <a:lnTo>
                  <a:pt x="5019502" y="543560"/>
                </a:lnTo>
                <a:close/>
              </a:path>
              <a:path w="8658225" h="554990">
                <a:moveTo>
                  <a:pt x="6386226" y="549910"/>
                </a:moveTo>
                <a:lnTo>
                  <a:pt x="6226252" y="549910"/>
                </a:lnTo>
                <a:lnTo>
                  <a:pt x="6229344" y="551180"/>
                </a:lnTo>
                <a:lnTo>
                  <a:pt x="6383405" y="551180"/>
                </a:lnTo>
                <a:lnTo>
                  <a:pt x="6386226" y="549910"/>
                </a:lnTo>
                <a:close/>
              </a:path>
              <a:path w="8658225" h="554990">
                <a:moveTo>
                  <a:pt x="6478461" y="549910"/>
                </a:moveTo>
                <a:lnTo>
                  <a:pt x="6448026" y="549910"/>
                </a:lnTo>
                <a:lnTo>
                  <a:pt x="6463099" y="551180"/>
                </a:lnTo>
                <a:lnTo>
                  <a:pt x="6478461" y="549910"/>
                </a:lnTo>
                <a:close/>
              </a:path>
              <a:path w="8658225" h="554990">
                <a:moveTo>
                  <a:pt x="7487863" y="549910"/>
                </a:moveTo>
                <a:lnTo>
                  <a:pt x="7389277" y="549910"/>
                </a:lnTo>
                <a:lnTo>
                  <a:pt x="7391957" y="551180"/>
                </a:lnTo>
                <a:lnTo>
                  <a:pt x="7479160" y="551180"/>
                </a:lnTo>
                <a:lnTo>
                  <a:pt x="7487863" y="549910"/>
                </a:lnTo>
                <a:close/>
              </a:path>
              <a:path w="8658225" h="554990">
                <a:moveTo>
                  <a:pt x="7719998" y="549910"/>
                </a:moveTo>
                <a:lnTo>
                  <a:pt x="7710929" y="549910"/>
                </a:lnTo>
                <a:lnTo>
                  <a:pt x="7715720" y="551180"/>
                </a:lnTo>
                <a:lnTo>
                  <a:pt x="7718450" y="551180"/>
                </a:lnTo>
                <a:lnTo>
                  <a:pt x="7719998" y="549910"/>
                </a:lnTo>
                <a:close/>
              </a:path>
              <a:path w="8658225" h="554990">
                <a:moveTo>
                  <a:pt x="8263666" y="543560"/>
                </a:moveTo>
                <a:lnTo>
                  <a:pt x="7811284" y="543560"/>
                </a:lnTo>
                <a:lnTo>
                  <a:pt x="7823478" y="544830"/>
                </a:lnTo>
                <a:lnTo>
                  <a:pt x="7948966" y="544830"/>
                </a:lnTo>
                <a:lnTo>
                  <a:pt x="7964781" y="546100"/>
                </a:lnTo>
                <a:lnTo>
                  <a:pt x="7976420" y="547370"/>
                </a:lnTo>
                <a:lnTo>
                  <a:pt x="7983293" y="547370"/>
                </a:lnTo>
                <a:lnTo>
                  <a:pt x="7984810" y="548640"/>
                </a:lnTo>
                <a:lnTo>
                  <a:pt x="7980382" y="549910"/>
                </a:lnTo>
                <a:lnTo>
                  <a:pt x="8014485" y="549910"/>
                </a:lnTo>
                <a:lnTo>
                  <a:pt x="8021190" y="551180"/>
                </a:lnTo>
                <a:lnTo>
                  <a:pt x="8052260" y="551180"/>
                </a:lnTo>
                <a:lnTo>
                  <a:pt x="8042430" y="549910"/>
                </a:lnTo>
                <a:lnTo>
                  <a:pt x="8041167" y="548640"/>
                </a:lnTo>
                <a:lnTo>
                  <a:pt x="8222694" y="548640"/>
                </a:lnTo>
                <a:lnTo>
                  <a:pt x="8236454" y="547370"/>
                </a:lnTo>
                <a:lnTo>
                  <a:pt x="8250136" y="544830"/>
                </a:lnTo>
                <a:lnTo>
                  <a:pt x="8263666" y="543560"/>
                </a:lnTo>
                <a:close/>
              </a:path>
              <a:path w="8658225" h="554990">
                <a:moveTo>
                  <a:pt x="4297808" y="546100"/>
                </a:moveTo>
                <a:lnTo>
                  <a:pt x="4275979" y="546100"/>
                </a:lnTo>
                <a:lnTo>
                  <a:pt x="4273444" y="547370"/>
                </a:lnTo>
                <a:lnTo>
                  <a:pt x="4271672" y="548640"/>
                </a:lnTo>
                <a:lnTo>
                  <a:pt x="4268615" y="548640"/>
                </a:lnTo>
                <a:lnTo>
                  <a:pt x="4262223" y="549910"/>
                </a:lnTo>
                <a:lnTo>
                  <a:pt x="4312973" y="549910"/>
                </a:lnTo>
                <a:lnTo>
                  <a:pt x="4306249" y="548640"/>
                </a:lnTo>
                <a:lnTo>
                  <a:pt x="4297808" y="546100"/>
                </a:lnTo>
                <a:close/>
              </a:path>
              <a:path w="8658225" h="554990">
                <a:moveTo>
                  <a:pt x="5402454" y="548640"/>
                </a:moveTo>
                <a:lnTo>
                  <a:pt x="5357791" y="548640"/>
                </a:lnTo>
                <a:lnTo>
                  <a:pt x="5373782" y="549910"/>
                </a:lnTo>
                <a:lnTo>
                  <a:pt x="5393200" y="549910"/>
                </a:lnTo>
                <a:lnTo>
                  <a:pt x="5402454" y="548640"/>
                </a:lnTo>
                <a:close/>
              </a:path>
              <a:path w="8658225" h="554990">
                <a:moveTo>
                  <a:pt x="5831756" y="548640"/>
                </a:moveTo>
                <a:lnTo>
                  <a:pt x="5791909" y="548640"/>
                </a:lnTo>
                <a:lnTo>
                  <a:pt x="5789756" y="549910"/>
                </a:lnTo>
                <a:lnTo>
                  <a:pt x="5816988" y="549910"/>
                </a:lnTo>
                <a:lnTo>
                  <a:pt x="5831756" y="548640"/>
                </a:lnTo>
                <a:close/>
              </a:path>
              <a:path w="8658225" h="554990">
                <a:moveTo>
                  <a:pt x="6134227" y="546100"/>
                </a:moveTo>
                <a:lnTo>
                  <a:pt x="5909468" y="546100"/>
                </a:lnTo>
                <a:lnTo>
                  <a:pt x="5912730" y="547370"/>
                </a:lnTo>
                <a:lnTo>
                  <a:pt x="5903312" y="548640"/>
                </a:lnTo>
                <a:lnTo>
                  <a:pt x="5895464" y="549910"/>
                </a:lnTo>
                <a:lnTo>
                  <a:pt x="5911332" y="548640"/>
                </a:lnTo>
                <a:lnTo>
                  <a:pt x="6118878" y="548640"/>
                </a:lnTo>
                <a:lnTo>
                  <a:pt x="6118246" y="547370"/>
                </a:lnTo>
                <a:lnTo>
                  <a:pt x="6123297" y="547370"/>
                </a:lnTo>
                <a:lnTo>
                  <a:pt x="6134227" y="546100"/>
                </a:lnTo>
                <a:close/>
              </a:path>
              <a:path w="8658225" h="554990">
                <a:moveTo>
                  <a:pt x="6118878" y="548640"/>
                </a:moveTo>
                <a:lnTo>
                  <a:pt x="6076919" y="548640"/>
                </a:lnTo>
                <a:lnTo>
                  <a:pt x="6088832" y="549910"/>
                </a:lnTo>
                <a:lnTo>
                  <a:pt x="6124995" y="549910"/>
                </a:lnTo>
                <a:lnTo>
                  <a:pt x="6118878" y="548640"/>
                </a:lnTo>
                <a:close/>
              </a:path>
              <a:path w="8658225" h="554990">
                <a:moveTo>
                  <a:pt x="6474688" y="547370"/>
                </a:moveTo>
                <a:lnTo>
                  <a:pt x="6175335" y="547370"/>
                </a:lnTo>
                <a:lnTo>
                  <a:pt x="6170483" y="549910"/>
                </a:lnTo>
                <a:lnTo>
                  <a:pt x="6385821" y="549910"/>
                </a:lnTo>
                <a:lnTo>
                  <a:pt x="6384853" y="548640"/>
                </a:lnTo>
                <a:lnTo>
                  <a:pt x="6471548" y="548640"/>
                </a:lnTo>
                <a:lnTo>
                  <a:pt x="6474688" y="547370"/>
                </a:lnTo>
                <a:close/>
              </a:path>
              <a:path w="8658225" h="554990">
                <a:moveTo>
                  <a:pt x="6471548" y="548640"/>
                </a:moveTo>
                <a:lnTo>
                  <a:pt x="6408794" y="548640"/>
                </a:lnTo>
                <a:lnTo>
                  <a:pt x="6420449" y="549910"/>
                </a:lnTo>
                <a:lnTo>
                  <a:pt x="6477827" y="549910"/>
                </a:lnTo>
                <a:lnTo>
                  <a:pt x="6471548" y="548640"/>
                </a:lnTo>
                <a:close/>
              </a:path>
              <a:path w="8658225" h="554990">
                <a:moveTo>
                  <a:pt x="6654026" y="544830"/>
                </a:moveTo>
                <a:lnTo>
                  <a:pt x="6576189" y="544830"/>
                </a:lnTo>
                <a:lnTo>
                  <a:pt x="6565331" y="546100"/>
                </a:lnTo>
                <a:lnTo>
                  <a:pt x="6561827" y="547370"/>
                </a:lnTo>
                <a:lnTo>
                  <a:pt x="6561539" y="548640"/>
                </a:lnTo>
                <a:lnTo>
                  <a:pt x="6560328" y="549910"/>
                </a:lnTo>
                <a:lnTo>
                  <a:pt x="6650785" y="549910"/>
                </a:lnTo>
                <a:lnTo>
                  <a:pt x="6662466" y="548640"/>
                </a:lnTo>
                <a:lnTo>
                  <a:pt x="6644748" y="548640"/>
                </a:lnTo>
                <a:lnTo>
                  <a:pt x="6642338" y="547370"/>
                </a:lnTo>
                <a:lnTo>
                  <a:pt x="6643463" y="547370"/>
                </a:lnTo>
                <a:lnTo>
                  <a:pt x="6647550" y="546100"/>
                </a:lnTo>
                <a:lnTo>
                  <a:pt x="6654026" y="544830"/>
                </a:lnTo>
                <a:close/>
              </a:path>
              <a:path w="8658225" h="554990">
                <a:moveTo>
                  <a:pt x="7217284" y="542290"/>
                </a:moveTo>
                <a:lnTo>
                  <a:pt x="6692360" y="542290"/>
                </a:lnTo>
                <a:lnTo>
                  <a:pt x="6695221" y="543560"/>
                </a:lnTo>
                <a:lnTo>
                  <a:pt x="6691936" y="544830"/>
                </a:lnTo>
                <a:lnTo>
                  <a:pt x="6676415" y="544830"/>
                </a:lnTo>
                <a:lnTo>
                  <a:pt x="6668919" y="546100"/>
                </a:lnTo>
                <a:lnTo>
                  <a:pt x="6664763" y="547370"/>
                </a:lnTo>
                <a:lnTo>
                  <a:pt x="6666315" y="548640"/>
                </a:lnTo>
                <a:lnTo>
                  <a:pt x="6743350" y="548640"/>
                </a:lnTo>
                <a:lnTo>
                  <a:pt x="6735613" y="549910"/>
                </a:lnTo>
                <a:lnTo>
                  <a:pt x="7210828" y="549910"/>
                </a:lnTo>
                <a:lnTo>
                  <a:pt x="7208553" y="548640"/>
                </a:lnTo>
                <a:lnTo>
                  <a:pt x="7205933" y="547370"/>
                </a:lnTo>
                <a:lnTo>
                  <a:pt x="7205044" y="546100"/>
                </a:lnTo>
                <a:lnTo>
                  <a:pt x="7320411" y="546100"/>
                </a:lnTo>
                <a:lnTo>
                  <a:pt x="7316539" y="544830"/>
                </a:lnTo>
                <a:lnTo>
                  <a:pt x="7304743" y="543560"/>
                </a:lnTo>
                <a:lnTo>
                  <a:pt x="7231279" y="543560"/>
                </a:lnTo>
                <a:lnTo>
                  <a:pt x="7217284" y="542290"/>
                </a:lnTo>
                <a:close/>
              </a:path>
              <a:path w="8658225" h="554990">
                <a:moveTo>
                  <a:pt x="7635379" y="548640"/>
                </a:moveTo>
                <a:lnTo>
                  <a:pt x="7616872" y="548640"/>
                </a:lnTo>
                <a:lnTo>
                  <a:pt x="7627662" y="549910"/>
                </a:lnTo>
                <a:lnTo>
                  <a:pt x="7635379" y="548640"/>
                </a:lnTo>
                <a:close/>
              </a:path>
              <a:path w="8658225" h="554990">
                <a:moveTo>
                  <a:pt x="7934164" y="548640"/>
                </a:moveTo>
                <a:lnTo>
                  <a:pt x="7893148" y="548640"/>
                </a:lnTo>
                <a:lnTo>
                  <a:pt x="7905062" y="549910"/>
                </a:lnTo>
                <a:lnTo>
                  <a:pt x="7928963" y="549910"/>
                </a:lnTo>
                <a:lnTo>
                  <a:pt x="7934164" y="548640"/>
                </a:lnTo>
                <a:close/>
              </a:path>
              <a:path w="8658225" h="554990">
                <a:moveTo>
                  <a:pt x="418555" y="542290"/>
                </a:moveTo>
                <a:lnTo>
                  <a:pt x="412237" y="543560"/>
                </a:lnTo>
                <a:lnTo>
                  <a:pt x="423803" y="543560"/>
                </a:lnTo>
                <a:lnTo>
                  <a:pt x="494625" y="548640"/>
                </a:lnTo>
                <a:lnTo>
                  <a:pt x="575609" y="548640"/>
                </a:lnTo>
                <a:lnTo>
                  <a:pt x="591933" y="547370"/>
                </a:lnTo>
                <a:lnTo>
                  <a:pt x="661432" y="547370"/>
                </a:lnTo>
                <a:lnTo>
                  <a:pt x="680424" y="546100"/>
                </a:lnTo>
                <a:lnTo>
                  <a:pt x="745247" y="546100"/>
                </a:lnTo>
                <a:lnTo>
                  <a:pt x="742274" y="544830"/>
                </a:lnTo>
                <a:lnTo>
                  <a:pt x="448324" y="544830"/>
                </a:lnTo>
                <a:lnTo>
                  <a:pt x="431766" y="543560"/>
                </a:lnTo>
                <a:lnTo>
                  <a:pt x="418555" y="542290"/>
                </a:lnTo>
                <a:close/>
              </a:path>
              <a:path w="8658225" h="554990">
                <a:moveTo>
                  <a:pt x="776088" y="547370"/>
                </a:moveTo>
                <a:lnTo>
                  <a:pt x="766260" y="547370"/>
                </a:lnTo>
                <a:lnTo>
                  <a:pt x="790753" y="548640"/>
                </a:lnTo>
                <a:lnTo>
                  <a:pt x="800540" y="548640"/>
                </a:lnTo>
                <a:lnTo>
                  <a:pt x="776088" y="547370"/>
                </a:lnTo>
                <a:close/>
              </a:path>
              <a:path w="8658225" h="554990">
                <a:moveTo>
                  <a:pt x="1446153" y="547370"/>
                </a:moveTo>
                <a:lnTo>
                  <a:pt x="1403781" y="547370"/>
                </a:lnTo>
                <a:lnTo>
                  <a:pt x="1416743" y="548640"/>
                </a:lnTo>
                <a:lnTo>
                  <a:pt x="1438446" y="548640"/>
                </a:lnTo>
                <a:lnTo>
                  <a:pt x="1446153" y="547370"/>
                </a:lnTo>
                <a:close/>
              </a:path>
              <a:path w="8658225" h="554990">
                <a:moveTo>
                  <a:pt x="1541024" y="547370"/>
                </a:moveTo>
                <a:lnTo>
                  <a:pt x="1500750" y="547370"/>
                </a:lnTo>
                <a:lnTo>
                  <a:pt x="1514465" y="548640"/>
                </a:lnTo>
                <a:lnTo>
                  <a:pt x="1546254" y="548640"/>
                </a:lnTo>
                <a:lnTo>
                  <a:pt x="1541024" y="547370"/>
                </a:lnTo>
                <a:close/>
              </a:path>
              <a:path w="8658225" h="554990">
                <a:moveTo>
                  <a:pt x="2275429" y="546100"/>
                </a:moveTo>
                <a:lnTo>
                  <a:pt x="2207987" y="546100"/>
                </a:lnTo>
                <a:lnTo>
                  <a:pt x="2206446" y="547370"/>
                </a:lnTo>
                <a:lnTo>
                  <a:pt x="2205579" y="548640"/>
                </a:lnTo>
                <a:lnTo>
                  <a:pt x="2232373" y="548640"/>
                </a:lnTo>
                <a:lnTo>
                  <a:pt x="2244389" y="547370"/>
                </a:lnTo>
                <a:lnTo>
                  <a:pt x="2259282" y="547370"/>
                </a:lnTo>
                <a:lnTo>
                  <a:pt x="2275429" y="546100"/>
                </a:lnTo>
                <a:close/>
              </a:path>
              <a:path w="8658225" h="554990">
                <a:moveTo>
                  <a:pt x="3834105" y="544830"/>
                </a:moveTo>
                <a:lnTo>
                  <a:pt x="3785803" y="544830"/>
                </a:lnTo>
                <a:lnTo>
                  <a:pt x="3801465" y="546100"/>
                </a:lnTo>
                <a:lnTo>
                  <a:pt x="3801465" y="548640"/>
                </a:lnTo>
                <a:lnTo>
                  <a:pt x="3832595" y="548640"/>
                </a:lnTo>
                <a:lnTo>
                  <a:pt x="3834072" y="547370"/>
                </a:lnTo>
                <a:lnTo>
                  <a:pt x="3834246" y="547370"/>
                </a:lnTo>
                <a:lnTo>
                  <a:pt x="3833726" y="546100"/>
                </a:lnTo>
                <a:lnTo>
                  <a:pt x="3833046" y="546100"/>
                </a:lnTo>
                <a:lnTo>
                  <a:pt x="3834105" y="544830"/>
                </a:lnTo>
                <a:close/>
              </a:path>
              <a:path w="8658225" h="554990">
                <a:moveTo>
                  <a:pt x="4898190" y="547370"/>
                </a:moveTo>
                <a:lnTo>
                  <a:pt x="4868243" y="547370"/>
                </a:lnTo>
                <a:lnTo>
                  <a:pt x="4877045" y="548640"/>
                </a:lnTo>
                <a:lnTo>
                  <a:pt x="4885245" y="548640"/>
                </a:lnTo>
                <a:lnTo>
                  <a:pt x="4898190" y="547370"/>
                </a:lnTo>
                <a:close/>
              </a:path>
              <a:path w="8658225" h="554990">
                <a:moveTo>
                  <a:pt x="6563897" y="544830"/>
                </a:moveTo>
                <a:lnTo>
                  <a:pt x="5303742" y="544830"/>
                </a:lnTo>
                <a:lnTo>
                  <a:pt x="5323098" y="547370"/>
                </a:lnTo>
                <a:lnTo>
                  <a:pt x="5333179" y="547370"/>
                </a:lnTo>
                <a:lnTo>
                  <a:pt x="5344500" y="548640"/>
                </a:lnTo>
                <a:lnTo>
                  <a:pt x="5406712" y="548640"/>
                </a:lnTo>
                <a:lnTo>
                  <a:pt x="5408717" y="547370"/>
                </a:lnTo>
                <a:lnTo>
                  <a:pt x="5411211" y="546100"/>
                </a:lnTo>
                <a:lnTo>
                  <a:pt x="6551734" y="546100"/>
                </a:lnTo>
                <a:lnTo>
                  <a:pt x="6563897" y="544830"/>
                </a:lnTo>
                <a:close/>
              </a:path>
              <a:path w="8658225" h="554990">
                <a:moveTo>
                  <a:pt x="5456709" y="547370"/>
                </a:moveTo>
                <a:lnTo>
                  <a:pt x="5436043" y="547370"/>
                </a:lnTo>
                <a:lnTo>
                  <a:pt x="5445065" y="548640"/>
                </a:lnTo>
                <a:lnTo>
                  <a:pt x="5457069" y="548640"/>
                </a:lnTo>
                <a:lnTo>
                  <a:pt x="5456709" y="547370"/>
                </a:lnTo>
                <a:close/>
              </a:path>
              <a:path w="8658225" h="554990">
                <a:moveTo>
                  <a:pt x="5909468" y="546100"/>
                </a:moveTo>
                <a:lnTo>
                  <a:pt x="5740536" y="546100"/>
                </a:lnTo>
                <a:lnTo>
                  <a:pt x="5746663" y="548640"/>
                </a:lnTo>
                <a:lnTo>
                  <a:pt x="5755825" y="548640"/>
                </a:lnTo>
                <a:lnTo>
                  <a:pt x="5768678" y="547370"/>
                </a:lnTo>
                <a:lnTo>
                  <a:pt x="5900097" y="547370"/>
                </a:lnTo>
                <a:lnTo>
                  <a:pt x="5909468" y="546100"/>
                </a:lnTo>
                <a:close/>
              </a:path>
              <a:path w="8658225" h="554990">
                <a:moveTo>
                  <a:pt x="5845090" y="547370"/>
                </a:moveTo>
                <a:lnTo>
                  <a:pt x="5785877" y="547370"/>
                </a:lnTo>
                <a:lnTo>
                  <a:pt x="5791733" y="548640"/>
                </a:lnTo>
                <a:lnTo>
                  <a:pt x="5839887" y="548640"/>
                </a:lnTo>
                <a:lnTo>
                  <a:pt x="5845090" y="547370"/>
                </a:lnTo>
                <a:close/>
              </a:path>
              <a:path w="8658225" h="554990">
                <a:moveTo>
                  <a:pt x="6514793" y="547370"/>
                </a:moveTo>
                <a:lnTo>
                  <a:pt x="6474688" y="547370"/>
                </a:lnTo>
                <a:lnTo>
                  <a:pt x="6488607" y="548640"/>
                </a:lnTo>
                <a:lnTo>
                  <a:pt x="6501936" y="548640"/>
                </a:lnTo>
                <a:lnTo>
                  <a:pt x="6514793" y="547370"/>
                </a:lnTo>
                <a:close/>
              </a:path>
              <a:path w="8658225" h="554990">
                <a:moveTo>
                  <a:pt x="7682675" y="541020"/>
                </a:moveTo>
                <a:lnTo>
                  <a:pt x="7563913" y="541020"/>
                </a:lnTo>
                <a:lnTo>
                  <a:pt x="7536436" y="542290"/>
                </a:lnTo>
                <a:lnTo>
                  <a:pt x="7523680" y="542290"/>
                </a:lnTo>
                <a:lnTo>
                  <a:pt x="7534115" y="544830"/>
                </a:lnTo>
                <a:lnTo>
                  <a:pt x="7551532" y="546100"/>
                </a:lnTo>
                <a:lnTo>
                  <a:pt x="7565857" y="547370"/>
                </a:lnTo>
                <a:lnTo>
                  <a:pt x="7568779" y="548640"/>
                </a:lnTo>
                <a:lnTo>
                  <a:pt x="7651051" y="548640"/>
                </a:lnTo>
                <a:lnTo>
                  <a:pt x="7659166" y="547937"/>
                </a:lnTo>
                <a:lnTo>
                  <a:pt x="7655552" y="547370"/>
                </a:lnTo>
                <a:lnTo>
                  <a:pt x="7645832" y="547370"/>
                </a:lnTo>
                <a:lnTo>
                  <a:pt x="7630116" y="546100"/>
                </a:lnTo>
                <a:lnTo>
                  <a:pt x="7617565" y="546100"/>
                </a:lnTo>
                <a:lnTo>
                  <a:pt x="7588702" y="544830"/>
                </a:lnTo>
                <a:lnTo>
                  <a:pt x="7596124" y="544830"/>
                </a:lnTo>
                <a:lnTo>
                  <a:pt x="7612440" y="543560"/>
                </a:lnTo>
                <a:lnTo>
                  <a:pt x="7684045" y="543560"/>
                </a:lnTo>
                <a:lnTo>
                  <a:pt x="7682675" y="541020"/>
                </a:lnTo>
                <a:close/>
              </a:path>
              <a:path w="8658225" h="554990">
                <a:moveTo>
                  <a:pt x="7938496" y="546100"/>
                </a:moveTo>
                <a:lnTo>
                  <a:pt x="7880372" y="546100"/>
                </a:lnTo>
                <a:lnTo>
                  <a:pt x="7879754" y="547370"/>
                </a:lnTo>
                <a:lnTo>
                  <a:pt x="7884362" y="548640"/>
                </a:lnTo>
                <a:lnTo>
                  <a:pt x="7936355" y="548640"/>
                </a:lnTo>
                <a:lnTo>
                  <a:pt x="7937233" y="547370"/>
                </a:lnTo>
                <a:lnTo>
                  <a:pt x="7938496" y="546100"/>
                </a:lnTo>
                <a:close/>
              </a:path>
              <a:path w="8658225" h="554990">
                <a:moveTo>
                  <a:pt x="8348422" y="530860"/>
                </a:moveTo>
                <a:lnTo>
                  <a:pt x="7849253" y="530860"/>
                </a:lnTo>
                <a:lnTo>
                  <a:pt x="7864139" y="532130"/>
                </a:lnTo>
                <a:lnTo>
                  <a:pt x="7858644" y="532130"/>
                </a:lnTo>
                <a:lnTo>
                  <a:pt x="7848911" y="533400"/>
                </a:lnTo>
                <a:lnTo>
                  <a:pt x="7754516" y="533400"/>
                </a:lnTo>
                <a:lnTo>
                  <a:pt x="7746156" y="534670"/>
                </a:lnTo>
                <a:lnTo>
                  <a:pt x="7736676" y="534670"/>
                </a:lnTo>
                <a:lnTo>
                  <a:pt x="7727104" y="535940"/>
                </a:lnTo>
                <a:lnTo>
                  <a:pt x="7674869" y="535940"/>
                </a:lnTo>
                <a:lnTo>
                  <a:pt x="7675522" y="537210"/>
                </a:lnTo>
                <a:lnTo>
                  <a:pt x="7677629" y="537210"/>
                </a:lnTo>
                <a:lnTo>
                  <a:pt x="7677658" y="538480"/>
                </a:lnTo>
                <a:lnTo>
                  <a:pt x="7672075" y="538480"/>
                </a:lnTo>
                <a:lnTo>
                  <a:pt x="7653060" y="539750"/>
                </a:lnTo>
                <a:lnTo>
                  <a:pt x="7746121" y="539750"/>
                </a:lnTo>
                <a:lnTo>
                  <a:pt x="7746156" y="542290"/>
                </a:lnTo>
                <a:lnTo>
                  <a:pt x="7697496" y="542290"/>
                </a:lnTo>
                <a:lnTo>
                  <a:pt x="7697496" y="544830"/>
                </a:lnTo>
                <a:lnTo>
                  <a:pt x="7632605" y="544830"/>
                </a:lnTo>
                <a:lnTo>
                  <a:pt x="7646087" y="546100"/>
                </a:lnTo>
                <a:lnTo>
                  <a:pt x="7655552" y="547370"/>
                </a:lnTo>
                <a:lnTo>
                  <a:pt x="7659166" y="547937"/>
                </a:lnTo>
                <a:lnTo>
                  <a:pt x="7665732" y="547370"/>
                </a:lnTo>
                <a:lnTo>
                  <a:pt x="7731920" y="547370"/>
                </a:lnTo>
                <a:lnTo>
                  <a:pt x="7740721" y="546100"/>
                </a:lnTo>
                <a:lnTo>
                  <a:pt x="7818242" y="546100"/>
                </a:lnTo>
                <a:lnTo>
                  <a:pt x="7807985" y="544830"/>
                </a:lnTo>
                <a:lnTo>
                  <a:pt x="7798983" y="543560"/>
                </a:lnTo>
                <a:lnTo>
                  <a:pt x="8263666" y="543560"/>
                </a:lnTo>
                <a:lnTo>
                  <a:pt x="8277195" y="542290"/>
                </a:lnTo>
                <a:lnTo>
                  <a:pt x="8290536" y="539750"/>
                </a:lnTo>
                <a:lnTo>
                  <a:pt x="8303727" y="538480"/>
                </a:lnTo>
                <a:lnTo>
                  <a:pt x="8329586" y="533400"/>
                </a:lnTo>
                <a:lnTo>
                  <a:pt x="8342218" y="532130"/>
                </a:lnTo>
                <a:lnTo>
                  <a:pt x="8348422" y="530860"/>
                </a:lnTo>
                <a:close/>
              </a:path>
              <a:path w="8658225" h="554990">
                <a:moveTo>
                  <a:pt x="295991" y="529590"/>
                </a:moveTo>
                <a:lnTo>
                  <a:pt x="290504" y="529590"/>
                </a:lnTo>
                <a:lnTo>
                  <a:pt x="292254" y="530860"/>
                </a:lnTo>
                <a:lnTo>
                  <a:pt x="297584" y="532130"/>
                </a:lnTo>
                <a:lnTo>
                  <a:pt x="311930" y="533400"/>
                </a:lnTo>
                <a:lnTo>
                  <a:pt x="325159" y="535940"/>
                </a:lnTo>
                <a:lnTo>
                  <a:pt x="337568" y="538480"/>
                </a:lnTo>
                <a:lnTo>
                  <a:pt x="349450" y="542290"/>
                </a:lnTo>
                <a:lnTo>
                  <a:pt x="361102" y="544830"/>
                </a:lnTo>
                <a:lnTo>
                  <a:pt x="384895" y="547370"/>
                </a:lnTo>
                <a:lnTo>
                  <a:pt x="372548" y="544830"/>
                </a:lnTo>
                <a:lnTo>
                  <a:pt x="365934" y="542290"/>
                </a:lnTo>
                <a:lnTo>
                  <a:pt x="401609" y="542290"/>
                </a:lnTo>
                <a:lnTo>
                  <a:pt x="394931" y="541020"/>
                </a:lnTo>
                <a:lnTo>
                  <a:pt x="373783" y="541020"/>
                </a:lnTo>
                <a:lnTo>
                  <a:pt x="352942" y="538480"/>
                </a:lnTo>
                <a:lnTo>
                  <a:pt x="341778" y="535940"/>
                </a:lnTo>
                <a:lnTo>
                  <a:pt x="330702" y="534670"/>
                </a:lnTo>
                <a:lnTo>
                  <a:pt x="302356" y="530860"/>
                </a:lnTo>
                <a:lnTo>
                  <a:pt x="295991" y="529590"/>
                </a:lnTo>
                <a:close/>
              </a:path>
              <a:path w="8658225" h="554990">
                <a:moveTo>
                  <a:pt x="758205" y="546100"/>
                </a:moveTo>
                <a:lnTo>
                  <a:pt x="700290" y="546100"/>
                </a:lnTo>
                <a:lnTo>
                  <a:pt x="721142" y="547370"/>
                </a:lnTo>
                <a:lnTo>
                  <a:pt x="766862" y="547370"/>
                </a:lnTo>
                <a:lnTo>
                  <a:pt x="758205" y="546100"/>
                </a:lnTo>
                <a:close/>
              </a:path>
              <a:path w="8658225" h="554990">
                <a:moveTo>
                  <a:pt x="1866884" y="544830"/>
                </a:moveTo>
                <a:lnTo>
                  <a:pt x="1371547" y="544830"/>
                </a:lnTo>
                <a:lnTo>
                  <a:pt x="1375525" y="546100"/>
                </a:lnTo>
                <a:lnTo>
                  <a:pt x="1388156" y="547370"/>
                </a:lnTo>
                <a:lnTo>
                  <a:pt x="1533582" y="547370"/>
                </a:lnTo>
                <a:lnTo>
                  <a:pt x="1518955" y="546100"/>
                </a:lnTo>
                <a:lnTo>
                  <a:pt x="1858628" y="546100"/>
                </a:lnTo>
                <a:lnTo>
                  <a:pt x="1866884" y="544830"/>
                </a:lnTo>
                <a:close/>
              </a:path>
              <a:path w="8658225" h="554990">
                <a:moveTo>
                  <a:pt x="1848895" y="546100"/>
                </a:moveTo>
                <a:lnTo>
                  <a:pt x="1785488" y="546100"/>
                </a:lnTo>
                <a:lnTo>
                  <a:pt x="1798103" y="547370"/>
                </a:lnTo>
                <a:lnTo>
                  <a:pt x="1846199" y="547370"/>
                </a:lnTo>
                <a:lnTo>
                  <a:pt x="1848895" y="546100"/>
                </a:lnTo>
                <a:close/>
              </a:path>
              <a:path w="8658225" h="554990">
                <a:moveTo>
                  <a:pt x="2137665" y="544830"/>
                </a:moveTo>
                <a:lnTo>
                  <a:pt x="1893219" y="544830"/>
                </a:lnTo>
                <a:lnTo>
                  <a:pt x="1898022" y="546100"/>
                </a:lnTo>
                <a:lnTo>
                  <a:pt x="2038973" y="546100"/>
                </a:lnTo>
                <a:lnTo>
                  <a:pt x="2045880" y="547370"/>
                </a:lnTo>
                <a:lnTo>
                  <a:pt x="2094007" y="547370"/>
                </a:lnTo>
                <a:lnTo>
                  <a:pt x="2106262" y="546100"/>
                </a:lnTo>
                <a:lnTo>
                  <a:pt x="2137665" y="544830"/>
                </a:lnTo>
                <a:close/>
              </a:path>
              <a:path w="8658225" h="554990">
                <a:moveTo>
                  <a:pt x="2692381" y="546100"/>
                </a:moveTo>
                <a:lnTo>
                  <a:pt x="2659460" y="546100"/>
                </a:lnTo>
                <a:lnTo>
                  <a:pt x="2669869" y="547370"/>
                </a:lnTo>
                <a:lnTo>
                  <a:pt x="2690126" y="547370"/>
                </a:lnTo>
                <a:lnTo>
                  <a:pt x="2692381" y="546100"/>
                </a:lnTo>
                <a:close/>
              </a:path>
              <a:path w="8658225" h="554990">
                <a:moveTo>
                  <a:pt x="3105385" y="542290"/>
                </a:moveTo>
                <a:lnTo>
                  <a:pt x="2200252" y="542290"/>
                </a:lnTo>
                <a:lnTo>
                  <a:pt x="2206291" y="543560"/>
                </a:lnTo>
                <a:lnTo>
                  <a:pt x="2303131" y="543560"/>
                </a:lnTo>
                <a:lnTo>
                  <a:pt x="2315150" y="544830"/>
                </a:lnTo>
                <a:lnTo>
                  <a:pt x="2982969" y="544830"/>
                </a:lnTo>
                <a:lnTo>
                  <a:pt x="2993618" y="546100"/>
                </a:lnTo>
                <a:lnTo>
                  <a:pt x="3000086" y="547370"/>
                </a:lnTo>
                <a:lnTo>
                  <a:pt x="3034279" y="547370"/>
                </a:lnTo>
                <a:lnTo>
                  <a:pt x="3039248" y="546100"/>
                </a:lnTo>
                <a:lnTo>
                  <a:pt x="3109026" y="546100"/>
                </a:lnTo>
                <a:lnTo>
                  <a:pt x="3098700" y="544830"/>
                </a:lnTo>
                <a:lnTo>
                  <a:pt x="3105385" y="542290"/>
                </a:lnTo>
                <a:close/>
              </a:path>
              <a:path w="8658225" h="554990">
                <a:moveTo>
                  <a:pt x="3882583" y="544830"/>
                </a:moveTo>
                <a:lnTo>
                  <a:pt x="3842068" y="544830"/>
                </a:lnTo>
                <a:lnTo>
                  <a:pt x="3849345" y="547370"/>
                </a:lnTo>
                <a:lnTo>
                  <a:pt x="3858299" y="547370"/>
                </a:lnTo>
                <a:lnTo>
                  <a:pt x="3869266" y="546100"/>
                </a:lnTo>
                <a:lnTo>
                  <a:pt x="3882583" y="544830"/>
                </a:lnTo>
                <a:close/>
              </a:path>
              <a:path w="8658225" h="554990">
                <a:moveTo>
                  <a:pt x="4431539" y="543560"/>
                </a:moveTo>
                <a:lnTo>
                  <a:pt x="4364623" y="543560"/>
                </a:lnTo>
                <a:lnTo>
                  <a:pt x="4340954" y="544830"/>
                </a:lnTo>
                <a:lnTo>
                  <a:pt x="4332301" y="546100"/>
                </a:lnTo>
                <a:lnTo>
                  <a:pt x="4329951" y="547370"/>
                </a:lnTo>
                <a:lnTo>
                  <a:pt x="4376020" y="547370"/>
                </a:lnTo>
                <a:lnTo>
                  <a:pt x="4388114" y="546100"/>
                </a:lnTo>
                <a:lnTo>
                  <a:pt x="4399288" y="546100"/>
                </a:lnTo>
                <a:lnTo>
                  <a:pt x="4409966" y="544830"/>
                </a:lnTo>
                <a:lnTo>
                  <a:pt x="4431539" y="543560"/>
                </a:lnTo>
                <a:close/>
              </a:path>
              <a:path w="8658225" h="554990">
                <a:moveTo>
                  <a:pt x="4731461" y="546100"/>
                </a:moveTo>
                <a:lnTo>
                  <a:pt x="4687443" y="546100"/>
                </a:lnTo>
                <a:lnTo>
                  <a:pt x="4688331" y="547370"/>
                </a:lnTo>
                <a:lnTo>
                  <a:pt x="4712383" y="547370"/>
                </a:lnTo>
                <a:lnTo>
                  <a:pt x="4731461" y="546100"/>
                </a:lnTo>
                <a:close/>
              </a:path>
              <a:path w="8658225" h="554990">
                <a:moveTo>
                  <a:pt x="4795394" y="546100"/>
                </a:moveTo>
                <a:lnTo>
                  <a:pt x="4762809" y="546100"/>
                </a:lnTo>
                <a:lnTo>
                  <a:pt x="4763825" y="547370"/>
                </a:lnTo>
                <a:lnTo>
                  <a:pt x="4807783" y="547370"/>
                </a:lnTo>
                <a:lnTo>
                  <a:pt x="4795394" y="546100"/>
                </a:lnTo>
                <a:close/>
              </a:path>
              <a:path w="8658225" h="554990">
                <a:moveTo>
                  <a:pt x="5464179" y="546100"/>
                </a:moveTo>
                <a:lnTo>
                  <a:pt x="5420309" y="546100"/>
                </a:lnTo>
                <a:lnTo>
                  <a:pt x="5427234" y="547370"/>
                </a:lnTo>
                <a:lnTo>
                  <a:pt x="5449880" y="547370"/>
                </a:lnTo>
                <a:lnTo>
                  <a:pt x="5464179" y="546100"/>
                </a:lnTo>
                <a:close/>
              </a:path>
              <a:path w="8658225" h="554990">
                <a:moveTo>
                  <a:pt x="5703970" y="546100"/>
                </a:moveTo>
                <a:lnTo>
                  <a:pt x="5612977" y="546100"/>
                </a:lnTo>
                <a:lnTo>
                  <a:pt x="5621267" y="547370"/>
                </a:lnTo>
                <a:lnTo>
                  <a:pt x="5688344" y="547370"/>
                </a:lnTo>
                <a:lnTo>
                  <a:pt x="5703970" y="546100"/>
                </a:lnTo>
                <a:close/>
              </a:path>
              <a:path w="8658225" h="554990">
                <a:moveTo>
                  <a:pt x="6551734" y="546100"/>
                </a:moveTo>
                <a:lnTo>
                  <a:pt x="6134227" y="546100"/>
                </a:lnTo>
                <a:lnTo>
                  <a:pt x="6149906" y="547370"/>
                </a:lnTo>
                <a:lnTo>
                  <a:pt x="6539571" y="547370"/>
                </a:lnTo>
                <a:lnTo>
                  <a:pt x="6551734" y="546100"/>
                </a:lnTo>
                <a:close/>
              </a:path>
              <a:path w="8658225" h="554990">
                <a:moveTo>
                  <a:pt x="7261115" y="546100"/>
                </a:moveTo>
                <a:lnTo>
                  <a:pt x="7239114" y="546100"/>
                </a:lnTo>
                <a:lnTo>
                  <a:pt x="7237545" y="547370"/>
                </a:lnTo>
                <a:lnTo>
                  <a:pt x="7246987" y="547370"/>
                </a:lnTo>
                <a:lnTo>
                  <a:pt x="7261115" y="546100"/>
                </a:lnTo>
                <a:close/>
              </a:path>
              <a:path w="8658225" h="554990">
                <a:moveTo>
                  <a:pt x="7408052" y="541020"/>
                </a:moveTo>
                <a:lnTo>
                  <a:pt x="7268822" y="541020"/>
                </a:lnTo>
                <a:lnTo>
                  <a:pt x="7255591" y="542290"/>
                </a:lnTo>
                <a:lnTo>
                  <a:pt x="7247294" y="542290"/>
                </a:lnTo>
                <a:lnTo>
                  <a:pt x="7255323" y="543560"/>
                </a:lnTo>
                <a:lnTo>
                  <a:pt x="7336783" y="543560"/>
                </a:lnTo>
                <a:lnTo>
                  <a:pt x="7350628" y="544830"/>
                </a:lnTo>
                <a:lnTo>
                  <a:pt x="7362393" y="544830"/>
                </a:lnTo>
                <a:lnTo>
                  <a:pt x="7371607" y="546100"/>
                </a:lnTo>
                <a:lnTo>
                  <a:pt x="7353646" y="547370"/>
                </a:lnTo>
                <a:lnTo>
                  <a:pt x="7421973" y="547370"/>
                </a:lnTo>
                <a:lnTo>
                  <a:pt x="7420791" y="547085"/>
                </a:lnTo>
                <a:lnTo>
                  <a:pt x="7392462" y="544830"/>
                </a:lnTo>
                <a:lnTo>
                  <a:pt x="7380272" y="543560"/>
                </a:lnTo>
                <a:lnTo>
                  <a:pt x="7401327" y="542290"/>
                </a:lnTo>
                <a:lnTo>
                  <a:pt x="7408052" y="541020"/>
                </a:lnTo>
                <a:close/>
              </a:path>
              <a:path w="8658225" h="554990">
                <a:moveTo>
                  <a:pt x="7420791" y="547085"/>
                </a:moveTo>
                <a:lnTo>
                  <a:pt x="7421973" y="547370"/>
                </a:lnTo>
                <a:lnTo>
                  <a:pt x="7424364" y="547370"/>
                </a:lnTo>
                <a:lnTo>
                  <a:pt x="7420791" y="547085"/>
                </a:lnTo>
                <a:close/>
              </a:path>
              <a:path w="8658225" h="554990">
                <a:moveTo>
                  <a:pt x="820772" y="544830"/>
                </a:moveTo>
                <a:lnTo>
                  <a:pt x="802973" y="544830"/>
                </a:lnTo>
                <a:lnTo>
                  <a:pt x="817337" y="546100"/>
                </a:lnTo>
                <a:lnTo>
                  <a:pt x="820772" y="544830"/>
                </a:lnTo>
                <a:close/>
              </a:path>
              <a:path w="8658225" h="554990">
                <a:moveTo>
                  <a:pt x="2183327" y="543560"/>
                </a:moveTo>
                <a:lnTo>
                  <a:pt x="931423" y="543560"/>
                </a:lnTo>
                <a:lnTo>
                  <a:pt x="936522" y="544830"/>
                </a:lnTo>
                <a:lnTo>
                  <a:pt x="944750" y="546100"/>
                </a:lnTo>
                <a:lnTo>
                  <a:pt x="984802" y="546100"/>
                </a:lnTo>
                <a:lnTo>
                  <a:pt x="1006409" y="544830"/>
                </a:lnTo>
                <a:lnTo>
                  <a:pt x="2183670" y="544830"/>
                </a:lnTo>
                <a:lnTo>
                  <a:pt x="2183327" y="543560"/>
                </a:lnTo>
                <a:close/>
              </a:path>
              <a:path w="8658225" h="554990">
                <a:moveTo>
                  <a:pt x="1341622" y="544830"/>
                </a:moveTo>
                <a:lnTo>
                  <a:pt x="1148090" y="544830"/>
                </a:lnTo>
                <a:lnTo>
                  <a:pt x="1219459" y="546100"/>
                </a:lnTo>
                <a:lnTo>
                  <a:pt x="1324235" y="546100"/>
                </a:lnTo>
                <a:lnTo>
                  <a:pt x="1341622" y="544830"/>
                </a:lnTo>
                <a:close/>
              </a:path>
              <a:path w="8658225" h="554990">
                <a:moveTo>
                  <a:pt x="2182941" y="544830"/>
                </a:moveTo>
                <a:lnTo>
                  <a:pt x="2153286" y="544830"/>
                </a:lnTo>
                <a:lnTo>
                  <a:pt x="2150018" y="546100"/>
                </a:lnTo>
                <a:lnTo>
                  <a:pt x="2180175" y="546100"/>
                </a:lnTo>
                <a:lnTo>
                  <a:pt x="2182941" y="544830"/>
                </a:lnTo>
                <a:close/>
              </a:path>
              <a:path w="8658225" h="554990">
                <a:moveTo>
                  <a:pt x="2224139" y="543560"/>
                </a:moveTo>
                <a:lnTo>
                  <a:pt x="2209354" y="543560"/>
                </a:lnTo>
                <a:lnTo>
                  <a:pt x="2210171" y="544830"/>
                </a:lnTo>
                <a:lnTo>
                  <a:pt x="2209472" y="546100"/>
                </a:lnTo>
                <a:lnTo>
                  <a:pt x="2243152" y="546100"/>
                </a:lnTo>
                <a:lnTo>
                  <a:pt x="2231134" y="544830"/>
                </a:lnTo>
                <a:lnTo>
                  <a:pt x="2224139" y="543560"/>
                </a:lnTo>
                <a:close/>
              </a:path>
              <a:path w="8658225" h="554990">
                <a:moveTo>
                  <a:pt x="2455367" y="544830"/>
                </a:moveTo>
                <a:lnTo>
                  <a:pt x="2356854" y="544830"/>
                </a:lnTo>
                <a:lnTo>
                  <a:pt x="2371814" y="546100"/>
                </a:lnTo>
                <a:lnTo>
                  <a:pt x="2443416" y="546100"/>
                </a:lnTo>
                <a:lnTo>
                  <a:pt x="2455367" y="544830"/>
                </a:lnTo>
                <a:close/>
              </a:path>
              <a:path w="8658225" h="554990">
                <a:moveTo>
                  <a:pt x="2707703" y="544830"/>
                </a:moveTo>
                <a:lnTo>
                  <a:pt x="2482905" y="544830"/>
                </a:lnTo>
                <a:lnTo>
                  <a:pt x="2473487" y="546100"/>
                </a:lnTo>
                <a:lnTo>
                  <a:pt x="2700646" y="546100"/>
                </a:lnTo>
                <a:lnTo>
                  <a:pt x="2707703" y="544830"/>
                </a:lnTo>
                <a:close/>
              </a:path>
              <a:path w="8658225" h="554990">
                <a:moveTo>
                  <a:pt x="2943003" y="544830"/>
                </a:moveTo>
                <a:lnTo>
                  <a:pt x="2756396" y="544830"/>
                </a:lnTo>
                <a:lnTo>
                  <a:pt x="2765015" y="546100"/>
                </a:lnTo>
                <a:lnTo>
                  <a:pt x="2930004" y="546100"/>
                </a:lnTo>
                <a:lnTo>
                  <a:pt x="2943003" y="544830"/>
                </a:lnTo>
                <a:close/>
              </a:path>
              <a:path w="8658225" h="554990">
                <a:moveTo>
                  <a:pt x="2982969" y="544830"/>
                </a:moveTo>
                <a:lnTo>
                  <a:pt x="2963488" y="544830"/>
                </a:lnTo>
                <a:lnTo>
                  <a:pt x="2969750" y="546100"/>
                </a:lnTo>
                <a:lnTo>
                  <a:pt x="2982969" y="544830"/>
                </a:lnTo>
                <a:close/>
              </a:path>
              <a:path w="8658225" h="554990">
                <a:moveTo>
                  <a:pt x="3185869" y="543560"/>
                </a:moveTo>
                <a:lnTo>
                  <a:pt x="3151123" y="543560"/>
                </a:lnTo>
                <a:lnTo>
                  <a:pt x="3138364" y="544830"/>
                </a:lnTo>
                <a:lnTo>
                  <a:pt x="3128477" y="544830"/>
                </a:lnTo>
                <a:lnTo>
                  <a:pt x="3124328" y="546100"/>
                </a:lnTo>
                <a:lnTo>
                  <a:pt x="3172975" y="546100"/>
                </a:lnTo>
                <a:lnTo>
                  <a:pt x="3180991" y="544830"/>
                </a:lnTo>
                <a:lnTo>
                  <a:pt x="3185869" y="543560"/>
                </a:lnTo>
                <a:close/>
              </a:path>
              <a:path w="8658225" h="554990">
                <a:moveTo>
                  <a:pt x="3226821" y="544830"/>
                </a:moveTo>
                <a:lnTo>
                  <a:pt x="3194821" y="544830"/>
                </a:lnTo>
                <a:lnTo>
                  <a:pt x="3193245" y="546100"/>
                </a:lnTo>
                <a:lnTo>
                  <a:pt x="3227267" y="546100"/>
                </a:lnTo>
                <a:lnTo>
                  <a:pt x="3226821" y="544830"/>
                </a:lnTo>
                <a:close/>
              </a:path>
              <a:path w="8658225" h="554990">
                <a:moveTo>
                  <a:pt x="3645224" y="543560"/>
                </a:moveTo>
                <a:lnTo>
                  <a:pt x="3247788" y="543560"/>
                </a:lnTo>
                <a:lnTo>
                  <a:pt x="3261937" y="544830"/>
                </a:lnTo>
                <a:lnTo>
                  <a:pt x="3303429" y="546100"/>
                </a:lnTo>
                <a:lnTo>
                  <a:pt x="3314853" y="546100"/>
                </a:lnTo>
                <a:lnTo>
                  <a:pt x="3328980" y="544830"/>
                </a:lnTo>
                <a:lnTo>
                  <a:pt x="3628356" y="544830"/>
                </a:lnTo>
                <a:lnTo>
                  <a:pt x="3645224" y="543560"/>
                </a:lnTo>
                <a:close/>
              </a:path>
              <a:path w="8658225" h="554990">
                <a:moveTo>
                  <a:pt x="3898584" y="542290"/>
                </a:moveTo>
                <a:lnTo>
                  <a:pt x="3688445" y="542290"/>
                </a:lnTo>
                <a:lnTo>
                  <a:pt x="3699670" y="543560"/>
                </a:lnTo>
                <a:lnTo>
                  <a:pt x="3707062" y="546100"/>
                </a:lnTo>
                <a:lnTo>
                  <a:pt x="3722759" y="544830"/>
                </a:lnTo>
                <a:lnTo>
                  <a:pt x="3882583" y="544830"/>
                </a:lnTo>
                <a:lnTo>
                  <a:pt x="3898584" y="542290"/>
                </a:lnTo>
                <a:close/>
              </a:path>
              <a:path w="8658225" h="554990">
                <a:moveTo>
                  <a:pt x="4088585" y="542290"/>
                </a:moveTo>
                <a:lnTo>
                  <a:pt x="3898584" y="542290"/>
                </a:lnTo>
                <a:lnTo>
                  <a:pt x="3914801" y="543560"/>
                </a:lnTo>
                <a:lnTo>
                  <a:pt x="3927228" y="544830"/>
                </a:lnTo>
                <a:lnTo>
                  <a:pt x="3932894" y="546100"/>
                </a:lnTo>
                <a:lnTo>
                  <a:pt x="3964344" y="546100"/>
                </a:lnTo>
                <a:lnTo>
                  <a:pt x="3975653" y="544830"/>
                </a:lnTo>
                <a:lnTo>
                  <a:pt x="3985248" y="544830"/>
                </a:lnTo>
                <a:lnTo>
                  <a:pt x="3994052" y="543560"/>
                </a:lnTo>
                <a:lnTo>
                  <a:pt x="4074889" y="543560"/>
                </a:lnTo>
                <a:lnTo>
                  <a:pt x="4088585" y="542290"/>
                </a:lnTo>
                <a:close/>
              </a:path>
              <a:path w="8658225" h="554990">
                <a:moveTo>
                  <a:pt x="4798383" y="544830"/>
                </a:moveTo>
                <a:lnTo>
                  <a:pt x="4679062" y="544830"/>
                </a:lnTo>
                <a:lnTo>
                  <a:pt x="4684294" y="546100"/>
                </a:lnTo>
                <a:lnTo>
                  <a:pt x="4784792" y="546100"/>
                </a:lnTo>
                <a:lnTo>
                  <a:pt x="4798383" y="544830"/>
                </a:lnTo>
                <a:close/>
              </a:path>
              <a:path w="8658225" h="554990">
                <a:moveTo>
                  <a:pt x="7948966" y="544830"/>
                </a:moveTo>
                <a:lnTo>
                  <a:pt x="7835690" y="544830"/>
                </a:lnTo>
                <a:lnTo>
                  <a:pt x="7848048" y="546100"/>
                </a:lnTo>
                <a:lnTo>
                  <a:pt x="7941841" y="546100"/>
                </a:lnTo>
                <a:lnTo>
                  <a:pt x="7948966" y="544830"/>
                </a:lnTo>
                <a:close/>
              </a:path>
              <a:path w="8658225" h="554990">
                <a:moveTo>
                  <a:pt x="5829759" y="539750"/>
                </a:moveTo>
                <a:lnTo>
                  <a:pt x="424856" y="539750"/>
                </a:lnTo>
                <a:lnTo>
                  <a:pt x="466638" y="541020"/>
                </a:lnTo>
                <a:lnTo>
                  <a:pt x="453862" y="542290"/>
                </a:lnTo>
                <a:lnTo>
                  <a:pt x="448385" y="543560"/>
                </a:lnTo>
                <a:lnTo>
                  <a:pt x="448324" y="544830"/>
                </a:lnTo>
                <a:lnTo>
                  <a:pt x="757199" y="544830"/>
                </a:lnTo>
                <a:lnTo>
                  <a:pt x="767718" y="543560"/>
                </a:lnTo>
                <a:lnTo>
                  <a:pt x="2183278" y="543560"/>
                </a:lnTo>
                <a:lnTo>
                  <a:pt x="2185501" y="542290"/>
                </a:lnTo>
                <a:lnTo>
                  <a:pt x="5151955" y="542290"/>
                </a:lnTo>
                <a:lnTo>
                  <a:pt x="5153014" y="541020"/>
                </a:lnTo>
                <a:lnTo>
                  <a:pt x="5831051" y="541020"/>
                </a:lnTo>
                <a:lnTo>
                  <a:pt x="5829759" y="539750"/>
                </a:lnTo>
                <a:close/>
              </a:path>
              <a:path w="8658225" h="554990">
                <a:moveTo>
                  <a:pt x="931423" y="543560"/>
                </a:moveTo>
                <a:lnTo>
                  <a:pt x="767718" y="543560"/>
                </a:lnTo>
                <a:lnTo>
                  <a:pt x="776248" y="544830"/>
                </a:lnTo>
                <a:lnTo>
                  <a:pt x="917273" y="544830"/>
                </a:lnTo>
                <a:lnTo>
                  <a:pt x="931423" y="543560"/>
                </a:lnTo>
                <a:close/>
              </a:path>
              <a:path w="8658225" h="554990">
                <a:moveTo>
                  <a:pt x="2254502" y="543560"/>
                </a:moveTo>
                <a:lnTo>
                  <a:pt x="2224139" y="543560"/>
                </a:lnTo>
                <a:lnTo>
                  <a:pt x="2236432" y="544830"/>
                </a:lnTo>
                <a:lnTo>
                  <a:pt x="2245950" y="544830"/>
                </a:lnTo>
                <a:lnTo>
                  <a:pt x="2254502" y="543560"/>
                </a:lnTo>
                <a:close/>
              </a:path>
              <a:path w="8658225" h="554990">
                <a:moveTo>
                  <a:pt x="3234913" y="543560"/>
                </a:moveTo>
                <a:lnTo>
                  <a:pt x="3201515" y="543560"/>
                </a:lnTo>
                <a:lnTo>
                  <a:pt x="3199520" y="544830"/>
                </a:lnTo>
                <a:lnTo>
                  <a:pt x="3229478" y="544830"/>
                </a:lnTo>
                <a:lnTo>
                  <a:pt x="3234913" y="543560"/>
                </a:lnTo>
                <a:close/>
              </a:path>
              <a:path w="8658225" h="554990">
                <a:moveTo>
                  <a:pt x="4456240" y="542290"/>
                </a:moveTo>
                <a:lnTo>
                  <a:pt x="4097572" y="542290"/>
                </a:lnTo>
                <a:lnTo>
                  <a:pt x="4090334" y="543560"/>
                </a:lnTo>
                <a:lnTo>
                  <a:pt x="4089757" y="544830"/>
                </a:lnTo>
                <a:lnTo>
                  <a:pt x="4157223" y="544830"/>
                </a:lnTo>
                <a:lnTo>
                  <a:pt x="4179162" y="543560"/>
                </a:lnTo>
                <a:lnTo>
                  <a:pt x="4443286" y="543560"/>
                </a:lnTo>
                <a:lnTo>
                  <a:pt x="4456240" y="542290"/>
                </a:lnTo>
                <a:close/>
              </a:path>
              <a:path w="8658225" h="554990">
                <a:moveTo>
                  <a:pt x="5162528" y="543560"/>
                </a:moveTo>
                <a:lnTo>
                  <a:pt x="5146803" y="543560"/>
                </a:lnTo>
                <a:lnTo>
                  <a:pt x="5159331" y="544830"/>
                </a:lnTo>
                <a:lnTo>
                  <a:pt x="5171208" y="544830"/>
                </a:lnTo>
                <a:lnTo>
                  <a:pt x="5162528" y="543560"/>
                </a:lnTo>
                <a:close/>
              </a:path>
              <a:path w="8658225" h="554990">
                <a:moveTo>
                  <a:pt x="7684045" y="543560"/>
                </a:moveTo>
                <a:lnTo>
                  <a:pt x="7612440" y="543560"/>
                </a:lnTo>
                <a:lnTo>
                  <a:pt x="7619971" y="544830"/>
                </a:lnTo>
                <a:lnTo>
                  <a:pt x="7697496" y="544830"/>
                </a:lnTo>
                <a:lnTo>
                  <a:pt x="7684045" y="543560"/>
                </a:lnTo>
                <a:close/>
              </a:path>
              <a:path w="8658225" h="554990">
                <a:moveTo>
                  <a:pt x="401609" y="542290"/>
                </a:moveTo>
                <a:lnTo>
                  <a:pt x="365934" y="542290"/>
                </a:lnTo>
                <a:lnTo>
                  <a:pt x="378978" y="543560"/>
                </a:lnTo>
                <a:lnTo>
                  <a:pt x="412237" y="543560"/>
                </a:lnTo>
                <a:lnTo>
                  <a:pt x="401609" y="542290"/>
                </a:lnTo>
                <a:close/>
              </a:path>
              <a:path w="8658225" h="554990">
                <a:moveTo>
                  <a:pt x="3167415" y="542290"/>
                </a:moveTo>
                <a:lnTo>
                  <a:pt x="3105385" y="542290"/>
                </a:lnTo>
                <a:lnTo>
                  <a:pt x="3112752" y="543560"/>
                </a:lnTo>
                <a:lnTo>
                  <a:pt x="3155402" y="543560"/>
                </a:lnTo>
                <a:lnTo>
                  <a:pt x="3167415" y="542290"/>
                </a:lnTo>
                <a:close/>
              </a:path>
              <a:path w="8658225" h="554990">
                <a:moveTo>
                  <a:pt x="3688445" y="542290"/>
                </a:moveTo>
                <a:lnTo>
                  <a:pt x="3173801" y="542290"/>
                </a:lnTo>
                <a:lnTo>
                  <a:pt x="3163890" y="543560"/>
                </a:lnTo>
                <a:lnTo>
                  <a:pt x="3675427" y="543560"/>
                </a:lnTo>
                <a:lnTo>
                  <a:pt x="3688445" y="542290"/>
                </a:lnTo>
                <a:close/>
              </a:path>
              <a:path w="8658225" h="554990">
                <a:moveTo>
                  <a:pt x="5059182" y="542290"/>
                </a:moveTo>
                <a:lnTo>
                  <a:pt x="4486041" y="542290"/>
                </a:lnTo>
                <a:lnTo>
                  <a:pt x="4551042" y="543560"/>
                </a:lnTo>
                <a:lnTo>
                  <a:pt x="5045020" y="543560"/>
                </a:lnTo>
                <a:lnTo>
                  <a:pt x="5059182" y="542290"/>
                </a:lnTo>
                <a:close/>
              </a:path>
              <a:path w="8658225" h="554990">
                <a:moveTo>
                  <a:pt x="5151955" y="542290"/>
                </a:moveTo>
                <a:lnTo>
                  <a:pt x="5059182" y="542290"/>
                </a:lnTo>
                <a:lnTo>
                  <a:pt x="5088963" y="543560"/>
                </a:lnTo>
                <a:lnTo>
                  <a:pt x="5155619" y="543560"/>
                </a:lnTo>
                <a:lnTo>
                  <a:pt x="5151955" y="542290"/>
                </a:lnTo>
                <a:close/>
              </a:path>
              <a:path w="8658225" h="554990">
                <a:moveTo>
                  <a:pt x="6682058" y="542290"/>
                </a:moveTo>
                <a:lnTo>
                  <a:pt x="6516449" y="542290"/>
                </a:lnTo>
                <a:lnTo>
                  <a:pt x="6522470" y="543560"/>
                </a:lnTo>
                <a:lnTo>
                  <a:pt x="6671853" y="543560"/>
                </a:lnTo>
                <a:lnTo>
                  <a:pt x="6682058" y="542290"/>
                </a:lnTo>
                <a:close/>
              </a:path>
              <a:path w="8658225" h="554990">
                <a:moveTo>
                  <a:pt x="6471352" y="541020"/>
                </a:moveTo>
                <a:lnTo>
                  <a:pt x="5172811" y="541020"/>
                </a:lnTo>
                <a:lnTo>
                  <a:pt x="5188449" y="542290"/>
                </a:lnTo>
                <a:lnTo>
                  <a:pt x="6486596" y="542290"/>
                </a:lnTo>
                <a:lnTo>
                  <a:pt x="6471352" y="541020"/>
                </a:lnTo>
                <a:close/>
              </a:path>
              <a:path w="8658225" h="554990">
                <a:moveTo>
                  <a:pt x="7157684" y="538480"/>
                </a:moveTo>
                <a:lnTo>
                  <a:pt x="6492143" y="538480"/>
                </a:lnTo>
                <a:lnTo>
                  <a:pt x="6497814" y="539750"/>
                </a:lnTo>
                <a:lnTo>
                  <a:pt x="6504608" y="539750"/>
                </a:lnTo>
                <a:lnTo>
                  <a:pt x="6509254" y="541020"/>
                </a:lnTo>
                <a:lnTo>
                  <a:pt x="6512240" y="542290"/>
                </a:lnTo>
                <a:lnTo>
                  <a:pt x="7204169" y="542290"/>
                </a:lnTo>
                <a:lnTo>
                  <a:pt x="7191793" y="541020"/>
                </a:lnTo>
                <a:lnTo>
                  <a:pt x="7180014" y="541020"/>
                </a:lnTo>
                <a:lnTo>
                  <a:pt x="7157684" y="538480"/>
                </a:lnTo>
                <a:close/>
              </a:path>
              <a:path w="8658225" h="554990">
                <a:moveTo>
                  <a:pt x="257236" y="505460"/>
                </a:moveTo>
                <a:lnTo>
                  <a:pt x="210266" y="505460"/>
                </a:lnTo>
                <a:lnTo>
                  <a:pt x="227361" y="510540"/>
                </a:lnTo>
                <a:lnTo>
                  <a:pt x="243040" y="515620"/>
                </a:lnTo>
                <a:lnTo>
                  <a:pt x="257477" y="520700"/>
                </a:lnTo>
                <a:lnTo>
                  <a:pt x="270850" y="523240"/>
                </a:lnTo>
                <a:lnTo>
                  <a:pt x="283335" y="527050"/>
                </a:lnTo>
                <a:lnTo>
                  <a:pt x="295108" y="528320"/>
                </a:lnTo>
                <a:lnTo>
                  <a:pt x="306345" y="530860"/>
                </a:lnTo>
                <a:lnTo>
                  <a:pt x="349463" y="535940"/>
                </a:lnTo>
                <a:lnTo>
                  <a:pt x="372390" y="537210"/>
                </a:lnTo>
                <a:lnTo>
                  <a:pt x="362689" y="537210"/>
                </a:lnTo>
                <a:lnTo>
                  <a:pt x="368182" y="538480"/>
                </a:lnTo>
                <a:lnTo>
                  <a:pt x="373783" y="541020"/>
                </a:lnTo>
                <a:lnTo>
                  <a:pt x="391799" y="541020"/>
                </a:lnTo>
                <a:lnTo>
                  <a:pt x="391810" y="539750"/>
                </a:lnTo>
                <a:lnTo>
                  <a:pt x="5831513" y="539750"/>
                </a:lnTo>
                <a:lnTo>
                  <a:pt x="5835305" y="538480"/>
                </a:lnTo>
                <a:lnTo>
                  <a:pt x="461311" y="538480"/>
                </a:lnTo>
                <a:lnTo>
                  <a:pt x="432990" y="535940"/>
                </a:lnTo>
                <a:lnTo>
                  <a:pt x="476819" y="535940"/>
                </a:lnTo>
                <a:lnTo>
                  <a:pt x="487705" y="534670"/>
                </a:lnTo>
                <a:lnTo>
                  <a:pt x="393862" y="534670"/>
                </a:lnTo>
                <a:lnTo>
                  <a:pt x="376481" y="532130"/>
                </a:lnTo>
                <a:lnTo>
                  <a:pt x="361101" y="530860"/>
                </a:lnTo>
                <a:lnTo>
                  <a:pt x="347491" y="529590"/>
                </a:lnTo>
                <a:lnTo>
                  <a:pt x="335418" y="527050"/>
                </a:lnTo>
                <a:lnTo>
                  <a:pt x="324651" y="525780"/>
                </a:lnTo>
                <a:lnTo>
                  <a:pt x="314959" y="524510"/>
                </a:lnTo>
                <a:lnTo>
                  <a:pt x="306964" y="521970"/>
                </a:lnTo>
                <a:lnTo>
                  <a:pt x="282215" y="515620"/>
                </a:lnTo>
                <a:lnTo>
                  <a:pt x="273826" y="513080"/>
                </a:lnTo>
                <a:lnTo>
                  <a:pt x="273670" y="511810"/>
                </a:lnTo>
                <a:lnTo>
                  <a:pt x="282166" y="511810"/>
                </a:lnTo>
                <a:lnTo>
                  <a:pt x="273751" y="509270"/>
                </a:lnTo>
                <a:lnTo>
                  <a:pt x="257236" y="505460"/>
                </a:lnTo>
                <a:close/>
              </a:path>
              <a:path w="8658225" h="554990">
                <a:moveTo>
                  <a:pt x="6141392" y="538480"/>
                </a:moveTo>
                <a:lnTo>
                  <a:pt x="5861787" y="538480"/>
                </a:lnTo>
                <a:lnTo>
                  <a:pt x="5849777" y="539750"/>
                </a:lnTo>
                <a:lnTo>
                  <a:pt x="5846646" y="541020"/>
                </a:lnTo>
                <a:lnTo>
                  <a:pt x="6125021" y="541020"/>
                </a:lnTo>
                <a:lnTo>
                  <a:pt x="6134082" y="539750"/>
                </a:lnTo>
                <a:lnTo>
                  <a:pt x="6138511" y="539750"/>
                </a:lnTo>
                <a:lnTo>
                  <a:pt x="6141392" y="538480"/>
                </a:lnTo>
                <a:close/>
              </a:path>
              <a:path w="8658225" h="554990">
                <a:moveTo>
                  <a:pt x="6458991" y="538480"/>
                </a:moveTo>
                <a:lnTo>
                  <a:pt x="6226884" y="538480"/>
                </a:lnTo>
                <a:lnTo>
                  <a:pt x="6232075" y="539750"/>
                </a:lnTo>
                <a:lnTo>
                  <a:pt x="6155398" y="539750"/>
                </a:lnTo>
                <a:lnTo>
                  <a:pt x="6143554" y="541020"/>
                </a:lnTo>
                <a:lnTo>
                  <a:pt x="6451142" y="541020"/>
                </a:lnTo>
                <a:lnTo>
                  <a:pt x="6458991" y="539750"/>
                </a:lnTo>
                <a:lnTo>
                  <a:pt x="6458991" y="538480"/>
                </a:lnTo>
                <a:close/>
              </a:path>
              <a:path w="8658225" h="554990">
                <a:moveTo>
                  <a:pt x="7561085" y="539750"/>
                </a:moveTo>
                <a:lnTo>
                  <a:pt x="7279600" y="539750"/>
                </a:lnTo>
                <a:lnTo>
                  <a:pt x="7278612" y="541020"/>
                </a:lnTo>
                <a:lnTo>
                  <a:pt x="7550427" y="541020"/>
                </a:lnTo>
                <a:lnTo>
                  <a:pt x="7561085" y="539750"/>
                </a:lnTo>
                <a:close/>
              </a:path>
              <a:path w="8658225" h="554990">
                <a:moveTo>
                  <a:pt x="7719251" y="539750"/>
                </a:moveTo>
                <a:lnTo>
                  <a:pt x="7585110" y="539750"/>
                </a:lnTo>
                <a:lnTo>
                  <a:pt x="7586609" y="541020"/>
                </a:lnTo>
                <a:lnTo>
                  <a:pt x="7697525" y="541020"/>
                </a:lnTo>
                <a:lnTo>
                  <a:pt x="7719251" y="539750"/>
                </a:lnTo>
                <a:close/>
              </a:path>
              <a:path w="8658225" h="554990">
                <a:moveTo>
                  <a:pt x="6199526" y="538480"/>
                </a:moveTo>
                <a:lnTo>
                  <a:pt x="6176335" y="538480"/>
                </a:lnTo>
                <a:lnTo>
                  <a:pt x="6166029" y="539750"/>
                </a:lnTo>
                <a:lnTo>
                  <a:pt x="6214187" y="539750"/>
                </a:lnTo>
                <a:lnTo>
                  <a:pt x="6199526" y="538480"/>
                </a:lnTo>
                <a:close/>
              </a:path>
              <a:path w="8658225" h="554990">
                <a:moveTo>
                  <a:pt x="7627576" y="538480"/>
                </a:moveTo>
                <a:lnTo>
                  <a:pt x="7205228" y="538480"/>
                </a:lnTo>
                <a:lnTo>
                  <a:pt x="7217959" y="539750"/>
                </a:lnTo>
                <a:lnTo>
                  <a:pt x="7638777" y="539750"/>
                </a:lnTo>
                <a:lnTo>
                  <a:pt x="7627576" y="538480"/>
                </a:lnTo>
                <a:close/>
              </a:path>
              <a:path w="8658225" h="554990">
                <a:moveTo>
                  <a:pt x="2466580" y="537210"/>
                </a:moveTo>
                <a:lnTo>
                  <a:pt x="570129" y="537210"/>
                </a:lnTo>
                <a:lnTo>
                  <a:pt x="558559" y="538480"/>
                </a:lnTo>
                <a:lnTo>
                  <a:pt x="2474533" y="538480"/>
                </a:lnTo>
                <a:lnTo>
                  <a:pt x="2466580" y="537210"/>
                </a:lnTo>
                <a:close/>
              </a:path>
              <a:path w="8658225" h="554990">
                <a:moveTo>
                  <a:pt x="2597449" y="532130"/>
                </a:moveTo>
                <a:lnTo>
                  <a:pt x="2525457" y="532130"/>
                </a:lnTo>
                <a:lnTo>
                  <a:pt x="2530057" y="535940"/>
                </a:lnTo>
                <a:lnTo>
                  <a:pt x="2517823" y="538480"/>
                </a:lnTo>
                <a:lnTo>
                  <a:pt x="5840129" y="538480"/>
                </a:lnTo>
                <a:lnTo>
                  <a:pt x="5844976" y="537210"/>
                </a:lnTo>
                <a:lnTo>
                  <a:pt x="3083321" y="537210"/>
                </a:lnTo>
                <a:lnTo>
                  <a:pt x="3081526" y="535940"/>
                </a:lnTo>
                <a:lnTo>
                  <a:pt x="3083912" y="534670"/>
                </a:lnTo>
                <a:lnTo>
                  <a:pt x="2611369" y="534670"/>
                </a:lnTo>
                <a:lnTo>
                  <a:pt x="2606720" y="533400"/>
                </a:lnTo>
                <a:lnTo>
                  <a:pt x="2599697" y="533400"/>
                </a:lnTo>
                <a:lnTo>
                  <a:pt x="2597449" y="532130"/>
                </a:lnTo>
                <a:close/>
              </a:path>
              <a:path w="8658225" h="554990">
                <a:moveTo>
                  <a:pt x="7014721" y="532130"/>
                </a:moveTo>
                <a:lnTo>
                  <a:pt x="6912964" y="532130"/>
                </a:lnTo>
                <a:lnTo>
                  <a:pt x="6897389" y="533400"/>
                </a:lnTo>
                <a:lnTo>
                  <a:pt x="6876535" y="534670"/>
                </a:lnTo>
                <a:lnTo>
                  <a:pt x="6867269" y="535940"/>
                </a:lnTo>
                <a:lnTo>
                  <a:pt x="5898060" y="535940"/>
                </a:lnTo>
                <a:lnTo>
                  <a:pt x="5891233" y="537210"/>
                </a:lnTo>
                <a:lnTo>
                  <a:pt x="5877374" y="538480"/>
                </a:lnTo>
                <a:lnTo>
                  <a:pt x="6141612" y="538480"/>
                </a:lnTo>
                <a:lnTo>
                  <a:pt x="6138062" y="537210"/>
                </a:lnTo>
                <a:lnTo>
                  <a:pt x="7135997" y="537210"/>
                </a:lnTo>
                <a:lnTo>
                  <a:pt x="7113988" y="534670"/>
                </a:lnTo>
                <a:lnTo>
                  <a:pt x="7007590" y="534670"/>
                </a:lnTo>
                <a:lnTo>
                  <a:pt x="7006049" y="533400"/>
                </a:lnTo>
                <a:lnTo>
                  <a:pt x="7014721" y="532130"/>
                </a:lnTo>
                <a:close/>
              </a:path>
              <a:path w="8658225" h="554990">
                <a:moveTo>
                  <a:pt x="7135997" y="537210"/>
                </a:moveTo>
                <a:lnTo>
                  <a:pt x="6205356" y="537210"/>
                </a:lnTo>
                <a:lnTo>
                  <a:pt x="6217735" y="538480"/>
                </a:lnTo>
                <a:lnTo>
                  <a:pt x="7146851" y="538480"/>
                </a:lnTo>
                <a:lnTo>
                  <a:pt x="7135997" y="537210"/>
                </a:lnTo>
                <a:close/>
              </a:path>
              <a:path w="8658225" h="554990">
                <a:moveTo>
                  <a:pt x="7343801" y="535940"/>
                </a:moveTo>
                <a:lnTo>
                  <a:pt x="7152946" y="535940"/>
                </a:lnTo>
                <a:lnTo>
                  <a:pt x="7166100" y="537210"/>
                </a:lnTo>
                <a:lnTo>
                  <a:pt x="7192301" y="538480"/>
                </a:lnTo>
                <a:lnTo>
                  <a:pt x="7389374" y="538480"/>
                </a:lnTo>
                <a:lnTo>
                  <a:pt x="7375154" y="537210"/>
                </a:lnTo>
                <a:lnTo>
                  <a:pt x="7341910" y="537210"/>
                </a:lnTo>
                <a:lnTo>
                  <a:pt x="7343801" y="535940"/>
                </a:lnTo>
                <a:close/>
              </a:path>
              <a:path w="8658225" h="554990">
                <a:moveTo>
                  <a:pt x="7538901" y="534670"/>
                </a:moveTo>
                <a:lnTo>
                  <a:pt x="7374566" y="534670"/>
                </a:lnTo>
                <a:lnTo>
                  <a:pt x="7394483" y="535940"/>
                </a:lnTo>
                <a:lnTo>
                  <a:pt x="7405074" y="537210"/>
                </a:lnTo>
                <a:lnTo>
                  <a:pt x="7408667" y="538480"/>
                </a:lnTo>
                <a:lnTo>
                  <a:pt x="7612054" y="538480"/>
                </a:lnTo>
                <a:lnTo>
                  <a:pt x="7619608" y="537210"/>
                </a:lnTo>
                <a:lnTo>
                  <a:pt x="7577023" y="537210"/>
                </a:lnTo>
                <a:lnTo>
                  <a:pt x="7575587" y="536988"/>
                </a:lnTo>
                <a:lnTo>
                  <a:pt x="7559675" y="535940"/>
                </a:lnTo>
                <a:lnTo>
                  <a:pt x="7549219" y="535940"/>
                </a:lnTo>
                <a:lnTo>
                  <a:pt x="7538901" y="534670"/>
                </a:lnTo>
                <a:close/>
              </a:path>
              <a:path w="8658225" h="554990">
                <a:moveTo>
                  <a:pt x="675335" y="533400"/>
                </a:moveTo>
                <a:lnTo>
                  <a:pt x="644574" y="533400"/>
                </a:lnTo>
                <a:lnTo>
                  <a:pt x="631200" y="534670"/>
                </a:lnTo>
                <a:lnTo>
                  <a:pt x="581816" y="537210"/>
                </a:lnTo>
                <a:lnTo>
                  <a:pt x="2236152" y="537210"/>
                </a:lnTo>
                <a:lnTo>
                  <a:pt x="2230605" y="535940"/>
                </a:lnTo>
                <a:lnTo>
                  <a:pt x="671977" y="535940"/>
                </a:lnTo>
                <a:lnTo>
                  <a:pt x="670443" y="534670"/>
                </a:lnTo>
                <a:lnTo>
                  <a:pt x="675335" y="533400"/>
                </a:lnTo>
                <a:close/>
              </a:path>
              <a:path w="8658225" h="554990">
                <a:moveTo>
                  <a:pt x="2446000" y="535940"/>
                </a:moveTo>
                <a:lnTo>
                  <a:pt x="2285319" y="535940"/>
                </a:lnTo>
                <a:lnTo>
                  <a:pt x="2273108" y="537210"/>
                </a:lnTo>
                <a:lnTo>
                  <a:pt x="2453215" y="537210"/>
                </a:lnTo>
                <a:lnTo>
                  <a:pt x="2446000" y="535940"/>
                </a:lnTo>
                <a:close/>
              </a:path>
              <a:path w="8658225" h="554990">
                <a:moveTo>
                  <a:pt x="5849587" y="534670"/>
                </a:moveTo>
                <a:lnTo>
                  <a:pt x="3124099" y="534670"/>
                </a:lnTo>
                <a:lnTo>
                  <a:pt x="3113313" y="535940"/>
                </a:lnTo>
                <a:lnTo>
                  <a:pt x="3083321" y="537210"/>
                </a:lnTo>
                <a:lnTo>
                  <a:pt x="5848840" y="537210"/>
                </a:lnTo>
                <a:lnTo>
                  <a:pt x="5850713" y="535940"/>
                </a:lnTo>
                <a:lnTo>
                  <a:pt x="5849587" y="534670"/>
                </a:lnTo>
                <a:close/>
              </a:path>
              <a:path w="8658225" h="554990">
                <a:moveTo>
                  <a:pt x="6579204" y="533400"/>
                </a:moveTo>
                <a:lnTo>
                  <a:pt x="3583283" y="533400"/>
                </a:lnTo>
                <a:lnTo>
                  <a:pt x="3570767" y="534670"/>
                </a:lnTo>
                <a:lnTo>
                  <a:pt x="5865639" y="534670"/>
                </a:lnTo>
                <a:lnTo>
                  <a:pt x="5860930" y="535940"/>
                </a:lnTo>
                <a:lnTo>
                  <a:pt x="5862499" y="537210"/>
                </a:lnTo>
                <a:lnTo>
                  <a:pt x="5884896" y="537210"/>
                </a:lnTo>
                <a:lnTo>
                  <a:pt x="5898060" y="535940"/>
                </a:lnTo>
                <a:lnTo>
                  <a:pt x="6584343" y="535940"/>
                </a:lnTo>
                <a:lnTo>
                  <a:pt x="6576894" y="534670"/>
                </a:lnTo>
                <a:lnTo>
                  <a:pt x="6579204" y="533400"/>
                </a:lnTo>
                <a:close/>
              </a:path>
              <a:path w="8658225" h="554990">
                <a:moveTo>
                  <a:pt x="7575587" y="536988"/>
                </a:moveTo>
                <a:lnTo>
                  <a:pt x="7577023" y="537210"/>
                </a:lnTo>
                <a:lnTo>
                  <a:pt x="7578942" y="537210"/>
                </a:lnTo>
                <a:lnTo>
                  <a:pt x="7575587" y="536988"/>
                </a:lnTo>
                <a:close/>
              </a:path>
              <a:path w="8658225" h="554990">
                <a:moveTo>
                  <a:pt x="7659441" y="533400"/>
                </a:moveTo>
                <a:lnTo>
                  <a:pt x="7553635" y="533400"/>
                </a:lnTo>
                <a:lnTo>
                  <a:pt x="7559004" y="534670"/>
                </a:lnTo>
                <a:lnTo>
                  <a:pt x="7568761" y="535940"/>
                </a:lnTo>
                <a:lnTo>
                  <a:pt x="7575587" y="536988"/>
                </a:lnTo>
                <a:lnTo>
                  <a:pt x="7578942" y="537210"/>
                </a:lnTo>
                <a:lnTo>
                  <a:pt x="7619608" y="537210"/>
                </a:lnTo>
                <a:lnTo>
                  <a:pt x="7639221" y="535940"/>
                </a:lnTo>
                <a:lnTo>
                  <a:pt x="7648551" y="534670"/>
                </a:lnTo>
                <a:lnTo>
                  <a:pt x="7655746" y="534670"/>
                </a:lnTo>
                <a:lnTo>
                  <a:pt x="7659441" y="533400"/>
                </a:lnTo>
                <a:close/>
              </a:path>
              <a:path w="8658225" h="554990">
                <a:moveTo>
                  <a:pt x="739394" y="534670"/>
                </a:moveTo>
                <a:lnTo>
                  <a:pt x="686049" y="534670"/>
                </a:lnTo>
                <a:lnTo>
                  <a:pt x="671977" y="535940"/>
                </a:lnTo>
                <a:lnTo>
                  <a:pt x="752013" y="535940"/>
                </a:lnTo>
                <a:lnTo>
                  <a:pt x="739394" y="534670"/>
                </a:lnTo>
                <a:close/>
              </a:path>
              <a:path w="8658225" h="554990">
                <a:moveTo>
                  <a:pt x="858801" y="533400"/>
                </a:moveTo>
                <a:lnTo>
                  <a:pt x="823767" y="533400"/>
                </a:lnTo>
                <a:lnTo>
                  <a:pt x="797682" y="535940"/>
                </a:lnTo>
                <a:lnTo>
                  <a:pt x="1052884" y="535940"/>
                </a:lnTo>
                <a:lnTo>
                  <a:pt x="1054499" y="534670"/>
                </a:lnTo>
                <a:lnTo>
                  <a:pt x="862467" y="534670"/>
                </a:lnTo>
                <a:lnTo>
                  <a:pt x="858801" y="533400"/>
                </a:lnTo>
                <a:close/>
              </a:path>
              <a:path w="8658225" h="554990">
                <a:moveTo>
                  <a:pt x="1105104" y="534670"/>
                </a:moveTo>
                <a:lnTo>
                  <a:pt x="1081487" y="534670"/>
                </a:lnTo>
                <a:lnTo>
                  <a:pt x="1067830" y="535940"/>
                </a:lnTo>
                <a:lnTo>
                  <a:pt x="1115146" y="535940"/>
                </a:lnTo>
                <a:lnTo>
                  <a:pt x="1105104" y="534670"/>
                </a:lnTo>
                <a:close/>
              </a:path>
              <a:path w="8658225" h="554990">
                <a:moveTo>
                  <a:pt x="1978596" y="533400"/>
                </a:moveTo>
                <a:lnTo>
                  <a:pt x="1881004" y="533400"/>
                </a:lnTo>
                <a:lnTo>
                  <a:pt x="1886392" y="534670"/>
                </a:lnTo>
                <a:lnTo>
                  <a:pt x="1124698" y="534670"/>
                </a:lnTo>
                <a:lnTo>
                  <a:pt x="1115146" y="535940"/>
                </a:lnTo>
                <a:lnTo>
                  <a:pt x="2017607" y="535940"/>
                </a:lnTo>
                <a:lnTo>
                  <a:pt x="1992413" y="534670"/>
                </a:lnTo>
                <a:lnTo>
                  <a:pt x="1978596" y="533400"/>
                </a:lnTo>
                <a:close/>
              </a:path>
              <a:path w="8658225" h="554990">
                <a:moveTo>
                  <a:pt x="2133414" y="533400"/>
                </a:moveTo>
                <a:lnTo>
                  <a:pt x="2019452" y="533400"/>
                </a:lnTo>
                <a:lnTo>
                  <a:pt x="2043810" y="535940"/>
                </a:lnTo>
                <a:lnTo>
                  <a:pt x="2262177" y="535940"/>
                </a:lnTo>
                <a:lnTo>
                  <a:pt x="2258932" y="534670"/>
                </a:lnTo>
                <a:lnTo>
                  <a:pt x="2147288" y="534670"/>
                </a:lnTo>
                <a:lnTo>
                  <a:pt x="2133414" y="533400"/>
                </a:lnTo>
                <a:close/>
              </a:path>
              <a:path w="8658225" h="554990">
                <a:moveTo>
                  <a:pt x="2436265" y="534670"/>
                </a:moveTo>
                <a:lnTo>
                  <a:pt x="2298719" y="534670"/>
                </a:lnTo>
                <a:lnTo>
                  <a:pt x="2293755" y="535940"/>
                </a:lnTo>
                <a:lnTo>
                  <a:pt x="2425994" y="535940"/>
                </a:lnTo>
                <a:lnTo>
                  <a:pt x="2436265" y="534670"/>
                </a:lnTo>
                <a:close/>
              </a:path>
              <a:path w="8658225" h="554990">
                <a:moveTo>
                  <a:pt x="6752993" y="532130"/>
                </a:moveTo>
                <a:lnTo>
                  <a:pt x="6621179" y="532130"/>
                </a:lnTo>
                <a:lnTo>
                  <a:pt x="6620759" y="533400"/>
                </a:lnTo>
                <a:lnTo>
                  <a:pt x="6618459" y="534670"/>
                </a:lnTo>
                <a:lnTo>
                  <a:pt x="6617722" y="535940"/>
                </a:lnTo>
                <a:lnTo>
                  <a:pt x="6867269" y="535940"/>
                </a:lnTo>
                <a:lnTo>
                  <a:pt x="6865563" y="534670"/>
                </a:lnTo>
                <a:lnTo>
                  <a:pt x="6812176" y="534670"/>
                </a:lnTo>
                <a:lnTo>
                  <a:pt x="6801468" y="533400"/>
                </a:lnTo>
                <a:lnTo>
                  <a:pt x="6742782" y="533400"/>
                </a:lnTo>
                <a:lnTo>
                  <a:pt x="6752993" y="532130"/>
                </a:lnTo>
                <a:close/>
              </a:path>
              <a:path w="8658225" h="554990">
                <a:moveTo>
                  <a:pt x="7362573" y="534670"/>
                </a:moveTo>
                <a:lnTo>
                  <a:pt x="7126830" y="534670"/>
                </a:lnTo>
                <a:lnTo>
                  <a:pt x="7139836" y="535940"/>
                </a:lnTo>
                <a:lnTo>
                  <a:pt x="7355276" y="535940"/>
                </a:lnTo>
                <a:lnTo>
                  <a:pt x="7362573" y="534670"/>
                </a:lnTo>
                <a:close/>
              </a:path>
              <a:path w="8658225" h="554990">
                <a:moveTo>
                  <a:pt x="7713865" y="534670"/>
                </a:moveTo>
                <a:lnTo>
                  <a:pt x="7692366" y="534670"/>
                </a:lnTo>
                <a:lnTo>
                  <a:pt x="7679203" y="535940"/>
                </a:lnTo>
                <a:lnTo>
                  <a:pt x="7708468" y="535940"/>
                </a:lnTo>
                <a:lnTo>
                  <a:pt x="7713865" y="534670"/>
                </a:lnTo>
                <a:close/>
              </a:path>
              <a:path w="8658225" h="554990">
                <a:moveTo>
                  <a:pt x="376222" y="527050"/>
                </a:moveTo>
                <a:lnTo>
                  <a:pt x="368610" y="527050"/>
                </a:lnTo>
                <a:lnTo>
                  <a:pt x="385526" y="529590"/>
                </a:lnTo>
                <a:lnTo>
                  <a:pt x="392482" y="530860"/>
                </a:lnTo>
                <a:lnTo>
                  <a:pt x="395895" y="533400"/>
                </a:lnTo>
                <a:lnTo>
                  <a:pt x="393862" y="534670"/>
                </a:lnTo>
                <a:lnTo>
                  <a:pt x="504167" y="534670"/>
                </a:lnTo>
                <a:lnTo>
                  <a:pt x="508250" y="533400"/>
                </a:lnTo>
                <a:lnTo>
                  <a:pt x="455489" y="533400"/>
                </a:lnTo>
                <a:lnTo>
                  <a:pt x="428618" y="530860"/>
                </a:lnTo>
                <a:lnTo>
                  <a:pt x="415119" y="530860"/>
                </a:lnTo>
                <a:lnTo>
                  <a:pt x="376222" y="527050"/>
                </a:lnTo>
                <a:close/>
              </a:path>
              <a:path w="8658225" h="554990">
                <a:moveTo>
                  <a:pt x="706296" y="533400"/>
                </a:moveTo>
                <a:lnTo>
                  <a:pt x="695849" y="534670"/>
                </a:lnTo>
                <a:lnTo>
                  <a:pt x="728001" y="534670"/>
                </a:lnTo>
                <a:lnTo>
                  <a:pt x="706296" y="533400"/>
                </a:lnTo>
                <a:close/>
              </a:path>
              <a:path w="8658225" h="554990">
                <a:moveTo>
                  <a:pt x="896643" y="533400"/>
                </a:moveTo>
                <a:lnTo>
                  <a:pt x="884164" y="533400"/>
                </a:lnTo>
                <a:lnTo>
                  <a:pt x="870020" y="534670"/>
                </a:lnTo>
                <a:lnTo>
                  <a:pt x="908009" y="534670"/>
                </a:lnTo>
                <a:lnTo>
                  <a:pt x="896643" y="533400"/>
                </a:lnTo>
                <a:close/>
              </a:path>
              <a:path w="8658225" h="554990">
                <a:moveTo>
                  <a:pt x="1029302" y="532130"/>
                </a:moveTo>
                <a:lnTo>
                  <a:pt x="960640" y="532130"/>
                </a:lnTo>
                <a:lnTo>
                  <a:pt x="967482" y="533400"/>
                </a:lnTo>
                <a:lnTo>
                  <a:pt x="953394" y="534670"/>
                </a:lnTo>
                <a:lnTo>
                  <a:pt x="1012484" y="534670"/>
                </a:lnTo>
                <a:lnTo>
                  <a:pt x="1001719" y="533400"/>
                </a:lnTo>
                <a:lnTo>
                  <a:pt x="1029302" y="532130"/>
                </a:lnTo>
                <a:close/>
              </a:path>
              <a:path w="8658225" h="554990">
                <a:moveTo>
                  <a:pt x="1048896" y="533400"/>
                </a:moveTo>
                <a:lnTo>
                  <a:pt x="1038444" y="533400"/>
                </a:lnTo>
                <a:lnTo>
                  <a:pt x="1025516" y="534670"/>
                </a:lnTo>
                <a:lnTo>
                  <a:pt x="1054499" y="534670"/>
                </a:lnTo>
                <a:lnTo>
                  <a:pt x="1048896" y="533400"/>
                </a:lnTo>
                <a:close/>
              </a:path>
              <a:path w="8658225" h="554990">
                <a:moveTo>
                  <a:pt x="1794995" y="533400"/>
                </a:moveTo>
                <a:lnTo>
                  <a:pt x="1143075" y="533400"/>
                </a:lnTo>
                <a:lnTo>
                  <a:pt x="1133871" y="534670"/>
                </a:lnTo>
                <a:lnTo>
                  <a:pt x="1805788" y="534670"/>
                </a:lnTo>
                <a:lnTo>
                  <a:pt x="1794995" y="533400"/>
                </a:lnTo>
                <a:close/>
              </a:path>
              <a:path w="8658225" h="554990">
                <a:moveTo>
                  <a:pt x="2250448" y="533400"/>
                </a:moveTo>
                <a:lnTo>
                  <a:pt x="2165886" y="533400"/>
                </a:lnTo>
                <a:lnTo>
                  <a:pt x="2168100" y="534670"/>
                </a:lnTo>
                <a:lnTo>
                  <a:pt x="2258932" y="534670"/>
                </a:lnTo>
                <a:lnTo>
                  <a:pt x="2250448" y="533400"/>
                </a:lnTo>
                <a:close/>
              </a:path>
              <a:path w="8658225" h="554990">
                <a:moveTo>
                  <a:pt x="2454534" y="533400"/>
                </a:moveTo>
                <a:lnTo>
                  <a:pt x="2299444" y="533400"/>
                </a:lnTo>
                <a:lnTo>
                  <a:pt x="2300514" y="534670"/>
                </a:lnTo>
                <a:lnTo>
                  <a:pt x="2445503" y="534670"/>
                </a:lnTo>
                <a:lnTo>
                  <a:pt x="2454534" y="533400"/>
                </a:lnTo>
                <a:close/>
              </a:path>
              <a:path w="8658225" h="554990">
                <a:moveTo>
                  <a:pt x="2919233" y="533400"/>
                </a:moveTo>
                <a:lnTo>
                  <a:pt x="2631892" y="533400"/>
                </a:lnTo>
                <a:lnTo>
                  <a:pt x="2636909" y="534670"/>
                </a:lnTo>
                <a:lnTo>
                  <a:pt x="2919307" y="534670"/>
                </a:lnTo>
                <a:lnTo>
                  <a:pt x="2919233" y="533400"/>
                </a:lnTo>
                <a:close/>
              </a:path>
              <a:path w="8658225" h="554990">
                <a:moveTo>
                  <a:pt x="3122739" y="530860"/>
                </a:moveTo>
                <a:lnTo>
                  <a:pt x="2962292" y="530860"/>
                </a:lnTo>
                <a:lnTo>
                  <a:pt x="2954704" y="532130"/>
                </a:lnTo>
                <a:lnTo>
                  <a:pt x="2949923" y="533400"/>
                </a:lnTo>
                <a:lnTo>
                  <a:pt x="2949109" y="534670"/>
                </a:lnTo>
                <a:lnTo>
                  <a:pt x="3083912" y="534670"/>
                </a:lnTo>
                <a:lnTo>
                  <a:pt x="3091138" y="533400"/>
                </a:lnTo>
                <a:lnTo>
                  <a:pt x="3103861" y="532130"/>
                </a:lnTo>
                <a:lnTo>
                  <a:pt x="3122739" y="530860"/>
                </a:lnTo>
                <a:close/>
              </a:path>
              <a:path w="8658225" h="554990">
                <a:moveTo>
                  <a:pt x="3496184" y="533400"/>
                </a:moveTo>
                <a:lnTo>
                  <a:pt x="3142853" y="533400"/>
                </a:lnTo>
                <a:lnTo>
                  <a:pt x="3134168" y="534670"/>
                </a:lnTo>
                <a:lnTo>
                  <a:pt x="3508333" y="534670"/>
                </a:lnTo>
                <a:lnTo>
                  <a:pt x="3496184" y="533400"/>
                </a:lnTo>
                <a:close/>
              </a:path>
              <a:path w="8658225" h="554990">
                <a:moveTo>
                  <a:pt x="3545062" y="533400"/>
                </a:moveTo>
                <a:lnTo>
                  <a:pt x="3527748" y="533400"/>
                </a:lnTo>
                <a:lnTo>
                  <a:pt x="3529185" y="534670"/>
                </a:lnTo>
                <a:lnTo>
                  <a:pt x="3555241" y="534670"/>
                </a:lnTo>
                <a:lnTo>
                  <a:pt x="3545062" y="533400"/>
                </a:lnTo>
                <a:close/>
              </a:path>
              <a:path w="8658225" h="554990">
                <a:moveTo>
                  <a:pt x="6872890" y="533400"/>
                </a:moveTo>
                <a:lnTo>
                  <a:pt x="6844450" y="533400"/>
                </a:lnTo>
                <a:lnTo>
                  <a:pt x="6843020" y="534670"/>
                </a:lnTo>
                <a:lnTo>
                  <a:pt x="6865563" y="534670"/>
                </a:lnTo>
                <a:lnTo>
                  <a:pt x="6872890" y="533400"/>
                </a:lnTo>
                <a:close/>
              </a:path>
              <a:path w="8658225" h="554990">
                <a:moveTo>
                  <a:pt x="7509257" y="533400"/>
                </a:moveTo>
                <a:lnTo>
                  <a:pt x="7052464" y="533400"/>
                </a:lnTo>
                <a:lnTo>
                  <a:pt x="7054228" y="534670"/>
                </a:lnTo>
                <a:lnTo>
                  <a:pt x="7510946" y="534670"/>
                </a:lnTo>
                <a:lnTo>
                  <a:pt x="7509257" y="533400"/>
                </a:lnTo>
                <a:close/>
              </a:path>
              <a:path w="8658225" h="554990">
                <a:moveTo>
                  <a:pt x="858374" y="530860"/>
                </a:moveTo>
                <a:lnTo>
                  <a:pt x="835837" y="533400"/>
                </a:lnTo>
                <a:lnTo>
                  <a:pt x="859674" y="533400"/>
                </a:lnTo>
                <a:lnTo>
                  <a:pt x="862490" y="532130"/>
                </a:lnTo>
                <a:lnTo>
                  <a:pt x="865872" y="532130"/>
                </a:lnTo>
                <a:lnTo>
                  <a:pt x="858374" y="530860"/>
                </a:lnTo>
                <a:close/>
              </a:path>
              <a:path w="8658225" h="554990">
                <a:moveTo>
                  <a:pt x="1694199" y="532130"/>
                </a:moveTo>
                <a:lnTo>
                  <a:pt x="1174958" y="532130"/>
                </a:lnTo>
                <a:lnTo>
                  <a:pt x="1163209" y="533400"/>
                </a:lnTo>
                <a:lnTo>
                  <a:pt x="1708663" y="533400"/>
                </a:lnTo>
                <a:lnTo>
                  <a:pt x="1694199" y="532130"/>
                </a:lnTo>
                <a:close/>
              </a:path>
              <a:path w="8658225" h="554990">
                <a:moveTo>
                  <a:pt x="1899757" y="529590"/>
                </a:moveTo>
                <a:lnTo>
                  <a:pt x="1882590" y="530860"/>
                </a:lnTo>
                <a:lnTo>
                  <a:pt x="1874328" y="530860"/>
                </a:lnTo>
                <a:lnTo>
                  <a:pt x="1872775" y="532130"/>
                </a:lnTo>
                <a:lnTo>
                  <a:pt x="1875732" y="533400"/>
                </a:lnTo>
                <a:lnTo>
                  <a:pt x="1933035" y="533400"/>
                </a:lnTo>
                <a:lnTo>
                  <a:pt x="1924538" y="532130"/>
                </a:lnTo>
                <a:lnTo>
                  <a:pt x="1912599" y="532130"/>
                </a:lnTo>
                <a:lnTo>
                  <a:pt x="1902559" y="530860"/>
                </a:lnTo>
                <a:lnTo>
                  <a:pt x="1899757" y="529590"/>
                </a:lnTo>
                <a:close/>
              </a:path>
              <a:path w="8658225" h="554990">
                <a:moveTo>
                  <a:pt x="1997970" y="524510"/>
                </a:moveTo>
                <a:lnTo>
                  <a:pt x="1985170" y="525780"/>
                </a:lnTo>
                <a:lnTo>
                  <a:pt x="1968788" y="528320"/>
                </a:lnTo>
                <a:lnTo>
                  <a:pt x="1955231" y="529590"/>
                </a:lnTo>
                <a:lnTo>
                  <a:pt x="1982401" y="530860"/>
                </a:lnTo>
                <a:lnTo>
                  <a:pt x="2007353" y="533400"/>
                </a:lnTo>
                <a:lnTo>
                  <a:pt x="2044064" y="533400"/>
                </a:lnTo>
                <a:lnTo>
                  <a:pt x="2037698" y="532130"/>
                </a:lnTo>
                <a:lnTo>
                  <a:pt x="2029338" y="532130"/>
                </a:lnTo>
                <a:lnTo>
                  <a:pt x="2025848" y="530860"/>
                </a:lnTo>
                <a:lnTo>
                  <a:pt x="2021820" y="530860"/>
                </a:lnTo>
                <a:lnTo>
                  <a:pt x="2016507" y="529590"/>
                </a:lnTo>
                <a:lnTo>
                  <a:pt x="1985374" y="529590"/>
                </a:lnTo>
                <a:lnTo>
                  <a:pt x="1991067" y="528320"/>
                </a:lnTo>
                <a:lnTo>
                  <a:pt x="2002754" y="527050"/>
                </a:lnTo>
                <a:lnTo>
                  <a:pt x="2034130" y="527050"/>
                </a:lnTo>
                <a:lnTo>
                  <a:pt x="2033459" y="525780"/>
                </a:lnTo>
                <a:lnTo>
                  <a:pt x="1998439" y="525780"/>
                </a:lnTo>
                <a:lnTo>
                  <a:pt x="1997970" y="524510"/>
                </a:lnTo>
                <a:close/>
              </a:path>
              <a:path w="8658225" h="554990">
                <a:moveTo>
                  <a:pt x="2107302" y="527050"/>
                </a:moveTo>
                <a:lnTo>
                  <a:pt x="2104524" y="527050"/>
                </a:lnTo>
                <a:lnTo>
                  <a:pt x="2075252" y="529590"/>
                </a:lnTo>
                <a:lnTo>
                  <a:pt x="2064908" y="532130"/>
                </a:lnTo>
                <a:lnTo>
                  <a:pt x="2052885" y="533400"/>
                </a:lnTo>
                <a:lnTo>
                  <a:pt x="2095185" y="533400"/>
                </a:lnTo>
                <a:lnTo>
                  <a:pt x="2091570" y="532130"/>
                </a:lnTo>
                <a:lnTo>
                  <a:pt x="2097220" y="532130"/>
                </a:lnTo>
                <a:lnTo>
                  <a:pt x="2104492" y="530860"/>
                </a:lnTo>
                <a:lnTo>
                  <a:pt x="2147602" y="530860"/>
                </a:lnTo>
                <a:lnTo>
                  <a:pt x="2145399" y="529590"/>
                </a:lnTo>
                <a:lnTo>
                  <a:pt x="2102620" y="529590"/>
                </a:lnTo>
                <a:lnTo>
                  <a:pt x="2101623" y="528320"/>
                </a:lnTo>
                <a:lnTo>
                  <a:pt x="2104759" y="528320"/>
                </a:lnTo>
                <a:lnTo>
                  <a:pt x="2107302" y="527050"/>
                </a:lnTo>
                <a:close/>
              </a:path>
              <a:path w="8658225" h="554990">
                <a:moveTo>
                  <a:pt x="2221317" y="532130"/>
                </a:moveTo>
                <a:lnTo>
                  <a:pt x="2188760" y="532130"/>
                </a:lnTo>
                <a:lnTo>
                  <a:pt x="2177350" y="533400"/>
                </a:lnTo>
                <a:lnTo>
                  <a:pt x="2237614" y="533400"/>
                </a:lnTo>
                <a:lnTo>
                  <a:pt x="2221317" y="532130"/>
                </a:lnTo>
                <a:close/>
              </a:path>
              <a:path w="8658225" h="554990">
                <a:moveTo>
                  <a:pt x="2336679" y="529590"/>
                </a:moveTo>
                <a:lnTo>
                  <a:pt x="2292640" y="529590"/>
                </a:lnTo>
                <a:lnTo>
                  <a:pt x="2272563" y="530860"/>
                </a:lnTo>
                <a:lnTo>
                  <a:pt x="2272563" y="532130"/>
                </a:lnTo>
                <a:lnTo>
                  <a:pt x="2289918" y="532130"/>
                </a:lnTo>
                <a:lnTo>
                  <a:pt x="2295811" y="533400"/>
                </a:lnTo>
                <a:lnTo>
                  <a:pt x="2358812" y="533400"/>
                </a:lnTo>
                <a:lnTo>
                  <a:pt x="2354392" y="532130"/>
                </a:lnTo>
                <a:lnTo>
                  <a:pt x="2347737" y="530860"/>
                </a:lnTo>
                <a:lnTo>
                  <a:pt x="2343307" y="530860"/>
                </a:lnTo>
                <a:lnTo>
                  <a:pt x="2336679" y="529590"/>
                </a:lnTo>
                <a:close/>
              </a:path>
              <a:path w="8658225" h="554990">
                <a:moveTo>
                  <a:pt x="2488632" y="532130"/>
                </a:moveTo>
                <a:lnTo>
                  <a:pt x="2370530" y="532130"/>
                </a:lnTo>
                <a:lnTo>
                  <a:pt x="2358812" y="533400"/>
                </a:lnTo>
                <a:lnTo>
                  <a:pt x="2475273" y="533400"/>
                </a:lnTo>
                <a:lnTo>
                  <a:pt x="2488632" y="532130"/>
                </a:lnTo>
                <a:close/>
              </a:path>
              <a:path w="8658225" h="554990">
                <a:moveTo>
                  <a:pt x="2936618" y="532130"/>
                </a:moveTo>
                <a:lnTo>
                  <a:pt x="2631460" y="532130"/>
                </a:lnTo>
                <a:lnTo>
                  <a:pt x="2630260" y="533400"/>
                </a:lnTo>
                <a:lnTo>
                  <a:pt x="2928744" y="533400"/>
                </a:lnTo>
                <a:lnTo>
                  <a:pt x="2936618" y="532130"/>
                </a:lnTo>
                <a:close/>
              </a:path>
              <a:path w="8658225" h="554990">
                <a:moveTo>
                  <a:pt x="3457199" y="530860"/>
                </a:moveTo>
                <a:lnTo>
                  <a:pt x="3150420" y="530860"/>
                </a:lnTo>
                <a:lnTo>
                  <a:pt x="3153937" y="532130"/>
                </a:lnTo>
                <a:lnTo>
                  <a:pt x="3153404" y="532130"/>
                </a:lnTo>
                <a:lnTo>
                  <a:pt x="3149487" y="533400"/>
                </a:lnTo>
                <a:lnTo>
                  <a:pt x="3458847" y="533400"/>
                </a:lnTo>
                <a:lnTo>
                  <a:pt x="3457199" y="530860"/>
                </a:lnTo>
                <a:close/>
              </a:path>
              <a:path w="8658225" h="554990">
                <a:moveTo>
                  <a:pt x="3530621" y="532130"/>
                </a:moveTo>
                <a:lnTo>
                  <a:pt x="3505412" y="532130"/>
                </a:lnTo>
                <a:lnTo>
                  <a:pt x="3517810" y="533400"/>
                </a:lnTo>
                <a:lnTo>
                  <a:pt x="3534350" y="533400"/>
                </a:lnTo>
                <a:lnTo>
                  <a:pt x="3530621" y="532130"/>
                </a:lnTo>
                <a:close/>
              </a:path>
              <a:path w="8658225" h="554990">
                <a:moveTo>
                  <a:pt x="6596269" y="532130"/>
                </a:moveTo>
                <a:lnTo>
                  <a:pt x="3621633" y="532130"/>
                </a:lnTo>
                <a:lnTo>
                  <a:pt x="3595963" y="533400"/>
                </a:lnTo>
                <a:lnTo>
                  <a:pt x="6587065" y="533400"/>
                </a:lnTo>
                <a:lnTo>
                  <a:pt x="6596269" y="532130"/>
                </a:lnTo>
                <a:close/>
              </a:path>
              <a:path w="8658225" h="554990">
                <a:moveTo>
                  <a:pt x="8401677" y="518160"/>
                </a:moveTo>
                <a:lnTo>
                  <a:pt x="5265460" y="518160"/>
                </a:lnTo>
                <a:lnTo>
                  <a:pt x="5256990" y="519430"/>
                </a:lnTo>
                <a:lnTo>
                  <a:pt x="5251251" y="519430"/>
                </a:lnTo>
                <a:lnTo>
                  <a:pt x="5252961" y="520700"/>
                </a:lnTo>
                <a:lnTo>
                  <a:pt x="5286858" y="520700"/>
                </a:lnTo>
                <a:lnTo>
                  <a:pt x="5295130" y="521970"/>
                </a:lnTo>
                <a:lnTo>
                  <a:pt x="5313734" y="521970"/>
                </a:lnTo>
                <a:lnTo>
                  <a:pt x="5316161" y="523240"/>
                </a:lnTo>
                <a:lnTo>
                  <a:pt x="5162684" y="523240"/>
                </a:lnTo>
                <a:lnTo>
                  <a:pt x="5155712" y="524510"/>
                </a:lnTo>
                <a:lnTo>
                  <a:pt x="5161968" y="525780"/>
                </a:lnTo>
                <a:lnTo>
                  <a:pt x="5203220" y="525780"/>
                </a:lnTo>
                <a:lnTo>
                  <a:pt x="5190318" y="527050"/>
                </a:lnTo>
                <a:lnTo>
                  <a:pt x="6637335" y="527050"/>
                </a:lnTo>
                <a:lnTo>
                  <a:pt x="6652066" y="529590"/>
                </a:lnTo>
                <a:lnTo>
                  <a:pt x="6652066" y="532130"/>
                </a:lnTo>
                <a:lnTo>
                  <a:pt x="6818061" y="532130"/>
                </a:lnTo>
                <a:lnTo>
                  <a:pt x="6832282" y="533400"/>
                </a:lnTo>
                <a:lnTo>
                  <a:pt x="6890726" y="533400"/>
                </a:lnTo>
                <a:lnTo>
                  <a:pt x="6886030" y="530860"/>
                </a:lnTo>
                <a:lnTo>
                  <a:pt x="6870210" y="529590"/>
                </a:lnTo>
                <a:lnTo>
                  <a:pt x="6878048" y="528320"/>
                </a:lnTo>
                <a:lnTo>
                  <a:pt x="8360711" y="528320"/>
                </a:lnTo>
                <a:lnTo>
                  <a:pt x="8366796" y="527050"/>
                </a:lnTo>
                <a:lnTo>
                  <a:pt x="8378706" y="523240"/>
                </a:lnTo>
                <a:lnTo>
                  <a:pt x="8401677" y="518160"/>
                </a:lnTo>
                <a:close/>
              </a:path>
              <a:path w="8658225" h="554990">
                <a:moveTo>
                  <a:pt x="7289168" y="532130"/>
                </a:moveTo>
                <a:lnTo>
                  <a:pt x="7053764" y="532130"/>
                </a:lnTo>
                <a:lnTo>
                  <a:pt x="7052586" y="533400"/>
                </a:lnTo>
                <a:lnTo>
                  <a:pt x="7286714" y="533400"/>
                </a:lnTo>
                <a:lnTo>
                  <a:pt x="7289168" y="532130"/>
                </a:lnTo>
                <a:close/>
              </a:path>
              <a:path w="8658225" h="554990">
                <a:moveTo>
                  <a:pt x="7528966" y="530860"/>
                </a:moveTo>
                <a:lnTo>
                  <a:pt x="7368386" y="530860"/>
                </a:lnTo>
                <a:lnTo>
                  <a:pt x="7375164" y="532130"/>
                </a:lnTo>
                <a:lnTo>
                  <a:pt x="7375703" y="533400"/>
                </a:lnTo>
                <a:lnTo>
                  <a:pt x="7525269" y="533400"/>
                </a:lnTo>
                <a:lnTo>
                  <a:pt x="7529310" y="532130"/>
                </a:lnTo>
                <a:lnTo>
                  <a:pt x="7532686" y="532130"/>
                </a:lnTo>
                <a:lnTo>
                  <a:pt x="7528966" y="530860"/>
                </a:lnTo>
                <a:close/>
              </a:path>
              <a:path w="8658225" h="554990">
                <a:moveTo>
                  <a:pt x="7650875" y="532130"/>
                </a:moveTo>
                <a:lnTo>
                  <a:pt x="7618995" y="532130"/>
                </a:lnTo>
                <a:lnTo>
                  <a:pt x="7611158" y="533400"/>
                </a:lnTo>
                <a:lnTo>
                  <a:pt x="7658272" y="533400"/>
                </a:lnTo>
                <a:lnTo>
                  <a:pt x="7650875" y="532130"/>
                </a:lnTo>
                <a:close/>
              </a:path>
              <a:path w="8658225" h="554990">
                <a:moveTo>
                  <a:pt x="7774847" y="532130"/>
                </a:moveTo>
                <a:lnTo>
                  <a:pt x="7763760" y="532130"/>
                </a:lnTo>
                <a:lnTo>
                  <a:pt x="7760727" y="533400"/>
                </a:lnTo>
                <a:lnTo>
                  <a:pt x="7805190" y="533400"/>
                </a:lnTo>
                <a:lnTo>
                  <a:pt x="7774847" y="532130"/>
                </a:lnTo>
                <a:close/>
              </a:path>
              <a:path w="8658225" h="554990">
                <a:moveTo>
                  <a:pt x="741714" y="528320"/>
                </a:moveTo>
                <a:lnTo>
                  <a:pt x="679546" y="528320"/>
                </a:lnTo>
                <a:lnTo>
                  <a:pt x="693229" y="529590"/>
                </a:lnTo>
                <a:lnTo>
                  <a:pt x="721498" y="529590"/>
                </a:lnTo>
                <a:lnTo>
                  <a:pt x="713837" y="530860"/>
                </a:lnTo>
                <a:lnTo>
                  <a:pt x="707558" y="530860"/>
                </a:lnTo>
                <a:lnTo>
                  <a:pt x="710697" y="532130"/>
                </a:lnTo>
                <a:lnTo>
                  <a:pt x="740229" y="532130"/>
                </a:lnTo>
                <a:lnTo>
                  <a:pt x="743192" y="530860"/>
                </a:lnTo>
                <a:lnTo>
                  <a:pt x="742607" y="529590"/>
                </a:lnTo>
                <a:lnTo>
                  <a:pt x="741714" y="528320"/>
                </a:lnTo>
                <a:close/>
              </a:path>
              <a:path w="8658225" h="554990">
                <a:moveTo>
                  <a:pt x="974954" y="530860"/>
                </a:moveTo>
                <a:lnTo>
                  <a:pt x="932557" y="530860"/>
                </a:lnTo>
                <a:lnTo>
                  <a:pt x="948251" y="532130"/>
                </a:lnTo>
                <a:lnTo>
                  <a:pt x="984715" y="532130"/>
                </a:lnTo>
                <a:lnTo>
                  <a:pt x="974954" y="530860"/>
                </a:lnTo>
                <a:close/>
              </a:path>
              <a:path w="8658225" h="554990">
                <a:moveTo>
                  <a:pt x="1245891" y="525780"/>
                </a:moveTo>
                <a:lnTo>
                  <a:pt x="1211648" y="525780"/>
                </a:lnTo>
                <a:lnTo>
                  <a:pt x="1214283" y="527050"/>
                </a:lnTo>
                <a:lnTo>
                  <a:pt x="1199706" y="527050"/>
                </a:lnTo>
                <a:lnTo>
                  <a:pt x="1186811" y="528320"/>
                </a:lnTo>
                <a:lnTo>
                  <a:pt x="1222787" y="528320"/>
                </a:lnTo>
                <a:lnTo>
                  <a:pt x="1234373" y="529590"/>
                </a:lnTo>
                <a:lnTo>
                  <a:pt x="1241150" y="529590"/>
                </a:lnTo>
                <a:lnTo>
                  <a:pt x="1242712" y="532130"/>
                </a:lnTo>
                <a:lnTo>
                  <a:pt x="1683450" y="532130"/>
                </a:lnTo>
                <a:lnTo>
                  <a:pt x="1677919" y="530860"/>
                </a:lnTo>
                <a:lnTo>
                  <a:pt x="1270874" y="530860"/>
                </a:lnTo>
                <a:lnTo>
                  <a:pt x="1258875" y="529590"/>
                </a:lnTo>
                <a:lnTo>
                  <a:pt x="1251927" y="527050"/>
                </a:lnTo>
                <a:lnTo>
                  <a:pt x="1245891" y="525780"/>
                </a:lnTo>
                <a:close/>
              </a:path>
              <a:path w="8658225" h="554990">
                <a:moveTo>
                  <a:pt x="2586791" y="530860"/>
                </a:moveTo>
                <a:lnTo>
                  <a:pt x="2392179" y="530860"/>
                </a:lnTo>
                <a:lnTo>
                  <a:pt x="2381554" y="532130"/>
                </a:lnTo>
                <a:lnTo>
                  <a:pt x="2591059" y="532130"/>
                </a:lnTo>
                <a:lnTo>
                  <a:pt x="2586791" y="530860"/>
                </a:lnTo>
                <a:close/>
              </a:path>
              <a:path w="8658225" h="554990">
                <a:moveTo>
                  <a:pt x="2924127" y="530860"/>
                </a:moveTo>
                <a:lnTo>
                  <a:pt x="2676638" y="530860"/>
                </a:lnTo>
                <a:lnTo>
                  <a:pt x="2672694" y="532130"/>
                </a:lnTo>
                <a:lnTo>
                  <a:pt x="2936754" y="532130"/>
                </a:lnTo>
                <a:lnTo>
                  <a:pt x="2924127" y="530860"/>
                </a:lnTo>
                <a:close/>
              </a:path>
              <a:path w="8658225" h="554990">
                <a:moveTo>
                  <a:pt x="3518425" y="530860"/>
                </a:moveTo>
                <a:lnTo>
                  <a:pt x="3506620" y="530860"/>
                </a:lnTo>
                <a:lnTo>
                  <a:pt x="3500460" y="532130"/>
                </a:lnTo>
                <a:lnTo>
                  <a:pt x="3525845" y="532130"/>
                </a:lnTo>
                <a:lnTo>
                  <a:pt x="3518425" y="530860"/>
                </a:lnTo>
                <a:close/>
              </a:path>
              <a:path w="8658225" h="554990">
                <a:moveTo>
                  <a:pt x="3685508" y="530860"/>
                </a:moveTo>
                <a:lnTo>
                  <a:pt x="3647415" y="530860"/>
                </a:lnTo>
                <a:lnTo>
                  <a:pt x="3634533" y="532130"/>
                </a:lnTo>
                <a:lnTo>
                  <a:pt x="3697869" y="532130"/>
                </a:lnTo>
                <a:lnTo>
                  <a:pt x="3685508" y="530860"/>
                </a:lnTo>
                <a:close/>
              </a:path>
              <a:path w="8658225" h="554990">
                <a:moveTo>
                  <a:pt x="3966829" y="529590"/>
                </a:moveTo>
                <a:lnTo>
                  <a:pt x="3686500" y="529590"/>
                </a:lnTo>
                <a:lnTo>
                  <a:pt x="3690503" y="530860"/>
                </a:lnTo>
                <a:lnTo>
                  <a:pt x="3697869" y="532130"/>
                </a:lnTo>
                <a:lnTo>
                  <a:pt x="3996746" y="532130"/>
                </a:lnTo>
                <a:lnTo>
                  <a:pt x="3987406" y="530860"/>
                </a:lnTo>
                <a:lnTo>
                  <a:pt x="3966829" y="529590"/>
                </a:lnTo>
                <a:close/>
              </a:path>
              <a:path w="8658225" h="554990">
                <a:moveTo>
                  <a:pt x="6638316" y="530860"/>
                </a:moveTo>
                <a:lnTo>
                  <a:pt x="4027503" y="530860"/>
                </a:lnTo>
                <a:lnTo>
                  <a:pt x="4016250" y="532130"/>
                </a:lnTo>
                <a:lnTo>
                  <a:pt x="6644039" y="532130"/>
                </a:lnTo>
                <a:lnTo>
                  <a:pt x="6638316" y="530860"/>
                </a:lnTo>
                <a:close/>
              </a:path>
              <a:path w="8658225" h="554990">
                <a:moveTo>
                  <a:pt x="8360711" y="528320"/>
                </a:moveTo>
                <a:lnTo>
                  <a:pt x="6886970" y="528320"/>
                </a:lnTo>
                <a:lnTo>
                  <a:pt x="6911252" y="529590"/>
                </a:lnTo>
                <a:lnTo>
                  <a:pt x="6928204" y="530860"/>
                </a:lnTo>
                <a:lnTo>
                  <a:pt x="6923655" y="532130"/>
                </a:lnTo>
                <a:lnTo>
                  <a:pt x="7027072" y="532130"/>
                </a:lnTo>
                <a:lnTo>
                  <a:pt x="7036571" y="530860"/>
                </a:lnTo>
                <a:lnTo>
                  <a:pt x="8348422" y="530860"/>
                </a:lnTo>
                <a:lnTo>
                  <a:pt x="8360711" y="528320"/>
                </a:lnTo>
                <a:close/>
              </a:path>
              <a:path w="8658225" h="554990">
                <a:moveTo>
                  <a:pt x="7310649" y="530860"/>
                </a:moveTo>
                <a:lnTo>
                  <a:pt x="7055972" y="530860"/>
                </a:lnTo>
                <a:lnTo>
                  <a:pt x="7055170" y="532130"/>
                </a:lnTo>
                <a:lnTo>
                  <a:pt x="7297760" y="532130"/>
                </a:lnTo>
                <a:lnTo>
                  <a:pt x="7310649" y="530860"/>
                </a:lnTo>
                <a:close/>
              </a:path>
              <a:path w="8658225" h="554990">
                <a:moveTo>
                  <a:pt x="7668515" y="530860"/>
                </a:moveTo>
                <a:lnTo>
                  <a:pt x="7620778" y="530860"/>
                </a:lnTo>
                <a:lnTo>
                  <a:pt x="7622490" y="532130"/>
                </a:lnTo>
                <a:lnTo>
                  <a:pt x="7658089" y="532130"/>
                </a:lnTo>
                <a:lnTo>
                  <a:pt x="7668515" y="530860"/>
                </a:lnTo>
                <a:close/>
              </a:path>
              <a:path w="8658225" h="554990">
                <a:moveTo>
                  <a:pt x="7776589" y="530860"/>
                </a:moveTo>
                <a:lnTo>
                  <a:pt x="7694627" y="530860"/>
                </a:lnTo>
                <a:lnTo>
                  <a:pt x="7696583" y="532130"/>
                </a:lnTo>
                <a:lnTo>
                  <a:pt x="7735673" y="532130"/>
                </a:lnTo>
                <a:lnTo>
                  <a:pt x="7776589" y="530860"/>
                </a:lnTo>
                <a:close/>
              </a:path>
              <a:path w="8658225" h="554990">
                <a:moveTo>
                  <a:pt x="7849253" y="530860"/>
                </a:moveTo>
                <a:lnTo>
                  <a:pt x="7788393" y="530860"/>
                </a:lnTo>
                <a:lnTo>
                  <a:pt x="7793102" y="532130"/>
                </a:lnTo>
                <a:lnTo>
                  <a:pt x="7833011" y="532130"/>
                </a:lnTo>
                <a:lnTo>
                  <a:pt x="7849253" y="530860"/>
                </a:lnTo>
                <a:close/>
              </a:path>
              <a:path w="8658225" h="554990">
                <a:moveTo>
                  <a:pt x="679546" y="528320"/>
                </a:moveTo>
                <a:lnTo>
                  <a:pt x="648113" y="528320"/>
                </a:lnTo>
                <a:lnTo>
                  <a:pt x="645832" y="529590"/>
                </a:lnTo>
                <a:lnTo>
                  <a:pt x="643889" y="529590"/>
                </a:lnTo>
                <a:lnTo>
                  <a:pt x="642688" y="530860"/>
                </a:lnTo>
                <a:lnTo>
                  <a:pt x="662036" y="530860"/>
                </a:lnTo>
                <a:lnTo>
                  <a:pt x="666091" y="529590"/>
                </a:lnTo>
                <a:lnTo>
                  <a:pt x="679546" y="528320"/>
                </a:lnTo>
                <a:close/>
              </a:path>
              <a:path w="8658225" h="554990">
                <a:moveTo>
                  <a:pt x="905555" y="527050"/>
                </a:moveTo>
                <a:lnTo>
                  <a:pt x="903772" y="528320"/>
                </a:lnTo>
                <a:lnTo>
                  <a:pt x="888075" y="530860"/>
                </a:lnTo>
                <a:lnTo>
                  <a:pt x="946326" y="530860"/>
                </a:lnTo>
                <a:lnTo>
                  <a:pt x="934917" y="529590"/>
                </a:lnTo>
                <a:lnTo>
                  <a:pt x="921535" y="528320"/>
                </a:lnTo>
                <a:lnTo>
                  <a:pt x="905555" y="527050"/>
                </a:lnTo>
                <a:close/>
              </a:path>
              <a:path w="8658225" h="554990">
                <a:moveTo>
                  <a:pt x="1483434" y="529590"/>
                </a:moveTo>
                <a:lnTo>
                  <a:pt x="1301334" y="529590"/>
                </a:lnTo>
                <a:lnTo>
                  <a:pt x="1292063" y="530860"/>
                </a:lnTo>
                <a:lnTo>
                  <a:pt x="1483819" y="530860"/>
                </a:lnTo>
                <a:lnTo>
                  <a:pt x="1483434" y="529590"/>
                </a:lnTo>
                <a:close/>
              </a:path>
              <a:path w="8658225" h="554990">
                <a:moveTo>
                  <a:pt x="2221488" y="529590"/>
                </a:moveTo>
                <a:lnTo>
                  <a:pt x="2167619" y="529590"/>
                </a:lnTo>
                <a:lnTo>
                  <a:pt x="2175548" y="530860"/>
                </a:lnTo>
                <a:lnTo>
                  <a:pt x="2211452" y="530860"/>
                </a:lnTo>
                <a:lnTo>
                  <a:pt x="2221488" y="529590"/>
                </a:lnTo>
                <a:close/>
              </a:path>
              <a:path w="8658225" h="554990">
                <a:moveTo>
                  <a:pt x="2498486" y="525780"/>
                </a:moveTo>
                <a:lnTo>
                  <a:pt x="2464202" y="527050"/>
                </a:lnTo>
                <a:lnTo>
                  <a:pt x="2449729" y="528320"/>
                </a:lnTo>
                <a:lnTo>
                  <a:pt x="2436640" y="528320"/>
                </a:lnTo>
                <a:lnTo>
                  <a:pt x="2424637" y="529590"/>
                </a:lnTo>
                <a:lnTo>
                  <a:pt x="2413424" y="529590"/>
                </a:lnTo>
                <a:lnTo>
                  <a:pt x="2402703" y="530860"/>
                </a:lnTo>
                <a:lnTo>
                  <a:pt x="2475925" y="530860"/>
                </a:lnTo>
                <a:lnTo>
                  <a:pt x="2470110" y="529590"/>
                </a:lnTo>
                <a:lnTo>
                  <a:pt x="2474242" y="528320"/>
                </a:lnTo>
                <a:lnTo>
                  <a:pt x="2493212" y="527050"/>
                </a:lnTo>
                <a:lnTo>
                  <a:pt x="2498486" y="525780"/>
                </a:lnTo>
                <a:close/>
              </a:path>
              <a:path w="8658225" h="554990">
                <a:moveTo>
                  <a:pt x="2561439" y="527050"/>
                </a:moveTo>
                <a:lnTo>
                  <a:pt x="2550226" y="527050"/>
                </a:lnTo>
                <a:lnTo>
                  <a:pt x="2541296" y="528320"/>
                </a:lnTo>
                <a:lnTo>
                  <a:pt x="2527747" y="528320"/>
                </a:lnTo>
                <a:lnTo>
                  <a:pt x="2515719" y="529590"/>
                </a:lnTo>
                <a:lnTo>
                  <a:pt x="2500136" y="529590"/>
                </a:lnTo>
                <a:lnTo>
                  <a:pt x="2489426" y="530860"/>
                </a:lnTo>
                <a:lnTo>
                  <a:pt x="2550129" y="530860"/>
                </a:lnTo>
                <a:lnTo>
                  <a:pt x="2561373" y="529590"/>
                </a:lnTo>
                <a:lnTo>
                  <a:pt x="2575569" y="528320"/>
                </a:lnTo>
                <a:lnTo>
                  <a:pt x="2561439" y="527050"/>
                </a:lnTo>
                <a:close/>
              </a:path>
              <a:path w="8658225" h="554990">
                <a:moveTo>
                  <a:pt x="2647397" y="528320"/>
                </a:moveTo>
                <a:lnTo>
                  <a:pt x="2623906" y="528320"/>
                </a:lnTo>
                <a:lnTo>
                  <a:pt x="2611117" y="529590"/>
                </a:lnTo>
                <a:lnTo>
                  <a:pt x="2611621" y="529590"/>
                </a:lnTo>
                <a:lnTo>
                  <a:pt x="2611621" y="530860"/>
                </a:lnTo>
                <a:lnTo>
                  <a:pt x="2624912" y="530860"/>
                </a:lnTo>
                <a:lnTo>
                  <a:pt x="2636707" y="529590"/>
                </a:lnTo>
                <a:lnTo>
                  <a:pt x="2647397" y="528320"/>
                </a:lnTo>
                <a:close/>
              </a:path>
              <a:path w="8658225" h="554990">
                <a:moveTo>
                  <a:pt x="2913692" y="529590"/>
                </a:moveTo>
                <a:lnTo>
                  <a:pt x="2673379" y="529590"/>
                </a:lnTo>
                <a:lnTo>
                  <a:pt x="2677534" y="530860"/>
                </a:lnTo>
                <a:lnTo>
                  <a:pt x="2909102" y="530860"/>
                </a:lnTo>
                <a:lnTo>
                  <a:pt x="2913692" y="529590"/>
                </a:lnTo>
                <a:close/>
              </a:path>
              <a:path w="8658225" h="554990">
                <a:moveTo>
                  <a:pt x="3228380" y="529590"/>
                </a:moveTo>
                <a:lnTo>
                  <a:pt x="2985754" y="529590"/>
                </a:lnTo>
                <a:lnTo>
                  <a:pt x="2972653" y="530860"/>
                </a:lnTo>
                <a:lnTo>
                  <a:pt x="3235349" y="530860"/>
                </a:lnTo>
                <a:lnTo>
                  <a:pt x="3228380" y="529590"/>
                </a:lnTo>
                <a:close/>
              </a:path>
              <a:path w="8658225" h="554990">
                <a:moveTo>
                  <a:pt x="3488037" y="521970"/>
                </a:moveTo>
                <a:lnTo>
                  <a:pt x="3299299" y="521970"/>
                </a:lnTo>
                <a:lnTo>
                  <a:pt x="3299365" y="523240"/>
                </a:lnTo>
                <a:lnTo>
                  <a:pt x="3297019" y="524510"/>
                </a:lnTo>
                <a:lnTo>
                  <a:pt x="3292481" y="525780"/>
                </a:lnTo>
                <a:lnTo>
                  <a:pt x="3285971" y="527050"/>
                </a:lnTo>
                <a:lnTo>
                  <a:pt x="3277708" y="527050"/>
                </a:lnTo>
                <a:lnTo>
                  <a:pt x="3267913" y="528320"/>
                </a:lnTo>
                <a:lnTo>
                  <a:pt x="3256804" y="529590"/>
                </a:lnTo>
                <a:lnTo>
                  <a:pt x="3244601" y="530860"/>
                </a:lnTo>
                <a:lnTo>
                  <a:pt x="3418311" y="530860"/>
                </a:lnTo>
                <a:lnTo>
                  <a:pt x="3413997" y="529590"/>
                </a:lnTo>
                <a:lnTo>
                  <a:pt x="3390681" y="529590"/>
                </a:lnTo>
                <a:lnTo>
                  <a:pt x="3369118" y="528320"/>
                </a:lnTo>
                <a:lnTo>
                  <a:pt x="3339151" y="528320"/>
                </a:lnTo>
                <a:lnTo>
                  <a:pt x="3347393" y="527050"/>
                </a:lnTo>
                <a:lnTo>
                  <a:pt x="3379602" y="524510"/>
                </a:lnTo>
                <a:lnTo>
                  <a:pt x="3391336" y="523240"/>
                </a:lnTo>
                <a:lnTo>
                  <a:pt x="3488502" y="523240"/>
                </a:lnTo>
                <a:lnTo>
                  <a:pt x="3488037" y="521970"/>
                </a:lnTo>
                <a:close/>
              </a:path>
              <a:path w="8658225" h="554990">
                <a:moveTo>
                  <a:pt x="3637884" y="528320"/>
                </a:moveTo>
                <a:lnTo>
                  <a:pt x="3620739" y="528320"/>
                </a:lnTo>
                <a:lnTo>
                  <a:pt x="3622517" y="529590"/>
                </a:lnTo>
                <a:lnTo>
                  <a:pt x="3608389" y="529590"/>
                </a:lnTo>
                <a:lnTo>
                  <a:pt x="3608389" y="530860"/>
                </a:lnTo>
                <a:lnTo>
                  <a:pt x="3625241" y="529590"/>
                </a:lnTo>
                <a:lnTo>
                  <a:pt x="3637884" y="528320"/>
                </a:lnTo>
                <a:close/>
              </a:path>
              <a:path w="8658225" h="554990">
                <a:moveTo>
                  <a:pt x="6618548" y="528320"/>
                </a:moveTo>
                <a:lnTo>
                  <a:pt x="3962274" y="528320"/>
                </a:lnTo>
                <a:lnTo>
                  <a:pt x="3975289" y="529590"/>
                </a:lnTo>
                <a:lnTo>
                  <a:pt x="4002088" y="530860"/>
                </a:lnTo>
                <a:lnTo>
                  <a:pt x="6633900" y="530860"/>
                </a:lnTo>
                <a:lnTo>
                  <a:pt x="6629797" y="529590"/>
                </a:lnTo>
                <a:lnTo>
                  <a:pt x="6625012" y="529590"/>
                </a:lnTo>
                <a:lnTo>
                  <a:pt x="6618548" y="528320"/>
                </a:lnTo>
                <a:close/>
              </a:path>
              <a:path w="8658225" h="554990">
                <a:moveTo>
                  <a:pt x="1503050" y="528320"/>
                </a:moveTo>
                <a:lnTo>
                  <a:pt x="1324566" y="528320"/>
                </a:lnTo>
                <a:lnTo>
                  <a:pt x="1312273" y="529590"/>
                </a:lnTo>
                <a:lnTo>
                  <a:pt x="1490753" y="529590"/>
                </a:lnTo>
                <a:lnTo>
                  <a:pt x="1503050" y="528320"/>
                </a:lnTo>
                <a:close/>
              </a:path>
              <a:path w="8658225" h="554990">
                <a:moveTo>
                  <a:pt x="2224916" y="528320"/>
                </a:moveTo>
                <a:lnTo>
                  <a:pt x="2142917" y="528320"/>
                </a:lnTo>
                <a:lnTo>
                  <a:pt x="2132308" y="529590"/>
                </a:lnTo>
                <a:lnTo>
                  <a:pt x="2226020" y="529590"/>
                </a:lnTo>
                <a:lnTo>
                  <a:pt x="2224916" y="528320"/>
                </a:lnTo>
                <a:close/>
              </a:path>
              <a:path w="8658225" h="554990">
                <a:moveTo>
                  <a:pt x="2959545" y="524510"/>
                </a:moveTo>
                <a:lnTo>
                  <a:pt x="2834892" y="524510"/>
                </a:lnTo>
                <a:lnTo>
                  <a:pt x="2834823" y="525780"/>
                </a:lnTo>
                <a:lnTo>
                  <a:pt x="2832315" y="525780"/>
                </a:lnTo>
                <a:lnTo>
                  <a:pt x="2827539" y="527050"/>
                </a:lnTo>
                <a:lnTo>
                  <a:pt x="2820660" y="527050"/>
                </a:lnTo>
                <a:lnTo>
                  <a:pt x="2811850" y="528320"/>
                </a:lnTo>
                <a:lnTo>
                  <a:pt x="2801275" y="528320"/>
                </a:lnTo>
                <a:lnTo>
                  <a:pt x="2789104" y="529590"/>
                </a:lnTo>
                <a:lnTo>
                  <a:pt x="2965024" y="529590"/>
                </a:lnTo>
                <a:lnTo>
                  <a:pt x="2959478" y="528320"/>
                </a:lnTo>
                <a:lnTo>
                  <a:pt x="2956804" y="527050"/>
                </a:lnTo>
                <a:lnTo>
                  <a:pt x="2956870" y="525780"/>
                </a:lnTo>
                <a:lnTo>
                  <a:pt x="2959545" y="524510"/>
                </a:lnTo>
                <a:close/>
              </a:path>
              <a:path w="8658225" h="554990">
                <a:moveTo>
                  <a:pt x="3166007" y="528320"/>
                </a:moveTo>
                <a:lnTo>
                  <a:pt x="3038508" y="528320"/>
                </a:lnTo>
                <a:lnTo>
                  <a:pt x="3041168" y="529590"/>
                </a:lnTo>
                <a:lnTo>
                  <a:pt x="3157882" y="529590"/>
                </a:lnTo>
                <a:lnTo>
                  <a:pt x="3166007" y="528320"/>
                </a:lnTo>
                <a:close/>
              </a:path>
              <a:path w="8658225" h="554990">
                <a:moveTo>
                  <a:pt x="3217433" y="528320"/>
                </a:moveTo>
                <a:lnTo>
                  <a:pt x="3202154" y="528320"/>
                </a:lnTo>
                <a:lnTo>
                  <a:pt x="3157882" y="529590"/>
                </a:lnTo>
                <a:lnTo>
                  <a:pt x="3219795" y="529590"/>
                </a:lnTo>
                <a:lnTo>
                  <a:pt x="3217433" y="528320"/>
                </a:lnTo>
                <a:close/>
              </a:path>
              <a:path w="8658225" h="554990">
                <a:moveTo>
                  <a:pt x="3913829" y="528320"/>
                </a:moveTo>
                <a:lnTo>
                  <a:pt x="3691376" y="528320"/>
                </a:lnTo>
                <a:lnTo>
                  <a:pt x="3687267" y="529590"/>
                </a:lnTo>
                <a:lnTo>
                  <a:pt x="3902848" y="529590"/>
                </a:lnTo>
                <a:lnTo>
                  <a:pt x="3913829" y="528320"/>
                </a:lnTo>
                <a:close/>
              </a:path>
              <a:path w="8658225" h="554990">
                <a:moveTo>
                  <a:pt x="3923057" y="528320"/>
                </a:moveTo>
                <a:lnTo>
                  <a:pt x="3902848" y="529590"/>
                </a:lnTo>
                <a:lnTo>
                  <a:pt x="3940094" y="529590"/>
                </a:lnTo>
                <a:lnTo>
                  <a:pt x="3923057" y="528320"/>
                </a:lnTo>
                <a:close/>
              </a:path>
              <a:path w="8658225" h="554990">
                <a:moveTo>
                  <a:pt x="677854" y="525780"/>
                </a:moveTo>
                <a:lnTo>
                  <a:pt x="650357" y="525780"/>
                </a:lnTo>
                <a:lnTo>
                  <a:pt x="652482" y="527050"/>
                </a:lnTo>
                <a:lnTo>
                  <a:pt x="652915" y="527050"/>
                </a:lnTo>
                <a:lnTo>
                  <a:pt x="652060" y="528320"/>
                </a:lnTo>
                <a:lnTo>
                  <a:pt x="692280" y="528320"/>
                </a:lnTo>
                <a:lnTo>
                  <a:pt x="683006" y="527050"/>
                </a:lnTo>
                <a:lnTo>
                  <a:pt x="677854" y="525780"/>
                </a:lnTo>
                <a:close/>
              </a:path>
              <a:path w="8658225" h="554990">
                <a:moveTo>
                  <a:pt x="953276" y="525780"/>
                </a:moveTo>
                <a:lnTo>
                  <a:pt x="906943" y="525780"/>
                </a:lnTo>
                <a:lnTo>
                  <a:pt x="926419" y="527050"/>
                </a:lnTo>
                <a:lnTo>
                  <a:pt x="937066" y="528320"/>
                </a:lnTo>
                <a:lnTo>
                  <a:pt x="964482" y="528320"/>
                </a:lnTo>
                <a:lnTo>
                  <a:pt x="967360" y="527050"/>
                </a:lnTo>
                <a:lnTo>
                  <a:pt x="962749" y="527050"/>
                </a:lnTo>
                <a:lnTo>
                  <a:pt x="953276" y="525780"/>
                </a:lnTo>
                <a:close/>
              </a:path>
              <a:path w="8658225" h="554990">
                <a:moveTo>
                  <a:pt x="1544752" y="527050"/>
                </a:moveTo>
                <a:lnTo>
                  <a:pt x="1409172" y="527050"/>
                </a:lnTo>
                <a:lnTo>
                  <a:pt x="1395351" y="528320"/>
                </a:lnTo>
                <a:lnTo>
                  <a:pt x="1542566" y="528320"/>
                </a:lnTo>
                <a:lnTo>
                  <a:pt x="1544752" y="527050"/>
                </a:lnTo>
                <a:close/>
              </a:path>
              <a:path w="8658225" h="554990">
                <a:moveTo>
                  <a:pt x="1944428" y="524510"/>
                </a:moveTo>
                <a:lnTo>
                  <a:pt x="1919377" y="524510"/>
                </a:lnTo>
                <a:lnTo>
                  <a:pt x="1913604" y="525780"/>
                </a:lnTo>
                <a:lnTo>
                  <a:pt x="1901100" y="525780"/>
                </a:lnTo>
                <a:lnTo>
                  <a:pt x="1889085" y="527050"/>
                </a:lnTo>
                <a:lnTo>
                  <a:pt x="1884781" y="527050"/>
                </a:lnTo>
                <a:lnTo>
                  <a:pt x="1898089" y="528320"/>
                </a:lnTo>
                <a:lnTo>
                  <a:pt x="1948287" y="528320"/>
                </a:lnTo>
                <a:lnTo>
                  <a:pt x="1950607" y="527050"/>
                </a:lnTo>
                <a:lnTo>
                  <a:pt x="1944428" y="524510"/>
                </a:lnTo>
                <a:close/>
              </a:path>
              <a:path w="8658225" h="554990">
                <a:moveTo>
                  <a:pt x="2209422" y="527050"/>
                </a:moveTo>
                <a:lnTo>
                  <a:pt x="2154758" y="527050"/>
                </a:lnTo>
                <a:lnTo>
                  <a:pt x="2150461" y="528320"/>
                </a:lnTo>
                <a:lnTo>
                  <a:pt x="2218817" y="528320"/>
                </a:lnTo>
                <a:lnTo>
                  <a:pt x="2209422" y="527050"/>
                </a:lnTo>
                <a:close/>
              </a:path>
              <a:path w="8658225" h="554990">
                <a:moveTo>
                  <a:pt x="2676771" y="525780"/>
                </a:moveTo>
                <a:lnTo>
                  <a:pt x="2667133" y="525780"/>
                </a:lnTo>
                <a:lnTo>
                  <a:pt x="2658258" y="527050"/>
                </a:lnTo>
                <a:lnTo>
                  <a:pt x="2647848" y="527050"/>
                </a:lnTo>
                <a:lnTo>
                  <a:pt x="2636274" y="528320"/>
                </a:lnTo>
                <a:lnTo>
                  <a:pt x="2657376" y="528320"/>
                </a:lnTo>
                <a:lnTo>
                  <a:pt x="2676771" y="525780"/>
                </a:lnTo>
                <a:close/>
              </a:path>
              <a:path w="8658225" h="554990">
                <a:moveTo>
                  <a:pt x="3169761" y="520700"/>
                </a:moveTo>
                <a:lnTo>
                  <a:pt x="3059040" y="520700"/>
                </a:lnTo>
                <a:lnTo>
                  <a:pt x="3064528" y="521970"/>
                </a:lnTo>
                <a:lnTo>
                  <a:pt x="3065117" y="523240"/>
                </a:lnTo>
                <a:lnTo>
                  <a:pt x="3062107" y="524510"/>
                </a:lnTo>
                <a:lnTo>
                  <a:pt x="3056795" y="525780"/>
                </a:lnTo>
                <a:lnTo>
                  <a:pt x="3050481" y="525780"/>
                </a:lnTo>
                <a:lnTo>
                  <a:pt x="3044463" y="527050"/>
                </a:lnTo>
                <a:lnTo>
                  <a:pt x="3040039" y="528320"/>
                </a:lnTo>
                <a:lnTo>
                  <a:pt x="3166749" y="528320"/>
                </a:lnTo>
                <a:lnTo>
                  <a:pt x="3162041" y="527050"/>
                </a:lnTo>
                <a:lnTo>
                  <a:pt x="3078683" y="527050"/>
                </a:lnTo>
                <a:lnTo>
                  <a:pt x="3076840" y="524510"/>
                </a:lnTo>
                <a:lnTo>
                  <a:pt x="3089975" y="524510"/>
                </a:lnTo>
                <a:lnTo>
                  <a:pt x="3128488" y="523240"/>
                </a:lnTo>
                <a:lnTo>
                  <a:pt x="3158258" y="523240"/>
                </a:lnTo>
                <a:lnTo>
                  <a:pt x="3164592" y="521970"/>
                </a:lnTo>
                <a:lnTo>
                  <a:pt x="3168544" y="521970"/>
                </a:lnTo>
                <a:lnTo>
                  <a:pt x="3169761" y="520700"/>
                </a:lnTo>
                <a:close/>
              </a:path>
              <a:path w="8658225" h="554990">
                <a:moveTo>
                  <a:pt x="3544834" y="527050"/>
                </a:moveTo>
                <a:lnTo>
                  <a:pt x="3491053" y="527050"/>
                </a:lnTo>
                <a:lnTo>
                  <a:pt x="3492833" y="528320"/>
                </a:lnTo>
                <a:lnTo>
                  <a:pt x="3538449" y="528320"/>
                </a:lnTo>
                <a:lnTo>
                  <a:pt x="3544834" y="527050"/>
                </a:lnTo>
                <a:close/>
              </a:path>
              <a:path w="8658225" h="554990">
                <a:moveTo>
                  <a:pt x="3632378" y="521970"/>
                </a:moveTo>
                <a:lnTo>
                  <a:pt x="3559245" y="521970"/>
                </a:lnTo>
                <a:lnTo>
                  <a:pt x="3553501" y="523240"/>
                </a:lnTo>
                <a:lnTo>
                  <a:pt x="3608208" y="523240"/>
                </a:lnTo>
                <a:lnTo>
                  <a:pt x="3608389" y="524510"/>
                </a:lnTo>
                <a:lnTo>
                  <a:pt x="3606819" y="525780"/>
                </a:lnTo>
                <a:lnTo>
                  <a:pt x="3625656" y="525780"/>
                </a:lnTo>
                <a:lnTo>
                  <a:pt x="3618951" y="527050"/>
                </a:lnTo>
                <a:lnTo>
                  <a:pt x="3590077" y="527050"/>
                </a:lnTo>
                <a:lnTo>
                  <a:pt x="3588473" y="528320"/>
                </a:lnTo>
                <a:lnTo>
                  <a:pt x="3646445" y="528320"/>
                </a:lnTo>
                <a:lnTo>
                  <a:pt x="3651047" y="527050"/>
                </a:lnTo>
                <a:lnTo>
                  <a:pt x="3651816" y="525780"/>
                </a:lnTo>
                <a:lnTo>
                  <a:pt x="3648878" y="524510"/>
                </a:lnTo>
                <a:lnTo>
                  <a:pt x="3642357" y="523240"/>
                </a:lnTo>
                <a:lnTo>
                  <a:pt x="3632378" y="521970"/>
                </a:lnTo>
                <a:close/>
              </a:path>
              <a:path w="8658225" h="554990">
                <a:moveTo>
                  <a:pt x="3937237" y="527050"/>
                </a:moveTo>
                <a:lnTo>
                  <a:pt x="3724944" y="527050"/>
                </a:lnTo>
                <a:lnTo>
                  <a:pt x="3705394" y="528320"/>
                </a:lnTo>
                <a:lnTo>
                  <a:pt x="3925307" y="528320"/>
                </a:lnTo>
                <a:lnTo>
                  <a:pt x="3937237" y="527050"/>
                </a:lnTo>
                <a:close/>
              </a:path>
              <a:path w="8658225" h="554990">
                <a:moveTo>
                  <a:pt x="6587776" y="527050"/>
                </a:moveTo>
                <a:lnTo>
                  <a:pt x="3937237" y="527050"/>
                </a:lnTo>
                <a:lnTo>
                  <a:pt x="3949575" y="528320"/>
                </a:lnTo>
                <a:lnTo>
                  <a:pt x="6579138" y="528320"/>
                </a:lnTo>
                <a:lnTo>
                  <a:pt x="6587776" y="527050"/>
                </a:lnTo>
                <a:close/>
              </a:path>
              <a:path w="8658225" h="554990">
                <a:moveTo>
                  <a:pt x="802047" y="523240"/>
                </a:moveTo>
                <a:lnTo>
                  <a:pt x="560725" y="523240"/>
                </a:lnTo>
                <a:lnTo>
                  <a:pt x="572647" y="524510"/>
                </a:lnTo>
                <a:lnTo>
                  <a:pt x="575191" y="524510"/>
                </a:lnTo>
                <a:lnTo>
                  <a:pt x="561875" y="525780"/>
                </a:lnTo>
                <a:lnTo>
                  <a:pt x="677854" y="525780"/>
                </a:lnTo>
                <a:lnTo>
                  <a:pt x="693264" y="527050"/>
                </a:lnTo>
                <a:lnTo>
                  <a:pt x="792788" y="527050"/>
                </a:lnTo>
                <a:lnTo>
                  <a:pt x="799449" y="525780"/>
                </a:lnTo>
                <a:lnTo>
                  <a:pt x="802249" y="524510"/>
                </a:lnTo>
                <a:lnTo>
                  <a:pt x="802047" y="523240"/>
                </a:lnTo>
                <a:close/>
              </a:path>
              <a:path w="8658225" h="554990">
                <a:moveTo>
                  <a:pt x="1068046" y="524510"/>
                </a:moveTo>
                <a:lnTo>
                  <a:pt x="985525" y="524510"/>
                </a:lnTo>
                <a:lnTo>
                  <a:pt x="1002336" y="527050"/>
                </a:lnTo>
                <a:lnTo>
                  <a:pt x="1013598" y="527050"/>
                </a:lnTo>
                <a:lnTo>
                  <a:pt x="1026370" y="525780"/>
                </a:lnTo>
                <a:lnTo>
                  <a:pt x="1071156" y="525780"/>
                </a:lnTo>
                <a:lnTo>
                  <a:pt x="1068046" y="524510"/>
                </a:lnTo>
                <a:close/>
              </a:path>
              <a:path w="8658225" h="554990">
                <a:moveTo>
                  <a:pt x="1167972" y="524510"/>
                </a:moveTo>
                <a:lnTo>
                  <a:pt x="1112481" y="524510"/>
                </a:lnTo>
                <a:lnTo>
                  <a:pt x="1126854" y="525780"/>
                </a:lnTo>
                <a:lnTo>
                  <a:pt x="1139150" y="525780"/>
                </a:lnTo>
                <a:lnTo>
                  <a:pt x="1149345" y="527050"/>
                </a:lnTo>
                <a:lnTo>
                  <a:pt x="1157414" y="527050"/>
                </a:lnTo>
                <a:lnTo>
                  <a:pt x="1161802" y="525780"/>
                </a:lnTo>
                <a:lnTo>
                  <a:pt x="1167972" y="524510"/>
                </a:lnTo>
                <a:close/>
              </a:path>
              <a:path w="8658225" h="554990">
                <a:moveTo>
                  <a:pt x="1532990" y="525780"/>
                </a:moveTo>
                <a:lnTo>
                  <a:pt x="1444309" y="525780"/>
                </a:lnTo>
                <a:lnTo>
                  <a:pt x="1433965" y="527050"/>
                </a:lnTo>
                <a:lnTo>
                  <a:pt x="1541033" y="527050"/>
                </a:lnTo>
                <a:lnTo>
                  <a:pt x="1532990" y="525780"/>
                </a:lnTo>
                <a:close/>
              </a:path>
              <a:path w="8658225" h="554990">
                <a:moveTo>
                  <a:pt x="2172504" y="525780"/>
                </a:moveTo>
                <a:lnTo>
                  <a:pt x="2146343" y="525780"/>
                </a:lnTo>
                <a:lnTo>
                  <a:pt x="2152880" y="527050"/>
                </a:lnTo>
                <a:lnTo>
                  <a:pt x="2172881" y="527050"/>
                </a:lnTo>
                <a:lnTo>
                  <a:pt x="2172504" y="525780"/>
                </a:lnTo>
                <a:close/>
              </a:path>
              <a:path w="8658225" h="554990">
                <a:moveTo>
                  <a:pt x="2347425" y="524510"/>
                </a:moveTo>
                <a:lnTo>
                  <a:pt x="2312588" y="524510"/>
                </a:lnTo>
                <a:lnTo>
                  <a:pt x="2314758" y="525780"/>
                </a:lnTo>
                <a:lnTo>
                  <a:pt x="2316987" y="525780"/>
                </a:lnTo>
                <a:lnTo>
                  <a:pt x="2317510" y="527050"/>
                </a:lnTo>
                <a:lnTo>
                  <a:pt x="2369885" y="527050"/>
                </a:lnTo>
                <a:lnTo>
                  <a:pt x="2362975" y="525780"/>
                </a:lnTo>
                <a:lnTo>
                  <a:pt x="2347425" y="524510"/>
                </a:lnTo>
                <a:close/>
              </a:path>
              <a:path w="8658225" h="554990">
                <a:moveTo>
                  <a:pt x="2463689" y="521970"/>
                </a:moveTo>
                <a:lnTo>
                  <a:pt x="2334880" y="521970"/>
                </a:lnTo>
                <a:lnTo>
                  <a:pt x="2346326" y="523240"/>
                </a:lnTo>
                <a:lnTo>
                  <a:pt x="2406636" y="523240"/>
                </a:lnTo>
                <a:lnTo>
                  <a:pt x="2418546" y="524510"/>
                </a:lnTo>
                <a:lnTo>
                  <a:pt x="2418546" y="527050"/>
                </a:lnTo>
                <a:lnTo>
                  <a:pt x="2434293" y="527050"/>
                </a:lnTo>
                <a:lnTo>
                  <a:pt x="2443578" y="525780"/>
                </a:lnTo>
                <a:lnTo>
                  <a:pt x="2448782" y="525780"/>
                </a:lnTo>
                <a:lnTo>
                  <a:pt x="2452282" y="524510"/>
                </a:lnTo>
                <a:lnTo>
                  <a:pt x="2456458" y="523240"/>
                </a:lnTo>
                <a:lnTo>
                  <a:pt x="2463689" y="521970"/>
                </a:lnTo>
                <a:close/>
              </a:path>
              <a:path w="8658225" h="554990">
                <a:moveTo>
                  <a:pt x="3127387" y="524510"/>
                </a:moveTo>
                <a:lnTo>
                  <a:pt x="3112457" y="525780"/>
                </a:lnTo>
                <a:lnTo>
                  <a:pt x="3110171" y="527050"/>
                </a:lnTo>
                <a:lnTo>
                  <a:pt x="3153817" y="527050"/>
                </a:lnTo>
                <a:lnTo>
                  <a:pt x="3144011" y="525780"/>
                </a:lnTo>
                <a:lnTo>
                  <a:pt x="3134556" y="525780"/>
                </a:lnTo>
                <a:lnTo>
                  <a:pt x="3127387" y="524510"/>
                </a:lnTo>
                <a:close/>
              </a:path>
              <a:path w="8658225" h="554990">
                <a:moveTo>
                  <a:pt x="3465403" y="525780"/>
                </a:moveTo>
                <a:lnTo>
                  <a:pt x="3370614" y="525780"/>
                </a:lnTo>
                <a:lnTo>
                  <a:pt x="3380397" y="527050"/>
                </a:lnTo>
                <a:lnTo>
                  <a:pt x="3460886" y="527050"/>
                </a:lnTo>
                <a:lnTo>
                  <a:pt x="3465403" y="525780"/>
                </a:lnTo>
                <a:close/>
              </a:path>
              <a:path w="8658225" h="554990">
                <a:moveTo>
                  <a:pt x="3557131" y="525780"/>
                </a:moveTo>
                <a:lnTo>
                  <a:pt x="3494970" y="525780"/>
                </a:lnTo>
                <a:lnTo>
                  <a:pt x="3491895" y="527050"/>
                </a:lnTo>
                <a:lnTo>
                  <a:pt x="3553850" y="527050"/>
                </a:lnTo>
                <a:lnTo>
                  <a:pt x="3557131" y="525780"/>
                </a:lnTo>
                <a:close/>
              </a:path>
              <a:path w="8658225" h="554990">
                <a:moveTo>
                  <a:pt x="3773210" y="524510"/>
                </a:moveTo>
                <a:lnTo>
                  <a:pt x="3758861" y="524510"/>
                </a:lnTo>
                <a:lnTo>
                  <a:pt x="3735967" y="527050"/>
                </a:lnTo>
                <a:lnTo>
                  <a:pt x="5159928" y="527050"/>
                </a:lnTo>
                <a:lnTo>
                  <a:pt x="5146387" y="525780"/>
                </a:lnTo>
                <a:lnTo>
                  <a:pt x="3770070" y="525780"/>
                </a:lnTo>
                <a:lnTo>
                  <a:pt x="3773210" y="524510"/>
                </a:lnTo>
                <a:close/>
              </a:path>
              <a:path w="8658225" h="554990">
                <a:moveTo>
                  <a:pt x="360423" y="510540"/>
                </a:moveTo>
                <a:lnTo>
                  <a:pt x="333547" y="510540"/>
                </a:lnTo>
                <a:lnTo>
                  <a:pt x="334097" y="511810"/>
                </a:lnTo>
                <a:lnTo>
                  <a:pt x="338684" y="513080"/>
                </a:lnTo>
                <a:lnTo>
                  <a:pt x="346881" y="515620"/>
                </a:lnTo>
                <a:lnTo>
                  <a:pt x="358258" y="518160"/>
                </a:lnTo>
                <a:lnTo>
                  <a:pt x="375909" y="520700"/>
                </a:lnTo>
                <a:lnTo>
                  <a:pt x="436382" y="525780"/>
                </a:lnTo>
                <a:lnTo>
                  <a:pt x="507100" y="525780"/>
                </a:lnTo>
                <a:lnTo>
                  <a:pt x="539002" y="524510"/>
                </a:lnTo>
                <a:lnTo>
                  <a:pt x="549755" y="523240"/>
                </a:lnTo>
                <a:lnTo>
                  <a:pt x="802047" y="523240"/>
                </a:lnTo>
                <a:lnTo>
                  <a:pt x="799699" y="521970"/>
                </a:lnTo>
                <a:lnTo>
                  <a:pt x="796064" y="521970"/>
                </a:lnTo>
                <a:lnTo>
                  <a:pt x="791999" y="520700"/>
                </a:lnTo>
                <a:lnTo>
                  <a:pt x="431630" y="520700"/>
                </a:lnTo>
                <a:lnTo>
                  <a:pt x="408347" y="518160"/>
                </a:lnTo>
                <a:lnTo>
                  <a:pt x="394351" y="516890"/>
                </a:lnTo>
                <a:lnTo>
                  <a:pt x="386866" y="515620"/>
                </a:lnTo>
                <a:lnTo>
                  <a:pt x="383114" y="513080"/>
                </a:lnTo>
                <a:lnTo>
                  <a:pt x="380320" y="511810"/>
                </a:lnTo>
                <a:lnTo>
                  <a:pt x="360423" y="510540"/>
                </a:lnTo>
                <a:close/>
              </a:path>
              <a:path w="8658225" h="554990">
                <a:moveTo>
                  <a:pt x="359056" y="504190"/>
                </a:moveTo>
                <a:lnTo>
                  <a:pt x="349045" y="504190"/>
                </a:lnTo>
                <a:lnTo>
                  <a:pt x="355989" y="505460"/>
                </a:lnTo>
                <a:lnTo>
                  <a:pt x="384498" y="508000"/>
                </a:lnTo>
                <a:lnTo>
                  <a:pt x="424316" y="510540"/>
                </a:lnTo>
                <a:lnTo>
                  <a:pt x="449412" y="513080"/>
                </a:lnTo>
                <a:lnTo>
                  <a:pt x="1444895" y="513080"/>
                </a:lnTo>
                <a:lnTo>
                  <a:pt x="1420321" y="515620"/>
                </a:lnTo>
                <a:lnTo>
                  <a:pt x="789013" y="515620"/>
                </a:lnTo>
                <a:lnTo>
                  <a:pt x="794964" y="516890"/>
                </a:lnTo>
                <a:lnTo>
                  <a:pt x="805304" y="519430"/>
                </a:lnTo>
                <a:lnTo>
                  <a:pt x="818881" y="521970"/>
                </a:lnTo>
                <a:lnTo>
                  <a:pt x="869357" y="525780"/>
                </a:lnTo>
                <a:lnTo>
                  <a:pt x="921953" y="525780"/>
                </a:lnTo>
                <a:lnTo>
                  <a:pt x="919300" y="524510"/>
                </a:lnTo>
                <a:lnTo>
                  <a:pt x="933264" y="524510"/>
                </a:lnTo>
                <a:lnTo>
                  <a:pt x="944022" y="523240"/>
                </a:lnTo>
                <a:lnTo>
                  <a:pt x="1849764" y="523240"/>
                </a:lnTo>
                <a:lnTo>
                  <a:pt x="1852421" y="521970"/>
                </a:lnTo>
                <a:lnTo>
                  <a:pt x="2993695" y="521970"/>
                </a:lnTo>
                <a:lnTo>
                  <a:pt x="3007436" y="520700"/>
                </a:lnTo>
                <a:lnTo>
                  <a:pt x="3167890" y="520700"/>
                </a:lnTo>
                <a:lnTo>
                  <a:pt x="3162578" y="519430"/>
                </a:lnTo>
                <a:lnTo>
                  <a:pt x="3214943" y="519430"/>
                </a:lnTo>
                <a:lnTo>
                  <a:pt x="3209834" y="518160"/>
                </a:lnTo>
                <a:lnTo>
                  <a:pt x="1796217" y="518160"/>
                </a:lnTo>
                <a:lnTo>
                  <a:pt x="1797795" y="516890"/>
                </a:lnTo>
                <a:lnTo>
                  <a:pt x="1803084" y="515620"/>
                </a:lnTo>
                <a:lnTo>
                  <a:pt x="1816749" y="513080"/>
                </a:lnTo>
                <a:lnTo>
                  <a:pt x="1821103" y="511810"/>
                </a:lnTo>
                <a:lnTo>
                  <a:pt x="1821123" y="510540"/>
                </a:lnTo>
                <a:lnTo>
                  <a:pt x="1814797" y="509270"/>
                </a:lnTo>
                <a:lnTo>
                  <a:pt x="1820486" y="508000"/>
                </a:lnTo>
                <a:lnTo>
                  <a:pt x="568945" y="508000"/>
                </a:lnTo>
                <a:lnTo>
                  <a:pt x="571965" y="506730"/>
                </a:lnTo>
                <a:lnTo>
                  <a:pt x="464831" y="506730"/>
                </a:lnTo>
                <a:lnTo>
                  <a:pt x="453281" y="505460"/>
                </a:lnTo>
                <a:lnTo>
                  <a:pt x="378480" y="505460"/>
                </a:lnTo>
                <a:lnTo>
                  <a:pt x="359056" y="504190"/>
                </a:lnTo>
                <a:close/>
              </a:path>
              <a:path w="8658225" h="554990">
                <a:moveTo>
                  <a:pt x="1273028" y="524510"/>
                </a:moveTo>
                <a:lnTo>
                  <a:pt x="1167972" y="524510"/>
                </a:lnTo>
                <a:lnTo>
                  <a:pt x="1196112" y="525780"/>
                </a:lnTo>
                <a:lnTo>
                  <a:pt x="1263258" y="525780"/>
                </a:lnTo>
                <a:lnTo>
                  <a:pt x="1273028" y="524510"/>
                </a:lnTo>
                <a:close/>
              </a:path>
              <a:path w="8658225" h="554990">
                <a:moveTo>
                  <a:pt x="1321674" y="524510"/>
                </a:moveTo>
                <a:lnTo>
                  <a:pt x="1273028" y="524510"/>
                </a:lnTo>
                <a:lnTo>
                  <a:pt x="1284637" y="525780"/>
                </a:lnTo>
                <a:lnTo>
                  <a:pt x="1309035" y="525780"/>
                </a:lnTo>
                <a:lnTo>
                  <a:pt x="1321674" y="524510"/>
                </a:lnTo>
                <a:close/>
              </a:path>
              <a:path w="8658225" h="554990">
                <a:moveTo>
                  <a:pt x="1364767" y="524510"/>
                </a:moveTo>
                <a:lnTo>
                  <a:pt x="1334504" y="524510"/>
                </a:lnTo>
                <a:lnTo>
                  <a:pt x="1347449" y="525780"/>
                </a:lnTo>
                <a:lnTo>
                  <a:pt x="1364134" y="525780"/>
                </a:lnTo>
                <a:lnTo>
                  <a:pt x="1364767" y="524510"/>
                </a:lnTo>
                <a:close/>
              </a:path>
              <a:path w="8658225" h="554990">
                <a:moveTo>
                  <a:pt x="1482997" y="523240"/>
                </a:moveTo>
                <a:lnTo>
                  <a:pt x="1382797" y="523240"/>
                </a:lnTo>
                <a:lnTo>
                  <a:pt x="1395935" y="524510"/>
                </a:lnTo>
                <a:lnTo>
                  <a:pt x="1407130" y="524510"/>
                </a:lnTo>
                <a:lnTo>
                  <a:pt x="1417906" y="525780"/>
                </a:lnTo>
                <a:lnTo>
                  <a:pt x="1482453" y="525780"/>
                </a:lnTo>
                <a:lnTo>
                  <a:pt x="1482997" y="524510"/>
                </a:lnTo>
                <a:lnTo>
                  <a:pt x="1482997" y="523240"/>
                </a:lnTo>
                <a:close/>
              </a:path>
              <a:path w="8658225" h="554990">
                <a:moveTo>
                  <a:pt x="1579524" y="523240"/>
                </a:moveTo>
                <a:lnTo>
                  <a:pt x="1482997" y="523240"/>
                </a:lnTo>
                <a:lnTo>
                  <a:pt x="1547055" y="524510"/>
                </a:lnTo>
                <a:lnTo>
                  <a:pt x="1572093" y="525780"/>
                </a:lnTo>
                <a:lnTo>
                  <a:pt x="1587004" y="525780"/>
                </a:lnTo>
                <a:lnTo>
                  <a:pt x="1584660" y="524510"/>
                </a:lnTo>
                <a:lnTo>
                  <a:pt x="1580889" y="524510"/>
                </a:lnTo>
                <a:lnTo>
                  <a:pt x="1579524" y="523240"/>
                </a:lnTo>
                <a:close/>
              </a:path>
              <a:path w="8658225" h="554990">
                <a:moveTo>
                  <a:pt x="1708659" y="523240"/>
                </a:moveTo>
                <a:lnTo>
                  <a:pt x="1579524" y="523240"/>
                </a:lnTo>
                <a:lnTo>
                  <a:pt x="1588342" y="524510"/>
                </a:lnTo>
                <a:lnTo>
                  <a:pt x="1615807" y="524510"/>
                </a:lnTo>
                <a:lnTo>
                  <a:pt x="1632425" y="525780"/>
                </a:lnTo>
                <a:lnTo>
                  <a:pt x="1694480" y="525780"/>
                </a:lnTo>
                <a:lnTo>
                  <a:pt x="1703818" y="524510"/>
                </a:lnTo>
                <a:lnTo>
                  <a:pt x="1708659" y="523240"/>
                </a:lnTo>
                <a:close/>
              </a:path>
              <a:path w="8658225" h="554990">
                <a:moveTo>
                  <a:pt x="1857557" y="524510"/>
                </a:moveTo>
                <a:lnTo>
                  <a:pt x="1833467" y="524510"/>
                </a:lnTo>
                <a:lnTo>
                  <a:pt x="1842692" y="525780"/>
                </a:lnTo>
                <a:lnTo>
                  <a:pt x="1865546" y="525780"/>
                </a:lnTo>
                <a:lnTo>
                  <a:pt x="1857557" y="524510"/>
                </a:lnTo>
                <a:close/>
              </a:path>
              <a:path w="8658225" h="554990">
                <a:moveTo>
                  <a:pt x="2240245" y="523240"/>
                </a:moveTo>
                <a:lnTo>
                  <a:pt x="1928821" y="523240"/>
                </a:lnTo>
                <a:lnTo>
                  <a:pt x="1948424" y="524510"/>
                </a:lnTo>
                <a:lnTo>
                  <a:pt x="2192421" y="524510"/>
                </a:lnTo>
                <a:lnTo>
                  <a:pt x="2208488" y="525780"/>
                </a:lnTo>
                <a:lnTo>
                  <a:pt x="2223901" y="525780"/>
                </a:lnTo>
                <a:lnTo>
                  <a:pt x="2238310" y="524510"/>
                </a:lnTo>
                <a:lnTo>
                  <a:pt x="2240245" y="523240"/>
                </a:lnTo>
                <a:close/>
              </a:path>
              <a:path w="8658225" h="554990">
                <a:moveTo>
                  <a:pt x="2710351" y="523240"/>
                </a:moveTo>
                <a:lnTo>
                  <a:pt x="2679857" y="523240"/>
                </a:lnTo>
                <a:lnTo>
                  <a:pt x="2680834" y="524510"/>
                </a:lnTo>
                <a:lnTo>
                  <a:pt x="2678792" y="524510"/>
                </a:lnTo>
                <a:lnTo>
                  <a:pt x="2674101" y="525780"/>
                </a:lnTo>
                <a:lnTo>
                  <a:pt x="2686973" y="525780"/>
                </a:lnTo>
                <a:lnTo>
                  <a:pt x="2698036" y="524510"/>
                </a:lnTo>
                <a:lnTo>
                  <a:pt x="2710351" y="523240"/>
                </a:lnTo>
                <a:close/>
              </a:path>
              <a:path w="8658225" h="554990">
                <a:moveTo>
                  <a:pt x="2834892" y="524510"/>
                </a:moveTo>
                <a:lnTo>
                  <a:pt x="2818681" y="524510"/>
                </a:lnTo>
                <a:lnTo>
                  <a:pt x="2808635" y="525780"/>
                </a:lnTo>
                <a:lnTo>
                  <a:pt x="2819876" y="525780"/>
                </a:lnTo>
                <a:lnTo>
                  <a:pt x="2834892" y="524510"/>
                </a:lnTo>
                <a:close/>
              </a:path>
              <a:path w="8658225" h="554990">
                <a:moveTo>
                  <a:pt x="3444481" y="524510"/>
                </a:moveTo>
                <a:lnTo>
                  <a:pt x="3395952" y="524510"/>
                </a:lnTo>
                <a:lnTo>
                  <a:pt x="3387389" y="525780"/>
                </a:lnTo>
                <a:lnTo>
                  <a:pt x="3452628" y="525780"/>
                </a:lnTo>
                <a:lnTo>
                  <a:pt x="3444481" y="524510"/>
                </a:lnTo>
                <a:close/>
              </a:path>
              <a:path w="8658225" h="554990">
                <a:moveTo>
                  <a:pt x="3565954" y="524510"/>
                </a:moveTo>
                <a:lnTo>
                  <a:pt x="3506274" y="524510"/>
                </a:lnTo>
                <a:lnTo>
                  <a:pt x="3499893" y="525780"/>
                </a:lnTo>
                <a:lnTo>
                  <a:pt x="3562859" y="525780"/>
                </a:lnTo>
                <a:lnTo>
                  <a:pt x="3565954" y="524510"/>
                </a:lnTo>
                <a:close/>
              </a:path>
              <a:path w="8658225" h="554990">
                <a:moveTo>
                  <a:pt x="3674013" y="523240"/>
                </a:moveTo>
                <a:lnTo>
                  <a:pt x="3661836" y="523240"/>
                </a:lnTo>
                <a:lnTo>
                  <a:pt x="3660752" y="524510"/>
                </a:lnTo>
                <a:lnTo>
                  <a:pt x="3671205" y="525780"/>
                </a:lnTo>
                <a:lnTo>
                  <a:pt x="3686994" y="525780"/>
                </a:lnTo>
                <a:lnTo>
                  <a:pt x="3698111" y="524510"/>
                </a:lnTo>
                <a:lnTo>
                  <a:pt x="3678663" y="524510"/>
                </a:lnTo>
                <a:lnTo>
                  <a:pt x="3674013" y="523240"/>
                </a:lnTo>
                <a:close/>
              </a:path>
              <a:path w="8658225" h="554990">
                <a:moveTo>
                  <a:pt x="4498797" y="521970"/>
                </a:moveTo>
                <a:lnTo>
                  <a:pt x="3759660" y="521970"/>
                </a:lnTo>
                <a:lnTo>
                  <a:pt x="3773164" y="523240"/>
                </a:lnTo>
                <a:lnTo>
                  <a:pt x="3784764" y="524510"/>
                </a:lnTo>
                <a:lnTo>
                  <a:pt x="3785768" y="525780"/>
                </a:lnTo>
                <a:lnTo>
                  <a:pt x="5146387" y="525780"/>
                </a:lnTo>
                <a:lnTo>
                  <a:pt x="5120932" y="523240"/>
                </a:lnTo>
                <a:lnTo>
                  <a:pt x="4496388" y="523240"/>
                </a:lnTo>
                <a:lnTo>
                  <a:pt x="4498797" y="521970"/>
                </a:lnTo>
                <a:close/>
              </a:path>
              <a:path w="8658225" h="554990">
                <a:moveTo>
                  <a:pt x="282166" y="511810"/>
                </a:moveTo>
                <a:lnTo>
                  <a:pt x="273670" y="511810"/>
                </a:lnTo>
                <a:lnTo>
                  <a:pt x="293554" y="516890"/>
                </a:lnTo>
                <a:lnTo>
                  <a:pt x="316505" y="523240"/>
                </a:lnTo>
                <a:lnTo>
                  <a:pt x="323385" y="524510"/>
                </a:lnTo>
                <a:lnTo>
                  <a:pt x="316660" y="520700"/>
                </a:lnTo>
                <a:lnTo>
                  <a:pt x="308082" y="518160"/>
                </a:lnTo>
                <a:lnTo>
                  <a:pt x="297902" y="515620"/>
                </a:lnTo>
                <a:lnTo>
                  <a:pt x="286374" y="513080"/>
                </a:lnTo>
                <a:lnTo>
                  <a:pt x="282166" y="511810"/>
                </a:lnTo>
                <a:close/>
              </a:path>
              <a:path w="8658225" h="554990">
                <a:moveTo>
                  <a:pt x="1372182" y="523240"/>
                </a:moveTo>
                <a:lnTo>
                  <a:pt x="962745" y="523240"/>
                </a:lnTo>
                <a:lnTo>
                  <a:pt x="975900" y="524510"/>
                </a:lnTo>
                <a:lnTo>
                  <a:pt x="1366899" y="524510"/>
                </a:lnTo>
                <a:lnTo>
                  <a:pt x="1372182" y="523240"/>
                </a:lnTo>
                <a:close/>
              </a:path>
              <a:path w="8658225" h="554990">
                <a:moveTo>
                  <a:pt x="1850424" y="523240"/>
                </a:moveTo>
                <a:lnTo>
                  <a:pt x="1726259" y="523240"/>
                </a:lnTo>
                <a:lnTo>
                  <a:pt x="1742922" y="524510"/>
                </a:lnTo>
                <a:lnTo>
                  <a:pt x="1853367" y="524510"/>
                </a:lnTo>
                <a:lnTo>
                  <a:pt x="1850424" y="523240"/>
                </a:lnTo>
                <a:close/>
              </a:path>
              <a:path w="8658225" h="554990">
                <a:moveTo>
                  <a:pt x="2334880" y="521970"/>
                </a:moveTo>
                <a:lnTo>
                  <a:pt x="1852421" y="521970"/>
                </a:lnTo>
                <a:lnTo>
                  <a:pt x="1871112" y="523240"/>
                </a:lnTo>
                <a:lnTo>
                  <a:pt x="2287118" y="523240"/>
                </a:lnTo>
                <a:lnTo>
                  <a:pt x="2296728" y="524510"/>
                </a:lnTo>
                <a:lnTo>
                  <a:pt x="2331004" y="524510"/>
                </a:lnTo>
                <a:lnTo>
                  <a:pt x="2321484" y="523240"/>
                </a:lnTo>
                <a:lnTo>
                  <a:pt x="2334880" y="521970"/>
                </a:lnTo>
                <a:close/>
              </a:path>
              <a:path w="8658225" h="554990">
                <a:moveTo>
                  <a:pt x="2765215" y="523240"/>
                </a:moveTo>
                <a:lnTo>
                  <a:pt x="2742436" y="523240"/>
                </a:lnTo>
                <a:lnTo>
                  <a:pt x="2744544" y="524510"/>
                </a:lnTo>
                <a:lnTo>
                  <a:pt x="2756526" y="524510"/>
                </a:lnTo>
                <a:lnTo>
                  <a:pt x="2765215" y="523240"/>
                </a:lnTo>
                <a:close/>
              </a:path>
              <a:path w="8658225" h="554990">
                <a:moveTo>
                  <a:pt x="2981903" y="521970"/>
                </a:moveTo>
                <a:lnTo>
                  <a:pt x="2836854" y="521970"/>
                </a:lnTo>
                <a:lnTo>
                  <a:pt x="2837749" y="523240"/>
                </a:lnTo>
                <a:lnTo>
                  <a:pt x="2834307" y="523240"/>
                </a:lnTo>
                <a:lnTo>
                  <a:pt x="2827595" y="524510"/>
                </a:lnTo>
                <a:lnTo>
                  <a:pt x="2964697" y="524510"/>
                </a:lnTo>
                <a:lnTo>
                  <a:pt x="2972194" y="523240"/>
                </a:lnTo>
                <a:lnTo>
                  <a:pt x="2981903" y="521970"/>
                </a:lnTo>
                <a:close/>
              </a:path>
              <a:path w="8658225" h="554990">
                <a:moveTo>
                  <a:pt x="3431551" y="523240"/>
                </a:moveTo>
                <a:lnTo>
                  <a:pt x="3391336" y="523240"/>
                </a:lnTo>
                <a:lnTo>
                  <a:pt x="3397027" y="524510"/>
                </a:lnTo>
                <a:lnTo>
                  <a:pt x="3428903" y="524510"/>
                </a:lnTo>
                <a:lnTo>
                  <a:pt x="3431551" y="523240"/>
                </a:lnTo>
                <a:close/>
              </a:path>
              <a:path w="8658225" h="554990">
                <a:moveTo>
                  <a:pt x="3511845" y="521970"/>
                </a:moveTo>
                <a:lnTo>
                  <a:pt x="3496940" y="521970"/>
                </a:lnTo>
                <a:lnTo>
                  <a:pt x="3496940" y="523240"/>
                </a:lnTo>
                <a:lnTo>
                  <a:pt x="3448265" y="523240"/>
                </a:lnTo>
                <a:lnTo>
                  <a:pt x="3460461" y="524510"/>
                </a:lnTo>
                <a:lnTo>
                  <a:pt x="3492459" y="524510"/>
                </a:lnTo>
                <a:lnTo>
                  <a:pt x="3503509" y="523240"/>
                </a:lnTo>
                <a:lnTo>
                  <a:pt x="3511845" y="521970"/>
                </a:lnTo>
                <a:close/>
              </a:path>
              <a:path w="8658225" h="554990">
                <a:moveTo>
                  <a:pt x="3580061" y="523240"/>
                </a:moveTo>
                <a:lnTo>
                  <a:pt x="3530298" y="523240"/>
                </a:lnTo>
                <a:lnTo>
                  <a:pt x="3521864" y="524510"/>
                </a:lnTo>
                <a:lnTo>
                  <a:pt x="3574231" y="524510"/>
                </a:lnTo>
                <a:lnTo>
                  <a:pt x="3580061" y="523240"/>
                </a:lnTo>
                <a:close/>
              </a:path>
              <a:path w="8658225" h="554990">
                <a:moveTo>
                  <a:pt x="4515389" y="519430"/>
                </a:moveTo>
                <a:lnTo>
                  <a:pt x="3703573" y="519430"/>
                </a:lnTo>
                <a:lnTo>
                  <a:pt x="3696519" y="520700"/>
                </a:lnTo>
                <a:lnTo>
                  <a:pt x="3696058" y="521970"/>
                </a:lnTo>
                <a:lnTo>
                  <a:pt x="3697141" y="523240"/>
                </a:lnTo>
                <a:lnTo>
                  <a:pt x="3694716" y="524510"/>
                </a:lnTo>
                <a:lnTo>
                  <a:pt x="3729258" y="524510"/>
                </a:lnTo>
                <a:lnTo>
                  <a:pt x="3721409" y="523240"/>
                </a:lnTo>
                <a:lnTo>
                  <a:pt x="3721409" y="521970"/>
                </a:lnTo>
                <a:lnTo>
                  <a:pt x="4507858" y="521970"/>
                </a:lnTo>
                <a:lnTo>
                  <a:pt x="4512287" y="520700"/>
                </a:lnTo>
                <a:lnTo>
                  <a:pt x="4515168" y="520700"/>
                </a:lnTo>
                <a:lnTo>
                  <a:pt x="4515389" y="519430"/>
                </a:lnTo>
                <a:close/>
              </a:path>
              <a:path w="8658225" h="554990">
                <a:moveTo>
                  <a:pt x="2527819" y="521970"/>
                </a:moveTo>
                <a:lnTo>
                  <a:pt x="2463689" y="521970"/>
                </a:lnTo>
                <a:lnTo>
                  <a:pt x="2482487" y="523240"/>
                </a:lnTo>
                <a:lnTo>
                  <a:pt x="2520000" y="523240"/>
                </a:lnTo>
                <a:lnTo>
                  <a:pt x="2527819" y="521970"/>
                </a:lnTo>
                <a:close/>
              </a:path>
              <a:path w="8658225" h="554990">
                <a:moveTo>
                  <a:pt x="2654588" y="521970"/>
                </a:moveTo>
                <a:lnTo>
                  <a:pt x="2579051" y="521970"/>
                </a:lnTo>
                <a:lnTo>
                  <a:pt x="2591642" y="523240"/>
                </a:lnTo>
                <a:lnTo>
                  <a:pt x="2641913" y="523240"/>
                </a:lnTo>
                <a:lnTo>
                  <a:pt x="2654588" y="521970"/>
                </a:lnTo>
                <a:close/>
              </a:path>
              <a:path w="8658225" h="554990">
                <a:moveTo>
                  <a:pt x="2758746" y="521970"/>
                </a:moveTo>
                <a:lnTo>
                  <a:pt x="2667358" y="521970"/>
                </a:lnTo>
                <a:lnTo>
                  <a:pt x="2675488" y="523240"/>
                </a:lnTo>
                <a:lnTo>
                  <a:pt x="2740314" y="523240"/>
                </a:lnTo>
                <a:lnTo>
                  <a:pt x="2758746" y="521970"/>
                </a:lnTo>
                <a:close/>
              </a:path>
              <a:path w="8658225" h="554990">
                <a:moveTo>
                  <a:pt x="2804124" y="521970"/>
                </a:moveTo>
                <a:lnTo>
                  <a:pt x="2758746" y="521970"/>
                </a:lnTo>
                <a:lnTo>
                  <a:pt x="2748944" y="523240"/>
                </a:lnTo>
                <a:lnTo>
                  <a:pt x="2794958" y="523240"/>
                </a:lnTo>
                <a:lnTo>
                  <a:pt x="2804124" y="521970"/>
                </a:lnTo>
                <a:close/>
              </a:path>
              <a:path w="8658225" h="554990">
                <a:moveTo>
                  <a:pt x="3214943" y="519430"/>
                </a:moveTo>
                <a:lnTo>
                  <a:pt x="3190655" y="519430"/>
                </a:lnTo>
                <a:lnTo>
                  <a:pt x="3192860" y="520700"/>
                </a:lnTo>
                <a:lnTo>
                  <a:pt x="3194071" y="521970"/>
                </a:lnTo>
                <a:lnTo>
                  <a:pt x="3195838" y="521970"/>
                </a:lnTo>
                <a:lnTo>
                  <a:pt x="3199713" y="523240"/>
                </a:lnTo>
                <a:lnTo>
                  <a:pt x="3214034" y="521970"/>
                </a:lnTo>
                <a:lnTo>
                  <a:pt x="3217727" y="520700"/>
                </a:lnTo>
                <a:lnTo>
                  <a:pt x="3214943" y="519430"/>
                </a:lnTo>
                <a:close/>
              </a:path>
              <a:path w="8658225" h="554990">
                <a:moveTo>
                  <a:pt x="4961822" y="521970"/>
                </a:moveTo>
                <a:lnTo>
                  <a:pt x="4525861" y="521970"/>
                </a:lnTo>
                <a:lnTo>
                  <a:pt x="4510976" y="523240"/>
                </a:lnTo>
                <a:lnTo>
                  <a:pt x="4964481" y="523240"/>
                </a:lnTo>
                <a:lnTo>
                  <a:pt x="4961822" y="521970"/>
                </a:lnTo>
                <a:close/>
              </a:path>
              <a:path w="8658225" h="554990">
                <a:moveTo>
                  <a:pt x="5086963" y="518160"/>
                </a:moveTo>
                <a:lnTo>
                  <a:pt x="5045599" y="518160"/>
                </a:lnTo>
                <a:lnTo>
                  <a:pt x="5044678" y="519430"/>
                </a:lnTo>
                <a:lnTo>
                  <a:pt x="5039969" y="520700"/>
                </a:lnTo>
                <a:lnTo>
                  <a:pt x="5041538" y="521970"/>
                </a:lnTo>
                <a:lnTo>
                  <a:pt x="4985914" y="521970"/>
                </a:lnTo>
                <a:lnTo>
                  <a:pt x="4977863" y="523240"/>
                </a:lnTo>
                <a:lnTo>
                  <a:pt x="5120932" y="523240"/>
                </a:lnTo>
                <a:lnTo>
                  <a:pt x="5108768" y="521970"/>
                </a:lnTo>
                <a:lnTo>
                  <a:pt x="5084940" y="520700"/>
                </a:lnTo>
                <a:lnTo>
                  <a:pt x="5086963" y="518160"/>
                </a:lnTo>
                <a:close/>
              </a:path>
              <a:path w="8658225" h="554990">
                <a:moveTo>
                  <a:pt x="5242052" y="521970"/>
                </a:moveTo>
                <a:lnTo>
                  <a:pt x="5186377" y="521970"/>
                </a:lnTo>
                <a:lnTo>
                  <a:pt x="5173179" y="523240"/>
                </a:lnTo>
                <a:lnTo>
                  <a:pt x="5251910" y="523240"/>
                </a:lnTo>
                <a:lnTo>
                  <a:pt x="5242052" y="521970"/>
                </a:lnTo>
                <a:close/>
              </a:path>
              <a:path w="8658225" h="554990">
                <a:moveTo>
                  <a:pt x="3486125" y="518160"/>
                </a:moveTo>
                <a:lnTo>
                  <a:pt x="3270532" y="518160"/>
                </a:lnTo>
                <a:lnTo>
                  <a:pt x="3282439" y="519430"/>
                </a:lnTo>
                <a:lnTo>
                  <a:pt x="3291056" y="520700"/>
                </a:lnTo>
                <a:lnTo>
                  <a:pt x="3296603" y="521970"/>
                </a:lnTo>
                <a:lnTo>
                  <a:pt x="3489094" y="521970"/>
                </a:lnTo>
                <a:lnTo>
                  <a:pt x="3492823" y="520700"/>
                </a:lnTo>
                <a:lnTo>
                  <a:pt x="3494023" y="519430"/>
                </a:lnTo>
                <a:lnTo>
                  <a:pt x="3491411" y="519430"/>
                </a:lnTo>
                <a:lnTo>
                  <a:pt x="3486125" y="518160"/>
                </a:lnTo>
                <a:close/>
              </a:path>
              <a:path w="8658225" h="554990">
                <a:moveTo>
                  <a:pt x="4601005" y="515620"/>
                </a:moveTo>
                <a:lnTo>
                  <a:pt x="3505121" y="515620"/>
                </a:lnTo>
                <a:lnTo>
                  <a:pt x="3507999" y="516890"/>
                </a:lnTo>
                <a:lnTo>
                  <a:pt x="3511352" y="518160"/>
                </a:lnTo>
                <a:lnTo>
                  <a:pt x="3516483" y="519430"/>
                </a:lnTo>
                <a:lnTo>
                  <a:pt x="3524697" y="520700"/>
                </a:lnTo>
                <a:lnTo>
                  <a:pt x="3565077" y="520700"/>
                </a:lnTo>
                <a:lnTo>
                  <a:pt x="3565420" y="521970"/>
                </a:lnTo>
                <a:lnTo>
                  <a:pt x="3619067" y="521970"/>
                </a:lnTo>
                <a:lnTo>
                  <a:pt x="3619222" y="520700"/>
                </a:lnTo>
                <a:lnTo>
                  <a:pt x="3625313" y="519430"/>
                </a:lnTo>
                <a:lnTo>
                  <a:pt x="4544400" y="519430"/>
                </a:lnTo>
                <a:lnTo>
                  <a:pt x="4559562" y="518160"/>
                </a:lnTo>
                <a:lnTo>
                  <a:pt x="4584909" y="518160"/>
                </a:lnTo>
                <a:lnTo>
                  <a:pt x="4591282" y="516890"/>
                </a:lnTo>
                <a:lnTo>
                  <a:pt x="4601005" y="515620"/>
                </a:lnTo>
                <a:close/>
              </a:path>
              <a:path w="8658225" h="554990">
                <a:moveTo>
                  <a:pt x="4640002" y="516890"/>
                </a:moveTo>
                <a:lnTo>
                  <a:pt x="4625910" y="518160"/>
                </a:lnTo>
                <a:lnTo>
                  <a:pt x="4612445" y="518160"/>
                </a:lnTo>
                <a:lnTo>
                  <a:pt x="4599491" y="519430"/>
                </a:lnTo>
                <a:lnTo>
                  <a:pt x="4574640" y="519430"/>
                </a:lnTo>
                <a:lnTo>
                  <a:pt x="4538236" y="521970"/>
                </a:lnTo>
                <a:lnTo>
                  <a:pt x="4831899" y="521970"/>
                </a:lnTo>
                <a:lnTo>
                  <a:pt x="4799489" y="520700"/>
                </a:lnTo>
                <a:lnTo>
                  <a:pt x="4636284" y="520700"/>
                </a:lnTo>
                <a:lnTo>
                  <a:pt x="4630865" y="519430"/>
                </a:lnTo>
                <a:lnTo>
                  <a:pt x="4635892" y="518160"/>
                </a:lnTo>
                <a:lnTo>
                  <a:pt x="4640002" y="516890"/>
                </a:lnTo>
                <a:close/>
              </a:path>
              <a:path w="8658225" h="554990">
                <a:moveTo>
                  <a:pt x="4960504" y="520700"/>
                </a:moveTo>
                <a:lnTo>
                  <a:pt x="4873665" y="520700"/>
                </a:lnTo>
                <a:lnTo>
                  <a:pt x="4864757" y="521970"/>
                </a:lnTo>
                <a:lnTo>
                  <a:pt x="4960623" y="521970"/>
                </a:lnTo>
                <a:lnTo>
                  <a:pt x="4960504" y="520700"/>
                </a:lnTo>
                <a:close/>
              </a:path>
              <a:path w="8658225" h="554990">
                <a:moveTo>
                  <a:pt x="5233995" y="520700"/>
                </a:moveTo>
                <a:lnTo>
                  <a:pt x="5217604" y="520700"/>
                </a:lnTo>
                <a:lnTo>
                  <a:pt x="5201459" y="521970"/>
                </a:lnTo>
                <a:lnTo>
                  <a:pt x="5235880" y="521970"/>
                </a:lnTo>
                <a:lnTo>
                  <a:pt x="5233995" y="520700"/>
                </a:lnTo>
                <a:close/>
              </a:path>
              <a:path w="8658225" h="554990">
                <a:moveTo>
                  <a:pt x="785805" y="516890"/>
                </a:moveTo>
                <a:lnTo>
                  <a:pt x="492481" y="516890"/>
                </a:lnTo>
                <a:lnTo>
                  <a:pt x="478600" y="518160"/>
                </a:lnTo>
                <a:lnTo>
                  <a:pt x="454471" y="518160"/>
                </a:lnTo>
                <a:lnTo>
                  <a:pt x="444793" y="519430"/>
                </a:lnTo>
                <a:lnTo>
                  <a:pt x="437084" y="519430"/>
                </a:lnTo>
                <a:lnTo>
                  <a:pt x="431630" y="520700"/>
                </a:lnTo>
                <a:lnTo>
                  <a:pt x="791999" y="520700"/>
                </a:lnTo>
                <a:lnTo>
                  <a:pt x="788362" y="519430"/>
                </a:lnTo>
                <a:lnTo>
                  <a:pt x="786012" y="518160"/>
                </a:lnTo>
                <a:lnTo>
                  <a:pt x="785805" y="516890"/>
                </a:lnTo>
                <a:close/>
              </a:path>
              <a:path w="8658225" h="554990">
                <a:moveTo>
                  <a:pt x="4812357" y="518160"/>
                </a:moveTo>
                <a:lnTo>
                  <a:pt x="4659412" y="518160"/>
                </a:lnTo>
                <a:lnTo>
                  <a:pt x="4661379" y="519430"/>
                </a:lnTo>
                <a:lnTo>
                  <a:pt x="4679402" y="519430"/>
                </a:lnTo>
                <a:lnTo>
                  <a:pt x="4676645" y="520700"/>
                </a:lnTo>
                <a:lnTo>
                  <a:pt x="4792332" y="520700"/>
                </a:lnTo>
                <a:lnTo>
                  <a:pt x="4801269" y="519430"/>
                </a:lnTo>
                <a:lnTo>
                  <a:pt x="4812357" y="518160"/>
                </a:lnTo>
                <a:close/>
              </a:path>
              <a:path w="8658225" h="554990">
                <a:moveTo>
                  <a:pt x="4952595" y="519430"/>
                </a:moveTo>
                <a:lnTo>
                  <a:pt x="4867312" y="519430"/>
                </a:lnTo>
                <a:lnTo>
                  <a:pt x="4882449" y="520700"/>
                </a:lnTo>
                <a:lnTo>
                  <a:pt x="4957279" y="520700"/>
                </a:lnTo>
                <a:lnTo>
                  <a:pt x="4952595" y="519430"/>
                </a:lnTo>
                <a:close/>
              </a:path>
              <a:path w="8658225" h="554990">
                <a:moveTo>
                  <a:pt x="5159170" y="516890"/>
                </a:moveTo>
                <a:lnTo>
                  <a:pt x="5020486" y="516890"/>
                </a:lnTo>
                <a:lnTo>
                  <a:pt x="5031935" y="518160"/>
                </a:lnTo>
                <a:lnTo>
                  <a:pt x="5103935" y="518160"/>
                </a:lnTo>
                <a:lnTo>
                  <a:pt x="5110026" y="519430"/>
                </a:lnTo>
                <a:lnTo>
                  <a:pt x="5108612" y="520700"/>
                </a:lnTo>
                <a:lnTo>
                  <a:pt x="5117894" y="519430"/>
                </a:lnTo>
                <a:lnTo>
                  <a:pt x="5130542" y="519430"/>
                </a:lnTo>
                <a:lnTo>
                  <a:pt x="5159170" y="516890"/>
                </a:lnTo>
                <a:close/>
              </a:path>
              <a:path w="8658225" h="554990">
                <a:moveTo>
                  <a:pt x="1983735" y="514350"/>
                </a:moveTo>
                <a:lnTo>
                  <a:pt x="1893060" y="514350"/>
                </a:lnTo>
                <a:lnTo>
                  <a:pt x="1893896" y="515620"/>
                </a:lnTo>
                <a:lnTo>
                  <a:pt x="1898451" y="516890"/>
                </a:lnTo>
                <a:lnTo>
                  <a:pt x="3206551" y="516890"/>
                </a:lnTo>
                <a:lnTo>
                  <a:pt x="3218509" y="518160"/>
                </a:lnTo>
                <a:lnTo>
                  <a:pt x="3233885" y="519430"/>
                </a:lnTo>
                <a:lnTo>
                  <a:pt x="3247734" y="519430"/>
                </a:lnTo>
                <a:lnTo>
                  <a:pt x="3255116" y="518160"/>
                </a:lnTo>
                <a:lnTo>
                  <a:pt x="3477205" y="518160"/>
                </a:lnTo>
                <a:lnTo>
                  <a:pt x="3483738" y="516890"/>
                </a:lnTo>
                <a:lnTo>
                  <a:pt x="3495570" y="515620"/>
                </a:lnTo>
                <a:lnTo>
                  <a:pt x="1996293" y="515620"/>
                </a:lnTo>
                <a:lnTo>
                  <a:pt x="1983735" y="514350"/>
                </a:lnTo>
                <a:close/>
              </a:path>
              <a:path w="8658225" h="554990">
                <a:moveTo>
                  <a:pt x="4960562" y="518160"/>
                </a:moveTo>
                <a:lnTo>
                  <a:pt x="4846755" y="518160"/>
                </a:lnTo>
                <a:lnTo>
                  <a:pt x="4847280" y="519430"/>
                </a:lnTo>
                <a:lnTo>
                  <a:pt x="4945056" y="519430"/>
                </a:lnTo>
                <a:lnTo>
                  <a:pt x="4960562" y="518160"/>
                </a:lnTo>
                <a:close/>
              </a:path>
              <a:path w="8658225" h="554990">
                <a:moveTo>
                  <a:pt x="8418535" y="489778"/>
                </a:moveTo>
                <a:lnTo>
                  <a:pt x="8413025" y="491490"/>
                </a:lnTo>
                <a:lnTo>
                  <a:pt x="8398648" y="496570"/>
                </a:lnTo>
                <a:lnTo>
                  <a:pt x="8386873" y="499110"/>
                </a:lnTo>
                <a:lnTo>
                  <a:pt x="8378324" y="500380"/>
                </a:lnTo>
                <a:lnTo>
                  <a:pt x="8373627" y="501650"/>
                </a:lnTo>
                <a:lnTo>
                  <a:pt x="6741951" y="501650"/>
                </a:lnTo>
                <a:lnTo>
                  <a:pt x="6736121" y="502920"/>
                </a:lnTo>
                <a:lnTo>
                  <a:pt x="6738682" y="502920"/>
                </a:lnTo>
                <a:lnTo>
                  <a:pt x="6751368" y="504190"/>
                </a:lnTo>
                <a:lnTo>
                  <a:pt x="6755199" y="504190"/>
                </a:lnTo>
                <a:lnTo>
                  <a:pt x="6752511" y="505460"/>
                </a:lnTo>
                <a:lnTo>
                  <a:pt x="6737785" y="505460"/>
                </a:lnTo>
                <a:lnTo>
                  <a:pt x="6733921" y="506730"/>
                </a:lnTo>
                <a:lnTo>
                  <a:pt x="6747818" y="506730"/>
                </a:lnTo>
                <a:lnTo>
                  <a:pt x="6754779" y="508000"/>
                </a:lnTo>
                <a:lnTo>
                  <a:pt x="6342150" y="508000"/>
                </a:lnTo>
                <a:lnTo>
                  <a:pt x="6347583" y="509270"/>
                </a:lnTo>
                <a:lnTo>
                  <a:pt x="6333221" y="509270"/>
                </a:lnTo>
                <a:lnTo>
                  <a:pt x="6314648" y="510540"/>
                </a:lnTo>
                <a:lnTo>
                  <a:pt x="2815428" y="510540"/>
                </a:lnTo>
                <a:lnTo>
                  <a:pt x="2807566" y="511810"/>
                </a:lnTo>
                <a:lnTo>
                  <a:pt x="1993320" y="511810"/>
                </a:lnTo>
                <a:lnTo>
                  <a:pt x="1989576" y="513080"/>
                </a:lnTo>
                <a:lnTo>
                  <a:pt x="1989746" y="513080"/>
                </a:lnTo>
                <a:lnTo>
                  <a:pt x="1994667" y="514350"/>
                </a:lnTo>
                <a:lnTo>
                  <a:pt x="1996293" y="515620"/>
                </a:lnTo>
                <a:lnTo>
                  <a:pt x="4701457" y="515620"/>
                </a:lnTo>
                <a:lnTo>
                  <a:pt x="4703245" y="518160"/>
                </a:lnTo>
                <a:lnTo>
                  <a:pt x="4960562" y="518160"/>
                </a:lnTo>
                <a:lnTo>
                  <a:pt x="4967985" y="519430"/>
                </a:lnTo>
                <a:lnTo>
                  <a:pt x="4995373" y="519430"/>
                </a:lnTo>
                <a:lnTo>
                  <a:pt x="5010144" y="516890"/>
                </a:lnTo>
                <a:lnTo>
                  <a:pt x="8405352" y="516890"/>
                </a:lnTo>
                <a:lnTo>
                  <a:pt x="8412702" y="514350"/>
                </a:lnTo>
                <a:lnTo>
                  <a:pt x="8423396" y="510540"/>
                </a:lnTo>
                <a:lnTo>
                  <a:pt x="8433741" y="508000"/>
                </a:lnTo>
                <a:lnTo>
                  <a:pt x="8433083" y="506730"/>
                </a:lnTo>
                <a:lnTo>
                  <a:pt x="8438962" y="504190"/>
                </a:lnTo>
                <a:lnTo>
                  <a:pt x="8449952" y="499110"/>
                </a:lnTo>
                <a:lnTo>
                  <a:pt x="8464626" y="492760"/>
                </a:lnTo>
                <a:lnTo>
                  <a:pt x="8467767" y="491490"/>
                </a:lnTo>
                <a:lnTo>
                  <a:pt x="8414715" y="491490"/>
                </a:lnTo>
                <a:lnTo>
                  <a:pt x="8418535" y="489778"/>
                </a:lnTo>
                <a:close/>
              </a:path>
              <a:path w="8658225" h="554990">
                <a:moveTo>
                  <a:pt x="8405352" y="516890"/>
                </a:moveTo>
                <a:lnTo>
                  <a:pt x="5182586" y="516890"/>
                </a:lnTo>
                <a:lnTo>
                  <a:pt x="5198880" y="518160"/>
                </a:lnTo>
                <a:lnTo>
                  <a:pt x="5209492" y="519430"/>
                </a:lnTo>
                <a:lnTo>
                  <a:pt x="5215865" y="518160"/>
                </a:lnTo>
                <a:lnTo>
                  <a:pt x="8401677" y="518160"/>
                </a:lnTo>
                <a:lnTo>
                  <a:pt x="8405352" y="516890"/>
                </a:lnTo>
                <a:close/>
              </a:path>
              <a:path w="8658225" h="554990">
                <a:moveTo>
                  <a:pt x="3206551" y="516890"/>
                </a:moveTo>
                <a:lnTo>
                  <a:pt x="1837753" y="516890"/>
                </a:lnTo>
                <a:lnTo>
                  <a:pt x="1840892" y="518160"/>
                </a:lnTo>
                <a:lnTo>
                  <a:pt x="3209834" y="518160"/>
                </a:lnTo>
                <a:lnTo>
                  <a:pt x="3206551" y="516890"/>
                </a:lnTo>
                <a:close/>
              </a:path>
              <a:path w="8658225" h="554990">
                <a:moveTo>
                  <a:pt x="789013" y="515620"/>
                </a:moveTo>
                <a:lnTo>
                  <a:pt x="553487" y="515620"/>
                </a:lnTo>
                <a:lnTo>
                  <a:pt x="507195" y="516890"/>
                </a:lnTo>
                <a:lnTo>
                  <a:pt x="788600" y="516890"/>
                </a:lnTo>
                <a:lnTo>
                  <a:pt x="789013" y="515620"/>
                </a:lnTo>
                <a:close/>
              </a:path>
              <a:path w="8658225" h="554990">
                <a:moveTo>
                  <a:pt x="1847804" y="514350"/>
                </a:moveTo>
                <a:lnTo>
                  <a:pt x="1830551" y="514350"/>
                </a:lnTo>
                <a:lnTo>
                  <a:pt x="1823716" y="515620"/>
                </a:lnTo>
                <a:lnTo>
                  <a:pt x="1826365" y="516890"/>
                </a:lnTo>
                <a:lnTo>
                  <a:pt x="1883004" y="516890"/>
                </a:lnTo>
                <a:lnTo>
                  <a:pt x="1870426" y="515620"/>
                </a:lnTo>
                <a:lnTo>
                  <a:pt x="1859199" y="515620"/>
                </a:lnTo>
                <a:lnTo>
                  <a:pt x="1847804" y="514350"/>
                </a:lnTo>
                <a:close/>
              </a:path>
              <a:path w="8658225" h="554990">
                <a:moveTo>
                  <a:pt x="4701457" y="515620"/>
                </a:moveTo>
                <a:lnTo>
                  <a:pt x="4643932" y="515620"/>
                </a:lnTo>
                <a:lnTo>
                  <a:pt x="4658773" y="516890"/>
                </a:lnTo>
                <a:lnTo>
                  <a:pt x="4687858" y="516890"/>
                </a:lnTo>
                <a:lnTo>
                  <a:pt x="4701457" y="515620"/>
                </a:lnTo>
                <a:close/>
              </a:path>
              <a:path w="8658225" h="554990">
                <a:moveTo>
                  <a:pt x="188614" y="496570"/>
                </a:moveTo>
                <a:lnTo>
                  <a:pt x="200332" y="501650"/>
                </a:lnTo>
                <a:lnTo>
                  <a:pt x="209657" y="506730"/>
                </a:lnTo>
                <a:lnTo>
                  <a:pt x="219741" y="511810"/>
                </a:lnTo>
                <a:lnTo>
                  <a:pt x="233734" y="515620"/>
                </a:lnTo>
                <a:lnTo>
                  <a:pt x="220192" y="510540"/>
                </a:lnTo>
                <a:lnTo>
                  <a:pt x="210266" y="505460"/>
                </a:lnTo>
                <a:lnTo>
                  <a:pt x="257236" y="505460"/>
                </a:lnTo>
                <a:lnTo>
                  <a:pt x="246226" y="502920"/>
                </a:lnTo>
                <a:lnTo>
                  <a:pt x="231832" y="500380"/>
                </a:lnTo>
                <a:lnTo>
                  <a:pt x="206660" y="500380"/>
                </a:lnTo>
                <a:lnTo>
                  <a:pt x="194866" y="497840"/>
                </a:lnTo>
                <a:lnTo>
                  <a:pt x="188614" y="496570"/>
                </a:lnTo>
                <a:close/>
              </a:path>
              <a:path w="8658225" h="554990">
                <a:moveTo>
                  <a:pt x="558173" y="514350"/>
                </a:moveTo>
                <a:lnTo>
                  <a:pt x="485763" y="514350"/>
                </a:lnTo>
                <a:lnTo>
                  <a:pt x="497712" y="515620"/>
                </a:lnTo>
                <a:lnTo>
                  <a:pt x="545838" y="515620"/>
                </a:lnTo>
                <a:lnTo>
                  <a:pt x="558173" y="514350"/>
                </a:lnTo>
                <a:close/>
              </a:path>
              <a:path w="8658225" h="554990">
                <a:moveTo>
                  <a:pt x="1377894" y="514350"/>
                </a:moveTo>
                <a:lnTo>
                  <a:pt x="597031" y="514350"/>
                </a:lnTo>
                <a:lnTo>
                  <a:pt x="583295" y="515620"/>
                </a:lnTo>
                <a:lnTo>
                  <a:pt x="1382964" y="515620"/>
                </a:lnTo>
                <a:lnTo>
                  <a:pt x="1377894" y="514350"/>
                </a:lnTo>
                <a:close/>
              </a:path>
              <a:path w="8658225" h="554990">
                <a:moveTo>
                  <a:pt x="1354217" y="513080"/>
                </a:moveTo>
                <a:lnTo>
                  <a:pt x="461658" y="513080"/>
                </a:lnTo>
                <a:lnTo>
                  <a:pt x="473760" y="514350"/>
                </a:lnTo>
                <a:lnTo>
                  <a:pt x="1344658" y="514350"/>
                </a:lnTo>
                <a:lnTo>
                  <a:pt x="1354217" y="513080"/>
                </a:lnTo>
                <a:close/>
              </a:path>
              <a:path w="8658225" h="554990">
                <a:moveTo>
                  <a:pt x="1430146" y="513080"/>
                </a:moveTo>
                <a:lnTo>
                  <a:pt x="1402014" y="513080"/>
                </a:lnTo>
                <a:lnTo>
                  <a:pt x="1415817" y="514350"/>
                </a:lnTo>
                <a:lnTo>
                  <a:pt x="1430146" y="513080"/>
                </a:lnTo>
                <a:close/>
              </a:path>
              <a:path w="8658225" h="554990">
                <a:moveTo>
                  <a:pt x="1981906" y="511810"/>
                </a:moveTo>
                <a:lnTo>
                  <a:pt x="1929608" y="511810"/>
                </a:lnTo>
                <a:lnTo>
                  <a:pt x="1918302" y="513080"/>
                </a:lnTo>
                <a:lnTo>
                  <a:pt x="1900825" y="513080"/>
                </a:lnTo>
                <a:lnTo>
                  <a:pt x="1895513" y="514350"/>
                </a:lnTo>
                <a:lnTo>
                  <a:pt x="1958335" y="514350"/>
                </a:lnTo>
                <a:lnTo>
                  <a:pt x="1967084" y="513080"/>
                </a:lnTo>
                <a:lnTo>
                  <a:pt x="1981906" y="511810"/>
                </a:lnTo>
                <a:close/>
              </a:path>
              <a:path w="8658225" h="554990">
                <a:moveTo>
                  <a:pt x="1915470" y="510540"/>
                </a:moveTo>
                <a:lnTo>
                  <a:pt x="1846111" y="510540"/>
                </a:lnTo>
                <a:lnTo>
                  <a:pt x="1857840" y="511810"/>
                </a:lnTo>
                <a:lnTo>
                  <a:pt x="1903915" y="511810"/>
                </a:lnTo>
                <a:lnTo>
                  <a:pt x="1915470" y="510540"/>
                </a:lnTo>
                <a:close/>
              </a:path>
              <a:path w="8658225" h="554990">
                <a:moveTo>
                  <a:pt x="2058853" y="510540"/>
                </a:moveTo>
                <a:lnTo>
                  <a:pt x="2009207" y="510540"/>
                </a:lnTo>
                <a:lnTo>
                  <a:pt x="2000143" y="511810"/>
                </a:lnTo>
                <a:lnTo>
                  <a:pt x="2063791" y="511810"/>
                </a:lnTo>
                <a:lnTo>
                  <a:pt x="2058853" y="510540"/>
                </a:lnTo>
                <a:close/>
              </a:path>
              <a:path w="8658225" h="554990">
                <a:moveTo>
                  <a:pt x="2102313" y="509270"/>
                </a:moveTo>
                <a:lnTo>
                  <a:pt x="2079488" y="509270"/>
                </a:lnTo>
                <a:lnTo>
                  <a:pt x="2076349" y="510540"/>
                </a:lnTo>
                <a:lnTo>
                  <a:pt x="2066930" y="510540"/>
                </a:lnTo>
                <a:lnTo>
                  <a:pt x="2063791" y="511810"/>
                </a:lnTo>
                <a:lnTo>
                  <a:pt x="2104297" y="511810"/>
                </a:lnTo>
                <a:lnTo>
                  <a:pt x="2101135" y="510540"/>
                </a:lnTo>
                <a:lnTo>
                  <a:pt x="2102313" y="509270"/>
                </a:lnTo>
                <a:close/>
              </a:path>
              <a:path w="8658225" h="554990">
                <a:moveTo>
                  <a:pt x="2882851" y="502920"/>
                </a:moveTo>
                <a:lnTo>
                  <a:pt x="1893429" y="502920"/>
                </a:lnTo>
                <a:lnTo>
                  <a:pt x="1857129" y="505460"/>
                </a:lnTo>
                <a:lnTo>
                  <a:pt x="2150530" y="505460"/>
                </a:lnTo>
                <a:lnTo>
                  <a:pt x="2143723" y="508000"/>
                </a:lnTo>
                <a:lnTo>
                  <a:pt x="2132007" y="510540"/>
                </a:lnTo>
                <a:lnTo>
                  <a:pt x="2113272" y="511810"/>
                </a:lnTo>
                <a:lnTo>
                  <a:pt x="2134231" y="511810"/>
                </a:lnTo>
                <a:lnTo>
                  <a:pt x="2138744" y="510540"/>
                </a:lnTo>
                <a:lnTo>
                  <a:pt x="2172829" y="510540"/>
                </a:lnTo>
                <a:lnTo>
                  <a:pt x="2177753" y="509270"/>
                </a:lnTo>
                <a:lnTo>
                  <a:pt x="2180913" y="509270"/>
                </a:lnTo>
                <a:lnTo>
                  <a:pt x="2177949" y="508000"/>
                </a:lnTo>
                <a:lnTo>
                  <a:pt x="2636335" y="508000"/>
                </a:lnTo>
                <a:lnTo>
                  <a:pt x="2648810" y="506730"/>
                </a:lnTo>
                <a:lnTo>
                  <a:pt x="2807463" y="506730"/>
                </a:lnTo>
                <a:lnTo>
                  <a:pt x="2818026" y="505460"/>
                </a:lnTo>
                <a:lnTo>
                  <a:pt x="2827683" y="504190"/>
                </a:lnTo>
                <a:lnTo>
                  <a:pt x="2879711" y="504190"/>
                </a:lnTo>
                <a:lnTo>
                  <a:pt x="2882851" y="502920"/>
                </a:lnTo>
                <a:close/>
              </a:path>
              <a:path w="8658225" h="554990">
                <a:moveTo>
                  <a:pt x="2209085" y="510540"/>
                </a:moveTo>
                <a:lnTo>
                  <a:pt x="2164154" y="510540"/>
                </a:lnTo>
                <a:lnTo>
                  <a:pt x="2149715" y="511810"/>
                </a:lnTo>
                <a:lnTo>
                  <a:pt x="2224356" y="511810"/>
                </a:lnTo>
                <a:lnTo>
                  <a:pt x="2209085" y="510540"/>
                </a:lnTo>
                <a:close/>
              </a:path>
              <a:path w="8658225" h="554990">
                <a:moveTo>
                  <a:pt x="2354889" y="509270"/>
                </a:moveTo>
                <a:lnTo>
                  <a:pt x="2264857" y="509270"/>
                </a:lnTo>
                <a:lnTo>
                  <a:pt x="2250059" y="510540"/>
                </a:lnTo>
                <a:lnTo>
                  <a:pt x="2234226" y="510540"/>
                </a:lnTo>
                <a:lnTo>
                  <a:pt x="2224356" y="511810"/>
                </a:lnTo>
                <a:lnTo>
                  <a:pt x="2352618" y="511810"/>
                </a:lnTo>
                <a:lnTo>
                  <a:pt x="2351503" y="510540"/>
                </a:lnTo>
                <a:lnTo>
                  <a:pt x="2354889" y="509270"/>
                </a:lnTo>
                <a:close/>
              </a:path>
              <a:path w="8658225" h="554990">
                <a:moveTo>
                  <a:pt x="2625627" y="508000"/>
                </a:moveTo>
                <a:lnTo>
                  <a:pt x="2418087" y="508000"/>
                </a:lnTo>
                <a:lnTo>
                  <a:pt x="2424102" y="509270"/>
                </a:lnTo>
                <a:lnTo>
                  <a:pt x="2425764" y="510540"/>
                </a:lnTo>
                <a:lnTo>
                  <a:pt x="2417939" y="510540"/>
                </a:lnTo>
                <a:lnTo>
                  <a:pt x="2409405" y="511810"/>
                </a:lnTo>
                <a:lnTo>
                  <a:pt x="2615247" y="511810"/>
                </a:lnTo>
                <a:lnTo>
                  <a:pt x="2611496" y="510540"/>
                </a:lnTo>
                <a:lnTo>
                  <a:pt x="2612469" y="509270"/>
                </a:lnTo>
                <a:lnTo>
                  <a:pt x="2617425" y="509270"/>
                </a:lnTo>
                <a:lnTo>
                  <a:pt x="2625627" y="508000"/>
                </a:lnTo>
                <a:close/>
              </a:path>
              <a:path w="8658225" h="554990">
                <a:moveTo>
                  <a:pt x="2659914" y="509270"/>
                </a:moveTo>
                <a:lnTo>
                  <a:pt x="2643581" y="509270"/>
                </a:lnTo>
                <a:lnTo>
                  <a:pt x="2642480" y="510540"/>
                </a:lnTo>
                <a:lnTo>
                  <a:pt x="2642098" y="510540"/>
                </a:lnTo>
                <a:lnTo>
                  <a:pt x="2641253" y="511810"/>
                </a:lnTo>
                <a:lnTo>
                  <a:pt x="2680606" y="511810"/>
                </a:lnTo>
                <a:lnTo>
                  <a:pt x="2663603" y="510540"/>
                </a:lnTo>
                <a:lnTo>
                  <a:pt x="2659914" y="509270"/>
                </a:lnTo>
                <a:close/>
              </a:path>
              <a:path w="8658225" h="554990">
                <a:moveTo>
                  <a:pt x="2693769" y="510540"/>
                </a:moveTo>
                <a:lnTo>
                  <a:pt x="2680606" y="511810"/>
                </a:lnTo>
                <a:lnTo>
                  <a:pt x="2709759" y="511810"/>
                </a:lnTo>
                <a:lnTo>
                  <a:pt x="2693769" y="510540"/>
                </a:lnTo>
                <a:close/>
              </a:path>
              <a:path w="8658225" h="554990">
                <a:moveTo>
                  <a:pt x="2722671" y="508000"/>
                </a:moveTo>
                <a:lnTo>
                  <a:pt x="2701600" y="508000"/>
                </a:lnTo>
                <a:lnTo>
                  <a:pt x="2711825" y="509270"/>
                </a:lnTo>
                <a:lnTo>
                  <a:pt x="2719383" y="510540"/>
                </a:lnTo>
                <a:lnTo>
                  <a:pt x="2723071" y="511810"/>
                </a:lnTo>
                <a:lnTo>
                  <a:pt x="2803127" y="511810"/>
                </a:lnTo>
                <a:lnTo>
                  <a:pt x="2795664" y="510540"/>
                </a:lnTo>
                <a:lnTo>
                  <a:pt x="2768361" y="510540"/>
                </a:lnTo>
                <a:lnTo>
                  <a:pt x="2752695" y="509270"/>
                </a:lnTo>
                <a:lnTo>
                  <a:pt x="2727763" y="509270"/>
                </a:lnTo>
                <a:lnTo>
                  <a:pt x="2722671" y="508000"/>
                </a:lnTo>
                <a:close/>
              </a:path>
              <a:path w="8658225" h="554990">
                <a:moveTo>
                  <a:pt x="1975939" y="508000"/>
                </a:moveTo>
                <a:lnTo>
                  <a:pt x="1822055" y="508000"/>
                </a:lnTo>
                <a:lnTo>
                  <a:pt x="1822055" y="509270"/>
                </a:lnTo>
                <a:lnTo>
                  <a:pt x="1834199" y="510540"/>
                </a:lnTo>
                <a:lnTo>
                  <a:pt x="1927139" y="510540"/>
                </a:lnTo>
                <a:lnTo>
                  <a:pt x="1951016" y="509270"/>
                </a:lnTo>
                <a:lnTo>
                  <a:pt x="1963322" y="509270"/>
                </a:lnTo>
                <a:lnTo>
                  <a:pt x="1975939" y="508000"/>
                </a:lnTo>
                <a:close/>
              </a:path>
              <a:path w="8658225" h="554990">
                <a:moveTo>
                  <a:pt x="3091452" y="504190"/>
                </a:moveTo>
                <a:lnTo>
                  <a:pt x="3068356" y="504190"/>
                </a:lnTo>
                <a:lnTo>
                  <a:pt x="3069963" y="505460"/>
                </a:lnTo>
                <a:lnTo>
                  <a:pt x="3067512" y="506730"/>
                </a:lnTo>
                <a:lnTo>
                  <a:pt x="3061417" y="508000"/>
                </a:lnTo>
                <a:lnTo>
                  <a:pt x="3052094" y="509270"/>
                </a:lnTo>
                <a:lnTo>
                  <a:pt x="3039960" y="510540"/>
                </a:lnTo>
                <a:lnTo>
                  <a:pt x="5579768" y="510540"/>
                </a:lnTo>
                <a:lnTo>
                  <a:pt x="5567852" y="509270"/>
                </a:lnTo>
                <a:lnTo>
                  <a:pt x="3445821" y="509270"/>
                </a:lnTo>
                <a:lnTo>
                  <a:pt x="3441520" y="506730"/>
                </a:lnTo>
                <a:lnTo>
                  <a:pt x="3431844" y="505460"/>
                </a:lnTo>
                <a:lnTo>
                  <a:pt x="3097191" y="505460"/>
                </a:lnTo>
                <a:lnTo>
                  <a:pt x="3091452" y="504190"/>
                </a:lnTo>
                <a:close/>
              </a:path>
              <a:path w="8658225" h="554990">
                <a:moveTo>
                  <a:pt x="5772673" y="509270"/>
                </a:moveTo>
                <a:lnTo>
                  <a:pt x="5689473" y="509270"/>
                </a:lnTo>
                <a:lnTo>
                  <a:pt x="5675977" y="510540"/>
                </a:lnTo>
                <a:lnTo>
                  <a:pt x="5774211" y="510540"/>
                </a:lnTo>
                <a:lnTo>
                  <a:pt x="5772673" y="509270"/>
                </a:lnTo>
                <a:close/>
              </a:path>
              <a:path w="8658225" h="554990">
                <a:moveTo>
                  <a:pt x="5865519" y="509270"/>
                </a:moveTo>
                <a:lnTo>
                  <a:pt x="5786814" y="509270"/>
                </a:lnTo>
                <a:lnTo>
                  <a:pt x="5783508" y="510540"/>
                </a:lnTo>
                <a:lnTo>
                  <a:pt x="5869277" y="510540"/>
                </a:lnTo>
                <a:lnTo>
                  <a:pt x="5865519" y="509270"/>
                </a:lnTo>
                <a:close/>
              </a:path>
              <a:path w="8658225" h="554990">
                <a:moveTo>
                  <a:pt x="5895995" y="509270"/>
                </a:moveTo>
                <a:lnTo>
                  <a:pt x="5886357" y="509270"/>
                </a:lnTo>
                <a:lnTo>
                  <a:pt x="5879625" y="510540"/>
                </a:lnTo>
                <a:lnTo>
                  <a:pt x="5927823" y="510540"/>
                </a:lnTo>
                <a:lnTo>
                  <a:pt x="5895995" y="509270"/>
                </a:lnTo>
                <a:close/>
              </a:path>
              <a:path w="8658225" h="554990">
                <a:moveTo>
                  <a:pt x="6260704" y="509270"/>
                </a:moveTo>
                <a:lnTo>
                  <a:pt x="5934565" y="509270"/>
                </a:lnTo>
                <a:lnTo>
                  <a:pt x="5927823" y="510540"/>
                </a:lnTo>
                <a:lnTo>
                  <a:pt x="6314648" y="510540"/>
                </a:lnTo>
                <a:lnTo>
                  <a:pt x="6260704" y="509270"/>
                </a:lnTo>
                <a:close/>
              </a:path>
              <a:path w="8658225" h="554990">
                <a:moveTo>
                  <a:pt x="2125383" y="506730"/>
                </a:moveTo>
                <a:lnTo>
                  <a:pt x="583812" y="506730"/>
                </a:lnTo>
                <a:lnTo>
                  <a:pt x="577830" y="508000"/>
                </a:lnTo>
                <a:lnTo>
                  <a:pt x="2045420" y="508000"/>
                </a:lnTo>
                <a:lnTo>
                  <a:pt x="2060941" y="509270"/>
                </a:lnTo>
                <a:lnTo>
                  <a:pt x="2107182" y="509270"/>
                </a:lnTo>
                <a:lnTo>
                  <a:pt x="2115089" y="508000"/>
                </a:lnTo>
                <a:lnTo>
                  <a:pt x="2125383" y="506730"/>
                </a:lnTo>
                <a:close/>
              </a:path>
              <a:path w="8658225" h="554990">
                <a:moveTo>
                  <a:pt x="2372737" y="508000"/>
                </a:moveTo>
                <a:lnTo>
                  <a:pt x="2242414" y="508000"/>
                </a:lnTo>
                <a:lnTo>
                  <a:pt x="2253677" y="509270"/>
                </a:lnTo>
                <a:lnTo>
                  <a:pt x="2362169" y="509270"/>
                </a:lnTo>
                <a:lnTo>
                  <a:pt x="2372737" y="508000"/>
                </a:lnTo>
                <a:close/>
              </a:path>
              <a:path w="8658225" h="554990">
                <a:moveTo>
                  <a:pt x="5328478" y="508000"/>
                </a:moveTo>
                <a:lnTo>
                  <a:pt x="3480003" y="508000"/>
                </a:lnTo>
                <a:lnTo>
                  <a:pt x="3471433" y="509270"/>
                </a:lnTo>
                <a:lnTo>
                  <a:pt x="5338488" y="509270"/>
                </a:lnTo>
                <a:lnTo>
                  <a:pt x="5328478" y="508000"/>
                </a:lnTo>
                <a:close/>
              </a:path>
              <a:path w="8658225" h="554990">
                <a:moveTo>
                  <a:pt x="5418565" y="508000"/>
                </a:moveTo>
                <a:lnTo>
                  <a:pt x="5364791" y="508000"/>
                </a:lnTo>
                <a:lnTo>
                  <a:pt x="5356035" y="509270"/>
                </a:lnTo>
                <a:lnTo>
                  <a:pt x="5466682" y="509270"/>
                </a:lnTo>
                <a:lnTo>
                  <a:pt x="5418565" y="508000"/>
                </a:lnTo>
                <a:close/>
              </a:path>
              <a:path w="8658225" h="554990">
                <a:moveTo>
                  <a:pt x="5547121" y="508000"/>
                </a:moveTo>
                <a:lnTo>
                  <a:pt x="5512644" y="508000"/>
                </a:lnTo>
                <a:lnTo>
                  <a:pt x="5508728" y="509270"/>
                </a:lnTo>
                <a:lnTo>
                  <a:pt x="5556912" y="509270"/>
                </a:lnTo>
                <a:lnTo>
                  <a:pt x="5547121" y="508000"/>
                </a:lnTo>
                <a:close/>
              </a:path>
              <a:path w="8658225" h="554990">
                <a:moveTo>
                  <a:pt x="5760145" y="505460"/>
                </a:moveTo>
                <a:lnTo>
                  <a:pt x="5655492" y="505460"/>
                </a:lnTo>
                <a:lnTo>
                  <a:pt x="5669439" y="506730"/>
                </a:lnTo>
                <a:lnTo>
                  <a:pt x="5681938" y="506730"/>
                </a:lnTo>
                <a:lnTo>
                  <a:pt x="5692527" y="508000"/>
                </a:lnTo>
                <a:lnTo>
                  <a:pt x="5700745" y="509270"/>
                </a:lnTo>
                <a:lnTo>
                  <a:pt x="5744547" y="509270"/>
                </a:lnTo>
                <a:lnTo>
                  <a:pt x="5750608" y="506730"/>
                </a:lnTo>
                <a:lnTo>
                  <a:pt x="5760145" y="505460"/>
                </a:lnTo>
                <a:close/>
              </a:path>
              <a:path w="8658225" h="554990">
                <a:moveTo>
                  <a:pt x="5858618" y="506730"/>
                </a:moveTo>
                <a:lnTo>
                  <a:pt x="5801741" y="506730"/>
                </a:lnTo>
                <a:lnTo>
                  <a:pt x="5791471" y="509270"/>
                </a:lnTo>
                <a:lnTo>
                  <a:pt x="5863366" y="509270"/>
                </a:lnTo>
                <a:lnTo>
                  <a:pt x="5859262" y="508000"/>
                </a:lnTo>
                <a:lnTo>
                  <a:pt x="5853625" y="508000"/>
                </a:lnTo>
                <a:lnTo>
                  <a:pt x="5858618" y="506730"/>
                </a:lnTo>
                <a:close/>
              </a:path>
              <a:path w="8658225" h="554990">
                <a:moveTo>
                  <a:pt x="6075784" y="508000"/>
                </a:moveTo>
                <a:lnTo>
                  <a:pt x="5933536" y="508000"/>
                </a:lnTo>
                <a:lnTo>
                  <a:pt x="5936953" y="509270"/>
                </a:lnTo>
                <a:lnTo>
                  <a:pt x="6088095" y="509270"/>
                </a:lnTo>
                <a:lnTo>
                  <a:pt x="6075784" y="508000"/>
                </a:lnTo>
                <a:close/>
              </a:path>
              <a:path w="8658225" h="554990">
                <a:moveTo>
                  <a:pt x="6231114" y="508000"/>
                </a:moveTo>
                <a:lnTo>
                  <a:pt x="6217940" y="508000"/>
                </a:lnTo>
                <a:lnTo>
                  <a:pt x="6201858" y="509270"/>
                </a:lnTo>
                <a:lnTo>
                  <a:pt x="6232979" y="509270"/>
                </a:lnTo>
                <a:lnTo>
                  <a:pt x="6231114" y="508000"/>
                </a:lnTo>
                <a:close/>
              </a:path>
              <a:path w="8658225" h="554990">
                <a:moveTo>
                  <a:pt x="2795951" y="506730"/>
                </a:moveTo>
                <a:lnTo>
                  <a:pt x="2676105" y="506730"/>
                </a:lnTo>
                <a:lnTo>
                  <a:pt x="2689447" y="508000"/>
                </a:lnTo>
                <a:lnTo>
                  <a:pt x="2783448" y="508000"/>
                </a:lnTo>
                <a:lnTo>
                  <a:pt x="2795951" y="506730"/>
                </a:lnTo>
                <a:close/>
              </a:path>
              <a:path w="8658225" h="554990">
                <a:moveTo>
                  <a:pt x="2841312" y="506730"/>
                </a:moveTo>
                <a:lnTo>
                  <a:pt x="2823827" y="506730"/>
                </a:lnTo>
                <a:lnTo>
                  <a:pt x="2824637" y="508000"/>
                </a:lnTo>
                <a:lnTo>
                  <a:pt x="2834045" y="508000"/>
                </a:lnTo>
                <a:lnTo>
                  <a:pt x="2841312" y="506730"/>
                </a:lnTo>
                <a:close/>
              </a:path>
              <a:path w="8658225" h="554990">
                <a:moveTo>
                  <a:pt x="4072522" y="505460"/>
                </a:moveTo>
                <a:lnTo>
                  <a:pt x="3494681" y="505460"/>
                </a:lnTo>
                <a:lnTo>
                  <a:pt x="3494318" y="506730"/>
                </a:lnTo>
                <a:lnTo>
                  <a:pt x="3493024" y="506730"/>
                </a:lnTo>
                <a:lnTo>
                  <a:pt x="3490444" y="508000"/>
                </a:lnTo>
                <a:lnTo>
                  <a:pt x="4110109" y="508000"/>
                </a:lnTo>
                <a:lnTo>
                  <a:pt x="4089692" y="506730"/>
                </a:lnTo>
                <a:lnTo>
                  <a:pt x="4072522" y="505460"/>
                </a:lnTo>
                <a:close/>
              </a:path>
              <a:path w="8658225" h="554990">
                <a:moveTo>
                  <a:pt x="4205520" y="505460"/>
                </a:moveTo>
                <a:lnTo>
                  <a:pt x="4126181" y="505460"/>
                </a:lnTo>
                <a:lnTo>
                  <a:pt x="4119557" y="506730"/>
                </a:lnTo>
                <a:lnTo>
                  <a:pt x="4110109" y="508000"/>
                </a:lnTo>
                <a:lnTo>
                  <a:pt x="5030341" y="508000"/>
                </a:lnTo>
                <a:lnTo>
                  <a:pt x="5034341" y="506730"/>
                </a:lnTo>
                <a:lnTo>
                  <a:pt x="4205943" y="506730"/>
                </a:lnTo>
                <a:lnTo>
                  <a:pt x="4205520" y="505460"/>
                </a:lnTo>
                <a:close/>
              </a:path>
              <a:path w="8658225" h="554990">
                <a:moveTo>
                  <a:pt x="5294573" y="506730"/>
                </a:moveTo>
                <a:lnTo>
                  <a:pt x="5170255" y="506730"/>
                </a:lnTo>
                <a:lnTo>
                  <a:pt x="5164246" y="508000"/>
                </a:lnTo>
                <a:lnTo>
                  <a:pt x="5307809" y="508000"/>
                </a:lnTo>
                <a:lnTo>
                  <a:pt x="5294573" y="506730"/>
                </a:lnTo>
                <a:close/>
              </a:path>
              <a:path w="8658225" h="554990">
                <a:moveTo>
                  <a:pt x="5766489" y="502920"/>
                </a:moveTo>
                <a:lnTo>
                  <a:pt x="5486991" y="502920"/>
                </a:lnTo>
                <a:lnTo>
                  <a:pt x="5487745" y="504190"/>
                </a:lnTo>
                <a:lnTo>
                  <a:pt x="5487539" y="505460"/>
                </a:lnTo>
                <a:lnTo>
                  <a:pt x="5487934" y="506730"/>
                </a:lnTo>
                <a:lnTo>
                  <a:pt x="5517430" y="506730"/>
                </a:lnTo>
                <a:lnTo>
                  <a:pt x="5517202" y="508000"/>
                </a:lnTo>
                <a:lnTo>
                  <a:pt x="5556050" y="508000"/>
                </a:lnTo>
                <a:lnTo>
                  <a:pt x="5567221" y="506730"/>
                </a:lnTo>
                <a:lnTo>
                  <a:pt x="5580172" y="505460"/>
                </a:lnTo>
                <a:lnTo>
                  <a:pt x="5760145" y="505460"/>
                </a:lnTo>
                <a:lnTo>
                  <a:pt x="5766489" y="502920"/>
                </a:lnTo>
                <a:close/>
              </a:path>
              <a:path w="8658225" h="554990">
                <a:moveTo>
                  <a:pt x="6052303" y="506730"/>
                </a:moveTo>
                <a:lnTo>
                  <a:pt x="5937825" y="506730"/>
                </a:lnTo>
                <a:lnTo>
                  <a:pt x="5932456" y="508000"/>
                </a:lnTo>
                <a:lnTo>
                  <a:pt x="6057546" y="508000"/>
                </a:lnTo>
                <a:lnTo>
                  <a:pt x="6052303" y="506730"/>
                </a:lnTo>
                <a:close/>
              </a:path>
              <a:path w="8658225" h="554990">
                <a:moveTo>
                  <a:pt x="6715563" y="506730"/>
                </a:moveTo>
                <a:lnTo>
                  <a:pt x="6281914" y="506730"/>
                </a:lnTo>
                <a:lnTo>
                  <a:pt x="6296997" y="508000"/>
                </a:lnTo>
                <a:lnTo>
                  <a:pt x="6745984" y="508000"/>
                </a:lnTo>
                <a:lnTo>
                  <a:pt x="6715563" y="506730"/>
                </a:lnTo>
                <a:close/>
              </a:path>
              <a:path w="8658225" h="554990">
                <a:moveTo>
                  <a:pt x="538201" y="501650"/>
                </a:moveTo>
                <a:lnTo>
                  <a:pt x="508100" y="501650"/>
                </a:lnTo>
                <a:lnTo>
                  <a:pt x="501112" y="502920"/>
                </a:lnTo>
                <a:lnTo>
                  <a:pt x="499757" y="504190"/>
                </a:lnTo>
                <a:lnTo>
                  <a:pt x="503250" y="505460"/>
                </a:lnTo>
                <a:lnTo>
                  <a:pt x="510807" y="506730"/>
                </a:lnTo>
                <a:lnTo>
                  <a:pt x="571965" y="506730"/>
                </a:lnTo>
                <a:lnTo>
                  <a:pt x="570985" y="505460"/>
                </a:lnTo>
                <a:lnTo>
                  <a:pt x="567028" y="505460"/>
                </a:lnTo>
                <a:lnTo>
                  <a:pt x="561121" y="504190"/>
                </a:lnTo>
                <a:lnTo>
                  <a:pt x="554287" y="504190"/>
                </a:lnTo>
                <a:lnTo>
                  <a:pt x="547554" y="502920"/>
                </a:lnTo>
                <a:lnTo>
                  <a:pt x="538485" y="502920"/>
                </a:lnTo>
                <a:lnTo>
                  <a:pt x="538201" y="501650"/>
                </a:lnTo>
                <a:close/>
              </a:path>
              <a:path w="8658225" h="554990">
                <a:moveTo>
                  <a:pt x="1527793" y="505460"/>
                </a:moveTo>
                <a:lnTo>
                  <a:pt x="590065" y="505460"/>
                </a:lnTo>
                <a:lnTo>
                  <a:pt x="587641" y="506730"/>
                </a:lnTo>
                <a:lnTo>
                  <a:pt x="1540736" y="506730"/>
                </a:lnTo>
                <a:lnTo>
                  <a:pt x="1527793" y="505460"/>
                </a:lnTo>
                <a:close/>
              </a:path>
              <a:path w="8658225" h="554990">
                <a:moveTo>
                  <a:pt x="2150530" y="505460"/>
                </a:moveTo>
                <a:lnTo>
                  <a:pt x="1559842" y="505460"/>
                </a:lnTo>
                <a:lnTo>
                  <a:pt x="1560942" y="506730"/>
                </a:lnTo>
                <a:lnTo>
                  <a:pt x="2137414" y="506730"/>
                </a:lnTo>
                <a:lnTo>
                  <a:pt x="2150530" y="505460"/>
                </a:lnTo>
                <a:close/>
              </a:path>
              <a:path w="8658225" h="554990">
                <a:moveTo>
                  <a:pt x="2896674" y="505460"/>
                </a:moveTo>
                <a:lnTo>
                  <a:pt x="2842965" y="505460"/>
                </a:lnTo>
                <a:lnTo>
                  <a:pt x="2839340" y="506730"/>
                </a:lnTo>
                <a:lnTo>
                  <a:pt x="2885380" y="506730"/>
                </a:lnTo>
                <a:lnTo>
                  <a:pt x="2896674" y="505460"/>
                </a:lnTo>
                <a:close/>
              </a:path>
              <a:path w="8658225" h="554990">
                <a:moveTo>
                  <a:pt x="4242303" y="504190"/>
                </a:moveTo>
                <a:lnTo>
                  <a:pt x="4217532" y="506730"/>
                </a:lnTo>
                <a:lnTo>
                  <a:pt x="4471040" y="506730"/>
                </a:lnTo>
                <a:lnTo>
                  <a:pt x="4469038" y="505460"/>
                </a:lnTo>
                <a:lnTo>
                  <a:pt x="4256231" y="505460"/>
                </a:lnTo>
                <a:lnTo>
                  <a:pt x="4242303" y="504190"/>
                </a:lnTo>
                <a:close/>
              </a:path>
              <a:path w="8658225" h="554990">
                <a:moveTo>
                  <a:pt x="5148815" y="505460"/>
                </a:moveTo>
                <a:lnTo>
                  <a:pt x="4552921" y="505460"/>
                </a:lnTo>
                <a:lnTo>
                  <a:pt x="4520714" y="506730"/>
                </a:lnTo>
                <a:lnTo>
                  <a:pt x="5137911" y="506730"/>
                </a:lnTo>
                <a:lnTo>
                  <a:pt x="5148815" y="505460"/>
                </a:lnTo>
                <a:close/>
              </a:path>
              <a:path w="8658225" h="554990">
                <a:moveTo>
                  <a:pt x="5452808" y="505460"/>
                </a:moveTo>
                <a:lnTo>
                  <a:pt x="5159813" y="505460"/>
                </a:lnTo>
                <a:lnTo>
                  <a:pt x="5158433" y="506730"/>
                </a:lnTo>
                <a:lnTo>
                  <a:pt x="5440036" y="506730"/>
                </a:lnTo>
                <a:lnTo>
                  <a:pt x="5452808" y="505460"/>
                </a:lnTo>
                <a:close/>
              </a:path>
              <a:path w="8658225" h="554990">
                <a:moveTo>
                  <a:pt x="5876302" y="504190"/>
                </a:moveTo>
                <a:lnTo>
                  <a:pt x="5807933" y="504190"/>
                </a:lnTo>
                <a:lnTo>
                  <a:pt x="5808129" y="505460"/>
                </a:lnTo>
                <a:lnTo>
                  <a:pt x="5805807" y="506730"/>
                </a:lnTo>
                <a:lnTo>
                  <a:pt x="5887282" y="506730"/>
                </a:lnTo>
                <a:lnTo>
                  <a:pt x="5863656" y="505460"/>
                </a:lnTo>
                <a:lnTo>
                  <a:pt x="5876302" y="504190"/>
                </a:lnTo>
                <a:close/>
              </a:path>
              <a:path w="8658225" h="554990">
                <a:moveTo>
                  <a:pt x="6056190" y="505460"/>
                </a:moveTo>
                <a:lnTo>
                  <a:pt x="5910477" y="505460"/>
                </a:lnTo>
                <a:lnTo>
                  <a:pt x="5923182" y="506730"/>
                </a:lnTo>
                <a:lnTo>
                  <a:pt x="6051282" y="506730"/>
                </a:lnTo>
                <a:lnTo>
                  <a:pt x="6056190" y="505460"/>
                </a:lnTo>
                <a:close/>
              </a:path>
              <a:path w="8658225" h="554990">
                <a:moveTo>
                  <a:pt x="6692902" y="505460"/>
                </a:moveTo>
                <a:lnTo>
                  <a:pt x="6151988" y="505460"/>
                </a:lnTo>
                <a:lnTo>
                  <a:pt x="6165269" y="506730"/>
                </a:lnTo>
                <a:lnTo>
                  <a:pt x="6683340" y="506730"/>
                </a:lnTo>
                <a:lnTo>
                  <a:pt x="6692902" y="505460"/>
                </a:lnTo>
                <a:close/>
              </a:path>
              <a:path w="8658225" h="554990">
                <a:moveTo>
                  <a:pt x="106116" y="433070"/>
                </a:moveTo>
                <a:lnTo>
                  <a:pt x="106574" y="434340"/>
                </a:lnTo>
                <a:lnTo>
                  <a:pt x="111208" y="436880"/>
                </a:lnTo>
                <a:lnTo>
                  <a:pt x="124767" y="444500"/>
                </a:lnTo>
                <a:lnTo>
                  <a:pt x="134197" y="450850"/>
                </a:lnTo>
                <a:lnTo>
                  <a:pt x="140406" y="453390"/>
                </a:lnTo>
                <a:lnTo>
                  <a:pt x="144297" y="454660"/>
                </a:lnTo>
                <a:lnTo>
                  <a:pt x="146777" y="455930"/>
                </a:lnTo>
                <a:lnTo>
                  <a:pt x="154800" y="455930"/>
                </a:lnTo>
                <a:lnTo>
                  <a:pt x="160688" y="458470"/>
                </a:lnTo>
                <a:lnTo>
                  <a:pt x="158310" y="458470"/>
                </a:lnTo>
                <a:lnTo>
                  <a:pt x="160697" y="461010"/>
                </a:lnTo>
                <a:lnTo>
                  <a:pt x="167246" y="463550"/>
                </a:lnTo>
                <a:lnTo>
                  <a:pt x="177352" y="468630"/>
                </a:lnTo>
                <a:lnTo>
                  <a:pt x="190413" y="473710"/>
                </a:lnTo>
                <a:lnTo>
                  <a:pt x="205825" y="480060"/>
                </a:lnTo>
                <a:lnTo>
                  <a:pt x="223581" y="486410"/>
                </a:lnTo>
                <a:lnTo>
                  <a:pt x="240801" y="491490"/>
                </a:lnTo>
                <a:lnTo>
                  <a:pt x="257062" y="495300"/>
                </a:lnTo>
                <a:lnTo>
                  <a:pt x="271941" y="499110"/>
                </a:lnTo>
                <a:lnTo>
                  <a:pt x="285014" y="501650"/>
                </a:lnTo>
                <a:lnTo>
                  <a:pt x="295859" y="504190"/>
                </a:lnTo>
                <a:lnTo>
                  <a:pt x="304052" y="505460"/>
                </a:lnTo>
                <a:lnTo>
                  <a:pt x="309169" y="505460"/>
                </a:lnTo>
                <a:lnTo>
                  <a:pt x="289959" y="500380"/>
                </a:lnTo>
                <a:lnTo>
                  <a:pt x="279805" y="497840"/>
                </a:lnTo>
                <a:lnTo>
                  <a:pt x="278142" y="495300"/>
                </a:lnTo>
                <a:lnTo>
                  <a:pt x="236348" y="483870"/>
                </a:lnTo>
                <a:lnTo>
                  <a:pt x="192661" y="467360"/>
                </a:lnTo>
                <a:lnTo>
                  <a:pt x="182277" y="462280"/>
                </a:lnTo>
                <a:lnTo>
                  <a:pt x="172289" y="458470"/>
                </a:lnTo>
                <a:lnTo>
                  <a:pt x="161745" y="453390"/>
                </a:lnTo>
                <a:lnTo>
                  <a:pt x="159334" y="452120"/>
                </a:lnTo>
                <a:lnTo>
                  <a:pt x="151733" y="452120"/>
                </a:lnTo>
                <a:lnTo>
                  <a:pt x="149102" y="450850"/>
                </a:lnTo>
                <a:lnTo>
                  <a:pt x="143909" y="449580"/>
                </a:lnTo>
                <a:lnTo>
                  <a:pt x="136995" y="447040"/>
                </a:lnTo>
                <a:lnTo>
                  <a:pt x="129205" y="443230"/>
                </a:lnTo>
                <a:lnTo>
                  <a:pt x="114361" y="436880"/>
                </a:lnTo>
                <a:lnTo>
                  <a:pt x="108992" y="434340"/>
                </a:lnTo>
                <a:lnTo>
                  <a:pt x="106116" y="433070"/>
                </a:lnTo>
                <a:close/>
              </a:path>
              <a:path w="8658225" h="554990">
                <a:moveTo>
                  <a:pt x="330685" y="494030"/>
                </a:moveTo>
                <a:lnTo>
                  <a:pt x="311576" y="494030"/>
                </a:lnTo>
                <a:lnTo>
                  <a:pt x="320660" y="495300"/>
                </a:lnTo>
                <a:lnTo>
                  <a:pt x="322120" y="497840"/>
                </a:lnTo>
                <a:lnTo>
                  <a:pt x="331070" y="499110"/>
                </a:lnTo>
                <a:lnTo>
                  <a:pt x="344346" y="500380"/>
                </a:lnTo>
                <a:lnTo>
                  <a:pt x="358783" y="502920"/>
                </a:lnTo>
                <a:lnTo>
                  <a:pt x="371216" y="504190"/>
                </a:lnTo>
                <a:lnTo>
                  <a:pt x="378480" y="505460"/>
                </a:lnTo>
                <a:lnTo>
                  <a:pt x="432128" y="505460"/>
                </a:lnTo>
                <a:lnTo>
                  <a:pt x="421289" y="504190"/>
                </a:lnTo>
                <a:lnTo>
                  <a:pt x="424316" y="504190"/>
                </a:lnTo>
                <a:lnTo>
                  <a:pt x="423871" y="502920"/>
                </a:lnTo>
                <a:lnTo>
                  <a:pt x="420685" y="502920"/>
                </a:lnTo>
                <a:lnTo>
                  <a:pt x="415491" y="501650"/>
                </a:lnTo>
                <a:lnTo>
                  <a:pt x="409022" y="500380"/>
                </a:lnTo>
                <a:lnTo>
                  <a:pt x="384503" y="500380"/>
                </a:lnTo>
                <a:lnTo>
                  <a:pt x="374167" y="499110"/>
                </a:lnTo>
                <a:lnTo>
                  <a:pt x="349767" y="496570"/>
                </a:lnTo>
                <a:lnTo>
                  <a:pt x="338790" y="495300"/>
                </a:lnTo>
                <a:lnTo>
                  <a:pt x="330685" y="494030"/>
                </a:lnTo>
                <a:close/>
              </a:path>
              <a:path w="8658225" h="554990">
                <a:moveTo>
                  <a:pt x="1458960" y="501650"/>
                </a:moveTo>
                <a:lnTo>
                  <a:pt x="1443491" y="501650"/>
                </a:lnTo>
                <a:lnTo>
                  <a:pt x="1429284" y="504190"/>
                </a:lnTo>
                <a:lnTo>
                  <a:pt x="593691" y="504190"/>
                </a:lnTo>
                <a:lnTo>
                  <a:pt x="591832" y="505460"/>
                </a:lnTo>
                <a:lnTo>
                  <a:pt x="1516246" y="505460"/>
                </a:lnTo>
                <a:lnTo>
                  <a:pt x="1495000" y="504190"/>
                </a:lnTo>
                <a:lnTo>
                  <a:pt x="1484129" y="502920"/>
                </a:lnTo>
                <a:lnTo>
                  <a:pt x="1472311" y="502920"/>
                </a:lnTo>
                <a:lnTo>
                  <a:pt x="1458960" y="501650"/>
                </a:lnTo>
                <a:close/>
              </a:path>
              <a:path w="8658225" h="554990">
                <a:moveTo>
                  <a:pt x="1762307" y="504190"/>
                </a:moveTo>
                <a:lnTo>
                  <a:pt x="1538163" y="504190"/>
                </a:lnTo>
                <a:lnTo>
                  <a:pt x="1546463" y="505460"/>
                </a:lnTo>
                <a:lnTo>
                  <a:pt x="1773531" y="505460"/>
                </a:lnTo>
                <a:lnTo>
                  <a:pt x="1762307" y="504190"/>
                </a:lnTo>
                <a:close/>
              </a:path>
              <a:path w="8658225" h="554990">
                <a:moveTo>
                  <a:pt x="1853450" y="500380"/>
                </a:moveTo>
                <a:lnTo>
                  <a:pt x="1839284" y="500380"/>
                </a:lnTo>
                <a:lnTo>
                  <a:pt x="1828784" y="501650"/>
                </a:lnTo>
                <a:lnTo>
                  <a:pt x="1815737" y="501650"/>
                </a:lnTo>
                <a:lnTo>
                  <a:pt x="1811664" y="502920"/>
                </a:lnTo>
                <a:lnTo>
                  <a:pt x="1808209" y="502920"/>
                </a:lnTo>
                <a:lnTo>
                  <a:pt x="1804611" y="504190"/>
                </a:lnTo>
                <a:lnTo>
                  <a:pt x="1800105" y="504190"/>
                </a:lnTo>
                <a:lnTo>
                  <a:pt x="1793932" y="505460"/>
                </a:lnTo>
                <a:lnTo>
                  <a:pt x="1857129" y="505460"/>
                </a:lnTo>
                <a:lnTo>
                  <a:pt x="1853450" y="502920"/>
                </a:lnTo>
                <a:lnTo>
                  <a:pt x="1853450" y="500380"/>
                </a:lnTo>
                <a:close/>
              </a:path>
              <a:path w="8658225" h="554990">
                <a:moveTo>
                  <a:pt x="2879047" y="504190"/>
                </a:moveTo>
                <a:lnTo>
                  <a:pt x="2837060" y="504190"/>
                </a:lnTo>
                <a:lnTo>
                  <a:pt x="2843059" y="505460"/>
                </a:lnTo>
                <a:lnTo>
                  <a:pt x="2883609" y="505460"/>
                </a:lnTo>
                <a:lnTo>
                  <a:pt x="2879047" y="504190"/>
                </a:lnTo>
                <a:close/>
              </a:path>
              <a:path w="8658225" h="554990">
                <a:moveTo>
                  <a:pt x="3402517" y="504190"/>
                </a:moveTo>
                <a:lnTo>
                  <a:pt x="3127766" y="504190"/>
                </a:lnTo>
                <a:lnTo>
                  <a:pt x="3129227" y="505460"/>
                </a:lnTo>
                <a:lnTo>
                  <a:pt x="3418331" y="505460"/>
                </a:lnTo>
                <a:lnTo>
                  <a:pt x="3402517" y="504190"/>
                </a:lnTo>
                <a:close/>
              </a:path>
              <a:path w="8658225" h="554990">
                <a:moveTo>
                  <a:pt x="3544280" y="501650"/>
                </a:moveTo>
                <a:lnTo>
                  <a:pt x="3497160" y="501650"/>
                </a:lnTo>
                <a:lnTo>
                  <a:pt x="3494937" y="502920"/>
                </a:lnTo>
                <a:lnTo>
                  <a:pt x="3493910" y="502920"/>
                </a:lnTo>
                <a:lnTo>
                  <a:pt x="3493726" y="504190"/>
                </a:lnTo>
                <a:lnTo>
                  <a:pt x="3494030" y="504190"/>
                </a:lnTo>
                <a:lnTo>
                  <a:pt x="3494466" y="505460"/>
                </a:lnTo>
                <a:lnTo>
                  <a:pt x="3535232" y="505460"/>
                </a:lnTo>
                <a:lnTo>
                  <a:pt x="3521883" y="504190"/>
                </a:lnTo>
                <a:lnTo>
                  <a:pt x="3534384" y="502920"/>
                </a:lnTo>
                <a:lnTo>
                  <a:pt x="3544280" y="501650"/>
                </a:lnTo>
                <a:close/>
              </a:path>
              <a:path w="8658225" h="554990">
                <a:moveTo>
                  <a:pt x="3694216" y="504190"/>
                </a:moveTo>
                <a:lnTo>
                  <a:pt x="3573263" y="504190"/>
                </a:lnTo>
                <a:lnTo>
                  <a:pt x="3559874" y="505460"/>
                </a:lnTo>
                <a:lnTo>
                  <a:pt x="3692422" y="505460"/>
                </a:lnTo>
                <a:lnTo>
                  <a:pt x="3694216" y="504190"/>
                </a:lnTo>
                <a:close/>
              </a:path>
              <a:path w="8658225" h="554990">
                <a:moveTo>
                  <a:pt x="3822993" y="504190"/>
                </a:moveTo>
                <a:lnTo>
                  <a:pt x="3698942" y="504190"/>
                </a:lnTo>
                <a:lnTo>
                  <a:pt x="3692422" y="505460"/>
                </a:lnTo>
                <a:lnTo>
                  <a:pt x="3826694" y="505460"/>
                </a:lnTo>
                <a:lnTo>
                  <a:pt x="3822993" y="504190"/>
                </a:lnTo>
                <a:close/>
              </a:path>
              <a:path w="8658225" h="554990">
                <a:moveTo>
                  <a:pt x="3882797" y="502920"/>
                </a:moveTo>
                <a:lnTo>
                  <a:pt x="3873463" y="502920"/>
                </a:lnTo>
                <a:lnTo>
                  <a:pt x="3863382" y="504190"/>
                </a:lnTo>
                <a:lnTo>
                  <a:pt x="3851366" y="505460"/>
                </a:lnTo>
                <a:lnTo>
                  <a:pt x="3967179" y="505460"/>
                </a:lnTo>
                <a:lnTo>
                  <a:pt x="3967620" y="504190"/>
                </a:lnTo>
                <a:lnTo>
                  <a:pt x="3892571" y="504190"/>
                </a:lnTo>
                <a:lnTo>
                  <a:pt x="3882797" y="502920"/>
                </a:lnTo>
                <a:close/>
              </a:path>
              <a:path w="8658225" h="554990">
                <a:moveTo>
                  <a:pt x="4027202" y="502920"/>
                </a:moveTo>
                <a:lnTo>
                  <a:pt x="4001307" y="502920"/>
                </a:lnTo>
                <a:lnTo>
                  <a:pt x="3999168" y="504190"/>
                </a:lnTo>
                <a:lnTo>
                  <a:pt x="3996742" y="505460"/>
                </a:lnTo>
                <a:lnTo>
                  <a:pt x="4015503" y="505460"/>
                </a:lnTo>
                <a:lnTo>
                  <a:pt x="4014511" y="504190"/>
                </a:lnTo>
                <a:lnTo>
                  <a:pt x="4019534" y="504190"/>
                </a:lnTo>
                <a:lnTo>
                  <a:pt x="4027202" y="502920"/>
                </a:lnTo>
                <a:close/>
              </a:path>
              <a:path w="8658225" h="554990">
                <a:moveTo>
                  <a:pt x="4043910" y="502920"/>
                </a:moveTo>
                <a:lnTo>
                  <a:pt x="4033150" y="504190"/>
                </a:lnTo>
                <a:lnTo>
                  <a:pt x="4020173" y="505460"/>
                </a:lnTo>
                <a:lnTo>
                  <a:pt x="4058940" y="505460"/>
                </a:lnTo>
                <a:lnTo>
                  <a:pt x="4049288" y="504190"/>
                </a:lnTo>
                <a:lnTo>
                  <a:pt x="4043910" y="502920"/>
                </a:lnTo>
                <a:close/>
              </a:path>
              <a:path w="8658225" h="554990">
                <a:moveTo>
                  <a:pt x="4184240" y="504190"/>
                </a:moveTo>
                <a:lnTo>
                  <a:pt x="4132749" y="504190"/>
                </a:lnTo>
                <a:lnTo>
                  <a:pt x="4130429" y="505460"/>
                </a:lnTo>
                <a:lnTo>
                  <a:pt x="4197329" y="505460"/>
                </a:lnTo>
                <a:lnTo>
                  <a:pt x="4184240" y="504190"/>
                </a:lnTo>
                <a:close/>
              </a:path>
              <a:path w="8658225" h="554990">
                <a:moveTo>
                  <a:pt x="4363478" y="502920"/>
                </a:moveTo>
                <a:lnTo>
                  <a:pt x="4281021" y="502920"/>
                </a:lnTo>
                <a:lnTo>
                  <a:pt x="4271759" y="504190"/>
                </a:lnTo>
                <a:lnTo>
                  <a:pt x="4266428" y="505460"/>
                </a:lnTo>
                <a:lnTo>
                  <a:pt x="4402813" y="505460"/>
                </a:lnTo>
                <a:lnTo>
                  <a:pt x="4395371" y="504190"/>
                </a:lnTo>
                <a:lnTo>
                  <a:pt x="4370361" y="504190"/>
                </a:lnTo>
                <a:lnTo>
                  <a:pt x="4363478" y="502920"/>
                </a:lnTo>
                <a:close/>
              </a:path>
              <a:path w="8658225" h="554990">
                <a:moveTo>
                  <a:pt x="4446064" y="504190"/>
                </a:moveTo>
                <a:lnTo>
                  <a:pt x="4430244" y="505460"/>
                </a:lnTo>
                <a:lnTo>
                  <a:pt x="4459854" y="505460"/>
                </a:lnTo>
                <a:lnTo>
                  <a:pt x="4446064" y="504190"/>
                </a:lnTo>
                <a:close/>
              </a:path>
              <a:path w="8658225" h="554990">
                <a:moveTo>
                  <a:pt x="5317241" y="504190"/>
                </a:moveTo>
                <a:lnTo>
                  <a:pt x="4610044" y="504190"/>
                </a:lnTo>
                <a:lnTo>
                  <a:pt x="4609022" y="505460"/>
                </a:lnTo>
                <a:lnTo>
                  <a:pt x="5338551" y="505460"/>
                </a:lnTo>
                <a:lnTo>
                  <a:pt x="5317241" y="504190"/>
                </a:lnTo>
                <a:close/>
              </a:path>
              <a:path w="8658225" h="554990">
                <a:moveTo>
                  <a:pt x="5467147" y="502920"/>
                </a:moveTo>
                <a:lnTo>
                  <a:pt x="5371270" y="502920"/>
                </a:lnTo>
                <a:lnTo>
                  <a:pt x="5379724" y="504190"/>
                </a:lnTo>
                <a:lnTo>
                  <a:pt x="5383219" y="505460"/>
                </a:lnTo>
                <a:lnTo>
                  <a:pt x="5463833" y="505460"/>
                </a:lnTo>
                <a:lnTo>
                  <a:pt x="5472752" y="504190"/>
                </a:lnTo>
                <a:lnTo>
                  <a:pt x="5471236" y="504190"/>
                </a:lnTo>
                <a:lnTo>
                  <a:pt x="5467147" y="502920"/>
                </a:lnTo>
                <a:close/>
              </a:path>
              <a:path w="8658225" h="554990">
                <a:moveTo>
                  <a:pt x="6078553" y="504190"/>
                </a:moveTo>
                <a:lnTo>
                  <a:pt x="5887807" y="504190"/>
                </a:lnTo>
                <a:lnTo>
                  <a:pt x="5898942" y="505460"/>
                </a:lnTo>
                <a:lnTo>
                  <a:pt x="6065166" y="505460"/>
                </a:lnTo>
                <a:lnTo>
                  <a:pt x="6078553" y="504190"/>
                </a:lnTo>
                <a:close/>
              </a:path>
              <a:path w="8658225" h="554990">
                <a:moveTo>
                  <a:pt x="6718947" y="502920"/>
                </a:moveTo>
                <a:lnTo>
                  <a:pt x="5796890" y="502920"/>
                </a:lnTo>
                <a:lnTo>
                  <a:pt x="5804444" y="504190"/>
                </a:lnTo>
                <a:lnTo>
                  <a:pt x="6124237" y="504190"/>
                </a:lnTo>
                <a:lnTo>
                  <a:pt x="6131060" y="505460"/>
                </a:lnTo>
                <a:lnTo>
                  <a:pt x="6700008" y="505460"/>
                </a:lnTo>
                <a:lnTo>
                  <a:pt x="6711795" y="504190"/>
                </a:lnTo>
                <a:lnTo>
                  <a:pt x="6718947" y="502920"/>
                </a:lnTo>
                <a:close/>
              </a:path>
              <a:path w="8658225" h="554990">
                <a:moveTo>
                  <a:pt x="630549" y="502920"/>
                </a:moveTo>
                <a:lnTo>
                  <a:pt x="600676" y="502920"/>
                </a:lnTo>
                <a:lnTo>
                  <a:pt x="596390" y="504190"/>
                </a:lnTo>
                <a:lnTo>
                  <a:pt x="624233" y="504190"/>
                </a:lnTo>
                <a:lnTo>
                  <a:pt x="630549" y="502920"/>
                </a:lnTo>
                <a:close/>
              </a:path>
              <a:path w="8658225" h="554990">
                <a:moveTo>
                  <a:pt x="803892" y="499110"/>
                </a:moveTo>
                <a:lnTo>
                  <a:pt x="772961" y="499110"/>
                </a:lnTo>
                <a:lnTo>
                  <a:pt x="765475" y="500380"/>
                </a:lnTo>
                <a:lnTo>
                  <a:pt x="753329" y="501650"/>
                </a:lnTo>
                <a:lnTo>
                  <a:pt x="723380" y="504190"/>
                </a:lnTo>
                <a:lnTo>
                  <a:pt x="980226" y="504190"/>
                </a:lnTo>
                <a:lnTo>
                  <a:pt x="975593" y="502920"/>
                </a:lnTo>
                <a:lnTo>
                  <a:pt x="764964" y="502920"/>
                </a:lnTo>
                <a:lnTo>
                  <a:pt x="764280" y="501650"/>
                </a:lnTo>
                <a:lnTo>
                  <a:pt x="773098" y="501650"/>
                </a:lnTo>
                <a:lnTo>
                  <a:pt x="780429" y="500380"/>
                </a:lnTo>
                <a:lnTo>
                  <a:pt x="801077" y="500380"/>
                </a:lnTo>
                <a:lnTo>
                  <a:pt x="803892" y="499110"/>
                </a:lnTo>
                <a:close/>
              </a:path>
              <a:path w="8658225" h="554990">
                <a:moveTo>
                  <a:pt x="1291611" y="502920"/>
                </a:moveTo>
                <a:lnTo>
                  <a:pt x="995430" y="502920"/>
                </a:lnTo>
                <a:lnTo>
                  <a:pt x="980226" y="504190"/>
                </a:lnTo>
                <a:lnTo>
                  <a:pt x="1307128" y="504190"/>
                </a:lnTo>
                <a:lnTo>
                  <a:pt x="1291611" y="502920"/>
                </a:lnTo>
                <a:close/>
              </a:path>
              <a:path w="8658225" h="554990">
                <a:moveTo>
                  <a:pt x="1378827" y="500380"/>
                </a:moveTo>
                <a:lnTo>
                  <a:pt x="1318659" y="500380"/>
                </a:lnTo>
                <a:lnTo>
                  <a:pt x="1316118" y="501650"/>
                </a:lnTo>
                <a:lnTo>
                  <a:pt x="1316458" y="502920"/>
                </a:lnTo>
                <a:lnTo>
                  <a:pt x="1314726" y="502920"/>
                </a:lnTo>
                <a:lnTo>
                  <a:pt x="1307128" y="504190"/>
                </a:lnTo>
                <a:lnTo>
                  <a:pt x="1410940" y="504190"/>
                </a:lnTo>
                <a:lnTo>
                  <a:pt x="1398651" y="502920"/>
                </a:lnTo>
                <a:lnTo>
                  <a:pt x="1378827" y="500380"/>
                </a:lnTo>
                <a:close/>
              </a:path>
              <a:path w="8658225" h="554990">
                <a:moveTo>
                  <a:pt x="1757224" y="502920"/>
                </a:moveTo>
                <a:lnTo>
                  <a:pt x="1565826" y="502920"/>
                </a:lnTo>
                <a:lnTo>
                  <a:pt x="1557988" y="504190"/>
                </a:lnTo>
                <a:lnTo>
                  <a:pt x="1747065" y="504190"/>
                </a:lnTo>
                <a:lnTo>
                  <a:pt x="1757224" y="502920"/>
                </a:lnTo>
                <a:close/>
              </a:path>
              <a:path w="8658225" h="554990">
                <a:moveTo>
                  <a:pt x="1788159" y="500380"/>
                </a:moveTo>
                <a:lnTo>
                  <a:pt x="1769766" y="500380"/>
                </a:lnTo>
                <a:lnTo>
                  <a:pt x="1760613" y="501650"/>
                </a:lnTo>
                <a:lnTo>
                  <a:pt x="1589915" y="501650"/>
                </a:lnTo>
                <a:lnTo>
                  <a:pt x="1581307" y="502920"/>
                </a:lnTo>
                <a:lnTo>
                  <a:pt x="1757224" y="502920"/>
                </a:lnTo>
                <a:lnTo>
                  <a:pt x="1766869" y="504190"/>
                </a:lnTo>
                <a:lnTo>
                  <a:pt x="1782151" y="504190"/>
                </a:lnTo>
                <a:lnTo>
                  <a:pt x="1778173" y="502920"/>
                </a:lnTo>
                <a:lnTo>
                  <a:pt x="1780752" y="501650"/>
                </a:lnTo>
                <a:lnTo>
                  <a:pt x="1788159" y="500380"/>
                </a:lnTo>
                <a:close/>
              </a:path>
              <a:path w="8658225" h="554990">
                <a:moveTo>
                  <a:pt x="3378275" y="501650"/>
                </a:moveTo>
                <a:lnTo>
                  <a:pt x="3331310" y="501650"/>
                </a:lnTo>
                <a:lnTo>
                  <a:pt x="3320986" y="502920"/>
                </a:lnTo>
                <a:lnTo>
                  <a:pt x="3102252" y="502920"/>
                </a:lnTo>
                <a:lnTo>
                  <a:pt x="3105920" y="504190"/>
                </a:lnTo>
                <a:lnTo>
                  <a:pt x="3385938" y="504190"/>
                </a:lnTo>
                <a:lnTo>
                  <a:pt x="3370131" y="502920"/>
                </a:lnTo>
                <a:lnTo>
                  <a:pt x="3378275" y="501650"/>
                </a:lnTo>
                <a:close/>
              </a:path>
              <a:path w="8658225" h="554990">
                <a:moveTo>
                  <a:pt x="3641382" y="501650"/>
                </a:moveTo>
                <a:lnTo>
                  <a:pt x="3631532" y="502920"/>
                </a:lnTo>
                <a:lnTo>
                  <a:pt x="3618616" y="504190"/>
                </a:lnTo>
                <a:lnTo>
                  <a:pt x="3691952" y="504190"/>
                </a:lnTo>
                <a:lnTo>
                  <a:pt x="3685584" y="502920"/>
                </a:lnTo>
                <a:lnTo>
                  <a:pt x="3660345" y="502920"/>
                </a:lnTo>
                <a:lnTo>
                  <a:pt x="3641382" y="501650"/>
                </a:lnTo>
                <a:close/>
              </a:path>
              <a:path w="8658225" h="554990">
                <a:moveTo>
                  <a:pt x="3827899" y="502920"/>
                </a:moveTo>
                <a:lnTo>
                  <a:pt x="3743623" y="502920"/>
                </a:lnTo>
                <a:lnTo>
                  <a:pt x="3719742" y="504190"/>
                </a:lnTo>
                <a:lnTo>
                  <a:pt x="3823826" y="504190"/>
                </a:lnTo>
                <a:lnTo>
                  <a:pt x="3827899" y="502920"/>
                </a:lnTo>
                <a:close/>
              </a:path>
              <a:path w="8658225" h="554990">
                <a:moveTo>
                  <a:pt x="3953020" y="500380"/>
                </a:moveTo>
                <a:lnTo>
                  <a:pt x="3899281" y="500380"/>
                </a:lnTo>
                <a:lnTo>
                  <a:pt x="3897901" y="502920"/>
                </a:lnTo>
                <a:lnTo>
                  <a:pt x="3892571" y="504190"/>
                </a:lnTo>
                <a:lnTo>
                  <a:pt x="3957845" y="504190"/>
                </a:lnTo>
                <a:lnTo>
                  <a:pt x="3957400" y="502920"/>
                </a:lnTo>
                <a:lnTo>
                  <a:pt x="3958550" y="502920"/>
                </a:lnTo>
                <a:lnTo>
                  <a:pt x="3959002" y="501650"/>
                </a:lnTo>
                <a:lnTo>
                  <a:pt x="3956809" y="501650"/>
                </a:lnTo>
                <a:lnTo>
                  <a:pt x="3953020" y="500380"/>
                </a:lnTo>
                <a:close/>
              </a:path>
              <a:path w="8658225" h="554990">
                <a:moveTo>
                  <a:pt x="3979191" y="502920"/>
                </a:moveTo>
                <a:lnTo>
                  <a:pt x="3963632" y="502920"/>
                </a:lnTo>
                <a:lnTo>
                  <a:pt x="3959732" y="504190"/>
                </a:lnTo>
                <a:lnTo>
                  <a:pt x="3974298" y="504190"/>
                </a:lnTo>
                <a:lnTo>
                  <a:pt x="3979191" y="502920"/>
                </a:lnTo>
                <a:close/>
              </a:path>
              <a:path w="8658225" h="554990">
                <a:moveTo>
                  <a:pt x="4186221" y="501650"/>
                </a:moveTo>
                <a:lnTo>
                  <a:pt x="4132621" y="501650"/>
                </a:lnTo>
                <a:lnTo>
                  <a:pt x="4133397" y="502920"/>
                </a:lnTo>
                <a:lnTo>
                  <a:pt x="4133589" y="504190"/>
                </a:lnTo>
                <a:lnTo>
                  <a:pt x="4154841" y="504190"/>
                </a:lnTo>
                <a:lnTo>
                  <a:pt x="4144272" y="502920"/>
                </a:lnTo>
                <a:lnTo>
                  <a:pt x="4174604" y="502920"/>
                </a:lnTo>
                <a:lnTo>
                  <a:pt x="4186221" y="501650"/>
                </a:lnTo>
                <a:close/>
              </a:path>
              <a:path w="8658225" h="554990">
                <a:moveTo>
                  <a:pt x="5309977" y="502920"/>
                </a:moveTo>
                <a:lnTo>
                  <a:pt x="4571023" y="502920"/>
                </a:lnTo>
                <a:lnTo>
                  <a:pt x="4578684" y="504190"/>
                </a:lnTo>
                <a:lnTo>
                  <a:pt x="5304987" y="504190"/>
                </a:lnTo>
                <a:lnTo>
                  <a:pt x="5309977" y="502920"/>
                </a:lnTo>
                <a:close/>
              </a:path>
              <a:path w="8658225" h="554990">
                <a:moveTo>
                  <a:pt x="848369" y="501650"/>
                </a:moveTo>
                <a:lnTo>
                  <a:pt x="779281" y="501650"/>
                </a:lnTo>
                <a:lnTo>
                  <a:pt x="764964" y="502920"/>
                </a:lnTo>
                <a:lnTo>
                  <a:pt x="840891" y="502920"/>
                </a:lnTo>
                <a:lnTo>
                  <a:pt x="848369" y="501650"/>
                </a:lnTo>
                <a:close/>
              </a:path>
              <a:path w="8658225" h="554990">
                <a:moveTo>
                  <a:pt x="939347" y="500380"/>
                </a:moveTo>
                <a:lnTo>
                  <a:pt x="936736" y="500380"/>
                </a:lnTo>
                <a:lnTo>
                  <a:pt x="938724" y="501650"/>
                </a:lnTo>
                <a:lnTo>
                  <a:pt x="935953" y="502920"/>
                </a:lnTo>
                <a:lnTo>
                  <a:pt x="975593" y="502920"/>
                </a:lnTo>
                <a:lnTo>
                  <a:pt x="964214" y="501650"/>
                </a:lnTo>
                <a:lnTo>
                  <a:pt x="950620" y="501650"/>
                </a:lnTo>
                <a:lnTo>
                  <a:pt x="939347" y="500380"/>
                </a:lnTo>
                <a:close/>
              </a:path>
              <a:path w="8658225" h="554990">
                <a:moveTo>
                  <a:pt x="1252509" y="500380"/>
                </a:moveTo>
                <a:lnTo>
                  <a:pt x="1113870" y="500380"/>
                </a:lnTo>
                <a:lnTo>
                  <a:pt x="1106652" y="501650"/>
                </a:lnTo>
                <a:lnTo>
                  <a:pt x="1097110" y="501650"/>
                </a:lnTo>
                <a:lnTo>
                  <a:pt x="1085605" y="502920"/>
                </a:lnTo>
                <a:lnTo>
                  <a:pt x="1277547" y="502920"/>
                </a:lnTo>
                <a:lnTo>
                  <a:pt x="1252509" y="500380"/>
                </a:lnTo>
                <a:close/>
              </a:path>
              <a:path w="8658225" h="554990">
                <a:moveTo>
                  <a:pt x="2115339" y="500380"/>
                </a:moveTo>
                <a:lnTo>
                  <a:pt x="1898243" y="500380"/>
                </a:lnTo>
                <a:lnTo>
                  <a:pt x="1884470" y="501650"/>
                </a:lnTo>
                <a:lnTo>
                  <a:pt x="1878475" y="501650"/>
                </a:lnTo>
                <a:lnTo>
                  <a:pt x="1877401" y="502920"/>
                </a:lnTo>
                <a:lnTo>
                  <a:pt x="2121688" y="502920"/>
                </a:lnTo>
                <a:lnTo>
                  <a:pt x="2114079" y="501650"/>
                </a:lnTo>
                <a:lnTo>
                  <a:pt x="2115339" y="500380"/>
                </a:lnTo>
                <a:close/>
              </a:path>
              <a:path w="8658225" h="554990">
                <a:moveTo>
                  <a:pt x="2899691" y="500380"/>
                </a:moveTo>
                <a:lnTo>
                  <a:pt x="2153909" y="500380"/>
                </a:lnTo>
                <a:lnTo>
                  <a:pt x="2139114" y="501650"/>
                </a:lnTo>
                <a:lnTo>
                  <a:pt x="2121688" y="502920"/>
                </a:lnTo>
                <a:lnTo>
                  <a:pt x="2890248" y="502920"/>
                </a:lnTo>
                <a:lnTo>
                  <a:pt x="2893804" y="501650"/>
                </a:lnTo>
                <a:lnTo>
                  <a:pt x="2898875" y="501650"/>
                </a:lnTo>
                <a:lnTo>
                  <a:pt x="2899691" y="500380"/>
                </a:lnTo>
                <a:close/>
              </a:path>
              <a:path w="8658225" h="554990">
                <a:moveTo>
                  <a:pt x="3121675" y="501650"/>
                </a:moveTo>
                <a:lnTo>
                  <a:pt x="3107100" y="501650"/>
                </a:lnTo>
                <a:lnTo>
                  <a:pt x="3101928" y="502920"/>
                </a:lnTo>
                <a:lnTo>
                  <a:pt x="3190461" y="502920"/>
                </a:lnTo>
                <a:lnTo>
                  <a:pt x="3121675" y="501650"/>
                </a:lnTo>
                <a:close/>
              </a:path>
              <a:path w="8658225" h="554990">
                <a:moveTo>
                  <a:pt x="3276474" y="501650"/>
                </a:moveTo>
                <a:lnTo>
                  <a:pt x="3190461" y="502920"/>
                </a:lnTo>
                <a:lnTo>
                  <a:pt x="3299113" y="502920"/>
                </a:lnTo>
                <a:lnTo>
                  <a:pt x="3276474" y="501650"/>
                </a:lnTo>
                <a:close/>
              </a:path>
              <a:path w="8658225" h="554990">
                <a:moveTo>
                  <a:pt x="3789293" y="501650"/>
                </a:moveTo>
                <a:lnTo>
                  <a:pt x="3766151" y="501650"/>
                </a:lnTo>
                <a:lnTo>
                  <a:pt x="3761867" y="502920"/>
                </a:lnTo>
                <a:lnTo>
                  <a:pt x="3802100" y="502920"/>
                </a:lnTo>
                <a:lnTo>
                  <a:pt x="3789293" y="501650"/>
                </a:lnTo>
                <a:close/>
              </a:path>
              <a:path w="8658225" h="554990">
                <a:moveTo>
                  <a:pt x="3850696" y="501650"/>
                </a:moveTo>
                <a:lnTo>
                  <a:pt x="3833063" y="501650"/>
                </a:lnTo>
                <a:lnTo>
                  <a:pt x="3816636" y="502920"/>
                </a:lnTo>
                <a:lnTo>
                  <a:pt x="3846611" y="502920"/>
                </a:lnTo>
                <a:lnTo>
                  <a:pt x="3850696" y="501650"/>
                </a:lnTo>
                <a:close/>
              </a:path>
              <a:path w="8658225" h="554990">
                <a:moveTo>
                  <a:pt x="3987985" y="501650"/>
                </a:moveTo>
                <a:lnTo>
                  <a:pt x="3979753" y="501650"/>
                </a:lnTo>
                <a:lnTo>
                  <a:pt x="3970115" y="502920"/>
                </a:lnTo>
                <a:lnTo>
                  <a:pt x="3992327" y="502920"/>
                </a:lnTo>
                <a:lnTo>
                  <a:pt x="3987985" y="501650"/>
                </a:lnTo>
                <a:close/>
              </a:path>
              <a:path w="8658225" h="554990">
                <a:moveTo>
                  <a:pt x="4026073" y="501650"/>
                </a:moveTo>
                <a:lnTo>
                  <a:pt x="4018308" y="501650"/>
                </a:lnTo>
                <a:lnTo>
                  <a:pt x="4009647" y="502920"/>
                </a:lnTo>
                <a:lnTo>
                  <a:pt x="4029473" y="502920"/>
                </a:lnTo>
                <a:lnTo>
                  <a:pt x="4026073" y="501650"/>
                </a:lnTo>
                <a:close/>
              </a:path>
              <a:path w="8658225" h="554990">
                <a:moveTo>
                  <a:pt x="4274390" y="497840"/>
                </a:moveTo>
                <a:lnTo>
                  <a:pt x="4273574" y="499110"/>
                </a:lnTo>
                <a:lnTo>
                  <a:pt x="4267017" y="499110"/>
                </a:lnTo>
                <a:lnTo>
                  <a:pt x="4256730" y="500380"/>
                </a:lnTo>
                <a:lnTo>
                  <a:pt x="4223589" y="500380"/>
                </a:lnTo>
                <a:lnTo>
                  <a:pt x="4218485" y="501650"/>
                </a:lnTo>
                <a:lnTo>
                  <a:pt x="4219704" y="502920"/>
                </a:lnTo>
                <a:lnTo>
                  <a:pt x="4264429" y="502920"/>
                </a:lnTo>
                <a:lnTo>
                  <a:pt x="4273533" y="501650"/>
                </a:lnTo>
                <a:lnTo>
                  <a:pt x="4279382" y="501650"/>
                </a:lnTo>
                <a:lnTo>
                  <a:pt x="4281674" y="500380"/>
                </a:lnTo>
                <a:lnTo>
                  <a:pt x="4280111" y="499110"/>
                </a:lnTo>
                <a:lnTo>
                  <a:pt x="4274390" y="497840"/>
                </a:lnTo>
                <a:close/>
              </a:path>
              <a:path w="8658225" h="554990">
                <a:moveTo>
                  <a:pt x="4334802" y="501650"/>
                </a:moveTo>
                <a:lnTo>
                  <a:pt x="4324622" y="502920"/>
                </a:lnTo>
                <a:lnTo>
                  <a:pt x="4347316" y="502920"/>
                </a:lnTo>
                <a:lnTo>
                  <a:pt x="4334802" y="501650"/>
                </a:lnTo>
                <a:close/>
              </a:path>
              <a:path w="8658225" h="554990">
                <a:moveTo>
                  <a:pt x="4462917" y="501650"/>
                </a:moveTo>
                <a:lnTo>
                  <a:pt x="4439609" y="501650"/>
                </a:lnTo>
                <a:lnTo>
                  <a:pt x="4430109" y="502920"/>
                </a:lnTo>
                <a:lnTo>
                  <a:pt x="4451672" y="502920"/>
                </a:lnTo>
                <a:lnTo>
                  <a:pt x="4462917" y="501650"/>
                </a:lnTo>
                <a:close/>
              </a:path>
              <a:path w="8658225" h="554990">
                <a:moveTo>
                  <a:pt x="5446944" y="501650"/>
                </a:moveTo>
                <a:lnTo>
                  <a:pt x="4568576" y="501650"/>
                </a:lnTo>
                <a:lnTo>
                  <a:pt x="4567052" y="502920"/>
                </a:lnTo>
                <a:lnTo>
                  <a:pt x="5450384" y="502920"/>
                </a:lnTo>
                <a:lnTo>
                  <a:pt x="5446944" y="501650"/>
                </a:lnTo>
                <a:close/>
              </a:path>
              <a:path w="8658225" h="554990">
                <a:moveTo>
                  <a:pt x="6741951" y="501650"/>
                </a:moveTo>
                <a:lnTo>
                  <a:pt x="5476350" y="501650"/>
                </a:lnTo>
                <a:lnTo>
                  <a:pt x="5483713" y="502920"/>
                </a:lnTo>
                <a:lnTo>
                  <a:pt x="6728588" y="502920"/>
                </a:lnTo>
                <a:lnTo>
                  <a:pt x="6741951" y="501650"/>
                </a:lnTo>
                <a:close/>
              </a:path>
              <a:path w="8658225" h="554990">
                <a:moveTo>
                  <a:pt x="934926" y="499110"/>
                </a:moveTo>
                <a:lnTo>
                  <a:pt x="853580" y="499110"/>
                </a:lnTo>
                <a:lnTo>
                  <a:pt x="805571" y="501650"/>
                </a:lnTo>
                <a:lnTo>
                  <a:pt x="850819" y="501650"/>
                </a:lnTo>
                <a:lnTo>
                  <a:pt x="841312" y="500380"/>
                </a:lnTo>
                <a:lnTo>
                  <a:pt x="939347" y="500380"/>
                </a:lnTo>
                <a:lnTo>
                  <a:pt x="934926" y="499110"/>
                </a:lnTo>
                <a:close/>
              </a:path>
              <a:path w="8658225" h="554990">
                <a:moveTo>
                  <a:pt x="936736" y="500380"/>
                </a:moveTo>
                <a:lnTo>
                  <a:pt x="884791" y="500380"/>
                </a:lnTo>
                <a:lnTo>
                  <a:pt x="896404" y="501650"/>
                </a:lnTo>
                <a:lnTo>
                  <a:pt x="926128" y="501650"/>
                </a:lnTo>
                <a:lnTo>
                  <a:pt x="936736" y="500380"/>
                </a:lnTo>
                <a:close/>
              </a:path>
              <a:path w="8658225" h="554990">
                <a:moveTo>
                  <a:pt x="1660917" y="499110"/>
                </a:moveTo>
                <a:lnTo>
                  <a:pt x="1641381" y="499110"/>
                </a:lnTo>
                <a:lnTo>
                  <a:pt x="1624995" y="500380"/>
                </a:lnTo>
                <a:lnTo>
                  <a:pt x="1611277" y="500380"/>
                </a:lnTo>
                <a:lnTo>
                  <a:pt x="1599744" y="501650"/>
                </a:lnTo>
                <a:lnTo>
                  <a:pt x="1649621" y="501650"/>
                </a:lnTo>
                <a:lnTo>
                  <a:pt x="1653077" y="500380"/>
                </a:lnTo>
                <a:lnTo>
                  <a:pt x="1660917" y="499110"/>
                </a:lnTo>
                <a:close/>
              </a:path>
              <a:path w="8658225" h="554990">
                <a:moveTo>
                  <a:pt x="1735448" y="500380"/>
                </a:moveTo>
                <a:lnTo>
                  <a:pt x="1694833" y="500380"/>
                </a:lnTo>
                <a:lnTo>
                  <a:pt x="1682316" y="501650"/>
                </a:lnTo>
                <a:lnTo>
                  <a:pt x="1760613" y="501650"/>
                </a:lnTo>
                <a:lnTo>
                  <a:pt x="1735448" y="500380"/>
                </a:lnTo>
                <a:close/>
              </a:path>
              <a:path w="8658225" h="554990">
                <a:moveTo>
                  <a:pt x="3396802" y="500380"/>
                </a:moveTo>
                <a:lnTo>
                  <a:pt x="3355840" y="500380"/>
                </a:lnTo>
                <a:lnTo>
                  <a:pt x="3343052" y="501650"/>
                </a:lnTo>
                <a:lnTo>
                  <a:pt x="3410093" y="501650"/>
                </a:lnTo>
                <a:lnTo>
                  <a:pt x="3396802" y="500380"/>
                </a:lnTo>
                <a:close/>
              </a:path>
              <a:path w="8658225" h="554990">
                <a:moveTo>
                  <a:pt x="3519391" y="500380"/>
                </a:moveTo>
                <a:lnTo>
                  <a:pt x="3506620" y="500380"/>
                </a:lnTo>
                <a:lnTo>
                  <a:pt x="3500936" y="501650"/>
                </a:lnTo>
                <a:lnTo>
                  <a:pt x="3531881" y="501650"/>
                </a:lnTo>
                <a:lnTo>
                  <a:pt x="3519391" y="500380"/>
                </a:lnTo>
                <a:close/>
              </a:path>
              <a:path w="8658225" h="554990">
                <a:moveTo>
                  <a:pt x="3759595" y="500380"/>
                </a:moveTo>
                <a:lnTo>
                  <a:pt x="3765757" y="501650"/>
                </a:lnTo>
                <a:lnTo>
                  <a:pt x="3768205" y="501650"/>
                </a:lnTo>
                <a:lnTo>
                  <a:pt x="3759595" y="500380"/>
                </a:lnTo>
                <a:close/>
              </a:path>
              <a:path w="8658225" h="554990">
                <a:moveTo>
                  <a:pt x="4259954" y="495300"/>
                </a:moveTo>
                <a:lnTo>
                  <a:pt x="4148491" y="495300"/>
                </a:lnTo>
                <a:lnTo>
                  <a:pt x="4140805" y="496570"/>
                </a:lnTo>
                <a:lnTo>
                  <a:pt x="4135672" y="497840"/>
                </a:lnTo>
                <a:lnTo>
                  <a:pt x="4132644" y="499110"/>
                </a:lnTo>
                <a:lnTo>
                  <a:pt x="4131274" y="499110"/>
                </a:lnTo>
                <a:lnTo>
                  <a:pt x="4131111" y="500380"/>
                </a:lnTo>
                <a:lnTo>
                  <a:pt x="4131710" y="501650"/>
                </a:lnTo>
                <a:lnTo>
                  <a:pt x="4149982" y="501650"/>
                </a:lnTo>
                <a:lnTo>
                  <a:pt x="4150343" y="500380"/>
                </a:lnTo>
                <a:lnTo>
                  <a:pt x="4158010" y="500380"/>
                </a:lnTo>
                <a:lnTo>
                  <a:pt x="4164071" y="499110"/>
                </a:lnTo>
                <a:lnTo>
                  <a:pt x="4177538" y="497840"/>
                </a:lnTo>
                <a:lnTo>
                  <a:pt x="4183698" y="497840"/>
                </a:lnTo>
                <a:lnTo>
                  <a:pt x="4188645" y="496570"/>
                </a:lnTo>
                <a:lnTo>
                  <a:pt x="4247979" y="496570"/>
                </a:lnTo>
                <a:lnTo>
                  <a:pt x="4259954" y="495300"/>
                </a:lnTo>
                <a:close/>
              </a:path>
              <a:path w="8658225" h="554990">
                <a:moveTo>
                  <a:pt x="8410592" y="491490"/>
                </a:moveTo>
                <a:lnTo>
                  <a:pt x="8201461" y="491490"/>
                </a:lnTo>
                <a:lnTo>
                  <a:pt x="8186274" y="492760"/>
                </a:lnTo>
                <a:lnTo>
                  <a:pt x="8177744" y="494030"/>
                </a:lnTo>
                <a:lnTo>
                  <a:pt x="8174652" y="494030"/>
                </a:lnTo>
                <a:lnTo>
                  <a:pt x="8175780" y="495300"/>
                </a:lnTo>
                <a:lnTo>
                  <a:pt x="8198114" y="495300"/>
                </a:lnTo>
                <a:lnTo>
                  <a:pt x="8150418" y="499110"/>
                </a:lnTo>
                <a:lnTo>
                  <a:pt x="7718294" y="499110"/>
                </a:lnTo>
                <a:lnTo>
                  <a:pt x="7701603" y="500380"/>
                </a:lnTo>
                <a:lnTo>
                  <a:pt x="4432503" y="500380"/>
                </a:lnTo>
                <a:lnTo>
                  <a:pt x="4439198" y="501650"/>
                </a:lnTo>
                <a:lnTo>
                  <a:pt x="8373627" y="501650"/>
                </a:lnTo>
                <a:lnTo>
                  <a:pt x="8373405" y="500380"/>
                </a:lnTo>
                <a:lnTo>
                  <a:pt x="8390928" y="495300"/>
                </a:lnTo>
                <a:lnTo>
                  <a:pt x="8401259" y="492760"/>
                </a:lnTo>
                <a:lnTo>
                  <a:pt x="8406960" y="492760"/>
                </a:lnTo>
                <a:lnTo>
                  <a:pt x="8410592" y="491490"/>
                </a:lnTo>
                <a:close/>
              </a:path>
              <a:path w="8658225" h="554990">
                <a:moveTo>
                  <a:pt x="113166" y="453390"/>
                </a:moveTo>
                <a:lnTo>
                  <a:pt x="114547" y="457200"/>
                </a:lnTo>
                <a:lnTo>
                  <a:pt x="123715" y="463550"/>
                </a:lnTo>
                <a:lnTo>
                  <a:pt x="138074" y="472440"/>
                </a:lnTo>
                <a:lnTo>
                  <a:pt x="156249" y="480060"/>
                </a:lnTo>
                <a:lnTo>
                  <a:pt x="168801" y="486410"/>
                </a:lnTo>
                <a:lnTo>
                  <a:pt x="177258" y="490220"/>
                </a:lnTo>
                <a:lnTo>
                  <a:pt x="194031" y="495300"/>
                </a:lnTo>
                <a:lnTo>
                  <a:pt x="206660" y="500380"/>
                </a:lnTo>
                <a:lnTo>
                  <a:pt x="231832" y="500380"/>
                </a:lnTo>
                <a:lnTo>
                  <a:pt x="189150" y="488950"/>
                </a:lnTo>
                <a:lnTo>
                  <a:pt x="175933" y="485140"/>
                </a:lnTo>
                <a:lnTo>
                  <a:pt x="163642" y="480060"/>
                </a:lnTo>
                <a:lnTo>
                  <a:pt x="155213" y="476250"/>
                </a:lnTo>
                <a:lnTo>
                  <a:pt x="150396" y="473710"/>
                </a:lnTo>
                <a:lnTo>
                  <a:pt x="149743" y="473282"/>
                </a:lnTo>
                <a:lnTo>
                  <a:pt x="148457" y="472440"/>
                </a:lnTo>
                <a:lnTo>
                  <a:pt x="154031" y="472440"/>
                </a:lnTo>
                <a:lnTo>
                  <a:pt x="148780" y="469900"/>
                </a:lnTo>
                <a:lnTo>
                  <a:pt x="133803" y="462280"/>
                </a:lnTo>
                <a:lnTo>
                  <a:pt x="120900" y="455930"/>
                </a:lnTo>
                <a:lnTo>
                  <a:pt x="113166" y="453390"/>
                </a:lnTo>
                <a:close/>
              </a:path>
              <a:path w="8658225" h="554990">
                <a:moveTo>
                  <a:pt x="389285" y="497840"/>
                </a:moveTo>
                <a:lnTo>
                  <a:pt x="384438" y="497840"/>
                </a:lnTo>
                <a:lnTo>
                  <a:pt x="389550" y="499110"/>
                </a:lnTo>
                <a:lnTo>
                  <a:pt x="393738" y="500380"/>
                </a:lnTo>
                <a:lnTo>
                  <a:pt x="402009" y="500380"/>
                </a:lnTo>
                <a:lnTo>
                  <a:pt x="395186" y="499110"/>
                </a:lnTo>
                <a:lnTo>
                  <a:pt x="389285" y="497840"/>
                </a:lnTo>
                <a:close/>
              </a:path>
              <a:path w="8658225" h="554990">
                <a:moveTo>
                  <a:pt x="1217898" y="497840"/>
                </a:moveTo>
                <a:lnTo>
                  <a:pt x="1205874" y="497840"/>
                </a:lnTo>
                <a:lnTo>
                  <a:pt x="1199971" y="499110"/>
                </a:lnTo>
                <a:lnTo>
                  <a:pt x="1190907" y="500380"/>
                </a:lnTo>
                <a:lnTo>
                  <a:pt x="1240897" y="500380"/>
                </a:lnTo>
                <a:lnTo>
                  <a:pt x="1217898" y="497840"/>
                </a:lnTo>
                <a:close/>
              </a:path>
              <a:path w="8658225" h="554990">
                <a:moveTo>
                  <a:pt x="1814319" y="497840"/>
                </a:moveTo>
                <a:lnTo>
                  <a:pt x="1798123" y="497840"/>
                </a:lnTo>
                <a:lnTo>
                  <a:pt x="1786588" y="499110"/>
                </a:lnTo>
                <a:lnTo>
                  <a:pt x="1777780" y="500380"/>
                </a:lnTo>
                <a:lnTo>
                  <a:pt x="1798665" y="500380"/>
                </a:lnTo>
                <a:lnTo>
                  <a:pt x="1822061" y="499110"/>
                </a:lnTo>
                <a:lnTo>
                  <a:pt x="1837108" y="499110"/>
                </a:lnTo>
                <a:lnTo>
                  <a:pt x="1814319" y="497840"/>
                </a:lnTo>
                <a:close/>
              </a:path>
              <a:path w="8658225" h="554990">
                <a:moveTo>
                  <a:pt x="2015653" y="499110"/>
                </a:moveTo>
                <a:lnTo>
                  <a:pt x="1912016" y="499110"/>
                </a:lnTo>
                <a:lnTo>
                  <a:pt x="1910031" y="500380"/>
                </a:lnTo>
                <a:lnTo>
                  <a:pt x="2028434" y="500380"/>
                </a:lnTo>
                <a:lnTo>
                  <a:pt x="2015653" y="499110"/>
                </a:lnTo>
                <a:close/>
              </a:path>
              <a:path w="8658225" h="554990">
                <a:moveTo>
                  <a:pt x="2128678" y="497840"/>
                </a:moveTo>
                <a:lnTo>
                  <a:pt x="2052350" y="497840"/>
                </a:lnTo>
                <a:lnTo>
                  <a:pt x="2046917" y="499110"/>
                </a:lnTo>
                <a:lnTo>
                  <a:pt x="2039026" y="500380"/>
                </a:lnTo>
                <a:lnTo>
                  <a:pt x="2121102" y="500380"/>
                </a:lnTo>
                <a:lnTo>
                  <a:pt x="2127003" y="499110"/>
                </a:lnTo>
                <a:lnTo>
                  <a:pt x="2128678" y="497840"/>
                </a:lnTo>
                <a:close/>
              </a:path>
              <a:path w="8658225" h="554990">
                <a:moveTo>
                  <a:pt x="2168975" y="497840"/>
                </a:moveTo>
                <a:lnTo>
                  <a:pt x="2164415" y="500380"/>
                </a:lnTo>
                <a:lnTo>
                  <a:pt x="2683985" y="500380"/>
                </a:lnTo>
                <a:lnTo>
                  <a:pt x="2670689" y="499110"/>
                </a:lnTo>
                <a:lnTo>
                  <a:pt x="2190549" y="499110"/>
                </a:lnTo>
                <a:lnTo>
                  <a:pt x="2168975" y="497840"/>
                </a:lnTo>
                <a:close/>
              </a:path>
              <a:path w="8658225" h="554990">
                <a:moveTo>
                  <a:pt x="2896127" y="499110"/>
                </a:moveTo>
                <a:lnTo>
                  <a:pt x="2729891" y="499110"/>
                </a:lnTo>
                <a:lnTo>
                  <a:pt x="2713538" y="500380"/>
                </a:lnTo>
                <a:lnTo>
                  <a:pt x="2898891" y="500380"/>
                </a:lnTo>
                <a:lnTo>
                  <a:pt x="2896127" y="499110"/>
                </a:lnTo>
                <a:close/>
              </a:path>
              <a:path w="8658225" h="554990">
                <a:moveTo>
                  <a:pt x="4200116" y="499607"/>
                </a:moveTo>
                <a:lnTo>
                  <a:pt x="4202392" y="500380"/>
                </a:lnTo>
                <a:lnTo>
                  <a:pt x="4209002" y="500380"/>
                </a:lnTo>
                <a:lnTo>
                  <a:pt x="4200116" y="499607"/>
                </a:lnTo>
                <a:close/>
              </a:path>
              <a:path w="8658225" h="554990">
                <a:moveTo>
                  <a:pt x="7683552" y="499110"/>
                </a:moveTo>
                <a:lnTo>
                  <a:pt x="4414176" y="499110"/>
                </a:lnTo>
                <a:lnTo>
                  <a:pt x="4423626" y="500380"/>
                </a:lnTo>
                <a:lnTo>
                  <a:pt x="7691455" y="500380"/>
                </a:lnTo>
                <a:lnTo>
                  <a:pt x="7683552" y="499110"/>
                </a:lnTo>
                <a:close/>
              </a:path>
              <a:path w="8658225" h="554990">
                <a:moveTo>
                  <a:pt x="4218379" y="496570"/>
                </a:moveTo>
                <a:lnTo>
                  <a:pt x="4188645" y="496570"/>
                </a:lnTo>
                <a:lnTo>
                  <a:pt x="4194402" y="499110"/>
                </a:lnTo>
                <a:lnTo>
                  <a:pt x="4200116" y="499607"/>
                </a:lnTo>
                <a:lnTo>
                  <a:pt x="4198652" y="499110"/>
                </a:lnTo>
                <a:lnTo>
                  <a:pt x="4198489" y="499110"/>
                </a:lnTo>
                <a:lnTo>
                  <a:pt x="4201420" y="497840"/>
                </a:lnTo>
                <a:lnTo>
                  <a:pt x="4211688" y="497840"/>
                </a:lnTo>
                <a:lnTo>
                  <a:pt x="4218379" y="496570"/>
                </a:lnTo>
                <a:close/>
              </a:path>
              <a:path w="8658225" h="554990">
                <a:moveTo>
                  <a:pt x="968574" y="497840"/>
                </a:moveTo>
                <a:lnTo>
                  <a:pt x="934489" y="497840"/>
                </a:lnTo>
                <a:lnTo>
                  <a:pt x="911598" y="499110"/>
                </a:lnTo>
                <a:lnTo>
                  <a:pt x="954307" y="499110"/>
                </a:lnTo>
                <a:lnTo>
                  <a:pt x="968574" y="497840"/>
                </a:lnTo>
                <a:close/>
              </a:path>
              <a:path w="8658225" h="554990">
                <a:moveTo>
                  <a:pt x="1970275" y="497840"/>
                </a:moveTo>
                <a:lnTo>
                  <a:pt x="1907633" y="497840"/>
                </a:lnTo>
                <a:lnTo>
                  <a:pt x="1911139" y="499110"/>
                </a:lnTo>
                <a:lnTo>
                  <a:pt x="1985963" y="499110"/>
                </a:lnTo>
                <a:lnTo>
                  <a:pt x="1970275" y="497840"/>
                </a:lnTo>
                <a:close/>
              </a:path>
              <a:path w="8658225" h="554990">
                <a:moveTo>
                  <a:pt x="2286548" y="495300"/>
                </a:moveTo>
                <a:lnTo>
                  <a:pt x="2239033" y="495300"/>
                </a:lnTo>
                <a:lnTo>
                  <a:pt x="2237298" y="496570"/>
                </a:lnTo>
                <a:lnTo>
                  <a:pt x="2231568" y="497840"/>
                </a:lnTo>
                <a:lnTo>
                  <a:pt x="2221859" y="499110"/>
                </a:lnTo>
                <a:lnTo>
                  <a:pt x="2333839" y="499110"/>
                </a:lnTo>
                <a:lnTo>
                  <a:pt x="2330392" y="497840"/>
                </a:lnTo>
                <a:lnTo>
                  <a:pt x="2322941" y="497840"/>
                </a:lnTo>
                <a:lnTo>
                  <a:pt x="2312484" y="496570"/>
                </a:lnTo>
                <a:lnTo>
                  <a:pt x="2300020" y="496570"/>
                </a:lnTo>
                <a:lnTo>
                  <a:pt x="2286548" y="495300"/>
                </a:lnTo>
                <a:close/>
              </a:path>
              <a:path w="8658225" h="554990">
                <a:moveTo>
                  <a:pt x="2636147" y="497840"/>
                </a:moveTo>
                <a:lnTo>
                  <a:pt x="2546900" y="497840"/>
                </a:lnTo>
                <a:lnTo>
                  <a:pt x="2525389" y="499110"/>
                </a:lnTo>
                <a:lnTo>
                  <a:pt x="2646818" y="499110"/>
                </a:lnTo>
                <a:lnTo>
                  <a:pt x="2636147" y="497840"/>
                </a:lnTo>
                <a:close/>
              </a:path>
              <a:path w="8658225" h="554990">
                <a:moveTo>
                  <a:pt x="2768969" y="497840"/>
                </a:moveTo>
                <a:lnTo>
                  <a:pt x="2720101" y="497840"/>
                </a:lnTo>
                <a:lnTo>
                  <a:pt x="2718631" y="499110"/>
                </a:lnTo>
                <a:lnTo>
                  <a:pt x="2823402" y="499110"/>
                </a:lnTo>
                <a:lnTo>
                  <a:pt x="2768969" y="497840"/>
                </a:lnTo>
                <a:close/>
              </a:path>
              <a:path w="8658225" h="554990">
                <a:moveTo>
                  <a:pt x="4424110" y="492760"/>
                </a:moveTo>
                <a:lnTo>
                  <a:pt x="4419724" y="492760"/>
                </a:lnTo>
                <a:lnTo>
                  <a:pt x="4398056" y="494030"/>
                </a:lnTo>
                <a:lnTo>
                  <a:pt x="4381301" y="495300"/>
                </a:lnTo>
                <a:lnTo>
                  <a:pt x="4368650" y="497840"/>
                </a:lnTo>
                <a:lnTo>
                  <a:pt x="4352423" y="499110"/>
                </a:lnTo>
                <a:lnTo>
                  <a:pt x="7660729" y="499110"/>
                </a:lnTo>
                <a:lnTo>
                  <a:pt x="7662201" y="497840"/>
                </a:lnTo>
                <a:lnTo>
                  <a:pt x="4453697" y="497840"/>
                </a:lnTo>
                <a:lnTo>
                  <a:pt x="4430804" y="496570"/>
                </a:lnTo>
                <a:lnTo>
                  <a:pt x="4417766" y="496570"/>
                </a:lnTo>
                <a:lnTo>
                  <a:pt x="4411884" y="495300"/>
                </a:lnTo>
                <a:lnTo>
                  <a:pt x="4403904" y="495300"/>
                </a:lnTo>
                <a:lnTo>
                  <a:pt x="4412451" y="494030"/>
                </a:lnTo>
                <a:lnTo>
                  <a:pt x="4420436" y="494030"/>
                </a:lnTo>
                <a:lnTo>
                  <a:pt x="4424110" y="492760"/>
                </a:lnTo>
                <a:close/>
              </a:path>
              <a:path w="8658225" h="554990">
                <a:moveTo>
                  <a:pt x="7710672" y="497840"/>
                </a:moveTo>
                <a:lnTo>
                  <a:pt x="7689917" y="497840"/>
                </a:lnTo>
                <a:lnTo>
                  <a:pt x="7697143" y="499110"/>
                </a:lnTo>
                <a:lnTo>
                  <a:pt x="7710672" y="497840"/>
                </a:lnTo>
                <a:close/>
              </a:path>
              <a:path w="8658225" h="554990">
                <a:moveTo>
                  <a:pt x="8043301" y="495300"/>
                </a:moveTo>
                <a:lnTo>
                  <a:pt x="7763738" y="495300"/>
                </a:lnTo>
                <a:lnTo>
                  <a:pt x="7755943" y="496570"/>
                </a:lnTo>
                <a:lnTo>
                  <a:pt x="7745648" y="497840"/>
                </a:lnTo>
                <a:lnTo>
                  <a:pt x="7733037" y="499110"/>
                </a:lnTo>
                <a:lnTo>
                  <a:pt x="8121925" y="499110"/>
                </a:lnTo>
                <a:lnTo>
                  <a:pt x="8108818" y="497840"/>
                </a:lnTo>
                <a:lnTo>
                  <a:pt x="8043757" y="497840"/>
                </a:lnTo>
                <a:lnTo>
                  <a:pt x="8044618" y="496570"/>
                </a:lnTo>
                <a:lnTo>
                  <a:pt x="8043301" y="495300"/>
                </a:lnTo>
                <a:close/>
              </a:path>
              <a:path w="8658225" h="554990">
                <a:moveTo>
                  <a:pt x="2534006" y="496570"/>
                </a:moveTo>
                <a:lnTo>
                  <a:pt x="2477262" y="496570"/>
                </a:lnTo>
                <a:lnTo>
                  <a:pt x="2478448" y="497840"/>
                </a:lnTo>
                <a:lnTo>
                  <a:pt x="2547332" y="497840"/>
                </a:lnTo>
                <a:lnTo>
                  <a:pt x="2534006" y="496570"/>
                </a:lnTo>
                <a:close/>
              </a:path>
              <a:path w="8658225" h="554990">
                <a:moveTo>
                  <a:pt x="2617093" y="496570"/>
                </a:moveTo>
                <a:lnTo>
                  <a:pt x="2608551" y="497840"/>
                </a:lnTo>
                <a:lnTo>
                  <a:pt x="2626255" y="497840"/>
                </a:lnTo>
                <a:lnTo>
                  <a:pt x="2617093" y="496570"/>
                </a:lnTo>
                <a:close/>
              </a:path>
              <a:path w="8658225" h="554990">
                <a:moveTo>
                  <a:pt x="4043200" y="496570"/>
                </a:moveTo>
                <a:lnTo>
                  <a:pt x="3945439" y="496570"/>
                </a:lnTo>
                <a:lnTo>
                  <a:pt x="3932977" y="497840"/>
                </a:lnTo>
                <a:lnTo>
                  <a:pt x="4035535" y="497840"/>
                </a:lnTo>
                <a:lnTo>
                  <a:pt x="4043200" y="496570"/>
                </a:lnTo>
                <a:close/>
              </a:path>
              <a:path w="8658225" h="554990">
                <a:moveTo>
                  <a:pt x="4585419" y="490220"/>
                </a:moveTo>
                <a:lnTo>
                  <a:pt x="4565810" y="490220"/>
                </a:lnTo>
                <a:lnTo>
                  <a:pt x="4552357" y="491490"/>
                </a:lnTo>
                <a:lnTo>
                  <a:pt x="4541802" y="492760"/>
                </a:lnTo>
                <a:lnTo>
                  <a:pt x="4533384" y="492760"/>
                </a:lnTo>
                <a:lnTo>
                  <a:pt x="4526339" y="494030"/>
                </a:lnTo>
                <a:lnTo>
                  <a:pt x="4519908" y="495300"/>
                </a:lnTo>
                <a:lnTo>
                  <a:pt x="4513328" y="495300"/>
                </a:lnTo>
                <a:lnTo>
                  <a:pt x="4505838" y="496570"/>
                </a:lnTo>
                <a:lnTo>
                  <a:pt x="4496675" y="497840"/>
                </a:lnTo>
                <a:lnTo>
                  <a:pt x="7656397" y="497840"/>
                </a:lnTo>
                <a:lnTo>
                  <a:pt x="7655627" y="496570"/>
                </a:lnTo>
                <a:lnTo>
                  <a:pt x="4965313" y="496570"/>
                </a:lnTo>
                <a:lnTo>
                  <a:pt x="4964557" y="495300"/>
                </a:lnTo>
                <a:lnTo>
                  <a:pt x="4957926" y="494030"/>
                </a:lnTo>
                <a:lnTo>
                  <a:pt x="4593841" y="494030"/>
                </a:lnTo>
                <a:lnTo>
                  <a:pt x="4585980" y="492760"/>
                </a:lnTo>
                <a:lnTo>
                  <a:pt x="4583953" y="491490"/>
                </a:lnTo>
                <a:lnTo>
                  <a:pt x="4585419" y="490220"/>
                </a:lnTo>
                <a:close/>
              </a:path>
              <a:path w="8658225" h="554990">
                <a:moveTo>
                  <a:pt x="5009524" y="488950"/>
                </a:moveTo>
                <a:lnTo>
                  <a:pt x="5000400" y="488950"/>
                </a:lnTo>
                <a:lnTo>
                  <a:pt x="5002012" y="490220"/>
                </a:lnTo>
                <a:lnTo>
                  <a:pt x="5002504" y="492760"/>
                </a:lnTo>
                <a:lnTo>
                  <a:pt x="4998680" y="494030"/>
                </a:lnTo>
                <a:lnTo>
                  <a:pt x="4987348" y="495300"/>
                </a:lnTo>
                <a:lnTo>
                  <a:pt x="4965313" y="496570"/>
                </a:lnTo>
                <a:lnTo>
                  <a:pt x="7664238" y="496570"/>
                </a:lnTo>
                <a:lnTo>
                  <a:pt x="7677309" y="497840"/>
                </a:lnTo>
                <a:lnTo>
                  <a:pt x="7715931" y="497840"/>
                </a:lnTo>
                <a:lnTo>
                  <a:pt x="7715985" y="496570"/>
                </a:lnTo>
                <a:lnTo>
                  <a:pt x="7713895" y="495300"/>
                </a:lnTo>
                <a:lnTo>
                  <a:pt x="7712727" y="494030"/>
                </a:lnTo>
                <a:lnTo>
                  <a:pt x="5299908" y="494030"/>
                </a:lnTo>
                <a:lnTo>
                  <a:pt x="5302171" y="492760"/>
                </a:lnTo>
                <a:lnTo>
                  <a:pt x="5041327" y="492760"/>
                </a:lnTo>
                <a:lnTo>
                  <a:pt x="5031264" y="491490"/>
                </a:lnTo>
                <a:lnTo>
                  <a:pt x="5023548" y="491490"/>
                </a:lnTo>
                <a:lnTo>
                  <a:pt x="5016770" y="490220"/>
                </a:lnTo>
                <a:lnTo>
                  <a:pt x="5009524" y="488950"/>
                </a:lnTo>
                <a:close/>
              </a:path>
              <a:path w="8658225" h="554990">
                <a:moveTo>
                  <a:pt x="339389" y="492760"/>
                </a:moveTo>
                <a:lnTo>
                  <a:pt x="284290" y="492760"/>
                </a:lnTo>
                <a:lnTo>
                  <a:pt x="290068" y="494030"/>
                </a:lnTo>
                <a:lnTo>
                  <a:pt x="297966" y="495300"/>
                </a:lnTo>
                <a:lnTo>
                  <a:pt x="302893" y="496570"/>
                </a:lnTo>
                <a:lnTo>
                  <a:pt x="305437" y="496570"/>
                </a:lnTo>
                <a:lnTo>
                  <a:pt x="302512" y="495300"/>
                </a:lnTo>
                <a:lnTo>
                  <a:pt x="301337" y="494030"/>
                </a:lnTo>
                <a:lnTo>
                  <a:pt x="337602" y="494030"/>
                </a:lnTo>
                <a:lnTo>
                  <a:pt x="339389" y="492760"/>
                </a:lnTo>
                <a:close/>
              </a:path>
              <a:path w="8658225" h="554990">
                <a:moveTo>
                  <a:pt x="3969238" y="494030"/>
                </a:moveTo>
                <a:lnTo>
                  <a:pt x="3935769" y="494030"/>
                </a:lnTo>
                <a:lnTo>
                  <a:pt x="3951057" y="495300"/>
                </a:lnTo>
                <a:lnTo>
                  <a:pt x="3961693" y="496570"/>
                </a:lnTo>
                <a:lnTo>
                  <a:pt x="3989339" y="496570"/>
                </a:lnTo>
                <a:lnTo>
                  <a:pt x="3981801" y="495300"/>
                </a:lnTo>
                <a:lnTo>
                  <a:pt x="3975319" y="495300"/>
                </a:lnTo>
                <a:lnTo>
                  <a:pt x="3969238" y="494030"/>
                </a:lnTo>
                <a:close/>
              </a:path>
              <a:path w="8658225" h="554990">
                <a:moveTo>
                  <a:pt x="8169896" y="491490"/>
                </a:moveTo>
                <a:lnTo>
                  <a:pt x="5337926" y="491490"/>
                </a:lnTo>
                <a:lnTo>
                  <a:pt x="5328153" y="492760"/>
                </a:lnTo>
                <a:lnTo>
                  <a:pt x="5307076" y="494030"/>
                </a:lnTo>
                <a:lnTo>
                  <a:pt x="7732887" y="494030"/>
                </a:lnTo>
                <a:lnTo>
                  <a:pt x="7739138" y="495300"/>
                </a:lnTo>
                <a:lnTo>
                  <a:pt x="8147813" y="495300"/>
                </a:lnTo>
                <a:lnTo>
                  <a:pt x="8164971" y="494030"/>
                </a:lnTo>
                <a:lnTo>
                  <a:pt x="8168800" y="492760"/>
                </a:lnTo>
                <a:lnTo>
                  <a:pt x="8159017" y="492760"/>
                </a:lnTo>
                <a:lnTo>
                  <a:pt x="8169896" y="491490"/>
                </a:lnTo>
                <a:close/>
              </a:path>
              <a:path w="8658225" h="554990">
                <a:moveTo>
                  <a:pt x="103718" y="417830"/>
                </a:moveTo>
                <a:lnTo>
                  <a:pt x="150258" y="445770"/>
                </a:lnTo>
                <a:lnTo>
                  <a:pt x="185749" y="461010"/>
                </a:lnTo>
                <a:lnTo>
                  <a:pt x="194545" y="464820"/>
                </a:lnTo>
                <a:lnTo>
                  <a:pt x="201617" y="466090"/>
                </a:lnTo>
                <a:lnTo>
                  <a:pt x="212725" y="469900"/>
                </a:lnTo>
                <a:lnTo>
                  <a:pt x="219517" y="473710"/>
                </a:lnTo>
                <a:lnTo>
                  <a:pt x="222930" y="474980"/>
                </a:lnTo>
                <a:lnTo>
                  <a:pt x="223902" y="474980"/>
                </a:lnTo>
                <a:lnTo>
                  <a:pt x="223369" y="476250"/>
                </a:lnTo>
                <a:lnTo>
                  <a:pt x="222118" y="476250"/>
                </a:lnTo>
                <a:lnTo>
                  <a:pt x="224940" y="477520"/>
                </a:lnTo>
                <a:lnTo>
                  <a:pt x="230945" y="480060"/>
                </a:lnTo>
                <a:lnTo>
                  <a:pt x="241398" y="481330"/>
                </a:lnTo>
                <a:lnTo>
                  <a:pt x="249460" y="482600"/>
                </a:lnTo>
                <a:lnTo>
                  <a:pt x="259405" y="485140"/>
                </a:lnTo>
                <a:lnTo>
                  <a:pt x="275508" y="487680"/>
                </a:lnTo>
                <a:lnTo>
                  <a:pt x="284192" y="490220"/>
                </a:lnTo>
                <a:lnTo>
                  <a:pt x="288703" y="492760"/>
                </a:lnTo>
                <a:lnTo>
                  <a:pt x="339389" y="492760"/>
                </a:lnTo>
                <a:lnTo>
                  <a:pt x="344928" y="494030"/>
                </a:lnTo>
                <a:lnTo>
                  <a:pt x="356083" y="494030"/>
                </a:lnTo>
                <a:lnTo>
                  <a:pt x="344886" y="492760"/>
                </a:lnTo>
                <a:lnTo>
                  <a:pt x="332785" y="490220"/>
                </a:lnTo>
                <a:lnTo>
                  <a:pt x="306766" y="485140"/>
                </a:lnTo>
                <a:lnTo>
                  <a:pt x="293299" y="481330"/>
                </a:lnTo>
                <a:lnTo>
                  <a:pt x="266576" y="476250"/>
                </a:lnTo>
                <a:lnTo>
                  <a:pt x="253770" y="472440"/>
                </a:lnTo>
                <a:lnTo>
                  <a:pt x="230393" y="467360"/>
                </a:lnTo>
                <a:lnTo>
                  <a:pt x="213601" y="461010"/>
                </a:lnTo>
                <a:lnTo>
                  <a:pt x="198340" y="454660"/>
                </a:lnTo>
                <a:lnTo>
                  <a:pt x="184875" y="449580"/>
                </a:lnTo>
                <a:lnTo>
                  <a:pt x="173468" y="444500"/>
                </a:lnTo>
                <a:lnTo>
                  <a:pt x="164384" y="440690"/>
                </a:lnTo>
                <a:lnTo>
                  <a:pt x="161135" y="439420"/>
                </a:lnTo>
                <a:lnTo>
                  <a:pt x="156539" y="439420"/>
                </a:lnTo>
                <a:lnTo>
                  <a:pt x="147352" y="434340"/>
                </a:lnTo>
                <a:lnTo>
                  <a:pt x="136006" y="434340"/>
                </a:lnTo>
                <a:lnTo>
                  <a:pt x="121629" y="427990"/>
                </a:lnTo>
                <a:lnTo>
                  <a:pt x="112165" y="422910"/>
                </a:lnTo>
                <a:lnTo>
                  <a:pt x="103718" y="417830"/>
                </a:lnTo>
                <a:close/>
              </a:path>
              <a:path w="8658225" h="554990">
                <a:moveTo>
                  <a:pt x="4948038" y="492760"/>
                </a:moveTo>
                <a:lnTo>
                  <a:pt x="4603488" y="492760"/>
                </a:lnTo>
                <a:lnTo>
                  <a:pt x="4593841" y="494030"/>
                </a:lnTo>
                <a:lnTo>
                  <a:pt x="4957926" y="494030"/>
                </a:lnTo>
                <a:lnTo>
                  <a:pt x="4948038" y="492760"/>
                </a:lnTo>
                <a:close/>
              </a:path>
              <a:path w="8658225" h="554990">
                <a:moveTo>
                  <a:pt x="4928291" y="488950"/>
                </a:moveTo>
                <a:lnTo>
                  <a:pt x="4804266" y="488950"/>
                </a:lnTo>
                <a:lnTo>
                  <a:pt x="4793109" y="490220"/>
                </a:lnTo>
                <a:lnTo>
                  <a:pt x="4752219" y="490220"/>
                </a:lnTo>
                <a:lnTo>
                  <a:pt x="4742248" y="491490"/>
                </a:lnTo>
                <a:lnTo>
                  <a:pt x="4625165" y="491490"/>
                </a:lnTo>
                <a:lnTo>
                  <a:pt x="4613906" y="492760"/>
                </a:lnTo>
                <a:lnTo>
                  <a:pt x="4937512" y="492760"/>
                </a:lnTo>
                <a:lnTo>
                  <a:pt x="4928966" y="491490"/>
                </a:lnTo>
                <a:lnTo>
                  <a:pt x="4925019" y="490220"/>
                </a:lnTo>
                <a:lnTo>
                  <a:pt x="4928291" y="488950"/>
                </a:lnTo>
                <a:close/>
              </a:path>
              <a:path w="8658225" h="554990">
                <a:moveTo>
                  <a:pt x="5090270" y="485140"/>
                </a:moveTo>
                <a:lnTo>
                  <a:pt x="5076147" y="490220"/>
                </a:lnTo>
                <a:lnTo>
                  <a:pt x="5074125" y="492760"/>
                </a:lnTo>
                <a:lnTo>
                  <a:pt x="5300122" y="492760"/>
                </a:lnTo>
                <a:lnTo>
                  <a:pt x="5295613" y="491490"/>
                </a:lnTo>
                <a:lnTo>
                  <a:pt x="5290499" y="490220"/>
                </a:lnTo>
                <a:lnTo>
                  <a:pt x="5188125" y="490220"/>
                </a:lnTo>
                <a:lnTo>
                  <a:pt x="5207211" y="488950"/>
                </a:lnTo>
                <a:lnTo>
                  <a:pt x="5159467" y="488950"/>
                </a:lnTo>
                <a:lnTo>
                  <a:pt x="5146522" y="487680"/>
                </a:lnTo>
                <a:lnTo>
                  <a:pt x="5121129" y="487680"/>
                </a:lnTo>
                <a:lnTo>
                  <a:pt x="5109962" y="486410"/>
                </a:lnTo>
                <a:lnTo>
                  <a:pt x="5093892" y="486410"/>
                </a:lnTo>
                <a:lnTo>
                  <a:pt x="5090270" y="485140"/>
                </a:lnTo>
                <a:close/>
              </a:path>
              <a:path w="8658225" h="554990">
                <a:moveTo>
                  <a:pt x="4695104" y="490220"/>
                </a:moveTo>
                <a:lnTo>
                  <a:pt x="4664666" y="490220"/>
                </a:lnTo>
                <a:lnTo>
                  <a:pt x="4650476" y="491490"/>
                </a:lnTo>
                <a:lnTo>
                  <a:pt x="4689578" y="491490"/>
                </a:lnTo>
                <a:lnTo>
                  <a:pt x="4695104" y="490220"/>
                </a:lnTo>
                <a:close/>
              </a:path>
              <a:path w="8658225" h="554990">
                <a:moveTo>
                  <a:pt x="5386313" y="490220"/>
                </a:moveTo>
                <a:lnTo>
                  <a:pt x="5345600" y="490220"/>
                </a:lnTo>
                <a:lnTo>
                  <a:pt x="5344431" y="491490"/>
                </a:lnTo>
                <a:lnTo>
                  <a:pt x="5406810" y="491490"/>
                </a:lnTo>
                <a:lnTo>
                  <a:pt x="5386313" y="490220"/>
                </a:lnTo>
                <a:close/>
              </a:path>
              <a:path w="8658225" h="554990">
                <a:moveTo>
                  <a:pt x="8211424" y="490220"/>
                </a:moveTo>
                <a:lnTo>
                  <a:pt x="5472246" y="490220"/>
                </a:lnTo>
                <a:lnTo>
                  <a:pt x="5456111" y="491490"/>
                </a:lnTo>
                <a:lnTo>
                  <a:pt x="8196071" y="491490"/>
                </a:lnTo>
                <a:lnTo>
                  <a:pt x="8211424" y="490220"/>
                </a:lnTo>
                <a:close/>
              </a:path>
              <a:path w="8658225" h="554990">
                <a:moveTo>
                  <a:pt x="8284984" y="468630"/>
                </a:moveTo>
                <a:lnTo>
                  <a:pt x="8270678" y="471170"/>
                </a:lnTo>
                <a:lnTo>
                  <a:pt x="8258928" y="472440"/>
                </a:lnTo>
                <a:lnTo>
                  <a:pt x="8248890" y="473710"/>
                </a:lnTo>
                <a:lnTo>
                  <a:pt x="8208969" y="480060"/>
                </a:lnTo>
                <a:lnTo>
                  <a:pt x="8177328" y="482600"/>
                </a:lnTo>
                <a:lnTo>
                  <a:pt x="7005109" y="482600"/>
                </a:lnTo>
                <a:lnTo>
                  <a:pt x="7007145" y="483870"/>
                </a:lnTo>
                <a:lnTo>
                  <a:pt x="6798951" y="483870"/>
                </a:lnTo>
                <a:lnTo>
                  <a:pt x="6800901" y="485140"/>
                </a:lnTo>
                <a:lnTo>
                  <a:pt x="6806249" y="485140"/>
                </a:lnTo>
                <a:lnTo>
                  <a:pt x="6792302" y="486410"/>
                </a:lnTo>
                <a:lnTo>
                  <a:pt x="6767925" y="487680"/>
                </a:lnTo>
                <a:lnTo>
                  <a:pt x="6521545" y="487680"/>
                </a:lnTo>
                <a:lnTo>
                  <a:pt x="6509591" y="488950"/>
                </a:lnTo>
                <a:lnTo>
                  <a:pt x="5662095" y="488950"/>
                </a:lnTo>
                <a:lnTo>
                  <a:pt x="5653727" y="490220"/>
                </a:lnTo>
                <a:lnTo>
                  <a:pt x="8211424" y="490220"/>
                </a:lnTo>
                <a:lnTo>
                  <a:pt x="8216792" y="491490"/>
                </a:lnTo>
                <a:lnTo>
                  <a:pt x="8413025" y="491490"/>
                </a:lnTo>
                <a:lnTo>
                  <a:pt x="8418535" y="489778"/>
                </a:lnTo>
                <a:lnTo>
                  <a:pt x="8431724" y="483870"/>
                </a:lnTo>
                <a:lnTo>
                  <a:pt x="8440942" y="480060"/>
                </a:lnTo>
                <a:lnTo>
                  <a:pt x="8323305" y="480060"/>
                </a:lnTo>
                <a:lnTo>
                  <a:pt x="8323849" y="478790"/>
                </a:lnTo>
                <a:lnTo>
                  <a:pt x="8333658" y="474980"/>
                </a:lnTo>
                <a:lnTo>
                  <a:pt x="8343853" y="472440"/>
                </a:lnTo>
                <a:lnTo>
                  <a:pt x="8277704" y="472440"/>
                </a:lnTo>
                <a:lnTo>
                  <a:pt x="8276231" y="471170"/>
                </a:lnTo>
                <a:lnTo>
                  <a:pt x="8278493" y="471170"/>
                </a:lnTo>
                <a:lnTo>
                  <a:pt x="8284984" y="468630"/>
                </a:lnTo>
                <a:close/>
              </a:path>
              <a:path w="8658225" h="554990">
                <a:moveTo>
                  <a:pt x="8582477" y="396240"/>
                </a:moveTo>
                <a:lnTo>
                  <a:pt x="8552344" y="420370"/>
                </a:lnTo>
                <a:lnTo>
                  <a:pt x="8518203" y="441960"/>
                </a:lnTo>
                <a:lnTo>
                  <a:pt x="8506882" y="448310"/>
                </a:lnTo>
                <a:lnTo>
                  <a:pt x="8496007" y="454660"/>
                </a:lnTo>
                <a:lnTo>
                  <a:pt x="8485577" y="459740"/>
                </a:lnTo>
                <a:lnTo>
                  <a:pt x="8475592" y="464820"/>
                </a:lnTo>
                <a:lnTo>
                  <a:pt x="8479433" y="464820"/>
                </a:lnTo>
                <a:lnTo>
                  <a:pt x="8477534" y="466090"/>
                </a:lnTo>
                <a:lnTo>
                  <a:pt x="8429379" y="486410"/>
                </a:lnTo>
                <a:lnTo>
                  <a:pt x="8418535" y="489778"/>
                </a:lnTo>
                <a:lnTo>
                  <a:pt x="8414715" y="491490"/>
                </a:lnTo>
                <a:lnTo>
                  <a:pt x="8467767" y="491490"/>
                </a:lnTo>
                <a:lnTo>
                  <a:pt x="8477192" y="487680"/>
                </a:lnTo>
                <a:lnTo>
                  <a:pt x="8490115" y="481330"/>
                </a:lnTo>
                <a:lnTo>
                  <a:pt x="8503082" y="473710"/>
                </a:lnTo>
                <a:lnTo>
                  <a:pt x="8515785" y="467360"/>
                </a:lnTo>
                <a:lnTo>
                  <a:pt x="8527911" y="459740"/>
                </a:lnTo>
                <a:lnTo>
                  <a:pt x="8539151" y="453390"/>
                </a:lnTo>
                <a:lnTo>
                  <a:pt x="8549195" y="445770"/>
                </a:lnTo>
                <a:lnTo>
                  <a:pt x="8557731" y="439420"/>
                </a:lnTo>
                <a:lnTo>
                  <a:pt x="8564450" y="434340"/>
                </a:lnTo>
                <a:lnTo>
                  <a:pt x="8568051" y="431800"/>
                </a:lnTo>
                <a:lnTo>
                  <a:pt x="8542903" y="431800"/>
                </a:lnTo>
                <a:lnTo>
                  <a:pt x="8544819" y="429260"/>
                </a:lnTo>
                <a:lnTo>
                  <a:pt x="8550149" y="425450"/>
                </a:lnTo>
                <a:lnTo>
                  <a:pt x="8558479" y="417830"/>
                </a:lnTo>
                <a:lnTo>
                  <a:pt x="8569393" y="408940"/>
                </a:lnTo>
                <a:lnTo>
                  <a:pt x="8582477" y="396240"/>
                </a:lnTo>
                <a:close/>
              </a:path>
              <a:path w="8658225" h="554990">
                <a:moveTo>
                  <a:pt x="2694641" y="486410"/>
                </a:moveTo>
                <a:lnTo>
                  <a:pt x="2667399" y="486410"/>
                </a:lnTo>
                <a:lnTo>
                  <a:pt x="2664802" y="487680"/>
                </a:lnTo>
                <a:lnTo>
                  <a:pt x="2665062" y="487680"/>
                </a:lnTo>
                <a:lnTo>
                  <a:pt x="2668546" y="488950"/>
                </a:lnTo>
                <a:lnTo>
                  <a:pt x="2675979" y="490220"/>
                </a:lnTo>
                <a:lnTo>
                  <a:pt x="2677764" y="488950"/>
                </a:lnTo>
                <a:lnTo>
                  <a:pt x="2684286" y="487680"/>
                </a:lnTo>
                <a:lnTo>
                  <a:pt x="2694641" y="486410"/>
                </a:lnTo>
                <a:close/>
              </a:path>
              <a:path w="8658225" h="554990">
                <a:moveTo>
                  <a:pt x="5290053" y="487680"/>
                </a:moveTo>
                <a:lnTo>
                  <a:pt x="5236450" y="487680"/>
                </a:lnTo>
                <a:lnTo>
                  <a:pt x="5252344" y="488950"/>
                </a:lnTo>
                <a:lnTo>
                  <a:pt x="5251772" y="488950"/>
                </a:lnTo>
                <a:lnTo>
                  <a:pt x="5237197" y="490220"/>
                </a:lnTo>
                <a:lnTo>
                  <a:pt x="5286632" y="490220"/>
                </a:lnTo>
                <a:lnTo>
                  <a:pt x="5285865" y="488950"/>
                </a:lnTo>
                <a:lnTo>
                  <a:pt x="5290053" y="487680"/>
                </a:lnTo>
                <a:close/>
              </a:path>
              <a:path w="8658225" h="554990">
                <a:moveTo>
                  <a:pt x="5619759" y="485140"/>
                </a:moveTo>
                <a:lnTo>
                  <a:pt x="5592871" y="485140"/>
                </a:lnTo>
                <a:lnTo>
                  <a:pt x="5588683" y="487680"/>
                </a:lnTo>
                <a:lnTo>
                  <a:pt x="5582386" y="488950"/>
                </a:lnTo>
                <a:lnTo>
                  <a:pt x="5471743" y="488950"/>
                </a:lnTo>
                <a:lnTo>
                  <a:pt x="5483147" y="490220"/>
                </a:lnTo>
                <a:lnTo>
                  <a:pt x="5653727" y="490220"/>
                </a:lnTo>
                <a:lnTo>
                  <a:pt x="5667208" y="487990"/>
                </a:lnTo>
                <a:lnTo>
                  <a:pt x="5667426" y="487680"/>
                </a:lnTo>
                <a:lnTo>
                  <a:pt x="5665154" y="487680"/>
                </a:lnTo>
                <a:lnTo>
                  <a:pt x="5660102" y="486410"/>
                </a:lnTo>
                <a:lnTo>
                  <a:pt x="5632099" y="486410"/>
                </a:lnTo>
                <a:lnTo>
                  <a:pt x="5619759" y="485140"/>
                </a:lnTo>
                <a:close/>
              </a:path>
              <a:path w="8658225" h="554990">
                <a:moveTo>
                  <a:pt x="5667208" y="487990"/>
                </a:moveTo>
                <a:lnTo>
                  <a:pt x="5653727" y="490220"/>
                </a:lnTo>
                <a:lnTo>
                  <a:pt x="5662095" y="488950"/>
                </a:lnTo>
                <a:lnTo>
                  <a:pt x="5666534" y="488950"/>
                </a:lnTo>
                <a:lnTo>
                  <a:pt x="5667208" y="487990"/>
                </a:lnTo>
                <a:close/>
              </a:path>
              <a:path w="8658225" h="554990">
                <a:moveTo>
                  <a:pt x="1530874" y="487680"/>
                </a:moveTo>
                <a:lnTo>
                  <a:pt x="1479667" y="487680"/>
                </a:lnTo>
                <a:lnTo>
                  <a:pt x="1460360" y="488950"/>
                </a:lnTo>
                <a:lnTo>
                  <a:pt x="1525285" y="488950"/>
                </a:lnTo>
                <a:lnTo>
                  <a:pt x="1530874" y="487680"/>
                </a:lnTo>
                <a:close/>
              </a:path>
              <a:path w="8658225" h="554990">
                <a:moveTo>
                  <a:pt x="2082724" y="487680"/>
                </a:moveTo>
                <a:lnTo>
                  <a:pt x="2068058" y="487680"/>
                </a:lnTo>
                <a:lnTo>
                  <a:pt x="2074527" y="488950"/>
                </a:lnTo>
                <a:lnTo>
                  <a:pt x="2082724" y="487680"/>
                </a:lnTo>
                <a:close/>
              </a:path>
              <a:path w="8658225" h="554990">
                <a:moveTo>
                  <a:pt x="2130886" y="487680"/>
                </a:moveTo>
                <a:lnTo>
                  <a:pt x="2097567" y="487680"/>
                </a:lnTo>
                <a:lnTo>
                  <a:pt x="2115035" y="488950"/>
                </a:lnTo>
                <a:lnTo>
                  <a:pt x="2141758" y="488950"/>
                </a:lnTo>
                <a:lnTo>
                  <a:pt x="2130886" y="487680"/>
                </a:lnTo>
                <a:close/>
              </a:path>
              <a:path w="8658225" h="554990">
                <a:moveTo>
                  <a:pt x="2336921" y="485140"/>
                </a:moveTo>
                <a:lnTo>
                  <a:pt x="2296889" y="485140"/>
                </a:lnTo>
                <a:lnTo>
                  <a:pt x="2299572" y="486410"/>
                </a:lnTo>
                <a:lnTo>
                  <a:pt x="2296301" y="486410"/>
                </a:lnTo>
                <a:lnTo>
                  <a:pt x="2291573" y="487680"/>
                </a:lnTo>
                <a:lnTo>
                  <a:pt x="2303664" y="487680"/>
                </a:lnTo>
                <a:lnTo>
                  <a:pt x="2316345" y="488950"/>
                </a:lnTo>
                <a:lnTo>
                  <a:pt x="2329386" y="488950"/>
                </a:lnTo>
                <a:lnTo>
                  <a:pt x="2336921" y="486410"/>
                </a:lnTo>
                <a:lnTo>
                  <a:pt x="2336921" y="485140"/>
                </a:lnTo>
                <a:close/>
              </a:path>
              <a:path w="8658225" h="554990">
                <a:moveTo>
                  <a:pt x="2793491" y="486410"/>
                </a:moveTo>
                <a:lnTo>
                  <a:pt x="2756345" y="486410"/>
                </a:lnTo>
                <a:lnTo>
                  <a:pt x="2772330" y="487680"/>
                </a:lnTo>
                <a:lnTo>
                  <a:pt x="2786732" y="487680"/>
                </a:lnTo>
                <a:lnTo>
                  <a:pt x="2798650" y="488950"/>
                </a:lnTo>
                <a:lnTo>
                  <a:pt x="2797404" y="487680"/>
                </a:lnTo>
                <a:lnTo>
                  <a:pt x="2793491" y="486410"/>
                </a:lnTo>
                <a:close/>
              </a:path>
              <a:path w="8658225" h="554990">
                <a:moveTo>
                  <a:pt x="5194920" y="483870"/>
                </a:moveTo>
                <a:lnTo>
                  <a:pt x="5200250" y="485140"/>
                </a:lnTo>
                <a:lnTo>
                  <a:pt x="5201048" y="486410"/>
                </a:lnTo>
                <a:lnTo>
                  <a:pt x="5197954" y="487680"/>
                </a:lnTo>
                <a:lnTo>
                  <a:pt x="5182651" y="487680"/>
                </a:lnTo>
                <a:lnTo>
                  <a:pt x="5171724" y="488950"/>
                </a:lnTo>
                <a:lnTo>
                  <a:pt x="5207211" y="488950"/>
                </a:lnTo>
                <a:lnTo>
                  <a:pt x="5217733" y="487680"/>
                </a:lnTo>
                <a:lnTo>
                  <a:pt x="5208285" y="485140"/>
                </a:lnTo>
                <a:lnTo>
                  <a:pt x="5194920" y="483870"/>
                </a:lnTo>
                <a:close/>
              </a:path>
              <a:path w="8658225" h="554990">
                <a:moveTo>
                  <a:pt x="5490834" y="486410"/>
                </a:moveTo>
                <a:lnTo>
                  <a:pt x="5463098" y="486410"/>
                </a:lnTo>
                <a:lnTo>
                  <a:pt x="5448792" y="487680"/>
                </a:lnTo>
                <a:lnTo>
                  <a:pt x="5432313" y="487680"/>
                </a:lnTo>
                <a:lnTo>
                  <a:pt x="5436692" y="488950"/>
                </a:lnTo>
                <a:lnTo>
                  <a:pt x="5511474" y="488950"/>
                </a:lnTo>
                <a:lnTo>
                  <a:pt x="5502485" y="487680"/>
                </a:lnTo>
                <a:lnTo>
                  <a:pt x="5448792" y="487680"/>
                </a:lnTo>
                <a:lnTo>
                  <a:pt x="5435379" y="486410"/>
                </a:lnTo>
                <a:lnTo>
                  <a:pt x="5490834" y="486410"/>
                </a:lnTo>
                <a:close/>
              </a:path>
              <a:path w="8658225" h="554990">
                <a:moveTo>
                  <a:pt x="5554253" y="485140"/>
                </a:moveTo>
                <a:lnTo>
                  <a:pt x="5536336" y="485140"/>
                </a:lnTo>
                <a:lnTo>
                  <a:pt x="5527322" y="486410"/>
                </a:lnTo>
                <a:lnTo>
                  <a:pt x="5522037" y="487680"/>
                </a:lnTo>
                <a:lnTo>
                  <a:pt x="5511474" y="488950"/>
                </a:lnTo>
                <a:lnTo>
                  <a:pt x="5582386" y="488950"/>
                </a:lnTo>
                <a:lnTo>
                  <a:pt x="5576916" y="487680"/>
                </a:lnTo>
                <a:lnTo>
                  <a:pt x="5567659" y="486410"/>
                </a:lnTo>
                <a:lnTo>
                  <a:pt x="5554253" y="485140"/>
                </a:lnTo>
                <a:close/>
              </a:path>
              <a:path w="8658225" h="554990">
                <a:moveTo>
                  <a:pt x="6491336" y="487680"/>
                </a:moveTo>
                <a:lnTo>
                  <a:pt x="5669087" y="487680"/>
                </a:lnTo>
                <a:lnTo>
                  <a:pt x="5667208" y="487990"/>
                </a:lnTo>
                <a:lnTo>
                  <a:pt x="5666534" y="488950"/>
                </a:lnTo>
                <a:lnTo>
                  <a:pt x="6499500" y="488950"/>
                </a:lnTo>
                <a:lnTo>
                  <a:pt x="6491336" y="487680"/>
                </a:lnTo>
                <a:close/>
              </a:path>
              <a:path w="8658225" h="554990">
                <a:moveTo>
                  <a:pt x="1494819" y="486410"/>
                </a:moveTo>
                <a:lnTo>
                  <a:pt x="1482784" y="486410"/>
                </a:lnTo>
                <a:lnTo>
                  <a:pt x="1482972" y="487680"/>
                </a:lnTo>
                <a:lnTo>
                  <a:pt x="1511289" y="487680"/>
                </a:lnTo>
                <a:lnTo>
                  <a:pt x="1494819" y="486410"/>
                </a:lnTo>
                <a:close/>
              </a:path>
              <a:path w="8658225" h="554990">
                <a:moveTo>
                  <a:pt x="2109864" y="486410"/>
                </a:moveTo>
                <a:lnTo>
                  <a:pt x="2063432" y="486410"/>
                </a:lnTo>
                <a:lnTo>
                  <a:pt x="2065449" y="487680"/>
                </a:lnTo>
                <a:lnTo>
                  <a:pt x="2120439" y="487680"/>
                </a:lnTo>
                <a:lnTo>
                  <a:pt x="2109864" y="486410"/>
                </a:lnTo>
                <a:close/>
              </a:path>
              <a:path w="8658225" h="554990">
                <a:moveTo>
                  <a:pt x="5896029" y="485140"/>
                </a:moveTo>
                <a:lnTo>
                  <a:pt x="5723020" y="485140"/>
                </a:lnTo>
                <a:lnTo>
                  <a:pt x="5685864" y="487680"/>
                </a:lnTo>
                <a:lnTo>
                  <a:pt x="6505056" y="487680"/>
                </a:lnTo>
                <a:lnTo>
                  <a:pt x="6513704" y="486410"/>
                </a:lnTo>
                <a:lnTo>
                  <a:pt x="5917736" y="486410"/>
                </a:lnTo>
                <a:lnTo>
                  <a:pt x="5896029" y="485140"/>
                </a:lnTo>
                <a:close/>
              </a:path>
              <a:path w="8658225" h="554990">
                <a:moveTo>
                  <a:pt x="6577284" y="482600"/>
                </a:moveTo>
                <a:lnTo>
                  <a:pt x="6543551" y="482600"/>
                </a:lnTo>
                <a:lnTo>
                  <a:pt x="6552701" y="483870"/>
                </a:lnTo>
                <a:lnTo>
                  <a:pt x="6567931" y="486410"/>
                </a:lnTo>
                <a:lnTo>
                  <a:pt x="6550781" y="486410"/>
                </a:lnTo>
                <a:lnTo>
                  <a:pt x="6535297" y="487680"/>
                </a:lnTo>
                <a:lnTo>
                  <a:pt x="6767925" y="487680"/>
                </a:lnTo>
                <a:lnTo>
                  <a:pt x="6764068" y="486410"/>
                </a:lnTo>
                <a:lnTo>
                  <a:pt x="6759444" y="485140"/>
                </a:lnTo>
                <a:lnTo>
                  <a:pt x="6757173" y="483870"/>
                </a:lnTo>
                <a:lnTo>
                  <a:pt x="6576371" y="483870"/>
                </a:lnTo>
                <a:lnTo>
                  <a:pt x="6577284" y="482600"/>
                </a:lnTo>
                <a:close/>
              </a:path>
              <a:path w="8658225" h="554990">
                <a:moveTo>
                  <a:pt x="1472548" y="485140"/>
                </a:moveTo>
                <a:lnTo>
                  <a:pt x="1467410" y="486410"/>
                </a:lnTo>
                <a:lnTo>
                  <a:pt x="1481795" y="486410"/>
                </a:lnTo>
                <a:lnTo>
                  <a:pt x="1472548" y="485140"/>
                </a:lnTo>
                <a:close/>
              </a:path>
              <a:path w="8658225" h="554990">
                <a:moveTo>
                  <a:pt x="2071832" y="485140"/>
                </a:moveTo>
                <a:lnTo>
                  <a:pt x="2048094" y="485140"/>
                </a:lnTo>
                <a:lnTo>
                  <a:pt x="2058736" y="486410"/>
                </a:lnTo>
                <a:lnTo>
                  <a:pt x="2086114" y="486410"/>
                </a:lnTo>
                <a:lnTo>
                  <a:pt x="2071832" y="485140"/>
                </a:lnTo>
                <a:close/>
              </a:path>
              <a:path w="8658225" h="554990">
                <a:moveTo>
                  <a:pt x="2319151" y="481330"/>
                </a:moveTo>
                <a:lnTo>
                  <a:pt x="2246593" y="481330"/>
                </a:lnTo>
                <a:lnTo>
                  <a:pt x="2247351" y="483870"/>
                </a:lnTo>
                <a:lnTo>
                  <a:pt x="2249362" y="485140"/>
                </a:lnTo>
                <a:lnTo>
                  <a:pt x="2260619" y="486410"/>
                </a:lnTo>
                <a:lnTo>
                  <a:pt x="2272669" y="486410"/>
                </a:lnTo>
                <a:lnTo>
                  <a:pt x="2272593" y="485140"/>
                </a:lnTo>
                <a:lnTo>
                  <a:pt x="2336921" y="485140"/>
                </a:lnTo>
                <a:lnTo>
                  <a:pt x="2336921" y="483870"/>
                </a:lnTo>
                <a:lnTo>
                  <a:pt x="2321214" y="483870"/>
                </a:lnTo>
                <a:lnTo>
                  <a:pt x="2309131" y="482600"/>
                </a:lnTo>
                <a:lnTo>
                  <a:pt x="2304295" y="482600"/>
                </a:lnTo>
                <a:lnTo>
                  <a:pt x="2319151" y="481330"/>
                </a:lnTo>
                <a:close/>
              </a:path>
              <a:path w="8658225" h="554990">
                <a:moveTo>
                  <a:pt x="2769425" y="485140"/>
                </a:moveTo>
                <a:lnTo>
                  <a:pt x="2688641" y="485140"/>
                </a:lnTo>
                <a:lnTo>
                  <a:pt x="2679686" y="486410"/>
                </a:lnTo>
                <a:lnTo>
                  <a:pt x="2779133" y="486410"/>
                </a:lnTo>
                <a:lnTo>
                  <a:pt x="2769425" y="485140"/>
                </a:lnTo>
                <a:close/>
              </a:path>
              <a:path w="8658225" h="554990">
                <a:moveTo>
                  <a:pt x="6060998" y="483870"/>
                </a:moveTo>
                <a:lnTo>
                  <a:pt x="6031418" y="483870"/>
                </a:lnTo>
                <a:lnTo>
                  <a:pt x="6015250" y="485140"/>
                </a:lnTo>
                <a:lnTo>
                  <a:pt x="5997754" y="485140"/>
                </a:lnTo>
                <a:lnTo>
                  <a:pt x="5979094" y="486410"/>
                </a:lnTo>
                <a:lnTo>
                  <a:pt x="6094911" y="486410"/>
                </a:lnTo>
                <a:lnTo>
                  <a:pt x="6073065" y="485140"/>
                </a:lnTo>
                <a:lnTo>
                  <a:pt x="6060998" y="483870"/>
                </a:lnTo>
                <a:close/>
              </a:path>
              <a:path w="8658225" h="554990">
                <a:moveTo>
                  <a:pt x="6518210" y="485140"/>
                </a:moveTo>
                <a:lnTo>
                  <a:pt x="6115338" y="485140"/>
                </a:lnTo>
                <a:lnTo>
                  <a:pt x="6116992" y="486410"/>
                </a:lnTo>
                <a:lnTo>
                  <a:pt x="6517886" y="486410"/>
                </a:lnTo>
                <a:lnTo>
                  <a:pt x="6518210" y="485140"/>
                </a:lnTo>
                <a:close/>
              </a:path>
              <a:path w="8658225" h="554990">
                <a:moveTo>
                  <a:pt x="6254253" y="483870"/>
                </a:moveTo>
                <a:lnTo>
                  <a:pt x="6111872" y="483870"/>
                </a:lnTo>
                <a:lnTo>
                  <a:pt x="6110260" y="485140"/>
                </a:lnTo>
                <a:lnTo>
                  <a:pt x="6257525" y="485140"/>
                </a:lnTo>
                <a:lnTo>
                  <a:pt x="6254253" y="483870"/>
                </a:lnTo>
                <a:close/>
              </a:path>
              <a:path w="8658225" h="554990">
                <a:moveTo>
                  <a:pt x="6387587" y="483870"/>
                </a:moveTo>
                <a:lnTo>
                  <a:pt x="6300692" y="483870"/>
                </a:lnTo>
                <a:lnTo>
                  <a:pt x="6331875" y="485140"/>
                </a:lnTo>
                <a:lnTo>
                  <a:pt x="6402523" y="485140"/>
                </a:lnTo>
                <a:lnTo>
                  <a:pt x="6387587" y="483870"/>
                </a:lnTo>
                <a:close/>
              </a:path>
              <a:path w="8658225" h="554990">
                <a:moveTo>
                  <a:pt x="6509709" y="483870"/>
                </a:moveTo>
                <a:lnTo>
                  <a:pt x="6485136" y="483870"/>
                </a:lnTo>
                <a:lnTo>
                  <a:pt x="6484081" y="485140"/>
                </a:lnTo>
                <a:lnTo>
                  <a:pt x="6515282" y="485140"/>
                </a:lnTo>
                <a:lnTo>
                  <a:pt x="6509709" y="483870"/>
                </a:lnTo>
                <a:close/>
              </a:path>
              <a:path w="8658225" h="554990">
                <a:moveTo>
                  <a:pt x="6317628" y="482600"/>
                </a:moveTo>
                <a:lnTo>
                  <a:pt x="6297320" y="482600"/>
                </a:lnTo>
                <a:lnTo>
                  <a:pt x="6292549" y="483870"/>
                </a:lnTo>
                <a:lnTo>
                  <a:pt x="6330013" y="483870"/>
                </a:lnTo>
                <a:lnTo>
                  <a:pt x="6317628" y="482600"/>
                </a:lnTo>
                <a:close/>
              </a:path>
              <a:path w="8658225" h="554990">
                <a:moveTo>
                  <a:pt x="6772167" y="482600"/>
                </a:moveTo>
                <a:lnTo>
                  <a:pt x="6754762" y="483870"/>
                </a:lnTo>
                <a:lnTo>
                  <a:pt x="6760374" y="483870"/>
                </a:lnTo>
                <a:lnTo>
                  <a:pt x="6772167" y="482600"/>
                </a:lnTo>
                <a:close/>
              </a:path>
              <a:path w="8658225" h="554990">
                <a:moveTo>
                  <a:pt x="6971380" y="482600"/>
                </a:moveTo>
                <a:lnTo>
                  <a:pt x="6803707" y="482600"/>
                </a:lnTo>
                <a:lnTo>
                  <a:pt x="6800015" y="483870"/>
                </a:lnTo>
                <a:lnTo>
                  <a:pt x="6983163" y="483870"/>
                </a:lnTo>
                <a:lnTo>
                  <a:pt x="6971380" y="482600"/>
                </a:lnTo>
                <a:close/>
              </a:path>
              <a:path w="8658225" h="554990">
                <a:moveTo>
                  <a:pt x="2347146" y="480060"/>
                </a:moveTo>
                <a:lnTo>
                  <a:pt x="2315711" y="480060"/>
                </a:lnTo>
                <a:lnTo>
                  <a:pt x="2309458" y="481330"/>
                </a:lnTo>
                <a:lnTo>
                  <a:pt x="2319151" y="481330"/>
                </a:lnTo>
                <a:lnTo>
                  <a:pt x="2329684" y="482600"/>
                </a:lnTo>
                <a:lnTo>
                  <a:pt x="2346612" y="482600"/>
                </a:lnTo>
                <a:lnTo>
                  <a:pt x="2349524" y="481330"/>
                </a:lnTo>
                <a:lnTo>
                  <a:pt x="2347146" y="480060"/>
                </a:lnTo>
                <a:close/>
              </a:path>
              <a:path w="8658225" h="554990">
                <a:moveTo>
                  <a:pt x="6580478" y="480060"/>
                </a:moveTo>
                <a:lnTo>
                  <a:pt x="6570441" y="481330"/>
                </a:lnTo>
                <a:lnTo>
                  <a:pt x="6570441" y="482600"/>
                </a:lnTo>
                <a:lnTo>
                  <a:pt x="6579940" y="482600"/>
                </a:lnTo>
                <a:lnTo>
                  <a:pt x="6586765" y="481330"/>
                </a:lnTo>
                <a:lnTo>
                  <a:pt x="6580478" y="480060"/>
                </a:lnTo>
                <a:close/>
              </a:path>
              <a:path w="8658225" h="554990">
                <a:moveTo>
                  <a:pt x="6934110" y="481330"/>
                </a:moveTo>
                <a:lnTo>
                  <a:pt x="6900287" y="481330"/>
                </a:lnTo>
                <a:lnTo>
                  <a:pt x="6891531" y="482600"/>
                </a:lnTo>
                <a:lnTo>
                  <a:pt x="6946877" y="482600"/>
                </a:lnTo>
                <a:lnTo>
                  <a:pt x="6934110" y="481330"/>
                </a:lnTo>
                <a:close/>
              </a:path>
              <a:path w="8658225" h="554990">
                <a:moveTo>
                  <a:pt x="8167572" y="481330"/>
                </a:moveTo>
                <a:lnTo>
                  <a:pt x="6991550" y="481330"/>
                </a:lnTo>
                <a:lnTo>
                  <a:pt x="6999440" y="482600"/>
                </a:lnTo>
                <a:lnTo>
                  <a:pt x="8177328" y="482600"/>
                </a:lnTo>
                <a:lnTo>
                  <a:pt x="8167572" y="481330"/>
                </a:lnTo>
                <a:close/>
              </a:path>
              <a:path w="8658225" h="554990">
                <a:moveTo>
                  <a:pt x="7102573" y="478790"/>
                </a:moveTo>
                <a:lnTo>
                  <a:pt x="7095391" y="480060"/>
                </a:lnTo>
                <a:lnTo>
                  <a:pt x="7084620" y="481330"/>
                </a:lnTo>
                <a:lnTo>
                  <a:pt x="7148389" y="481330"/>
                </a:lnTo>
                <a:lnTo>
                  <a:pt x="7135864" y="480060"/>
                </a:lnTo>
                <a:lnTo>
                  <a:pt x="7107941" y="480060"/>
                </a:lnTo>
                <a:lnTo>
                  <a:pt x="7102573" y="478790"/>
                </a:lnTo>
                <a:close/>
              </a:path>
              <a:path w="8658225" h="554990">
                <a:moveTo>
                  <a:pt x="7385526" y="480060"/>
                </a:moveTo>
                <a:lnTo>
                  <a:pt x="7334063" y="480060"/>
                </a:lnTo>
                <a:lnTo>
                  <a:pt x="7320863" y="481330"/>
                </a:lnTo>
                <a:lnTo>
                  <a:pt x="7375703" y="481330"/>
                </a:lnTo>
                <a:lnTo>
                  <a:pt x="7385526" y="480060"/>
                </a:lnTo>
                <a:close/>
              </a:path>
              <a:path w="8658225" h="554990">
                <a:moveTo>
                  <a:pt x="8074866" y="480060"/>
                </a:moveTo>
                <a:lnTo>
                  <a:pt x="7571294" y="480060"/>
                </a:lnTo>
                <a:lnTo>
                  <a:pt x="7375703" y="481330"/>
                </a:lnTo>
                <a:lnTo>
                  <a:pt x="8070869" y="481330"/>
                </a:lnTo>
                <a:lnTo>
                  <a:pt x="8074866" y="480060"/>
                </a:lnTo>
                <a:close/>
              </a:path>
              <a:path w="8658225" h="554990">
                <a:moveTo>
                  <a:pt x="8135272" y="480060"/>
                </a:moveTo>
                <a:lnTo>
                  <a:pt x="8111170" y="480060"/>
                </a:lnTo>
                <a:lnTo>
                  <a:pt x="8108690" y="481330"/>
                </a:lnTo>
                <a:lnTo>
                  <a:pt x="8135838" y="481330"/>
                </a:lnTo>
                <a:lnTo>
                  <a:pt x="8135272" y="480060"/>
                </a:lnTo>
                <a:close/>
              </a:path>
              <a:path w="8658225" h="554990">
                <a:moveTo>
                  <a:pt x="2332468" y="478790"/>
                </a:moveTo>
                <a:lnTo>
                  <a:pt x="2315939" y="478790"/>
                </a:lnTo>
                <a:lnTo>
                  <a:pt x="2319516" y="480060"/>
                </a:lnTo>
                <a:lnTo>
                  <a:pt x="2340965" y="480060"/>
                </a:lnTo>
                <a:lnTo>
                  <a:pt x="2332468" y="478790"/>
                </a:lnTo>
                <a:close/>
              </a:path>
              <a:path w="8658225" h="554990">
                <a:moveTo>
                  <a:pt x="7380902" y="478790"/>
                </a:moveTo>
                <a:lnTo>
                  <a:pt x="7356193" y="478790"/>
                </a:lnTo>
                <a:lnTo>
                  <a:pt x="7345912" y="480060"/>
                </a:lnTo>
                <a:lnTo>
                  <a:pt x="7387554" y="480060"/>
                </a:lnTo>
                <a:lnTo>
                  <a:pt x="7380902" y="478790"/>
                </a:lnTo>
                <a:close/>
              </a:path>
              <a:path w="8658225" h="554990">
                <a:moveTo>
                  <a:pt x="7878012" y="478790"/>
                </a:moveTo>
                <a:lnTo>
                  <a:pt x="7860059" y="478790"/>
                </a:lnTo>
                <a:lnTo>
                  <a:pt x="7860606" y="480060"/>
                </a:lnTo>
                <a:lnTo>
                  <a:pt x="7892140" y="480060"/>
                </a:lnTo>
                <a:lnTo>
                  <a:pt x="7878012" y="478790"/>
                </a:lnTo>
                <a:close/>
              </a:path>
              <a:path w="8658225" h="554990">
                <a:moveTo>
                  <a:pt x="7952963" y="478790"/>
                </a:moveTo>
                <a:lnTo>
                  <a:pt x="7909111" y="478790"/>
                </a:lnTo>
                <a:lnTo>
                  <a:pt x="7893827" y="480060"/>
                </a:lnTo>
                <a:lnTo>
                  <a:pt x="7979170" y="480060"/>
                </a:lnTo>
                <a:lnTo>
                  <a:pt x="7952963" y="478790"/>
                </a:lnTo>
                <a:close/>
              </a:path>
              <a:path w="8658225" h="554990">
                <a:moveTo>
                  <a:pt x="8022759" y="478790"/>
                </a:moveTo>
                <a:lnTo>
                  <a:pt x="8019428" y="478790"/>
                </a:lnTo>
                <a:lnTo>
                  <a:pt x="8011223" y="480060"/>
                </a:lnTo>
                <a:lnTo>
                  <a:pt x="8029711" y="480060"/>
                </a:lnTo>
                <a:lnTo>
                  <a:pt x="8022759" y="478790"/>
                </a:lnTo>
                <a:close/>
              </a:path>
              <a:path w="8658225" h="554990">
                <a:moveTo>
                  <a:pt x="8409594" y="462280"/>
                </a:moveTo>
                <a:lnTo>
                  <a:pt x="8405065" y="463550"/>
                </a:lnTo>
                <a:lnTo>
                  <a:pt x="8398894" y="463550"/>
                </a:lnTo>
                <a:lnTo>
                  <a:pt x="8394172" y="464820"/>
                </a:lnTo>
                <a:lnTo>
                  <a:pt x="8376651" y="468630"/>
                </a:lnTo>
                <a:lnTo>
                  <a:pt x="8366956" y="469900"/>
                </a:lnTo>
                <a:lnTo>
                  <a:pt x="8365546" y="471170"/>
                </a:lnTo>
                <a:lnTo>
                  <a:pt x="8362240" y="472440"/>
                </a:lnTo>
                <a:lnTo>
                  <a:pt x="8357502" y="473710"/>
                </a:lnTo>
                <a:lnTo>
                  <a:pt x="8351798" y="476250"/>
                </a:lnTo>
                <a:lnTo>
                  <a:pt x="8339350" y="478790"/>
                </a:lnTo>
                <a:lnTo>
                  <a:pt x="8333535" y="478790"/>
                </a:lnTo>
                <a:lnTo>
                  <a:pt x="8328612" y="480060"/>
                </a:lnTo>
                <a:lnTo>
                  <a:pt x="8440942" y="480060"/>
                </a:lnTo>
                <a:lnTo>
                  <a:pt x="8447087" y="477520"/>
                </a:lnTo>
                <a:lnTo>
                  <a:pt x="8460914" y="471170"/>
                </a:lnTo>
                <a:lnTo>
                  <a:pt x="8470213" y="467360"/>
                </a:lnTo>
                <a:lnTo>
                  <a:pt x="8401369" y="467360"/>
                </a:lnTo>
                <a:lnTo>
                  <a:pt x="8409392" y="463550"/>
                </a:lnTo>
                <a:lnTo>
                  <a:pt x="8409594" y="462280"/>
                </a:lnTo>
                <a:close/>
              </a:path>
              <a:path w="8658225" h="554990">
                <a:moveTo>
                  <a:pt x="7874721" y="477520"/>
                </a:moveTo>
                <a:lnTo>
                  <a:pt x="7859074" y="477520"/>
                </a:lnTo>
                <a:lnTo>
                  <a:pt x="7859033" y="478790"/>
                </a:lnTo>
                <a:lnTo>
                  <a:pt x="7874873" y="478790"/>
                </a:lnTo>
                <a:lnTo>
                  <a:pt x="7874721" y="477520"/>
                </a:lnTo>
                <a:close/>
              </a:path>
              <a:path w="8658225" h="554990">
                <a:moveTo>
                  <a:pt x="7900812" y="474980"/>
                </a:moveTo>
                <a:lnTo>
                  <a:pt x="7881050" y="476250"/>
                </a:lnTo>
                <a:lnTo>
                  <a:pt x="7868537" y="477520"/>
                </a:lnTo>
                <a:lnTo>
                  <a:pt x="7884214" y="477520"/>
                </a:lnTo>
                <a:lnTo>
                  <a:pt x="7898411" y="476250"/>
                </a:lnTo>
                <a:lnTo>
                  <a:pt x="7906594" y="476250"/>
                </a:lnTo>
                <a:lnTo>
                  <a:pt x="7900812" y="474980"/>
                </a:lnTo>
                <a:close/>
              </a:path>
              <a:path w="8658225" h="554990">
                <a:moveTo>
                  <a:pt x="154031" y="472440"/>
                </a:moveTo>
                <a:lnTo>
                  <a:pt x="148666" y="472440"/>
                </a:lnTo>
                <a:lnTo>
                  <a:pt x="149743" y="473282"/>
                </a:lnTo>
                <a:lnTo>
                  <a:pt x="150396" y="473710"/>
                </a:lnTo>
                <a:lnTo>
                  <a:pt x="152598" y="473710"/>
                </a:lnTo>
                <a:lnTo>
                  <a:pt x="154857" y="474980"/>
                </a:lnTo>
                <a:lnTo>
                  <a:pt x="156337" y="474980"/>
                </a:lnTo>
                <a:lnTo>
                  <a:pt x="156306" y="473710"/>
                </a:lnTo>
                <a:lnTo>
                  <a:pt x="154031" y="472440"/>
                </a:lnTo>
                <a:close/>
              </a:path>
              <a:path w="8658225" h="554990">
                <a:moveTo>
                  <a:pt x="149743" y="473282"/>
                </a:moveTo>
                <a:lnTo>
                  <a:pt x="150290" y="473710"/>
                </a:lnTo>
                <a:lnTo>
                  <a:pt x="149743" y="473282"/>
                </a:lnTo>
                <a:close/>
              </a:path>
              <a:path w="8658225" h="554990">
                <a:moveTo>
                  <a:pt x="8575205" y="340360"/>
                </a:moveTo>
                <a:lnTo>
                  <a:pt x="8562201" y="340360"/>
                </a:lnTo>
                <a:lnTo>
                  <a:pt x="8556576" y="349250"/>
                </a:lnTo>
                <a:lnTo>
                  <a:pt x="8551024" y="356870"/>
                </a:lnTo>
                <a:lnTo>
                  <a:pt x="8544319" y="365760"/>
                </a:lnTo>
                <a:lnTo>
                  <a:pt x="8535231" y="373380"/>
                </a:lnTo>
                <a:lnTo>
                  <a:pt x="8522533" y="383540"/>
                </a:lnTo>
                <a:lnTo>
                  <a:pt x="8517365" y="384810"/>
                </a:lnTo>
                <a:lnTo>
                  <a:pt x="8506522" y="391160"/>
                </a:lnTo>
                <a:lnTo>
                  <a:pt x="8479137" y="408940"/>
                </a:lnTo>
                <a:lnTo>
                  <a:pt x="8468262" y="415290"/>
                </a:lnTo>
                <a:lnTo>
                  <a:pt x="8461426" y="417830"/>
                </a:lnTo>
                <a:lnTo>
                  <a:pt x="8451952" y="420370"/>
                </a:lnTo>
                <a:lnTo>
                  <a:pt x="8423334" y="431800"/>
                </a:lnTo>
                <a:lnTo>
                  <a:pt x="8425603" y="431800"/>
                </a:lnTo>
                <a:lnTo>
                  <a:pt x="8423584" y="433070"/>
                </a:lnTo>
                <a:lnTo>
                  <a:pt x="8417808" y="435610"/>
                </a:lnTo>
                <a:lnTo>
                  <a:pt x="8408806" y="439420"/>
                </a:lnTo>
                <a:lnTo>
                  <a:pt x="8397111" y="444500"/>
                </a:lnTo>
                <a:lnTo>
                  <a:pt x="8383252" y="448310"/>
                </a:lnTo>
                <a:lnTo>
                  <a:pt x="8367763" y="453390"/>
                </a:lnTo>
                <a:lnTo>
                  <a:pt x="8351173" y="458470"/>
                </a:lnTo>
                <a:lnTo>
                  <a:pt x="8337362" y="461010"/>
                </a:lnTo>
                <a:lnTo>
                  <a:pt x="8323835" y="464820"/>
                </a:lnTo>
                <a:lnTo>
                  <a:pt x="8311084" y="467360"/>
                </a:lnTo>
                <a:lnTo>
                  <a:pt x="8299602" y="468630"/>
                </a:lnTo>
                <a:lnTo>
                  <a:pt x="8289883" y="469900"/>
                </a:lnTo>
                <a:lnTo>
                  <a:pt x="8282419" y="471170"/>
                </a:lnTo>
                <a:lnTo>
                  <a:pt x="8277704" y="472440"/>
                </a:lnTo>
                <a:lnTo>
                  <a:pt x="8343853" y="472440"/>
                </a:lnTo>
                <a:lnTo>
                  <a:pt x="8358194" y="467360"/>
                </a:lnTo>
                <a:lnTo>
                  <a:pt x="8374701" y="467360"/>
                </a:lnTo>
                <a:lnTo>
                  <a:pt x="8379863" y="466090"/>
                </a:lnTo>
                <a:lnTo>
                  <a:pt x="8399185" y="458470"/>
                </a:lnTo>
                <a:lnTo>
                  <a:pt x="8416086" y="453390"/>
                </a:lnTo>
                <a:lnTo>
                  <a:pt x="8430654" y="447040"/>
                </a:lnTo>
                <a:lnTo>
                  <a:pt x="8442979" y="441960"/>
                </a:lnTo>
                <a:lnTo>
                  <a:pt x="8453151" y="438150"/>
                </a:lnTo>
                <a:lnTo>
                  <a:pt x="8461259" y="434340"/>
                </a:lnTo>
                <a:lnTo>
                  <a:pt x="8467394" y="430530"/>
                </a:lnTo>
                <a:lnTo>
                  <a:pt x="8490969" y="417830"/>
                </a:lnTo>
                <a:lnTo>
                  <a:pt x="8501895" y="411480"/>
                </a:lnTo>
                <a:lnTo>
                  <a:pt x="8513510" y="405130"/>
                </a:lnTo>
                <a:lnTo>
                  <a:pt x="8523883" y="398780"/>
                </a:lnTo>
                <a:lnTo>
                  <a:pt x="8533700" y="391160"/>
                </a:lnTo>
                <a:lnTo>
                  <a:pt x="8543646" y="383540"/>
                </a:lnTo>
                <a:lnTo>
                  <a:pt x="8548679" y="377190"/>
                </a:lnTo>
                <a:lnTo>
                  <a:pt x="8554502" y="369570"/>
                </a:lnTo>
                <a:lnTo>
                  <a:pt x="8559262" y="363220"/>
                </a:lnTo>
                <a:lnTo>
                  <a:pt x="8561105" y="360680"/>
                </a:lnTo>
                <a:lnTo>
                  <a:pt x="8558179" y="360680"/>
                </a:lnTo>
                <a:lnTo>
                  <a:pt x="8571510" y="345440"/>
                </a:lnTo>
                <a:lnTo>
                  <a:pt x="8575205" y="340360"/>
                </a:lnTo>
                <a:close/>
              </a:path>
              <a:path w="8658225" h="554990">
                <a:moveTo>
                  <a:pt x="8374701" y="467360"/>
                </a:moveTo>
                <a:lnTo>
                  <a:pt x="8358194" y="467360"/>
                </a:lnTo>
                <a:lnTo>
                  <a:pt x="8354206" y="471170"/>
                </a:lnTo>
                <a:lnTo>
                  <a:pt x="8356045" y="471170"/>
                </a:lnTo>
                <a:lnTo>
                  <a:pt x="8364376" y="469900"/>
                </a:lnTo>
                <a:lnTo>
                  <a:pt x="8374701" y="467360"/>
                </a:lnTo>
                <a:close/>
              </a:path>
              <a:path w="8658225" h="554990">
                <a:moveTo>
                  <a:pt x="8447563" y="450850"/>
                </a:moveTo>
                <a:lnTo>
                  <a:pt x="8442752" y="452120"/>
                </a:lnTo>
                <a:lnTo>
                  <a:pt x="8417334" y="461010"/>
                </a:lnTo>
                <a:lnTo>
                  <a:pt x="8401369" y="467360"/>
                </a:lnTo>
                <a:lnTo>
                  <a:pt x="8470213" y="467360"/>
                </a:lnTo>
                <a:lnTo>
                  <a:pt x="8473313" y="466090"/>
                </a:lnTo>
                <a:lnTo>
                  <a:pt x="8484393" y="459740"/>
                </a:lnTo>
                <a:lnTo>
                  <a:pt x="8494262" y="454660"/>
                </a:lnTo>
                <a:lnTo>
                  <a:pt x="8496454" y="453390"/>
                </a:lnTo>
                <a:lnTo>
                  <a:pt x="8442829" y="453390"/>
                </a:lnTo>
                <a:lnTo>
                  <a:pt x="8447563" y="450850"/>
                </a:lnTo>
                <a:close/>
              </a:path>
              <a:path w="8658225" h="554990">
                <a:moveTo>
                  <a:pt x="98310" y="450467"/>
                </a:moveTo>
                <a:lnTo>
                  <a:pt x="103315" y="453390"/>
                </a:lnTo>
                <a:lnTo>
                  <a:pt x="99104" y="450850"/>
                </a:lnTo>
                <a:lnTo>
                  <a:pt x="98310" y="450467"/>
                </a:lnTo>
                <a:close/>
              </a:path>
              <a:path w="8658225" h="554990">
                <a:moveTo>
                  <a:pt x="8512182" y="443230"/>
                </a:moveTo>
                <a:lnTo>
                  <a:pt x="8460807" y="443230"/>
                </a:lnTo>
                <a:lnTo>
                  <a:pt x="8457742" y="447040"/>
                </a:lnTo>
                <a:lnTo>
                  <a:pt x="8450752" y="450850"/>
                </a:lnTo>
                <a:lnTo>
                  <a:pt x="8442829" y="453390"/>
                </a:lnTo>
                <a:lnTo>
                  <a:pt x="8496454" y="453390"/>
                </a:lnTo>
                <a:lnTo>
                  <a:pt x="8503030" y="449580"/>
                </a:lnTo>
                <a:lnTo>
                  <a:pt x="8510804" y="444500"/>
                </a:lnTo>
                <a:lnTo>
                  <a:pt x="8512182" y="443230"/>
                </a:lnTo>
                <a:close/>
              </a:path>
              <a:path w="8658225" h="554990">
                <a:moveTo>
                  <a:pt x="51301" y="379730"/>
                </a:moveTo>
                <a:lnTo>
                  <a:pt x="45479" y="379730"/>
                </a:lnTo>
                <a:lnTo>
                  <a:pt x="54459" y="388620"/>
                </a:lnTo>
                <a:lnTo>
                  <a:pt x="84088" y="412750"/>
                </a:lnTo>
                <a:lnTo>
                  <a:pt x="120345" y="434340"/>
                </a:lnTo>
                <a:lnTo>
                  <a:pt x="131602" y="440690"/>
                </a:lnTo>
                <a:lnTo>
                  <a:pt x="141913" y="445770"/>
                </a:lnTo>
                <a:lnTo>
                  <a:pt x="150960" y="450850"/>
                </a:lnTo>
                <a:lnTo>
                  <a:pt x="151733" y="452120"/>
                </a:lnTo>
                <a:lnTo>
                  <a:pt x="159334" y="452120"/>
                </a:lnTo>
                <a:lnTo>
                  <a:pt x="149692" y="447040"/>
                </a:lnTo>
                <a:lnTo>
                  <a:pt x="138982" y="441960"/>
                </a:lnTo>
                <a:lnTo>
                  <a:pt x="105943" y="422910"/>
                </a:lnTo>
                <a:lnTo>
                  <a:pt x="95000" y="415290"/>
                </a:lnTo>
                <a:lnTo>
                  <a:pt x="84279" y="408940"/>
                </a:lnTo>
                <a:lnTo>
                  <a:pt x="73892" y="400050"/>
                </a:lnTo>
                <a:lnTo>
                  <a:pt x="63951" y="392430"/>
                </a:lnTo>
                <a:lnTo>
                  <a:pt x="54568" y="383540"/>
                </a:lnTo>
                <a:lnTo>
                  <a:pt x="51301" y="379730"/>
                </a:lnTo>
                <a:close/>
              </a:path>
              <a:path w="8658225" h="554990">
                <a:moveTo>
                  <a:pt x="65266" y="425450"/>
                </a:moveTo>
                <a:lnTo>
                  <a:pt x="56443" y="425450"/>
                </a:lnTo>
                <a:lnTo>
                  <a:pt x="59429" y="427990"/>
                </a:lnTo>
                <a:lnTo>
                  <a:pt x="63775" y="430530"/>
                </a:lnTo>
                <a:lnTo>
                  <a:pt x="69137" y="433070"/>
                </a:lnTo>
                <a:lnTo>
                  <a:pt x="93840" y="448310"/>
                </a:lnTo>
                <a:lnTo>
                  <a:pt x="98310" y="450467"/>
                </a:lnTo>
                <a:lnTo>
                  <a:pt x="94618" y="448310"/>
                </a:lnTo>
                <a:lnTo>
                  <a:pt x="89109" y="444500"/>
                </a:lnTo>
                <a:lnTo>
                  <a:pt x="85915" y="441960"/>
                </a:lnTo>
                <a:lnTo>
                  <a:pt x="78844" y="431800"/>
                </a:lnTo>
                <a:lnTo>
                  <a:pt x="73015" y="431800"/>
                </a:lnTo>
                <a:lnTo>
                  <a:pt x="65266" y="425450"/>
                </a:lnTo>
                <a:close/>
              </a:path>
              <a:path w="8658225" h="554990">
                <a:moveTo>
                  <a:pt x="16127" y="383540"/>
                </a:moveTo>
                <a:lnTo>
                  <a:pt x="49985" y="422910"/>
                </a:lnTo>
                <a:lnTo>
                  <a:pt x="83080" y="445770"/>
                </a:lnTo>
                <a:lnTo>
                  <a:pt x="86410" y="447040"/>
                </a:lnTo>
                <a:lnTo>
                  <a:pt x="73990" y="439420"/>
                </a:lnTo>
                <a:lnTo>
                  <a:pt x="65000" y="433070"/>
                </a:lnTo>
                <a:lnTo>
                  <a:pt x="59096" y="429260"/>
                </a:lnTo>
                <a:lnTo>
                  <a:pt x="55931" y="426720"/>
                </a:lnTo>
                <a:lnTo>
                  <a:pt x="55162" y="425450"/>
                </a:lnTo>
                <a:lnTo>
                  <a:pt x="65266" y="425450"/>
                </a:lnTo>
                <a:lnTo>
                  <a:pt x="60616" y="421640"/>
                </a:lnTo>
                <a:lnTo>
                  <a:pt x="48685" y="410210"/>
                </a:lnTo>
                <a:lnTo>
                  <a:pt x="43882" y="405130"/>
                </a:lnTo>
                <a:lnTo>
                  <a:pt x="36035" y="405130"/>
                </a:lnTo>
                <a:lnTo>
                  <a:pt x="33187" y="402590"/>
                </a:lnTo>
                <a:lnTo>
                  <a:pt x="29123" y="397510"/>
                </a:lnTo>
                <a:lnTo>
                  <a:pt x="19943" y="387350"/>
                </a:lnTo>
                <a:lnTo>
                  <a:pt x="16127" y="383540"/>
                </a:lnTo>
                <a:close/>
              </a:path>
              <a:path w="8658225" h="554990">
                <a:moveTo>
                  <a:pt x="8507678" y="417830"/>
                </a:moveTo>
                <a:lnTo>
                  <a:pt x="8507131" y="417830"/>
                </a:lnTo>
                <a:lnTo>
                  <a:pt x="8483598" y="430530"/>
                </a:lnTo>
                <a:lnTo>
                  <a:pt x="8472106" y="436880"/>
                </a:lnTo>
                <a:lnTo>
                  <a:pt x="8461000" y="441960"/>
                </a:lnTo>
                <a:lnTo>
                  <a:pt x="8450428" y="445770"/>
                </a:lnTo>
                <a:lnTo>
                  <a:pt x="8460807" y="443230"/>
                </a:lnTo>
                <a:lnTo>
                  <a:pt x="8512182" y="443230"/>
                </a:lnTo>
                <a:lnTo>
                  <a:pt x="8517695" y="438150"/>
                </a:lnTo>
                <a:lnTo>
                  <a:pt x="8519352" y="436880"/>
                </a:lnTo>
                <a:lnTo>
                  <a:pt x="8537751" y="426720"/>
                </a:lnTo>
                <a:lnTo>
                  <a:pt x="8539594" y="425450"/>
                </a:lnTo>
                <a:lnTo>
                  <a:pt x="8495035" y="425450"/>
                </a:lnTo>
                <a:lnTo>
                  <a:pt x="8507678" y="417830"/>
                </a:lnTo>
                <a:close/>
              </a:path>
              <a:path w="8658225" h="554990">
                <a:moveTo>
                  <a:pt x="154236" y="436880"/>
                </a:moveTo>
                <a:lnTo>
                  <a:pt x="153699" y="436880"/>
                </a:lnTo>
                <a:lnTo>
                  <a:pt x="156539" y="439420"/>
                </a:lnTo>
                <a:lnTo>
                  <a:pt x="161135" y="439420"/>
                </a:lnTo>
                <a:lnTo>
                  <a:pt x="157885" y="438150"/>
                </a:lnTo>
                <a:lnTo>
                  <a:pt x="154236" y="436880"/>
                </a:lnTo>
                <a:close/>
              </a:path>
              <a:path w="8658225" h="554990">
                <a:moveTo>
                  <a:pt x="70573" y="387350"/>
                </a:moveTo>
                <a:lnTo>
                  <a:pt x="85893" y="402590"/>
                </a:lnTo>
                <a:lnTo>
                  <a:pt x="96101" y="410210"/>
                </a:lnTo>
                <a:lnTo>
                  <a:pt x="102233" y="412750"/>
                </a:lnTo>
                <a:lnTo>
                  <a:pt x="106626" y="414020"/>
                </a:lnTo>
                <a:lnTo>
                  <a:pt x="114419" y="419100"/>
                </a:lnTo>
                <a:lnTo>
                  <a:pt x="131652" y="427990"/>
                </a:lnTo>
                <a:lnTo>
                  <a:pt x="137120" y="433070"/>
                </a:lnTo>
                <a:lnTo>
                  <a:pt x="136006" y="434340"/>
                </a:lnTo>
                <a:lnTo>
                  <a:pt x="147352" y="434340"/>
                </a:lnTo>
                <a:lnTo>
                  <a:pt x="142758" y="431800"/>
                </a:lnTo>
                <a:lnTo>
                  <a:pt x="130674" y="425450"/>
                </a:lnTo>
                <a:lnTo>
                  <a:pt x="120927" y="419100"/>
                </a:lnTo>
                <a:lnTo>
                  <a:pt x="111976" y="414020"/>
                </a:lnTo>
                <a:lnTo>
                  <a:pt x="103066" y="407670"/>
                </a:lnTo>
                <a:lnTo>
                  <a:pt x="96182" y="402590"/>
                </a:lnTo>
                <a:lnTo>
                  <a:pt x="91473" y="402590"/>
                </a:lnTo>
                <a:lnTo>
                  <a:pt x="83532" y="397510"/>
                </a:lnTo>
                <a:lnTo>
                  <a:pt x="70573" y="387350"/>
                </a:lnTo>
                <a:close/>
              </a:path>
              <a:path w="8658225" h="554990">
                <a:moveTo>
                  <a:pt x="35242" y="394970"/>
                </a:moveTo>
                <a:lnTo>
                  <a:pt x="44900" y="405130"/>
                </a:lnTo>
                <a:lnTo>
                  <a:pt x="56489" y="416560"/>
                </a:lnTo>
                <a:lnTo>
                  <a:pt x="66898" y="425450"/>
                </a:lnTo>
                <a:lnTo>
                  <a:pt x="73015" y="431800"/>
                </a:lnTo>
                <a:lnTo>
                  <a:pt x="78844" y="431800"/>
                </a:lnTo>
                <a:lnTo>
                  <a:pt x="74141" y="427990"/>
                </a:lnTo>
                <a:lnTo>
                  <a:pt x="66518" y="420370"/>
                </a:lnTo>
                <a:lnTo>
                  <a:pt x="54752" y="411480"/>
                </a:lnTo>
                <a:lnTo>
                  <a:pt x="44039" y="402590"/>
                </a:lnTo>
                <a:lnTo>
                  <a:pt x="35242" y="394970"/>
                </a:lnTo>
                <a:close/>
              </a:path>
              <a:path w="8658225" h="554990">
                <a:moveTo>
                  <a:pt x="8635488" y="255270"/>
                </a:moveTo>
                <a:lnTo>
                  <a:pt x="8631373" y="255270"/>
                </a:lnTo>
                <a:lnTo>
                  <a:pt x="8631792" y="260350"/>
                </a:lnTo>
                <a:lnTo>
                  <a:pt x="8634453" y="279400"/>
                </a:lnTo>
                <a:lnTo>
                  <a:pt x="8635304" y="285750"/>
                </a:lnTo>
                <a:lnTo>
                  <a:pt x="8634870" y="288083"/>
                </a:lnTo>
                <a:lnTo>
                  <a:pt x="8635094" y="289560"/>
                </a:lnTo>
                <a:lnTo>
                  <a:pt x="8636635" y="293370"/>
                </a:lnTo>
                <a:lnTo>
                  <a:pt x="8634592" y="312420"/>
                </a:lnTo>
                <a:lnTo>
                  <a:pt x="8631719" y="325120"/>
                </a:lnTo>
                <a:lnTo>
                  <a:pt x="8627810" y="334010"/>
                </a:lnTo>
                <a:lnTo>
                  <a:pt x="8622659" y="341630"/>
                </a:lnTo>
                <a:lnTo>
                  <a:pt x="8616058" y="350520"/>
                </a:lnTo>
                <a:lnTo>
                  <a:pt x="8608174" y="365760"/>
                </a:lnTo>
                <a:lnTo>
                  <a:pt x="8607349" y="368300"/>
                </a:lnTo>
                <a:lnTo>
                  <a:pt x="8597320" y="382270"/>
                </a:lnTo>
                <a:lnTo>
                  <a:pt x="8589544" y="392430"/>
                </a:lnTo>
                <a:lnTo>
                  <a:pt x="8583064" y="401320"/>
                </a:lnTo>
                <a:lnTo>
                  <a:pt x="8576924" y="407670"/>
                </a:lnTo>
                <a:lnTo>
                  <a:pt x="8570166" y="414020"/>
                </a:lnTo>
                <a:lnTo>
                  <a:pt x="8561835" y="420370"/>
                </a:lnTo>
                <a:lnTo>
                  <a:pt x="8550972" y="426720"/>
                </a:lnTo>
                <a:lnTo>
                  <a:pt x="8544815" y="430530"/>
                </a:lnTo>
                <a:lnTo>
                  <a:pt x="8542903" y="431800"/>
                </a:lnTo>
                <a:lnTo>
                  <a:pt x="8568051" y="431800"/>
                </a:lnTo>
                <a:lnTo>
                  <a:pt x="8571651" y="429260"/>
                </a:lnTo>
                <a:lnTo>
                  <a:pt x="8579946" y="421640"/>
                </a:lnTo>
                <a:lnTo>
                  <a:pt x="8588844" y="414020"/>
                </a:lnTo>
                <a:lnTo>
                  <a:pt x="8597855" y="405130"/>
                </a:lnTo>
                <a:lnTo>
                  <a:pt x="8606488" y="396240"/>
                </a:lnTo>
                <a:lnTo>
                  <a:pt x="8620663" y="383540"/>
                </a:lnTo>
                <a:lnTo>
                  <a:pt x="8625224" y="378460"/>
                </a:lnTo>
                <a:lnTo>
                  <a:pt x="8626938" y="377480"/>
                </a:lnTo>
                <a:lnTo>
                  <a:pt x="8627343" y="373380"/>
                </a:lnTo>
                <a:lnTo>
                  <a:pt x="8630492" y="365760"/>
                </a:lnTo>
                <a:lnTo>
                  <a:pt x="8635373" y="355600"/>
                </a:lnTo>
                <a:lnTo>
                  <a:pt x="8641073" y="341630"/>
                </a:lnTo>
                <a:lnTo>
                  <a:pt x="8646677" y="327660"/>
                </a:lnTo>
                <a:lnTo>
                  <a:pt x="8650565" y="313690"/>
                </a:lnTo>
                <a:lnTo>
                  <a:pt x="8637279" y="313690"/>
                </a:lnTo>
                <a:lnTo>
                  <a:pt x="8640518" y="299720"/>
                </a:lnTo>
                <a:lnTo>
                  <a:pt x="8642015" y="287020"/>
                </a:lnTo>
                <a:lnTo>
                  <a:pt x="8642333" y="280670"/>
                </a:lnTo>
                <a:lnTo>
                  <a:pt x="8642286" y="278130"/>
                </a:lnTo>
                <a:lnTo>
                  <a:pt x="8641425" y="271780"/>
                </a:lnTo>
                <a:lnTo>
                  <a:pt x="8638533" y="262890"/>
                </a:lnTo>
                <a:lnTo>
                  <a:pt x="8635488" y="255270"/>
                </a:lnTo>
                <a:close/>
              </a:path>
              <a:path w="8658225" h="554990">
                <a:moveTo>
                  <a:pt x="8605196" y="359410"/>
                </a:moveTo>
                <a:lnTo>
                  <a:pt x="8575687" y="359410"/>
                </a:lnTo>
                <a:lnTo>
                  <a:pt x="8573641" y="361950"/>
                </a:lnTo>
                <a:lnTo>
                  <a:pt x="8566429" y="369570"/>
                </a:lnTo>
                <a:lnTo>
                  <a:pt x="8557498" y="377190"/>
                </a:lnTo>
                <a:lnTo>
                  <a:pt x="8550294" y="383540"/>
                </a:lnTo>
                <a:lnTo>
                  <a:pt x="8548265" y="387350"/>
                </a:lnTo>
                <a:lnTo>
                  <a:pt x="8540072" y="396240"/>
                </a:lnTo>
                <a:lnTo>
                  <a:pt x="8530902" y="403860"/>
                </a:lnTo>
                <a:lnTo>
                  <a:pt x="8520780" y="411480"/>
                </a:lnTo>
                <a:lnTo>
                  <a:pt x="8509729" y="417830"/>
                </a:lnTo>
                <a:lnTo>
                  <a:pt x="8497774" y="425450"/>
                </a:lnTo>
                <a:lnTo>
                  <a:pt x="8539594" y="425450"/>
                </a:lnTo>
                <a:lnTo>
                  <a:pt x="8552497" y="416560"/>
                </a:lnTo>
                <a:lnTo>
                  <a:pt x="8564206" y="407670"/>
                </a:lnTo>
                <a:lnTo>
                  <a:pt x="8573491" y="398780"/>
                </a:lnTo>
                <a:lnTo>
                  <a:pt x="8587247" y="384810"/>
                </a:lnTo>
                <a:lnTo>
                  <a:pt x="8598679" y="370840"/>
                </a:lnTo>
                <a:lnTo>
                  <a:pt x="8605196" y="359410"/>
                </a:lnTo>
                <a:close/>
              </a:path>
              <a:path w="8658225" h="554990">
                <a:moveTo>
                  <a:pt x="22256" y="383540"/>
                </a:moveTo>
                <a:lnTo>
                  <a:pt x="30775" y="394970"/>
                </a:lnTo>
                <a:lnTo>
                  <a:pt x="35478" y="402590"/>
                </a:lnTo>
                <a:lnTo>
                  <a:pt x="37015" y="405130"/>
                </a:lnTo>
                <a:lnTo>
                  <a:pt x="43882" y="405130"/>
                </a:lnTo>
                <a:lnTo>
                  <a:pt x="37878" y="398780"/>
                </a:lnTo>
                <a:lnTo>
                  <a:pt x="28850" y="389890"/>
                </a:lnTo>
                <a:lnTo>
                  <a:pt x="22256" y="383540"/>
                </a:lnTo>
                <a:close/>
              </a:path>
              <a:path w="8658225" h="554990">
                <a:moveTo>
                  <a:pt x="51176" y="358140"/>
                </a:moveTo>
                <a:lnTo>
                  <a:pt x="45704" y="358140"/>
                </a:lnTo>
                <a:lnTo>
                  <a:pt x="55618" y="370840"/>
                </a:lnTo>
                <a:lnTo>
                  <a:pt x="66099" y="381000"/>
                </a:lnTo>
                <a:lnTo>
                  <a:pt x="76201" y="389890"/>
                </a:lnTo>
                <a:lnTo>
                  <a:pt x="84975" y="396240"/>
                </a:lnTo>
                <a:lnTo>
                  <a:pt x="91473" y="402590"/>
                </a:lnTo>
                <a:lnTo>
                  <a:pt x="96182" y="402590"/>
                </a:lnTo>
                <a:lnTo>
                  <a:pt x="92741" y="400050"/>
                </a:lnTo>
                <a:lnTo>
                  <a:pt x="87281" y="394970"/>
                </a:lnTo>
                <a:lnTo>
                  <a:pt x="88321" y="394970"/>
                </a:lnTo>
                <a:lnTo>
                  <a:pt x="77374" y="386080"/>
                </a:lnTo>
                <a:lnTo>
                  <a:pt x="59375" y="368300"/>
                </a:lnTo>
                <a:lnTo>
                  <a:pt x="53135" y="360680"/>
                </a:lnTo>
                <a:lnTo>
                  <a:pt x="51176" y="358140"/>
                </a:lnTo>
                <a:close/>
              </a:path>
              <a:path w="8658225" h="554990">
                <a:moveTo>
                  <a:pt x="49569" y="384810"/>
                </a:moveTo>
                <a:lnTo>
                  <a:pt x="46535" y="384810"/>
                </a:lnTo>
                <a:lnTo>
                  <a:pt x="48885" y="387350"/>
                </a:lnTo>
                <a:lnTo>
                  <a:pt x="55477" y="393700"/>
                </a:lnTo>
                <a:lnTo>
                  <a:pt x="58462" y="396240"/>
                </a:lnTo>
                <a:lnTo>
                  <a:pt x="60402" y="398780"/>
                </a:lnTo>
                <a:lnTo>
                  <a:pt x="60667" y="398780"/>
                </a:lnTo>
                <a:lnTo>
                  <a:pt x="58629" y="394970"/>
                </a:lnTo>
                <a:lnTo>
                  <a:pt x="53659" y="389890"/>
                </a:lnTo>
                <a:lnTo>
                  <a:pt x="49569" y="384810"/>
                </a:lnTo>
                <a:close/>
              </a:path>
              <a:path w="8658225" h="554990">
                <a:moveTo>
                  <a:pt x="88321" y="394970"/>
                </a:moveTo>
                <a:lnTo>
                  <a:pt x="87281" y="394970"/>
                </a:lnTo>
                <a:lnTo>
                  <a:pt x="91449" y="397510"/>
                </a:lnTo>
                <a:lnTo>
                  <a:pt x="88321" y="394970"/>
                </a:lnTo>
                <a:close/>
              </a:path>
              <a:path w="8658225" h="554990">
                <a:moveTo>
                  <a:pt x="0" y="279400"/>
                </a:moveTo>
                <a:lnTo>
                  <a:pt x="8506" y="328930"/>
                </a:lnTo>
                <a:lnTo>
                  <a:pt x="31812" y="370840"/>
                </a:lnTo>
                <a:lnTo>
                  <a:pt x="46873" y="386080"/>
                </a:lnTo>
                <a:lnTo>
                  <a:pt x="45655" y="384810"/>
                </a:lnTo>
                <a:lnTo>
                  <a:pt x="49569" y="384810"/>
                </a:lnTo>
                <a:lnTo>
                  <a:pt x="45479" y="379730"/>
                </a:lnTo>
                <a:lnTo>
                  <a:pt x="51301" y="379730"/>
                </a:lnTo>
                <a:lnTo>
                  <a:pt x="45856" y="373380"/>
                </a:lnTo>
                <a:lnTo>
                  <a:pt x="22810" y="336550"/>
                </a:lnTo>
                <a:lnTo>
                  <a:pt x="12616" y="306070"/>
                </a:lnTo>
                <a:lnTo>
                  <a:pt x="6134" y="306070"/>
                </a:lnTo>
                <a:lnTo>
                  <a:pt x="5630" y="304800"/>
                </a:lnTo>
                <a:lnTo>
                  <a:pt x="3970" y="304800"/>
                </a:lnTo>
                <a:lnTo>
                  <a:pt x="1509" y="289560"/>
                </a:lnTo>
                <a:lnTo>
                  <a:pt x="0" y="279400"/>
                </a:lnTo>
                <a:close/>
              </a:path>
              <a:path w="8658225" h="554990">
                <a:moveTo>
                  <a:pt x="25598" y="331470"/>
                </a:moveTo>
                <a:lnTo>
                  <a:pt x="49640" y="372110"/>
                </a:lnTo>
                <a:lnTo>
                  <a:pt x="54670" y="377190"/>
                </a:lnTo>
                <a:lnTo>
                  <a:pt x="56671" y="379730"/>
                </a:lnTo>
                <a:lnTo>
                  <a:pt x="54410" y="375920"/>
                </a:lnTo>
                <a:lnTo>
                  <a:pt x="51616" y="372110"/>
                </a:lnTo>
                <a:lnTo>
                  <a:pt x="48707" y="370840"/>
                </a:lnTo>
                <a:lnTo>
                  <a:pt x="41594" y="360680"/>
                </a:lnTo>
                <a:lnTo>
                  <a:pt x="46619" y="360680"/>
                </a:lnTo>
                <a:lnTo>
                  <a:pt x="45704" y="358140"/>
                </a:lnTo>
                <a:lnTo>
                  <a:pt x="51176" y="358140"/>
                </a:lnTo>
                <a:lnTo>
                  <a:pt x="46277" y="351790"/>
                </a:lnTo>
                <a:lnTo>
                  <a:pt x="39683" y="342900"/>
                </a:lnTo>
                <a:lnTo>
                  <a:pt x="36212" y="337820"/>
                </a:lnTo>
                <a:lnTo>
                  <a:pt x="30188" y="337820"/>
                </a:lnTo>
                <a:lnTo>
                  <a:pt x="25598" y="331470"/>
                </a:lnTo>
                <a:close/>
              </a:path>
              <a:path w="8658225" h="554990">
                <a:moveTo>
                  <a:pt x="8627447" y="377190"/>
                </a:moveTo>
                <a:lnTo>
                  <a:pt x="8626938" y="377480"/>
                </a:lnTo>
                <a:lnTo>
                  <a:pt x="8626841" y="378460"/>
                </a:lnTo>
                <a:lnTo>
                  <a:pt x="8627447" y="377190"/>
                </a:lnTo>
                <a:close/>
              </a:path>
              <a:path w="8658225" h="554990">
                <a:moveTo>
                  <a:pt x="48358" y="365509"/>
                </a:moveTo>
                <a:lnTo>
                  <a:pt x="49363" y="368300"/>
                </a:lnTo>
                <a:lnTo>
                  <a:pt x="50487" y="367030"/>
                </a:lnTo>
                <a:lnTo>
                  <a:pt x="48358" y="365509"/>
                </a:lnTo>
                <a:close/>
              </a:path>
              <a:path w="8658225" h="554990">
                <a:moveTo>
                  <a:pt x="46619" y="360680"/>
                </a:moveTo>
                <a:lnTo>
                  <a:pt x="41594" y="360680"/>
                </a:lnTo>
                <a:lnTo>
                  <a:pt x="48358" y="365509"/>
                </a:lnTo>
                <a:lnTo>
                  <a:pt x="46619" y="360680"/>
                </a:lnTo>
                <a:close/>
              </a:path>
              <a:path w="8658225" h="554990">
                <a:moveTo>
                  <a:pt x="8604633" y="302260"/>
                </a:moveTo>
                <a:lnTo>
                  <a:pt x="8596725" y="302260"/>
                </a:lnTo>
                <a:lnTo>
                  <a:pt x="8596618" y="303530"/>
                </a:lnTo>
                <a:lnTo>
                  <a:pt x="8594904" y="311150"/>
                </a:lnTo>
                <a:lnTo>
                  <a:pt x="8591196" y="322580"/>
                </a:lnTo>
                <a:lnTo>
                  <a:pt x="8590937" y="322975"/>
                </a:lnTo>
                <a:lnTo>
                  <a:pt x="8588018" y="331470"/>
                </a:lnTo>
                <a:lnTo>
                  <a:pt x="8581960" y="342900"/>
                </a:lnTo>
                <a:lnTo>
                  <a:pt x="8573280" y="355600"/>
                </a:lnTo>
                <a:lnTo>
                  <a:pt x="8569840" y="363220"/>
                </a:lnTo>
                <a:lnTo>
                  <a:pt x="8570893" y="364490"/>
                </a:lnTo>
                <a:lnTo>
                  <a:pt x="8575687" y="359410"/>
                </a:lnTo>
                <a:lnTo>
                  <a:pt x="8605196" y="359410"/>
                </a:lnTo>
                <a:lnTo>
                  <a:pt x="8611864" y="347980"/>
                </a:lnTo>
                <a:lnTo>
                  <a:pt x="8617287" y="339090"/>
                </a:lnTo>
                <a:lnTo>
                  <a:pt x="8587569" y="339090"/>
                </a:lnTo>
                <a:lnTo>
                  <a:pt x="8594437" y="328930"/>
                </a:lnTo>
                <a:lnTo>
                  <a:pt x="8596334" y="326292"/>
                </a:lnTo>
                <a:lnTo>
                  <a:pt x="8598558" y="321310"/>
                </a:lnTo>
                <a:lnTo>
                  <a:pt x="8603730" y="306070"/>
                </a:lnTo>
                <a:lnTo>
                  <a:pt x="8604633" y="302260"/>
                </a:lnTo>
                <a:close/>
              </a:path>
              <a:path w="8658225" h="554990">
                <a:moveTo>
                  <a:pt x="8599666" y="252730"/>
                </a:moveTo>
                <a:lnTo>
                  <a:pt x="8585354" y="252730"/>
                </a:lnTo>
                <a:lnTo>
                  <a:pt x="8589295" y="264160"/>
                </a:lnTo>
                <a:lnTo>
                  <a:pt x="8588386" y="276860"/>
                </a:lnTo>
                <a:lnTo>
                  <a:pt x="8583852" y="292100"/>
                </a:lnTo>
                <a:lnTo>
                  <a:pt x="8579511" y="302260"/>
                </a:lnTo>
                <a:lnTo>
                  <a:pt x="8577575" y="309880"/>
                </a:lnTo>
                <a:lnTo>
                  <a:pt x="8570593" y="322580"/>
                </a:lnTo>
                <a:lnTo>
                  <a:pt x="8562775" y="334010"/>
                </a:lnTo>
                <a:lnTo>
                  <a:pt x="8557609" y="344170"/>
                </a:lnTo>
                <a:lnTo>
                  <a:pt x="8558679" y="342900"/>
                </a:lnTo>
                <a:lnTo>
                  <a:pt x="8562201" y="340360"/>
                </a:lnTo>
                <a:lnTo>
                  <a:pt x="8575205" y="340360"/>
                </a:lnTo>
                <a:lnTo>
                  <a:pt x="8577053" y="337820"/>
                </a:lnTo>
                <a:lnTo>
                  <a:pt x="8583696" y="334010"/>
                </a:lnTo>
                <a:lnTo>
                  <a:pt x="8590937" y="322975"/>
                </a:lnTo>
                <a:lnTo>
                  <a:pt x="8591072" y="322580"/>
                </a:lnTo>
                <a:lnTo>
                  <a:pt x="8585093" y="322580"/>
                </a:lnTo>
                <a:lnTo>
                  <a:pt x="8589084" y="313690"/>
                </a:lnTo>
                <a:lnTo>
                  <a:pt x="8587236" y="313690"/>
                </a:lnTo>
                <a:lnTo>
                  <a:pt x="8587603" y="309880"/>
                </a:lnTo>
                <a:lnTo>
                  <a:pt x="8592244" y="300990"/>
                </a:lnTo>
                <a:lnTo>
                  <a:pt x="8593628" y="300990"/>
                </a:lnTo>
                <a:lnTo>
                  <a:pt x="8595479" y="290830"/>
                </a:lnTo>
                <a:lnTo>
                  <a:pt x="8596958" y="279400"/>
                </a:lnTo>
                <a:lnTo>
                  <a:pt x="8597050" y="274320"/>
                </a:lnTo>
                <a:lnTo>
                  <a:pt x="8597280" y="271780"/>
                </a:lnTo>
                <a:lnTo>
                  <a:pt x="8600642" y="271780"/>
                </a:lnTo>
                <a:lnTo>
                  <a:pt x="8599508" y="261620"/>
                </a:lnTo>
                <a:lnTo>
                  <a:pt x="8599809" y="260350"/>
                </a:lnTo>
                <a:lnTo>
                  <a:pt x="8601152" y="260350"/>
                </a:lnTo>
                <a:lnTo>
                  <a:pt x="8599666" y="252730"/>
                </a:lnTo>
                <a:close/>
              </a:path>
              <a:path w="8658225" h="554990">
                <a:moveTo>
                  <a:pt x="8553963" y="167640"/>
                </a:moveTo>
                <a:lnTo>
                  <a:pt x="8553450" y="167640"/>
                </a:lnTo>
                <a:lnTo>
                  <a:pt x="8555791" y="171450"/>
                </a:lnTo>
                <a:lnTo>
                  <a:pt x="8570098" y="186690"/>
                </a:lnTo>
                <a:lnTo>
                  <a:pt x="8579236" y="196850"/>
                </a:lnTo>
                <a:lnTo>
                  <a:pt x="8585038" y="204470"/>
                </a:lnTo>
                <a:lnTo>
                  <a:pt x="8589334" y="209550"/>
                </a:lnTo>
                <a:lnTo>
                  <a:pt x="8594617" y="217170"/>
                </a:lnTo>
                <a:lnTo>
                  <a:pt x="8600173" y="226060"/>
                </a:lnTo>
                <a:lnTo>
                  <a:pt x="8605508" y="240030"/>
                </a:lnTo>
                <a:lnTo>
                  <a:pt x="8605817" y="247650"/>
                </a:lnTo>
                <a:lnTo>
                  <a:pt x="8607106" y="257810"/>
                </a:lnTo>
                <a:lnTo>
                  <a:pt x="8608205" y="271780"/>
                </a:lnTo>
                <a:lnTo>
                  <a:pt x="8607944" y="288290"/>
                </a:lnTo>
                <a:lnTo>
                  <a:pt x="8607342" y="290830"/>
                </a:lnTo>
                <a:lnTo>
                  <a:pt x="8606507" y="303530"/>
                </a:lnTo>
                <a:lnTo>
                  <a:pt x="8603960" y="313690"/>
                </a:lnTo>
                <a:lnTo>
                  <a:pt x="8599919" y="321310"/>
                </a:lnTo>
                <a:lnTo>
                  <a:pt x="8596334" y="326292"/>
                </a:lnTo>
                <a:lnTo>
                  <a:pt x="8593456" y="332740"/>
                </a:lnTo>
                <a:lnTo>
                  <a:pt x="8589451" y="339090"/>
                </a:lnTo>
                <a:lnTo>
                  <a:pt x="8617287" y="339090"/>
                </a:lnTo>
                <a:lnTo>
                  <a:pt x="8618062" y="337820"/>
                </a:lnTo>
                <a:lnTo>
                  <a:pt x="8623170" y="327660"/>
                </a:lnTo>
                <a:lnTo>
                  <a:pt x="8626570" y="313690"/>
                </a:lnTo>
                <a:lnTo>
                  <a:pt x="8630360" y="298450"/>
                </a:lnTo>
                <a:lnTo>
                  <a:pt x="8632779" y="288290"/>
                </a:lnTo>
                <a:lnTo>
                  <a:pt x="8634066" y="284480"/>
                </a:lnTo>
                <a:lnTo>
                  <a:pt x="8634325" y="284480"/>
                </a:lnTo>
                <a:lnTo>
                  <a:pt x="8633748" y="280670"/>
                </a:lnTo>
                <a:lnTo>
                  <a:pt x="8632651" y="271780"/>
                </a:lnTo>
                <a:lnTo>
                  <a:pt x="8631855" y="262890"/>
                </a:lnTo>
                <a:lnTo>
                  <a:pt x="8631411" y="256540"/>
                </a:lnTo>
                <a:lnTo>
                  <a:pt x="8631373" y="255270"/>
                </a:lnTo>
                <a:lnTo>
                  <a:pt x="8635488" y="255270"/>
                </a:lnTo>
                <a:lnTo>
                  <a:pt x="8632152" y="242570"/>
                </a:lnTo>
                <a:lnTo>
                  <a:pt x="8610974" y="199390"/>
                </a:lnTo>
                <a:lnTo>
                  <a:pt x="8598480" y="182880"/>
                </a:lnTo>
                <a:lnTo>
                  <a:pt x="8600449" y="182880"/>
                </a:lnTo>
                <a:lnTo>
                  <a:pt x="8595115" y="176530"/>
                </a:lnTo>
                <a:lnTo>
                  <a:pt x="8590510" y="176530"/>
                </a:lnTo>
                <a:lnTo>
                  <a:pt x="8588825" y="175260"/>
                </a:lnTo>
                <a:lnTo>
                  <a:pt x="8583135" y="168910"/>
                </a:lnTo>
                <a:lnTo>
                  <a:pt x="8555218" y="168910"/>
                </a:lnTo>
                <a:lnTo>
                  <a:pt x="8553963" y="167640"/>
                </a:lnTo>
                <a:close/>
              </a:path>
              <a:path w="8658225" h="554990">
                <a:moveTo>
                  <a:pt x="18570" y="312420"/>
                </a:moveTo>
                <a:lnTo>
                  <a:pt x="19270" y="316230"/>
                </a:lnTo>
                <a:lnTo>
                  <a:pt x="24001" y="325120"/>
                </a:lnTo>
                <a:lnTo>
                  <a:pt x="30188" y="337820"/>
                </a:lnTo>
                <a:lnTo>
                  <a:pt x="36212" y="337820"/>
                </a:lnTo>
                <a:lnTo>
                  <a:pt x="33609" y="334010"/>
                </a:lnTo>
                <a:lnTo>
                  <a:pt x="28312" y="322580"/>
                </a:lnTo>
                <a:lnTo>
                  <a:pt x="27149" y="318770"/>
                </a:lnTo>
                <a:lnTo>
                  <a:pt x="22089" y="318770"/>
                </a:lnTo>
                <a:lnTo>
                  <a:pt x="20143" y="314960"/>
                </a:lnTo>
                <a:lnTo>
                  <a:pt x="18570" y="312420"/>
                </a:lnTo>
                <a:close/>
              </a:path>
              <a:path w="8658225" h="554990">
                <a:moveTo>
                  <a:pt x="8607337" y="290850"/>
                </a:moveTo>
                <a:lnTo>
                  <a:pt x="8603730" y="306070"/>
                </a:lnTo>
                <a:lnTo>
                  <a:pt x="8598558" y="321310"/>
                </a:lnTo>
                <a:lnTo>
                  <a:pt x="8596334" y="326292"/>
                </a:lnTo>
                <a:lnTo>
                  <a:pt x="8599919" y="321310"/>
                </a:lnTo>
                <a:lnTo>
                  <a:pt x="8603960" y="313690"/>
                </a:lnTo>
                <a:lnTo>
                  <a:pt x="8606507" y="303530"/>
                </a:lnTo>
                <a:lnTo>
                  <a:pt x="8607337" y="290850"/>
                </a:lnTo>
                <a:close/>
              </a:path>
              <a:path w="8658225" h="554990">
                <a:moveTo>
                  <a:pt x="8596725" y="302260"/>
                </a:moveTo>
                <a:lnTo>
                  <a:pt x="8595708" y="303422"/>
                </a:lnTo>
                <a:lnTo>
                  <a:pt x="8595305" y="306070"/>
                </a:lnTo>
                <a:lnTo>
                  <a:pt x="8592381" y="318770"/>
                </a:lnTo>
                <a:lnTo>
                  <a:pt x="8590937" y="322975"/>
                </a:lnTo>
                <a:lnTo>
                  <a:pt x="8591196" y="322580"/>
                </a:lnTo>
                <a:lnTo>
                  <a:pt x="8594904" y="311150"/>
                </a:lnTo>
                <a:lnTo>
                  <a:pt x="8596618" y="303530"/>
                </a:lnTo>
                <a:lnTo>
                  <a:pt x="8596725" y="302260"/>
                </a:lnTo>
                <a:close/>
              </a:path>
              <a:path w="8658225" h="554990">
                <a:moveTo>
                  <a:pt x="8595708" y="303422"/>
                </a:moveTo>
                <a:lnTo>
                  <a:pt x="8593674" y="307340"/>
                </a:lnTo>
                <a:lnTo>
                  <a:pt x="8591291" y="311150"/>
                </a:lnTo>
                <a:lnTo>
                  <a:pt x="8588853" y="316230"/>
                </a:lnTo>
                <a:lnTo>
                  <a:pt x="8585366" y="322580"/>
                </a:lnTo>
                <a:lnTo>
                  <a:pt x="8591072" y="322580"/>
                </a:lnTo>
                <a:lnTo>
                  <a:pt x="8592381" y="318770"/>
                </a:lnTo>
                <a:lnTo>
                  <a:pt x="8595305" y="306070"/>
                </a:lnTo>
                <a:lnTo>
                  <a:pt x="8595708" y="303422"/>
                </a:lnTo>
                <a:close/>
              </a:path>
              <a:path w="8658225" h="554990">
                <a:moveTo>
                  <a:pt x="20517" y="243840"/>
                </a:moveTo>
                <a:lnTo>
                  <a:pt x="16745" y="255270"/>
                </a:lnTo>
                <a:lnTo>
                  <a:pt x="14850" y="267970"/>
                </a:lnTo>
                <a:lnTo>
                  <a:pt x="14655" y="280670"/>
                </a:lnTo>
                <a:lnTo>
                  <a:pt x="15984" y="292100"/>
                </a:lnTo>
                <a:lnTo>
                  <a:pt x="18659" y="304800"/>
                </a:lnTo>
                <a:lnTo>
                  <a:pt x="22506" y="316230"/>
                </a:lnTo>
                <a:lnTo>
                  <a:pt x="22089" y="318770"/>
                </a:lnTo>
                <a:lnTo>
                  <a:pt x="27149" y="318770"/>
                </a:lnTo>
                <a:lnTo>
                  <a:pt x="24047" y="308610"/>
                </a:lnTo>
                <a:lnTo>
                  <a:pt x="21546" y="300990"/>
                </a:lnTo>
                <a:lnTo>
                  <a:pt x="20055" y="288290"/>
                </a:lnTo>
                <a:lnTo>
                  <a:pt x="19560" y="275590"/>
                </a:lnTo>
                <a:lnTo>
                  <a:pt x="19653" y="257810"/>
                </a:lnTo>
                <a:lnTo>
                  <a:pt x="20517" y="243840"/>
                </a:lnTo>
                <a:close/>
              </a:path>
              <a:path w="8658225" h="554990">
                <a:moveTo>
                  <a:pt x="8589654" y="312420"/>
                </a:moveTo>
                <a:lnTo>
                  <a:pt x="8587236" y="313690"/>
                </a:lnTo>
                <a:lnTo>
                  <a:pt x="8589084" y="313690"/>
                </a:lnTo>
                <a:lnTo>
                  <a:pt x="8589654" y="312420"/>
                </a:lnTo>
                <a:close/>
              </a:path>
              <a:path w="8658225" h="554990">
                <a:moveTo>
                  <a:pt x="8642413" y="279066"/>
                </a:moveTo>
                <a:lnTo>
                  <a:pt x="8642015" y="287020"/>
                </a:lnTo>
                <a:lnTo>
                  <a:pt x="8640518" y="299720"/>
                </a:lnTo>
                <a:lnTo>
                  <a:pt x="8637279" y="313690"/>
                </a:lnTo>
                <a:lnTo>
                  <a:pt x="8641989" y="297180"/>
                </a:lnTo>
                <a:lnTo>
                  <a:pt x="8642974" y="283210"/>
                </a:lnTo>
                <a:lnTo>
                  <a:pt x="8642413" y="279066"/>
                </a:lnTo>
                <a:close/>
              </a:path>
              <a:path w="8658225" h="554990">
                <a:moveTo>
                  <a:pt x="8654143" y="242570"/>
                </a:moveTo>
                <a:lnTo>
                  <a:pt x="8640616" y="242570"/>
                </a:lnTo>
                <a:lnTo>
                  <a:pt x="8642831" y="256540"/>
                </a:lnTo>
                <a:lnTo>
                  <a:pt x="8642806" y="265430"/>
                </a:lnTo>
                <a:lnTo>
                  <a:pt x="8642680" y="271780"/>
                </a:lnTo>
                <a:lnTo>
                  <a:pt x="8642458" y="279400"/>
                </a:lnTo>
                <a:lnTo>
                  <a:pt x="8642974" y="283210"/>
                </a:lnTo>
                <a:lnTo>
                  <a:pt x="8641989" y="297180"/>
                </a:lnTo>
                <a:lnTo>
                  <a:pt x="8637279" y="313690"/>
                </a:lnTo>
                <a:lnTo>
                  <a:pt x="8650565" y="313690"/>
                </a:lnTo>
                <a:lnTo>
                  <a:pt x="8651272" y="311150"/>
                </a:lnTo>
                <a:lnTo>
                  <a:pt x="8653943" y="295910"/>
                </a:lnTo>
                <a:lnTo>
                  <a:pt x="8655121" y="293370"/>
                </a:lnTo>
                <a:lnTo>
                  <a:pt x="8657143" y="293370"/>
                </a:lnTo>
                <a:lnTo>
                  <a:pt x="8658066" y="278130"/>
                </a:lnTo>
                <a:lnTo>
                  <a:pt x="8657973" y="273050"/>
                </a:lnTo>
                <a:lnTo>
                  <a:pt x="8657465" y="261620"/>
                </a:lnTo>
                <a:lnTo>
                  <a:pt x="8655464" y="247650"/>
                </a:lnTo>
                <a:lnTo>
                  <a:pt x="8654143" y="242570"/>
                </a:lnTo>
                <a:close/>
              </a:path>
              <a:path w="8658225" h="554990">
                <a:moveTo>
                  <a:pt x="9782" y="284480"/>
                </a:moveTo>
                <a:lnTo>
                  <a:pt x="5767" y="284480"/>
                </a:lnTo>
                <a:lnTo>
                  <a:pt x="6723" y="287020"/>
                </a:lnTo>
                <a:lnTo>
                  <a:pt x="7425" y="297180"/>
                </a:lnTo>
                <a:lnTo>
                  <a:pt x="7538" y="303530"/>
                </a:lnTo>
                <a:lnTo>
                  <a:pt x="7008" y="306070"/>
                </a:lnTo>
                <a:lnTo>
                  <a:pt x="12616" y="306070"/>
                </a:lnTo>
                <a:lnTo>
                  <a:pt x="11313" y="299720"/>
                </a:lnTo>
                <a:lnTo>
                  <a:pt x="9886" y="288290"/>
                </a:lnTo>
                <a:lnTo>
                  <a:pt x="9782" y="284480"/>
                </a:lnTo>
                <a:close/>
              </a:path>
              <a:path w="8658225" h="554990">
                <a:moveTo>
                  <a:pt x="3553" y="300990"/>
                </a:moveTo>
                <a:lnTo>
                  <a:pt x="3407" y="300990"/>
                </a:lnTo>
                <a:lnTo>
                  <a:pt x="3970" y="304800"/>
                </a:lnTo>
                <a:lnTo>
                  <a:pt x="5630" y="304800"/>
                </a:lnTo>
                <a:lnTo>
                  <a:pt x="5127" y="303530"/>
                </a:lnTo>
                <a:lnTo>
                  <a:pt x="4196" y="302260"/>
                </a:lnTo>
                <a:lnTo>
                  <a:pt x="3553" y="300990"/>
                </a:lnTo>
                <a:close/>
              </a:path>
              <a:path w="8658225" h="554990">
                <a:moveTo>
                  <a:pt x="8593628" y="300990"/>
                </a:moveTo>
                <a:lnTo>
                  <a:pt x="8592244" y="300990"/>
                </a:lnTo>
                <a:lnTo>
                  <a:pt x="8592535" y="304800"/>
                </a:lnTo>
                <a:lnTo>
                  <a:pt x="8593628" y="300990"/>
                </a:lnTo>
                <a:close/>
              </a:path>
              <a:path w="8658225" h="554990">
                <a:moveTo>
                  <a:pt x="8634401" y="284979"/>
                </a:moveTo>
                <a:lnTo>
                  <a:pt x="8634182" y="287020"/>
                </a:lnTo>
                <a:lnTo>
                  <a:pt x="8632599" y="298450"/>
                </a:lnTo>
                <a:lnTo>
                  <a:pt x="8631762" y="304800"/>
                </a:lnTo>
                <a:lnTo>
                  <a:pt x="8634870" y="288083"/>
                </a:lnTo>
                <a:lnTo>
                  <a:pt x="8634401" y="284979"/>
                </a:lnTo>
                <a:close/>
              </a:path>
              <a:path w="8658225" h="554990">
                <a:moveTo>
                  <a:pt x="8600642" y="271780"/>
                </a:moveTo>
                <a:lnTo>
                  <a:pt x="8597719" y="271780"/>
                </a:lnTo>
                <a:lnTo>
                  <a:pt x="8597789" y="273050"/>
                </a:lnTo>
                <a:lnTo>
                  <a:pt x="8597881" y="283210"/>
                </a:lnTo>
                <a:lnTo>
                  <a:pt x="8597756" y="285750"/>
                </a:lnTo>
                <a:lnTo>
                  <a:pt x="8597046" y="294640"/>
                </a:lnTo>
                <a:lnTo>
                  <a:pt x="8595708" y="303422"/>
                </a:lnTo>
                <a:lnTo>
                  <a:pt x="8596725" y="302260"/>
                </a:lnTo>
                <a:lnTo>
                  <a:pt x="8604633" y="302260"/>
                </a:lnTo>
                <a:lnTo>
                  <a:pt x="8606138" y="295910"/>
                </a:lnTo>
                <a:lnTo>
                  <a:pt x="8603433" y="295910"/>
                </a:lnTo>
                <a:lnTo>
                  <a:pt x="8601536" y="288290"/>
                </a:lnTo>
                <a:lnTo>
                  <a:pt x="8600784" y="273050"/>
                </a:lnTo>
                <a:lnTo>
                  <a:pt x="8600642" y="271780"/>
                </a:lnTo>
                <a:close/>
              </a:path>
              <a:path w="8658225" h="554990">
                <a:moveTo>
                  <a:pt x="8604505" y="260350"/>
                </a:moveTo>
                <a:lnTo>
                  <a:pt x="8604210" y="265430"/>
                </a:lnTo>
                <a:lnTo>
                  <a:pt x="8604123" y="269240"/>
                </a:lnTo>
                <a:lnTo>
                  <a:pt x="8604672" y="280670"/>
                </a:lnTo>
                <a:lnTo>
                  <a:pt x="8603433" y="295910"/>
                </a:lnTo>
                <a:lnTo>
                  <a:pt x="8606138" y="295910"/>
                </a:lnTo>
                <a:lnTo>
                  <a:pt x="8607337" y="290850"/>
                </a:lnTo>
                <a:lnTo>
                  <a:pt x="8607422" y="289560"/>
                </a:lnTo>
                <a:lnTo>
                  <a:pt x="8607307" y="283210"/>
                </a:lnTo>
                <a:lnTo>
                  <a:pt x="8606961" y="274320"/>
                </a:lnTo>
                <a:lnTo>
                  <a:pt x="8606082" y="266700"/>
                </a:lnTo>
                <a:lnTo>
                  <a:pt x="8604505" y="260350"/>
                </a:lnTo>
                <a:close/>
              </a:path>
              <a:path w="8658225" h="554990">
                <a:moveTo>
                  <a:pt x="8635134" y="284480"/>
                </a:moveTo>
                <a:lnTo>
                  <a:pt x="8634454" y="284480"/>
                </a:lnTo>
                <a:lnTo>
                  <a:pt x="8634517" y="285750"/>
                </a:lnTo>
                <a:lnTo>
                  <a:pt x="8634870" y="288083"/>
                </a:lnTo>
                <a:lnTo>
                  <a:pt x="8635304" y="285750"/>
                </a:lnTo>
                <a:lnTo>
                  <a:pt x="8635134" y="284480"/>
                </a:lnTo>
                <a:close/>
              </a:path>
              <a:path w="8658225" h="554990">
                <a:moveTo>
                  <a:pt x="49942" y="182880"/>
                </a:moveTo>
                <a:lnTo>
                  <a:pt x="39535" y="182880"/>
                </a:lnTo>
                <a:lnTo>
                  <a:pt x="28542" y="199390"/>
                </a:lnTo>
                <a:lnTo>
                  <a:pt x="7625" y="245110"/>
                </a:lnTo>
                <a:lnTo>
                  <a:pt x="3075" y="276860"/>
                </a:lnTo>
                <a:lnTo>
                  <a:pt x="4159" y="284480"/>
                </a:lnTo>
                <a:lnTo>
                  <a:pt x="4776" y="285750"/>
                </a:lnTo>
                <a:lnTo>
                  <a:pt x="5215" y="285750"/>
                </a:lnTo>
                <a:lnTo>
                  <a:pt x="5767" y="284480"/>
                </a:lnTo>
                <a:lnTo>
                  <a:pt x="9782" y="284480"/>
                </a:lnTo>
                <a:lnTo>
                  <a:pt x="9677" y="280670"/>
                </a:lnTo>
                <a:lnTo>
                  <a:pt x="9711" y="276860"/>
                </a:lnTo>
                <a:lnTo>
                  <a:pt x="10439" y="267970"/>
                </a:lnTo>
                <a:lnTo>
                  <a:pt x="10797" y="259080"/>
                </a:lnTo>
                <a:lnTo>
                  <a:pt x="25425" y="218440"/>
                </a:lnTo>
                <a:lnTo>
                  <a:pt x="47891" y="185420"/>
                </a:lnTo>
                <a:lnTo>
                  <a:pt x="49942" y="182880"/>
                </a:lnTo>
                <a:close/>
              </a:path>
              <a:path w="8658225" h="554990">
                <a:moveTo>
                  <a:pt x="8631373" y="255270"/>
                </a:moveTo>
                <a:lnTo>
                  <a:pt x="8634401" y="284979"/>
                </a:lnTo>
                <a:lnTo>
                  <a:pt x="8634454" y="284480"/>
                </a:lnTo>
                <a:lnTo>
                  <a:pt x="8635134" y="284480"/>
                </a:lnTo>
                <a:lnTo>
                  <a:pt x="8634282" y="278130"/>
                </a:lnTo>
                <a:lnTo>
                  <a:pt x="8631792" y="260350"/>
                </a:lnTo>
                <a:lnTo>
                  <a:pt x="8631373" y="255270"/>
                </a:lnTo>
                <a:close/>
              </a:path>
              <a:path w="8658225" h="554990">
                <a:moveTo>
                  <a:pt x="8542344" y="171450"/>
                </a:moveTo>
                <a:lnTo>
                  <a:pt x="8521030" y="171450"/>
                </a:lnTo>
                <a:lnTo>
                  <a:pt x="8522415" y="172720"/>
                </a:lnTo>
                <a:lnTo>
                  <a:pt x="8528458" y="176530"/>
                </a:lnTo>
                <a:lnTo>
                  <a:pt x="8536582" y="185420"/>
                </a:lnTo>
                <a:lnTo>
                  <a:pt x="8562095" y="214630"/>
                </a:lnTo>
                <a:lnTo>
                  <a:pt x="8581022" y="257810"/>
                </a:lnTo>
                <a:lnTo>
                  <a:pt x="8583862" y="275590"/>
                </a:lnTo>
                <a:lnTo>
                  <a:pt x="8585743" y="273050"/>
                </a:lnTo>
                <a:lnTo>
                  <a:pt x="8587342" y="265430"/>
                </a:lnTo>
                <a:lnTo>
                  <a:pt x="8585354" y="252730"/>
                </a:lnTo>
                <a:lnTo>
                  <a:pt x="8599666" y="252730"/>
                </a:lnTo>
                <a:lnTo>
                  <a:pt x="8598180" y="245110"/>
                </a:lnTo>
                <a:lnTo>
                  <a:pt x="8594579" y="242570"/>
                </a:lnTo>
                <a:lnTo>
                  <a:pt x="8592460" y="241300"/>
                </a:lnTo>
                <a:lnTo>
                  <a:pt x="8586046" y="231140"/>
                </a:lnTo>
                <a:lnTo>
                  <a:pt x="8588058" y="227330"/>
                </a:lnTo>
                <a:lnTo>
                  <a:pt x="8588482" y="227330"/>
                </a:lnTo>
                <a:lnTo>
                  <a:pt x="8584680" y="215900"/>
                </a:lnTo>
                <a:lnTo>
                  <a:pt x="8580454" y="210820"/>
                </a:lnTo>
                <a:lnTo>
                  <a:pt x="8574720" y="204470"/>
                </a:lnTo>
                <a:lnTo>
                  <a:pt x="8567977" y="196850"/>
                </a:lnTo>
                <a:lnTo>
                  <a:pt x="8553459" y="181610"/>
                </a:lnTo>
                <a:lnTo>
                  <a:pt x="8546684" y="175260"/>
                </a:lnTo>
                <a:lnTo>
                  <a:pt x="8542344" y="171450"/>
                </a:lnTo>
                <a:close/>
              </a:path>
              <a:path w="8658225" h="554990">
                <a:moveTo>
                  <a:pt x="8601152" y="260350"/>
                </a:moveTo>
                <a:lnTo>
                  <a:pt x="8599809" y="260350"/>
                </a:lnTo>
                <a:lnTo>
                  <a:pt x="8600936" y="262890"/>
                </a:lnTo>
                <a:lnTo>
                  <a:pt x="8602143" y="265430"/>
                </a:lnTo>
                <a:lnTo>
                  <a:pt x="8601152" y="260350"/>
                </a:lnTo>
                <a:close/>
              </a:path>
              <a:path w="8658225" h="554990">
                <a:moveTo>
                  <a:pt x="46775" y="201930"/>
                </a:moveTo>
                <a:lnTo>
                  <a:pt x="38356" y="201930"/>
                </a:lnTo>
                <a:lnTo>
                  <a:pt x="38295" y="203200"/>
                </a:lnTo>
                <a:lnTo>
                  <a:pt x="34596" y="210820"/>
                </a:lnTo>
                <a:lnTo>
                  <a:pt x="27887" y="227330"/>
                </a:lnTo>
                <a:lnTo>
                  <a:pt x="23254" y="242570"/>
                </a:lnTo>
                <a:lnTo>
                  <a:pt x="20548" y="255270"/>
                </a:lnTo>
                <a:lnTo>
                  <a:pt x="19619" y="264160"/>
                </a:lnTo>
                <a:lnTo>
                  <a:pt x="21526" y="252730"/>
                </a:lnTo>
                <a:lnTo>
                  <a:pt x="24268" y="242570"/>
                </a:lnTo>
                <a:lnTo>
                  <a:pt x="28099" y="232410"/>
                </a:lnTo>
                <a:lnTo>
                  <a:pt x="33277" y="222250"/>
                </a:lnTo>
                <a:lnTo>
                  <a:pt x="40056" y="210820"/>
                </a:lnTo>
                <a:lnTo>
                  <a:pt x="46775" y="201930"/>
                </a:lnTo>
                <a:close/>
              </a:path>
              <a:path w="8658225" h="554990">
                <a:moveTo>
                  <a:pt x="167387" y="88900"/>
                </a:moveTo>
                <a:lnTo>
                  <a:pt x="166571" y="88900"/>
                </a:lnTo>
                <a:lnTo>
                  <a:pt x="164240" y="90170"/>
                </a:lnTo>
                <a:lnTo>
                  <a:pt x="160175" y="92710"/>
                </a:lnTo>
                <a:lnTo>
                  <a:pt x="154039" y="95250"/>
                </a:lnTo>
                <a:lnTo>
                  <a:pt x="140557" y="102870"/>
                </a:lnTo>
                <a:lnTo>
                  <a:pt x="141678" y="104140"/>
                </a:lnTo>
                <a:lnTo>
                  <a:pt x="141219" y="105410"/>
                </a:lnTo>
                <a:lnTo>
                  <a:pt x="107703" y="125730"/>
                </a:lnTo>
                <a:lnTo>
                  <a:pt x="57974" y="162560"/>
                </a:lnTo>
                <a:lnTo>
                  <a:pt x="53121" y="165100"/>
                </a:lnTo>
                <a:lnTo>
                  <a:pt x="51504" y="165100"/>
                </a:lnTo>
                <a:lnTo>
                  <a:pt x="40504" y="176530"/>
                </a:lnTo>
                <a:lnTo>
                  <a:pt x="32078" y="186690"/>
                </a:lnTo>
                <a:lnTo>
                  <a:pt x="25336" y="195580"/>
                </a:lnTo>
                <a:lnTo>
                  <a:pt x="25187" y="196850"/>
                </a:lnTo>
                <a:lnTo>
                  <a:pt x="21003" y="204470"/>
                </a:lnTo>
                <a:lnTo>
                  <a:pt x="4609" y="243840"/>
                </a:lnTo>
                <a:lnTo>
                  <a:pt x="254" y="262890"/>
                </a:lnTo>
                <a:lnTo>
                  <a:pt x="1740" y="259080"/>
                </a:lnTo>
                <a:lnTo>
                  <a:pt x="4950" y="250190"/>
                </a:lnTo>
                <a:lnTo>
                  <a:pt x="6560" y="243840"/>
                </a:lnTo>
                <a:lnTo>
                  <a:pt x="9990" y="234950"/>
                </a:lnTo>
                <a:lnTo>
                  <a:pt x="15121" y="223520"/>
                </a:lnTo>
                <a:lnTo>
                  <a:pt x="21834" y="209550"/>
                </a:lnTo>
                <a:lnTo>
                  <a:pt x="30012" y="195580"/>
                </a:lnTo>
                <a:lnTo>
                  <a:pt x="39535" y="182880"/>
                </a:lnTo>
                <a:lnTo>
                  <a:pt x="49942" y="182880"/>
                </a:lnTo>
                <a:lnTo>
                  <a:pt x="57119" y="173990"/>
                </a:lnTo>
                <a:lnTo>
                  <a:pt x="88846" y="143510"/>
                </a:lnTo>
                <a:lnTo>
                  <a:pt x="115376" y="123190"/>
                </a:lnTo>
                <a:lnTo>
                  <a:pt x="120011" y="123190"/>
                </a:lnTo>
                <a:lnTo>
                  <a:pt x="123026" y="120650"/>
                </a:lnTo>
                <a:lnTo>
                  <a:pt x="129753" y="115570"/>
                </a:lnTo>
                <a:lnTo>
                  <a:pt x="133985" y="111760"/>
                </a:lnTo>
                <a:lnTo>
                  <a:pt x="137054" y="109220"/>
                </a:lnTo>
                <a:lnTo>
                  <a:pt x="140293" y="107950"/>
                </a:lnTo>
                <a:lnTo>
                  <a:pt x="145033" y="104140"/>
                </a:lnTo>
                <a:lnTo>
                  <a:pt x="152605" y="100330"/>
                </a:lnTo>
                <a:lnTo>
                  <a:pt x="159189" y="99060"/>
                </a:lnTo>
                <a:lnTo>
                  <a:pt x="163146" y="99060"/>
                </a:lnTo>
                <a:lnTo>
                  <a:pt x="172962" y="95250"/>
                </a:lnTo>
                <a:lnTo>
                  <a:pt x="174985" y="93980"/>
                </a:lnTo>
                <a:lnTo>
                  <a:pt x="163375" y="93980"/>
                </a:lnTo>
                <a:lnTo>
                  <a:pt x="162746" y="92710"/>
                </a:lnTo>
                <a:lnTo>
                  <a:pt x="163086" y="92710"/>
                </a:lnTo>
                <a:lnTo>
                  <a:pt x="164058" y="91440"/>
                </a:lnTo>
                <a:lnTo>
                  <a:pt x="165324" y="90170"/>
                </a:lnTo>
                <a:lnTo>
                  <a:pt x="167387" y="88900"/>
                </a:lnTo>
                <a:close/>
              </a:path>
              <a:path w="8658225" h="554990">
                <a:moveTo>
                  <a:pt x="8614443" y="171450"/>
                </a:moveTo>
                <a:lnTo>
                  <a:pt x="8597310" y="171450"/>
                </a:lnTo>
                <a:lnTo>
                  <a:pt x="8604903" y="180340"/>
                </a:lnTo>
                <a:lnTo>
                  <a:pt x="8609084" y="186690"/>
                </a:lnTo>
                <a:lnTo>
                  <a:pt x="8611074" y="189230"/>
                </a:lnTo>
                <a:lnTo>
                  <a:pt x="8612090" y="193040"/>
                </a:lnTo>
                <a:lnTo>
                  <a:pt x="8613351" y="196850"/>
                </a:lnTo>
                <a:lnTo>
                  <a:pt x="8616076" y="204470"/>
                </a:lnTo>
                <a:lnTo>
                  <a:pt x="8624503" y="219710"/>
                </a:lnTo>
                <a:lnTo>
                  <a:pt x="8630881" y="232410"/>
                </a:lnTo>
                <a:lnTo>
                  <a:pt x="8635455" y="242570"/>
                </a:lnTo>
                <a:lnTo>
                  <a:pt x="8638474" y="248920"/>
                </a:lnTo>
                <a:lnTo>
                  <a:pt x="8640185" y="251460"/>
                </a:lnTo>
                <a:lnTo>
                  <a:pt x="8640834" y="250190"/>
                </a:lnTo>
                <a:lnTo>
                  <a:pt x="8640670" y="243840"/>
                </a:lnTo>
                <a:lnTo>
                  <a:pt x="8640616" y="242570"/>
                </a:lnTo>
                <a:lnTo>
                  <a:pt x="8654143" y="242570"/>
                </a:lnTo>
                <a:lnTo>
                  <a:pt x="8636916" y="201930"/>
                </a:lnTo>
                <a:lnTo>
                  <a:pt x="8629831" y="190500"/>
                </a:lnTo>
                <a:lnTo>
                  <a:pt x="8614443" y="171450"/>
                </a:lnTo>
                <a:close/>
              </a:path>
              <a:path w="8658225" h="554990">
                <a:moveTo>
                  <a:pt x="116197" y="129540"/>
                </a:moveTo>
                <a:lnTo>
                  <a:pt x="102501" y="138430"/>
                </a:lnTo>
                <a:lnTo>
                  <a:pt x="90538" y="147320"/>
                </a:lnTo>
                <a:lnTo>
                  <a:pt x="80043" y="154940"/>
                </a:lnTo>
                <a:lnTo>
                  <a:pt x="47444" y="186690"/>
                </a:lnTo>
                <a:lnTo>
                  <a:pt x="33054" y="208280"/>
                </a:lnTo>
                <a:lnTo>
                  <a:pt x="38356" y="201930"/>
                </a:lnTo>
                <a:lnTo>
                  <a:pt x="46775" y="201930"/>
                </a:lnTo>
                <a:lnTo>
                  <a:pt x="48695" y="199390"/>
                </a:lnTo>
                <a:lnTo>
                  <a:pt x="59447" y="187960"/>
                </a:lnTo>
                <a:lnTo>
                  <a:pt x="61249" y="185420"/>
                </a:lnTo>
                <a:lnTo>
                  <a:pt x="65437" y="180340"/>
                </a:lnTo>
                <a:lnTo>
                  <a:pt x="56759" y="180340"/>
                </a:lnTo>
                <a:lnTo>
                  <a:pt x="67545" y="168910"/>
                </a:lnTo>
                <a:lnTo>
                  <a:pt x="91903" y="148590"/>
                </a:lnTo>
                <a:lnTo>
                  <a:pt x="102914" y="140970"/>
                </a:lnTo>
                <a:lnTo>
                  <a:pt x="111439" y="134620"/>
                </a:lnTo>
                <a:lnTo>
                  <a:pt x="116197" y="129540"/>
                </a:lnTo>
                <a:close/>
              </a:path>
              <a:path w="8658225" h="554990">
                <a:moveTo>
                  <a:pt x="8399954" y="90170"/>
                </a:moveTo>
                <a:lnTo>
                  <a:pt x="8284649" y="90170"/>
                </a:lnTo>
                <a:lnTo>
                  <a:pt x="8308946" y="95250"/>
                </a:lnTo>
                <a:lnTo>
                  <a:pt x="8328813" y="97790"/>
                </a:lnTo>
                <a:lnTo>
                  <a:pt x="8344552" y="101600"/>
                </a:lnTo>
                <a:lnTo>
                  <a:pt x="8356468" y="104140"/>
                </a:lnTo>
                <a:lnTo>
                  <a:pt x="8364862" y="105410"/>
                </a:lnTo>
                <a:lnTo>
                  <a:pt x="8370038" y="106680"/>
                </a:lnTo>
                <a:lnTo>
                  <a:pt x="8372299" y="106680"/>
                </a:lnTo>
                <a:lnTo>
                  <a:pt x="8385319" y="110490"/>
                </a:lnTo>
                <a:lnTo>
                  <a:pt x="8397097" y="115570"/>
                </a:lnTo>
                <a:lnTo>
                  <a:pt x="8408349" y="119380"/>
                </a:lnTo>
                <a:lnTo>
                  <a:pt x="8419790" y="124460"/>
                </a:lnTo>
                <a:lnTo>
                  <a:pt x="8427100" y="125730"/>
                </a:lnTo>
                <a:lnTo>
                  <a:pt x="8436334" y="129540"/>
                </a:lnTo>
                <a:lnTo>
                  <a:pt x="8475582" y="147320"/>
                </a:lnTo>
                <a:lnTo>
                  <a:pt x="8519823" y="175260"/>
                </a:lnTo>
                <a:lnTo>
                  <a:pt x="8537052" y="189230"/>
                </a:lnTo>
                <a:lnTo>
                  <a:pt x="8542121" y="193040"/>
                </a:lnTo>
                <a:lnTo>
                  <a:pt x="8531152" y="182880"/>
                </a:lnTo>
                <a:lnTo>
                  <a:pt x="8524032" y="175260"/>
                </a:lnTo>
                <a:lnTo>
                  <a:pt x="8521030" y="171450"/>
                </a:lnTo>
                <a:lnTo>
                  <a:pt x="8542344" y="171450"/>
                </a:lnTo>
                <a:lnTo>
                  <a:pt x="8540898" y="170180"/>
                </a:lnTo>
                <a:lnTo>
                  <a:pt x="8538749" y="167640"/>
                </a:lnTo>
                <a:lnTo>
                  <a:pt x="8537628" y="167640"/>
                </a:lnTo>
                <a:lnTo>
                  <a:pt x="8533745" y="166370"/>
                </a:lnTo>
                <a:lnTo>
                  <a:pt x="8524018" y="160020"/>
                </a:lnTo>
                <a:lnTo>
                  <a:pt x="8512679" y="151130"/>
                </a:lnTo>
                <a:lnTo>
                  <a:pt x="8503965" y="143510"/>
                </a:lnTo>
                <a:lnTo>
                  <a:pt x="8502108" y="140970"/>
                </a:lnTo>
                <a:lnTo>
                  <a:pt x="8482050" y="128270"/>
                </a:lnTo>
                <a:lnTo>
                  <a:pt x="8472693" y="125730"/>
                </a:lnTo>
                <a:lnTo>
                  <a:pt x="8451274" y="114300"/>
                </a:lnTo>
                <a:lnTo>
                  <a:pt x="8424574" y="101600"/>
                </a:lnTo>
                <a:lnTo>
                  <a:pt x="8418531" y="99060"/>
                </a:lnTo>
                <a:lnTo>
                  <a:pt x="8416852" y="97790"/>
                </a:lnTo>
                <a:lnTo>
                  <a:pt x="8419156" y="96520"/>
                </a:lnTo>
                <a:lnTo>
                  <a:pt x="8413368" y="93980"/>
                </a:lnTo>
                <a:lnTo>
                  <a:pt x="8405650" y="91440"/>
                </a:lnTo>
                <a:lnTo>
                  <a:pt x="8399954" y="90170"/>
                </a:lnTo>
                <a:close/>
              </a:path>
              <a:path w="8658225" h="554990">
                <a:moveTo>
                  <a:pt x="90095" y="154940"/>
                </a:moveTo>
                <a:lnTo>
                  <a:pt x="89352" y="154940"/>
                </a:lnTo>
                <a:lnTo>
                  <a:pt x="84577" y="158750"/>
                </a:lnTo>
                <a:lnTo>
                  <a:pt x="77668" y="165100"/>
                </a:lnTo>
                <a:lnTo>
                  <a:pt x="69692" y="172720"/>
                </a:lnTo>
                <a:lnTo>
                  <a:pt x="64976" y="176530"/>
                </a:lnTo>
                <a:lnTo>
                  <a:pt x="61379" y="177800"/>
                </a:lnTo>
                <a:lnTo>
                  <a:pt x="56759" y="180340"/>
                </a:lnTo>
                <a:lnTo>
                  <a:pt x="65437" y="180340"/>
                </a:lnTo>
                <a:lnTo>
                  <a:pt x="71096" y="175260"/>
                </a:lnTo>
                <a:lnTo>
                  <a:pt x="83156" y="162560"/>
                </a:lnTo>
                <a:lnTo>
                  <a:pt x="87725" y="157480"/>
                </a:lnTo>
                <a:lnTo>
                  <a:pt x="90095" y="154940"/>
                </a:lnTo>
                <a:close/>
              </a:path>
              <a:path w="8658225" h="554990">
                <a:moveTo>
                  <a:pt x="8606863" y="162560"/>
                </a:moveTo>
                <a:lnTo>
                  <a:pt x="8584594" y="162560"/>
                </a:lnTo>
                <a:lnTo>
                  <a:pt x="8585994" y="163830"/>
                </a:lnTo>
                <a:lnTo>
                  <a:pt x="8588279" y="166370"/>
                </a:lnTo>
                <a:lnTo>
                  <a:pt x="8594255" y="172720"/>
                </a:lnTo>
                <a:lnTo>
                  <a:pt x="8597325" y="175260"/>
                </a:lnTo>
                <a:lnTo>
                  <a:pt x="8600036" y="177800"/>
                </a:lnTo>
                <a:lnTo>
                  <a:pt x="8602076" y="180340"/>
                </a:lnTo>
                <a:lnTo>
                  <a:pt x="8602900" y="180340"/>
                </a:lnTo>
                <a:lnTo>
                  <a:pt x="8601062" y="176530"/>
                </a:lnTo>
                <a:lnTo>
                  <a:pt x="8597310" y="171450"/>
                </a:lnTo>
                <a:lnTo>
                  <a:pt x="8614443" y="171450"/>
                </a:lnTo>
                <a:lnTo>
                  <a:pt x="8606863" y="162560"/>
                </a:lnTo>
                <a:close/>
              </a:path>
              <a:path w="8658225" h="554990">
                <a:moveTo>
                  <a:pt x="8544421" y="125730"/>
                </a:moveTo>
                <a:lnTo>
                  <a:pt x="8537670" y="125730"/>
                </a:lnTo>
                <a:lnTo>
                  <a:pt x="8549137" y="133350"/>
                </a:lnTo>
                <a:lnTo>
                  <a:pt x="8550600" y="134620"/>
                </a:lnTo>
                <a:lnTo>
                  <a:pt x="8552469" y="134620"/>
                </a:lnTo>
                <a:lnTo>
                  <a:pt x="8565438" y="146050"/>
                </a:lnTo>
                <a:lnTo>
                  <a:pt x="8576357" y="157480"/>
                </a:lnTo>
                <a:lnTo>
                  <a:pt x="8584594" y="166370"/>
                </a:lnTo>
                <a:lnTo>
                  <a:pt x="8589522" y="172720"/>
                </a:lnTo>
                <a:lnTo>
                  <a:pt x="8590510" y="176530"/>
                </a:lnTo>
                <a:lnTo>
                  <a:pt x="8595115" y="176530"/>
                </a:lnTo>
                <a:lnTo>
                  <a:pt x="8594049" y="175260"/>
                </a:lnTo>
                <a:lnTo>
                  <a:pt x="8588805" y="167640"/>
                </a:lnTo>
                <a:lnTo>
                  <a:pt x="8585688" y="163830"/>
                </a:lnTo>
                <a:lnTo>
                  <a:pt x="8584388" y="162560"/>
                </a:lnTo>
                <a:lnTo>
                  <a:pt x="8606863" y="162560"/>
                </a:lnTo>
                <a:lnTo>
                  <a:pt x="8597119" y="151130"/>
                </a:lnTo>
                <a:lnTo>
                  <a:pt x="8588389" y="142240"/>
                </a:lnTo>
                <a:lnTo>
                  <a:pt x="8579487" y="134620"/>
                </a:lnTo>
                <a:lnTo>
                  <a:pt x="8571845" y="128270"/>
                </a:lnTo>
                <a:lnTo>
                  <a:pt x="8548526" y="128270"/>
                </a:lnTo>
                <a:lnTo>
                  <a:pt x="8544421" y="125730"/>
                </a:lnTo>
                <a:close/>
              </a:path>
              <a:path w="8658225" h="554990">
                <a:moveTo>
                  <a:pt x="8448041" y="90170"/>
                </a:moveTo>
                <a:lnTo>
                  <a:pt x="8410635" y="90170"/>
                </a:lnTo>
                <a:lnTo>
                  <a:pt x="8421049" y="95250"/>
                </a:lnTo>
                <a:lnTo>
                  <a:pt x="8441718" y="104140"/>
                </a:lnTo>
                <a:lnTo>
                  <a:pt x="8452339" y="107950"/>
                </a:lnTo>
                <a:lnTo>
                  <a:pt x="8463396" y="113030"/>
                </a:lnTo>
                <a:lnTo>
                  <a:pt x="8475071" y="119380"/>
                </a:lnTo>
                <a:lnTo>
                  <a:pt x="8487549" y="125730"/>
                </a:lnTo>
                <a:lnTo>
                  <a:pt x="8501012" y="134620"/>
                </a:lnTo>
                <a:lnTo>
                  <a:pt x="8507781" y="137160"/>
                </a:lnTo>
                <a:lnTo>
                  <a:pt x="8513952" y="139700"/>
                </a:lnTo>
                <a:lnTo>
                  <a:pt x="8520467" y="142240"/>
                </a:lnTo>
                <a:lnTo>
                  <a:pt x="8555104" y="167640"/>
                </a:lnTo>
                <a:lnTo>
                  <a:pt x="8555218" y="168910"/>
                </a:lnTo>
                <a:lnTo>
                  <a:pt x="8583135" y="168910"/>
                </a:lnTo>
                <a:lnTo>
                  <a:pt x="8576308" y="161290"/>
                </a:lnTo>
                <a:lnTo>
                  <a:pt x="8568497" y="152400"/>
                </a:lnTo>
                <a:lnTo>
                  <a:pt x="8562442" y="144780"/>
                </a:lnTo>
                <a:lnTo>
                  <a:pt x="8555191" y="139700"/>
                </a:lnTo>
                <a:lnTo>
                  <a:pt x="8540966" y="129540"/>
                </a:lnTo>
                <a:lnTo>
                  <a:pt x="8537670" y="125730"/>
                </a:lnTo>
                <a:lnTo>
                  <a:pt x="8544421" y="125730"/>
                </a:lnTo>
                <a:lnTo>
                  <a:pt x="8538264" y="121920"/>
                </a:lnTo>
                <a:lnTo>
                  <a:pt x="8527352" y="115570"/>
                </a:lnTo>
                <a:lnTo>
                  <a:pt x="8515907" y="110490"/>
                </a:lnTo>
                <a:lnTo>
                  <a:pt x="8504044" y="104140"/>
                </a:lnTo>
                <a:lnTo>
                  <a:pt x="8494423" y="100330"/>
                </a:lnTo>
                <a:lnTo>
                  <a:pt x="8466942" y="100330"/>
                </a:lnTo>
                <a:lnTo>
                  <a:pt x="8455765" y="93980"/>
                </a:lnTo>
                <a:lnTo>
                  <a:pt x="8448041" y="90170"/>
                </a:lnTo>
                <a:close/>
              </a:path>
              <a:path w="8658225" h="554990">
                <a:moveTo>
                  <a:pt x="8534613" y="164008"/>
                </a:moveTo>
                <a:lnTo>
                  <a:pt x="8537628" y="167640"/>
                </a:lnTo>
                <a:lnTo>
                  <a:pt x="8538749" y="167640"/>
                </a:lnTo>
                <a:lnTo>
                  <a:pt x="8536599" y="165100"/>
                </a:lnTo>
                <a:lnTo>
                  <a:pt x="8534613" y="164008"/>
                </a:lnTo>
                <a:close/>
              </a:path>
              <a:path w="8658225" h="554990">
                <a:moveTo>
                  <a:pt x="8534465" y="163830"/>
                </a:moveTo>
                <a:lnTo>
                  <a:pt x="8534289" y="163830"/>
                </a:lnTo>
                <a:lnTo>
                  <a:pt x="8534613" y="164008"/>
                </a:lnTo>
                <a:lnTo>
                  <a:pt x="8534465" y="163830"/>
                </a:lnTo>
                <a:close/>
              </a:path>
              <a:path w="8658225" h="554990">
                <a:moveTo>
                  <a:pt x="97346" y="137798"/>
                </a:moveTo>
                <a:lnTo>
                  <a:pt x="96333" y="138430"/>
                </a:lnTo>
                <a:lnTo>
                  <a:pt x="96778" y="138430"/>
                </a:lnTo>
                <a:lnTo>
                  <a:pt x="97346" y="137798"/>
                </a:lnTo>
                <a:close/>
              </a:path>
              <a:path w="8658225" h="554990">
                <a:moveTo>
                  <a:pt x="120011" y="123190"/>
                </a:moveTo>
                <a:lnTo>
                  <a:pt x="115565" y="123190"/>
                </a:lnTo>
                <a:lnTo>
                  <a:pt x="113734" y="125730"/>
                </a:lnTo>
                <a:lnTo>
                  <a:pt x="110524" y="128270"/>
                </a:lnTo>
                <a:lnTo>
                  <a:pt x="106580" y="130810"/>
                </a:lnTo>
                <a:lnTo>
                  <a:pt x="102545" y="133350"/>
                </a:lnTo>
                <a:lnTo>
                  <a:pt x="99063" y="135890"/>
                </a:lnTo>
                <a:lnTo>
                  <a:pt x="97346" y="137798"/>
                </a:lnTo>
                <a:lnTo>
                  <a:pt x="98371" y="137160"/>
                </a:lnTo>
                <a:lnTo>
                  <a:pt x="103537" y="134620"/>
                </a:lnTo>
                <a:lnTo>
                  <a:pt x="112474" y="129540"/>
                </a:lnTo>
                <a:lnTo>
                  <a:pt x="120011" y="123190"/>
                </a:lnTo>
                <a:close/>
              </a:path>
              <a:path w="8658225" h="554990">
                <a:moveTo>
                  <a:pt x="8383351" y="38100"/>
                </a:moveTo>
                <a:lnTo>
                  <a:pt x="8344619" y="38100"/>
                </a:lnTo>
                <a:lnTo>
                  <a:pt x="8349800" y="39370"/>
                </a:lnTo>
                <a:lnTo>
                  <a:pt x="8367606" y="44450"/>
                </a:lnTo>
                <a:lnTo>
                  <a:pt x="8382411" y="48260"/>
                </a:lnTo>
                <a:lnTo>
                  <a:pt x="8394699" y="52070"/>
                </a:lnTo>
                <a:lnTo>
                  <a:pt x="8404954" y="55880"/>
                </a:lnTo>
                <a:lnTo>
                  <a:pt x="8413658" y="57150"/>
                </a:lnTo>
                <a:lnTo>
                  <a:pt x="8429088" y="63500"/>
                </a:lnTo>
                <a:lnTo>
                  <a:pt x="8441806" y="68580"/>
                </a:lnTo>
                <a:lnTo>
                  <a:pt x="8452642" y="72390"/>
                </a:lnTo>
                <a:lnTo>
                  <a:pt x="8462427" y="77470"/>
                </a:lnTo>
                <a:lnTo>
                  <a:pt x="8481013" y="87630"/>
                </a:lnTo>
                <a:lnTo>
                  <a:pt x="8490903" y="92710"/>
                </a:lnTo>
                <a:lnTo>
                  <a:pt x="8501264" y="97790"/>
                </a:lnTo>
                <a:lnTo>
                  <a:pt x="8512151" y="104140"/>
                </a:lnTo>
                <a:lnTo>
                  <a:pt x="8523621" y="111760"/>
                </a:lnTo>
                <a:lnTo>
                  <a:pt x="8535727" y="119380"/>
                </a:lnTo>
                <a:lnTo>
                  <a:pt x="8548526" y="128270"/>
                </a:lnTo>
                <a:lnTo>
                  <a:pt x="8571845" y="128270"/>
                </a:lnTo>
                <a:lnTo>
                  <a:pt x="8570316" y="127000"/>
                </a:lnTo>
                <a:lnTo>
                  <a:pt x="8538583" y="104140"/>
                </a:lnTo>
                <a:lnTo>
                  <a:pt x="8515132" y="90170"/>
                </a:lnTo>
                <a:lnTo>
                  <a:pt x="8503865" y="83820"/>
                </a:lnTo>
                <a:lnTo>
                  <a:pt x="8493399" y="78740"/>
                </a:lnTo>
                <a:lnTo>
                  <a:pt x="8458519" y="63500"/>
                </a:lnTo>
                <a:lnTo>
                  <a:pt x="8446889" y="59690"/>
                </a:lnTo>
                <a:lnTo>
                  <a:pt x="8435211" y="54610"/>
                </a:lnTo>
                <a:lnTo>
                  <a:pt x="8387463" y="39370"/>
                </a:lnTo>
                <a:lnTo>
                  <a:pt x="8383351" y="38100"/>
                </a:lnTo>
                <a:close/>
              </a:path>
              <a:path w="8658225" h="554990">
                <a:moveTo>
                  <a:pt x="204757" y="90170"/>
                </a:moveTo>
                <a:lnTo>
                  <a:pt x="189751" y="96520"/>
                </a:lnTo>
                <a:lnTo>
                  <a:pt x="179096" y="100330"/>
                </a:lnTo>
                <a:lnTo>
                  <a:pt x="169867" y="105410"/>
                </a:lnTo>
                <a:lnTo>
                  <a:pt x="159133" y="110490"/>
                </a:lnTo>
                <a:lnTo>
                  <a:pt x="154995" y="114300"/>
                </a:lnTo>
                <a:lnTo>
                  <a:pt x="157742" y="114300"/>
                </a:lnTo>
                <a:lnTo>
                  <a:pt x="165192" y="111760"/>
                </a:lnTo>
                <a:lnTo>
                  <a:pt x="175158" y="107950"/>
                </a:lnTo>
                <a:lnTo>
                  <a:pt x="185458" y="104140"/>
                </a:lnTo>
                <a:lnTo>
                  <a:pt x="193905" y="100330"/>
                </a:lnTo>
                <a:lnTo>
                  <a:pt x="197392" y="100330"/>
                </a:lnTo>
                <a:lnTo>
                  <a:pt x="200410" y="99060"/>
                </a:lnTo>
                <a:lnTo>
                  <a:pt x="218194" y="92710"/>
                </a:lnTo>
                <a:lnTo>
                  <a:pt x="203116" y="92710"/>
                </a:lnTo>
                <a:lnTo>
                  <a:pt x="204757" y="90170"/>
                </a:lnTo>
                <a:close/>
              </a:path>
              <a:path w="8658225" h="554990">
                <a:moveTo>
                  <a:pt x="197392" y="100330"/>
                </a:moveTo>
                <a:lnTo>
                  <a:pt x="193905" y="100330"/>
                </a:lnTo>
                <a:lnTo>
                  <a:pt x="186502" y="104140"/>
                </a:lnTo>
                <a:lnTo>
                  <a:pt x="187018" y="104140"/>
                </a:lnTo>
                <a:lnTo>
                  <a:pt x="194374" y="101600"/>
                </a:lnTo>
                <a:lnTo>
                  <a:pt x="197392" y="100330"/>
                </a:lnTo>
                <a:close/>
              </a:path>
              <a:path w="8658225" h="554990">
                <a:moveTo>
                  <a:pt x="8405419" y="62230"/>
                </a:moveTo>
                <a:lnTo>
                  <a:pt x="8368926" y="62230"/>
                </a:lnTo>
                <a:lnTo>
                  <a:pt x="8383125" y="66040"/>
                </a:lnTo>
                <a:lnTo>
                  <a:pt x="8394375" y="68580"/>
                </a:lnTo>
                <a:lnTo>
                  <a:pt x="8403635" y="71120"/>
                </a:lnTo>
                <a:lnTo>
                  <a:pt x="8411863" y="73660"/>
                </a:lnTo>
                <a:lnTo>
                  <a:pt x="8420016" y="77470"/>
                </a:lnTo>
                <a:lnTo>
                  <a:pt x="8429053" y="81280"/>
                </a:lnTo>
                <a:lnTo>
                  <a:pt x="8439931" y="85090"/>
                </a:lnTo>
                <a:lnTo>
                  <a:pt x="8453609" y="91440"/>
                </a:lnTo>
                <a:lnTo>
                  <a:pt x="8467784" y="97790"/>
                </a:lnTo>
                <a:lnTo>
                  <a:pt x="8466942" y="100330"/>
                </a:lnTo>
                <a:lnTo>
                  <a:pt x="8494423" y="100330"/>
                </a:lnTo>
                <a:lnTo>
                  <a:pt x="8488010" y="97790"/>
                </a:lnTo>
                <a:lnTo>
                  <a:pt x="8475508" y="92710"/>
                </a:lnTo>
                <a:lnTo>
                  <a:pt x="8472047" y="91440"/>
                </a:lnTo>
                <a:lnTo>
                  <a:pt x="8471149" y="91440"/>
                </a:lnTo>
                <a:lnTo>
                  <a:pt x="8469553" y="90524"/>
                </a:lnTo>
                <a:lnTo>
                  <a:pt x="8465125" y="88900"/>
                </a:lnTo>
                <a:lnTo>
                  <a:pt x="8455446" y="85090"/>
                </a:lnTo>
                <a:lnTo>
                  <a:pt x="8445055" y="81280"/>
                </a:lnTo>
                <a:lnTo>
                  <a:pt x="8450780" y="81280"/>
                </a:lnTo>
                <a:lnTo>
                  <a:pt x="8448890" y="80010"/>
                </a:lnTo>
                <a:lnTo>
                  <a:pt x="8451731" y="80010"/>
                </a:lnTo>
                <a:lnTo>
                  <a:pt x="8445716" y="77470"/>
                </a:lnTo>
                <a:lnTo>
                  <a:pt x="8435214" y="73660"/>
                </a:lnTo>
                <a:lnTo>
                  <a:pt x="8429043" y="69850"/>
                </a:lnTo>
                <a:lnTo>
                  <a:pt x="8423579" y="67310"/>
                </a:lnTo>
                <a:lnTo>
                  <a:pt x="8420793" y="67310"/>
                </a:lnTo>
                <a:lnTo>
                  <a:pt x="8409363" y="63500"/>
                </a:lnTo>
                <a:lnTo>
                  <a:pt x="8405419" y="62230"/>
                </a:lnTo>
                <a:close/>
              </a:path>
              <a:path w="8658225" h="554990">
                <a:moveTo>
                  <a:pt x="192895" y="85090"/>
                </a:moveTo>
                <a:lnTo>
                  <a:pt x="182349" y="88900"/>
                </a:lnTo>
                <a:lnTo>
                  <a:pt x="174462" y="91440"/>
                </a:lnTo>
                <a:lnTo>
                  <a:pt x="168895" y="92710"/>
                </a:lnTo>
                <a:lnTo>
                  <a:pt x="165313" y="93980"/>
                </a:lnTo>
                <a:lnTo>
                  <a:pt x="174985" y="93980"/>
                </a:lnTo>
                <a:lnTo>
                  <a:pt x="179029" y="91440"/>
                </a:lnTo>
                <a:lnTo>
                  <a:pt x="192895" y="85090"/>
                </a:lnTo>
                <a:close/>
              </a:path>
              <a:path w="8658225" h="554990">
                <a:moveTo>
                  <a:pt x="7527857" y="82550"/>
                </a:moveTo>
                <a:lnTo>
                  <a:pt x="7453483" y="82550"/>
                </a:lnTo>
                <a:lnTo>
                  <a:pt x="7464259" y="83820"/>
                </a:lnTo>
                <a:lnTo>
                  <a:pt x="7454611" y="85090"/>
                </a:lnTo>
                <a:lnTo>
                  <a:pt x="7442634" y="86360"/>
                </a:lnTo>
                <a:lnTo>
                  <a:pt x="7414777" y="88900"/>
                </a:lnTo>
                <a:lnTo>
                  <a:pt x="7304955" y="88900"/>
                </a:lnTo>
                <a:lnTo>
                  <a:pt x="7293718" y="90170"/>
                </a:lnTo>
                <a:lnTo>
                  <a:pt x="7349463" y="90170"/>
                </a:lnTo>
                <a:lnTo>
                  <a:pt x="7396330" y="91440"/>
                </a:lnTo>
                <a:lnTo>
                  <a:pt x="7427814" y="91440"/>
                </a:lnTo>
                <a:lnTo>
                  <a:pt x="7433766" y="92710"/>
                </a:lnTo>
                <a:lnTo>
                  <a:pt x="7437044" y="93980"/>
                </a:lnTo>
                <a:lnTo>
                  <a:pt x="7464413" y="91440"/>
                </a:lnTo>
                <a:lnTo>
                  <a:pt x="7500392" y="87630"/>
                </a:lnTo>
                <a:lnTo>
                  <a:pt x="7537348" y="87630"/>
                </a:lnTo>
                <a:lnTo>
                  <a:pt x="7528878" y="86360"/>
                </a:lnTo>
                <a:lnTo>
                  <a:pt x="7522218" y="86360"/>
                </a:lnTo>
                <a:lnTo>
                  <a:pt x="7517704" y="85090"/>
                </a:lnTo>
                <a:lnTo>
                  <a:pt x="7515673" y="85090"/>
                </a:lnTo>
                <a:lnTo>
                  <a:pt x="7516464" y="83820"/>
                </a:lnTo>
                <a:lnTo>
                  <a:pt x="7520413" y="83820"/>
                </a:lnTo>
                <a:lnTo>
                  <a:pt x="7527857" y="82550"/>
                </a:lnTo>
                <a:close/>
              </a:path>
              <a:path w="8658225" h="554990">
                <a:moveTo>
                  <a:pt x="251145" y="80010"/>
                </a:moveTo>
                <a:lnTo>
                  <a:pt x="230116" y="85090"/>
                </a:lnTo>
                <a:lnTo>
                  <a:pt x="215380" y="90170"/>
                </a:lnTo>
                <a:lnTo>
                  <a:pt x="206518" y="92710"/>
                </a:lnTo>
                <a:lnTo>
                  <a:pt x="218194" y="92710"/>
                </a:lnTo>
                <a:lnTo>
                  <a:pt x="236230" y="86360"/>
                </a:lnTo>
                <a:lnTo>
                  <a:pt x="246165" y="82550"/>
                </a:lnTo>
                <a:lnTo>
                  <a:pt x="251145" y="80010"/>
                </a:lnTo>
                <a:close/>
              </a:path>
              <a:path w="8658225" h="554990">
                <a:moveTo>
                  <a:pt x="7284292" y="88900"/>
                </a:moveTo>
                <a:lnTo>
                  <a:pt x="7144556" y="88900"/>
                </a:lnTo>
                <a:lnTo>
                  <a:pt x="7137752" y="90170"/>
                </a:lnTo>
                <a:lnTo>
                  <a:pt x="7134134" y="91440"/>
                </a:lnTo>
                <a:lnTo>
                  <a:pt x="7136004" y="92710"/>
                </a:lnTo>
                <a:lnTo>
                  <a:pt x="7145665" y="92710"/>
                </a:lnTo>
                <a:lnTo>
                  <a:pt x="7161822" y="91440"/>
                </a:lnTo>
                <a:lnTo>
                  <a:pt x="7195428" y="91440"/>
                </a:lnTo>
                <a:lnTo>
                  <a:pt x="7212257" y="90170"/>
                </a:lnTo>
                <a:lnTo>
                  <a:pt x="7272532" y="90170"/>
                </a:lnTo>
                <a:lnTo>
                  <a:pt x="7284292" y="88900"/>
                </a:lnTo>
                <a:close/>
              </a:path>
              <a:path w="8658225" h="554990">
                <a:moveTo>
                  <a:pt x="6865799" y="88900"/>
                </a:moveTo>
                <a:lnTo>
                  <a:pt x="6822031" y="88900"/>
                </a:lnTo>
                <a:lnTo>
                  <a:pt x="6834755" y="90170"/>
                </a:lnTo>
                <a:lnTo>
                  <a:pt x="6842094" y="91440"/>
                </a:lnTo>
                <a:lnTo>
                  <a:pt x="6852760" y="90170"/>
                </a:lnTo>
                <a:lnTo>
                  <a:pt x="6865799" y="88900"/>
                </a:lnTo>
                <a:close/>
              </a:path>
              <a:path w="8658225" h="554990">
                <a:moveTo>
                  <a:pt x="7057952" y="83820"/>
                </a:moveTo>
                <a:lnTo>
                  <a:pt x="6650577" y="83820"/>
                </a:lnTo>
                <a:lnTo>
                  <a:pt x="6659332" y="85090"/>
                </a:lnTo>
                <a:lnTo>
                  <a:pt x="6645516" y="86360"/>
                </a:lnTo>
                <a:lnTo>
                  <a:pt x="6591961" y="86360"/>
                </a:lnTo>
                <a:lnTo>
                  <a:pt x="6601031" y="87630"/>
                </a:lnTo>
                <a:lnTo>
                  <a:pt x="6917219" y="87630"/>
                </a:lnTo>
                <a:lnTo>
                  <a:pt x="6924218" y="88900"/>
                </a:lnTo>
                <a:lnTo>
                  <a:pt x="6919509" y="91440"/>
                </a:lnTo>
                <a:lnTo>
                  <a:pt x="6946998" y="91440"/>
                </a:lnTo>
                <a:lnTo>
                  <a:pt x="6958134" y="90170"/>
                </a:lnTo>
                <a:lnTo>
                  <a:pt x="7074040" y="90170"/>
                </a:lnTo>
                <a:lnTo>
                  <a:pt x="7087571" y="88900"/>
                </a:lnTo>
                <a:lnTo>
                  <a:pt x="7096912" y="86360"/>
                </a:lnTo>
                <a:lnTo>
                  <a:pt x="7083565" y="85090"/>
                </a:lnTo>
                <a:lnTo>
                  <a:pt x="7057952" y="83820"/>
                </a:lnTo>
                <a:close/>
              </a:path>
              <a:path w="8658225" h="554990">
                <a:moveTo>
                  <a:pt x="7074040" y="90170"/>
                </a:moveTo>
                <a:lnTo>
                  <a:pt x="7012441" y="90170"/>
                </a:lnTo>
                <a:lnTo>
                  <a:pt x="7025395" y="91440"/>
                </a:lnTo>
                <a:lnTo>
                  <a:pt x="7056100" y="91440"/>
                </a:lnTo>
                <a:lnTo>
                  <a:pt x="7074040" y="90170"/>
                </a:lnTo>
                <a:close/>
              </a:path>
              <a:path w="8658225" h="554990">
                <a:moveTo>
                  <a:pt x="8289874" y="76200"/>
                </a:moveTo>
                <a:lnTo>
                  <a:pt x="8028408" y="76200"/>
                </a:lnTo>
                <a:lnTo>
                  <a:pt x="8067298" y="80010"/>
                </a:lnTo>
                <a:lnTo>
                  <a:pt x="8177536" y="80010"/>
                </a:lnTo>
                <a:lnTo>
                  <a:pt x="8176342" y="81280"/>
                </a:lnTo>
                <a:lnTo>
                  <a:pt x="8178054" y="81280"/>
                </a:lnTo>
                <a:lnTo>
                  <a:pt x="8182285" y="82550"/>
                </a:lnTo>
                <a:lnTo>
                  <a:pt x="8188647" y="82550"/>
                </a:lnTo>
                <a:lnTo>
                  <a:pt x="8196754" y="83820"/>
                </a:lnTo>
                <a:lnTo>
                  <a:pt x="8206217" y="85090"/>
                </a:lnTo>
                <a:lnTo>
                  <a:pt x="8216649" y="86360"/>
                </a:lnTo>
                <a:lnTo>
                  <a:pt x="8227664" y="86360"/>
                </a:lnTo>
                <a:lnTo>
                  <a:pt x="8249892" y="88900"/>
                </a:lnTo>
                <a:lnTo>
                  <a:pt x="8290279" y="91440"/>
                </a:lnTo>
                <a:lnTo>
                  <a:pt x="8284649" y="90170"/>
                </a:lnTo>
                <a:lnTo>
                  <a:pt x="8399954" y="90170"/>
                </a:lnTo>
                <a:lnTo>
                  <a:pt x="8394259" y="88900"/>
                </a:lnTo>
                <a:lnTo>
                  <a:pt x="8360588" y="88900"/>
                </a:lnTo>
                <a:lnTo>
                  <a:pt x="8358828" y="88495"/>
                </a:lnTo>
                <a:lnTo>
                  <a:pt x="8342136" y="86360"/>
                </a:lnTo>
                <a:lnTo>
                  <a:pt x="8331327" y="83820"/>
                </a:lnTo>
                <a:lnTo>
                  <a:pt x="8319114" y="82550"/>
                </a:lnTo>
                <a:lnTo>
                  <a:pt x="8304882" y="80010"/>
                </a:lnTo>
                <a:lnTo>
                  <a:pt x="8288018" y="77470"/>
                </a:lnTo>
                <a:lnTo>
                  <a:pt x="8289874" y="76200"/>
                </a:lnTo>
                <a:close/>
              </a:path>
              <a:path w="8658225" h="554990">
                <a:moveTo>
                  <a:pt x="8421879" y="80010"/>
                </a:moveTo>
                <a:lnTo>
                  <a:pt x="8366713" y="80010"/>
                </a:lnTo>
                <a:lnTo>
                  <a:pt x="8375388" y="82550"/>
                </a:lnTo>
                <a:lnTo>
                  <a:pt x="8387221" y="85090"/>
                </a:lnTo>
                <a:lnTo>
                  <a:pt x="8399107" y="88900"/>
                </a:lnTo>
                <a:lnTo>
                  <a:pt x="8407946" y="91440"/>
                </a:lnTo>
                <a:lnTo>
                  <a:pt x="8410635" y="90170"/>
                </a:lnTo>
                <a:lnTo>
                  <a:pt x="8448041" y="90170"/>
                </a:lnTo>
                <a:lnTo>
                  <a:pt x="8445466" y="88900"/>
                </a:lnTo>
                <a:lnTo>
                  <a:pt x="8425456" y="81280"/>
                </a:lnTo>
                <a:lnTo>
                  <a:pt x="8421879" y="80010"/>
                </a:lnTo>
                <a:close/>
              </a:path>
              <a:path w="8658225" h="554990">
                <a:moveTo>
                  <a:pt x="8469553" y="90524"/>
                </a:moveTo>
                <a:lnTo>
                  <a:pt x="8471149" y="91440"/>
                </a:lnTo>
                <a:lnTo>
                  <a:pt x="8469887" y="90647"/>
                </a:lnTo>
                <a:lnTo>
                  <a:pt x="8469553" y="90524"/>
                </a:lnTo>
                <a:close/>
              </a:path>
              <a:path w="8658225" h="554990">
                <a:moveTo>
                  <a:pt x="8469887" y="90647"/>
                </a:moveTo>
                <a:lnTo>
                  <a:pt x="8471149" y="91440"/>
                </a:lnTo>
                <a:lnTo>
                  <a:pt x="8472047" y="91440"/>
                </a:lnTo>
                <a:lnTo>
                  <a:pt x="8469887" y="90647"/>
                </a:lnTo>
                <a:close/>
              </a:path>
              <a:path w="8658225" h="554990">
                <a:moveTo>
                  <a:pt x="8450780" y="81280"/>
                </a:moveTo>
                <a:lnTo>
                  <a:pt x="8445055" y="81280"/>
                </a:lnTo>
                <a:lnTo>
                  <a:pt x="8450771" y="82550"/>
                </a:lnTo>
                <a:lnTo>
                  <a:pt x="8464504" y="87630"/>
                </a:lnTo>
                <a:lnTo>
                  <a:pt x="8469553" y="90524"/>
                </a:lnTo>
                <a:lnTo>
                  <a:pt x="8469887" y="90647"/>
                </a:lnTo>
                <a:lnTo>
                  <a:pt x="8465082" y="87630"/>
                </a:lnTo>
                <a:lnTo>
                  <a:pt x="8450780" y="81280"/>
                </a:lnTo>
                <a:close/>
              </a:path>
              <a:path w="8658225" h="554990">
                <a:moveTo>
                  <a:pt x="5979556" y="81280"/>
                </a:moveTo>
                <a:lnTo>
                  <a:pt x="5786713" y="81280"/>
                </a:lnTo>
                <a:lnTo>
                  <a:pt x="5777418" y="82550"/>
                </a:lnTo>
                <a:lnTo>
                  <a:pt x="5770979" y="82550"/>
                </a:lnTo>
                <a:lnTo>
                  <a:pt x="5767934" y="83820"/>
                </a:lnTo>
                <a:lnTo>
                  <a:pt x="5875389" y="83820"/>
                </a:lnTo>
                <a:lnTo>
                  <a:pt x="5864307" y="85090"/>
                </a:lnTo>
                <a:lnTo>
                  <a:pt x="5848647" y="86360"/>
                </a:lnTo>
                <a:lnTo>
                  <a:pt x="5860137" y="86360"/>
                </a:lnTo>
                <a:lnTo>
                  <a:pt x="5886915" y="88900"/>
                </a:lnTo>
                <a:lnTo>
                  <a:pt x="5900923" y="88900"/>
                </a:lnTo>
                <a:lnTo>
                  <a:pt x="5914490" y="90170"/>
                </a:lnTo>
                <a:lnTo>
                  <a:pt x="5926977" y="88900"/>
                </a:lnTo>
                <a:lnTo>
                  <a:pt x="5937743" y="87630"/>
                </a:lnTo>
                <a:lnTo>
                  <a:pt x="5895224" y="87630"/>
                </a:lnTo>
                <a:lnTo>
                  <a:pt x="5922818" y="85090"/>
                </a:lnTo>
                <a:lnTo>
                  <a:pt x="5968904" y="82550"/>
                </a:lnTo>
                <a:lnTo>
                  <a:pt x="5979556" y="81280"/>
                </a:lnTo>
                <a:close/>
              </a:path>
              <a:path w="8658225" h="554990">
                <a:moveTo>
                  <a:pt x="6310460" y="77470"/>
                </a:moveTo>
                <a:lnTo>
                  <a:pt x="6310451" y="78740"/>
                </a:lnTo>
                <a:lnTo>
                  <a:pt x="6307611" y="80010"/>
                </a:lnTo>
                <a:lnTo>
                  <a:pt x="6302892" y="81280"/>
                </a:lnTo>
                <a:lnTo>
                  <a:pt x="6291621" y="83820"/>
                </a:lnTo>
                <a:lnTo>
                  <a:pt x="6286970" y="85090"/>
                </a:lnTo>
                <a:lnTo>
                  <a:pt x="6284244" y="86360"/>
                </a:lnTo>
                <a:lnTo>
                  <a:pt x="6284393" y="87630"/>
                </a:lnTo>
                <a:lnTo>
                  <a:pt x="6288370" y="88900"/>
                </a:lnTo>
                <a:lnTo>
                  <a:pt x="6297124" y="90170"/>
                </a:lnTo>
                <a:lnTo>
                  <a:pt x="6317267" y="88900"/>
                </a:lnTo>
                <a:lnTo>
                  <a:pt x="6327302" y="86360"/>
                </a:lnTo>
                <a:lnTo>
                  <a:pt x="6328503" y="83820"/>
                </a:lnTo>
                <a:lnTo>
                  <a:pt x="6372179" y="83820"/>
                </a:lnTo>
                <a:lnTo>
                  <a:pt x="6383387" y="82550"/>
                </a:lnTo>
                <a:lnTo>
                  <a:pt x="6422122" y="82550"/>
                </a:lnTo>
                <a:lnTo>
                  <a:pt x="6426539" y="81280"/>
                </a:lnTo>
                <a:lnTo>
                  <a:pt x="6360673" y="81280"/>
                </a:lnTo>
                <a:lnTo>
                  <a:pt x="6350394" y="80010"/>
                </a:lnTo>
                <a:lnTo>
                  <a:pt x="6330983" y="80010"/>
                </a:lnTo>
                <a:lnTo>
                  <a:pt x="6322321" y="78740"/>
                </a:lnTo>
                <a:lnTo>
                  <a:pt x="6314668" y="78740"/>
                </a:lnTo>
                <a:lnTo>
                  <a:pt x="6310460" y="77470"/>
                </a:lnTo>
                <a:close/>
              </a:path>
              <a:path w="8658225" h="554990">
                <a:moveTo>
                  <a:pt x="6917219" y="87630"/>
                </a:moveTo>
                <a:lnTo>
                  <a:pt x="6744079" y="87630"/>
                </a:lnTo>
                <a:lnTo>
                  <a:pt x="6747306" y="88900"/>
                </a:lnTo>
                <a:lnTo>
                  <a:pt x="6865799" y="88900"/>
                </a:lnTo>
                <a:lnTo>
                  <a:pt x="6880754" y="90170"/>
                </a:lnTo>
                <a:lnTo>
                  <a:pt x="6894090" y="90170"/>
                </a:lnTo>
                <a:lnTo>
                  <a:pt x="6917219" y="87630"/>
                </a:lnTo>
                <a:close/>
              </a:path>
              <a:path w="8658225" h="554990">
                <a:moveTo>
                  <a:pt x="7584452" y="88900"/>
                </a:moveTo>
                <a:lnTo>
                  <a:pt x="7519610" y="88900"/>
                </a:lnTo>
                <a:lnTo>
                  <a:pt x="7535384" y="90170"/>
                </a:lnTo>
                <a:lnTo>
                  <a:pt x="7569714" y="90170"/>
                </a:lnTo>
                <a:lnTo>
                  <a:pt x="7584452" y="88900"/>
                </a:lnTo>
                <a:close/>
              </a:path>
              <a:path w="8658225" h="554990">
                <a:moveTo>
                  <a:pt x="6744079" y="87630"/>
                </a:moveTo>
                <a:lnTo>
                  <a:pt x="6611259" y="87630"/>
                </a:lnTo>
                <a:lnTo>
                  <a:pt x="6622496" y="88900"/>
                </a:lnTo>
                <a:lnTo>
                  <a:pt x="6702632" y="88900"/>
                </a:lnTo>
                <a:lnTo>
                  <a:pt x="6744079" y="87630"/>
                </a:lnTo>
                <a:close/>
              </a:path>
              <a:path w="8658225" h="554990">
                <a:moveTo>
                  <a:pt x="7308818" y="83820"/>
                </a:moveTo>
                <a:lnTo>
                  <a:pt x="7093580" y="83820"/>
                </a:lnTo>
                <a:lnTo>
                  <a:pt x="7101223" y="85090"/>
                </a:lnTo>
                <a:lnTo>
                  <a:pt x="7111730" y="85090"/>
                </a:lnTo>
                <a:lnTo>
                  <a:pt x="7115120" y="86360"/>
                </a:lnTo>
                <a:lnTo>
                  <a:pt x="7161075" y="86360"/>
                </a:lnTo>
                <a:lnTo>
                  <a:pt x="7158520" y="87630"/>
                </a:lnTo>
                <a:lnTo>
                  <a:pt x="7152246" y="88900"/>
                </a:lnTo>
                <a:lnTo>
                  <a:pt x="7294111" y="88900"/>
                </a:lnTo>
                <a:lnTo>
                  <a:pt x="7301678" y="87630"/>
                </a:lnTo>
                <a:lnTo>
                  <a:pt x="7306683" y="86360"/>
                </a:lnTo>
                <a:lnTo>
                  <a:pt x="7308818" y="83820"/>
                </a:lnTo>
                <a:close/>
              </a:path>
              <a:path w="8658225" h="554990">
                <a:moveTo>
                  <a:pt x="7382533" y="87630"/>
                </a:moveTo>
                <a:lnTo>
                  <a:pt x="7325659" y="87630"/>
                </a:lnTo>
                <a:lnTo>
                  <a:pt x="7315333" y="88900"/>
                </a:lnTo>
                <a:lnTo>
                  <a:pt x="7373956" y="88900"/>
                </a:lnTo>
                <a:lnTo>
                  <a:pt x="7382533" y="87630"/>
                </a:lnTo>
                <a:close/>
              </a:path>
              <a:path w="8658225" h="554990">
                <a:moveTo>
                  <a:pt x="7558365" y="87630"/>
                </a:moveTo>
                <a:lnTo>
                  <a:pt x="7500392" y="87630"/>
                </a:lnTo>
                <a:lnTo>
                  <a:pt x="7507310" y="88900"/>
                </a:lnTo>
                <a:lnTo>
                  <a:pt x="7570238" y="88900"/>
                </a:lnTo>
                <a:lnTo>
                  <a:pt x="7558365" y="87630"/>
                </a:lnTo>
                <a:close/>
              </a:path>
              <a:path w="8658225" h="554990">
                <a:moveTo>
                  <a:pt x="8358828" y="88495"/>
                </a:moveTo>
                <a:lnTo>
                  <a:pt x="8360588" y="88900"/>
                </a:lnTo>
                <a:lnTo>
                  <a:pt x="8361990" y="88900"/>
                </a:lnTo>
                <a:lnTo>
                  <a:pt x="8358828" y="88495"/>
                </a:lnTo>
                <a:close/>
              </a:path>
              <a:path w="8658225" h="554990">
                <a:moveTo>
                  <a:pt x="8290507" y="66040"/>
                </a:moveTo>
                <a:lnTo>
                  <a:pt x="8283251" y="66040"/>
                </a:lnTo>
                <a:lnTo>
                  <a:pt x="8288064" y="67310"/>
                </a:lnTo>
                <a:lnTo>
                  <a:pt x="8295741" y="69850"/>
                </a:lnTo>
                <a:lnTo>
                  <a:pt x="8305829" y="72390"/>
                </a:lnTo>
                <a:lnTo>
                  <a:pt x="8317878" y="73660"/>
                </a:lnTo>
                <a:lnTo>
                  <a:pt x="8331436" y="76200"/>
                </a:lnTo>
                <a:lnTo>
                  <a:pt x="8295917" y="76200"/>
                </a:lnTo>
                <a:lnTo>
                  <a:pt x="8306077" y="77470"/>
                </a:lnTo>
                <a:lnTo>
                  <a:pt x="8320288" y="80010"/>
                </a:lnTo>
                <a:lnTo>
                  <a:pt x="8338481" y="83820"/>
                </a:lnTo>
                <a:lnTo>
                  <a:pt x="8358828" y="88495"/>
                </a:lnTo>
                <a:lnTo>
                  <a:pt x="8361990" y="88900"/>
                </a:lnTo>
                <a:lnTo>
                  <a:pt x="8394259" y="88900"/>
                </a:lnTo>
                <a:lnTo>
                  <a:pt x="8377446" y="83820"/>
                </a:lnTo>
                <a:lnTo>
                  <a:pt x="8364297" y="80010"/>
                </a:lnTo>
                <a:lnTo>
                  <a:pt x="8421879" y="80010"/>
                </a:lnTo>
                <a:lnTo>
                  <a:pt x="8414724" y="77470"/>
                </a:lnTo>
                <a:lnTo>
                  <a:pt x="8402826" y="73660"/>
                </a:lnTo>
                <a:lnTo>
                  <a:pt x="8396038" y="71120"/>
                </a:lnTo>
                <a:lnTo>
                  <a:pt x="8313991" y="71120"/>
                </a:lnTo>
                <a:lnTo>
                  <a:pt x="8301574" y="68580"/>
                </a:lnTo>
                <a:lnTo>
                  <a:pt x="8301658" y="67374"/>
                </a:lnTo>
                <a:lnTo>
                  <a:pt x="8300910" y="67224"/>
                </a:lnTo>
                <a:lnTo>
                  <a:pt x="8290507" y="66040"/>
                </a:lnTo>
                <a:close/>
              </a:path>
              <a:path w="8658225" h="554990">
                <a:moveTo>
                  <a:pt x="2065851" y="76200"/>
                </a:moveTo>
                <a:lnTo>
                  <a:pt x="2007347" y="76200"/>
                </a:lnTo>
                <a:lnTo>
                  <a:pt x="1996533" y="77470"/>
                </a:lnTo>
                <a:lnTo>
                  <a:pt x="1989559" y="78740"/>
                </a:lnTo>
                <a:lnTo>
                  <a:pt x="1985596" y="80010"/>
                </a:lnTo>
                <a:lnTo>
                  <a:pt x="1983816" y="81280"/>
                </a:lnTo>
                <a:lnTo>
                  <a:pt x="1983389" y="82550"/>
                </a:lnTo>
                <a:lnTo>
                  <a:pt x="1983431" y="84160"/>
                </a:lnTo>
                <a:lnTo>
                  <a:pt x="1983279" y="85090"/>
                </a:lnTo>
                <a:lnTo>
                  <a:pt x="1950940" y="85090"/>
                </a:lnTo>
                <a:lnTo>
                  <a:pt x="1958970" y="86360"/>
                </a:lnTo>
                <a:lnTo>
                  <a:pt x="1973727" y="86360"/>
                </a:lnTo>
                <a:lnTo>
                  <a:pt x="1982931" y="87630"/>
                </a:lnTo>
                <a:lnTo>
                  <a:pt x="1995004" y="87630"/>
                </a:lnTo>
                <a:lnTo>
                  <a:pt x="2006800" y="86360"/>
                </a:lnTo>
                <a:lnTo>
                  <a:pt x="2017423" y="85090"/>
                </a:lnTo>
                <a:lnTo>
                  <a:pt x="2026239" y="83820"/>
                </a:lnTo>
                <a:lnTo>
                  <a:pt x="2032611" y="82550"/>
                </a:lnTo>
                <a:lnTo>
                  <a:pt x="2035903" y="81280"/>
                </a:lnTo>
                <a:lnTo>
                  <a:pt x="2035479" y="80010"/>
                </a:lnTo>
                <a:lnTo>
                  <a:pt x="2030704" y="78740"/>
                </a:lnTo>
                <a:lnTo>
                  <a:pt x="2020941" y="77470"/>
                </a:lnTo>
                <a:lnTo>
                  <a:pt x="2064201" y="77470"/>
                </a:lnTo>
                <a:lnTo>
                  <a:pt x="2065851" y="76200"/>
                </a:lnTo>
                <a:close/>
              </a:path>
              <a:path w="8658225" h="554990">
                <a:moveTo>
                  <a:pt x="5967324" y="86360"/>
                </a:moveTo>
                <a:lnTo>
                  <a:pt x="5953701" y="86360"/>
                </a:lnTo>
                <a:lnTo>
                  <a:pt x="5956032" y="87630"/>
                </a:lnTo>
                <a:lnTo>
                  <a:pt x="5967324" y="86360"/>
                </a:lnTo>
                <a:close/>
              </a:path>
              <a:path w="8658225" h="554990">
                <a:moveTo>
                  <a:pt x="7161075" y="86360"/>
                </a:moveTo>
                <a:lnTo>
                  <a:pt x="7119481" y="86360"/>
                </a:lnTo>
                <a:lnTo>
                  <a:pt x="7122365" y="87630"/>
                </a:lnTo>
                <a:lnTo>
                  <a:pt x="7151106" y="87630"/>
                </a:lnTo>
                <a:lnTo>
                  <a:pt x="7161075" y="86360"/>
                </a:lnTo>
                <a:close/>
              </a:path>
              <a:path w="8658225" h="554990">
                <a:moveTo>
                  <a:pt x="2373695" y="78740"/>
                </a:moveTo>
                <a:lnTo>
                  <a:pt x="2313770" y="78740"/>
                </a:lnTo>
                <a:lnTo>
                  <a:pt x="2310948" y="80010"/>
                </a:lnTo>
                <a:lnTo>
                  <a:pt x="2320610" y="80010"/>
                </a:lnTo>
                <a:lnTo>
                  <a:pt x="2333327" y="81280"/>
                </a:lnTo>
                <a:lnTo>
                  <a:pt x="2320247" y="82550"/>
                </a:lnTo>
                <a:lnTo>
                  <a:pt x="2318677" y="82550"/>
                </a:lnTo>
                <a:lnTo>
                  <a:pt x="2318677" y="83820"/>
                </a:lnTo>
                <a:lnTo>
                  <a:pt x="2338344" y="83820"/>
                </a:lnTo>
                <a:lnTo>
                  <a:pt x="2345925" y="85090"/>
                </a:lnTo>
                <a:lnTo>
                  <a:pt x="2364620" y="85090"/>
                </a:lnTo>
                <a:lnTo>
                  <a:pt x="2377243" y="86360"/>
                </a:lnTo>
                <a:lnTo>
                  <a:pt x="2387055" y="85090"/>
                </a:lnTo>
                <a:lnTo>
                  <a:pt x="2387292" y="82550"/>
                </a:lnTo>
                <a:lnTo>
                  <a:pt x="2381617" y="81280"/>
                </a:lnTo>
                <a:lnTo>
                  <a:pt x="2373695" y="78740"/>
                </a:lnTo>
                <a:close/>
              </a:path>
              <a:path w="8658225" h="554990">
                <a:moveTo>
                  <a:pt x="5656628" y="85090"/>
                </a:moveTo>
                <a:lnTo>
                  <a:pt x="5604764" y="85090"/>
                </a:lnTo>
                <a:lnTo>
                  <a:pt x="5614798" y="86360"/>
                </a:lnTo>
                <a:lnTo>
                  <a:pt x="5646534" y="86360"/>
                </a:lnTo>
                <a:lnTo>
                  <a:pt x="5656628" y="85090"/>
                </a:lnTo>
                <a:close/>
              </a:path>
              <a:path w="8658225" h="554990">
                <a:moveTo>
                  <a:pt x="5752114" y="80010"/>
                </a:moveTo>
                <a:lnTo>
                  <a:pt x="5613634" y="80010"/>
                </a:lnTo>
                <a:lnTo>
                  <a:pt x="5605841" y="81280"/>
                </a:lnTo>
                <a:lnTo>
                  <a:pt x="5682504" y="81280"/>
                </a:lnTo>
                <a:lnTo>
                  <a:pt x="5676357" y="82550"/>
                </a:lnTo>
                <a:lnTo>
                  <a:pt x="5664044" y="83820"/>
                </a:lnTo>
                <a:lnTo>
                  <a:pt x="5689563" y="83820"/>
                </a:lnTo>
                <a:lnTo>
                  <a:pt x="5685452" y="84160"/>
                </a:lnTo>
                <a:lnTo>
                  <a:pt x="5676343" y="85090"/>
                </a:lnTo>
                <a:lnTo>
                  <a:pt x="5688191" y="86360"/>
                </a:lnTo>
                <a:lnTo>
                  <a:pt x="5717213" y="86360"/>
                </a:lnTo>
                <a:lnTo>
                  <a:pt x="5731098" y="85090"/>
                </a:lnTo>
                <a:lnTo>
                  <a:pt x="5732971" y="85090"/>
                </a:lnTo>
                <a:lnTo>
                  <a:pt x="5731282" y="83820"/>
                </a:lnTo>
                <a:lnTo>
                  <a:pt x="5735266" y="82550"/>
                </a:lnTo>
                <a:lnTo>
                  <a:pt x="5742889" y="81280"/>
                </a:lnTo>
                <a:lnTo>
                  <a:pt x="5752114" y="80010"/>
                </a:lnTo>
                <a:close/>
              </a:path>
              <a:path w="8658225" h="554990">
                <a:moveTo>
                  <a:pt x="6001100" y="85090"/>
                </a:moveTo>
                <a:lnTo>
                  <a:pt x="5985303" y="85090"/>
                </a:lnTo>
                <a:lnTo>
                  <a:pt x="5965165" y="86360"/>
                </a:lnTo>
                <a:lnTo>
                  <a:pt x="5989818" y="86360"/>
                </a:lnTo>
                <a:lnTo>
                  <a:pt x="6001100" y="85090"/>
                </a:lnTo>
                <a:close/>
              </a:path>
              <a:path w="8658225" h="554990">
                <a:moveTo>
                  <a:pt x="1917578" y="77470"/>
                </a:moveTo>
                <a:lnTo>
                  <a:pt x="1906939" y="80010"/>
                </a:lnTo>
                <a:lnTo>
                  <a:pt x="1909379" y="83820"/>
                </a:lnTo>
                <a:lnTo>
                  <a:pt x="1927384" y="83820"/>
                </a:lnTo>
                <a:lnTo>
                  <a:pt x="1940825" y="85090"/>
                </a:lnTo>
                <a:lnTo>
                  <a:pt x="1954067" y="85090"/>
                </a:lnTo>
                <a:lnTo>
                  <a:pt x="1946294" y="83820"/>
                </a:lnTo>
                <a:lnTo>
                  <a:pt x="1941184" y="82550"/>
                </a:lnTo>
                <a:lnTo>
                  <a:pt x="1937650" y="81280"/>
                </a:lnTo>
                <a:lnTo>
                  <a:pt x="1934608" y="80010"/>
                </a:lnTo>
                <a:lnTo>
                  <a:pt x="1930972" y="80010"/>
                </a:lnTo>
                <a:lnTo>
                  <a:pt x="1925657" y="78740"/>
                </a:lnTo>
                <a:lnTo>
                  <a:pt x="1917578" y="77470"/>
                </a:lnTo>
                <a:close/>
              </a:path>
              <a:path w="8658225" h="554990">
                <a:moveTo>
                  <a:pt x="2286008" y="78740"/>
                </a:moveTo>
                <a:lnTo>
                  <a:pt x="2195606" y="78740"/>
                </a:lnTo>
                <a:lnTo>
                  <a:pt x="2184797" y="80010"/>
                </a:lnTo>
                <a:lnTo>
                  <a:pt x="2172990" y="80010"/>
                </a:lnTo>
                <a:lnTo>
                  <a:pt x="2159639" y="81280"/>
                </a:lnTo>
                <a:lnTo>
                  <a:pt x="2144196" y="81280"/>
                </a:lnTo>
                <a:lnTo>
                  <a:pt x="2154984" y="82550"/>
                </a:lnTo>
                <a:lnTo>
                  <a:pt x="2262070" y="82550"/>
                </a:lnTo>
                <a:lnTo>
                  <a:pt x="2270016" y="83820"/>
                </a:lnTo>
                <a:lnTo>
                  <a:pt x="2270016" y="85090"/>
                </a:lnTo>
                <a:lnTo>
                  <a:pt x="2302177" y="85090"/>
                </a:lnTo>
                <a:lnTo>
                  <a:pt x="2313606" y="83820"/>
                </a:lnTo>
                <a:lnTo>
                  <a:pt x="2293277" y="83820"/>
                </a:lnTo>
                <a:lnTo>
                  <a:pt x="2291783" y="82550"/>
                </a:lnTo>
                <a:lnTo>
                  <a:pt x="2288559" y="81280"/>
                </a:lnTo>
                <a:lnTo>
                  <a:pt x="2285877" y="80010"/>
                </a:lnTo>
                <a:lnTo>
                  <a:pt x="2286008" y="78740"/>
                </a:lnTo>
                <a:close/>
              </a:path>
              <a:path w="8658225" h="554990">
                <a:moveTo>
                  <a:pt x="5385690" y="78740"/>
                </a:moveTo>
                <a:lnTo>
                  <a:pt x="5290648" y="78740"/>
                </a:lnTo>
                <a:lnTo>
                  <a:pt x="5303404" y="80010"/>
                </a:lnTo>
                <a:lnTo>
                  <a:pt x="5310782" y="81280"/>
                </a:lnTo>
                <a:lnTo>
                  <a:pt x="5309300" y="82550"/>
                </a:lnTo>
                <a:lnTo>
                  <a:pt x="5297462" y="83820"/>
                </a:lnTo>
                <a:lnTo>
                  <a:pt x="5295962" y="85090"/>
                </a:lnTo>
                <a:lnTo>
                  <a:pt x="5344577" y="85090"/>
                </a:lnTo>
                <a:lnTo>
                  <a:pt x="5340325" y="83820"/>
                </a:lnTo>
                <a:lnTo>
                  <a:pt x="5339949" y="83820"/>
                </a:lnTo>
                <a:lnTo>
                  <a:pt x="5347621" y="82550"/>
                </a:lnTo>
                <a:lnTo>
                  <a:pt x="5351019" y="82550"/>
                </a:lnTo>
                <a:lnTo>
                  <a:pt x="5348384" y="81280"/>
                </a:lnTo>
                <a:lnTo>
                  <a:pt x="5351488" y="81280"/>
                </a:lnTo>
                <a:lnTo>
                  <a:pt x="5363711" y="80010"/>
                </a:lnTo>
                <a:lnTo>
                  <a:pt x="5385690" y="78740"/>
                </a:lnTo>
                <a:close/>
              </a:path>
              <a:path w="8658225" h="554990">
                <a:moveTo>
                  <a:pt x="5564934" y="82550"/>
                </a:moveTo>
                <a:lnTo>
                  <a:pt x="5500690" y="82550"/>
                </a:lnTo>
                <a:lnTo>
                  <a:pt x="5529430" y="85090"/>
                </a:lnTo>
                <a:lnTo>
                  <a:pt x="5560250" y="85090"/>
                </a:lnTo>
                <a:lnTo>
                  <a:pt x="5557949" y="83820"/>
                </a:lnTo>
                <a:lnTo>
                  <a:pt x="5563073" y="83820"/>
                </a:lnTo>
                <a:lnTo>
                  <a:pt x="5564934" y="82550"/>
                </a:lnTo>
                <a:close/>
              </a:path>
              <a:path w="8658225" h="554990">
                <a:moveTo>
                  <a:pt x="5688790" y="83820"/>
                </a:moveTo>
                <a:lnTo>
                  <a:pt x="5631247" y="83820"/>
                </a:lnTo>
                <a:lnTo>
                  <a:pt x="5615925" y="85090"/>
                </a:lnTo>
                <a:lnTo>
                  <a:pt x="5674235" y="85090"/>
                </a:lnTo>
                <a:lnTo>
                  <a:pt x="5685452" y="84160"/>
                </a:lnTo>
                <a:lnTo>
                  <a:pt x="5688790" y="83820"/>
                </a:lnTo>
                <a:close/>
              </a:path>
              <a:path w="8658225" h="554990">
                <a:moveTo>
                  <a:pt x="5786910" y="83820"/>
                </a:moveTo>
                <a:lnTo>
                  <a:pt x="5768818" y="83820"/>
                </a:lnTo>
                <a:lnTo>
                  <a:pt x="5774167" y="85090"/>
                </a:lnTo>
                <a:lnTo>
                  <a:pt x="5786910" y="83820"/>
                </a:lnTo>
                <a:close/>
              </a:path>
              <a:path w="8658225" h="554990">
                <a:moveTo>
                  <a:pt x="5809186" y="83820"/>
                </a:moveTo>
                <a:lnTo>
                  <a:pt x="5786910" y="83820"/>
                </a:lnTo>
                <a:lnTo>
                  <a:pt x="5798857" y="85090"/>
                </a:lnTo>
                <a:lnTo>
                  <a:pt x="5809186" y="83820"/>
                </a:lnTo>
                <a:close/>
              </a:path>
              <a:path w="8658225" h="554990">
                <a:moveTo>
                  <a:pt x="6368497" y="74930"/>
                </a:moveTo>
                <a:lnTo>
                  <a:pt x="6183521" y="74930"/>
                </a:lnTo>
                <a:lnTo>
                  <a:pt x="6185876" y="76200"/>
                </a:lnTo>
                <a:lnTo>
                  <a:pt x="6180989" y="77470"/>
                </a:lnTo>
                <a:lnTo>
                  <a:pt x="6171152" y="78740"/>
                </a:lnTo>
                <a:lnTo>
                  <a:pt x="6158652" y="80010"/>
                </a:lnTo>
                <a:lnTo>
                  <a:pt x="6145780" y="82550"/>
                </a:lnTo>
                <a:lnTo>
                  <a:pt x="6134824" y="83820"/>
                </a:lnTo>
                <a:lnTo>
                  <a:pt x="5998114" y="83820"/>
                </a:lnTo>
                <a:lnTo>
                  <a:pt x="5998727" y="85090"/>
                </a:lnTo>
                <a:lnTo>
                  <a:pt x="6169175" y="85090"/>
                </a:lnTo>
                <a:lnTo>
                  <a:pt x="6168073" y="82550"/>
                </a:lnTo>
                <a:lnTo>
                  <a:pt x="6168616" y="81280"/>
                </a:lnTo>
                <a:lnTo>
                  <a:pt x="6176599" y="80010"/>
                </a:lnTo>
                <a:lnTo>
                  <a:pt x="6193899" y="78740"/>
                </a:lnTo>
                <a:lnTo>
                  <a:pt x="6283882" y="78740"/>
                </a:lnTo>
                <a:lnTo>
                  <a:pt x="6284280" y="77470"/>
                </a:lnTo>
                <a:lnTo>
                  <a:pt x="6284570" y="77470"/>
                </a:lnTo>
                <a:lnTo>
                  <a:pt x="6289204" y="76200"/>
                </a:lnTo>
                <a:lnTo>
                  <a:pt x="6357246" y="76200"/>
                </a:lnTo>
                <a:lnTo>
                  <a:pt x="6368497" y="74930"/>
                </a:lnTo>
                <a:close/>
              </a:path>
              <a:path w="8658225" h="554990">
                <a:moveTo>
                  <a:pt x="5689563" y="83820"/>
                </a:moveTo>
                <a:lnTo>
                  <a:pt x="5688790" y="83820"/>
                </a:lnTo>
                <a:lnTo>
                  <a:pt x="5685452" y="84160"/>
                </a:lnTo>
                <a:lnTo>
                  <a:pt x="5689563" y="83820"/>
                </a:lnTo>
                <a:close/>
              </a:path>
              <a:path w="8658225" h="554990">
                <a:moveTo>
                  <a:pt x="2262070" y="82550"/>
                </a:moveTo>
                <a:lnTo>
                  <a:pt x="2154686" y="82550"/>
                </a:lnTo>
                <a:lnTo>
                  <a:pt x="2147850" y="83820"/>
                </a:lnTo>
                <a:lnTo>
                  <a:pt x="2249924" y="83820"/>
                </a:lnTo>
                <a:lnTo>
                  <a:pt x="2262070" y="82550"/>
                </a:lnTo>
                <a:close/>
              </a:path>
              <a:path w="8658225" h="554990">
                <a:moveTo>
                  <a:pt x="3282745" y="81280"/>
                </a:moveTo>
                <a:lnTo>
                  <a:pt x="3207135" y="81280"/>
                </a:lnTo>
                <a:lnTo>
                  <a:pt x="3203996" y="82550"/>
                </a:lnTo>
                <a:lnTo>
                  <a:pt x="3203996" y="83820"/>
                </a:lnTo>
                <a:lnTo>
                  <a:pt x="3219693" y="83820"/>
                </a:lnTo>
                <a:lnTo>
                  <a:pt x="3226525" y="82550"/>
                </a:lnTo>
                <a:lnTo>
                  <a:pt x="3270703" y="82550"/>
                </a:lnTo>
                <a:lnTo>
                  <a:pt x="3282745" y="81280"/>
                </a:lnTo>
                <a:close/>
              </a:path>
              <a:path w="8658225" h="554990">
                <a:moveTo>
                  <a:pt x="5245256" y="80010"/>
                </a:moveTo>
                <a:lnTo>
                  <a:pt x="5182732" y="80010"/>
                </a:lnTo>
                <a:lnTo>
                  <a:pt x="5175193" y="81280"/>
                </a:lnTo>
                <a:lnTo>
                  <a:pt x="5170483" y="81280"/>
                </a:lnTo>
                <a:lnTo>
                  <a:pt x="5169040" y="82550"/>
                </a:lnTo>
                <a:lnTo>
                  <a:pt x="5171303" y="83820"/>
                </a:lnTo>
                <a:lnTo>
                  <a:pt x="5190480" y="83820"/>
                </a:lnTo>
                <a:lnTo>
                  <a:pt x="5204507" y="82550"/>
                </a:lnTo>
                <a:lnTo>
                  <a:pt x="5232780" y="81280"/>
                </a:lnTo>
                <a:lnTo>
                  <a:pt x="5245256" y="80010"/>
                </a:lnTo>
                <a:close/>
              </a:path>
              <a:path w="8658225" h="554990">
                <a:moveTo>
                  <a:pt x="5471168" y="80010"/>
                </a:moveTo>
                <a:lnTo>
                  <a:pt x="5382290" y="80010"/>
                </a:lnTo>
                <a:lnTo>
                  <a:pt x="5375926" y="81280"/>
                </a:lnTo>
                <a:lnTo>
                  <a:pt x="5376277" y="83820"/>
                </a:lnTo>
                <a:lnTo>
                  <a:pt x="5406058" y="83820"/>
                </a:lnTo>
                <a:lnTo>
                  <a:pt x="5416148" y="82550"/>
                </a:lnTo>
                <a:lnTo>
                  <a:pt x="5424344" y="82550"/>
                </a:lnTo>
                <a:lnTo>
                  <a:pt x="5438968" y="81280"/>
                </a:lnTo>
                <a:lnTo>
                  <a:pt x="5457760" y="81280"/>
                </a:lnTo>
                <a:lnTo>
                  <a:pt x="5471168" y="80010"/>
                </a:lnTo>
                <a:close/>
              </a:path>
              <a:path w="8658225" h="554990">
                <a:moveTo>
                  <a:pt x="6117815" y="82550"/>
                </a:moveTo>
                <a:lnTo>
                  <a:pt x="6069258" y="82550"/>
                </a:lnTo>
                <a:lnTo>
                  <a:pt x="6049445" y="83820"/>
                </a:lnTo>
                <a:lnTo>
                  <a:pt x="6134824" y="83820"/>
                </a:lnTo>
                <a:lnTo>
                  <a:pt x="6117815" y="82550"/>
                </a:lnTo>
                <a:close/>
              </a:path>
              <a:path w="8658225" h="554990">
                <a:moveTo>
                  <a:pt x="6414952" y="82550"/>
                </a:moveTo>
                <a:lnTo>
                  <a:pt x="6383387" y="82550"/>
                </a:lnTo>
                <a:lnTo>
                  <a:pt x="6394035" y="83820"/>
                </a:lnTo>
                <a:lnTo>
                  <a:pt x="6404793" y="83820"/>
                </a:lnTo>
                <a:lnTo>
                  <a:pt x="6414952" y="82550"/>
                </a:lnTo>
                <a:close/>
              </a:path>
              <a:path w="8658225" h="554990">
                <a:moveTo>
                  <a:pt x="7435938" y="82550"/>
                </a:moveTo>
                <a:lnTo>
                  <a:pt x="6630651" y="82550"/>
                </a:lnTo>
                <a:lnTo>
                  <a:pt x="6640696" y="83820"/>
                </a:lnTo>
                <a:lnTo>
                  <a:pt x="7427109" y="83820"/>
                </a:lnTo>
                <a:lnTo>
                  <a:pt x="7435938" y="82550"/>
                </a:lnTo>
                <a:close/>
              </a:path>
              <a:path w="8658225" h="554990">
                <a:moveTo>
                  <a:pt x="7643117" y="82550"/>
                </a:moveTo>
                <a:lnTo>
                  <a:pt x="7527857" y="82550"/>
                </a:lnTo>
                <a:lnTo>
                  <a:pt x="7549127" y="83820"/>
                </a:lnTo>
                <a:lnTo>
                  <a:pt x="7625683" y="83820"/>
                </a:lnTo>
                <a:lnTo>
                  <a:pt x="7643117" y="82550"/>
                </a:lnTo>
                <a:close/>
              </a:path>
              <a:path w="8658225" h="554990">
                <a:moveTo>
                  <a:pt x="8155635" y="80010"/>
                </a:moveTo>
                <a:lnTo>
                  <a:pt x="8081034" y="80010"/>
                </a:lnTo>
                <a:lnTo>
                  <a:pt x="8120797" y="83820"/>
                </a:lnTo>
                <a:lnTo>
                  <a:pt x="8135709" y="83820"/>
                </a:lnTo>
                <a:lnTo>
                  <a:pt x="8134400" y="82550"/>
                </a:lnTo>
                <a:lnTo>
                  <a:pt x="8138166" y="82550"/>
                </a:lnTo>
                <a:lnTo>
                  <a:pt x="8145685" y="81280"/>
                </a:lnTo>
                <a:lnTo>
                  <a:pt x="8155635" y="80010"/>
                </a:lnTo>
                <a:close/>
              </a:path>
              <a:path w="8658225" h="554990">
                <a:moveTo>
                  <a:pt x="245475" y="68360"/>
                </a:moveTo>
                <a:lnTo>
                  <a:pt x="244640" y="68580"/>
                </a:lnTo>
                <a:lnTo>
                  <a:pt x="216199" y="78740"/>
                </a:lnTo>
                <a:lnTo>
                  <a:pt x="204608" y="82550"/>
                </a:lnTo>
                <a:lnTo>
                  <a:pt x="205156" y="82550"/>
                </a:lnTo>
                <a:lnTo>
                  <a:pt x="234654" y="72390"/>
                </a:lnTo>
                <a:lnTo>
                  <a:pt x="245475" y="68360"/>
                </a:lnTo>
                <a:close/>
              </a:path>
              <a:path w="8658225" h="554990">
                <a:moveTo>
                  <a:pt x="1857399" y="81280"/>
                </a:moveTo>
                <a:lnTo>
                  <a:pt x="1708839" y="81280"/>
                </a:lnTo>
                <a:lnTo>
                  <a:pt x="1695515" y="82550"/>
                </a:lnTo>
                <a:lnTo>
                  <a:pt x="1835305" y="82550"/>
                </a:lnTo>
                <a:lnTo>
                  <a:pt x="1857399" y="81280"/>
                </a:lnTo>
                <a:close/>
              </a:path>
              <a:path w="8658225" h="554990">
                <a:moveTo>
                  <a:pt x="2783874" y="76200"/>
                </a:moveTo>
                <a:lnTo>
                  <a:pt x="2527221" y="76200"/>
                </a:lnTo>
                <a:lnTo>
                  <a:pt x="2523932" y="77470"/>
                </a:lnTo>
                <a:lnTo>
                  <a:pt x="2514817" y="78740"/>
                </a:lnTo>
                <a:lnTo>
                  <a:pt x="2503828" y="80010"/>
                </a:lnTo>
                <a:lnTo>
                  <a:pt x="2494916" y="81280"/>
                </a:lnTo>
                <a:lnTo>
                  <a:pt x="2492031" y="82550"/>
                </a:lnTo>
                <a:lnTo>
                  <a:pt x="2531110" y="82550"/>
                </a:lnTo>
                <a:lnTo>
                  <a:pt x="2533924" y="81280"/>
                </a:lnTo>
                <a:lnTo>
                  <a:pt x="2560479" y="81280"/>
                </a:lnTo>
                <a:lnTo>
                  <a:pt x="2561861" y="80010"/>
                </a:lnTo>
                <a:lnTo>
                  <a:pt x="2568740" y="78740"/>
                </a:lnTo>
                <a:lnTo>
                  <a:pt x="2584383" y="77470"/>
                </a:lnTo>
                <a:lnTo>
                  <a:pt x="2755648" y="77470"/>
                </a:lnTo>
                <a:lnTo>
                  <a:pt x="2783874" y="76200"/>
                </a:lnTo>
                <a:close/>
              </a:path>
              <a:path w="8658225" h="554990">
                <a:moveTo>
                  <a:pt x="2560479" y="81280"/>
                </a:moveTo>
                <a:lnTo>
                  <a:pt x="2548882" y="81280"/>
                </a:lnTo>
                <a:lnTo>
                  <a:pt x="2559097" y="82550"/>
                </a:lnTo>
                <a:lnTo>
                  <a:pt x="2560479" y="81280"/>
                </a:lnTo>
                <a:close/>
              </a:path>
              <a:path w="8658225" h="554990">
                <a:moveTo>
                  <a:pt x="2725933" y="80010"/>
                </a:moveTo>
                <a:lnTo>
                  <a:pt x="2619793" y="80010"/>
                </a:lnTo>
                <a:lnTo>
                  <a:pt x="2606094" y="81280"/>
                </a:lnTo>
                <a:lnTo>
                  <a:pt x="2592656" y="81280"/>
                </a:lnTo>
                <a:lnTo>
                  <a:pt x="2580670" y="82550"/>
                </a:lnTo>
                <a:lnTo>
                  <a:pt x="2732363" y="82550"/>
                </a:lnTo>
                <a:lnTo>
                  <a:pt x="2727281" y="81280"/>
                </a:lnTo>
                <a:lnTo>
                  <a:pt x="2725933" y="80010"/>
                </a:lnTo>
                <a:close/>
              </a:path>
              <a:path w="8658225" h="554990">
                <a:moveTo>
                  <a:pt x="5123192" y="77470"/>
                </a:moveTo>
                <a:lnTo>
                  <a:pt x="5090597" y="77470"/>
                </a:lnTo>
                <a:lnTo>
                  <a:pt x="5080031" y="78740"/>
                </a:lnTo>
                <a:lnTo>
                  <a:pt x="5072470" y="78740"/>
                </a:lnTo>
                <a:lnTo>
                  <a:pt x="5068732" y="80010"/>
                </a:lnTo>
                <a:lnTo>
                  <a:pt x="5069634" y="81280"/>
                </a:lnTo>
                <a:lnTo>
                  <a:pt x="5075994" y="82550"/>
                </a:lnTo>
                <a:lnTo>
                  <a:pt x="5081432" y="80010"/>
                </a:lnTo>
                <a:lnTo>
                  <a:pt x="5091963" y="80010"/>
                </a:lnTo>
                <a:lnTo>
                  <a:pt x="5106310" y="78740"/>
                </a:lnTo>
                <a:lnTo>
                  <a:pt x="5123192" y="77470"/>
                </a:lnTo>
                <a:close/>
              </a:path>
              <a:path w="8658225" h="554990">
                <a:moveTo>
                  <a:pt x="5481648" y="80010"/>
                </a:moveTo>
                <a:lnTo>
                  <a:pt x="5471168" y="80010"/>
                </a:lnTo>
                <a:lnTo>
                  <a:pt x="5478334" y="81280"/>
                </a:lnTo>
                <a:lnTo>
                  <a:pt x="5488391" y="82550"/>
                </a:lnTo>
                <a:lnTo>
                  <a:pt x="5503475" y="82550"/>
                </a:lnTo>
                <a:lnTo>
                  <a:pt x="5491634" y="81280"/>
                </a:lnTo>
                <a:lnTo>
                  <a:pt x="5481648" y="80010"/>
                </a:lnTo>
                <a:close/>
              </a:path>
              <a:path w="8658225" h="554990">
                <a:moveTo>
                  <a:pt x="5556676" y="81280"/>
                </a:moveTo>
                <a:lnTo>
                  <a:pt x="5535342" y="82550"/>
                </a:lnTo>
                <a:lnTo>
                  <a:pt x="5562296" y="82550"/>
                </a:lnTo>
                <a:lnTo>
                  <a:pt x="5556676" y="81280"/>
                </a:lnTo>
                <a:close/>
              </a:path>
              <a:path w="8658225" h="554990">
                <a:moveTo>
                  <a:pt x="7739973" y="81280"/>
                </a:moveTo>
                <a:lnTo>
                  <a:pt x="6613906" y="81280"/>
                </a:lnTo>
                <a:lnTo>
                  <a:pt x="6621401" y="82550"/>
                </a:lnTo>
                <a:lnTo>
                  <a:pt x="7724327" y="82550"/>
                </a:lnTo>
                <a:lnTo>
                  <a:pt x="7739973" y="81280"/>
                </a:lnTo>
                <a:close/>
              </a:path>
              <a:path w="8658225" h="554990">
                <a:moveTo>
                  <a:pt x="7876238" y="78740"/>
                </a:moveTo>
                <a:lnTo>
                  <a:pt x="6670534" y="78740"/>
                </a:lnTo>
                <a:lnTo>
                  <a:pt x="6675364" y="80010"/>
                </a:lnTo>
                <a:lnTo>
                  <a:pt x="6678462" y="80010"/>
                </a:lnTo>
                <a:lnTo>
                  <a:pt x="6678136" y="81280"/>
                </a:lnTo>
                <a:lnTo>
                  <a:pt x="7836846" y="81280"/>
                </a:lnTo>
                <a:lnTo>
                  <a:pt x="7854287" y="82550"/>
                </a:lnTo>
                <a:lnTo>
                  <a:pt x="7872325" y="82550"/>
                </a:lnTo>
                <a:lnTo>
                  <a:pt x="7872881" y="81280"/>
                </a:lnTo>
                <a:lnTo>
                  <a:pt x="7876238" y="78740"/>
                </a:lnTo>
                <a:close/>
              </a:path>
              <a:path w="8658225" h="554990">
                <a:moveTo>
                  <a:pt x="8028408" y="76200"/>
                </a:moveTo>
                <a:lnTo>
                  <a:pt x="6781117" y="76200"/>
                </a:lnTo>
                <a:lnTo>
                  <a:pt x="6788716" y="77470"/>
                </a:lnTo>
                <a:lnTo>
                  <a:pt x="6804198" y="78740"/>
                </a:lnTo>
                <a:lnTo>
                  <a:pt x="7876238" y="78740"/>
                </a:lnTo>
                <a:lnTo>
                  <a:pt x="7888808" y="81280"/>
                </a:lnTo>
                <a:lnTo>
                  <a:pt x="7900704" y="82550"/>
                </a:lnTo>
                <a:lnTo>
                  <a:pt x="7926062" y="82550"/>
                </a:lnTo>
                <a:lnTo>
                  <a:pt x="7960063" y="81280"/>
                </a:lnTo>
                <a:lnTo>
                  <a:pt x="8014415" y="81280"/>
                </a:lnTo>
                <a:lnTo>
                  <a:pt x="8017039" y="78740"/>
                </a:lnTo>
                <a:lnTo>
                  <a:pt x="8028408" y="76200"/>
                </a:lnTo>
                <a:close/>
              </a:path>
              <a:path w="8658225" h="554990">
                <a:moveTo>
                  <a:pt x="1865905" y="77470"/>
                </a:moveTo>
                <a:lnTo>
                  <a:pt x="1811345" y="77470"/>
                </a:lnTo>
                <a:lnTo>
                  <a:pt x="1816411" y="78740"/>
                </a:lnTo>
                <a:lnTo>
                  <a:pt x="1817548" y="78740"/>
                </a:lnTo>
                <a:lnTo>
                  <a:pt x="1815210" y="80010"/>
                </a:lnTo>
                <a:lnTo>
                  <a:pt x="1722185" y="80010"/>
                </a:lnTo>
                <a:lnTo>
                  <a:pt x="1720285" y="81280"/>
                </a:lnTo>
                <a:lnTo>
                  <a:pt x="1859848" y="81280"/>
                </a:lnTo>
                <a:lnTo>
                  <a:pt x="1852897" y="80010"/>
                </a:lnTo>
                <a:lnTo>
                  <a:pt x="1855155" y="78740"/>
                </a:lnTo>
                <a:lnTo>
                  <a:pt x="1865905" y="77470"/>
                </a:lnTo>
                <a:close/>
              </a:path>
              <a:path w="8658225" h="554990">
                <a:moveTo>
                  <a:pt x="3010526" y="80010"/>
                </a:moveTo>
                <a:lnTo>
                  <a:pt x="2810396" y="80010"/>
                </a:lnTo>
                <a:lnTo>
                  <a:pt x="2855175" y="81280"/>
                </a:lnTo>
                <a:lnTo>
                  <a:pt x="2995404" y="81280"/>
                </a:lnTo>
                <a:lnTo>
                  <a:pt x="3010526" y="80010"/>
                </a:lnTo>
                <a:close/>
              </a:path>
              <a:path w="8658225" h="554990">
                <a:moveTo>
                  <a:pt x="3143959" y="78740"/>
                </a:moveTo>
                <a:lnTo>
                  <a:pt x="3102492" y="78740"/>
                </a:lnTo>
                <a:lnTo>
                  <a:pt x="3100984" y="80010"/>
                </a:lnTo>
                <a:lnTo>
                  <a:pt x="3106478" y="81280"/>
                </a:lnTo>
                <a:lnTo>
                  <a:pt x="3167180" y="81280"/>
                </a:lnTo>
                <a:lnTo>
                  <a:pt x="3161118" y="80010"/>
                </a:lnTo>
                <a:lnTo>
                  <a:pt x="3153222" y="80010"/>
                </a:lnTo>
                <a:lnTo>
                  <a:pt x="3143959" y="78740"/>
                </a:lnTo>
                <a:close/>
              </a:path>
              <a:path w="8658225" h="554990">
                <a:moveTo>
                  <a:pt x="3251469" y="80010"/>
                </a:moveTo>
                <a:lnTo>
                  <a:pt x="3223601" y="80010"/>
                </a:lnTo>
                <a:lnTo>
                  <a:pt x="3217267" y="81280"/>
                </a:lnTo>
                <a:lnTo>
                  <a:pt x="3255639" y="81280"/>
                </a:lnTo>
                <a:lnTo>
                  <a:pt x="3251469" y="80010"/>
                </a:lnTo>
                <a:close/>
              </a:path>
              <a:path w="8658225" h="554990">
                <a:moveTo>
                  <a:pt x="5913876" y="80010"/>
                </a:moveTo>
                <a:lnTo>
                  <a:pt x="5807203" y="80010"/>
                </a:lnTo>
                <a:lnTo>
                  <a:pt x="5818039" y="81280"/>
                </a:lnTo>
                <a:lnTo>
                  <a:pt x="5918037" y="81280"/>
                </a:lnTo>
                <a:lnTo>
                  <a:pt x="5913876" y="80010"/>
                </a:lnTo>
                <a:close/>
              </a:path>
              <a:path w="8658225" h="554990">
                <a:moveTo>
                  <a:pt x="6001045" y="80010"/>
                </a:moveTo>
                <a:lnTo>
                  <a:pt x="5941524" y="80010"/>
                </a:lnTo>
                <a:lnTo>
                  <a:pt x="5926948" y="81280"/>
                </a:lnTo>
                <a:lnTo>
                  <a:pt x="5990211" y="81280"/>
                </a:lnTo>
                <a:lnTo>
                  <a:pt x="6001045" y="80010"/>
                </a:lnTo>
                <a:close/>
              </a:path>
              <a:path w="8658225" h="554990">
                <a:moveTo>
                  <a:pt x="6428054" y="80010"/>
                </a:moveTo>
                <a:lnTo>
                  <a:pt x="6400123" y="80010"/>
                </a:lnTo>
                <a:lnTo>
                  <a:pt x="6381201" y="81280"/>
                </a:lnTo>
                <a:lnTo>
                  <a:pt x="6428438" y="81280"/>
                </a:lnTo>
                <a:lnTo>
                  <a:pt x="6428054" y="80010"/>
                </a:lnTo>
                <a:close/>
              </a:path>
              <a:path w="8658225" h="554990">
                <a:moveTo>
                  <a:pt x="6647010" y="80010"/>
                </a:moveTo>
                <a:lnTo>
                  <a:pt x="6608020" y="80010"/>
                </a:lnTo>
                <a:lnTo>
                  <a:pt x="6609126" y="81280"/>
                </a:lnTo>
                <a:lnTo>
                  <a:pt x="6651789" y="81280"/>
                </a:lnTo>
                <a:lnTo>
                  <a:pt x="6647010" y="80010"/>
                </a:lnTo>
                <a:close/>
              </a:path>
              <a:path w="8658225" h="554990">
                <a:moveTo>
                  <a:pt x="8451731" y="80010"/>
                </a:moveTo>
                <a:lnTo>
                  <a:pt x="8448890" y="80010"/>
                </a:lnTo>
                <a:lnTo>
                  <a:pt x="8454738" y="81280"/>
                </a:lnTo>
                <a:lnTo>
                  <a:pt x="8451731" y="80010"/>
                </a:lnTo>
                <a:close/>
              </a:path>
              <a:path w="8658225" h="554990">
                <a:moveTo>
                  <a:pt x="616820" y="74930"/>
                </a:moveTo>
                <a:lnTo>
                  <a:pt x="577315" y="74930"/>
                </a:lnTo>
                <a:lnTo>
                  <a:pt x="583980" y="77470"/>
                </a:lnTo>
                <a:lnTo>
                  <a:pt x="594160" y="78740"/>
                </a:lnTo>
                <a:lnTo>
                  <a:pt x="608180" y="80010"/>
                </a:lnTo>
                <a:lnTo>
                  <a:pt x="626365" y="80010"/>
                </a:lnTo>
                <a:lnTo>
                  <a:pt x="615346" y="78740"/>
                </a:lnTo>
                <a:lnTo>
                  <a:pt x="608149" y="78740"/>
                </a:lnTo>
                <a:lnTo>
                  <a:pt x="604201" y="77470"/>
                </a:lnTo>
                <a:lnTo>
                  <a:pt x="603775" y="77470"/>
                </a:lnTo>
                <a:lnTo>
                  <a:pt x="606154" y="76200"/>
                </a:lnTo>
                <a:lnTo>
                  <a:pt x="609502" y="76200"/>
                </a:lnTo>
                <a:lnTo>
                  <a:pt x="616820" y="74930"/>
                </a:lnTo>
                <a:close/>
              </a:path>
              <a:path w="8658225" h="554990">
                <a:moveTo>
                  <a:pt x="694375" y="76200"/>
                </a:moveTo>
                <a:lnTo>
                  <a:pt x="655548" y="76200"/>
                </a:lnTo>
                <a:lnTo>
                  <a:pt x="656998" y="77470"/>
                </a:lnTo>
                <a:lnTo>
                  <a:pt x="650647" y="80010"/>
                </a:lnTo>
                <a:lnTo>
                  <a:pt x="661690" y="80010"/>
                </a:lnTo>
                <a:lnTo>
                  <a:pt x="669914" y="78740"/>
                </a:lnTo>
                <a:lnTo>
                  <a:pt x="707626" y="78740"/>
                </a:lnTo>
                <a:lnTo>
                  <a:pt x="707901" y="77470"/>
                </a:lnTo>
                <a:lnTo>
                  <a:pt x="686289" y="77470"/>
                </a:lnTo>
                <a:lnTo>
                  <a:pt x="694375" y="76200"/>
                </a:lnTo>
                <a:close/>
              </a:path>
              <a:path w="8658225" h="554990">
                <a:moveTo>
                  <a:pt x="2471566" y="78740"/>
                </a:moveTo>
                <a:lnTo>
                  <a:pt x="2446701" y="78740"/>
                </a:lnTo>
                <a:lnTo>
                  <a:pt x="2441361" y="80010"/>
                </a:lnTo>
                <a:lnTo>
                  <a:pt x="2464131" y="80010"/>
                </a:lnTo>
                <a:lnTo>
                  <a:pt x="2471566" y="78740"/>
                </a:lnTo>
                <a:close/>
              </a:path>
              <a:path w="8658225" h="554990">
                <a:moveTo>
                  <a:pt x="2727745" y="78740"/>
                </a:moveTo>
                <a:lnTo>
                  <a:pt x="2593679" y="78740"/>
                </a:lnTo>
                <a:lnTo>
                  <a:pt x="2606868" y="80010"/>
                </a:lnTo>
                <a:lnTo>
                  <a:pt x="2726646" y="80010"/>
                </a:lnTo>
                <a:lnTo>
                  <a:pt x="2727745" y="78740"/>
                </a:lnTo>
                <a:close/>
              </a:path>
              <a:path w="8658225" h="554990">
                <a:moveTo>
                  <a:pt x="2910757" y="78740"/>
                </a:moveTo>
                <a:lnTo>
                  <a:pt x="2760880" y="78740"/>
                </a:lnTo>
                <a:lnTo>
                  <a:pt x="2778033" y="80010"/>
                </a:lnTo>
                <a:lnTo>
                  <a:pt x="2916634" y="80010"/>
                </a:lnTo>
                <a:lnTo>
                  <a:pt x="2910757" y="78740"/>
                </a:lnTo>
                <a:close/>
              </a:path>
              <a:path w="8658225" h="554990">
                <a:moveTo>
                  <a:pt x="3010885" y="78740"/>
                </a:moveTo>
                <a:lnTo>
                  <a:pt x="2923342" y="78740"/>
                </a:lnTo>
                <a:lnTo>
                  <a:pt x="2916634" y="80010"/>
                </a:lnTo>
                <a:lnTo>
                  <a:pt x="3042316" y="80010"/>
                </a:lnTo>
                <a:lnTo>
                  <a:pt x="3010885" y="78740"/>
                </a:lnTo>
                <a:close/>
              </a:path>
              <a:path w="8658225" h="554990">
                <a:moveTo>
                  <a:pt x="3112597" y="77470"/>
                </a:moveTo>
                <a:lnTo>
                  <a:pt x="3045945" y="77470"/>
                </a:lnTo>
                <a:lnTo>
                  <a:pt x="3050163" y="78740"/>
                </a:lnTo>
                <a:lnTo>
                  <a:pt x="3056514" y="80010"/>
                </a:lnTo>
                <a:lnTo>
                  <a:pt x="3074746" y="80010"/>
                </a:lnTo>
                <a:lnTo>
                  <a:pt x="3087143" y="78740"/>
                </a:lnTo>
                <a:lnTo>
                  <a:pt x="3143959" y="78740"/>
                </a:lnTo>
                <a:lnTo>
                  <a:pt x="3112597" y="77470"/>
                </a:lnTo>
                <a:close/>
              </a:path>
              <a:path w="8658225" h="554990">
                <a:moveTo>
                  <a:pt x="3353937" y="76200"/>
                </a:moveTo>
                <a:lnTo>
                  <a:pt x="3267018" y="76200"/>
                </a:lnTo>
                <a:lnTo>
                  <a:pt x="3257821" y="77470"/>
                </a:lnTo>
                <a:lnTo>
                  <a:pt x="3250359" y="77470"/>
                </a:lnTo>
                <a:lnTo>
                  <a:pt x="3244190" y="78740"/>
                </a:lnTo>
                <a:lnTo>
                  <a:pt x="3233962" y="80010"/>
                </a:lnTo>
                <a:lnTo>
                  <a:pt x="3297576" y="80010"/>
                </a:lnTo>
                <a:lnTo>
                  <a:pt x="3305966" y="78740"/>
                </a:lnTo>
                <a:lnTo>
                  <a:pt x="3321163" y="78740"/>
                </a:lnTo>
                <a:lnTo>
                  <a:pt x="3344667" y="77470"/>
                </a:lnTo>
                <a:lnTo>
                  <a:pt x="3353937" y="76200"/>
                </a:lnTo>
                <a:close/>
              </a:path>
              <a:path w="8658225" h="554990">
                <a:moveTo>
                  <a:pt x="5262459" y="78740"/>
                </a:moveTo>
                <a:lnTo>
                  <a:pt x="5232287" y="78740"/>
                </a:lnTo>
                <a:lnTo>
                  <a:pt x="5234788" y="80010"/>
                </a:lnTo>
                <a:lnTo>
                  <a:pt x="5255444" y="80010"/>
                </a:lnTo>
                <a:lnTo>
                  <a:pt x="5262459" y="78740"/>
                </a:lnTo>
                <a:close/>
              </a:path>
              <a:path w="8658225" h="554990">
                <a:moveTo>
                  <a:pt x="5940848" y="73660"/>
                </a:moveTo>
                <a:lnTo>
                  <a:pt x="5406571" y="73660"/>
                </a:lnTo>
                <a:lnTo>
                  <a:pt x="5416043" y="74930"/>
                </a:lnTo>
                <a:lnTo>
                  <a:pt x="5463807" y="74930"/>
                </a:lnTo>
                <a:lnTo>
                  <a:pt x="5462630" y="76200"/>
                </a:lnTo>
                <a:lnTo>
                  <a:pt x="5456678" y="77470"/>
                </a:lnTo>
                <a:lnTo>
                  <a:pt x="5123192" y="77470"/>
                </a:lnTo>
                <a:lnTo>
                  <a:pt x="5128470" y="78740"/>
                </a:lnTo>
                <a:lnTo>
                  <a:pt x="5398274" y="78740"/>
                </a:lnTo>
                <a:lnTo>
                  <a:pt x="5413872" y="80010"/>
                </a:lnTo>
                <a:lnTo>
                  <a:pt x="5472865" y="80010"/>
                </a:lnTo>
                <a:lnTo>
                  <a:pt x="5464629" y="78740"/>
                </a:lnTo>
                <a:lnTo>
                  <a:pt x="5476503" y="77470"/>
                </a:lnTo>
                <a:lnTo>
                  <a:pt x="5491498" y="76200"/>
                </a:lnTo>
                <a:lnTo>
                  <a:pt x="5926420" y="76200"/>
                </a:lnTo>
                <a:lnTo>
                  <a:pt x="5937391" y="74930"/>
                </a:lnTo>
                <a:lnTo>
                  <a:pt x="5940848" y="73660"/>
                </a:lnTo>
                <a:close/>
              </a:path>
              <a:path w="8658225" h="554990">
                <a:moveTo>
                  <a:pt x="5495507" y="76200"/>
                </a:moveTo>
                <a:lnTo>
                  <a:pt x="5495922" y="78740"/>
                </a:lnTo>
                <a:lnTo>
                  <a:pt x="5506325" y="80010"/>
                </a:lnTo>
                <a:lnTo>
                  <a:pt x="5518141" y="80010"/>
                </a:lnTo>
                <a:lnTo>
                  <a:pt x="5530267" y="78740"/>
                </a:lnTo>
                <a:lnTo>
                  <a:pt x="5582086" y="78740"/>
                </a:lnTo>
                <a:lnTo>
                  <a:pt x="5578798" y="77470"/>
                </a:lnTo>
                <a:lnTo>
                  <a:pt x="5505381" y="77470"/>
                </a:lnTo>
                <a:lnTo>
                  <a:pt x="5495507" y="76200"/>
                </a:lnTo>
                <a:close/>
              </a:path>
              <a:path w="8658225" h="554990">
                <a:moveTo>
                  <a:pt x="5926420" y="76200"/>
                </a:moveTo>
                <a:lnTo>
                  <a:pt x="5672436" y="76200"/>
                </a:lnTo>
                <a:lnTo>
                  <a:pt x="5685354" y="77470"/>
                </a:lnTo>
                <a:lnTo>
                  <a:pt x="5663528" y="77470"/>
                </a:lnTo>
                <a:lnTo>
                  <a:pt x="5648470" y="78740"/>
                </a:lnTo>
                <a:lnTo>
                  <a:pt x="5635060" y="78740"/>
                </a:lnTo>
                <a:lnTo>
                  <a:pt x="5623411" y="80010"/>
                </a:lnTo>
                <a:lnTo>
                  <a:pt x="5913549" y="80010"/>
                </a:lnTo>
                <a:lnTo>
                  <a:pt x="5916141" y="78740"/>
                </a:lnTo>
                <a:lnTo>
                  <a:pt x="5920736" y="77470"/>
                </a:lnTo>
                <a:lnTo>
                  <a:pt x="5926420" y="76200"/>
                </a:lnTo>
                <a:close/>
              </a:path>
              <a:path w="8658225" h="554990">
                <a:moveTo>
                  <a:pt x="6023955" y="78740"/>
                </a:moveTo>
                <a:lnTo>
                  <a:pt x="5935689" y="78740"/>
                </a:lnTo>
                <a:lnTo>
                  <a:pt x="5929550" y="80010"/>
                </a:lnTo>
                <a:lnTo>
                  <a:pt x="6012234" y="80010"/>
                </a:lnTo>
                <a:lnTo>
                  <a:pt x="6023955" y="78740"/>
                </a:lnTo>
                <a:close/>
              </a:path>
              <a:path w="8658225" h="554990">
                <a:moveTo>
                  <a:pt x="6283882" y="78740"/>
                </a:moveTo>
                <a:lnTo>
                  <a:pt x="6238056" y="78740"/>
                </a:lnTo>
                <a:lnTo>
                  <a:pt x="6242281" y="80010"/>
                </a:lnTo>
                <a:lnTo>
                  <a:pt x="6280152" y="80010"/>
                </a:lnTo>
                <a:lnTo>
                  <a:pt x="6283882" y="78740"/>
                </a:lnTo>
                <a:close/>
              </a:path>
              <a:path w="8658225" h="554990">
                <a:moveTo>
                  <a:pt x="6572367" y="77470"/>
                </a:moveTo>
                <a:lnTo>
                  <a:pt x="6510776" y="77470"/>
                </a:lnTo>
                <a:lnTo>
                  <a:pt x="6529982" y="80010"/>
                </a:lnTo>
                <a:lnTo>
                  <a:pt x="6569463" y="80010"/>
                </a:lnTo>
                <a:lnTo>
                  <a:pt x="6566485" y="78740"/>
                </a:lnTo>
                <a:lnTo>
                  <a:pt x="6572367" y="77470"/>
                </a:lnTo>
                <a:close/>
              </a:path>
              <a:path w="8658225" h="554990">
                <a:moveTo>
                  <a:pt x="6638744" y="78740"/>
                </a:moveTo>
                <a:lnTo>
                  <a:pt x="6620674" y="78740"/>
                </a:lnTo>
                <a:lnTo>
                  <a:pt x="6611550" y="80010"/>
                </a:lnTo>
                <a:lnTo>
                  <a:pt x="6643238" y="80010"/>
                </a:lnTo>
                <a:lnTo>
                  <a:pt x="6638744" y="78740"/>
                </a:lnTo>
                <a:close/>
              </a:path>
              <a:path w="8658225" h="554990">
                <a:moveTo>
                  <a:pt x="556527" y="73660"/>
                </a:moveTo>
                <a:lnTo>
                  <a:pt x="542634" y="73660"/>
                </a:lnTo>
                <a:lnTo>
                  <a:pt x="534449" y="74930"/>
                </a:lnTo>
                <a:lnTo>
                  <a:pt x="534547" y="76200"/>
                </a:lnTo>
                <a:lnTo>
                  <a:pt x="540376" y="77470"/>
                </a:lnTo>
                <a:lnTo>
                  <a:pt x="549384" y="78740"/>
                </a:lnTo>
                <a:lnTo>
                  <a:pt x="559020" y="77470"/>
                </a:lnTo>
                <a:lnTo>
                  <a:pt x="554108" y="77470"/>
                </a:lnTo>
                <a:lnTo>
                  <a:pt x="552803" y="76200"/>
                </a:lnTo>
                <a:lnTo>
                  <a:pt x="566557" y="76200"/>
                </a:lnTo>
                <a:lnTo>
                  <a:pt x="577315" y="74930"/>
                </a:lnTo>
                <a:lnTo>
                  <a:pt x="584131" y="74930"/>
                </a:lnTo>
                <a:lnTo>
                  <a:pt x="556527" y="73660"/>
                </a:lnTo>
                <a:close/>
              </a:path>
              <a:path w="8658225" h="554990">
                <a:moveTo>
                  <a:pt x="2088730" y="77470"/>
                </a:moveTo>
                <a:lnTo>
                  <a:pt x="2026891" y="77470"/>
                </a:lnTo>
                <a:lnTo>
                  <a:pt x="2040827" y="78740"/>
                </a:lnTo>
                <a:lnTo>
                  <a:pt x="2075929" y="78740"/>
                </a:lnTo>
                <a:lnTo>
                  <a:pt x="2088730" y="77470"/>
                </a:lnTo>
                <a:close/>
              </a:path>
              <a:path w="8658225" h="554990">
                <a:moveTo>
                  <a:pt x="2386826" y="77470"/>
                </a:moveTo>
                <a:lnTo>
                  <a:pt x="2216414" y="77470"/>
                </a:lnTo>
                <a:lnTo>
                  <a:pt x="2205963" y="78740"/>
                </a:lnTo>
                <a:lnTo>
                  <a:pt x="2379247" y="78740"/>
                </a:lnTo>
                <a:lnTo>
                  <a:pt x="2386826" y="77470"/>
                </a:lnTo>
                <a:close/>
              </a:path>
              <a:path w="8658225" h="554990">
                <a:moveTo>
                  <a:pt x="2483802" y="77470"/>
                </a:moveTo>
                <a:lnTo>
                  <a:pt x="2434015" y="77470"/>
                </a:lnTo>
                <a:lnTo>
                  <a:pt x="2441086" y="78740"/>
                </a:lnTo>
                <a:lnTo>
                  <a:pt x="2477772" y="78740"/>
                </a:lnTo>
                <a:lnTo>
                  <a:pt x="2483802" y="77470"/>
                </a:lnTo>
                <a:close/>
              </a:path>
              <a:path w="8658225" h="554990">
                <a:moveTo>
                  <a:pt x="2724412" y="77470"/>
                </a:moveTo>
                <a:lnTo>
                  <a:pt x="2584383" y="77470"/>
                </a:lnTo>
                <a:lnTo>
                  <a:pt x="2584695" y="78740"/>
                </a:lnTo>
                <a:lnTo>
                  <a:pt x="2727559" y="78740"/>
                </a:lnTo>
                <a:lnTo>
                  <a:pt x="2724412" y="77470"/>
                </a:lnTo>
                <a:close/>
              </a:path>
              <a:path w="8658225" h="554990">
                <a:moveTo>
                  <a:pt x="2868065" y="77470"/>
                </a:moveTo>
                <a:lnTo>
                  <a:pt x="2770045" y="77470"/>
                </a:lnTo>
                <a:lnTo>
                  <a:pt x="2755572" y="78740"/>
                </a:lnTo>
                <a:lnTo>
                  <a:pt x="2878145" y="78740"/>
                </a:lnTo>
                <a:lnTo>
                  <a:pt x="2868065" y="77470"/>
                </a:lnTo>
                <a:close/>
              </a:path>
              <a:path w="8658225" h="554990">
                <a:moveTo>
                  <a:pt x="3026129" y="77470"/>
                </a:moveTo>
                <a:lnTo>
                  <a:pt x="2920190" y="77470"/>
                </a:lnTo>
                <a:lnTo>
                  <a:pt x="2922323" y="78740"/>
                </a:lnTo>
                <a:lnTo>
                  <a:pt x="3013797" y="78740"/>
                </a:lnTo>
                <a:lnTo>
                  <a:pt x="3026129" y="77470"/>
                </a:lnTo>
                <a:close/>
              </a:path>
              <a:path w="8658225" h="554990">
                <a:moveTo>
                  <a:pt x="4909586" y="73660"/>
                </a:moveTo>
                <a:lnTo>
                  <a:pt x="4846150" y="73660"/>
                </a:lnTo>
                <a:lnTo>
                  <a:pt x="4849101" y="74930"/>
                </a:lnTo>
                <a:lnTo>
                  <a:pt x="4848531" y="74930"/>
                </a:lnTo>
                <a:lnTo>
                  <a:pt x="4844310" y="76200"/>
                </a:lnTo>
                <a:lnTo>
                  <a:pt x="4847750" y="76200"/>
                </a:lnTo>
                <a:lnTo>
                  <a:pt x="4875024" y="78740"/>
                </a:lnTo>
                <a:lnTo>
                  <a:pt x="4888134" y="78740"/>
                </a:lnTo>
                <a:lnTo>
                  <a:pt x="4884874" y="77470"/>
                </a:lnTo>
                <a:lnTo>
                  <a:pt x="4891692" y="76200"/>
                </a:lnTo>
                <a:lnTo>
                  <a:pt x="4902093" y="74930"/>
                </a:lnTo>
                <a:lnTo>
                  <a:pt x="4909586" y="73660"/>
                </a:lnTo>
                <a:close/>
              </a:path>
              <a:path w="8658225" h="554990">
                <a:moveTo>
                  <a:pt x="5393748" y="73660"/>
                </a:moveTo>
                <a:lnTo>
                  <a:pt x="4979932" y="73660"/>
                </a:lnTo>
                <a:lnTo>
                  <a:pt x="4962715" y="74930"/>
                </a:lnTo>
                <a:lnTo>
                  <a:pt x="4950864" y="74930"/>
                </a:lnTo>
                <a:lnTo>
                  <a:pt x="4942400" y="76200"/>
                </a:lnTo>
                <a:lnTo>
                  <a:pt x="4935342" y="77470"/>
                </a:lnTo>
                <a:lnTo>
                  <a:pt x="4927709" y="78740"/>
                </a:lnTo>
                <a:lnTo>
                  <a:pt x="5067895" y="78740"/>
                </a:lnTo>
                <a:lnTo>
                  <a:pt x="5076258" y="77470"/>
                </a:lnTo>
                <a:lnTo>
                  <a:pt x="5082516" y="77470"/>
                </a:lnTo>
                <a:lnTo>
                  <a:pt x="5086489" y="76200"/>
                </a:lnTo>
                <a:lnTo>
                  <a:pt x="5385899" y="76200"/>
                </a:lnTo>
                <a:lnTo>
                  <a:pt x="5393748" y="74930"/>
                </a:lnTo>
                <a:lnTo>
                  <a:pt x="5393748" y="73660"/>
                </a:lnTo>
                <a:close/>
              </a:path>
              <a:path w="8658225" h="554990">
                <a:moveTo>
                  <a:pt x="6049692" y="77470"/>
                </a:moveTo>
                <a:lnTo>
                  <a:pt x="5970628" y="77470"/>
                </a:lnTo>
                <a:lnTo>
                  <a:pt x="5966443" y="78740"/>
                </a:lnTo>
                <a:lnTo>
                  <a:pt x="6036382" y="78740"/>
                </a:lnTo>
                <a:lnTo>
                  <a:pt x="6049692" y="77470"/>
                </a:lnTo>
                <a:close/>
              </a:path>
              <a:path w="8658225" h="554990">
                <a:moveTo>
                  <a:pt x="6741577" y="76200"/>
                </a:moveTo>
                <a:lnTo>
                  <a:pt x="6676619" y="76200"/>
                </a:lnTo>
                <a:lnTo>
                  <a:pt x="6671366" y="77470"/>
                </a:lnTo>
                <a:lnTo>
                  <a:pt x="6667894" y="77470"/>
                </a:lnTo>
                <a:lnTo>
                  <a:pt x="6668695" y="78740"/>
                </a:lnTo>
                <a:lnTo>
                  <a:pt x="6772292" y="78740"/>
                </a:lnTo>
                <a:lnTo>
                  <a:pt x="6741577" y="76200"/>
                </a:lnTo>
                <a:close/>
              </a:path>
              <a:path w="8658225" h="554990">
                <a:moveTo>
                  <a:pt x="989661" y="76200"/>
                </a:moveTo>
                <a:lnTo>
                  <a:pt x="967160" y="76200"/>
                </a:lnTo>
                <a:lnTo>
                  <a:pt x="969025" y="77470"/>
                </a:lnTo>
                <a:lnTo>
                  <a:pt x="980140" y="77470"/>
                </a:lnTo>
                <a:lnTo>
                  <a:pt x="989661" y="76200"/>
                </a:lnTo>
                <a:close/>
              </a:path>
              <a:path w="8658225" h="554990">
                <a:moveTo>
                  <a:pt x="1013294" y="74930"/>
                </a:moveTo>
                <a:lnTo>
                  <a:pt x="982187" y="74930"/>
                </a:lnTo>
                <a:lnTo>
                  <a:pt x="976982" y="76200"/>
                </a:lnTo>
                <a:lnTo>
                  <a:pt x="989661" y="76200"/>
                </a:lnTo>
                <a:lnTo>
                  <a:pt x="1003488" y="77470"/>
                </a:lnTo>
                <a:lnTo>
                  <a:pt x="1005295" y="76200"/>
                </a:lnTo>
                <a:lnTo>
                  <a:pt x="1013294" y="74930"/>
                </a:lnTo>
                <a:close/>
              </a:path>
              <a:path w="8658225" h="554990">
                <a:moveTo>
                  <a:pt x="1206868" y="76200"/>
                </a:moveTo>
                <a:lnTo>
                  <a:pt x="1130594" y="76200"/>
                </a:lnTo>
                <a:lnTo>
                  <a:pt x="1141786" y="77470"/>
                </a:lnTo>
                <a:lnTo>
                  <a:pt x="1192755" y="77470"/>
                </a:lnTo>
                <a:lnTo>
                  <a:pt x="1206868" y="76200"/>
                </a:lnTo>
                <a:close/>
              </a:path>
              <a:path w="8658225" h="554990">
                <a:moveTo>
                  <a:pt x="2253802" y="76200"/>
                </a:moveTo>
                <a:lnTo>
                  <a:pt x="2239788" y="76200"/>
                </a:lnTo>
                <a:lnTo>
                  <a:pt x="2227507" y="77470"/>
                </a:lnTo>
                <a:lnTo>
                  <a:pt x="2270096" y="77470"/>
                </a:lnTo>
                <a:lnTo>
                  <a:pt x="2253802" y="76200"/>
                </a:lnTo>
                <a:close/>
              </a:path>
              <a:path w="8658225" h="554990">
                <a:moveTo>
                  <a:pt x="2328730" y="73660"/>
                </a:moveTo>
                <a:lnTo>
                  <a:pt x="2252136" y="73660"/>
                </a:lnTo>
                <a:lnTo>
                  <a:pt x="2260168" y="74930"/>
                </a:lnTo>
                <a:lnTo>
                  <a:pt x="2270096" y="77470"/>
                </a:lnTo>
                <a:lnTo>
                  <a:pt x="2499546" y="77470"/>
                </a:lnTo>
                <a:lnTo>
                  <a:pt x="2511366" y="76200"/>
                </a:lnTo>
                <a:lnTo>
                  <a:pt x="2301229" y="76200"/>
                </a:lnTo>
                <a:lnTo>
                  <a:pt x="2308623" y="74930"/>
                </a:lnTo>
                <a:lnTo>
                  <a:pt x="2317877" y="74930"/>
                </a:lnTo>
                <a:lnTo>
                  <a:pt x="2328730" y="73660"/>
                </a:lnTo>
                <a:close/>
              </a:path>
              <a:path w="8658225" h="554990">
                <a:moveTo>
                  <a:pt x="2864493" y="74930"/>
                </a:moveTo>
                <a:lnTo>
                  <a:pt x="2424279" y="74930"/>
                </a:lnTo>
                <a:lnTo>
                  <a:pt x="2416201" y="76200"/>
                </a:lnTo>
                <a:lnTo>
                  <a:pt x="2798114" y="76200"/>
                </a:lnTo>
                <a:lnTo>
                  <a:pt x="2784770" y="77470"/>
                </a:lnTo>
                <a:lnTo>
                  <a:pt x="2861273" y="77470"/>
                </a:lnTo>
                <a:lnTo>
                  <a:pt x="2859504" y="76200"/>
                </a:lnTo>
                <a:lnTo>
                  <a:pt x="2864493" y="74930"/>
                </a:lnTo>
                <a:close/>
              </a:path>
              <a:path w="8658225" h="554990">
                <a:moveTo>
                  <a:pt x="2934656" y="76200"/>
                </a:moveTo>
                <a:lnTo>
                  <a:pt x="2925556" y="77470"/>
                </a:lnTo>
                <a:lnTo>
                  <a:pt x="2944541" y="77470"/>
                </a:lnTo>
                <a:lnTo>
                  <a:pt x="2934656" y="76200"/>
                </a:lnTo>
                <a:close/>
              </a:path>
              <a:path w="8658225" h="554990">
                <a:moveTo>
                  <a:pt x="3076273" y="74930"/>
                </a:moveTo>
                <a:lnTo>
                  <a:pt x="3040014" y="74930"/>
                </a:lnTo>
                <a:lnTo>
                  <a:pt x="3041830" y="76200"/>
                </a:lnTo>
                <a:lnTo>
                  <a:pt x="3043341" y="77470"/>
                </a:lnTo>
                <a:lnTo>
                  <a:pt x="3093356" y="77470"/>
                </a:lnTo>
                <a:lnTo>
                  <a:pt x="3085627" y="76200"/>
                </a:lnTo>
                <a:lnTo>
                  <a:pt x="3079778" y="76200"/>
                </a:lnTo>
                <a:lnTo>
                  <a:pt x="3076273" y="74930"/>
                </a:lnTo>
                <a:close/>
              </a:path>
              <a:path w="8658225" h="554990">
                <a:moveTo>
                  <a:pt x="3502322" y="76200"/>
                </a:moveTo>
                <a:lnTo>
                  <a:pt x="3431467" y="76200"/>
                </a:lnTo>
                <a:lnTo>
                  <a:pt x="3442161" y="77470"/>
                </a:lnTo>
                <a:lnTo>
                  <a:pt x="3493262" y="77470"/>
                </a:lnTo>
                <a:lnTo>
                  <a:pt x="3502322" y="76200"/>
                </a:lnTo>
                <a:close/>
              </a:path>
              <a:path w="8658225" h="554990">
                <a:moveTo>
                  <a:pt x="4759255" y="76200"/>
                </a:moveTo>
                <a:lnTo>
                  <a:pt x="4711516" y="76200"/>
                </a:lnTo>
                <a:lnTo>
                  <a:pt x="4709373" y="77470"/>
                </a:lnTo>
                <a:lnTo>
                  <a:pt x="4747424" y="77470"/>
                </a:lnTo>
                <a:lnTo>
                  <a:pt x="4759255" y="76200"/>
                </a:lnTo>
                <a:close/>
              </a:path>
              <a:path w="8658225" h="554990">
                <a:moveTo>
                  <a:pt x="4821070" y="76200"/>
                </a:moveTo>
                <a:lnTo>
                  <a:pt x="4774083" y="76200"/>
                </a:lnTo>
                <a:lnTo>
                  <a:pt x="4790500" y="77470"/>
                </a:lnTo>
                <a:lnTo>
                  <a:pt x="4833878" y="77470"/>
                </a:lnTo>
                <a:lnTo>
                  <a:pt x="4821070" y="76200"/>
                </a:lnTo>
                <a:close/>
              </a:path>
              <a:path w="8658225" h="554990">
                <a:moveTo>
                  <a:pt x="5384722" y="76200"/>
                </a:moveTo>
                <a:lnTo>
                  <a:pt x="5100211" y="76200"/>
                </a:lnTo>
                <a:lnTo>
                  <a:pt x="5103351" y="77470"/>
                </a:lnTo>
                <a:lnTo>
                  <a:pt x="5401938" y="77470"/>
                </a:lnTo>
                <a:lnTo>
                  <a:pt x="5384722" y="76200"/>
                </a:lnTo>
                <a:close/>
              </a:path>
              <a:path w="8658225" h="554990">
                <a:moveTo>
                  <a:pt x="5571346" y="76200"/>
                </a:moveTo>
                <a:lnTo>
                  <a:pt x="5522034" y="76200"/>
                </a:lnTo>
                <a:lnTo>
                  <a:pt x="5533171" y="77470"/>
                </a:lnTo>
                <a:lnTo>
                  <a:pt x="5578798" y="77470"/>
                </a:lnTo>
                <a:lnTo>
                  <a:pt x="5571346" y="76200"/>
                </a:lnTo>
                <a:close/>
              </a:path>
              <a:path w="8658225" h="554990">
                <a:moveTo>
                  <a:pt x="5646443" y="76200"/>
                </a:moveTo>
                <a:lnTo>
                  <a:pt x="5571346" y="76200"/>
                </a:lnTo>
                <a:lnTo>
                  <a:pt x="5583225" y="77470"/>
                </a:lnTo>
                <a:lnTo>
                  <a:pt x="5620623" y="77470"/>
                </a:lnTo>
                <a:lnTo>
                  <a:pt x="5646443" y="76200"/>
                </a:lnTo>
                <a:close/>
              </a:path>
              <a:path w="8658225" h="554990">
                <a:moveTo>
                  <a:pt x="6096676" y="76200"/>
                </a:moveTo>
                <a:lnTo>
                  <a:pt x="5954872" y="76200"/>
                </a:lnTo>
                <a:lnTo>
                  <a:pt x="5954984" y="77470"/>
                </a:lnTo>
                <a:lnTo>
                  <a:pt x="6079663" y="77470"/>
                </a:lnTo>
                <a:lnTo>
                  <a:pt x="6096676" y="76200"/>
                </a:lnTo>
                <a:close/>
              </a:path>
              <a:path w="8658225" h="554990">
                <a:moveTo>
                  <a:pt x="6357246" y="76200"/>
                </a:moveTo>
                <a:lnTo>
                  <a:pt x="6289204" y="76200"/>
                </a:lnTo>
                <a:lnTo>
                  <a:pt x="6300765" y="77470"/>
                </a:lnTo>
                <a:lnTo>
                  <a:pt x="6343762" y="77470"/>
                </a:lnTo>
                <a:lnTo>
                  <a:pt x="6357246" y="76200"/>
                </a:lnTo>
                <a:close/>
              </a:path>
              <a:path w="8658225" h="554990">
                <a:moveTo>
                  <a:pt x="6585841" y="76200"/>
                </a:moveTo>
                <a:lnTo>
                  <a:pt x="6486606" y="76200"/>
                </a:lnTo>
                <a:lnTo>
                  <a:pt x="6500203" y="77470"/>
                </a:lnTo>
                <a:lnTo>
                  <a:pt x="6580891" y="77470"/>
                </a:lnTo>
                <a:lnTo>
                  <a:pt x="6585841" y="76200"/>
                </a:lnTo>
                <a:close/>
              </a:path>
              <a:path w="8658225" h="554990">
                <a:moveTo>
                  <a:pt x="6626769" y="76200"/>
                </a:moveTo>
                <a:lnTo>
                  <a:pt x="6608340" y="76200"/>
                </a:lnTo>
                <a:lnTo>
                  <a:pt x="6610425" y="77470"/>
                </a:lnTo>
                <a:lnTo>
                  <a:pt x="6614637" y="77470"/>
                </a:lnTo>
                <a:lnTo>
                  <a:pt x="6626769" y="76200"/>
                </a:lnTo>
                <a:close/>
              </a:path>
              <a:path w="8658225" h="554990">
                <a:moveTo>
                  <a:pt x="721046" y="74930"/>
                </a:moveTo>
                <a:lnTo>
                  <a:pt x="676755" y="74930"/>
                </a:lnTo>
                <a:lnTo>
                  <a:pt x="669641" y="76200"/>
                </a:lnTo>
                <a:lnTo>
                  <a:pt x="712681" y="76200"/>
                </a:lnTo>
                <a:lnTo>
                  <a:pt x="721046" y="74930"/>
                </a:lnTo>
                <a:close/>
              </a:path>
              <a:path w="8658225" h="554990">
                <a:moveTo>
                  <a:pt x="1299708" y="72390"/>
                </a:moveTo>
                <a:lnTo>
                  <a:pt x="1048273" y="72390"/>
                </a:lnTo>
                <a:lnTo>
                  <a:pt x="1039657" y="73660"/>
                </a:lnTo>
                <a:lnTo>
                  <a:pt x="1093100" y="73660"/>
                </a:lnTo>
                <a:lnTo>
                  <a:pt x="1101311" y="74930"/>
                </a:lnTo>
                <a:lnTo>
                  <a:pt x="1110321" y="76200"/>
                </a:lnTo>
                <a:lnTo>
                  <a:pt x="1251926" y="76200"/>
                </a:lnTo>
                <a:lnTo>
                  <a:pt x="1300311" y="74930"/>
                </a:lnTo>
                <a:lnTo>
                  <a:pt x="1302584" y="73660"/>
                </a:lnTo>
                <a:lnTo>
                  <a:pt x="1299708" y="72390"/>
                </a:lnTo>
                <a:close/>
              </a:path>
              <a:path w="8658225" h="554990">
                <a:moveTo>
                  <a:pt x="1476511" y="72390"/>
                </a:moveTo>
                <a:lnTo>
                  <a:pt x="1374345" y="72390"/>
                </a:lnTo>
                <a:lnTo>
                  <a:pt x="1374543" y="73660"/>
                </a:lnTo>
                <a:lnTo>
                  <a:pt x="1375059" y="76200"/>
                </a:lnTo>
                <a:lnTo>
                  <a:pt x="1400161" y="74930"/>
                </a:lnTo>
                <a:lnTo>
                  <a:pt x="1476511" y="72390"/>
                </a:lnTo>
                <a:close/>
              </a:path>
              <a:path w="8658225" h="554990">
                <a:moveTo>
                  <a:pt x="1729339" y="74930"/>
                </a:moveTo>
                <a:lnTo>
                  <a:pt x="1630179" y="74930"/>
                </a:lnTo>
                <a:lnTo>
                  <a:pt x="1638501" y="76200"/>
                </a:lnTo>
                <a:lnTo>
                  <a:pt x="1710475" y="76200"/>
                </a:lnTo>
                <a:lnTo>
                  <a:pt x="1729339" y="74930"/>
                </a:lnTo>
                <a:close/>
              </a:path>
              <a:path w="8658225" h="554990">
                <a:moveTo>
                  <a:pt x="1758219" y="74930"/>
                </a:moveTo>
                <a:lnTo>
                  <a:pt x="1739546" y="74930"/>
                </a:lnTo>
                <a:lnTo>
                  <a:pt x="1747438" y="76200"/>
                </a:lnTo>
                <a:lnTo>
                  <a:pt x="1756949" y="76200"/>
                </a:lnTo>
                <a:lnTo>
                  <a:pt x="1758219" y="74930"/>
                </a:lnTo>
                <a:close/>
              </a:path>
              <a:path w="8658225" h="554990">
                <a:moveTo>
                  <a:pt x="1983980" y="73660"/>
                </a:moveTo>
                <a:lnTo>
                  <a:pt x="1789146" y="73660"/>
                </a:lnTo>
                <a:lnTo>
                  <a:pt x="1778083" y="74930"/>
                </a:lnTo>
                <a:lnTo>
                  <a:pt x="1770874" y="76200"/>
                </a:lnTo>
                <a:lnTo>
                  <a:pt x="1929866" y="76200"/>
                </a:lnTo>
                <a:lnTo>
                  <a:pt x="1941964" y="74930"/>
                </a:lnTo>
                <a:lnTo>
                  <a:pt x="1968850" y="74930"/>
                </a:lnTo>
                <a:lnTo>
                  <a:pt x="1983980" y="73660"/>
                </a:lnTo>
                <a:close/>
              </a:path>
              <a:path w="8658225" h="554990">
                <a:moveTo>
                  <a:pt x="2073162" y="74930"/>
                </a:moveTo>
                <a:lnTo>
                  <a:pt x="2037867" y="74930"/>
                </a:lnTo>
                <a:lnTo>
                  <a:pt x="2043811" y="76200"/>
                </a:lnTo>
                <a:lnTo>
                  <a:pt x="2072497" y="76200"/>
                </a:lnTo>
                <a:lnTo>
                  <a:pt x="2073162" y="74930"/>
                </a:lnTo>
                <a:close/>
              </a:path>
              <a:path w="8658225" h="554990">
                <a:moveTo>
                  <a:pt x="2400865" y="74930"/>
                </a:moveTo>
                <a:lnTo>
                  <a:pt x="2368779" y="74930"/>
                </a:lnTo>
                <a:lnTo>
                  <a:pt x="2354569" y="76200"/>
                </a:lnTo>
                <a:lnTo>
                  <a:pt x="2416201" y="76200"/>
                </a:lnTo>
                <a:lnTo>
                  <a:pt x="2400865" y="74930"/>
                </a:lnTo>
                <a:close/>
              </a:path>
              <a:path w="8658225" h="554990">
                <a:moveTo>
                  <a:pt x="2978141" y="73660"/>
                </a:moveTo>
                <a:lnTo>
                  <a:pt x="2636375" y="73660"/>
                </a:lnTo>
                <a:lnTo>
                  <a:pt x="2630050" y="74930"/>
                </a:lnTo>
                <a:lnTo>
                  <a:pt x="2864493" y="74930"/>
                </a:lnTo>
                <a:lnTo>
                  <a:pt x="2880396" y="76200"/>
                </a:lnTo>
                <a:lnTo>
                  <a:pt x="2953718" y="76200"/>
                </a:lnTo>
                <a:lnTo>
                  <a:pt x="2978141" y="73660"/>
                </a:lnTo>
                <a:close/>
              </a:path>
              <a:path w="8658225" h="554990">
                <a:moveTo>
                  <a:pt x="3129876" y="74930"/>
                </a:moveTo>
                <a:lnTo>
                  <a:pt x="3089959" y="74930"/>
                </a:lnTo>
                <a:lnTo>
                  <a:pt x="3097550" y="76200"/>
                </a:lnTo>
                <a:lnTo>
                  <a:pt x="3118060" y="76200"/>
                </a:lnTo>
                <a:lnTo>
                  <a:pt x="3129876" y="74930"/>
                </a:lnTo>
                <a:close/>
              </a:path>
              <a:path w="8658225" h="554990">
                <a:moveTo>
                  <a:pt x="3242902" y="74930"/>
                </a:moveTo>
                <a:lnTo>
                  <a:pt x="3190238" y="74930"/>
                </a:lnTo>
                <a:lnTo>
                  <a:pt x="3189049" y="76200"/>
                </a:lnTo>
                <a:lnTo>
                  <a:pt x="3234464" y="76200"/>
                </a:lnTo>
                <a:lnTo>
                  <a:pt x="3242902" y="74930"/>
                </a:lnTo>
                <a:close/>
              </a:path>
              <a:path w="8658225" h="554990">
                <a:moveTo>
                  <a:pt x="3541622" y="72390"/>
                </a:moveTo>
                <a:lnTo>
                  <a:pt x="3084465" y="72390"/>
                </a:lnTo>
                <a:lnTo>
                  <a:pt x="3082865" y="73660"/>
                </a:lnTo>
                <a:lnTo>
                  <a:pt x="3084881" y="74930"/>
                </a:lnTo>
                <a:lnTo>
                  <a:pt x="3257243" y="74930"/>
                </a:lnTo>
                <a:lnTo>
                  <a:pt x="3265943" y="76200"/>
                </a:lnTo>
                <a:lnTo>
                  <a:pt x="3269049" y="74930"/>
                </a:lnTo>
                <a:lnTo>
                  <a:pt x="3279869" y="73660"/>
                </a:lnTo>
                <a:lnTo>
                  <a:pt x="3533680" y="73660"/>
                </a:lnTo>
                <a:lnTo>
                  <a:pt x="3541622" y="72390"/>
                </a:lnTo>
                <a:close/>
              </a:path>
              <a:path w="8658225" h="554990">
                <a:moveTo>
                  <a:pt x="3390411" y="74930"/>
                </a:moveTo>
                <a:lnTo>
                  <a:pt x="3292384" y="74930"/>
                </a:lnTo>
                <a:lnTo>
                  <a:pt x="3278392" y="76200"/>
                </a:lnTo>
                <a:lnTo>
                  <a:pt x="3376498" y="76200"/>
                </a:lnTo>
                <a:lnTo>
                  <a:pt x="3390411" y="74930"/>
                </a:lnTo>
                <a:close/>
              </a:path>
              <a:path w="8658225" h="554990">
                <a:moveTo>
                  <a:pt x="3515742" y="74930"/>
                </a:moveTo>
                <a:lnTo>
                  <a:pt x="3417692" y="74930"/>
                </a:lnTo>
                <a:lnTo>
                  <a:pt x="3415361" y="76200"/>
                </a:lnTo>
                <a:lnTo>
                  <a:pt x="3509603" y="76200"/>
                </a:lnTo>
                <a:lnTo>
                  <a:pt x="3515742" y="74930"/>
                </a:lnTo>
                <a:close/>
              </a:path>
              <a:path w="8658225" h="554990">
                <a:moveTo>
                  <a:pt x="3749883" y="72390"/>
                </a:moveTo>
                <a:lnTo>
                  <a:pt x="3564275" y="72390"/>
                </a:lnTo>
                <a:lnTo>
                  <a:pt x="3566578" y="73660"/>
                </a:lnTo>
                <a:lnTo>
                  <a:pt x="3571443" y="74930"/>
                </a:lnTo>
                <a:lnTo>
                  <a:pt x="3578652" y="76200"/>
                </a:lnTo>
                <a:lnTo>
                  <a:pt x="3612193" y="76200"/>
                </a:lnTo>
                <a:lnTo>
                  <a:pt x="3626625" y="74930"/>
                </a:lnTo>
                <a:lnTo>
                  <a:pt x="3715766" y="74930"/>
                </a:lnTo>
                <a:lnTo>
                  <a:pt x="3723399" y="73660"/>
                </a:lnTo>
                <a:lnTo>
                  <a:pt x="3735168" y="73660"/>
                </a:lnTo>
                <a:lnTo>
                  <a:pt x="3749883" y="72390"/>
                </a:lnTo>
                <a:close/>
              </a:path>
              <a:path w="8658225" h="554990">
                <a:moveTo>
                  <a:pt x="3715766" y="74930"/>
                </a:moveTo>
                <a:lnTo>
                  <a:pt x="3694856" y="74930"/>
                </a:lnTo>
                <a:lnTo>
                  <a:pt x="3713460" y="76200"/>
                </a:lnTo>
                <a:lnTo>
                  <a:pt x="3715766" y="74930"/>
                </a:lnTo>
                <a:close/>
              </a:path>
              <a:path w="8658225" h="554990">
                <a:moveTo>
                  <a:pt x="4098065" y="74930"/>
                </a:moveTo>
                <a:lnTo>
                  <a:pt x="4067654" y="74930"/>
                </a:lnTo>
                <a:lnTo>
                  <a:pt x="4060747" y="76200"/>
                </a:lnTo>
                <a:lnTo>
                  <a:pt x="4092199" y="76200"/>
                </a:lnTo>
                <a:lnTo>
                  <a:pt x="4098065" y="74930"/>
                </a:lnTo>
                <a:close/>
              </a:path>
              <a:path w="8658225" h="554990">
                <a:moveTo>
                  <a:pt x="4650562" y="73660"/>
                </a:moveTo>
                <a:lnTo>
                  <a:pt x="4611127" y="73660"/>
                </a:lnTo>
                <a:lnTo>
                  <a:pt x="4606727" y="74930"/>
                </a:lnTo>
                <a:lnTo>
                  <a:pt x="4596315" y="74930"/>
                </a:lnTo>
                <a:lnTo>
                  <a:pt x="4592127" y="76200"/>
                </a:lnTo>
                <a:lnTo>
                  <a:pt x="4631021" y="76200"/>
                </a:lnTo>
                <a:lnTo>
                  <a:pt x="4641348" y="74930"/>
                </a:lnTo>
                <a:lnTo>
                  <a:pt x="4650562" y="73660"/>
                </a:lnTo>
                <a:close/>
              </a:path>
              <a:path w="8658225" h="554990">
                <a:moveTo>
                  <a:pt x="4781051" y="73660"/>
                </a:moveTo>
                <a:lnTo>
                  <a:pt x="4730724" y="73660"/>
                </a:lnTo>
                <a:lnTo>
                  <a:pt x="4725364" y="74930"/>
                </a:lnTo>
                <a:lnTo>
                  <a:pt x="4715242" y="76200"/>
                </a:lnTo>
                <a:lnTo>
                  <a:pt x="4792154" y="76200"/>
                </a:lnTo>
                <a:lnTo>
                  <a:pt x="4778580" y="74930"/>
                </a:lnTo>
                <a:lnTo>
                  <a:pt x="4767284" y="74930"/>
                </a:lnTo>
                <a:lnTo>
                  <a:pt x="4781051" y="73660"/>
                </a:lnTo>
                <a:close/>
              </a:path>
              <a:path w="8658225" h="554990">
                <a:moveTo>
                  <a:pt x="6085992" y="74930"/>
                </a:moveTo>
                <a:lnTo>
                  <a:pt x="5957568" y="74930"/>
                </a:lnTo>
                <a:lnTo>
                  <a:pt x="5956017" y="76200"/>
                </a:lnTo>
                <a:lnTo>
                  <a:pt x="6082852" y="76200"/>
                </a:lnTo>
                <a:lnTo>
                  <a:pt x="6085992" y="74930"/>
                </a:lnTo>
                <a:close/>
              </a:path>
              <a:path w="8658225" h="554990">
                <a:moveTo>
                  <a:pt x="6452307" y="74930"/>
                </a:moveTo>
                <a:lnTo>
                  <a:pt x="6418681" y="74930"/>
                </a:lnTo>
                <a:lnTo>
                  <a:pt x="6416286" y="76200"/>
                </a:lnTo>
                <a:lnTo>
                  <a:pt x="6449835" y="76200"/>
                </a:lnTo>
                <a:lnTo>
                  <a:pt x="6452307" y="74930"/>
                </a:lnTo>
                <a:close/>
              </a:path>
              <a:path w="8658225" h="554990">
                <a:moveTo>
                  <a:pt x="6670043" y="74930"/>
                </a:moveTo>
                <a:lnTo>
                  <a:pt x="6603477" y="74930"/>
                </a:lnTo>
                <a:lnTo>
                  <a:pt x="6606615" y="76200"/>
                </a:lnTo>
                <a:lnTo>
                  <a:pt x="6656638" y="76200"/>
                </a:lnTo>
                <a:lnTo>
                  <a:pt x="6670043" y="74930"/>
                </a:lnTo>
                <a:close/>
              </a:path>
              <a:path w="8658225" h="554990">
                <a:moveTo>
                  <a:pt x="6740559" y="74930"/>
                </a:moveTo>
                <a:lnTo>
                  <a:pt x="6680913" y="74930"/>
                </a:lnTo>
                <a:lnTo>
                  <a:pt x="6695040" y="76200"/>
                </a:lnTo>
                <a:lnTo>
                  <a:pt x="6731942" y="76200"/>
                </a:lnTo>
                <a:lnTo>
                  <a:pt x="6740559" y="74930"/>
                </a:lnTo>
                <a:close/>
              </a:path>
              <a:path w="8658225" h="554990">
                <a:moveTo>
                  <a:pt x="8199270" y="66040"/>
                </a:moveTo>
                <a:lnTo>
                  <a:pt x="8198536" y="67310"/>
                </a:lnTo>
                <a:lnTo>
                  <a:pt x="8198428" y="69850"/>
                </a:lnTo>
                <a:lnTo>
                  <a:pt x="6642439" y="69850"/>
                </a:lnTo>
                <a:lnTo>
                  <a:pt x="6652253" y="71120"/>
                </a:lnTo>
                <a:lnTo>
                  <a:pt x="6644377" y="71120"/>
                </a:lnTo>
                <a:lnTo>
                  <a:pt x="6632217" y="72390"/>
                </a:lnTo>
                <a:lnTo>
                  <a:pt x="6585160" y="72390"/>
                </a:lnTo>
                <a:lnTo>
                  <a:pt x="6577311" y="73660"/>
                </a:lnTo>
                <a:lnTo>
                  <a:pt x="6567893" y="74930"/>
                </a:lnTo>
                <a:lnTo>
                  <a:pt x="6799894" y="74930"/>
                </a:lnTo>
                <a:lnTo>
                  <a:pt x="6801768" y="76200"/>
                </a:lnTo>
                <a:lnTo>
                  <a:pt x="8324038" y="76200"/>
                </a:lnTo>
                <a:lnTo>
                  <a:pt x="8313494" y="74930"/>
                </a:lnTo>
                <a:lnTo>
                  <a:pt x="8307066" y="73660"/>
                </a:lnTo>
                <a:lnTo>
                  <a:pt x="8280585" y="73660"/>
                </a:lnTo>
                <a:lnTo>
                  <a:pt x="8271354" y="72390"/>
                </a:lnTo>
                <a:lnTo>
                  <a:pt x="6602492" y="72390"/>
                </a:lnTo>
                <a:lnTo>
                  <a:pt x="6588652" y="71120"/>
                </a:lnTo>
                <a:lnTo>
                  <a:pt x="8254374" y="71120"/>
                </a:lnTo>
                <a:lnTo>
                  <a:pt x="8237394" y="69850"/>
                </a:lnTo>
                <a:lnTo>
                  <a:pt x="8215365" y="67310"/>
                </a:lnTo>
                <a:lnTo>
                  <a:pt x="8206284" y="67310"/>
                </a:lnTo>
                <a:lnTo>
                  <a:pt x="8199270" y="66040"/>
                </a:lnTo>
                <a:close/>
              </a:path>
              <a:path w="8658225" h="554990">
                <a:moveTo>
                  <a:pt x="620795" y="73660"/>
                </a:moveTo>
                <a:lnTo>
                  <a:pt x="617970" y="73660"/>
                </a:lnTo>
                <a:lnTo>
                  <a:pt x="608332" y="74930"/>
                </a:lnTo>
                <a:lnTo>
                  <a:pt x="621164" y="74930"/>
                </a:lnTo>
                <a:lnTo>
                  <a:pt x="620795" y="73660"/>
                </a:lnTo>
                <a:close/>
              </a:path>
              <a:path w="8658225" h="554990">
                <a:moveTo>
                  <a:pt x="677017" y="73660"/>
                </a:moveTo>
                <a:lnTo>
                  <a:pt x="665007" y="73660"/>
                </a:lnTo>
                <a:lnTo>
                  <a:pt x="670477" y="74930"/>
                </a:lnTo>
                <a:lnTo>
                  <a:pt x="692305" y="74930"/>
                </a:lnTo>
                <a:lnTo>
                  <a:pt x="677017" y="73660"/>
                </a:lnTo>
                <a:close/>
              </a:path>
              <a:path w="8658225" h="554990">
                <a:moveTo>
                  <a:pt x="1040957" y="73660"/>
                </a:moveTo>
                <a:lnTo>
                  <a:pt x="1004577" y="73660"/>
                </a:lnTo>
                <a:lnTo>
                  <a:pt x="999372" y="74930"/>
                </a:lnTo>
                <a:lnTo>
                  <a:pt x="1025757" y="74930"/>
                </a:lnTo>
                <a:lnTo>
                  <a:pt x="1040957" y="73660"/>
                </a:lnTo>
                <a:close/>
              </a:path>
              <a:path w="8658225" h="554990">
                <a:moveTo>
                  <a:pt x="1560272" y="66040"/>
                </a:moveTo>
                <a:lnTo>
                  <a:pt x="1504836" y="66040"/>
                </a:lnTo>
                <a:lnTo>
                  <a:pt x="1472095" y="67310"/>
                </a:lnTo>
                <a:lnTo>
                  <a:pt x="1433610" y="67310"/>
                </a:lnTo>
                <a:lnTo>
                  <a:pt x="1428458" y="68580"/>
                </a:lnTo>
                <a:lnTo>
                  <a:pt x="1421318" y="71120"/>
                </a:lnTo>
                <a:lnTo>
                  <a:pt x="1410828" y="72390"/>
                </a:lnTo>
                <a:lnTo>
                  <a:pt x="1476511" y="72390"/>
                </a:lnTo>
                <a:lnTo>
                  <a:pt x="1481001" y="73660"/>
                </a:lnTo>
                <a:lnTo>
                  <a:pt x="1487117" y="74930"/>
                </a:lnTo>
                <a:lnTo>
                  <a:pt x="1500478" y="74930"/>
                </a:lnTo>
                <a:lnTo>
                  <a:pt x="1513757" y="73660"/>
                </a:lnTo>
                <a:lnTo>
                  <a:pt x="1551624" y="73660"/>
                </a:lnTo>
                <a:lnTo>
                  <a:pt x="1556090" y="72390"/>
                </a:lnTo>
                <a:lnTo>
                  <a:pt x="1547236" y="71120"/>
                </a:lnTo>
                <a:lnTo>
                  <a:pt x="1722541" y="71120"/>
                </a:lnTo>
                <a:lnTo>
                  <a:pt x="1719194" y="69850"/>
                </a:lnTo>
                <a:lnTo>
                  <a:pt x="1560973" y="69850"/>
                </a:lnTo>
                <a:lnTo>
                  <a:pt x="1553694" y="68580"/>
                </a:lnTo>
                <a:lnTo>
                  <a:pt x="1550739" y="67310"/>
                </a:lnTo>
                <a:lnTo>
                  <a:pt x="1560272" y="66040"/>
                </a:lnTo>
                <a:close/>
              </a:path>
              <a:path w="8658225" h="554990">
                <a:moveTo>
                  <a:pt x="1751918" y="73660"/>
                </a:moveTo>
                <a:lnTo>
                  <a:pt x="1642234" y="73660"/>
                </a:lnTo>
                <a:lnTo>
                  <a:pt x="1634609" y="74930"/>
                </a:lnTo>
                <a:lnTo>
                  <a:pt x="1755385" y="74930"/>
                </a:lnTo>
                <a:lnTo>
                  <a:pt x="1751918" y="73660"/>
                </a:lnTo>
                <a:close/>
              </a:path>
              <a:path w="8658225" h="554990">
                <a:moveTo>
                  <a:pt x="2071636" y="73660"/>
                </a:moveTo>
                <a:lnTo>
                  <a:pt x="1983980" y="73660"/>
                </a:lnTo>
                <a:lnTo>
                  <a:pt x="1983443" y="74930"/>
                </a:lnTo>
                <a:lnTo>
                  <a:pt x="2061624" y="74930"/>
                </a:lnTo>
                <a:lnTo>
                  <a:pt x="2071636" y="73660"/>
                </a:lnTo>
                <a:close/>
              </a:path>
              <a:path w="8658225" h="554990">
                <a:moveTo>
                  <a:pt x="2227644" y="73660"/>
                </a:moveTo>
                <a:lnTo>
                  <a:pt x="2159892" y="73660"/>
                </a:lnTo>
                <a:lnTo>
                  <a:pt x="2187544" y="74930"/>
                </a:lnTo>
                <a:lnTo>
                  <a:pt x="2214612" y="74930"/>
                </a:lnTo>
                <a:lnTo>
                  <a:pt x="2227644" y="73660"/>
                </a:lnTo>
                <a:close/>
              </a:path>
              <a:path w="8658225" h="554990">
                <a:moveTo>
                  <a:pt x="2562291" y="72390"/>
                </a:moveTo>
                <a:lnTo>
                  <a:pt x="2427597" y="72390"/>
                </a:lnTo>
                <a:lnTo>
                  <a:pt x="2480357" y="73660"/>
                </a:lnTo>
                <a:lnTo>
                  <a:pt x="2472370" y="74930"/>
                </a:lnTo>
                <a:lnTo>
                  <a:pt x="2572132" y="74930"/>
                </a:lnTo>
                <a:lnTo>
                  <a:pt x="2559543" y="73660"/>
                </a:lnTo>
                <a:lnTo>
                  <a:pt x="2562291" y="72390"/>
                </a:lnTo>
                <a:close/>
              </a:path>
              <a:path w="8658225" h="554990">
                <a:moveTo>
                  <a:pt x="3084465" y="72390"/>
                </a:moveTo>
                <a:lnTo>
                  <a:pt x="3026662" y="72390"/>
                </a:lnTo>
                <a:lnTo>
                  <a:pt x="3032513" y="73660"/>
                </a:lnTo>
                <a:lnTo>
                  <a:pt x="3036342" y="74930"/>
                </a:lnTo>
                <a:lnTo>
                  <a:pt x="3075577" y="74930"/>
                </a:lnTo>
                <a:lnTo>
                  <a:pt x="3078153" y="73660"/>
                </a:lnTo>
                <a:lnTo>
                  <a:pt x="3084465" y="72390"/>
                </a:lnTo>
                <a:close/>
              </a:path>
              <a:path w="8658225" h="554990">
                <a:moveTo>
                  <a:pt x="3527144" y="73660"/>
                </a:moveTo>
                <a:lnTo>
                  <a:pt x="3298321" y="73660"/>
                </a:lnTo>
                <a:lnTo>
                  <a:pt x="3309437" y="74930"/>
                </a:lnTo>
                <a:lnTo>
                  <a:pt x="3521377" y="74930"/>
                </a:lnTo>
                <a:lnTo>
                  <a:pt x="3527144" y="73660"/>
                </a:lnTo>
                <a:close/>
              </a:path>
              <a:path w="8658225" h="554990">
                <a:moveTo>
                  <a:pt x="4106390" y="73660"/>
                </a:moveTo>
                <a:lnTo>
                  <a:pt x="4070351" y="73660"/>
                </a:lnTo>
                <a:lnTo>
                  <a:pt x="4070741" y="74930"/>
                </a:lnTo>
                <a:lnTo>
                  <a:pt x="4102600" y="74930"/>
                </a:lnTo>
                <a:lnTo>
                  <a:pt x="4106390" y="73660"/>
                </a:lnTo>
                <a:close/>
              </a:path>
              <a:path w="8658225" h="554990">
                <a:moveTo>
                  <a:pt x="4316327" y="71120"/>
                </a:moveTo>
                <a:lnTo>
                  <a:pt x="4257616" y="71120"/>
                </a:lnTo>
                <a:lnTo>
                  <a:pt x="4266692" y="72390"/>
                </a:lnTo>
                <a:lnTo>
                  <a:pt x="4266692" y="74930"/>
                </a:lnTo>
                <a:lnTo>
                  <a:pt x="4312750" y="74930"/>
                </a:lnTo>
                <a:lnTo>
                  <a:pt x="4302116" y="73660"/>
                </a:lnTo>
                <a:lnTo>
                  <a:pt x="4296221" y="73660"/>
                </a:lnTo>
                <a:lnTo>
                  <a:pt x="4292414" y="72390"/>
                </a:lnTo>
                <a:lnTo>
                  <a:pt x="4288046" y="72390"/>
                </a:lnTo>
                <a:lnTo>
                  <a:pt x="4316327" y="71120"/>
                </a:lnTo>
                <a:close/>
              </a:path>
              <a:path w="8658225" h="554990">
                <a:moveTo>
                  <a:pt x="4688979" y="71120"/>
                </a:moveTo>
                <a:lnTo>
                  <a:pt x="4530414" y="71120"/>
                </a:lnTo>
                <a:lnTo>
                  <a:pt x="4536199" y="73660"/>
                </a:lnTo>
                <a:lnTo>
                  <a:pt x="4546872" y="74930"/>
                </a:lnTo>
                <a:lnTo>
                  <a:pt x="4570778" y="74930"/>
                </a:lnTo>
                <a:lnTo>
                  <a:pt x="4580686" y="73660"/>
                </a:lnTo>
                <a:lnTo>
                  <a:pt x="4650562" y="73660"/>
                </a:lnTo>
                <a:lnTo>
                  <a:pt x="4660407" y="72390"/>
                </a:lnTo>
                <a:lnTo>
                  <a:pt x="4672631" y="72390"/>
                </a:lnTo>
                <a:lnTo>
                  <a:pt x="4688979" y="71120"/>
                </a:lnTo>
                <a:close/>
              </a:path>
              <a:path w="8658225" h="554990">
                <a:moveTo>
                  <a:pt x="6125157" y="73660"/>
                </a:moveTo>
                <a:lnTo>
                  <a:pt x="5958477" y="73660"/>
                </a:lnTo>
                <a:lnTo>
                  <a:pt x="5958672" y="74930"/>
                </a:lnTo>
                <a:lnTo>
                  <a:pt x="6106548" y="74930"/>
                </a:lnTo>
                <a:lnTo>
                  <a:pt x="6125157" y="73660"/>
                </a:lnTo>
                <a:close/>
              </a:path>
              <a:path w="8658225" h="554990">
                <a:moveTo>
                  <a:pt x="6262018" y="71120"/>
                </a:moveTo>
                <a:lnTo>
                  <a:pt x="6214617" y="71120"/>
                </a:lnTo>
                <a:lnTo>
                  <a:pt x="6227541" y="72390"/>
                </a:lnTo>
                <a:lnTo>
                  <a:pt x="6239034" y="72390"/>
                </a:lnTo>
                <a:lnTo>
                  <a:pt x="6249538" y="73660"/>
                </a:lnTo>
                <a:lnTo>
                  <a:pt x="6259495" y="73660"/>
                </a:lnTo>
                <a:lnTo>
                  <a:pt x="6242483" y="74930"/>
                </a:lnTo>
                <a:lnTo>
                  <a:pt x="6327761" y="74930"/>
                </a:lnTo>
                <a:lnTo>
                  <a:pt x="6293846" y="73660"/>
                </a:lnTo>
                <a:lnTo>
                  <a:pt x="6262018" y="71120"/>
                </a:lnTo>
                <a:close/>
              </a:path>
              <a:path w="8658225" h="554990">
                <a:moveTo>
                  <a:pt x="6357501" y="71120"/>
                </a:moveTo>
                <a:lnTo>
                  <a:pt x="6309698" y="71120"/>
                </a:lnTo>
                <a:lnTo>
                  <a:pt x="6323080" y="72390"/>
                </a:lnTo>
                <a:lnTo>
                  <a:pt x="6327761" y="74930"/>
                </a:lnTo>
                <a:lnTo>
                  <a:pt x="6345197" y="74930"/>
                </a:lnTo>
                <a:lnTo>
                  <a:pt x="6345469" y="73660"/>
                </a:lnTo>
                <a:lnTo>
                  <a:pt x="6349620" y="73660"/>
                </a:lnTo>
                <a:lnTo>
                  <a:pt x="6352438" y="72390"/>
                </a:lnTo>
                <a:lnTo>
                  <a:pt x="6356909" y="72390"/>
                </a:lnTo>
                <a:lnTo>
                  <a:pt x="6357501" y="71120"/>
                </a:lnTo>
                <a:close/>
              </a:path>
              <a:path w="8658225" h="554990">
                <a:moveTo>
                  <a:pt x="6454240" y="73660"/>
                </a:moveTo>
                <a:lnTo>
                  <a:pt x="6409176" y="73660"/>
                </a:lnTo>
                <a:lnTo>
                  <a:pt x="6413725" y="74930"/>
                </a:lnTo>
                <a:lnTo>
                  <a:pt x="6453682" y="74930"/>
                </a:lnTo>
                <a:lnTo>
                  <a:pt x="6454240" y="73660"/>
                </a:lnTo>
                <a:close/>
              </a:path>
              <a:path w="8658225" h="554990">
                <a:moveTo>
                  <a:pt x="1016031" y="71120"/>
                </a:moveTo>
                <a:lnTo>
                  <a:pt x="1001407" y="72390"/>
                </a:lnTo>
                <a:lnTo>
                  <a:pt x="1014394" y="72390"/>
                </a:lnTo>
                <a:lnTo>
                  <a:pt x="1014218" y="73660"/>
                </a:lnTo>
                <a:lnTo>
                  <a:pt x="1039657" y="73660"/>
                </a:lnTo>
                <a:lnTo>
                  <a:pt x="1031038" y="72390"/>
                </a:lnTo>
                <a:lnTo>
                  <a:pt x="1016031" y="71120"/>
                </a:lnTo>
                <a:close/>
              </a:path>
              <a:path w="8658225" h="554990">
                <a:moveTo>
                  <a:pt x="1726862" y="71120"/>
                </a:moveTo>
                <a:lnTo>
                  <a:pt x="1594136" y="71120"/>
                </a:lnTo>
                <a:lnTo>
                  <a:pt x="1600554" y="72390"/>
                </a:lnTo>
                <a:lnTo>
                  <a:pt x="1655485" y="72390"/>
                </a:lnTo>
                <a:lnTo>
                  <a:pt x="1650047" y="73660"/>
                </a:lnTo>
                <a:lnTo>
                  <a:pt x="1747511" y="73660"/>
                </a:lnTo>
                <a:lnTo>
                  <a:pt x="1731839" y="72390"/>
                </a:lnTo>
                <a:lnTo>
                  <a:pt x="1726862" y="71120"/>
                </a:lnTo>
                <a:close/>
              </a:path>
              <a:path w="8658225" h="554990">
                <a:moveTo>
                  <a:pt x="1783521" y="71120"/>
                </a:moveTo>
                <a:lnTo>
                  <a:pt x="1746505" y="71120"/>
                </a:lnTo>
                <a:lnTo>
                  <a:pt x="1750840" y="72390"/>
                </a:lnTo>
                <a:lnTo>
                  <a:pt x="1758310" y="73660"/>
                </a:lnTo>
                <a:lnTo>
                  <a:pt x="1769132" y="72390"/>
                </a:lnTo>
                <a:lnTo>
                  <a:pt x="1783521" y="71120"/>
                </a:lnTo>
                <a:close/>
              </a:path>
              <a:path w="8658225" h="554990">
                <a:moveTo>
                  <a:pt x="2624772" y="71120"/>
                </a:moveTo>
                <a:lnTo>
                  <a:pt x="1801692" y="71120"/>
                </a:lnTo>
                <a:lnTo>
                  <a:pt x="1805328" y="72390"/>
                </a:lnTo>
                <a:lnTo>
                  <a:pt x="1799687" y="73660"/>
                </a:lnTo>
                <a:lnTo>
                  <a:pt x="2354194" y="73660"/>
                </a:lnTo>
                <a:lnTo>
                  <a:pt x="2368282" y="72390"/>
                </a:lnTo>
                <a:lnTo>
                  <a:pt x="2616721" y="72390"/>
                </a:lnTo>
                <a:lnTo>
                  <a:pt x="2624772" y="71120"/>
                </a:lnTo>
                <a:close/>
              </a:path>
              <a:path w="8658225" h="554990">
                <a:moveTo>
                  <a:pt x="3006820" y="71120"/>
                </a:moveTo>
                <a:lnTo>
                  <a:pt x="2638454" y="71120"/>
                </a:lnTo>
                <a:lnTo>
                  <a:pt x="2643199" y="72390"/>
                </a:lnTo>
                <a:lnTo>
                  <a:pt x="2641632" y="73660"/>
                </a:lnTo>
                <a:lnTo>
                  <a:pt x="2988870" y="73660"/>
                </a:lnTo>
                <a:lnTo>
                  <a:pt x="2998465" y="72390"/>
                </a:lnTo>
                <a:lnTo>
                  <a:pt x="3006820" y="71120"/>
                </a:lnTo>
                <a:close/>
              </a:path>
              <a:path w="8658225" h="554990">
                <a:moveTo>
                  <a:pt x="3892516" y="72390"/>
                </a:moveTo>
                <a:lnTo>
                  <a:pt x="3799799" y="72390"/>
                </a:lnTo>
                <a:lnTo>
                  <a:pt x="3814393" y="73660"/>
                </a:lnTo>
                <a:lnTo>
                  <a:pt x="3888706" y="73660"/>
                </a:lnTo>
                <a:lnTo>
                  <a:pt x="3892516" y="72390"/>
                </a:lnTo>
                <a:close/>
              </a:path>
              <a:path w="8658225" h="554990">
                <a:moveTo>
                  <a:pt x="3967254" y="71120"/>
                </a:moveTo>
                <a:lnTo>
                  <a:pt x="3906525" y="71120"/>
                </a:lnTo>
                <a:lnTo>
                  <a:pt x="3908592" y="72390"/>
                </a:lnTo>
                <a:lnTo>
                  <a:pt x="3911075" y="73660"/>
                </a:lnTo>
                <a:lnTo>
                  <a:pt x="3942416" y="73660"/>
                </a:lnTo>
                <a:lnTo>
                  <a:pt x="3951317" y="72390"/>
                </a:lnTo>
                <a:lnTo>
                  <a:pt x="3959192" y="72390"/>
                </a:lnTo>
                <a:lnTo>
                  <a:pt x="3967254" y="71120"/>
                </a:lnTo>
                <a:close/>
              </a:path>
              <a:path w="8658225" h="554990">
                <a:moveTo>
                  <a:pt x="4198028" y="69850"/>
                </a:moveTo>
                <a:lnTo>
                  <a:pt x="4004688" y="69850"/>
                </a:lnTo>
                <a:lnTo>
                  <a:pt x="4003998" y="71120"/>
                </a:lnTo>
                <a:lnTo>
                  <a:pt x="3996147" y="73660"/>
                </a:lnTo>
                <a:lnTo>
                  <a:pt x="4110022" y="73660"/>
                </a:lnTo>
                <a:lnTo>
                  <a:pt x="4114082" y="72390"/>
                </a:lnTo>
                <a:lnTo>
                  <a:pt x="4125830" y="72390"/>
                </a:lnTo>
                <a:lnTo>
                  <a:pt x="4134692" y="71120"/>
                </a:lnTo>
                <a:lnTo>
                  <a:pt x="4191099" y="71120"/>
                </a:lnTo>
                <a:lnTo>
                  <a:pt x="4198028" y="69850"/>
                </a:lnTo>
                <a:close/>
              </a:path>
              <a:path w="8658225" h="554990">
                <a:moveTo>
                  <a:pt x="4191099" y="71120"/>
                </a:moveTo>
                <a:lnTo>
                  <a:pt x="4146327" y="71120"/>
                </a:lnTo>
                <a:lnTo>
                  <a:pt x="4140188" y="72390"/>
                </a:lnTo>
                <a:lnTo>
                  <a:pt x="4142287" y="73660"/>
                </a:lnTo>
                <a:lnTo>
                  <a:pt x="4154920" y="73660"/>
                </a:lnTo>
                <a:lnTo>
                  <a:pt x="4178347" y="72390"/>
                </a:lnTo>
                <a:lnTo>
                  <a:pt x="4191099" y="71120"/>
                </a:lnTo>
                <a:close/>
              </a:path>
              <a:path w="8658225" h="554990">
                <a:moveTo>
                  <a:pt x="4801810" y="72390"/>
                </a:moveTo>
                <a:lnTo>
                  <a:pt x="4739444" y="72390"/>
                </a:lnTo>
                <a:lnTo>
                  <a:pt x="4735590" y="73660"/>
                </a:lnTo>
                <a:lnTo>
                  <a:pt x="4803407" y="73660"/>
                </a:lnTo>
                <a:lnTo>
                  <a:pt x="4801810" y="72390"/>
                </a:lnTo>
                <a:close/>
              </a:path>
              <a:path w="8658225" h="554990">
                <a:moveTo>
                  <a:pt x="4863788" y="71120"/>
                </a:moveTo>
                <a:lnTo>
                  <a:pt x="4805190" y="71120"/>
                </a:lnTo>
                <a:lnTo>
                  <a:pt x="4813034" y="72390"/>
                </a:lnTo>
                <a:lnTo>
                  <a:pt x="4835524" y="73660"/>
                </a:lnTo>
                <a:lnTo>
                  <a:pt x="6155592" y="73660"/>
                </a:lnTo>
                <a:lnTo>
                  <a:pt x="6166944" y="72390"/>
                </a:lnTo>
                <a:lnTo>
                  <a:pt x="4880052" y="72390"/>
                </a:lnTo>
                <a:lnTo>
                  <a:pt x="4863788" y="71120"/>
                </a:lnTo>
                <a:close/>
              </a:path>
              <a:path w="8658225" h="554990">
                <a:moveTo>
                  <a:pt x="6453873" y="71120"/>
                </a:moveTo>
                <a:lnTo>
                  <a:pt x="6370307" y="71120"/>
                </a:lnTo>
                <a:lnTo>
                  <a:pt x="6372187" y="72390"/>
                </a:lnTo>
                <a:lnTo>
                  <a:pt x="6385694" y="72390"/>
                </a:lnTo>
                <a:lnTo>
                  <a:pt x="6403754" y="73660"/>
                </a:lnTo>
                <a:lnTo>
                  <a:pt x="6454260" y="73660"/>
                </a:lnTo>
                <a:lnTo>
                  <a:pt x="6453797" y="72390"/>
                </a:lnTo>
                <a:lnTo>
                  <a:pt x="6453873" y="71120"/>
                </a:lnTo>
                <a:close/>
              </a:path>
              <a:path w="8658225" h="554990">
                <a:moveTo>
                  <a:pt x="8253466" y="62230"/>
                </a:moveTo>
                <a:lnTo>
                  <a:pt x="8217902" y="62230"/>
                </a:lnTo>
                <a:lnTo>
                  <a:pt x="8223597" y="63500"/>
                </a:lnTo>
                <a:lnTo>
                  <a:pt x="8237843" y="66040"/>
                </a:lnTo>
                <a:lnTo>
                  <a:pt x="8272548" y="71120"/>
                </a:lnTo>
                <a:lnTo>
                  <a:pt x="8284828" y="71120"/>
                </a:lnTo>
                <a:lnTo>
                  <a:pt x="8291512" y="72390"/>
                </a:lnTo>
                <a:lnTo>
                  <a:pt x="8293847" y="73660"/>
                </a:lnTo>
                <a:lnTo>
                  <a:pt x="8307066" y="73660"/>
                </a:lnTo>
                <a:lnTo>
                  <a:pt x="8300639" y="72390"/>
                </a:lnTo>
                <a:lnTo>
                  <a:pt x="8286309" y="69850"/>
                </a:lnTo>
                <a:lnTo>
                  <a:pt x="8271340" y="68580"/>
                </a:lnTo>
                <a:lnTo>
                  <a:pt x="8256566" y="66040"/>
                </a:lnTo>
                <a:lnTo>
                  <a:pt x="8269118" y="66040"/>
                </a:lnTo>
                <a:lnTo>
                  <a:pt x="8267669" y="64770"/>
                </a:lnTo>
                <a:lnTo>
                  <a:pt x="8253466" y="62230"/>
                </a:lnTo>
                <a:close/>
              </a:path>
              <a:path w="8658225" h="554990">
                <a:moveTo>
                  <a:pt x="1086596" y="66040"/>
                </a:moveTo>
                <a:lnTo>
                  <a:pt x="1070911" y="66040"/>
                </a:lnTo>
                <a:lnTo>
                  <a:pt x="1063376" y="67310"/>
                </a:lnTo>
                <a:lnTo>
                  <a:pt x="1064019" y="68580"/>
                </a:lnTo>
                <a:lnTo>
                  <a:pt x="1070426" y="69850"/>
                </a:lnTo>
                <a:lnTo>
                  <a:pt x="1080180" y="71120"/>
                </a:lnTo>
                <a:lnTo>
                  <a:pt x="1066332" y="71120"/>
                </a:lnTo>
                <a:lnTo>
                  <a:pt x="1059713" y="72390"/>
                </a:lnTo>
                <a:lnTo>
                  <a:pt x="1228341" y="72390"/>
                </a:lnTo>
                <a:lnTo>
                  <a:pt x="1225965" y="71120"/>
                </a:lnTo>
                <a:lnTo>
                  <a:pt x="1226674" y="69850"/>
                </a:lnTo>
                <a:lnTo>
                  <a:pt x="1232145" y="69850"/>
                </a:lnTo>
                <a:lnTo>
                  <a:pt x="1234303" y="68580"/>
                </a:lnTo>
                <a:lnTo>
                  <a:pt x="1230958" y="68580"/>
                </a:lnTo>
                <a:lnTo>
                  <a:pt x="1222852" y="67310"/>
                </a:lnTo>
                <a:lnTo>
                  <a:pt x="1101260" y="67310"/>
                </a:lnTo>
                <a:lnTo>
                  <a:pt x="1086596" y="66040"/>
                </a:lnTo>
                <a:close/>
              </a:path>
              <a:path w="8658225" h="554990">
                <a:moveTo>
                  <a:pt x="1402038" y="69850"/>
                </a:moveTo>
                <a:lnTo>
                  <a:pt x="1257855" y="69850"/>
                </a:lnTo>
                <a:lnTo>
                  <a:pt x="1228341" y="72390"/>
                </a:lnTo>
                <a:lnTo>
                  <a:pt x="1296068" y="72390"/>
                </a:lnTo>
                <a:lnTo>
                  <a:pt x="1296049" y="71120"/>
                </a:lnTo>
                <a:lnTo>
                  <a:pt x="1400394" y="71120"/>
                </a:lnTo>
                <a:lnTo>
                  <a:pt x="1402038" y="69850"/>
                </a:lnTo>
                <a:close/>
              </a:path>
              <a:path w="8658225" h="554990">
                <a:moveTo>
                  <a:pt x="1363038" y="71120"/>
                </a:moveTo>
                <a:lnTo>
                  <a:pt x="1304036" y="71120"/>
                </a:lnTo>
                <a:lnTo>
                  <a:pt x="1311660" y="72390"/>
                </a:lnTo>
                <a:lnTo>
                  <a:pt x="1351249" y="72390"/>
                </a:lnTo>
                <a:lnTo>
                  <a:pt x="1363038" y="71120"/>
                </a:lnTo>
                <a:close/>
              </a:path>
              <a:path w="8658225" h="554990">
                <a:moveTo>
                  <a:pt x="3887804" y="71120"/>
                </a:moveTo>
                <a:lnTo>
                  <a:pt x="3006820" y="71120"/>
                </a:lnTo>
                <a:lnTo>
                  <a:pt x="3018271" y="72390"/>
                </a:lnTo>
                <a:lnTo>
                  <a:pt x="3890909" y="72390"/>
                </a:lnTo>
                <a:lnTo>
                  <a:pt x="3887804" y="71120"/>
                </a:lnTo>
                <a:close/>
              </a:path>
              <a:path w="8658225" h="554990">
                <a:moveTo>
                  <a:pt x="4344609" y="69850"/>
                </a:moveTo>
                <a:lnTo>
                  <a:pt x="4198028" y="69850"/>
                </a:lnTo>
                <a:lnTo>
                  <a:pt x="4213773" y="71120"/>
                </a:lnTo>
                <a:lnTo>
                  <a:pt x="4220187" y="72390"/>
                </a:lnTo>
                <a:lnTo>
                  <a:pt x="4240107" y="72390"/>
                </a:lnTo>
                <a:lnTo>
                  <a:pt x="4257616" y="71120"/>
                </a:lnTo>
                <a:lnTo>
                  <a:pt x="4316327" y="71120"/>
                </a:lnTo>
                <a:lnTo>
                  <a:pt x="4344609" y="69850"/>
                </a:lnTo>
                <a:close/>
              </a:path>
              <a:path w="8658225" h="554990">
                <a:moveTo>
                  <a:pt x="4694517" y="69850"/>
                </a:moveTo>
                <a:lnTo>
                  <a:pt x="4471636" y="69850"/>
                </a:lnTo>
                <a:lnTo>
                  <a:pt x="4474657" y="72390"/>
                </a:lnTo>
                <a:lnTo>
                  <a:pt x="4496955" y="72390"/>
                </a:lnTo>
                <a:lnTo>
                  <a:pt x="4513078" y="71120"/>
                </a:lnTo>
                <a:lnTo>
                  <a:pt x="4688979" y="71120"/>
                </a:lnTo>
                <a:lnTo>
                  <a:pt x="4694517" y="69850"/>
                </a:lnTo>
                <a:close/>
              </a:path>
              <a:path w="8658225" h="554990">
                <a:moveTo>
                  <a:pt x="4751874" y="69850"/>
                </a:moveTo>
                <a:lnTo>
                  <a:pt x="4734364" y="69850"/>
                </a:lnTo>
                <a:lnTo>
                  <a:pt x="4739746" y="71120"/>
                </a:lnTo>
                <a:lnTo>
                  <a:pt x="4742041" y="71120"/>
                </a:lnTo>
                <a:lnTo>
                  <a:pt x="4741767" y="72390"/>
                </a:lnTo>
                <a:lnTo>
                  <a:pt x="4792130" y="72390"/>
                </a:lnTo>
                <a:lnTo>
                  <a:pt x="4763435" y="71120"/>
                </a:lnTo>
                <a:lnTo>
                  <a:pt x="4751874" y="69850"/>
                </a:lnTo>
                <a:close/>
              </a:path>
              <a:path w="8658225" h="554990">
                <a:moveTo>
                  <a:pt x="4988304" y="69850"/>
                </a:moveTo>
                <a:lnTo>
                  <a:pt x="4978564" y="71120"/>
                </a:lnTo>
                <a:lnTo>
                  <a:pt x="4926802" y="71120"/>
                </a:lnTo>
                <a:lnTo>
                  <a:pt x="4900855" y="72390"/>
                </a:lnTo>
                <a:lnTo>
                  <a:pt x="5005059" y="72390"/>
                </a:lnTo>
                <a:lnTo>
                  <a:pt x="4994193" y="71120"/>
                </a:lnTo>
                <a:lnTo>
                  <a:pt x="4988304" y="69850"/>
                </a:lnTo>
                <a:close/>
              </a:path>
              <a:path w="8658225" h="554990">
                <a:moveTo>
                  <a:pt x="5058374" y="71120"/>
                </a:moveTo>
                <a:lnTo>
                  <a:pt x="5028974" y="71120"/>
                </a:lnTo>
                <a:lnTo>
                  <a:pt x="5026303" y="72390"/>
                </a:lnTo>
                <a:lnTo>
                  <a:pt x="5064305" y="72390"/>
                </a:lnTo>
                <a:lnTo>
                  <a:pt x="5058374" y="71120"/>
                </a:lnTo>
                <a:close/>
              </a:path>
              <a:path w="8658225" h="554990">
                <a:moveTo>
                  <a:pt x="5437819" y="69850"/>
                </a:moveTo>
                <a:lnTo>
                  <a:pt x="5105644" y="69850"/>
                </a:lnTo>
                <a:lnTo>
                  <a:pt x="5092363" y="71120"/>
                </a:lnTo>
                <a:lnTo>
                  <a:pt x="5081653" y="71120"/>
                </a:lnTo>
                <a:lnTo>
                  <a:pt x="5074193" y="72390"/>
                </a:lnTo>
                <a:lnTo>
                  <a:pt x="5425142" y="72390"/>
                </a:lnTo>
                <a:lnTo>
                  <a:pt x="5437638" y="71120"/>
                </a:lnTo>
                <a:lnTo>
                  <a:pt x="5437819" y="69850"/>
                </a:lnTo>
                <a:close/>
              </a:path>
              <a:path w="8658225" h="554990">
                <a:moveTo>
                  <a:pt x="6218606" y="67310"/>
                </a:moveTo>
                <a:lnTo>
                  <a:pt x="5657680" y="67310"/>
                </a:lnTo>
                <a:lnTo>
                  <a:pt x="5647967" y="68580"/>
                </a:lnTo>
                <a:lnTo>
                  <a:pt x="5637576" y="68580"/>
                </a:lnTo>
                <a:lnTo>
                  <a:pt x="5626348" y="69850"/>
                </a:lnTo>
                <a:lnTo>
                  <a:pt x="5466460" y="69850"/>
                </a:lnTo>
                <a:lnTo>
                  <a:pt x="5458324" y="71120"/>
                </a:lnTo>
                <a:lnTo>
                  <a:pt x="5454965" y="72390"/>
                </a:lnTo>
                <a:lnTo>
                  <a:pt x="6175404" y="72390"/>
                </a:lnTo>
                <a:lnTo>
                  <a:pt x="6180735" y="71120"/>
                </a:lnTo>
                <a:lnTo>
                  <a:pt x="6247979" y="71120"/>
                </a:lnTo>
                <a:lnTo>
                  <a:pt x="6235773" y="69850"/>
                </a:lnTo>
                <a:lnTo>
                  <a:pt x="6225836" y="68580"/>
                </a:lnTo>
                <a:lnTo>
                  <a:pt x="6218606" y="67310"/>
                </a:lnTo>
                <a:close/>
              </a:path>
              <a:path w="8658225" h="554990">
                <a:moveTo>
                  <a:pt x="6551152" y="71120"/>
                </a:moveTo>
                <a:lnTo>
                  <a:pt x="6477919" y="71120"/>
                </a:lnTo>
                <a:lnTo>
                  <a:pt x="6483876" y="72390"/>
                </a:lnTo>
                <a:lnTo>
                  <a:pt x="6542890" y="72390"/>
                </a:lnTo>
                <a:lnTo>
                  <a:pt x="6551152" y="71120"/>
                </a:lnTo>
                <a:close/>
              </a:path>
              <a:path w="8658225" h="554990">
                <a:moveTo>
                  <a:pt x="4687811" y="68580"/>
                </a:moveTo>
                <a:lnTo>
                  <a:pt x="1805075" y="68580"/>
                </a:lnTo>
                <a:lnTo>
                  <a:pt x="1781473" y="69850"/>
                </a:lnTo>
                <a:lnTo>
                  <a:pt x="1770364" y="71120"/>
                </a:lnTo>
                <a:lnTo>
                  <a:pt x="3887121" y="71120"/>
                </a:lnTo>
                <a:lnTo>
                  <a:pt x="3892781" y="69850"/>
                </a:lnTo>
                <a:lnTo>
                  <a:pt x="4693365" y="69850"/>
                </a:lnTo>
                <a:lnTo>
                  <a:pt x="4687811" y="68580"/>
                </a:lnTo>
                <a:close/>
              </a:path>
              <a:path w="8658225" h="554990">
                <a:moveTo>
                  <a:pt x="4004688" y="69850"/>
                </a:moveTo>
                <a:lnTo>
                  <a:pt x="3892781" y="69850"/>
                </a:lnTo>
                <a:lnTo>
                  <a:pt x="3902160" y="71120"/>
                </a:lnTo>
                <a:lnTo>
                  <a:pt x="3988790" y="71120"/>
                </a:lnTo>
                <a:lnTo>
                  <a:pt x="4004688" y="69850"/>
                </a:lnTo>
                <a:close/>
              </a:path>
              <a:path w="8658225" h="554990">
                <a:moveTo>
                  <a:pt x="4395176" y="69850"/>
                </a:moveTo>
                <a:lnTo>
                  <a:pt x="4363800" y="69850"/>
                </a:lnTo>
                <a:lnTo>
                  <a:pt x="4355629" y="71120"/>
                </a:lnTo>
                <a:lnTo>
                  <a:pt x="4392118" y="71120"/>
                </a:lnTo>
                <a:lnTo>
                  <a:pt x="4395176" y="69850"/>
                </a:lnTo>
                <a:close/>
              </a:path>
              <a:path w="8658225" h="554990">
                <a:moveTo>
                  <a:pt x="4454776" y="69850"/>
                </a:moveTo>
                <a:lnTo>
                  <a:pt x="4415540" y="69850"/>
                </a:lnTo>
                <a:lnTo>
                  <a:pt x="4412981" y="71120"/>
                </a:lnTo>
                <a:lnTo>
                  <a:pt x="4440289" y="71120"/>
                </a:lnTo>
                <a:lnTo>
                  <a:pt x="4454776" y="69850"/>
                </a:lnTo>
                <a:close/>
              </a:path>
              <a:path w="8658225" h="554990">
                <a:moveTo>
                  <a:pt x="4842457" y="69850"/>
                </a:moveTo>
                <a:lnTo>
                  <a:pt x="4791086" y="69850"/>
                </a:lnTo>
                <a:lnTo>
                  <a:pt x="4797758" y="71120"/>
                </a:lnTo>
                <a:lnTo>
                  <a:pt x="4851458" y="71120"/>
                </a:lnTo>
                <a:lnTo>
                  <a:pt x="4842457" y="69850"/>
                </a:lnTo>
                <a:close/>
              </a:path>
              <a:path w="8658225" h="554990">
                <a:moveTo>
                  <a:pt x="5059780" y="69850"/>
                </a:moveTo>
                <a:lnTo>
                  <a:pt x="5007267" y="69850"/>
                </a:lnTo>
                <a:lnTo>
                  <a:pt x="5015494" y="71120"/>
                </a:lnTo>
                <a:lnTo>
                  <a:pt x="5056565" y="71120"/>
                </a:lnTo>
                <a:lnTo>
                  <a:pt x="5059780" y="69850"/>
                </a:lnTo>
                <a:close/>
              </a:path>
              <a:path w="8658225" h="554990">
                <a:moveTo>
                  <a:pt x="6522717" y="68580"/>
                </a:moveTo>
                <a:lnTo>
                  <a:pt x="6274977" y="68580"/>
                </a:lnTo>
                <a:lnTo>
                  <a:pt x="6279883" y="69850"/>
                </a:lnTo>
                <a:lnTo>
                  <a:pt x="6293378" y="71120"/>
                </a:lnTo>
                <a:lnTo>
                  <a:pt x="6352749" y="71120"/>
                </a:lnTo>
                <a:lnTo>
                  <a:pt x="6346345" y="69850"/>
                </a:lnTo>
                <a:lnTo>
                  <a:pt x="6531265" y="69850"/>
                </a:lnTo>
                <a:lnTo>
                  <a:pt x="6522717" y="68580"/>
                </a:lnTo>
                <a:close/>
              </a:path>
              <a:path w="8658225" h="554990">
                <a:moveTo>
                  <a:pt x="6458666" y="69850"/>
                </a:moveTo>
                <a:lnTo>
                  <a:pt x="6377358" y="69850"/>
                </a:lnTo>
                <a:lnTo>
                  <a:pt x="6372547" y="71120"/>
                </a:lnTo>
                <a:lnTo>
                  <a:pt x="6456028" y="71120"/>
                </a:lnTo>
                <a:lnTo>
                  <a:pt x="6458666" y="69850"/>
                </a:lnTo>
                <a:close/>
              </a:path>
              <a:path w="8658225" h="554990">
                <a:moveTo>
                  <a:pt x="6572639" y="69850"/>
                </a:moveTo>
                <a:lnTo>
                  <a:pt x="6474859" y="69850"/>
                </a:lnTo>
                <a:lnTo>
                  <a:pt x="6474788" y="71120"/>
                </a:lnTo>
                <a:lnTo>
                  <a:pt x="6561163" y="71120"/>
                </a:lnTo>
                <a:lnTo>
                  <a:pt x="6572639" y="69850"/>
                </a:lnTo>
                <a:close/>
              </a:path>
              <a:path w="8658225" h="554990">
                <a:moveTo>
                  <a:pt x="8360455" y="50800"/>
                </a:moveTo>
                <a:lnTo>
                  <a:pt x="8366875" y="54610"/>
                </a:lnTo>
                <a:lnTo>
                  <a:pt x="8366830" y="55880"/>
                </a:lnTo>
                <a:lnTo>
                  <a:pt x="8364602" y="55880"/>
                </a:lnTo>
                <a:lnTo>
                  <a:pt x="8364475" y="57150"/>
                </a:lnTo>
                <a:lnTo>
                  <a:pt x="8225840" y="57150"/>
                </a:lnTo>
                <a:lnTo>
                  <a:pt x="8237703" y="58420"/>
                </a:lnTo>
                <a:lnTo>
                  <a:pt x="8249126" y="58420"/>
                </a:lnTo>
                <a:lnTo>
                  <a:pt x="8260337" y="59690"/>
                </a:lnTo>
                <a:lnTo>
                  <a:pt x="8271567" y="62230"/>
                </a:lnTo>
                <a:lnTo>
                  <a:pt x="8283046" y="63500"/>
                </a:lnTo>
                <a:lnTo>
                  <a:pt x="8295004" y="66040"/>
                </a:lnTo>
                <a:lnTo>
                  <a:pt x="8300910" y="67224"/>
                </a:lnTo>
                <a:lnTo>
                  <a:pt x="8301663" y="67310"/>
                </a:lnTo>
                <a:lnTo>
                  <a:pt x="8307671" y="68580"/>
                </a:lnTo>
                <a:lnTo>
                  <a:pt x="8313991" y="71120"/>
                </a:lnTo>
                <a:lnTo>
                  <a:pt x="8396038" y="71120"/>
                </a:lnTo>
                <a:lnTo>
                  <a:pt x="8389250" y="68580"/>
                </a:lnTo>
                <a:lnTo>
                  <a:pt x="8368926" y="62230"/>
                </a:lnTo>
                <a:lnTo>
                  <a:pt x="8405419" y="62230"/>
                </a:lnTo>
                <a:lnTo>
                  <a:pt x="8401475" y="60960"/>
                </a:lnTo>
                <a:lnTo>
                  <a:pt x="8395566" y="59690"/>
                </a:lnTo>
                <a:lnTo>
                  <a:pt x="8390072" y="57150"/>
                </a:lnTo>
                <a:lnTo>
                  <a:pt x="8374080" y="54610"/>
                </a:lnTo>
                <a:lnTo>
                  <a:pt x="8360455" y="50800"/>
                </a:lnTo>
                <a:close/>
              </a:path>
              <a:path w="8658225" h="554990">
                <a:moveTo>
                  <a:pt x="1345575" y="67310"/>
                </a:moveTo>
                <a:lnTo>
                  <a:pt x="1307167" y="67310"/>
                </a:lnTo>
                <a:lnTo>
                  <a:pt x="1298488" y="68580"/>
                </a:lnTo>
                <a:lnTo>
                  <a:pt x="1286727" y="68580"/>
                </a:lnTo>
                <a:lnTo>
                  <a:pt x="1272858" y="69850"/>
                </a:lnTo>
                <a:lnTo>
                  <a:pt x="1337899" y="69850"/>
                </a:lnTo>
                <a:lnTo>
                  <a:pt x="1344650" y="68580"/>
                </a:lnTo>
                <a:lnTo>
                  <a:pt x="1345575" y="67310"/>
                </a:lnTo>
                <a:close/>
              </a:path>
              <a:path w="8658225" h="554990">
                <a:moveTo>
                  <a:pt x="1386550" y="68580"/>
                </a:moveTo>
                <a:lnTo>
                  <a:pt x="1373520" y="69850"/>
                </a:lnTo>
                <a:lnTo>
                  <a:pt x="1396740" y="69850"/>
                </a:lnTo>
                <a:lnTo>
                  <a:pt x="1386550" y="68580"/>
                </a:lnTo>
                <a:close/>
              </a:path>
              <a:path w="8658225" h="554990">
                <a:moveTo>
                  <a:pt x="1716700" y="68580"/>
                </a:moveTo>
                <a:lnTo>
                  <a:pt x="1576738" y="68580"/>
                </a:lnTo>
                <a:lnTo>
                  <a:pt x="1560973" y="69850"/>
                </a:lnTo>
                <a:lnTo>
                  <a:pt x="1717140" y="69850"/>
                </a:lnTo>
                <a:lnTo>
                  <a:pt x="1716700" y="68580"/>
                </a:lnTo>
                <a:close/>
              </a:path>
              <a:path w="8658225" h="554990">
                <a:moveTo>
                  <a:pt x="4832021" y="68580"/>
                </a:moveTo>
                <a:lnTo>
                  <a:pt x="4781424" y="68580"/>
                </a:lnTo>
                <a:lnTo>
                  <a:pt x="4785524" y="69850"/>
                </a:lnTo>
                <a:lnTo>
                  <a:pt x="4836180" y="69850"/>
                </a:lnTo>
                <a:lnTo>
                  <a:pt x="4832021" y="68580"/>
                </a:lnTo>
                <a:close/>
              </a:path>
              <a:path w="8658225" h="554990">
                <a:moveTo>
                  <a:pt x="5098891" y="68580"/>
                </a:moveTo>
                <a:lnTo>
                  <a:pt x="4999985" y="68580"/>
                </a:lnTo>
                <a:lnTo>
                  <a:pt x="5002646" y="69850"/>
                </a:lnTo>
                <a:lnTo>
                  <a:pt x="5080454" y="69850"/>
                </a:lnTo>
                <a:lnTo>
                  <a:pt x="5098891" y="68580"/>
                </a:lnTo>
                <a:close/>
              </a:path>
              <a:path w="8658225" h="554990">
                <a:moveTo>
                  <a:pt x="5463761" y="66040"/>
                </a:moveTo>
                <a:lnTo>
                  <a:pt x="5156612" y="66040"/>
                </a:lnTo>
                <a:lnTo>
                  <a:pt x="5157050" y="67310"/>
                </a:lnTo>
                <a:lnTo>
                  <a:pt x="5154114" y="68580"/>
                </a:lnTo>
                <a:lnTo>
                  <a:pt x="5120816" y="69850"/>
                </a:lnTo>
                <a:lnTo>
                  <a:pt x="5414074" y="69850"/>
                </a:lnTo>
                <a:lnTo>
                  <a:pt x="5421341" y="68580"/>
                </a:lnTo>
                <a:lnTo>
                  <a:pt x="5403969" y="68580"/>
                </a:lnTo>
                <a:lnTo>
                  <a:pt x="5411812" y="67310"/>
                </a:lnTo>
                <a:lnTo>
                  <a:pt x="5448925" y="67310"/>
                </a:lnTo>
                <a:lnTo>
                  <a:pt x="5463761" y="66040"/>
                </a:lnTo>
                <a:close/>
              </a:path>
              <a:path w="8658225" h="554990">
                <a:moveTo>
                  <a:pt x="5595778" y="67310"/>
                </a:moveTo>
                <a:lnTo>
                  <a:pt x="5518921" y="67310"/>
                </a:lnTo>
                <a:lnTo>
                  <a:pt x="5513770" y="68580"/>
                </a:lnTo>
                <a:lnTo>
                  <a:pt x="5499659" y="68580"/>
                </a:lnTo>
                <a:lnTo>
                  <a:pt x="5482064" y="69850"/>
                </a:lnTo>
                <a:lnTo>
                  <a:pt x="5577833" y="69850"/>
                </a:lnTo>
                <a:lnTo>
                  <a:pt x="5586312" y="68580"/>
                </a:lnTo>
                <a:lnTo>
                  <a:pt x="5595778" y="67310"/>
                </a:lnTo>
                <a:close/>
              </a:path>
              <a:path w="8658225" h="554990">
                <a:moveTo>
                  <a:pt x="6656323" y="67310"/>
                </a:moveTo>
                <a:lnTo>
                  <a:pt x="6550118" y="67310"/>
                </a:lnTo>
                <a:lnTo>
                  <a:pt x="6554458" y="68580"/>
                </a:lnTo>
                <a:lnTo>
                  <a:pt x="6554262" y="69850"/>
                </a:lnTo>
                <a:lnTo>
                  <a:pt x="6585296" y="69850"/>
                </a:lnTo>
                <a:lnTo>
                  <a:pt x="6598848" y="68580"/>
                </a:lnTo>
                <a:lnTo>
                  <a:pt x="6613011" y="68580"/>
                </a:lnTo>
                <a:lnTo>
                  <a:pt x="6656323" y="67310"/>
                </a:lnTo>
                <a:close/>
              </a:path>
              <a:path w="8658225" h="554990">
                <a:moveTo>
                  <a:pt x="8016739" y="64770"/>
                </a:moveTo>
                <a:lnTo>
                  <a:pt x="8003637" y="64770"/>
                </a:lnTo>
                <a:lnTo>
                  <a:pt x="8002326" y="66040"/>
                </a:lnTo>
                <a:lnTo>
                  <a:pt x="8012807" y="67310"/>
                </a:lnTo>
                <a:lnTo>
                  <a:pt x="8003504" y="68580"/>
                </a:lnTo>
                <a:lnTo>
                  <a:pt x="6642614" y="68580"/>
                </a:lnTo>
                <a:lnTo>
                  <a:pt x="6639870" y="69850"/>
                </a:lnTo>
                <a:lnTo>
                  <a:pt x="8198428" y="69850"/>
                </a:lnTo>
                <a:lnTo>
                  <a:pt x="8188665" y="68580"/>
                </a:lnTo>
                <a:lnTo>
                  <a:pt x="8181954" y="67310"/>
                </a:lnTo>
                <a:lnTo>
                  <a:pt x="8177849" y="66040"/>
                </a:lnTo>
                <a:lnTo>
                  <a:pt x="8030867" y="66040"/>
                </a:lnTo>
                <a:lnTo>
                  <a:pt x="8016739" y="64770"/>
                </a:lnTo>
                <a:close/>
              </a:path>
              <a:path w="8658225" h="554990">
                <a:moveTo>
                  <a:pt x="1721935" y="67310"/>
                </a:moveTo>
                <a:lnTo>
                  <a:pt x="1601055" y="67310"/>
                </a:lnTo>
                <a:lnTo>
                  <a:pt x="1589972" y="68580"/>
                </a:lnTo>
                <a:lnTo>
                  <a:pt x="1718192" y="68580"/>
                </a:lnTo>
                <a:lnTo>
                  <a:pt x="1721935" y="67310"/>
                </a:lnTo>
                <a:close/>
              </a:path>
              <a:path w="8658225" h="554990">
                <a:moveTo>
                  <a:pt x="1802767" y="66040"/>
                </a:moveTo>
                <a:lnTo>
                  <a:pt x="1737453" y="66040"/>
                </a:lnTo>
                <a:lnTo>
                  <a:pt x="1743843" y="67310"/>
                </a:lnTo>
                <a:lnTo>
                  <a:pt x="1756488" y="68580"/>
                </a:lnTo>
                <a:lnTo>
                  <a:pt x="1789918" y="68580"/>
                </a:lnTo>
                <a:lnTo>
                  <a:pt x="1805393" y="67310"/>
                </a:lnTo>
                <a:lnTo>
                  <a:pt x="1816503" y="67310"/>
                </a:lnTo>
                <a:lnTo>
                  <a:pt x="1802767" y="66040"/>
                </a:lnTo>
                <a:close/>
              </a:path>
              <a:path w="8658225" h="554990">
                <a:moveTo>
                  <a:pt x="4918633" y="63500"/>
                </a:moveTo>
                <a:lnTo>
                  <a:pt x="1856415" y="63500"/>
                </a:lnTo>
                <a:lnTo>
                  <a:pt x="1841179" y="64770"/>
                </a:lnTo>
                <a:lnTo>
                  <a:pt x="1834960" y="66040"/>
                </a:lnTo>
                <a:lnTo>
                  <a:pt x="1834559" y="67310"/>
                </a:lnTo>
                <a:lnTo>
                  <a:pt x="1818779" y="68580"/>
                </a:lnTo>
                <a:lnTo>
                  <a:pt x="4672639" y="68580"/>
                </a:lnTo>
                <a:lnTo>
                  <a:pt x="4667594" y="67310"/>
                </a:lnTo>
                <a:lnTo>
                  <a:pt x="4747837" y="67310"/>
                </a:lnTo>
                <a:lnTo>
                  <a:pt x="4763191" y="66040"/>
                </a:lnTo>
                <a:lnTo>
                  <a:pt x="4883348" y="66040"/>
                </a:lnTo>
                <a:lnTo>
                  <a:pt x="4886802" y="64770"/>
                </a:lnTo>
                <a:lnTo>
                  <a:pt x="4924662" y="64770"/>
                </a:lnTo>
                <a:lnTo>
                  <a:pt x="4918633" y="63500"/>
                </a:lnTo>
                <a:close/>
              </a:path>
              <a:path w="8658225" h="554990">
                <a:moveTo>
                  <a:pt x="4880005" y="66040"/>
                </a:moveTo>
                <a:lnTo>
                  <a:pt x="4781393" y="66040"/>
                </a:lnTo>
                <a:lnTo>
                  <a:pt x="4779009" y="67310"/>
                </a:lnTo>
                <a:lnTo>
                  <a:pt x="4779136" y="68580"/>
                </a:lnTo>
                <a:lnTo>
                  <a:pt x="4856939" y="68580"/>
                </a:lnTo>
                <a:lnTo>
                  <a:pt x="4865241" y="67310"/>
                </a:lnTo>
                <a:lnTo>
                  <a:pt x="4876233" y="67310"/>
                </a:lnTo>
                <a:lnTo>
                  <a:pt x="4880005" y="66040"/>
                </a:lnTo>
                <a:close/>
              </a:path>
              <a:path w="8658225" h="554990">
                <a:moveTo>
                  <a:pt x="5134799" y="66040"/>
                </a:moveTo>
                <a:lnTo>
                  <a:pt x="4916263" y="66040"/>
                </a:lnTo>
                <a:lnTo>
                  <a:pt x="4906692" y="67310"/>
                </a:lnTo>
                <a:lnTo>
                  <a:pt x="4899090" y="68580"/>
                </a:lnTo>
                <a:lnTo>
                  <a:pt x="4905014" y="68580"/>
                </a:lnTo>
                <a:lnTo>
                  <a:pt x="4918456" y="67310"/>
                </a:lnTo>
                <a:lnTo>
                  <a:pt x="5130597" y="67310"/>
                </a:lnTo>
                <a:lnTo>
                  <a:pt x="5134799" y="66040"/>
                </a:lnTo>
                <a:close/>
              </a:path>
              <a:path w="8658225" h="554990">
                <a:moveTo>
                  <a:pt x="5116815" y="67310"/>
                </a:moveTo>
                <a:lnTo>
                  <a:pt x="4993950" y="67310"/>
                </a:lnTo>
                <a:lnTo>
                  <a:pt x="4997636" y="68580"/>
                </a:lnTo>
                <a:lnTo>
                  <a:pt x="5108144" y="68580"/>
                </a:lnTo>
                <a:lnTo>
                  <a:pt x="5116815" y="67310"/>
                </a:lnTo>
                <a:close/>
              </a:path>
              <a:path w="8658225" h="554990">
                <a:moveTo>
                  <a:pt x="6505691" y="67310"/>
                </a:moveTo>
                <a:lnTo>
                  <a:pt x="6397118" y="67310"/>
                </a:lnTo>
                <a:lnTo>
                  <a:pt x="6389053" y="68580"/>
                </a:lnTo>
                <a:lnTo>
                  <a:pt x="6510195" y="68580"/>
                </a:lnTo>
                <a:lnTo>
                  <a:pt x="6505691" y="67310"/>
                </a:lnTo>
                <a:close/>
              </a:path>
              <a:path w="8658225" h="554990">
                <a:moveTo>
                  <a:pt x="7131421" y="57150"/>
                </a:moveTo>
                <a:lnTo>
                  <a:pt x="5599590" y="57150"/>
                </a:lnTo>
                <a:lnTo>
                  <a:pt x="5615629" y="58420"/>
                </a:lnTo>
                <a:lnTo>
                  <a:pt x="5756917" y="58420"/>
                </a:lnTo>
                <a:lnTo>
                  <a:pt x="5763713" y="59690"/>
                </a:lnTo>
                <a:lnTo>
                  <a:pt x="6640918" y="59690"/>
                </a:lnTo>
                <a:lnTo>
                  <a:pt x="6649474" y="62230"/>
                </a:lnTo>
                <a:lnTo>
                  <a:pt x="6649692" y="63500"/>
                </a:lnTo>
                <a:lnTo>
                  <a:pt x="6535031" y="63500"/>
                </a:lnTo>
                <a:lnTo>
                  <a:pt x="6531082" y="63821"/>
                </a:lnTo>
                <a:lnTo>
                  <a:pt x="6531630" y="64770"/>
                </a:lnTo>
                <a:lnTo>
                  <a:pt x="6536529" y="66040"/>
                </a:lnTo>
                <a:lnTo>
                  <a:pt x="6543417" y="67310"/>
                </a:lnTo>
                <a:lnTo>
                  <a:pt x="6656323" y="67310"/>
                </a:lnTo>
                <a:lnTo>
                  <a:pt x="6648742" y="68580"/>
                </a:lnTo>
                <a:lnTo>
                  <a:pt x="7995935" y="68580"/>
                </a:lnTo>
                <a:lnTo>
                  <a:pt x="7978287" y="66040"/>
                </a:lnTo>
                <a:lnTo>
                  <a:pt x="7944441" y="66040"/>
                </a:lnTo>
                <a:lnTo>
                  <a:pt x="7951586" y="64770"/>
                </a:lnTo>
                <a:lnTo>
                  <a:pt x="7142388" y="64770"/>
                </a:lnTo>
                <a:lnTo>
                  <a:pt x="7126934" y="62230"/>
                </a:lnTo>
                <a:lnTo>
                  <a:pt x="7123408" y="60960"/>
                </a:lnTo>
                <a:lnTo>
                  <a:pt x="7126782" y="58420"/>
                </a:lnTo>
                <a:lnTo>
                  <a:pt x="7131421" y="57150"/>
                </a:lnTo>
                <a:close/>
              </a:path>
              <a:path w="8658225" h="554990">
                <a:moveTo>
                  <a:pt x="8484822" y="66040"/>
                </a:moveTo>
                <a:lnTo>
                  <a:pt x="8480923" y="66040"/>
                </a:lnTo>
                <a:lnTo>
                  <a:pt x="8487960" y="68580"/>
                </a:lnTo>
                <a:lnTo>
                  <a:pt x="8487321" y="67310"/>
                </a:lnTo>
                <a:lnTo>
                  <a:pt x="8484822" y="66040"/>
                </a:lnTo>
                <a:close/>
              </a:path>
              <a:path w="8658225" h="554990">
                <a:moveTo>
                  <a:pt x="348765" y="44450"/>
                </a:moveTo>
                <a:lnTo>
                  <a:pt x="330581" y="44450"/>
                </a:lnTo>
                <a:lnTo>
                  <a:pt x="307761" y="46990"/>
                </a:lnTo>
                <a:lnTo>
                  <a:pt x="297978" y="48260"/>
                </a:lnTo>
                <a:lnTo>
                  <a:pt x="291428" y="49530"/>
                </a:lnTo>
                <a:lnTo>
                  <a:pt x="289723" y="50800"/>
                </a:lnTo>
                <a:lnTo>
                  <a:pt x="286842" y="52070"/>
                </a:lnTo>
                <a:lnTo>
                  <a:pt x="281424" y="54610"/>
                </a:lnTo>
                <a:lnTo>
                  <a:pt x="273993" y="57150"/>
                </a:lnTo>
                <a:lnTo>
                  <a:pt x="265075" y="60960"/>
                </a:lnTo>
                <a:lnTo>
                  <a:pt x="255195" y="64770"/>
                </a:lnTo>
                <a:lnTo>
                  <a:pt x="245475" y="68360"/>
                </a:lnTo>
                <a:lnTo>
                  <a:pt x="273353" y="60960"/>
                </a:lnTo>
                <a:lnTo>
                  <a:pt x="287090" y="58420"/>
                </a:lnTo>
                <a:lnTo>
                  <a:pt x="300031" y="54610"/>
                </a:lnTo>
                <a:lnTo>
                  <a:pt x="311886" y="53340"/>
                </a:lnTo>
                <a:lnTo>
                  <a:pt x="322369" y="50800"/>
                </a:lnTo>
                <a:lnTo>
                  <a:pt x="331190" y="49530"/>
                </a:lnTo>
                <a:lnTo>
                  <a:pt x="338062" y="48260"/>
                </a:lnTo>
                <a:lnTo>
                  <a:pt x="342696" y="48260"/>
                </a:lnTo>
                <a:lnTo>
                  <a:pt x="344805" y="46990"/>
                </a:lnTo>
                <a:lnTo>
                  <a:pt x="344099" y="46990"/>
                </a:lnTo>
                <a:lnTo>
                  <a:pt x="348765" y="44450"/>
                </a:lnTo>
                <a:close/>
              </a:path>
              <a:path w="8658225" h="554990">
                <a:moveTo>
                  <a:pt x="8300910" y="67224"/>
                </a:moveTo>
                <a:lnTo>
                  <a:pt x="8301658" y="67374"/>
                </a:lnTo>
                <a:lnTo>
                  <a:pt x="8300910" y="67224"/>
                </a:lnTo>
                <a:close/>
              </a:path>
              <a:path w="8658225" h="554990">
                <a:moveTo>
                  <a:pt x="1329145" y="66040"/>
                </a:moveTo>
                <a:lnTo>
                  <a:pt x="1311388" y="66040"/>
                </a:lnTo>
                <a:lnTo>
                  <a:pt x="1311792" y="67310"/>
                </a:lnTo>
                <a:lnTo>
                  <a:pt x="1340474" y="67310"/>
                </a:lnTo>
                <a:lnTo>
                  <a:pt x="1329145" y="66040"/>
                </a:lnTo>
                <a:close/>
              </a:path>
              <a:path w="8658225" h="554990">
                <a:moveTo>
                  <a:pt x="1410602" y="66040"/>
                </a:moveTo>
                <a:lnTo>
                  <a:pt x="1375892" y="66040"/>
                </a:lnTo>
                <a:lnTo>
                  <a:pt x="1372606" y="67310"/>
                </a:lnTo>
                <a:lnTo>
                  <a:pt x="1410742" y="67310"/>
                </a:lnTo>
                <a:lnTo>
                  <a:pt x="1410602" y="66040"/>
                </a:lnTo>
                <a:close/>
              </a:path>
              <a:path w="8658225" h="554990">
                <a:moveTo>
                  <a:pt x="1737453" y="66040"/>
                </a:moveTo>
                <a:lnTo>
                  <a:pt x="1625180" y="66040"/>
                </a:lnTo>
                <a:lnTo>
                  <a:pt x="1618280" y="67310"/>
                </a:lnTo>
                <a:lnTo>
                  <a:pt x="1728249" y="67310"/>
                </a:lnTo>
                <a:lnTo>
                  <a:pt x="1737453" y="66040"/>
                </a:lnTo>
                <a:close/>
              </a:path>
              <a:path w="8658225" h="554990">
                <a:moveTo>
                  <a:pt x="5634889" y="66040"/>
                </a:moveTo>
                <a:lnTo>
                  <a:pt x="5493415" y="66040"/>
                </a:lnTo>
                <a:lnTo>
                  <a:pt x="5506996" y="67310"/>
                </a:lnTo>
                <a:lnTo>
                  <a:pt x="5619588" y="67310"/>
                </a:lnTo>
                <a:lnTo>
                  <a:pt x="5634889" y="66040"/>
                </a:lnTo>
                <a:close/>
              </a:path>
              <a:path w="8658225" h="554990">
                <a:moveTo>
                  <a:pt x="5709098" y="66040"/>
                </a:moveTo>
                <a:lnTo>
                  <a:pt x="5634889" y="66040"/>
                </a:lnTo>
                <a:lnTo>
                  <a:pt x="5653090" y="67310"/>
                </a:lnTo>
                <a:lnTo>
                  <a:pt x="5703887" y="67310"/>
                </a:lnTo>
                <a:lnTo>
                  <a:pt x="5709098" y="66040"/>
                </a:lnTo>
                <a:close/>
              </a:path>
              <a:path w="8658225" h="554990">
                <a:moveTo>
                  <a:pt x="6252475" y="66040"/>
                </a:moveTo>
                <a:lnTo>
                  <a:pt x="5713559" y="66040"/>
                </a:lnTo>
                <a:lnTo>
                  <a:pt x="5703887" y="67310"/>
                </a:lnTo>
                <a:lnTo>
                  <a:pt x="6238605" y="67310"/>
                </a:lnTo>
                <a:lnTo>
                  <a:pt x="6252475" y="66040"/>
                </a:lnTo>
                <a:close/>
              </a:path>
              <a:path w="8658225" h="554990">
                <a:moveTo>
                  <a:pt x="6493198" y="66040"/>
                </a:moveTo>
                <a:lnTo>
                  <a:pt x="6362111" y="66040"/>
                </a:lnTo>
                <a:lnTo>
                  <a:pt x="6367419" y="67310"/>
                </a:lnTo>
                <a:lnTo>
                  <a:pt x="6502005" y="67310"/>
                </a:lnTo>
                <a:lnTo>
                  <a:pt x="6493198" y="66040"/>
                </a:lnTo>
                <a:close/>
              </a:path>
              <a:path w="8658225" h="554990">
                <a:moveTo>
                  <a:pt x="8393871" y="55880"/>
                </a:moveTo>
                <a:lnTo>
                  <a:pt x="8397893" y="58420"/>
                </a:lnTo>
                <a:lnTo>
                  <a:pt x="8407424" y="60960"/>
                </a:lnTo>
                <a:lnTo>
                  <a:pt x="8416909" y="64770"/>
                </a:lnTo>
                <a:lnTo>
                  <a:pt x="8420793" y="67310"/>
                </a:lnTo>
                <a:lnTo>
                  <a:pt x="8423579" y="67310"/>
                </a:lnTo>
                <a:lnTo>
                  <a:pt x="8418115" y="64770"/>
                </a:lnTo>
                <a:lnTo>
                  <a:pt x="8406301" y="59690"/>
                </a:lnTo>
                <a:lnTo>
                  <a:pt x="8393871" y="55880"/>
                </a:lnTo>
                <a:close/>
              </a:path>
              <a:path w="8658225" h="554990">
                <a:moveTo>
                  <a:pt x="8416868" y="40640"/>
                </a:moveTo>
                <a:lnTo>
                  <a:pt x="8411886" y="40640"/>
                </a:lnTo>
                <a:lnTo>
                  <a:pt x="8427843" y="45720"/>
                </a:lnTo>
                <a:lnTo>
                  <a:pt x="8441783" y="49530"/>
                </a:lnTo>
                <a:lnTo>
                  <a:pt x="8453921" y="54610"/>
                </a:lnTo>
                <a:lnTo>
                  <a:pt x="8464473" y="59690"/>
                </a:lnTo>
                <a:lnTo>
                  <a:pt x="8473655" y="63500"/>
                </a:lnTo>
                <a:lnTo>
                  <a:pt x="8481680" y="67310"/>
                </a:lnTo>
                <a:lnTo>
                  <a:pt x="8480923" y="66040"/>
                </a:lnTo>
                <a:lnTo>
                  <a:pt x="8484822" y="66040"/>
                </a:lnTo>
                <a:lnTo>
                  <a:pt x="8474825" y="60960"/>
                </a:lnTo>
                <a:lnTo>
                  <a:pt x="8464077" y="55880"/>
                </a:lnTo>
                <a:lnTo>
                  <a:pt x="8454491" y="52070"/>
                </a:lnTo>
                <a:lnTo>
                  <a:pt x="8453156" y="52070"/>
                </a:lnTo>
                <a:lnTo>
                  <a:pt x="8448338" y="50800"/>
                </a:lnTo>
                <a:lnTo>
                  <a:pt x="8430402" y="45720"/>
                </a:lnTo>
                <a:lnTo>
                  <a:pt x="8416868" y="40640"/>
                </a:lnTo>
                <a:close/>
              </a:path>
              <a:path w="8658225" h="554990">
                <a:moveTo>
                  <a:pt x="1217447" y="58420"/>
                </a:moveTo>
                <a:lnTo>
                  <a:pt x="1138606" y="58420"/>
                </a:lnTo>
                <a:lnTo>
                  <a:pt x="1125763" y="59690"/>
                </a:lnTo>
                <a:lnTo>
                  <a:pt x="1094303" y="62230"/>
                </a:lnTo>
                <a:lnTo>
                  <a:pt x="1082671" y="63500"/>
                </a:lnTo>
                <a:lnTo>
                  <a:pt x="1110673" y="66040"/>
                </a:lnTo>
                <a:lnTo>
                  <a:pt x="1136299" y="66040"/>
                </a:lnTo>
                <a:lnTo>
                  <a:pt x="1147938" y="64770"/>
                </a:lnTo>
                <a:lnTo>
                  <a:pt x="1158644" y="64770"/>
                </a:lnTo>
                <a:lnTo>
                  <a:pt x="1147666" y="63500"/>
                </a:lnTo>
                <a:lnTo>
                  <a:pt x="1135825" y="63500"/>
                </a:lnTo>
                <a:lnTo>
                  <a:pt x="1137647" y="62230"/>
                </a:lnTo>
                <a:lnTo>
                  <a:pt x="1147677" y="62230"/>
                </a:lnTo>
                <a:lnTo>
                  <a:pt x="1182684" y="60960"/>
                </a:lnTo>
                <a:lnTo>
                  <a:pt x="1192344" y="60960"/>
                </a:lnTo>
                <a:lnTo>
                  <a:pt x="1201610" y="59690"/>
                </a:lnTo>
                <a:lnTo>
                  <a:pt x="1207704" y="59690"/>
                </a:lnTo>
                <a:lnTo>
                  <a:pt x="1217447" y="58420"/>
                </a:lnTo>
                <a:close/>
              </a:path>
              <a:path w="8658225" h="554990">
                <a:moveTo>
                  <a:pt x="1407897" y="64770"/>
                </a:moveTo>
                <a:lnTo>
                  <a:pt x="1364227" y="64770"/>
                </a:lnTo>
                <a:lnTo>
                  <a:pt x="1370128" y="66040"/>
                </a:lnTo>
                <a:lnTo>
                  <a:pt x="1408444" y="66040"/>
                </a:lnTo>
                <a:lnTo>
                  <a:pt x="1407897" y="64770"/>
                </a:lnTo>
                <a:close/>
              </a:path>
              <a:path w="8658225" h="554990">
                <a:moveTo>
                  <a:pt x="1490007" y="64770"/>
                </a:moveTo>
                <a:lnTo>
                  <a:pt x="1439468" y="64770"/>
                </a:lnTo>
                <a:lnTo>
                  <a:pt x="1449566" y="66040"/>
                </a:lnTo>
                <a:lnTo>
                  <a:pt x="1475148" y="66040"/>
                </a:lnTo>
                <a:lnTo>
                  <a:pt x="1490007" y="64770"/>
                </a:lnTo>
                <a:close/>
              </a:path>
              <a:path w="8658225" h="554990">
                <a:moveTo>
                  <a:pt x="1746535" y="60960"/>
                </a:moveTo>
                <a:lnTo>
                  <a:pt x="1704070" y="60960"/>
                </a:lnTo>
                <a:lnTo>
                  <a:pt x="1689267" y="62230"/>
                </a:lnTo>
                <a:lnTo>
                  <a:pt x="1676857" y="62230"/>
                </a:lnTo>
                <a:lnTo>
                  <a:pt x="1666461" y="63500"/>
                </a:lnTo>
                <a:lnTo>
                  <a:pt x="1637448" y="66040"/>
                </a:lnTo>
                <a:lnTo>
                  <a:pt x="1788672" y="66040"/>
                </a:lnTo>
                <a:lnTo>
                  <a:pt x="1798568" y="64770"/>
                </a:lnTo>
                <a:lnTo>
                  <a:pt x="1720845" y="64770"/>
                </a:lnTo>
                <a:lnTo>
                  <a:pt x="1725002" y="63500"/>
                </a:lnTo>
                <a:lnTo>
                  <a:pt x="1732484" y="62230"/>
                </a:lnTo>
                <a:lnTo>
                  <a:pt x="1746535" y="60960"/>
                </a:lnTo>
                <a:close/>
              </a:path>
              <a:path w="8658225" h="554990">
                <a:moveTo>
                  <a:pt x="5064433" y="58420"/>
                </a:moveTo>
                <a:lnTo>
                  <a:pt x="1764835" y="58420"/>
                </a:lnTo>
                <a:lnTo>
                  <a:pt x="1789202" y="59690"/>
                </a:lnTo>
                <a:lnTo>
                  <a:pt x="4951374" y="59690"/>
                </a:lnTo>
                <a:lnTo>
                  <a:pt x="4944943" y="60960"/>
                </a:lnTo>
                <a:lnTo>
                  <a:pt x="4934982" y="60960"/>
                </a:lnTo>
                <a:lnTo>
                  <a:pt x="4943617" y="62230"/>
                </a:lnTo>
                <a:lnTo>
                  <a:pt x="4945644" y="63500"/>
                </a:lnTo>
                <a:lnTo>
                  <a:pt x="4942492" y="63500"/>
                </a:lnTo>
                <a:lnTo>
                  <a:pt x="4935592" y="64770"/>
                </a:lnTo>
                <a:lnTo>
                  <a:pt x="4926372" y="66040"/>
                </a:lnTo>
                <a:lnTo>
                  <a:pt x="5136605" y="66040"/>
                </a:lnTo>
                <a:lnTo>
                  <a:pt x="5136313" y="64770"/>
                </a:lnTo>
                <a:lnTo>
                  <a:pt x="5008402" y="64770"/>
                </a:lnTo>
                <a:lnTo>
                  <a:pt x="5017382" y="63500"/>
                </a:lnTo>
                <a:lnTo>
                  <a:pt x="5030567" y="62230"/>
                </a:lnTo>
                <a:lnTo>
                  <a:pt x="5045604" y="62230"/>
                </a:lnTo>
                <a:lnTo>
                  <a:pt x="5060139" y="60960"/>
                </a:lnTo>
                <a:lnTo>
                  <a:pt x="5071819" y="59690"/>
                </a:lnTo>
                <a:lnTo>
                  <a:pt x="5064433" y="58420"/>
                </a:lnTo>
                <a:close/>
              </a:path>
              <a:path w="8658225" h="554990">
                <a:moveTo>
                  <a:pt x="5709969" y="64770"/>
                </a:moveTo>
                <a:lnTo>
                  <a:pt x="5142768" y="64770"/>
                </a:lnTo>
                <a:lnTo>
                  <a:pt x="5148700" y="66040"/>
                </a:lnTo>
                <a:lnTo>
                  <a:pt x="5711041" y="66040"/>
                </a:lnTo>
                <a:lnTo>
                  <a:pt x="5709969" y="64770"/>
                </a:lnTo>
                <a:close/>
              </a:path>
              <a:path w="8658225" h="554990">
                <a:moveTo>
                  <a:pt x="6101689" y="64770"/>
                </a:moveTo>
                <a:lnTo>
                  <a:pt x="5735729" y="64770"/>
                </a:lnTo>
                <a:lnTo>
                  <a:pt x="5724212" y="66040"/>
                </a:lnTo>
                <a:lnTo>
                  <a:pt x="6101689" y="66040"/>
                </a:lnTo>
                <a:lnTo>
                  <a:pt x="6101689" y="64770"/>
                </a:lnTo>
                <a:close/>
              </a:path>
              <a:path w="8658225" h="554990">
                <a:moveTo>
                  <a:pt x="6272736" y="62230"/>
                </a:moveTo>
                <a:lnTo>
                  <a:pt x="6216669" y="62230"/>
                </a:lnTo>
                <a:lnTo>
                  <a:pt x="6231971" y="63500"/>
                </a:lnTo>
                <a:lnTo>
                  <a:pt x="6224624" y="64770"/>
                </a:lnTo>
                <a:lnTo>
                  <a:pt x="6208876" y="64770"/>
                </a:lnTo>
                <a:lnTo>
                  <a:pt x="6199814" y="66040"/>
                </a:lnTo>
                <a:lnTo>
                  <a:pt x="6261439" y="66040"/>
                </a:lnTo>
                <a:lnTo>
                  <a:pt x="6266723" y="64770"/>
                </a:lnTo>
                <a:lnTo>
                  <a:pt x="6269551" y="63500"/>
                </a:lnTo>
                <a:lnTo>
                  <a:pt x="6272736" y="62230"/>
                </a:lnTo>
                <a:close/>
              </a:path>
              <a:path w="8658225" h="554990">
                <a:moveTo>
                  <a:pt x="6470113" y="64770"/>
                </a:moveTo>
                <a:lnTo>
                  <a:pt x="6383969" y="64770"/>
                </a:lnTo>
                <a:lnTo>
                  <a:pt x="6379539" y="66040"/>
                </a:lnTo>
                <a:lnTo>
                  <a:pt x="6476808" y="66040"/>
                </a:lnTo>
                <a:lnTo>
                  <a:pt x="6470113" y="64770"/>
                </a:lnTo>
                <a:close/>
              </a:path>
              <a:path w="8658225" h="554990">
                <a:moveTo>
                  <a:pt x="8095017" y="63500"/>
                </a:moveTo>
                <a:lnTo>
                  <a:pt x="8031854" y="63500"/>
                </a:lnTo>
                <a:lnTo>
                  <a:pt x="8034006" y="64770"/>
                </a:lnTo>
                <a:lnTo>
                  <a:pt x="8030867" y="66040"/>
                </a:lnTo>
                <a:lnTo>
                  <a:pt x="8177849" y="66040"/>
                </a:lnTo>
                <a:lnTo>
                  <a:pt x="8175904" y="64770"/>
                </a:lnTo>
                <a:lnTo>
                  <a:pt x="8070966" y="64770"/>
                </a:lnTo>
                <a:lnTo>
                  <a:pt x="8095017" y="63500"/>
                </a:lnTo>
                <a:close/>
              </a:path>
              <a:path w="8658225" h="554990">
                <a:moveTo>
                  <a:pt x="1339707" y="62230"/>
                </a:moveTo>
                <a:lnTo>
                  <a:pt x="1267043" y="62230"/>
                </a:lnTo>
                <a:lnTo>
                  <a:pt x="1271155" y="63500"/>
                </a:lnTo>
                <a:lnTo>
                  <a:pt x="1288671" y="64770"/>
                </a:lnTo>
                <a:lnTo>
                  <a:pt x="1312462" y="64770"/>
                </a:lnTo>
                <a:lnTo>
                  <a:pt x="1320496" y="63500"/>
                </a:lnTo>
                <a:lnTo>
                  <a:pt x="1333239" y="63500"/>
                </a:lnTo>
                <a:lnTo>
                  <a:pt x="1339707" y="62230"/>
                </a:lnTo>
                <a:close/>
              </a:path>
              <a:path w="8658225" h="554990">
                <a:moveTo>
                  <a:pt x="1217447" y="58420"/>
                </a:moveTo>
                <a:lnTo>
                  <a:pt x="1207704" y="59690"/>
                </a:lnTo>
                <a:lnTo>
                  <a:pt x="1192428" y="62230"/>
                </a:lnTo>
                <a:lnTo>
                  <a:pt x="1357236" y="62230"/>
                </a:lnTo>
                <a:lnTo>
                  <a:pt x="1353344" y="63500"/>
                </a:lnTo>
                <a:lnTo>
                  <a:pt x="1354261" y="64770"/>
                </a:lnTo>
                <a:lnTo>
                  <a:pt x="1521517" y="64770"/>
                </a:lnTo>
                <a:lnTo>
                  <a:pt x="1536735" y="63500"/>
                </a:lnTo>
                <a:lnTo>
                  <a:pt x="1550639" y="63500"/>
                </a:lnTo>
                <a:lnTo>
                  <a:pt x="1562512" y="62230"/>
                </a:lnTo>
                <a:lnTo>
                  <a:pt x="1571636" y="60960"/>
                </a:lnTo>
                <a:lnTo>
                  <a:pt x="1577295" y="60960"/>
                </a:lnTo>
                <a:lnTo>
                  <a:pt x="1592533" y="59690"/>
                </a:lnTo>
                <a:lnTo>
                  <a:pt x="1210103" y="59690"/>
                </a:lnTo>
                <a:lnTo>
                  <a:pt x="1217447" y="58420"/>
                </a:lnTo>
                <a:close/>
              </a:path>
              <a:path w="8658225" h="554990">
                <a:moveTo>
                  <a:pt x="1818940" y="62230"/>
                </a:moveTo>
                <a:lnTo>
                  <a:pt x="1761772" y="62230"/>
                </a:lnTo>
                <a:lnTo>
                  <a:pt x="1753703" y="63500"/>
                </a:lnTo>
                <a:lnTo>
                  <a:pt x="1744249" y="64770"/>
                </a:lnTo>
                <a:lnTo>
                  <a:pt x="1814887" y="64770"/>
                </a:lnTo>
                <a:lnTo>
                  <a:pt x="1817075" y="63500"/>
                </a:lnTo>
                <a:lnTo>
                  <a:pt x="1818740" y="63500"/>
                </a:lnTo>
                <a:lnTo>
                  <a:pt x="1818940" y="62230"/>
                </a:lnTo>
                <a:close/>
              </a:path>
              <a:path w="8658225" h="554990">
                <a:moveTo>
                  <a:pt x="8183837" y="36830"/>
                </a:moveTo>
                <a:lnTo>
                  <a:pt x="6084463" y="36830"/>
                </a:lnTo>
                <a:lnTo>
                  <a:pt x="6076423" y="38100"/>
                </a:lnTo>
                <a:lnTo>
                  <a:pt x="1628206" y="38100"/>
                </a:lnTo>
                <a:lnTo>
                  <a:pt x="1616309" y="39370"/>
                </a:lnTo>
                <a:lnTo>
                  <a:pt x="1601950" y="39370"/>
                </a:lnTo>
                <a:lnTo>
                  <a:pt x="1584832" y="40640"/>
                </a:lnTo>
                <a:lnTo>
                  <a:pt x="1541129" y="40640"/>
                </a:lnTo>
                <a:lnTo>
                  <a:pt x="1533490" y="41910"/>
                </a:lnTo>
                <a:lnTo>
                  <a:pt x="1539200" y="43180"/>
                </a:lnTo>
                <a:lnTo>
                  <a:pt x="1296757" y="43180"/>
                </a:lnTo>
                <a:lnTo>
                  <a:pt x="1296170" y="44450"/>
                </a:lnTo>
                <a:lnTo>
                  <a:pt x="1296160" y="45720"/>
                </a:lnTo>
                <a:lnTo>
                  <a:pt x="1295586" y="46990"/>
                </a:lnTo>
                <a:lnTo>
                  <a:pt x="1291507" y="46990"/>
                </a:lnTo>
                <a:lnTo>
                  <a:pt x="1287310" y="48260"/>
                </a:lnTo>
                <a:lnTo>
                  <a:pt x="1281212" y="48260"/>
                </a:lnTo>
                <a:lnTo>
                  <a:pt x="1272869" y="49530"/>
                </a:lnTo>
                <a:lnTo>
                  <a:pt x="1045638" y="49530"/>
                </a:lnTo>
                <a:lnTo>
                  <a:pt x="1077068" y="50800"/>
                </a:lnTo>
                <a:lnTo>
                  <a:pt x="1075333" y="50800"/>
                </a:lnTo>
                <a:lnTo>
                  <a:pt x="1063705" y="52070"/>
                </a:lnTo>
                <a:lnTo>
                  <a:pt x="1042975" y="53340"/>
                </a:lnTo>
                <a:lnTo>
                  <a:pt x="1031730" y="54610"/>
                </a:lnTo>
                <a:lnTo>
                  <a:pt x="1029941" y="54610"/>
                </a:lnTo>
                <a:lnTo>
                  <a:pt x="1037793" y="55880"/>
                </a:lnTo>
                <a:lnTo>
                  <a:pt x="5111244" y="55880"/>
                </a:lnTo>
                <a:lnTo>
                  <a:pt x="5112018" y="57150"/>
                </a:lnTo>
                <a:lnTo>
                  <a:pt x="5107542" y="58420"/>
                </a:lnTo>
                <a:lnTo>
                  <a:pt x="5090320" y="59690"/>
                </a:lnTo>
                <a:lnTo>
                  <a:pt x="5081312" y="62230"/>
                </a:lnTo>
                <a:lnTo>
                  <a:pt x="5074532" y="63500"/>
                </a:lnTo>
                <a:lnTo>
                  <a:pt x="5071850" y="64770"/>
                </a:lnTo>
                <a:lnTo>
                  <a:pt x="5226398" y="64770"/>
                </a:lnTo>
                <a:lnTo>
                  <a:pt x="5215851" y="63500"/>
                </a:lnTo>
                <a:lnTo>
                  <a:pt x="5200672" y="63500"/>
                </a:lnTo>
                <a:lnTo>
                  <a:pt x="5203811" y="62230"/>
                </a:lnTo>
                <a:lnTo>
                  <a:pt x="5263295" y="62230"/>
                </a:lnTo>
                <a:lnTo>
                  <a:pt x="5272043" y="60960"/>
                </a:lnTo>
                <a:lnTo>
                  <a:pt x="5280107" y="59690"/>
                </a:lnTo>
                <a:lnTo>
                  <a:pt x="5367719" y="59690"/>
                </a:lnTo>
                <a:lnTo>
                  <a:pt x="5368252" y="58420"/>
                </a:lnTo>
                <a:lnTo>
                  <a:pt x="5371095" y="57150"/>
                </a:lnTo>
                <a:lnTo>
                  <a:pt x="8095918" y="57150"/>
                </a:lnTo>
                <a:lnTo>
                  <a:pt x="8094660" y="55880"/>
                </a:lnTo>
                <a:lnTo>
                  <a:pt x="8090696" y="54610"/>
                </a:lnTo>
                <a:lnTo>
                  <a:pt x="8083180" y="53340"/>
                </a:lnTo>
                <a:lnTo>
                  <a:pt x="8322580" y="53340"/>
                </a:lnTo>
                <a:lnTo>
                  <a:pt x="8313223" y="52070"/>
                </a:lnTo>
                <a:lnTo>
                  <a:pt x="8289511" y="48260"/>
                </a:lnTo>
                <a:lnTo>
                  <a:pt x="8275724" y="46990"/>
                </a:lnTo>
                <a:lnTo>
                  <a:pt x="8261028" y="44450"/>
                </a:lnTo>
                <a:lnTo>
                  <a:pt x="8245706" y="43180"/>
                </a:lnTo>
                <a:lnTo>
                  <a:pt x="8230042" y="40640"/>
                </a:lnTo>
                <a:lnTo>
                  <a:pt x="8183837" y="36830"/>
                </a:lnTo>
                <a:close/>
              </a:path>
              <a:path w="8658225" h="554990">
                <a:moveTo>
                  <a:pt x="5364878" y="59690"/>
                </a:moveTo>
                <a:lnTo>
                  <a:pt x="5280107" y="59690"/>
                </a:lnTo>
                <a:lnTo>
                  <a:pt x="5295071" y="60960"/>
                </a:lnTo>
                <a:lnTo>
                  <a:pt x="5296318" y="63500"/>
                </a:lnTo>
                <a:lnTo>
                  <a:pt x="5259446" y="63500"/>
                </a:lnTo>
                <a:lnTo>
                  <a:pt x="5251352" y="64770"/>
                </a:lnTo>
                <a:lnTo>
                  <a:pt x="5397965" y="64770"/>
                </a:lnTo>
                <a:lnTo>
                  <a:pt x="5400036" y="63500"/>
                </a:lnTo>
                <a:lnTo>
                  <a:pt x="5406799" y="62230"/>
                </a:lnTo>
                <a:lnTo>
                  <a:pt x="5434216" y="62230"/>
                </a:lnTo>
                <a:lnTo>
                  <a:pt x="5432901" y="60960"/>
                </a:lnTo>
                <a:lnTo>
                  <a:pt x="5355114" y="60960"/>
                </a:lnTo>
                <a:lnTo>
                  <a:pt x="5364878" y="59690"/>
                </a:lnTo>
                <a:close/>
              </a:path>
              <a:path w="8658225" h="554990">
                <a:moveTo>
                  <a:pt x="5699782" y="63500"/>
                </a:moveTo>
                <a:lnTo>
                  <a:pt x="5420372" y="63500"/>
                </a:lnTo>
                <a:lnTo>
                  <a:pt x="5408087" y="64770"/>
                </a:lnTo>
                <a:lnTo>
                  <a:pt x="5706132" y="64770"/>
                </a:lnTo>
                <a:lnTo>
                  <a:pt x="5699782" y="63500"/>
                </a:lnTo>
                <a:close/>
              </a:path>
              <a:path w="8658225" h="554990">
                <a:moveTo>
                  <a:pt x="6077744" y="63500"/>
                </a:moveTo>
                <a:lnTo>
                  <a:pt x="5760895" y="63500"/>
                </a:lnTo>
                <a:lnTo>
                  <a:pt x="5747995" y="64770"/>
                </a:lnTo>
                <a:lnTo>
                  <a:pt x="6063438" y="64770"/>
                </a:lnTo>
                <a:lnTo>
                  <a:pt x="6077744" y="63500"/>
                </a:lnTo>
                <a:close/>
              </a:path>
              <a:path w="8658225" h="554990">
                <a:moveTo>
                  <a:pt x="6472819" y="60960"/>
                </a:moveTo>
                <a:lnTo>
                  <a:pt x="6289564" y="60960"/>
                </a:lnTo>
                <a:lnTo>
                  <a:pt x="6287299" y="62230"/>
                </a:lnTo>
                <a:lnTo>
                  <a:pt x="6294402" y="63500"/>
                </a:lnTo>
                <a:lnTo>
                  <a:pt x="6389434" y="63500"/>
                </a:lnTo>
                <a:lnTo>
                  <a:pt x="6389456" y="64770"/>
                </a:lnTo>
                <a:lnTo>
                  <a:pt x="6415631" y="64770"/>
                </a:lnTo>
                <a:lnTo>
                  <a:pt x="6425050" y="63500"/>
                </a:lnTo>
                <a:lnTo>
                  <a:pt x="6423480" y="62230"/>
                </a:lnTo>
                <a:lnTo>
                  <a:pt x="6477743" y="62230"/>
                </a:lnTo>
                <a:lnTo>
                  <a:pt x="6472819" y="60960"/>
                </a:lnTo>
                <a:close/>
              </a:path>
              <a:path w="8658225" h="554990">
                <a:moveTo>
                  <a:pt x="6619468" y="59690"/>
                </a:moveTo>
                <a:lnTo>
                  <a:pt x="5909085" y="59690"/>
                </a:lnTo>
                <a:lnTo>
                  <a:pt x="5906293" y="60960"/>
                </a:lnTo>
                <a:lnTo>
                  <a:pt x="6486226" y="60960"/>
                </a:lnTo>
                <a:lnTo>
                  <a:pt x="6507488" y="63500"/>
                </a:lnTo>
                <a:lnTo>
                  <a:pt x="6519449" y="64770"/>
                </a:lnTo>
                <a:lnTo>
                  <a:pt x="6531082" y="63821"/>
                </a:lnTo>
                <a:lnTo>
                  <a:pt x="6530895" y="63500"/>
                </a:lnTo>
                <a:lnTo>
                  <a:pt x="6586519" y="63500"/>
                </a:lnTo>
                <a:lnTo>
                  <a:pt x="6592706" y="62230"/>
                </a:lnTo>
                <a:lnTo>
                  <a:pt x="6613667" y="62230"/>
                </a:lnTo>
                <a:lnTo>
                  <a:pt x="6620459" y="60960"/>
                </a:lnTo>
                <a:lnTo>
                  <a:pt x="6619468" y="59690"/>
                </a:lnTo>
                <a:close/>
              </a:path>
              <a:path w="8658225" h="554990">
                <a:moveTo>
                  <a:pt x="7568933" y="63500"/>
                </a:moveTo>
                <a:lnTo>
                  <a:pt x="7159274" y="63500"/>
                </a:lnTo>
                <a:lnTo>
                  <a:pt x="7142388" y="64770"/>
                </a:lnTo>
                <a:lnTo>
                  <a:pt x="7575534" y="64770"/>
                </a:lnTo>
                <a:lnTo>
                  <a:pt x="7568933" y="63500"/>
                </a:lnTo>
                <a:close/>
              </a:path>
              <a:path w="8658225" h="554990">
                <a:moveTo>
                  <a:pt x="7693587" y="63500"/>
                </a:moveTo>
                <a:lnTo>
                  <a:pt x="7599957" y="63500"/>
                </a:lnTo>
                <a:lnTo>
                  <a:pt x="7587317" y="64770"/>
                </a:lnTo>
                <a:lnTo>
                  <a:pt x="7687371" y="64770"/>
                </a:lnTo>
                <a:lnTo>
                  <a:pt x="7693587" y="63500"/>
                </a:lnTo>
                <a:close/>
              </a:path>
              <a:path w="8658225" h="554990">
                <a:moveTo>
                  <a:pt x="7916887" y="63500"/>
                </a:moveTo>
                <a:lnTo>
                  <a:pt x="7771544" y="63500"/>
                </a:lnTo>
                <a:lnTo>
                  <a:pt x="7759376" y="64770"/>
                </a:lnTo>
                <a:lnTo>
                  <a:pt x="7923044" y="64770"/>
                </a:lnTo>
                <a:lnTo>
                  <a:pt x="7916887" y="63500"/>
                </a:lnTo>
                <a:close/>
              </a:path>
              <a:path w="8658225" h="554990">
                <a:moveTo>
                  <a:pt x="7956451" y="63500"/>
                </a:moveTo>
                <a:lnTo>
                  <a:pt x="7942331" y="63500"/>
                </a:lnTo>
                <a:lnTo>
                  <a:pt x="7923044" y="64770"/>
                </a:lnTo>
                <a:lnTo>
                  <a:pt x="7951586" y="64770"/>
                </a:lnTo>
                <a:lnTo>
                  <a:pt x="7956451" y="63500"/>
                </a:lnTo>
                <a:close/>
              </a:path>
              <a:path w="8658225" h="554990">
                <a:moveTo>
                  <a:pt x="8322580" y="53340"/>
                </a:moveTo>
                <a:lnTo>
                  <a:pt x="8096361" y="53340"/>
                </a:lnTo>
                <a:lnTo>
                  <a:pt x="8108041" y="54610"/>
                </a:lnTo>
                <a:lnTo>
                  <a:pt x="8118053" y="55880"/>
                </a:lnTo>
                <a:lnTo>
                  <a:pt x="8126229" y="55880"/>
                </a:lnTo>
                <a:lnTo>
                  <a:pt x="8132404" y="57150"/>
                </a:lnTo>
                <a:lnTo>
                  <a:pt x="8136408" y="58420"/>
                </a:lnTo>
                <a:lnTo>
                  <a:pt x="8138076" y="59690"/>
                </a:lnTo>
                <a:lnTo>
                  <a:pt x="8137240" y="60960"/>
                </a:lnTo>
                <a:lnTo>
                  <a:pt x="8133733" y="62230"/>
                </a:lnTo>
                <a:lnTo>
                  <a:pt x="8127388" y="62230"/>
                </a:lnTo>
                <a:lnTo>
                  <a:pt x="8118037" y="63500"/>
                </a:lnTo>
                <a:lnTo>
                  <a:pt x="8105514" y="64770"/>
                </a:lnTo>
                <a:lnTo>
                  <a:pt x="8175673" y="64770"/>
                </a:lnTo>
                <a:lnTo>
                  <a:pt x="8176709" y="63500"/>
                </a:lnTo>
                <a:lnTo>
                  <a:pt x="8178565" y="63500"/>
                </a:lnTo>
                <a:lnTo>
                  <a:pt x="8182952" y="62230"/>
                </a:lnTo>
                <a:lnTo>
                  <a:pt x="8184591" y="60960"/>
                </a:lnTo>
                <a:lnTo>
                  <a:pt x="8185264" y="60960"/>
                </a:lnTo>
                <a:lnTo>
                  <a:pt x="8184526" y="59690"/>
                </a:lnTo>
                <a:lnTo>
                  <a:pt x="8181929" y="58420"/>
                </a:lnTo>
                <a:lnTo>
                  <a:pt x="8177027" y="58420"/>
                </a:lnTo>
                <a:lnTo>
                  <a:pt x="8169374" y="57150"/>
                </a:lnTo>
                <a:lnTo>
                  <a:pt x="8364475" y="57150"/>
                </a:lnTo>
                <a:lnTo>
                  <a:pt x="8354600" y="55880"/>
                </a:lnTo>
                <a:lnTo>
                  <a:pt x="8349594" y="54610"/>
                </a:lnTo>
                <a:lnTo>
                  <a:pt x="8329894" y="54610"/>
                </a:lnTo>
                <a:lnTo>
                  <a:pt x="8322580" y="53340"/>
                </a:lnTo>
                <a:close/>
              </a:path>
              <a:path w="8658225" h="554990">
                <a:moveTo>
                  <a:pt x="6535031" y="63500"/>
                </a:moveTo>
                <a:lnTo>
                  <a:pt x="6530895" y="63500"/>
                </a:lnTo>
                <a:lnTo>
                  <a:pt x="6531082" y="63821"/>
                </a:lnTo>
                <a:lnTo>
                  <a:pt x="6535031" y="63500"/>
                </a:lnTo>
                <a:close/>
              </a:path>
              <a:path w="8658225" h="554990">
                <a:moveTo>
                  <a:pt x="1029941" y="54610"/>
                </a:moveTo>
                <a:lnTo>
                  <a:pt x="1002123" y="54610"/>
                </a:lnTo>
                <a:lnTo>
                  <a:pt x="1002149" y="55880"/>
                </a:lnTo>
                <a:lnTo>
                  <a:pt x="999624" y="57150"/>
                </a:lnTo>
                <a:lnTo>
                  <a:pt x="995487" y="58420"/>
                </a:lnTo>
                <a:lnTo>
                  <a:pt x="986127" y="59690"/>
                </a:lnTo>
                <a:lnTo>
                  <a:pt x="982778" y="60960"/>
                </a:lnTo>
                <a:lnTo>
                  <a:pt x="981568" y="62230"/>
                </a:lnTo>
                <a:lnTo>
                  <a:pt x="983433" y="62230"/>
                </a:lnTo>
                <a:lnTo>
                  <a:pt x="989311" y="63500"/>
                </a:lnTo>
                <a:lnTo>
                  <a:pt x="1000139" y="63500"/>
                </a:lnTo>
                <a:lnTo>
                  <a:pt x="1032427" y="60960"/>
                </a:lnTo>
                <a:lnTo>
                  <a:pt x="1004551" y="60960"/>
                </a:lnTo>
                <a:lnTo>
                  <a:pt x="1001659" y="59690"/>
                </a:lnTo>
                <a:lnTo>
                  <a:pt x="1001009" y="59690"/>
                </a:lnTo>
                <a:lnTo>
                  <a:pt x="1003943" y="58420"/>
                </a:lnTo>
                <a:lnTo>
                  <a:pt x="1009513" y="57150"/>
                </a:lnTo>
                <a:lnTo>
                  <a:pt x="1018064" y="55880"/>
                </a:lnTo>
                <a:lnTo>
                  <a:pt x="1029941" y="54610"/>
                </a:lnTo>
                <a:close/>
              </a:path>
              <a:path w="8658225" h="554990">
                <a:moveTo>
                  <a:pt x="4931217" y="59690"/>
                </a:moveTo>
                <a:lnTo>
                  <a:pt x="1883866" y="59690"/>
                </a:lnTo>
                <a:lnTo>
                  <a:pt x="1883866" y="63500"/>
                </a:lnTo>
                <a:lnTo>
                  <a:pt x="4903669" y="63500"/>
                </a:lnTo>
                <a:lnTo>
                  <a:pt x="4905888" y="62230"/>
                </a:lnTo>
                <a:lnTo>
                  <a:pt x="4916523" y="60960"/>
                </a:lnTo>
                <a:lnTo>
                  <a:pt x="4931217" y="59690"/>
                </a:lnTo>
                <a:close/>
              </a:path>
              <a:path w="8658225" h="554990">
                <a:moveTo>
                  <a:pt x="5252205" y="62230"/>
                </a:moveTo>
                <a:lnTo>
                  <a:pt x="5216369" y="62230"/>
                </a:lnTo>
                <a:lnTo>
                  <a:pt x="5216369" y="63500"/>
                </a:lnTo>
                <a:lnTo>
                  <a:pt x="5237115" y="63500"/>
                </a:lnTo>
                <a:lnTo>
                  <a:pt x="5252205" y="62230"/>
                </a:lnTo>
                <a:close/>
              </a:path>
              <a:path w="8658225" h="554990">
                <a:moveTo>
                  <a:pt x="5668166" y="62230"/>
                </a:moveTo>
                <a:lnTo>
                  <a:pt x="5465212" y="62230"/>
                </a:lnTo>
                <a:lnTo>
                  <a:pt x="5453492" y="63500"/>
                </a:lnTo>
                <a:lnTo>
                  <a:pt x="5680548" y="63500"/>
                </a:lnTo>
                <a:lnTo>
                  <a:pt x="5668166" y="62230"/>
                </a:lnTo>
                <a:close/>
              </a:path>
              <a:path w="8658225" h="554990">
                <a:moveTo>
                  <a:pt x="6279066" y="60960"/>
                </a:moveTo>
                <a:lnTo>
                  <a:pt x="5896233" y="60960"/>
                </a:lnTo>
                <a:lnTo>
                  <a:pt x="5866671" y="62230"/>
                </a:lnTo>
                <a:lnTo>
                  <a:pt x="5853349" y="63500"/>
                </a:lnTo>
                <a:lnTo>
                  <a:pt x="6090589" y="63500"/>
                </a:lnTo>
                <a:lnTo>
                  <a:pt x="6102324" y="62230"/>
                </a:lnTo>
                <a:lnTo>
                  <a:pt x="6275542" y="62230"/>
                </a:lnTo>
                <a:lnTo>
                  <a:pt x="6279066" y="60960"/>
                </a:lnTo>
                <a:close/>
              </a:path>
              <a:path w="8658225" h="554990">
                <a:moveTo>
                  <a:pt x="6205865" y="62230"/>
                </a:moveTo>
                <a:lnTo>
                  <a:pt x="6145220" y="62230"/>
                </a:lnTo>
                <a:lnTo>
                  <a:pt x="6183002" y="63500"/>
                </a:lnTo>
                <a:lnTo>
                  <a:pt x="6199010" y="63500"/>
                </a:lnTo>
                <a:lnTo>
                  <a:pt x="6205865" y="62230"/>
                </a:lnTo>
                <a:close/>
              </a:path>
              <a:path w="8658225" h="554990">
                <a:moveTo>
                  <a:pt x="6477743" y="62230"/>
                </a:moveTo>
                <a:lnTo>
                  <a:pt x="6423480" y="62230"/>
                </a:lnTo>
                <a:lnTo>
                  <a:pt x="6447894" y="63500"/>
                </a:lnTo>
                <a:lnTo>
                  <a:pt x="6478625" y="63500"/>
                </a:lnTo>
                <a:lnTo>
                  <a:pt x="6477743" y="62230"/>
                </a:lnTo>
                <a:close/>
              </a:path>
              <a:path w="8658225" h="554990">
                <a:moveTo>
                  <a:pt x="7194798" y="59690"/>
                </a:moveTo>
                <a:lnTo>
                  <a:pt x="7168343" y="59690"/>
                </a:lnTo>
                <a:lnTo>
                  <a:pt x="7174563" y="60960"/>
                </a:lnTo>
                <a:lnTo>
                  <a:pt x="7175220" y="62230"/>
                </a:lnTo>
                <a:lnTo>
                  <a:pt x="7170171" y="63500"/>
                </a:lnTo>
                <a:lnTo>
                  <a:pt x="7215026" y="63500"/>
                </a:lnTo>
                <a:lnTo>
                  <a:pt x="7203202" y="62230"/>
                </a:lnTo>
                <a:lnTo>
                  <a:pt x="7196009" y="60960"/>
                </a:lnTo>
                <a:lnTo>
                  <a:pt x="7194798" y="59690"/>
                </a:lnTo>
                <a:close/>
              </a:path>
              <a:path w="8658225" h="554990">
                <a:moveTo>
                  <a:pt x="7338518" y="62230"/>
                </a:moveTo>
                <a:lnTo>
                  <a:pt x="7269606" y="62230"/>
                </a:lnTo>
                <a:lnTo>
                  <a:pt x="7261955" y="63500"/>
                </a:lnTo>
                <a:lnTo>
                  <a:pt x="7346386" y="63500"/>
                </a:lnTo>
                <a:lnTo>
                  <a:pt x="7338518" y="62230"/>
                </a:lnTo>
                <a:close/>
              </a:path>
              <a:path w="8658225" h="554990">
                <a:moveTo>
                  <a:pt x="7564436" y="62230"/>
                </a:moveTo>
                <a:lnTo>
                  <a:pt x="7363273" y="62230"/>
                </a:lnTo>
                <a:lnTo>
                  <a:pt x="7357915" y="63500"/>
                </a:lnTo>
                <a:lnTo>
                  <a:pt x="7561841" y="63500"/>
                </a:lnTo>
                <a:lnTo>
                  <a:pt x="7564436" y="62230"/>
                </a:lnTo>
                <a:close/>
              </a:path>
              <a:path w="8658225" h="554990">
                <a:moveTo>
                  <a:pt x="7717205" y="60960"/>
                </a:moveTo>
                <a:lnTo>
                  <a:pt x="7708242" y="62230"/>
                </a:lnTo>
                <a:lnTo>
                  <a:pt x="7630590" y="62230"/>
                </a:lnTo>
                <a:lnTo>
                  <a:pt x="7627784" y="63500"/>
                </a:lnTo>
                <a:lnTo>
                  <a:pt x="7728891" y="63500"/>
                </a:lnTo>
                <a:lnTo>
                  <a:pt x="7728101" y="62230"/>
                </a:lnTo>
                <a:lnTo>
                  <a:pt x="7717205" y="60960"/>
                </a:lnTo>
                <a:close/>
              </a:path>
              <a:path w="8658225" h="554990">
                <a:moveTo>
                  <a:pt x="7920344" y="62230"/>
                </a:moveTo>
                <a:lnTo>
                  <a:pt x="7781605" y="62230"/>
                </a:lnTo>
                <a:lnTo>
                  <a:pt x="7786817" y="63500"/>
                </a:lnTo>
                <a:lnTo>
                  <a:pt x="7916012" y="63500"/>
                </a:lnTo>
                <a:lnTo>
                  <a:pt x="7920344" y="62230"/>
                </a:lnTo>
                <a:close/>
              </a:path>
              <a:path w="8658225" h="554990">
                <a:moveTo>
                  <a:pt x="8094000" y="62230"/>
                </a:moveTo>
                <a:lnTo>
                  <a:pt x="7995464" y="62230"/>
                </a:lnTo>
                <a:lnTo>
                  <a:pt x="8006904" y="63500"/>
                </a:lnTo>
                <a:lnTo>
                  <a:pt x="8081098" y="63500"/>
                </a:lnTo>
                <a:lnTo>
                  <a:pt x="8094000" y="62230"/>
                </a:lnTo>
                <a:close/>
              </a:path>
              <a:path w="8658225" h="554990">
                <a:moveTo>
                  <a:pt x="1738910" y="58420"/>
                </a:moveTo>
                <a:lnTo>
                  <a:pt x="1217447" y="58420"/>
                </a:lnTo>
                <a:lnTo>
                  <a:pt x="1210103" y="59690"/>
                </a:lnTo>
                <a:lnTo>
                  <a:pt x="1640293" y="59690"/>
                </a:lnTo>
                <a:lnTo>
                  <a:pt x="1651508" y="60960"/>
                </a:lnTo>
                <a:lnTo>
                  <a:pt x="1664136" y="62230"/>
                </a:lnTo>
                <a:lnTo>
                  <a:pt x="1678262" y="60960"/>
                </a:lnTo>
                <a:lnTo>
                  <a:pt x="1758544" y="60960"/>
                </a:lnTo>
                <a:lnTo>
                  <a:pt x="1744989" y="59690"/>
                </a:lnTo>
                <a:lnTo>
                  <a:pt x="1738910" y="58420"/>
                </a:lnTo>
                <a:close/>
              </a:path>
              <a:path w="8658225" h="554990">
                <a:moveTo>
                  <a:pt x="1821348" y="60960"/>
                </a:moveTo>
                <a:lnTo>
                  <a:pt x="1778169" y="60960"/>
                </a:lnTo>
                <a:lnTo>
                  <a:pt x="1769559" y="62230"/>
                </a:lnTo>
                <a:lnTo>
                  <a:pt x="1819883" y="62230"/>
                </a:lnTo>
                <a:lnTo>
                  <a:pt x="1821348" y="60960"/>
                </a:lnTo>
                <a:close/>
              </a:path>
              <a:path w="8658225" h="554990">
                <a:moveTo>
                  <a:pt x="5588658" y="60960"/>
                </a:moveTo>
                <a:lnTo>
                  <a:pt x="5473802" y="60960"/>
                </a:lnTo>
                <a:lnTo>
                  <a:pt x="5472327" y="62230"/>
                </a:lnTo>
                <a:lnTo>
                  <a:pt x="5606068" y="62230"/>
                </a:lnTo>
                <a:lnTo>
                  <a:pt x="5588658" y="60960"/>
                </a:lnTo>
                <a:close/>
              </a:path>
              <a:path w="8658225" h="554990">
                <a:moveTo>
                  <a:pt x="5810644" y="59690"/>
                </a:moveTo>
                <a:lnTo>
                  <a:pt x="5782494" y="59690"/>
                </a:lnTo>
                <a:lnTo>
                  <a:pt x="5785099" y="60960"/>
                </a:lnTo>
                <a:lnTo>
                  <a:pt x="5794070" y="62230"/>
                </a:lnTo>
                <a:lnTo>
                  <a:pt x="5824107" y="62230"/>
                </a:lnTo>
                <a:lnTo>
                  <a:pt x="5819239" y="60960"/>
                </a:lnTo>
                <a:lnTo>
                  <a:pt x="5814376" y="60960"/>
                </a:lnTo>
                <a:lnTo>
                  <a:pt x="5810644" y="59690"/>
                </a:lnTo>
                <a:close/>
              </a:path>
              <a:path w="8658225" h="554990">
                <a:moveTo>
                  <a:pt x="7318544" y="60960"/>
                </a:moveTo>
                <a:lnTo>
                  <a:pt x="7240001" y="60960"/>
                </a:lnTo>
                <a:lnTo>
                  <a:pt x="7244296" y="62230"/>
                </a:lnTo>
                <a:lnTo>
                  <a:pt x="7326431" y="62230"/>
                </a:lnTo>
                <a:lnTo>
                  <a:pt x="7318544" y="60960"/>
                </a:lnTo>
                <a:close/>
              </a:path>
              <a:path w="8658225" h="554990">
                <a:moveTo>
                  <a:pt x="7582387" y="60960"/>
                </a:moveTo>
                <a:lnTo>
                  <a:pt x="7411808" y="60960"/>
                </a:lnTo>
                <a:lnTo>
                  <a:pt x="7380559" y="62230"/>
                </a:lnTo>
                <a:lnTo>
                  <a:pt x="7572983" y="62230"/>
                </a:lnTo>
                <a:lnTo>
                  <a:pt x="7582387" y="60960"/>
                </a:lnTo>
                <a:close/>
              </a:path>
              <a:path w="8658225" h="554990">
                <a:moveTo>
                  <a:pt x="7673050" y="58420"/>
                </a:moveTo>
                <a:lnTo>
                  <a:pt x="7603601" y="58420"/>
                </a:lnTo>
                <a:lnTo>
                  <a:pt x="7614892" y="59690"/>
                </a:lnTo>
                <a:lnTo>
                  <a:pt x="7611753" y="62230"/>
                </a:lnTo>
                <a:lnTo>
                  <a:pt x="7656084" y="62230"/>
                </a:lnTo>
                <a:lnTo>
                  <a:pt x="7647380" y="60960"/>
                </a:lnTo>
                <a:lnTo>
                  <a:pt x="7640318" y="60960"/>
                </a:lnTo>
                <a:lnTo>
                  <a:pt x="7635354" y="59690"/>
                </a:lnTo>
                <a:lnTo>
                  <a:pt x="7661423" y="59690"/>
                </a:lnTo>
                <a:lnTo>
                  <a:pt x="7673050" y="58420"/>
                </a:lnTo>
                <a:close/>
              </a:path>
              <a:path w="8658225" h="554990">
                <a:moveTo>
                  <a:pt x="7971911" y="60960"/>
                </a:moveTo>
                <a:lnTo>
                  <a:pt x="7790489" y="60960"/>
                </a:lnTo>
                <a:lnTo>
                  <a:pt x="7783744" y="62230"/>
                </a:lnTo>
                <a:lnTo>
                  <a:pt x="8010043" y="62230"/>
                </a:lnTo>
                <a:lnTo>
                  <a:pt x="7971911" y="60960"/>
                </a:lnTo>
                <a:close/>
              </a:path>
              <a:path w="8658225" h="554990">
                <a:moveTo>
                  <a:pt x="8100057" y="60960"/>
                </a:moveTo>
                <a:lnTo>
                  <a:pt x="8053014" y="60960"/>
                </a:lnTo>
                <a:lnTo>
                  <a:pt x="8050750" y="62230"/>
                </a:lnTo>
                <a:lnTo>
                  <a:pt x="8110138" y="62230"/>
                </a:lnTo>
                <a:lnTo>
                  <a:pt x="8100057" y="60960"/>
                </a:lnTo>
                <a:close/>
              </a:path>
              <a:path w="8658225" h="554990">
                <a:moveTo>
                  <a:pt x="1047039" y="59690"/>
                </a:moveTo>
                <a:lnTo>
                  <a:pt x="1019346" y="59690"/>
                </a:lnTo>
                <a:lnTo>
                  <a:pt x="1013741" y="60960"/>
                </a:lnTo>
                <a:lnTo>
                  <a:pt x="1032427" y="60960"/>
                </a:lnTo>
                <a:lnTo>
                  <a:pt x="1047039" y="59690"/>
                </a:lnTo>
                <a:close/>
              </a:path>
              <a:path w="8658225" h="554990">
                <a:moveTo>
                  <a:pt x="1834051" y="59690"/>
                </a:moveTo>
                <a:lnTo>
                  <a:pt x="1802273" y="59690"/>
                </a:lnTo>
                <a:lnTo>
                  <a:pt x="1788706" y="60960"/>
                </a:lnTo>
                <a:lnTo>
                  <a:pt x="1828070" y="60960"/>
                </a:lnTo>
                <a:lnTo>
                  <a:pt x="1834051" y="59690"/>
                </a:lnTo>
                <a:close/>
              </a:path>
              <a:path w="8658225" h="554990">
                <a:moveTo>
                  <a:pt x="5665782" y="59690"/>
                </a:moveTo>
                <a:lnTo>
                  <a:pt x="5586384" y="59690"/>
                </a:lnTo>
                <a:lnTo>
                  <a:pt x="5600851" y="60960"/>
                </a:lnTo>
                <a:lnTo>
                  <a:pt x="5649450" y="60960"/>
                </a:lnTo>
                <a:lnTo>
                  <a:pt x="5665782" y="59690"/>
                </a:lnTo>
                <a:close/>
              </a:path>
              <a:path w="8658225" h="554990">
                <a:moveTo>
                  <a:pt x="5884564" y="59690"/>
                </a:moveTo>
                <a:lnTo>
                  <a:pt x="5836925" y="59690"/>
                </a:lnTo>
                <a:lnTo>
                  <a:pt x="5846238" y="60960"/>
                </a:lnTo>
                <a:lnTo>
                  <a:pt x="5868088" y="60960"/>
                </a:lnTo>
                <a:lnTo>
                  <a:pt x="5884564" y="59690"/>
                </a:lnTo>
                <a:close/>
              </a:path>
              <a:path w="8658225" h="554990">
                <a:moveTo>
                  <a:pt x="7319158" y="57150"/>
                </a:moveTo>
                <a:lnTo>
                  <a:pt x="7206907" y="57150"/>
                </a:lnTo>
                <a:lnTo>
                  <a:pt x="7215494" y="58420"/>
                </a:lnTo>
                <a:lnTo>
                  <a:pt x="7226310" y="58420"/>
                </a:lnTo>
                <a:lnTo>
                  <a:pt x="7229351" y="59690"/>
                </a:lnTo>
                <a:lnTo>
                  <a:pt x="7232726" y="59690"/>
                </a:lnTo>
                <a:lnTo>
                  <a:pt x="7233871" y="60960"/>
                </a:lnTo>
                <a:lnTo>
                  <a:pt x="7300950" y="60960"/>
                </a:lnTo>
                <a:lnTo>
                  <a:pt x="7310368" y="59690"/>
                </a:lnTo>
                <a:lnTo>
                  <a:pt x="7308798" y="58420"/>
                </a:lnTo>
                <a:lnTo>
                  <a:pt x="7319158" y="57150"/>
                </a:lnTo>
                <a:close/>
              </a:path>
              <a:path w="8658225" h="554990">
                <a:moveTo>
                  <a:pt x="7784741" y="57150"/>
                </a:moveTo>
                <a:lnTo>
                  <a:pt x="7319158" y="57150"/>
                </a:lnTo>
                <a:lnTo>
                  <a:pt x="7323935" y="58420"/>
                </a:lnTo>
                <a:lnTo>
                  <a:pt x="7326989" y="59690"/>
                </a:lnTo>
                <a:lnTo>
                  <a:pt x="7332181" y="60960"/>
                </a:lnTo>
                <a:lnTo>
                  <a:pt x="7355837" y="60960"/>
                </a:lnTo>
                <a:lnTo>
                  <a:pt x="7372203" y="59690"/>
                </a:lnTo>
                <a:lnTo>
                  <a:pt x="7555463" y="59690"/>
                </a:lnTo>
                <a:lnTo>
                  <a:pt x="7557187" y="58420"/>
                </a:lnTo>
                <a:lnTo>
                  <a:pt x="7776574" y="58420"/>
                </a:lnTo>
                <a:lnTo>
                  <a:pt x="7784741" y="57150"/>
                </a:lnTo>
                <a:close/>
              </a:path>
              <a:path w="8658225" h="554990">
                <a:moveTo>
                  <a:pt x="7569371" y="58420"/>
                </a:moveTo>
                <a:lnTo>
                  <a:pt x="7566231" y="59690"/>
                </a:lnTo>
                <a:lnTo>
                  <a:pt x="7431673" y="59690"/>
                </a:lnTo>
                <a:lnTo>
                  <a:pt x="7427550" y="60960"/>
                </a:lnTo>
                <a:lnTo>
                  <a:pt x="7587555" y="60960"/>
                </a:lnTo>
                <a:lnTo>
                  <a:pt x="7569371" y="58420"/>
                </a:lnTo>
                <a:close/>
              </a:path>
              <a:path w="8658225" h="554990">
                <a:moveTo>
                  <a:pt x="7661423" y="59690"/>
                </a:moveTo>
                <a:lnTo>
                  <a:pt x="7637618" y="59690"/>
                </a:lnTo>
                <a:lnTo>
                  <a:pt x="7645613" y="60960"/>
                </a:lnTo>
                <a:lnTo>
                  <a:pt x="7661423" y="59690"/>
                </a:lnTo>
                <a:close/>
              </a:path>
              <a:path w="8658225" h="554990">
                <a:moveTo>
                  <a:pt x="7928551" y="58420"/>
                </a:moveTo>
                <a:lnTo>
                  <a:pt x="7810931" y="58420"/>
                </a:lnTo>
                <a:lnTo>
                  <a:pt x="7806826" y="59690"/>
                </a:lnTo>
                <a:lnTo>
                  <a:pt x="7799098" y="60960"/>
                </a:lnTo>
                <a:lnTo>
                  <a:pt x="7929504" y="60960"/>
                </a:lnTo>
                <a:lnTo>
                  <a:pt x="7914356" y="59690"/>
                </a:lnTo>
                <a:lnTo>
                  <a:pt x="7916879" y="59690"/>
                </a:lnTo>
                <a:lnTo>
                  <a:pt x="7928551" y="58420"/>
                </a:lnTo>
                <a:close/>
              </a:path>
              <a:path w="8658225" h="554990">
                <a:moveTo>
                  <a:pt x="8090820" y="59690"/>
                </a:moveTo>
                <a:lnTo>
                  <a:pt x="8066377" y="59690"/>
                </a:lnTo>
                <a:lnTo>
                  <a:pt x="8064860" y="60960"/>
                </a:lnTo>
                <a:lnTo>
                  <a:pt x="8091245" y="60960"/>
                </a:lnTo>
                <a:lnTo>
                  <a:pt x="8090820" y="59690"/>
                </a:lnTo>
                <a:close/>
              </a:path>
              <a:path w="8658225" h="554990">
                <a:moveTo>
                  <a:pt x="1072212" y="57150"/>
                </a:moveTo>
                <a:lnTo>
                  <a:pt x="1045312" y="57150"/>
                </a:lnTo>
                <a:lnTo>
                  <a:pt x="1043627" y="58420"/>
                </a:lnTo>
                <a:lnTo>
                  <a:pt x="1036048" y="58420"/>
                </a:lnTo>
                <a:lnTo>
                  <a:pt x="1030846" y="59690"/>
                </a:lnTo>
                <a:lnTo>
                  <a:pt x="1057478" y="59690"/>
                </a:lnTo>
                <a:lnTo>
                  <a:pt x="1061382" y="58420"/>
                </a:lnTo>
                <a:lnTo>
                  <a:pt x="1072212" y="57150"/>
                </a:lnTo>
                <a:close/>
              </a:path>
              <a:path w="8658225" h="554990">
                <a:moveTo>
                  <a:pt x="5416344" y="58420"/>
                </a:moveTo>
                <a:lnTo>
                  <a:pt x="5395206" y="58420"/>
                </a:lnTo>
                <a:lnTo>
                  <a:pt x="5392834" y="59690"/>
                </a:lnTo>
                <a:lnTo>
                  <a:pt x="5421439" y="59690"/>
                </a:lnTo>
                <a:lnTo>
                  <a:pt x="5416344" y="58420"/>
                </a:lnTo>
                <a:close/>
              </a:path>
              <a:path w="8658225" h="554990">
                <a:moveTo>
                  <a:pt x="5521937" y="58420"/>
                </a:moveTo>
                <a:lnTo>
                  <a:pt x="5505301" y="58420"/>
                </a:lnTo>
                <a:lnTo>
                  <a:pt x="5506231" y="59690"/>
                </a:lnTo>
                <a:lnTo>
                  <a:pt x="5507238" y="59690"/>
                </a:lnTo>
                <a:lnTo>
                  <a:pt x="5521937" y="58420"/>
                </a:lnTo>
                <a:close/>
              </a:path>
              <a:path w="8658225" h="554990">
                <a:moveTo>
                  <a:pt x="5718980" y="58420"/>
                </a:moveTo>
                <a:lnTo>
                  <a:pt x="5601130" y="58420"/>
                </a:lnTo>
                <a:lnTo>
                  <a:pt x="5554905" y="59690"/>
                </a:lnTo>
                <a:lnTo>
                  <a:pt x="5708461" y="59690"/>
                </a:lnTo>
                <a:lnTo>
                  <a:pt x="5718980" y="58420"/>
                </a:lnTo>
                <a:close/>
              </a:path>
              <a:path w="8658225" h="554990">
                <a:moveTo>
                  <a:pt x="7143307" y="58420"/>
                </a:moveTo>
                <a:lnTo>
                  <a:pt x="7143845" y="59690"/>
                </a:lnTo>
                <a:lnTo>
                  <a:pt x="7164963" y="59690"/>
                </a:lnTo>
                <a:lnTo>
                  <a:pt x="7143307" y="58420"/>
                </a:lnTo>
                <a:close/>
              </a:path>
              <a:path w="8658225" h="554990">
                <a:moveTo>
                  <a:pt x="7773477" y="58420"/>
                </a:moveTo>
                <a:lnTo>
                  <a:pt x="7673050" y="58420"/>
                </a:lnTo>
                <a:lnTo>
                  <a:pt x="7679236" y="59690"/>
                </a:lnTo>
                <a:lnTo>
                  <a:pt x="7764928" y="59690"/>
                </a:lnTo>
                <a:lnTo>
                  <a:pt x="7773477" y="58420"/>
                </a:lnTo>
                <a:close/>
              </a:path>
              <a:path w="8658225" h="554990">
                <a:moveTo>
                  <a:pt x="8095316" y="57150"/>
                </a:moveTo>
                <a:lnTo>
                  <a:pt x="7969648" y="57150"/>
                </a:lnTo>
                <a:lnTo>
                  <a:pt x="7983598" y="58420"/>
                </a:lnTo>
                <a:lnTo>
                  <a:pt x="7995772" y="58420"/>
                </a:lnTo>
                <a:lnTo>
                  <a:pt x="8010398" y="59690"/>
                </a:lnTo>
                <a:lnTo>
                  <a:pt x="8091921" y="59690"/>
                </a:lnTo>
                <a:lnTo>
                  <a:pt x="8093702" y="58420"/>
                </a:lnTo>
                <a:lnTo>
                  <a:pt x="8095316" y="57150"/>
                </a:lnTo>
                <a:close/>
              </a:path>
              <a:path w="8658225" h="554990">
                <a:moveTo>
                  <a:pt x="5005804" y="57150"/>
                </a:moveTo>
                <a:lnTo>
                  <a:pt x="1099087" y="57150"/>
                </a:lnTo>
                <a:lnTo>
                  <a:pt x="1113288" y="58420"/>
                </a:lnTo>
                <a:lnTo>
                  <a:pt x="5008790" y="58420"/>
                </a:lnTo>
                <a:lnTo>
                  <a:pt x="5005804" y="57150"/>
                </a:lnTo>
                <a:close/>
              </a:path>
              <a:path w="8658225" h="554990">
                <a:moveTo>
                  <a:pt x="5564593" y="57150"/>
                </a:moveTo>
                <a:lnTo>
                  <a:pt x="5405321" y="57150"/>
                </a:lnTo>
                <a:lnTo>
                  <a:pt x="5404587" y="58420"/>
                </a:lnTo>
                <a:lnTo>
                  <a:pt x="5554925" y="58420"/>
                </a:lnTo>
                <a:lnTo>
                  <a:pt x="5564593" y="57150"/>
                </a:lnTo>
                <a:close/>
              </a:path>
              <a:path w="8658225" h="554990">
                <a:moveTo>
                  <a:pt x="7195661" y="57150"/>
                </a:moveTo>
                <a:lnTo>
                  <a:pt x="7141951" y="57150"/>
                </a:lnTo>
                <a:lnTo>
                  <a:pt x="7157798" y="58420"/>
                </a:lnTo>
                <a:lnTo>
                  <a:pt x="7188811" y="58420"/>
                </a:lnTo>
                <a:lnTo>
                  <a:pt x="7195661" y="57150"/>
                </a:lnTo>
                <a:close/>
              </a:path>
              <a:path w="8658225" h="554990">
                <a:moveTo>
                  <a:pt x="7939823" y="57150"/>
                </a:moveTo>
                <a:lnTo>
                  <a:pt x="7784741" y="57150"/>
                </a:lnTo>
                <a:lnTo>
                  <a:pt x="7796370" y="58420"/>
                </a:lnTo>
                <a:lnTo>
                  <a:pt x="7937340" y="58420"/>
                </a:lnTo>
                <a:lnTo>
                  <a:pt x="7939823" y="57150"/>
                </a:lnTo>
                <a:close/>
              </a:path>
              <a:path w="8658225" h="554990">
                <a:moveTo>
                  <a:pt x="7968078" y="57150"/>
                </a:moveTo>
                <a:lnTo>
                  <a:pt x="7953951" y="57150"/>
                </a:lnTo>
                <a:lnTo>
                  <a:pt x="7953951" y="58420"/>
                </a:lnTo>
                <a:lnTo>
                  <a:pt x="7966508" y="58420"/>
                </a:lnTo>
                <a:lnTo>
                  <a:pt x="7968078" y="57150"/>
                </a:lnTo>
                <a:close/>
              </a:path>
              <a:path w="8658225" h="554990">
                <a:moveTo>
                  <a:pt x="5014617" y="55880"/>
                </a:moveTo>
                <a:lnTo>
                  <a:pt x="1042741" y="55880"/>
                </a:lnTo>
                <a:lnTo>
                  <a:pt x="1045132" y="57150"/>
                </a:lnTo>
                <a:lnTo>
                  <a:pt x="5008072" y="57150"/>
                </a:lnTo>
                <a:lnTo>
                  <a:pt x="5014617" y="55880"/>
                </a:lnTo>
                <a:close/>
              </a:path>
              <a:path w="8658225" h="554990">
                <a:moveTo>
                  <a:pt x="5103351" y="55880"/>
                </a:moveTo>
                <a:lnTo>
                  <a:pt x="5014617" y="55880"/>
                </a:lnTo>
                <a:lnTo>
                  <a:pt x="5024461" y="57150"/>
                </a:lnTo>
                <a:lnTo>
                  <a:pt x="5098098" y="57150"/>
                </a:lnTo>
                <a:lnTo>
                  <a:pt x="5103351" y="55880"/>
                </a:lnTo>
                <a:close/>
              </a:path>
              <a:path w="8658225" h="554990">
                <a:moveTo>
                  <a:pt x="8261802" y="40640"/>
                </a:moveTo>
                <a:lnTo>
                  <a:pt x="8262814" y="41910"/>
                </a:lnTo>
                <a:lnTo>
                  <a:pt x="8270168" y="43180"/>
                </a:lnTo>
                <a:lnTo>
                  <a:pt x="8281999" y="45720"/>
                </a:lnTo>
                <a:lnTo>
                  <a:pt x="8311618" y="50800"/>
                </a:lnTo>
                <a:lnTo>
                  <a:pt x="8336734" y="53340"/>
                </a:lnTo>
                <a:lnTo>
                  <a:pt x="8337255" y="54610"/>
                </a:lnTo>
                <a:lnTo>
                  <a:pt x="8349594" y="54610"/>
                </a:lnTo>
                <a:lnTo>
                  <a:pt x="8339581" y="52070"/>
                </a:lnTo>
                <a:lnTo>
                  <a:pt x="8326419" y="48260"/>
                </a:lnTo>
                <a:lnTo>
                  <a:pt x="8322119" y="45720"/>
                </a:lnTo>
                <a:lnTo>
                  <a:pt x="8308603" y="43180"/>
                </a:lnTo>
                <a:lnTo>
                  <a:pt x="8288158" y="43180"/>
                </a:lnTo>
                <a:lnTo>
                  <a:pt x="8281669" y="41910"/>
                </a:lnTo>
                <a:lnTo>
                  <a:pt x="8272982" y="41910"/>
                </a:lnTo>
                <a:lnTo>
                  <a:pt x="8261802" y="40640"/>
                </a:lnTo>
                <a:close/>
              </a:path>
              <a:path w="8658225" h="554990">
                <a:moveTo>
                  <a:pt x="1071614" y="46990"/>
                </a:moveTo>
                <a:lnTo>
                  <a:pt x="1061336" y="48260"/>
                </a:lnTo>
                <a:lnTo>
                  <a:pt x="1061336" y="49530"/>
                </a:lnTo>
                <a:lnTo>
                  <a:pt x="1226808" y="49530"/>
                </a:lnTo>
                <a:lnTo>
                  <a:pt x="1214834" y="48260"/>
                </a:lnTo>
                <a:lnTo>
                  <a:pt x="1083062" y="48260"/>
                </a:lnTo>
                <a:lnTo>
                  <a:pt x="1071614" y="46990"/>
                </a:lnTo>
                <a:close/>
              </a:path>
              <a:path w="8658225" h="554990">
                <a:moveTo>
                  <a:pt x="1228777" y="45720"/>
                </a:moveTo>
                <a:lnTo>
                  <a:pt x="1175101" y="45720"/>
                </a:lnTo>
                <a:lnTo>
                  <a:pt x="1186621" y="46990"/>
                </a:lnTo>
                <a:lnTo>
                  <a:pt x="1117464" y="46990"/>
                </a:lnTo>
                <a:lnTo>
                  <a:pt x="1105793" y="48260"/>
                </a:lnTo>
                <a:lnTo>
                  <a:pt x="1207018" y="48260"/>
                </a:lnTo>
                <a:lnTo>
                  <a:pt x="1215703" y="46990"/>
                </a:lnTo>
                <a:lnTo>
                  <a:pt x="1228777" y="45720"/>
                </a:lnTo>
                <a:close/>
              </a:path>
              <a:path w="8658225" h="554990">
                <a:moveTo>
                  <a:pt x="1271678" y="43180"/>
                </a:moveTo>
                <a:lnTo>
                  <a:pt x="1140633" y="43180"/>
                </a:lnTo>
                <a:lnTo>
                  <a:pt x="1142961" y="44450"/>
                </a:lnTo>
                <a:lnTo>
                  <a:pt x="1142961" y="45720"/>
                </a:lnTo>
                <a:lnTo>
                  <a:pt x="1228777" y="45720"/>
                </a:lnTo>
                <a:lnTo>
                  <a:pt x="1243863" y="46990"/>
                </a:lnTo>
                <a:lnTo>
                  <a:pt x="1258584" y="46990"/>
                </a:lnTo>
                <a:lnTo>
                  <a:pt x="1270565" y="48260"/>
                </a:lnTo>
                <a:lnTo>
                  <a:pt x="1271678" y="45720"/>
                </a:lnTo>
                <a:lnTo>
                  <a:pt x="1271678" y="43180"/>
                </a:lnTo>
                <a:close/>
              </a:path>
              <a:path w="8658225" h="554990">
                <a:moveTo>
                  <a:pt x="1045556" y="44450"/>
                </a:moveTo>
                <a:lnTo>
                  <a:pt x="1021372" y="44450"/>
                </a:lnTo>
                <a:lnTo>
                  <a:pt x="1018808" y="45720"/>
                </a:lnTo>
                <a:lnTo>
                  <a:pt x="1035255" y="45720"/>
                </a:lnTo>
                <a:lnTo>
                  <a:pt x="1045556" y="44450"/>
                </a:lnTo>
                <a:close/>
              </a:path>
              <a:path w="8658225" h="554990">
                <a:moveTo>
                  <a:pt x="6393687" y="17780"/>
                </a:moveTo>
                <a:lnTo>
                  <a:pt x="6292654" y="17780"/>
                </a:lnTo>
                <a:lnTo>
                  <a:pt x="6293193" y="19050"/>
                </a:lnTo>
                <a:lnTo>
                  <a:pt x="6293193" y="20320"/>
                </a:lnTo>
                <a:lnTo>
                  <a:pt x="8189823" y="20320"/>
                </a:lnTo>
                <a:lnTo>
                  <a:pt x="8184752" y="21590"/>
                </a:lnTo>
                <a:lnTo>
                  <a:pt x="8187494" y="21590"/>
                </a:lnTo>
                <a:lnTo>
                  <a:pt x="8194339" y="22860"/>
                </a:lnTo>
                <a:lnTo>
                  <a:pt x="8251651" y="22860"/>
                </a:lnTo>
                <a:lnTo>
                  <a:pt x="8260922" y="24130"/>
                </a:lnTo>
                <a:lnTo>
                  <a:pt x="8278015" y="26670"/>
                </a:lnTo>
                <a:lnTo>
                  <a:pt x="8287218" y="29210"/>
                </a:lnTo>
                <a:lnTo>
                  <a:pt x="8310396" y="34290"/>
                </a:lnTo>
                <a:lnTo>
                  <a:pt x="8325754" y="38100"/>
                </a:lnTo>
                <a:lnTo>
                  <a:pt x="8344546" y="41910"/>
                </a:lnTo>
                <a:lnTo>
                  <a:pt x="8353263" y="44450"/>
                </a:lnTo>
                <a:lnTo>
                  <a:pt x="8358899" y="45720"/>
                </a:lnTo>
                <a:lnTo>
                  <a:pt x="8361675" y="45720"/>
                </a:lnTo>
                <a:lnTo>
                  <a:pt x="8359340" y="44450"/>
                </a:lnTo>
                <a:lnTo>
                  <a:pt x="8356099" y="43180"/>
                </a:lnTo>
                <a:lnTo>
                  <a:pt x="8348643" y="40640"/>
                </a:lnTo>
                <a:lnTo>
                  <a:pt x="8345298" y="39370"/>
                </a:lnTo>
                <a:lnTo>
                  <a:pt x="8342787" y="39370"/>
                </a:lnTo>
                <a:lnTo>
                  <a:pt x="8341547" y="38100"/>
                </a:lnTo>
                <a:lnTo>
                  <a:pt x="8383351" y="38100"/>
                </a:lnTo>
                <a:lnTo>
                  <a:pt x="8375128" y="35560"/>
                </a:lnTo>
                <a:lnTo>
                  <a:pt x="8362578" y="33020"/>
                </a:lnTo>
                <a:lnTo>
                  <a:pt x="8349785" y="29210"/>
                </a:lnTo>
                <a:lnTo>
                  <a:pt x="8330136" y="26670"/>
                </a:lnTo>
                <a:lnTo>
                  <a:pt x="8310518" y="22860"/>
                </a:lnTo>
                <a:lnTo>
                  <a:pt x="8288353" y="20320"/>
                </a:lnTo>
                <a:lnTo>
                  <a:pt x="8275511" y="19050"/>
                </a:lnTo>
                <a:lnTo>
                  <a:pt x="6386238" y="19050"/>
                </a:lnTo>
                <a:lnTo>
                  <a:pt x="6393687" y="17780"/>
                </a:lnTo>
                <a:close/>
              </a:path>
              <a:path w="8658225" h="554990">
                <a:moveTo>
                  <a:pt x="1271678" y="39370"/>
                </a:moveTo>
                <a:lnTo>
                  <a:pt x="1253163" y="40640"/>
                </a:lnTo>
                <a:lnTo>
                  <a:pt x="1073533" y="40640"/>
                </a:lnTo>
                <a:lnTo>
                  <a:pt x="1072879" y="41910"/>
                </a:lnTo>
                <a:lnTo>
                  <a:pt x="1059449" y="41910"/>
                </a:lnTo>
                <a:lnTo>
                  <a:pt x="1038241" y="43180"/>
                </a:lnTo>
                <a:lnTo>
                  <a:pt x="1031537" y="44450"/>
                </a:lnTo>
                <a:lnTo>
                  <a:pt x="1083519" y="44450"/>
                </a:lnTo>
                <a:lnTo>
                  <a:pt x="1126460" y="43180"/>
                </a:lnTo>
                <a:lnTo>
                  <a:pt x="1271678" y="43180"/>
                </a:lnTo>
                <a:lnTo>
                  <a:pt x="1271678" y="39370"/>
                </a:lnTo>
                <a:close/>
              </a:path>
              <a:path w="8658225" h="554990">
                <a:moveTo>
                  <a:pt x="425812" y="38100"/>
                </a:moveTo>
                <a:lnTo>
                  <a:pt x="380347" y="38100"/>
                </a:lnTo>
                <a:lnTo>
                  <a:pt x="383041" y="39370"/>
                </a:lnTo>
                <a:lnTo>
                  <a:pt x="384909" y="39370"/>
                </a:lnTo>
                <a:lnTo>
                  <a:pt x="385457" y="40640"/>
                </a:lnTo>
                <a:lnTo>
                  <a:pt x="384191" y="40640"/>
                </a:lnTo>
                <a:lnTo>
                  <a:pt x="380618" y="41910"/>
                </a:lnTo>
                <a:lnTo>
                  <a:pt x="375409" y="43180"/>
                </a:lnTo>
                <a:lnTo>
                  <a:pt x="425812" y="38100"/>
                </a:lnTo>
                <a:close/>
              </a:path>
              <a:path w="8658225" h="554990">
                <a:moveTo>
                  <a:pt x="1514690" y="41910"/>
                </a:moveTo>
                <a:lnTo>
                  <a:pt x="1300881" y="41910"/>
                </a:lnTo>
                <a:lnTo>
                  <a:pt x="1298212" y="43180"/>
                </a:lnTo>
                <a:lnTo>
                  <a:pt x="1515073" y="43180"/>
                </a:lnTo>
                <a:lnTo>
                  <a:pt x="1514690" y="41910"/>
                </a:lnTo>
                <a:close/>
              </a:path>
              <a:path w="8658225" h="554990">
                <a:moveTo>
                  <a:pt x="8301845" y="41910"/>
                </a:moveTo>
                <a:lnTo>
                  <a:pt x="8297945" y="41910"/>
                </a:lnTo>
                <a:lnTo>
                  <a:pt x="8298026" y="43180"/>
                </a:lnTo>
                <a:lnTo>
                  <a:pt x="8308603" y="43180"/>
                </a:lnTo>
                <a:lnTo>
                  <a:pt x="8301845" y="41910"/>
                </a:lnTo>
                <a:close/>
              </a:path>
              <a:path w="8658225" h="554990">
                <a:moveTo>
                  <a:pt x="1561726" y="38100"/>
                </a:moveTo>
                <a:lnTo>
                  <a:pt x="1276696" y="38100"/>
                </a:lnTo>
                <a:lnTo>
                  <a:pt x="1288983" y="39370"/>
                </a:lnTo>
                <a:lnTo>
                  <a:pt x="1329464" y="39370"/>
                </a:lnTo>
                <a:lnTo>
                  <a:pt x="1344552" y="40640"/>
                </a:lnTo>
                <a:lnTo>
                  <a:pt x="1319635" y="40640"/>
                </a:lnTo>
                <a:lnTo>
                  <a:pt x="1311246" y="41910"/>
                </a:lnTo>
                <a:lnTo>
                  <a:pt x="1522053" y="41910"/>
                </a:lnTo>
                <a:lnTo>
                  <a:pt x="1528677" y="40640"/>
                </a:lnTo>
                <a:lnTo>
                  <a:pt x="1553602" y="39370"/>
                </a:lnTo>
                <a:lnTo>
                  <a:pt x="1561726" y="38100"/>
                </a:lnTo>
                <a:close/>
              </a:path>
              <a:path w="8658225" h="554990">
                <a:moveTo>
                  <a:pt x="8296269" y="40640"/>
                </a:moveTo>
                <a:lnTo>
                  <a:pt x="8296301" y="41910"/>
                </a:lnTo>
                <a:lnTo>
                  <a:pt x="8296986" y="41910"/>
                </a:lnTo>
                <a:lnTo>
                  <a:pt x="8296269" y="40640"/>
                </a:lnTo>
                <a:close/>
              </a:path>
              <a:path w="8658225" h="554990">
                <a:moveTo>
                  <a:pt x="1165984" y="39370"/>
                </a:moveTo>
                <a:lnTo>
                  <a:pt x="1137507" y="39370"/>
                </a:lnTo>
                <a:lnTo>
                  <a:pt x="1152081" y="40640"/>
                </a:lnTo>
                <a:lnTo>
                  <a:pt x="1190588" y="40640"/>
                </a:lnTo>
                <a:lnTo>
                  <a:pt x="1165984" y="39370"/>
                </a:lnTo>
                <a:close/>
              </a:path>
              <a:path w="8658225" h="554990">
                <a:moveTo>
                  <a:pt x="1036962" y="38100"/>
                </a:moveTo>
                <a:lnTo>
                  <a:pt x="951130" y="38100"/>
                </a:lnTo>
                <a:lnTo>
                  <a:pt x="980108" y="39370"/>
                </a:lnTo>
                <a:lnTo>
                  <a:pt x="1028656" y="39370"/>
                </a:lnTo>
                <a:lnTo>
                  <a:pt x="1036962" y="38100"/>
                </a:lnTo>
                <a:close/>
              </a:path>
              <a:path w="8658225" h="554990">
                <a:moveTo>
                  <a:pt x="1143024" y="35560"/>
                </a:moveTo>
                <a:lnTo>
                  <a:pt x="1029941" y="35560"/>
                </a:lnTo>
                <a:lnTo>
                  <a:pt x="1039484" y="36830"/>
                </a:lnTo>
                <a:lnTo>
                  <a:pt x="1060226" y="36830"/>
                </a:lnTo>
                <a:lnTo>
                  <a:pt x="1074454" y="38100"/>
                </a:lnTo>
                <a:lnTo>
                  <a:pt x="1089841" y="38100"/>
                </a:lnTo>
                <a:lnTo>
                  <a:pt x="1105842" y="39370"/>
                </a:lnTo>
                <a:lnTo>
                  <a:pt x="1153093" y="39370"/>
                </a:lnTo>
                <a:lnTo>
                  <a:pt x="1147059" y="36830"/>
                </a:lnTo>
                <a:lnTo>
                  <a:pt x="1143024" y="35560"/>
                </a:lnTo>
                <a:close/>
              </a:path>
              <a:path w="8658225" h="554990">
                <a:moveTo>
                  <a:pt x="421719" y="36830"/>
                </a:moveTo>
                <a:lnTo>
                  <a:pt x="371764" y="36830"/>
                </a:lnTo>
                <a:lnTo>
                  <a:pt x="371183" y="38100"/>
                </a:lnTo>
                <a:lnTo>
                  <a:pt x="425545" y="38100"/>
                </a:lnTo>
                <a:lnTo>
                  <a:pt x="421719" y="36830"/>
                </a:lnTo>
                <a:close/>
              </a:path>
              <a:path w="8658225" h="554990">
                <a:moveTo>
                  <a:pt x="852520" y="36830"/>
                </a:moveTo>
                <a:lnTo>
                  <a:pt x="832371" y="36830"/>
                </a:lnTo>
                <a:lnTo>
                  <a:pt x="827488" y="38100"/>
                </a:lnTo>
                <a:lnTo>
                  <a:pt x="850821" y="38100"/>
                </a:lnTo>
                <a:lnTo>
                  <a:pt x="852520" y="36830"/>
                </a:lnTo>
                <a:close/>
              </a:path>
              <a:path w="8658225" h="554990">
                <a:moveTo>
                  <a:pt x="1029941" y="35560"/>
                </a:moveTo>
                <a:lnTo>
                  <a:pt x="888154" y="35560"/>
                </a:lnTo>
                <a:lnTo>
                  <a:pt x="876035" y="36830"/>
                </a:lnTo>
                <a:lnTo>
                  <a:pt x="868772" y="38100"/>
                </a:lnTo>
                <a:lnTo>
                  <a:pt x="1047560" y="38100"/>
                </a:lnTo>
                <a:lnTo>
                  <a:pt x="1045250" y="36830"/>
                </a:lnTo>
                <a:lnTo>
                  <a:pt x="1037425" y="36830"/>
                </a:lnTo>
                <a:lnTo>
                  <a:pt x="1029941" y="35560"/>
                </a:lnTo>
                <a:close/>
              </a:path>
              <a:path w="8658225" h="554990">
                <a:moveTo>
                  <a:pt x="1574336" y="36830"/>
                </a:moveTo>
                <a:lnTo>
                  <a:pt x="1183393" y="36830"/>
                </a:lnTo>
                <a:lnTo>
                  <a:pt x="1195654" y="38100"/>
                </a:lnTo>
                <a:lnTo>
                  <a:pt x="1568824" y="38100"/>
                </a:lnTo>
                <a:lnTo>
                  <a:pt x="1574336" y="36830"/>
                </a:lnTo>
                <a:close/>
              </a:path>
              <a:path w="8658225" h="554990">
                <a:moveTo>
                  <a:pt x="1657126" y="36830"/>
                </a:moveTo>
                <a:lnTo>
                  <a:pt x="1645805" y="36830"/>
                </a:lnTo>
                <a:lnTo>
                  <a:pt x="1637939" y="38100"/>
                </a:lnTo>
                <a:lnTo>
                  <a:pt x="1661176" y="38100"/>
                </a:lnTo>
                <a:lnTo>
                  <a:pt x="1657126" y="36830"/>
                </a:lnTo>
                <a:close/>
              </a:path>
              <a:path w="8658225" h="554990">
                <a:moveTo>
                  <a:pt x="5633325" y="34290"/>
                </a:moveTo>
                <a:lnTo>
                  <a:pt x="5587435" y="34290"/>
                </a:lnTo>
                <a:lnTo>
                  <a:pt x="5591553" y="35560"/>
                </a:lnTo>
                <a:lnTo>
                  <a:pt x="5595574" y="35560"/>
                </a:lnTo>
                <a:lnTo>
                  <a:pt x="5594592" y="36830"/>
                </a:lnTo>
                <a:lnTo>
                  <a:pt x="1689810" y="36830"/>
                </a:lnTo>
                <a:lnTo>
                  <a:pt x="1673828" y="38100"/>
                </a:lnTo>
                <a:lnTo>
                  <a:pt x="5643779" y="38100"/>
                </a:lnTo>
                <a:lnTo>
                  <a:pt x="5640411" y="36830"/>
                </a:lnTo>
                <a:lnTo>
                  <a:pt x="5647612" y="35560"/>
                </a:lnTo>
                <a:lnTo>
                  <a:pt x="5633325" y="34290"/>
                </a:lnTo>
                <a:close/>
              </a:path>
              <a:path w="8658225" h="554990">
                <a:moveTo>
                  <a:pt x="5711532" y="35560"/>
                </a:moveTo>
                <a:lnTo>
                  <a:pt x="5682938" y="35560"/>
                </a:lnTo>
                <a:lnTo>
                  <a:pt x="5680385" y="36830"/>
                </a:lnTo>
                <a:lnTo>
                  <a:pt x="5677231" y="36830"/>
                </a:lnTo>
                <a:lnTo>
                  <a:pt x="5676321" y="38100"/>
                </a:lnTo>
                <a:lnTo>
                  <a:pt x="5724291" y="38100"/>
                </a:lnTo>
                <a:lnTo>
                  <a:pt x="5716732" y="36830"/>
                </a:lnTo>
                <a:lnTo>
                  <a:pt x="5711532" y="35560"/>
                </a:lnTo>
                <a:close/>
              </a:path>
              <a:path w="8658225" h="554990">
                <a:moveTo>
                  <a:pt x="8003698" y="30480"/>
                </a:moveTo>
                <a:lnTo>
                  <a:pt x="5802583" y="30480"/>
                </a:lnTo>
                <a:lnTo>
                  <a:pt x="5801555" y="31750"/>
                </a:lnTo>
                <a:lnTo>
                  <a:pt x="5828344" y="31750"/>
                </a:lnTo>
                <a:lnTo>
                  <a:pt x="5825490" y="33020"/>
                </a:lnTo>
                <a:lnTo>
                  <a:pt x="5831487" y="34290"/>
                </a:lnTo>
                <a:lnTo>
                  <a:pt x="5840064" y="35560"/>
                </a:lnTo>
                <a:lnTo>
                  <a:pt x="5750519" y="35560"/>
                </a:lnTo>
                <a:lnTo>
                  <a:pt x="5734694" y="36830"/>
                </a:lnTo>
                <a:lnTo>
                  <a:pt x="5724291" y="38100"/>
                </a:lnTo>
                <a:lnTo>
                  <a:pt x="6040873" y="38100"/>
                </a:lnTo>
                <a:lnTo>
                  <a:pt x="6029866" y="36830"/>
                </a:lnTo>
                <a:lnTo>
                  <a:pt x="6021609" y="36830"/>
                </a:lnTo>
                <a:lnTo>
                  <a:pt x="6017498" y="35560"/>
                </a:lnTo>
                <a:lnTo>
                  <a:pt x="6018929" y="34290"/>
                </a:lnTo>
                <a:lnTo>
                  <a:pt x="8194054" y="34290"/>
                </a:lnTo>
                <a:lnTo>
                  <a:pt x="8190801" y="33020"/>
                </a:lnTo>
                <a:lnTo>
                  <a:pt x="7993997" y="33020"/>
                </a:lnTo>
                <a:lnTo>
                  <a:pt x="8000392" y="31750"/>
                </a:lnTo>
                <a:lnTo>
                  <a:pt x="8003698" y="30480"/>
                </a:lnTo>
                <a:close/>
              </a:path>
              <a:path w="8658225" h="554990">
                <a:moveTo>
                  <a:pt x="400390" y="34290"/>
                </a:moveTo>
                <a:lnTo>
                  <a:pt x="388301" y="35560"/>
                </a:lnTo>
                <a:lnTo>
                  <a:pt x="379829" y="36830"/>
                </a:lnTo>
                <a:lnTo>
                  <a:pt x="392997" y="36830"/>
                </a:lnTo>
                <a:lnTo>
                  <a:pt x="394094" y="35560"/>
                </a:lnTo>
                <a:lnTo>
                  <a:pt x="400390" y="34290"/>
                </a:lnTo>
                <a:close/>
              </a:path>
              <a:path w="8658225" h="554990">
                <a:moveTo>
                  <a:pt x="620442" y="35560"/>
                </a:moveTo>
                <a:lnTo>
                  <a:pt x="590653" y="35560"/>
                </a:lnTo>
                <a:lnTo>
                  <a:pt x="585582" y="36830"/>
                </a:lnTo>
                <a:lnTo>
                  <a:pt x="615931" y="36830"/>
                </a:lnTo>
                <a:lnTo>
                  <a:pt x="620442" y="35560"/>
                </a:lnTo>
                <a:close/>
              </a:path>
              <a:path w="8658225" h="554990">
                <a:moveTo>
                  <a:pt x="739079" y="34290"/>
                </a:moveTo>
                <a:lnTo>
                  <a:pt x="706344" y="34290"/>
                </a:lnTo>
                <a:lnTo>
                  <a:pt x="704370" y="35560"/>
                </a:lnTo>
                <a:lnTo>
                  <a:pt x="708265" y="36830"/>
                </a:lnTo>
                <a:lnTo>
                  <a:pt x="720969" y="36830"/>
                </a:lnTo>
                <a:lnTo>
                  <a:pt x="728965" y="35560"/>
                </a:lnTo>
                <a:lnTo>
                  <a:pt x="739079" y="34290"/>
                </a:lnTo>
                <a:close/>
              </a:path>
              <a:path w="8658225" h="554990">
                <a:moveTo>
                  <a:pt x="852069" y="35560"/>
                </a:moveTo>
                <a:lnTo>
                  <a:pt x="834363" y="35560"/>
                </a:lnTo>
                <a:lnTo>
                  <a:pt x="835319" y="36830"/>
                </a:lnTo>
                <a:lnTo>
                  <a:pt x="852237" y="36830"/>
                </a:lnTo>
                <a:lnTo>
                  <a:pt x="852069" y="35560"/>
                </a:lnTo>
                <a:close/>
              </a:path>
              <a:path w="8658225" h="554990">
                <a:moveTo>
                  <a:pt x="1029941" y="35560"/>
                </a:moveTo>
                <a:lnTo>
                  <a:pt x="1037425" y="36830"/>
                </a:lnTo>
                <a:lnTo>
                  <a:pt x="1039484" y="36830"/>
                </a:lnTo>
                <a:lnTo>
                  <a:pt x="1029941" y="35560"/>
                </a:lnTo>
                <a:close/>
              </a:path>
              <a:path w="8658225" h="554990">
                <a:moveTo>
                  <a:pt x="1651673" y="35560"/>
                </a:moveTo>
                <a:lnTo>
                  <a:pt x="1143024" y="35560"/>
                </a:lnTo>
                <a:lnTo>
                  <a:pt x="1157194" y="36830"/>
                </a:lnTo>
                <a:lnTo>
                  <a:pt x="1631043" y="36830"/>
                </a:lnTo>
                <a:lnTo>
                  <a:pt x="1651673" y="35560"/>
                </a:lnTo>
                <a:close/>
              </a:path>
              <a:path w="8658225" h="554990">
                <a:moveTo>
                  <a:pt x="4421308" y="31750"/>
                </a:moveTo>
                <a:lnTo>
                  <a:pt x="4373857" y="31750"/>
                </a:lnTo>
                <a:lnTo>
                  <a:pt x="4387140" y="33020"/>
                </a:lnTo>
                <a:lnTo>
                  <a:pt x="4378378" y="34290"/>
                </a:lnTo>
                <a:lnTo>
                  <a:pt x="4373211" y="35560"/>
                </a:lnTo>
                <a:lnTo>
                  <a:pt x="1706488" y="35560"/>
                </a:lnTo>
                <a:lnTo>
                  <a:pt x="1702803" y="36830"/>
                </a:lnTo>
                <a:lnTo>
                  <a:pt x="5413829" y="36830"/>
                </a:lnTo>
                <a:lnTo>
                  <a:pt x="5413962" y="35560"/>
                </a:lnTo>
                <a:lnTo>
                  <a:pt x="5412116" y="34290"/>
                </a:lnTo>
                <a:lnTo>
                  <a:pt x="4425242" y="34290"/>
                </a:lnTo>
                <a:lnTo>
                  <a:pt x="4421880" y="33020"/>
                </a:lnTo>
                <a:lnTo>
                  <a:pt x="4420942" y="33020"/>
                </a:lnTo>
                <a:lnTo>
                  <a:pt x="4421308" y="31750"/>
                </a:lnTo>
                <a:close/>
              </a:path>
              <a:path w="8658225" h="554990">
                <a:moveTo>
                  <a:pt x="5429305" y="31750"/>
                </a:moveTo>
                <a:lnTo>
                  <a:pt x="5425677" y="31750"/>
                </a:lnTo>
                <a:lnTo>
                  <a:pt x="5426007" y="33020"/>
                </a:lnTo>
                <a:lnTo>
                  <a:pt x="5427641" y="34290"/>
                </a:lnTo>
                <a:lnTo>
                  <a:pt x="5427926" y="35560"/>
                </a:lnTo>
                <a:lnTo>
                  <a:pt x="5424207" y="36830"/>
                </a:lnTo>
                <a:lnTo>
                  <a:pt x="5482234" y="36830"/>
                </a:lnTo>
                <a:lnTo>
                  <a:pt x="5487938" y="34290"/>
                </a:lnTo>
                <a:lnTo>
                  <a:pt x="5488841" y="33020"/>
                </a:lnTo>
                <a:lnTo>
                  <a:pt x="5443758" y="33020"/>
                </a:lnTo>
                <a:lnTo>
                  <a:pt x="5429305" y="31750"/>
                </a:lnTo>
                <a:close/>
              </a:path>
              <a:path w="8658225" h="554990">
                <a:moveTo>
                  <a:pt x="5585185" y="35560"/>
                </a:moveTo>
                <a:lnTo>
                  <a:pt x="5538007" y="35560"/>
                </a:lnTo>
                <a:lnTo>
                  <a:pt x="5524521" y="36830"/>
                </a:lnTo>
                <a:lnTo>
                  <a:pt x="5594592" y="36830"/>
                </a:lnTo>
                <a:lnTo>
                  <a:pt x="5585185" y="35560"/>
                </a:lnTo>
                <a:close/>
              </a:path>
              <a:path w="8658225" h="554990">
                <a:moveTo>
                  <a:pt x="6062718" y="34290"/>
                </a:moveTo>
                <a:lnTo>
                  <a:pt x="6057420" y="35560"/>
                </a:lnTo>
                <a:lnTo>
                  <a:pt x="6060930" y="36830"/>
                </a:lnTo>
                <a:lnTo>
                  <a:pt x="6302467" y="36830"/>
                </a:lnTo>
                <a:lnTo>
                  <a:pt x="6299052" y="35560"/>
                </a:lnTo>
                <a:lnTo>
                  <a:pt x="6077405" y="35560"/>
                </a:lnTo>
                <a:lnTo>
                  <a:pt x="6062718" y="34290"/>
                </a:lnTo>
                <a:close/>
              </a:path>
              <a:path w="8658225" h="554990">
                <a:moveTo>
                  <a:pt x="6313600" y="35560"/>
                </a:moveTo>
                <a:lnTo>
                  <a:pt x="6312030" y="35560"/>
                </a:lnTo>
                <a:lnTo>
                  <a:pt x="6310460" y="36830"/>
                </a:lnTo>
                <a:lnTo>
                  <a:pt x="6328455" y="36830"/>
                </a:lnTo>
                <a:lnTo>
                  <a:pt x="6313600" y="35560"/>
                </a:lnTo>
                <a:close/>
              </a:path>
              <a:path w="8658225" h="554990">
                <a:moveTo>
                  <a:pt x="6381253" y="34290"/>
                </a:moveTo>
                <a:lnTo>
                  <a:pt x="6363993" y="35560"/>
                </a:lnTo>
                <a:lnTo>
                  <a:pt x="6352069" y="36830"/>
                </a:lnTo>
                <a:lnTo>
                  <a:pt x="6398832" y="36830"/>
                </a:lnTo>
                <a:lnTo>
                  <a:pt x="6392564" y="35560"/>
                </a:lnTo>
                <a:lnTo>
                  <a:pt x="6381253" y="34290"/>
                </a:lnTo>
                <a:close/>
              </a:path>
              <a:path w="8658225" h="554990">
                <a:moveTo>
                  <a:pt x="8194054" y="34290"/>
                </a:moveTo>
                <a:lnTo>
                  <a:pt x="6402332" y="34290"/>
                </a:lnTo>
                <a:lnTo>
                  <a:pt x="6407571" y="35560"/>
                </a:lnTo>
                <a:lnTo>
                  <a:pt x="6398832" y="36830"/>
                </a:lnTo>
                <a:lnTo>
                  <a:pt x="8182696" y="36830"/>
                </a:lnTo>
                <a:lnTo>
                  <a:pt x="8190670" y="35560"/>
                </a:lnTo>
                <a:lnTo>
                  <a:pt x="8194233" y="35560"/>
                </a:lnTo>
                <a:lnTo>
                  <a:pt x="8194054" y="34290"/>
                </a:lnTo>
                <a:close/>
              </a:path>
              <a:path w="8658225" h="554990">
                <a:moveTo>
                  <a:pt x="616990" y="34290"/>
                </a:moveTo>
                <a:lnTo>
                  <a:pt x="585446" y="34290"/>
                </a:lnTo>
                <a:lnTo>
                  <a:pt x="590224" y="35560"/>
                </a:lnTo>
                <a:lnTo>
                  <a:pt x="619961" y="35560"/>
                </a:lnTo>
                <a:lnTo>
                  <a:pt x="616990" y="34290"/>
                </a:lnTo>
                <a:close/>
              </a:path>
              <a:path w="8658225" h="554990">
                <a:moveTo>
                  <a:pt x="809032" y="33020"/>
                </a:moveTo>
                <a:lnTo>
                  <a:pt x="782519" y="33020"/>
                </a:lnTo>
                <a:lnTo>
                  <a:pt x="779734" y="34290"/>
                </a:lnTo>
                <a:lnTo>
                  <a:pt x="764638" y="34290"/>
                </a:lnTo>
                <a:lnTo>
                  <a:pt x="760428" y="35560"/>
                </a:lnTo>
                <a:lnTo>
                  <a:pt x="802145" y="35560"/>
                </a:lnTo>
                <a:lnTo>
                  <a:pt x="805266" y="34290"/>
                </a:lnTo>
                <a:lnTo>
                  <a:pt x="809032" y="33020"/>
                </a:lnTo>
                <a:close/>
              </a:path>
              <a:path w="8658225" h="554990">
                <a:moveTo>
                  <a:pt x="862329" y="34290"/>
                </a:moveTo>
                <a:lnTo>
                  <a:pt x="825784" y="34290"/>
                </a:lnTo>
                <a:lnTo>
                  <a:pt x="827662" y="35560"/>
                </a:lnTo>
                <a:lnTo>
                  <a:pt x="856208" y="35560"/>
                </a:lnTo>
                <a:lnTo>
                  <a:pt x="862329" y="34290"/>
                </a:lnTo>
                <a:close/>
              </a:path>
              <a:path w="8658225" h="554990">
                <a:moveTo>
                  <a:pt x="4298087" y="31750"/>
                </a:moveTo>
                <a:lnTo>
                  <a:pt x="4222955" y="31750"/>
                </a:lnTo>
                <a:lnTo>
                  <a:pt x="4225680" y="33020"/>
                </a:lnTo>
                <a:lnTo>
                  <a:pt x="4227157" y="33020"/>
                </a:lnTo>
                <a:lnTo>
                  <a:pt x="4219891" y="34290"/>
                </a:lnTo>
                <a:lnTo>
                  <a:pt x="862329" y="34290"/>
                </a:lnTo>
                <a:lnTo>
                  <a:pt x="870874" y="35560"/>
                </a:lnTo>
                <a:lnTo>
                  <a:pt x="4321191" y="35560"/>
                </a:lnTo>
                <a:lnTo>
                  <a:pt x="4315354" y="34290"/>
                </a:lnTo>
                <a:lnTo>
                  <a:pt x="4310645" y="33020"/>
                </a:lnTo>
                <a:lnTo>
                  <a:pt x="4298087" y="31750"/>
                </a:lnTo>
                <a:close/>
              </a:path>
              <a:path w="8658225" h="554990">
                <a:moveTo>
                  <a:pt x="4364662" y="34290"/>
                </a:moveTo>
                <a:lnTo>
                  <a:pt x="4335326" y="34290"/>
                </a:lnTo>
                <a:lnTo>
                  <a:pt x="4321191" y="35560"/>
                </a:lnTo>
                <a:lnTo>
                  <a:pt x="4373211" y="35560"/>
                </a:lnTo>
                <a:lnTo>
                  <a:pt x="4364662" y="34290"/>
                </a:lnTo>
                <a:close/>
              </a:path>
              <a:path w="8658225" h="554990">
                <a:moveTo>
                  <a:pt x="5793819" y="34290"/>
                </a:moveTo>
                <a:lnTo>
                  <a:pt x="5735795" y="34290"/>
                </a:lnTo>
                <a:lnTo>
                  <a:pt x="5743586" y="35560"/>
                </a:lnTo>
                <a:lnTo>
                  <a:pt x="5806519" y="35560"/>
                </a:lnTo>
                <a:lnTo>
                  <a:pt x="5793819" y="34290"/>
                </a:lnTo>
                <a:close/>
              </a:path>
              <a:path w="8658225" h="554990">
                <a:moveTo>
                  <a:pt x="6345688" y="34290"/>
                </a:moveTo>
                <a:lnTo>
                  <a:pt x="6098922" y="34290"/>
                </a:lnTo>
                <a:lnTo>
                  <a:pt x="6089918" y="35560"/>
                </a:lnTo>
                <a:lnTo>
                  <a:pt x="6342989" y="35560"/>
                </a:lnTo>
                <a:lnTo>
                  <a:pt x="6345688" y="34290"/>
                </a:lnTo>
                <a:close/>
              </a:path>
              <a:path w="8658225" h="554990">
                <a:moveTo>
                  <a:pt x="606934" y="33020"/>
                </a:moveTo>
                <a:lnTo>
                  <a:pt x="567443" y="33020"/>
                </a:lnTo>
                <a:lnTo>
                  <a:pt x="577469" y="34290"/>
                </a:lnTo>
                <a:lnTo>
                  <a:pt x="610120" y="34290"/>
                </a:lnTo>
                <a:lnTo>
                  <a:pt x="606934" y="33020"/>
                </a:lnTo>
                <a:close/>
              </a:path>
              <a:path w="8658225" h="554990">
                <a:moveTo>
                  <a:pt x="818154" y="31750"/>
                </a:moveTo>
                <a:lnTo>
                  <a:pt x="718073" y="31750"/>
                </a:lnTo>
                <a:lnTo>
                  <a:pt x="716136" y="33020"/>
                </a:lnTo>
                <a:lnTo>
                  <a:pt x="711246" y="34290"/>
                </a:lnTo>
                <a:lnTo>
                  <a:pt x="751362" y="34290"/>
                </a:lnTo>
                <a:lnTo>
                  <a:pt x="765868" y="33020"/>
                </a:lnTo>
                <a:lnTo>
                  <a:pt x="812275" y="33020"/>
                </a:lnTo>
                <a:lnTo>
                  <a:pt x="818154" y="31750"/>
                </a:lnTo>
                <a:close/>
              </a:path>
              <a:path w="8658225" h="554990">
                <a:moveTo>
                  <a:pt x="3265897" y="30480"/>
                </a:moveTo>
                <a:lnTo>
                  <a:pt x="690137" y="30480"/>
                </a:lnTo>
                <a:lnTo>
                  <a:pt x="707376" y="31750"/>
                </a:lnTo>
                <a:lnTo>
                  <a:pt x="827969" y="31750"/>
                </a:lnTo>
                <a:lnTo>
                  <a:pt x="836867" y="33020"/>
                </a:lnTo>
                <a:lnTo>
                  <a:pt x="849425" y="33020"/>
                </a:lnTo>
                <a:lnTo>
                  <a:pt x="852564" y="34290"/>
                </a:lnTo>
                <a:lnTo>
                  <a:pt x="3292804" y="34290"/>
                </a:lnTo>
                <a:lnTo>
                  <a:pt x="3279592" y="31750"/>
                </a:lnTo>
                <a:lnTo>
                  <a:pt x="3265897" y="30480"/>
                </a:lnTo>
                <a:close/>
              </a:path>
              <a:path w="8658225" h="554990">
                <a:moveTo>
                  <a:pt x="3317764" y="26670"/>
                </a:moveTo>
                <a:lnTo>
                  <a:pt x="3326851" y="29210"/>
                </a:lnTo>
                <a:lnTo>
                  <a:pt x="3341289" y="31750"/>
                </a:lnTo>
                <a:lnTo>
                  <a:pt x="3327560" y="31750"/>
                </a:lnTo>
                <a:lnTo>
                  <a:pt x="3316782" y="33020"/>
                </a:lnTo>
                <a:lnTo>
                  <a:pt x="3306136" y="33020"/>
                </a:lnTo>
                <a:lnTo>
                  <a:pt x="3292804" y="34290"/>
                </a:lnTo>
                <a:lnTo>
                  <a:pt x="3580755" y="34290"/>
                </a:lnTo>
                <a:lnTo>
                  <a:pt x="3569638" y="31750"/>
                </a:lnTo>
                <a:lnTo>
                  <a:pt x="3562059" y="30480"/>
                </a:lnTo>
                <a:lnTo>
                  <a:pt x="3366667" y="30480"/>
                </a:lnTo>
                <a:lnTo>
                  <a:pt x="3362502" y="29210"/>
                </a:lnTo>
                <a:lnTo>
                  <a:pt x="3351066" y="27940"/>
                </a:lnTo>
                <a:lnTo>
                  <a:pt x="3335204" y="27940"/>
                </a:lnTo>
                <a:lnTo>
                  <a:pt x="3317764" y="26670"/>
                </a:lnTo>
                <a:close/>
              </a:path>
              <a:path w="8658225" h="554990">
                <a:moveTo>
                  <a:pt x="4007541" y="31750"/>
                </a:moveTo>
                <a:lnTo>
                  <a:pt x="3765438" y="31750"/>
                </a:lnTo>
                <a:lnTo>
                  <a:pt x="3734560" y="33020"/>
                </a:lnTo>
                <a:lnTo>
                  <a:pt x="3593391" y="33020"/>
                </a:lnTo>
                <a:lnTo>
                  <a:pt x="3580755" y="34290"/>
                </a:lnTo>
                <a:lnTo>
                  <a:pt x="3998427" y="34290"/>
                </a:lnTo>
                <a:lnTo>
                  <a:pt x="3998281" y="33020"/>
                </a:lnTo>
                <a:lnTo>
                  <a:pt x="4007541" y="31750"/>
                </a:lnTo>
                <a:close/>
              </a:path>
              <a:path w="8658225" h="554990">
                <a:moveTo>
                  <a:pt x="4206848" y="30480"/>
                </a:moveTo>
                <a:lnTo>
                  <a:pt x="4165737" y="30480"/>
                </a:lnTo>
                <a:lnTo>
                  <a:pt x="4151640" y="31750"/>
                </a:lnTo>
                <a:lnTo>
                  <a:pt x="4067552" y="31750"/>
                </a:lnTo>
                <a:lnTo>
                  <a:pt x="4055845" y="33020"/>
                </a:lnTo>
                <a:lnTo>
                  <a:pt x="4014618" y="33020"/>
                </a:lnTo>
                <a:lnTo>
                  <a:pt x="3998427" y="34290"/>
                </a:lnTo>
                <a:lnTo>
                  <a:pt x="4219891" y="34290"/>
                </a:lnTo>
                <a:lnTo>
                  <a:pt x="4213898" y="31750"/>
                </a:lnTo>
                <a:lnTo>
                  <a:pt x="4206848" y="30480"/>
                </a:lnTo>
                <a:close/>
              </a:path>
              <a:path w="8658225" h="554990">
                <a:moveTo>
                  <a:pt x="4640821" y="30480"/>
                </a:moveTo>
                <a:lnTo>
                  <a:pt x="4446002" y="30480"/>
                </a:lnTo>
                <a:lnTo>
                  <a:pt x="4445334" y="31750"/>
                </a:lnTo>
                <a:lnTo>
                  <a:pt x="4446166" y="33020"/>
                </a:lnTo>
                <a:lnTo>
                  <a:pt x="4445947" y="34290"/>
                </a:lnTo>
                <a:lnTo>
                  <a:pt x="4882391" y="34290"/>
                </a:lnTo>
                <a:lnTo>
                  <a:pt x="4879851" y="33020"/>
                </a:lnTo>
                <a:lnTo>
                  <a:pt x="4679168" y="33020"/>
                </a:lnTo>
                <a:lnTo>
                  <a:pt x="4666350" y="31750"/>
                </a:lnTo>
                <a:lnTo>
                  <a:pt x="4653568" y="31750"/>
                </a:lnTo>
                <a:lnTo>
                  <a:pt x="4640821" y="30480"/>
                </a:lnTo>
                <a:close/>
              </a:path>
              <a:path w="8658225" h="554990">
                <a:moveTo>
                  <a:pt x="4913034" y="30480"/>
                </a:moveTo>
                <a:lnTo>
                  <a:pt x="4903232" y="30480"/>
                </a:lnTo>
                <a:lnTo>
                  <a:pt x="4894397" y="33020"/>
                </a:lnTo>
                <a:lnTo>
                  <a:pt x="4882391" y="34290"/>
                </a:lnTo>
                <a:lnTo>
                  <a:pt x="5070982" y="34290"/>
                </a:lnTo>
                <a:lnTo>
                  <a:pt x="5067280" y="33020"/>
                </a:lnTo>
                <a:lnTo>
                  <a:pt x="4989601" y="33020"/>
                </a:lnTo>
                <a:lnTo>
                  <a:pt x="4974518" y="31750"/>
                </a:lnTo>
                <a:lnTo>
                  <a:pt x="4927938" y="31750"/>
                </a:lnTo>
                <a:lnTo>
                  <a:pt x="4913034" y="30480"/>
                </a:lnTo>
                <a:close/>
              </a:path>
              <a:path w="8658225" h="554990">
                <a:moveTo>
                  <a:pt x="5121549" y="33020"/>
                </a:moveTo>
                <a:lnTo>
                  <a:pt x="5091962" y="33020"/>
                </a:lnTo>
                <a:lnTo>
                  <a:pt x="5087755" y="34290"/>
                </a:lnTo>
                <a:lnTo>
                  <a:pt x="5137018" y="34290"/>
                </a:lnTo>
                <a:lnTo>
                  <a:pt x="5121549" y="33020"/>
                </a:lnTo>
                <a:close/>
              </a:path>
              <a:path w="8658225" h="554990">
                <a:moveTo>
                  <a:pt x="5201008" y="33020"/>
                </a:moveTo>
                <a:lnTo>
                  <a:pt x="5176282" y="33020"/>
                </a:lnTo>
                <a:lnTo>
                  <a:pt x="5155268" y="34290"/>
                </a:lnTo>
                <a:lnTo>
                  <a:pt x="5208471" y="34290"/>
                </a:lnTo>
                <a:lnTo>
                  <a:pt x="5201008" y="33020"/>
                </a:lnTo>
                <a:close/>
              </a:path>
              <a:path w="8658225" h="554990">
                <a:moveTo>
                  <a:pt x="5312122" y="29210"/>
                </a:moveTo>
                <a:lnTo>
                  <a:pt x="5274022" y="29210"/>
                </a:lnTo>
                <a:lnTo>
                  <a:pt x="5261831" y="30480"/>
                </a:lnTo>
                <a:lnTo>
                  <a:pt x="5257270" y="33020"/>
                </a:lnTo>
                <a:lnTo>
                  <a:pt x="5254006" y="34290"/>
                </a:lnTo>
                <a:lnTo>
                  <a:pt x="5408602" y="34290"/>
                </a:lnTo>
                <a:lnTo>
                  <a:pt x="5403728" y="33020"/>
                </a:lnTo>
                <a:lnTo>
                  <a:pt x="5324221" y="33020"/>
                </a:lnTo>
                <a:lnTo>
                  <a:pt x="5312122" y="31750"/>
                </a:lnTo>
                <a:lnTo>
                  <a:pt x="5312122" y="29210"/>
                </a:lnTo>
                <a:close/>
              </a:path>
              <a:path w="8658225" h="554990">
                <a:moveTo>
                  <a:pt x="5574452" y="33020"/>
                </a:moveTo>
                <a:lnTo>
                  <a:pt x="5550718" y="33020"/>
                </a:lnTo>
                <a:lnTo>
                  <a:pt x="5553858" y="34290"/>
                </a:lnTo>
                <a:lnTo>
                  <a:pt x="5574452" y="33020"/>
                </a:lnTo>
                <a:close/>
              </a:path>
              <a:path w="8658225" h="554990">
                <a:moveTo>
                  <a:pt x="5708365" y="31750"/>
                </a:moveTo>
                <a:lnTo>
                  <a:pt x="5696608" y="31750"/>
                </a:lnTo>
                <a:lnTo>
                  <a:pt x="5686014" y="33020"/>
                </a:lnTo>
                <a:lnTo>
                  <a:pt x="5686444" y="34290"/>
                </a:lnTo>
                <a:lnTo>
                  <a:pt x="5701242" y="34290"/>
                </a:lnTo>
                <a:lnTo>
                  <a:pt x="5706320" y="33020"/>
                </a:lnTo>
                <a:lnTo>
                  <a:pt x="5709515" y="33020"/>
                </a:lnTo>
                <a:lnTo>
                  <a:pt x="5708365" y="31750"/>
                </a:lnTo>
                <a:close/>
              </a:path>
              <a:path w="8658225" h="554990">
                <a:moveTo>
                  <a:pt x="5779357" y="31750"/>
                </a:moveTo>
                <a:lnTo>
                  <a:pt x="5725156" y="31750"/>
                </a:lnTo>
                <a:lnTo>
                  <a:pt x="5715761" y="33020"/>
                </a:lnTo>
                <a:lnTo>
                  <a:pt x="5712064" y="33020"/>
                </a:lnTo>
                <a:lnTo>
                  <a:pt x="5713773" y="34290"/>
                </a:lnTo>
                <a:lnTo>
                  <a:pt x="5783950" y="34290"/>
                </a:lnTo>
                <a:lnTo>
                  <a:pt x="5778574" y="33020"/>
                </a:lnTo>
                <a:lnTo>
                  <a:pt x="5779357" y="31750"/>
                </a:lnTo>
                <a:close/>
              </a:path>
              <a:path w="8658225" h="554990">
                <a:moveTo>
                  <a:pt x="567989" y="22860"/>
                </a:moveTo>
                <a:lnTo>
                  <a:pt x="548760" y="26670"/>
                </a:lnTo>
                <a:lnTo>
                  <a:pt x="545849" y="31750"/>
                </a:lnTo>
                <a:lnTo>
                  <a:pt x="556519" y="33020"/>
                </a:lnTo>
                <a:lnTo>
                  <a:pt x="602839" y="33020"/>
                </a:lnTo>
                <a:lnTo>
                  <a:pt x="602644" y="31750"/>
                </a:lnTo>
                <a:lnTo>
                  <a:pt x="661858" y="31750"/>
                </a:lnTo>
                <a:lnTo>
                  <a:pt x="673934" y="30480"/>
                </a:lnTo>
                <a:lnTo>
                  <a:pt x="3120008" y="30480"/>
                </a:lnTo>
                <a:lnTo>
                  <a:pt x="3107472" y="29210"/>
                </a:lnTo>
                <a:lnTo>
                  <a:pt x="3101539" y="27940"/>
                </a:lnTo>
                <a:lnTo>
                  <a:pt x="727176" y="27940"/>
                </a:lnTo>
                <a:lnTo>
                  <a:pt x="725451" y="25400"/>
                </a:lnTo>
                <a:lnTo>
                  <a:pt x="678556" y="25400"/>
                </a:lnTo>
                <a:lnTo>
                  <a:pt x="668021" y="24130"/>
                </a:lnTo>
                <a:lnTo>
                  <a:pt x="592442" y="24130"/>
                </a:lnTo>
                <a:lnTo>
                  <a:pt x="567989" y="22860"/>
                </a:lnTo>
                <a:close/>
              </a:path>
              <a:path w="8658225" h="554990">
                <a:moveTo>
                  <a:pt x="646549" y="31750"/>
                </a:moveTo>
                <a:lnTo>
                  <a:pt x="607736" y="31750"/>
                </a:lnTo>
                <a:lnTo>
                  <a:pt x="618620" y="33020"/>
                </a:lnTo>
                <a:lnTo>
                  <a:pt x="641549" y="33020"/>
                </a:lnTo>
                <a:lnTo>
                  <a:pt x="646549" y="31750"/>
                </a:lnTo>
                <a:close/>
              </a:path>
              <a:path w="8658225" h="554990">
                <a:moveTo>
                  <a:pt x="3718310" y="30480"/>
                </a:moveTo>
                <a:lnTo>
                  <a:pt x="3653420" y="30480"/>
                </a:lnTo>
                <a:lnTo>
                  <a:pt x="3644580" y="31750"/>
                </a:lnTo>
                <a:lnTo>
                  <a:pt x="3633333" y="31750"/>
                </a:lnTo>
                <a:lnTo>
                  <a:pt x="3620504" y="33020"/>
                </a:lnTo>
                <a:lnTo>
                  <a:pt x="3734560" y="33020"/>
                </a:lnTo>
                <a:lnTo>
                  <a:pt x="3730307" y="31750"/>
                </a:lnTo>
                <a:lnTo>
                  <a:pt x="3718310" y="30480"/>
                </a:lnTo>
                <a:close/>
              </a:path>
              <a:path w="8658225" h="554990">
                <a:moveTo>
                  <a:pt x="4877311" y="29210"/>
                </a:moveTo>
                <a:lnTo>
                  <a:pt x="4861288" y="29210"/>
                </a:lnTo>
                <a:lnTo>
                  <a:pt x="4851483" y="30480"/>
                </a:lnTo>
                <a:lnTo>
                  <a:pt x="4828775" y="30480"/>
                </a:lnTo>
                <a:lnTo>
                  <a:pt x="4816070" y="31750"/>
                </a:lnTo>
                <a:lnTo>
                  <a:pt x="4700050" y="31750"/>
                </a:lnTo>
                <a:lnTo>
                  <a:pt x="4691897" y="33020"/>
                </a:lnTo>
                <a:lnTo>
                  <a:pt x="4879851" y="33020"/>
                </a:lnTo>
                <a:lnTo>
                  <a:pt x="4877311" y="31750"/>
                </a:lnTo>
                <a:lnTo>
                  <a:pt x="4877311" y="29210"/>
                </a:lnTo>
                <a:close/>
              </a:path>
              <a:path w="8658225" h="554990">
                <a:moveTo>
                  <a:pt x="5059864" y="31750"/>
                </a:moveTo>
                <a:lnTo>
                  <a:pt x="5026140" y="31750"/>
                </a:lnTo>
                <a:lnTo>
                  <a:pt x="5014784" y="33020"/>
                </a:lnTo>
                <a:lnTo>
                  <a:pt x="5064199" y="33020"/>
                </a:lnTo>
                <a:lnTo>
                  <a:pt x="5059864" y="31750"/>
                </a:lnTo>
                <a:close/>
              </a:path>
              <a:path w="8658225" h="554990">
                <a:moveTo>
                  <a:pt x="5220050" y="31750"/>
                </a:moveTo>
                <a:lnTo>
                  <a:pt x="5172702" y="31750"/>
                </a:lnTo>
                <a:lnTo>
                  <a:pt x="5172265" y="33020"/>
                </a:lnTo>
                <a:lnTo>
                  <a:pt x="5210596" y="33020"/>
                </a:lnTo>
                <a:lnTo>
                  <a:pt x="5220050" y="31750"/>
                </a:lnTo>
                <a:close/>
              </a:path>
              <a:path w="8658225" h="554990">
                <a:moveTo>
                  <a:pt x="5397804" y="31750"/>
                </a:moveTo>
                <a:lnTo>
                  <a:pt x="5338324" y="31750"/>
                </a:lnTo>
                <a:lnTo>
                  <a:pt x="5337460" y="33020"/>
                </a:lnTo>
                <a:lnTo>
                  <a:pt x="5403728" y="33020"/>
                </a:lnTo>
                <a:lnTo>
                  <a:pt x="5397804" y="31750"/>
                </a:lnTo>
                <a:close/>
              </a:path>
              <a:path w="8658225" h="554990">
                <a:moveTo>
                  <a:pt x="5571125" y="26670"/>
                </a:moveTo>
                <a:lnTo>
                  <a:pt x="5551936" y="26670"/>
                </a:lnTo>
                <a:lnTo>
                  <a:pt x="5536800" y="27940"/>
                </a:lnTo>
                <a:lnTo>
                  <a:pt x="5526148" y="30480"/>
                </a:lnTo>
                <a:lnTo>
                  <a:pt x="5520412" y="31750"/>
                </a:lnTo>
                <a:lnTo>
                  <a:pt x="5520024" y="33020"/>
                </a:lnTo>
                <a:lnTo>
                  <a:pt x="5528279" y="31750"/>
                </a:lnTo>
                <a:lnTo>
                  <a:pt x="5608002" y="31750"/>
                </a:lnTo>
                <a:lnTo>
                  <a:pt x="5609871" y="30480"/>
                </a:lnTo>
                <a:lnTo>
                  <a:pt x="5611407" y="30480"/>
                </a:lnTo>
                <a:lnTo>
                  <a:pt x="5613750" y="29210"/>
                </a:lnTo>
                <a:lnTo>
                  <a:pt x="5618036" y="29210"/>
                </a:lnTo>
                <a:lnTo>
                  <a:pt x="5597948" y="27940"/>
                </a:lnTo>
                <a:lnTo>
                  <a:pt x="5572694" y="27940"/>
                </a:lnTo>
                <a:lnTo>
                  <a:pt x="5571125" y="26670"/>
                </a:lnTo>
                <a:close/>
              </a:path>
              <a:path w="8658225" h="554990">
                <a:moveTo>
                  <a:pt x="5604663" y="31750"/>
                </a:moveTo>
                <a:lnTo>
                  <a:pt x="5561188" y="31750"/>
                </a:lnTo>
                <a:lnTo>
                  <a:pt x="5571019" y="33020"/>
                </a:lnTo>
                <a:lnTo>
                  <a:pt x="5598718" y="33020"/>
                </a:lnTo>
                <a:lnTo>
                  <a:pt x="5604663" y="31750"/>
                </a:lnTo>
                <a:close/>
              </a:path>
              <a:path w="8658225" h="554990">
                <a:moveTo>
                  <a:pt x="5683202" y="29210"/>
                </a:moveTo>
                <a:lnTo>
                  <a:pt x="5661615" y="29210"/>
                </a:lnTo>
                <a:lnTo>
                  <a:pt x="5628605" y="31750"/>
                </a:lnTo>
                <a:lnTo>
                  <a:pt x="5618344" y="33020"/>
                </a:lnTo>
                <a:lnTo>
                  <a:pt x="5632632" y="33020"/>
                </a:lnTo>
                <a:lnTo>
                  <a:pt x="5647365" y="31750"/>
                </a:lnTo>
                <a:lnTo>
                  <a:pt x="5702399" y="31750"/>
                </a:lnTo>
                <a:lnTo>
                  <a:pt x="5689784" y="30480"/>
                </a:lnTo>
                <a:lnTo>
                  <a:pt x="5686066" y="30480"/>
                </a:lnTo>
                <a:lnTo>
                  <a:pt x="5683202" y="29210"/>
                </a:lnTo>
                <a:close/>
              </a:path>
              <a:path w="8658225" h="554990">
                <a:moveTo>
                  <a:pt x="8151824" y="29210"/>
                </a:moveTo>
                <a:lnTo>
                  <a:pt x="8143055" y="29210"/>
                </a:lnTo>
                <a:lnTo>
                  <a:pt x="8138803" y="30480"/>
                </a:lnTo>
                <a:lnTo>
                  <a:pt x="8136378" y="30480"/>
                </a:lnTo>
                <a:lnTo>
                  <a:pt x="8133088" y="31750"/>
                </a:lnTo>
                <a:lnTo>
                  <a:pt x="8019790" y="31750"/>
                </a:lnTo>
                <a:lnTo>
                  <a:pt x="8014389" y="33020"/>
                </a:lnTo>
                <a:lnTo>
                  <a:pt x="8185143" y="33020"/>
                </a:lnTo>
                <a:lnTo>
                  <a:pt x="8177748" y="31750"/>
                </a:lnTo>
                <a:lnTo>
                  <a:pt x="8169284" y="30480"/>
                </a:lnTo>
                <a:lnTo>
                  <a:pt x="8151824" y="29210"/>
                </a:lnTo>
                <a:close/>
              </a:path>
              <a:path w="8658225" h="554990">
                <a:moveTo>
                  <a:pt x="4040509" y="30480"/>
                </a:moveTo>
                <a:lnTo>
                  <a:pt x="3821783" y="30480"/>
                </a:lnTo>
                <a:lnTo>
                  <a:pt x="3794351" y="31750"/>
                </a:lnTo>
                <a:lnTo>
                  <a:pt x="4033780" y="31750"/>
                </a:lnTo>
                <a:lnTo>
                  <a:pt x="4040509" y="30480"/>
                </a:lnTo>
                <a:close/>
              </a:path>
              <a:path w="8658225" h="554990">
                <a:moveTo>
                  <a:pt x="4118038" y="30480"/>
                </a:moveTo>
                <a:lnTo>
                  <a:pt x="4088654" y="30480"/>
                </a:lnTo>
                <a:lnTo>
                  <a:pt x="4078447" y="31750"/>
                </a:lnTo>
                <a:lnTo>
                  <a:pt x="4135780" y="31750"/>
                </a:lnTo>
                <a:lnTo>
                  <a:pt x="4118038" y="30480"/>
                </a:lnTo>
                <a:close/>
              </a:path>
              <a:path w="8658225" h="554990">
                <a:moveTo>
                  <a:pt x="4234304" y="30480"/>
                </a:moveTo>
                <a:lnTo>
                  <a:pt x="4226018" y="31750"/>
                </a:lnTo>
                <a:lnTo>
                  <a:pt x="4243694" y="31750"/>
                </a:lnTo>
                <a:lnTo>
                  <a:pt x="4234304" y="30480"/>
                </a:lnTo>
                <a:close/>
              </a:path>
              <a:path w="8658225" h="554990">
                <a:moveTo>
                  <a:pt x="4362170" y="29210"/>
                </a:moveTo>
                <a:lnTo>
                  <a:pt x="4349501" y="29210"/>
                </a:lnTo>
                <a:lnTo>
                  <a:pt x="4361064" y="31750"/>
                </a:lnTo>
                <a:lnTo>
                  <a:pt x="4421857" y="31750"/>
                </a:lnTo>
                <a:lnTo>
                  <a:pt x="4421471" y="30480"/>
                </a:lnTo>
                <a:lnTo>
                  <a:pt x="4379522" y="30480"/>
                </a:lnTo>
                <a:lnTo>
                  <a:pt x="4362170" y="29210"/>
                </a:lnTo>
                <a:close/>
              </a:path>
              <a:path w="8658225" h="554990">
                <a:moveTo>
                  <a:pt x="4758537" y="30480"/>
                </a:moveTo>
                <a:lnTo>
                  <a:pt x="4710672" y="30480"/>
                </a:lnTo>
                <a:lnTo>
                  <a:pt x="4705638" y="31750"/>
                </a:lnTo>
                <a:lnTo>
                  <a:pt x="4773730" y="31750"/>
                </a:lnTo>
                <a:lnTo>
                  <a:pt x="4758537" y="30480"/>
                </a:lnTo>
                <a:close/>
              </a:path>
              <a:path w="8658225" h="554990">
                <a:moveTo>
                  <a:pt x="5197499" y="26670"/>
                </a:moveTo>
                <a:lnTo>
                  <a:pt x="5161641" y="26670"/>
                </a:lnTo>
                <a:lnTo>
                  <a:pt x="5146693" y="27940"/>
                </a:lnTo>
                <a:lnTo>
                  <a:pt x="5136269" y="29210"/>
                </a:lnTo>
                <a:lnTo>
                  <a:pt x="5119812" y="31750"/>
                </a:lnTo>
                <a:lnTo>
                  <a:pt x="5137987" y="31750"/>
                </a:lnTo>
                <a:lnTo>
                  <a:pt x="5153104" y="30480"/>
                </a:lnTo>
                <a:lnTo>
                  <a:pt x="5165888" y="29210"/>
                </a:lnTo>
                <a:lnTo>
                  <a:pt x="5177065" y="29210"/>
                </a:lnTo>
                <a:lnTo>
                  <a:pt x="5197499" y="26670"/>
                </a:lnTo>
                <a:close/>
              </a:path>
              <a:path w="8658225" h="554990">
                <a:moveTo>
                  <a:pt x="5241207" y="30480"/>
                </a:moveTo>
                <a:lnTo>
                  <a:pt x="5224957" y="30480"/>
                </a:lnTo>
                <a:lnTo>
                  <a:pt x="5218511" y="31750"/>
                </a:lnTo>
                <a:lnTo>
                  <a:pt x="5235994" y="31750"/>
                </a:lnTo>
                <a:lnTo>
                  <a:pt x="5241207" y="30480"/>
                </a:lnTo>
                <a:close/>
              </a:path>
              <a:path w="8658225" h="554990">
                <a:moveTo>
                  <a:pt x="5348404" y="27940"/>
                </a:moveTo>
                <a:lnTo>
                  <a:pt x="5325259" y="27940"/>
                </a:lnTo>
                <a:lnTo>
                  <a:pt x="5329131" y="29210"/>
                </a:lnTo>
                <a:lnTo>
                  <a:pt x="5333223" y="30480"/>
                </a:lnTo>
                <a:lnTo>
                  <a:pt x="5336600" y="31750"/>
                </a:lnTo>
                <a:lnTo>
                  <a:pt x="5384049" y="31750"/>
                </a:lnTo>
                <a:lnTo>
                  <a:pt x="5376837" y="30480"/>
                </a:lnTo>
                <a:lnTo>
                  <a:pt x="5363294" y="30480"/>
                </a:lnTo>
                <a:lnTo>
                  <a:pt x="5357582" y="29210"/>
                </a:lnTo>
                <a:lnTo>
                  <a:pt x="5349827" y="29210"/>
                </a:lnTo>
                <a:lnTo>
                  <a:pt x="5348404" y="27940"/>
                </a:lnTo>
                <a:close/>
              </a:path>
              <a:path w="8658225" h="554990">
                <a:moveTo>
                  <a:pt x="8049957" y="29210"/>
                </a:moveTo>
                <a:lnTo>
                  <a:pt x="8033461" y="29210"/>
                </a:lnTo>
                <a:lnTo>
                  <a:pt x="8029173" y="30480"/>
                </a:lnTo>
                <a:lnTo>
                  <a:pt x="8026152" y="30480"/>
                </a:lnTo>
                <a:lnTo>
                  <a:pt x="8023368" y="31750"/>
                </a:lnTo>
                <a:lnTo>
                  <a:pt x="8053861" y="31750"/>
                </a:lnTo>
                <a:lnTo>
                  <a:pt x="8050468" y="30480"/>
                </a:lnTo>
                <a:lnTo>
                  <a:pt x="8049957" y="29210"/>
                </a:lnTo>
                <a:close/>
              </a:path>
              <a:path w="8658225" h="554990">
                <a:moveTo>
                  <a:pt x="3191952" y="29210"/>
                </a:moveTo>
                <a:lnTo>
                  <a:pt x="3138713" y="29210"/>
                </a:lnTo>
                <a:lnTo>
                  <a:pt x="3130470" y="30480"/>
                </a:lnTo>
                <a:lnTo>
                  <a:pt x="3201655" y="30480"/>
                </a:lnTo>
                <a:lnTo>
                  <a:pt x="3191952" y="29210"/>
                </a:lnTo>
                <a:close/>
              </a:path>
              <a:path w="8658225" h="554990">
                <a:moveTo>
                  <a:pt x="3512234" y="22860"/>
                </a:moveTo>
                <a:lnTo>
                  <a:pt x="3499018" y="24130"/>
                </a:lnTo>
                <a:lnTo>
                  <a:pt x="3493497" y="27940"/>
                </a:lnTo>
                <a:lnTo>
                  <a:pt x="3476607" y="29210"/>
                </a:lnTo>
                <a:lnTo>
                  <a:pt x="3377509" y="29210"/>
                </a:lnTo>
                <a:lnTo>
                  <a:pt x="3366667" y="30480"/>
                </a:lnTo>
                <a:lnTo>
                  <a:pt x="3562059" y="30480"/>
                </a:lnTo>
                <a:lnTo>
                  <a:pt x="3554479" y="29210"/>
                </a:lnTo>
                <a:lnTo>
                  <a:pt x="3538027" y="26670"/>
                </a:lnTo>
                <a:lnTo>
                  <a:pt x="3523029" y="24130"/>
                </a:lnTo>
                <a:lnTo>
                  <a:pt x="3512234" y="22860"/>
                </a:lnTo>
                <a:close/>
              </a:path>
              <a:path w="8658225" h="554990">
                <a:moveTo>
                  <a:pt x="3683963" y="29210"/>
                </a:moveTo>
                <a:lnTo>
                  <a:pt x="3660586" y="29210"/>
                </a:lnTo>
                <a:lnTo>
                  <a:pt x="3659030" y="30480"/>
                </a:lnTo>
                <a:lnTo>
                  <a:pt x="3701789" y="30480"/>
                </a:lnTo>
                <a:lnTo>
                  <a:pt x="3683963" y="29210"/>
                </a:lnTo>
                <a:close/>
              </a:path>
              <a:path w="8658225" h="554990">
                <a:moveTo>
                  <a:pt x="4019902" y="29210"/>
                </a:moveTo>
                <a:lnTo>
                  <a:pt x="3982354" y="29210"/>
                </a:lnTo>
                <a:lnTo>
                  <a:pt x="3848217" y="30480"/>
                </a:lnTo>
                <a:lnTo>
                  <a:pt x="4012855" y="30480"/>
                </a:lnTo>
                <a:lnTo>
                  <a:pt x="4019902" y="29210"/>
                </a:lnTo>
                <a:close/>
              </a:path>
              <a:path w="8658225" h="554990">
                <a:moveTo>
                  <a:pt x="4514567" y="29210"/>
                </a:moveTo>
                <a:lnTo>
                  <a:pt x="4506227" y="30480"/>
                </a:lnTo>
                <a:lnTo>
                  <a:pt x="4527137" y="30480"/>
                </a:lnTo>
                <a:lnTo>
                  <a:pt x="4514567" y="29210"/>
                </a:lnTo>
                <a:close/>
              </a:path>
              <a:path w="8658225" h="554990">
                <a:moveTo>
                  <a:pt x="5242917" y="29210"/>
                </a:moveTo>
                <a:lnTo>
                  <a:pt x="5228745" y="29210"/>
                </a:lnTo>
                <a:lnTo>
                  <a:pt x="5228668" y="30480"/>
                </a:lnTo>
                <a:lnTo>
                  <a:pt x="5243728" y="30480"/>
                </a:lnTo>
                <a:lnTo>
                  <a:pt x="5242917" y="29210"/>
                </a:lnTo>
                <a:close/>
              </a:path>
              <a:path w="8658225" h="554990">
                <a:moveTo>
                  <a:pt x="8001762" y="29210"/>
                </a:moveTo>
                <a:lnTo>
                  <a:pt x="5804922" y="29210"/>
                </a:lnTo>
                <a:lnTo>
                  <a:pt x="5804133" y="30480"/>
                </a:lnTo>
                <a:lnTo>
                  <a:pt x="8004094" y="30480"/>
                </a:lnTo>
                <a:lnTo>
                  <a:pt x="8001762" y="29210"/>
                </a:lnTo>
                <a:close/>
              </a:path>
              <a:path w="8658225" h="554990">
                <a:moveTo>
                  <a:pt x="3433913" y="27940"/>
                </a:moveTo>
                <a:lnTo>
                  <a:pt x="3399041" y="27940"/>
                </a:lnTo>
                <a:lnTo>
                  <a:pt x="3388234" y="29210"/>
                </a:lnTo>
                <a:lnTo>
                  <a:pt x="3447013" y="29210"/>
                </a:lnTo>
                <a:lnTo>
                  <a:pt x="3433913" y="27940"/>
                </a:lnTo>
                <a:close/>
              </a:path>
              <a:path w="8658225" h="554990">
                <a:moveTo>
                  <a:pt x="4940917" y="27940"/>
                </a:moveTo>
                <a:lnTo>
                  <a:pt x="4916858" y="27940"/>
                </a:lnTo>
                <a:lnTo>
                  <a:pt x="4914386" y="29210"/>
                </a:lnTo>
                <a:lnTo>
                  <a:pt x="4943879" y="29210"/>
                </a:lnTo>
                <a:lnTo>
                  <a:pt x="4940917" y="27940"/>
                </a:lnTo>
                <a:close/>
              </a:path>
              <a:path w="8658225" h="554990">
                <a:moveTo>
                  <a:pt x="5816532" y="25400"/>
                </a:moveTo>
                <a:lnTo>
                  <a:pt x="5776743" y="25400"/>
                </a:lnTo>
                <a:lnTo>
                  <a:pt x="5772427" y="26670"/>
                </a:lnTo>
                <a:lnTo>
                  <a:pt x="5680340" y="26670"/>
                </a:lnTo>
                <a:lnTo>
                  <a:pt x="5675084" y="29210"/>
                </a:lnTo>
                <a:lnTo>
                  <a:pt x="5681500" y="29210"/>
                </a:lnTo>
                <a:lnTo>
                  <a:pt x="5683396" y="27940"/>
                </a:lnTo>
                <a:lnTo>
                  <a:pt x="5756947" y="27940"/>
                </a:lnTo>
                <a:lnTo>
                  <a:pt x="5801423" y="26670"/>
                </a:lnTo>
                <a:lnTo>
                  <a:pt x="5816532" y="25400"/>
                </a:lnTo>
                <a:close/>
              </a:path>
              <a:path w="8658225" h="554990">
                <a:moveTo>
                  <a:pt x="5743245" y="27940"/>
                </a:moveTo>
                <a:lnTo>
                  <a:pt x="5700781" y="27940"/>
                </a:lnTo>
                <a:lnTo>
                  <a:pt x="5709042" y="29210"/>
                </a:lnTo>
                <a:lnTo>
                  <a:pt x="5730526" y="29210"/>
                </a:lnTo>
                <a:lnTo>
                  <a:pt x="5743245" y="27940"/>
                </a:lnTo>
                <a:close/>
              </a:path>
              <a:path w="8658225" h="554990">
                <a:moveTo>
                  <a:pt x="7749108" y="27940"/>
                </a:moveTo>
                <a:lnTo>
                  <a:pt x="5799083" y="27940"/>
                </a:lnTo>
                <a:lnTo>
                  <a:pt x="5803667" y="29210"/>
                </a:lnTo>
                <a:lnTo>
                  <a:pt x="7759307" y="29210"/>
                </a:lnTo>
                <a:lnTo>
                  <a:pt x="7749108" y="27940"/>
                </a:lnTo>
                <a:close/>
              </a:path>
              <a:path w="8658225" h="554990">
                <a:moveTo>
                  <a:pt x="7776574" y="27940"/>
                </a:moveTo>
                <a:lnTo>
                  <a:pt x="7762446" y="27940"/>
                </a:lnTo>
                <a:lnTo>
                  <a:pt x="7759307" y="29210"/>
                </a:lnTo>
                <a:lnTo>
                  <a:pt x="7789131" y="29210"/>
                </a:lnTo>
                <a:lnTo>
                  <a:pt x="7776574" y="27940"/>
                </a:lnTo>
                <a:close/>
              </a:path>
              <a:path w="8658225" h="554990">
                <a:moveTo>
                  <a:pt x="7861655" y="26670"/>
                </a:moveTo>
                <a:lnTo>
                  <a:pt x="7779084" y="26670"/>
                </a:lnTo>
                <a:lnTo>
                  <a:pt x="7789273" y="27940"/>
                </a:lnTo>
                <a:lnTo>
                  <a:pt x="7789131" y="29210"/>
                </a:lnTo>
                <a:lnTo>
                  <a:pt x="7906405" y="29210"/>
                </a:lnTo>
                <a:lnTo>
                  <a:pt x="7918398" y="27940"/>
                </a:lnTo>
                <a:lnTo>
                  <a:pt x="7861576" y="27940"/>
                </a:lnTo>
                <a:lnTo>
                  <a:pt x="7861655" y="26670"/>
                </a:lnTo>
                <a:close/>
              </a:path>
              <a:path w="8658225" h="554990">
                <a:moveTo>
                  <a:pt x="7980183" y="27940"/>
                </a:moveTo>
                <a:lnTo>
                  <a:pt x="7924103" y="27940"/>
                </a:lnTo>
                <a:lnTo>
                  <a:pt x="7906405" y="29210"/>
                </a:lnTo>
                <a:lnTo>
                  <a:pt x="7989626" y="29210"/>
                </a:lnTo>
                <a:lnTo>
                  <a:pt x="7980183" y="27940"/>
                </a:lnTo>
                <a:close/>
              </a:path>
              <a:path w="8658225" h="554990">
                <a:moveTo>
                  <a:pt x="868222" y="26670"/>
                </a:moveTo>
                <a:lnTo>
                  <a:pt x="746825" y="26670"/>
                </a:lnTo>
                <a:lnTo>
                  <a:pt x="727176" y="27940"/>
                </a:lnTo>
                <a:lnTo>
                  <a:pt x="887296" y="27940"/>
                </a:lnTo>
                <a:lnTo>
                  <a:pt x="868222" y="26670"/>
                </a:lnTo>
                <a:close/>
              </a:path>
              <a:path w="8658225" h="554990">
                <a:moveTo>
                  <a:pt x="3095606" y="26670"/>
                </a:moveTo>
                <a:lnTo>
                  <a:pt x="889205" y="26670"/>
                </a:lnTo>
                <a:lnTo>
                  <a:pt x="887296" y="27940"/>
                </a:lnTo>
                <a:lnTo>
                  <a:pt x="3101539" y="27940"/>
                </a:lnTo>
                <a:lnTo>
                  <a:pt x="3095606" y="26670"/>
                </a:lnTo>
                <a:close/>
              </a:path>
              <a:path w="8658225" h="554990">
                <a:moveTo>
                  <a:pt x="3137731" y="26670"/>
                </a:moveTo>
                <a:lnTo>
                  <a:pt x="3095606" y="26670"/>
                </a:lnTo>
                <a:lnTo>
                  <a:pt x="3110144" y="27940"/>
                </a:lnTo>
                <a:lnTo>
                  <a:pt x="3141159" y="27940"/>
                </a:lnTo>
                <a:lnTo>
                  <a:pt x="3137731" y="26670"/>
                </a:lnTo>
                <a:close/>
              </a:path>
              <a:path w="8658225" h="554990">
                <a:moveTo>
                  <a:pt x="4965100" y="26670"/>
                </a:moveTo>
                <a:lnTo>
                  <a:pt x="4933227" y="26670"/>
                </a:lnTo>
                <a:lnTo>
                  <a:pt x="4923433" y="27940"/>
                </a:lnTo>
                <a:lnTo>
                  <a:pt x="4951242" y="27940"/>
                </a:lnTo>
                <a:lnTo>
                  <a:pt x="4965100" y="26670"/>
                </a:lnTo>
                <a:close/>
              </a:path>
              <a:path w="8658225" h="554990">
                <a:moveTo>
                  <a:pt x="5351267" y="22860"/>
                </a:moveTo>
                <a:lnTo>
                  <a:pt x="5261630" y="22860"/>
                </a:lnTo>
                <a:lnTo>
                  <a:pt x="5256878" y="24130"/>
                </a:lnTo>
                <a:lnTo>
                  <a:pt x="5255433" y="25400"/>
                </a:lnTo>
                <a:lnTo>
                  <a:pt x="5257832" y="26670"/>
                </a:lnTo>
                <a:lnTo>
                  <a:pt x="5264616" y="27940"/>
                </a:lnTo>
                <a:lnTo>
                  <a:pt x="5272926" y="26670"/>
                </a:lnTo>
                <a:lnTo>
                  <a:pt x="5276378" y="26670"/>
                </a:lnTo>
                <a:lnTo>
                  <a:pt x="5277944" y="25400"/>
                </a:lnTo>
                <a:lnTo>
                  <a:pt x="5280597" y="24130"/>
                </a:lnTo>
                <a:lnTo>
                  <a:pt x="5362847" y="24130"/>
                </a:lnTo>
                <a:lnTo>
                  <a:pt x="5351267" y="22860"/>
                </a:lnTo>
                <a:close/>
              </a:path>
              <a:path w="8658225" h="554990">
                <a:moveTo>
                  <a:pt x="5393748" y="24130"/>
                </a:moveTo>
                <a:lnTo>
                  <a:pt x="5324331" y="24130"/>
                </a:lnTo>
                <a:lnTo>
                  <a:pt x="5321923" y="26670"/>
                </a:lnTo>
                <a:lnTo>
                  <a:pt x="5322545" y="27940"/>
                </a:lnTo>
                <a:lnTo>
                  <a:pt x="5352015" y="27940"/>
                </a:lnTo>
                <a:lnTo>
                  <a:pt x="5357670" y="26670"/>
                </a:lnTo>
                <a:lnTo>
                  <a:pt x="5366304" y="26670"/>
                </a:lnTo>
                <a:lnTo>
                  <a:pt x="5378226" y="25400"/>
                </a:lnTo>
                <a:lnTo>
                  <a:pt x="5393748" y="24130"/>
                </a:lnTo>
                <a:close/>
              </a:path>
              <a:path w="8658225" h="554990">
                <a:moveTo>
                  <a:pt x="5911665" y="25400"/>
                </a:moveTo>
                <a:lnTo>
                  <a:pt x="5888515" y="25400"/>
                </a:lnTo>
                <a:lnTo>
                  <a:pt x="5865993" y="26670"/>
                </a:lnTo>
                <a:lnTo>
                  <a:pt x="5852200" y="27940"/>
                </a:lnTo>
                <a:lnTo>
                  <a:pt x="7744168" y="27940"/>
                </a:lnTo>
                <a:lnTo>
                  <a:pt x="7747861" y="26670"/>
                </a:lnTo>
                <a:lnTo>
                  <a:pt x="5917084" y="26670"/>
                </a:lnTo>
                <a:lnTo>
                  <a:pt x="5911665" y="25400"/>
                </a:lnTo>
                <a:close/>
              </a:path>
              <a:path w="8658225" h="554990">
                <a:moveTo>
                  <a:pt x="7924959" y="25400"/>
                </a:moveTo>
                <a:lnTo>
                  <a:pt x="7910986" y="25400"/>
                </a:lnTo>
                <a:lnTo>
                  <a:pt x="7880843" y="27940"/>
                </a:lnTo>
                <a:lnTo>
                  <a:pt x="7918398" y="27940"/>
                </a:lnTo>
                <a:lnTo>
                  <a:pt x="7933639" y="26670"/>
                </a:lnTo>
                <a:lnTo>
                  <a:pt x="7924959" y="25400"/>
                </a:lnTo>
                <a:close/>
              </a:path>
              <a:path w="8658225" h="554990">
                <a:moveTo>
                  <a:pt x="850488" y="20320"/>
                </a:moveTo>
                <a:lnTo>
                  <a:pt x="820759" y="20320"/>
                </a:lnTo>
                <a:lnTo>
                  <a:pt x="817882" y="21590"/>
                </a:lnTo>
                <a:lnTo>
                  <a:pt x="812237" y="22860"/>
                </a:lnTo>
                <a:lnTo>
                  <a:pt x="803946" y="24130"/>
                </a:lnTo>
                <a:lnTo>
                  <a:pt x="793136" y="25400"/>
                </a:lnTo>
                <a:lnTo>
                  <a:pt x="779929" y="25400"/>
                </a:lnTo>
                <a:lnTo>
                  <a:pt x="764451" y="26670"/>
                </a:lnTo>
                <a:lnTo>
                  <a:pt x="854788" y="26670"/>
                </a:lnTo>
                <a:lnTo>
                  <a:pt x="846372" y="25400"/>
                </a:lnTo>
                <a:lnTo>
                  <a:pt x="842355" y="24130"/>
                </a:lnTo>
                <a:lnTo>
                  <a:pt x="842116" y="22860"/>
                </a:lnTo>
                <a:lnTo>
                  <a:pt x="845033" y="21590"/>
                </a:lnTo>
                <a:lnTo>
                  <a:pt x="850488" y="20320"/>
                </a:lnTo>
                <a:close/>
              </a:path>
              <a:path w="8658225" h="554990">
                <a:moveTo>
                  <a:pt x="3138760" y="25400"/>
                </a:moveTo>
                <a:lnTo>
                  <a:pt x="882633" y="25400"/>
                </a:lnTo>
                <a:lnTo>
                  <a:pt x="887399" y="26670"/>
                </a:lnTo>
                <a:lnTo>
                  <a:pt x="3137060" y="26670"/>
                </a:lnTo>
                <a:lnTo>
                  <a:pt x="3138760" y="25400"/>
                </a:lnTo>
                <a:close/>
              </a:path>
              <a:path w="8658225" h="554990">
                <a:moveTo>
                  <a:pt x="4976105" y="25400"/>
                </a:moveTo>
                <a:lnTo>
                  <a:pt x="4953024" y="25400"/>
                </a:lnTo>
                <a:lnTo>
                  <a:pt x="4958936" y="26670"/>
                </a:lnTo>
                <a:lnTo>
                  <a:pt x="4971411" y="26670"/>
                </a:lnTo>
                <a:lnTo>
                  <a:pt x="4976105" y="25400"/>
                </a:lnTo>
                <a:close/>
              </a:path>
              <a:path w="8658225" h="554990">
                <a:moveTo>
                  <a:pt x="5220210" y="25400"/>
                </a:moveTo>
                <a:lnTo>
                  <a:pt x="5181046" y="25400"/>
                </a:lnTo>
                <a:lnTo>
                  <a:pt x="5183405" y="26670"/>
                </a:lnTo>
                <a:lnTo>
                  <a:pt x="5208207" y="26670"/>
                </a:lnTo>
                <a:lnTo>
                  <a:pt x="5220210" y="25400"/>
                </a:lnTo>
                <a:close/>
              </a:path>
              <a:path w="8658225" h="554990">
                <a:moveTo>
                  <a:pt x="5760272" y="25400"/>
                </a:moveTo>
                <a:lnTo>
                  <a:pt x="5743266" y="25400"/>
                </a:lnTo>
                <a:lnTo>
                  <a:pt x="5737156" y="26670"/>
                </a:lnTo>
                <a:lnTo>
                  <a:pt x="5772427" y="26670"/>
                </a:lnTo>
                <a:lnTo>
                  <a:pt x="5760272" y="25400"/>
                </a:lnTo>
                <a:close/>
              </a:path>
              <a:path w="8658225" h="554990">
                <a:moveTo>
                  <a:pt x="7757467" y="25400"/>
                </a:moveTo>
                <a:lnTo>
                  <a:pt x="5928390" y="25400"/>
                </a:lnTo>
                <a:lnTo>
                  <a:pt x="5917084" y="26670"/>
                </a:lnTo>
                <a:lnTo>
                  <a:pt x="7752615" y="26670"/>
                </a:lnTo>
                <a:lnTo>
                  <a:pt x="7757467" y="25400"/>
                </a:lnTo>
                <a:close/>
              </a:path>
              <a:path w="8658225" h="554990">
                <a:moveTo>
                  <a:pt x="7874839" y="25400"/>
                </a:moveTo>
                <a:lnTo>
                  <a:pt x="7782173" y="25400"/>
                </a:lnTo>
                <a:lnTo>
                  <a:pt x="7777062" y="26670"/>
                </a:lnTo>
                <a:lnTo>
                  <a:pt x="7886661" y="26670"/>
                </a:lnTo>
                <a:lnTo>
                  <a:pt x="7874839" y="25400"/>
                </a:lnTo>
                <a:close/>
              </a:path>
              <a:path w="8658225" h="554990">
                <a:moveTo>
                  <a:pt x="8228199" y="22860"/>
                </a:moveTo>
                <a:lnTo>
                  <a:pt x="8204191" y="22860"/>
                </a:lnTo>
                <a:lnTo>
                  <a:pt x="8216564" y="24130"/>
                </a:lnTo>
                <a:lnTo>
                  <a:pt x="8246940" y="26670"/>
                </a:lnTo>
                <a:lnTo>
                  <a:pt x="8252204" y="26670"/>
                </a:lnTo>
                <a:lnTo>
                  <a:pt x="8249504" y="25400"/>
                </a:lnTo>
                <a:lnTo>
                  <a:pt x="8240837" y="24130"/>
                </a:lnTo>
                <a:lnTo>
                  <a:pt x="8228199" y="22860"/>
                </a:lnTo>
                <a:close/>
              </a:path>
              <a:path w="8658225" h="554990">
                <a:moveTo>
                  <a:pt x="966647" y="24130"/>
                </a:moveTo>
                <a:lnTo>
                  <a:pt x="880351" y="24130"/>
                </a:lnTo>
                <a:lnTo>
                  <a:pt x="880842" y="25400"/>
                </a:lnTo>
                <a:lnTo>
                  <a:pt x="973538" y="25400"/>
                </a:lnTo>
                <a:lnTo>
                  <a:pt x="966647" y="24130"/>
                </a:lnTo>
                <a:close/>
              </a:path>
              <a:path w="8658225" h="554990">
                <a:moveTo>
                  <a:pt x="1016420" y="24130"/>
                </a:moveTo>
                <a:lnTo>
                  <a:pt x="988654" y="24130"/>
                </a:lnTo>
                <a:lnTo>
                  <a:pt x="983765" y="25400"/>
                </a:lnTo>
                <a:lnTo>
                  <a:pt x="1032273" y="25400"/>
                </a:lnTo>
                <a:lnTo>
                  <a:pt x="1016420" y="24130"/>
                </a:lnTo>
                <a:close/>
              </a:path>
              <a:path w="8658225" h="554990">
                <a:moveTo>
                  <a:pt x="3184352" y="20320"/>
                </a:moveTo>
                <a:lnTo>
                  <a:pt x="1216690" y="20320"/>
                </a:lnTo>
                <a:lnTo>
                  <a:pt x="1218274" y="21590"/>
                </a:lnTo>
                <a:lnTo>
                  <a:pt x="1228858" y="21590"/>
                </a:lnTo>
                <a:lnTo>
                  <a:pt x="1239089" y="22860"/>
                </a:lnTo>
                <a:lnTo>
                  <a:pt x="1040393" y="22860"/>
                </a:lnTo>
                <a:lnTo>
                  <a:pt x="1066569" y="25400"/>
                </a:lnTo>
                <a:lnTo>
                  <a:pt x="3142440" y="25400"/>
                </a:lnTo>
                <a:lnTo>
                  <a:pt x="3147712" y="24130"/>
                </a:lnTo>
                <a:lnTo>
                  <a:pt x="3154188" y="24130"/>
                </a:lnTo>
                <a:lnTo>
                  <a:pt x="3176949" y="21590"/>
                </a:lnTo>
                <a:lnTo>
                  <a:pt x="3184352" y="20320"/>
                </a:lnTo>
                <a:close/>
              </a:path>
              <a:path w="8658225" h="554990">
                <a:moveTo>
                  <a:pt x="4956545" y="24130"/>
                </a:moveTo>
                <a:lnTo>
                  <a:pt x="4929369" y="24130"/>
                </a:lnTo>
                <a:lnTo>
                  <a:pt x="4943229" y="25400"/>
                </a:lnTo>
                <a:lnTo>
                  <a:pt x="4977031" y="25400"/>
                </a:lnTo>
                <a:lnTo>
                  <a:pt x="4956545" y="24130"/>
                </a:lnTo>
                <a:close/>
              </a:path>
              <a:path w="8658225" h="554990">
                <a:moveTo>
                  <a:pt x="5176067" y="24130"/>
                </a:moveTo>
                <a:lnTo>
                  <a:pt x="5155063" y="24130"/>
                </a:lnTo>
                <a:lnTo>
                  <a:pt x="5170390" y="25400"/>
                </a:lnTo>
                <a:lnTo>
                  <a:pt x="5191017" y="25400"/>
                </a:lnTo>
                <a:lnTo>
                  <a:pt x="5176067" y="24130"/>
                </a:lnTo>
                <a:close/>
              </a:path>
              <a:path w="8658225" h="554990">
                <a:moveTo>
                  <a:pt x="5324331" y="24130"/>
                </a:moveTo>
                <a:lnTo>
                  <a:pt x="5287307" y="24130"/>
                </a:lnTo>
                <a:lnTo>
                  <a:pt x="5293675" y="25400"/>
                </a:lnTo>
                <a:lnTo>
                  <a:pt x="5309271" y="25400"/>
                </a:lnTo>
                <a:lnTo>
                  <a:pt x="5324331" y="24130"/>
                </a:lnTo>
                <a:close/>
              </a:path>
              <a:path w="8658225" h="554990">
                <a:moveTo>
                  <a:pt x="5588757" y="24130"/>
                </a:moveTo>
                <a:lnTo>
                  <a:pt x="5534057" y="24130"/>
                </a:lnTo>
                <a:lnTo>
                  <a:pt x="5529266" y="25400"/>
                </a:lnTo>
                <a:lnTo>
                  <a:pt x="5582199" y="25400"/>
                </a:lnTo>
                <a:lnTo>
                  <a:pt x="5588757" y="24130"/>
                </a:lnTo>
                <a:close/>
              </a:path>
              <a:path w="8658225" h="554990">
                <a:moveTo>
                  <a:pt x="5845664" y="24130"/>
                </a:moveTo>
                <a:lnTo>
                  <a:pt x="5773737" y="24130"/>
                </a:lnTo>
                <a:lnTo>
                  <a:pt x="5776041" y="25400"/>
                </a:lnTo>
                <a:lnTo>
                  <a:pt x="5831363" y="25400"/>
                </a:lnTo>
                <a:lnTo>
                  <a:pt x="5845664" y="24130"/>
                </a:lnTo>
                <a:close/>
              </a:path>
              <a:path w="8658225" h="554990">
                <a:moveTo>
                  <a:pt x="6132574" y="16510"/>
                </a:moveTo>
                <a:lnTo>
                  <a:pt x="6117498" y="16510"/>
                </a:lnTo>
                <a:lnTo>
                  <a:pt x="6102407" y="17780"/>
                </a:lnTo>
                <a:lnTo>
                  <a:pt x="6017451" y="17780"/>
                </a:lnTo>
                <a:lnTo>
                  <a:pt x="6021175" y="19050"/>
                </a:lnTo>
                <a:lnTo>
                  <a:pt x="5905084" y="19050"/>
                </a:lnTo>
                <a:lnTo>
                  <a:pt x="5914543" y="20320"/>
                </a:lnTo>
                <a:lnTo>
                  <a:pt x="5937191" y="20320"/>
                </a:lnTo>
                <a:lnTo>
                  <a:pt x="5949797" y="21590"/>
                </a:lnTo>
                <a:lnTo>
                  <a:pt x="5957274" y="22860"/>
                </a:lnTo>
                <a:lnTo>
                  <a:pt x="5957274" y="25400"/>
                </a:lnTo>
                <a:lnTo>
                  <a:pt x="7763610" y="25400"/>
                </a:lnTo>
                <a:lnTo>
                  <a:pt x="7762971" y="24130"/>
                </a:lnTo>
                <a:lnTo>
                  <a:pt x="7914396" y="24130"/>
                </a:lnTo>
                <a:lnTo>
                  <a:pt x="7957148" y="22860"/>
                </a:lnTo>
                <a:lnTo>
                  <a:pt x="6165574" y="22860"/>
                </a:lnTo>
                <a:lnTo>
                  <a:pt x="6141124" y="20320"/>
                </a:lnTo>
                <a:lnTo>
                  <a:pt x="6132552" y="17780"/>
                </a:lnTo>
                <a:lnTo>
                  <a:pt x="6132574" y="16510"/>
                </a:lnTo>
                <a:close/>
              </a:path>
              <a:path w="8658225" h="554990">
                <a:moveTo>
                  <a:pt x="7849340" y="24130"/>
                </a:moveTo>
                <a:lnTo>
                  <a:pt x="7799192" y="24130"/>
                </a:lnTo>
                <a:lnTo>
                  <a:pt x="7794357" y="25400"/>
                </a:lnTo>
                <a:lnTo>
                  <a:pt x="7862407" y="25400"/>
                </a:lnTo>
                <a:lnTo>
                  <a:pt x="7849340" y="24130"/>
                </a:lnTo>
                <a:close/>
              </a:path>
              <a:path w="8658225" h="554990">
                <a:moveTo>
                  <a:pt x="633089" y="22860"/>
                </a:moveTo>
                <a:lnTo>
                  <a:pt x="604179" y="22860"/>
                </a:lnTo>
                <a:lnTo>
                  <a:pt x="592442" y="24130"/>
                </a:lnTo>
                <a:lnTo>
                  <a:pt x="627079" y="24130"/>
                </a:lnTo>
                <a:lnTo>
                  <a:pt x="633089" y="22860"/>
                </a:lnTo>
                <a:close/>
              </a:path>
              <a:path w="8658225" h="554990">
                <a:moveTo>
                  <a:pt x="952757" y="22860"/>
                </a:moveTo>
                <a:lnTo>
                  <a:pt x="893495" y="22860"/>
                </a:lnTo>
                <a:lnTo>
                  <a:pt x="885998" y="24130"/>
                </a:lnTo>
                <a:lnTo>
                  <a:pt x="957580" y="24130"/>
                </a:lnTo>
                <a:lnTo>
                  <a:pt x="952757" y="22860"/>
                </a:lnTo>
                <a:close/>
              </a:path>
              <a:path w="8658225" h="554990">
                <a:moveTo>
                  <a:pt x="4925868" y="21590"/>
                </a:moveTo>
                <a:lnTo>
                  <a:pt x="4898024" y="21590"/>
                </a:lnTo>
                <a:lnTo>
                  <a:pt x="4913749" y="22860"/>
                </a:lnTo>
                <a:lnTo>
                  <a:pt x="4925503" y="22860"/>
                </a:lnTo>
                <a:lnTo>
                  <a:pt x="4916554" y="24130"/>
                </a:lnTo>
                <a:lnTo>
                  <a:pt x="4944896" y="24130"/>
                </a:lnTo>
                <a:lnTo>
                  <a:pt x="4941406" y="22860"/>
                </a:lnTo>
                <a:lnTo>
                  <a:pt x="4925868" y="21590"/>
                </a:lnTo>
                <a:close/>
              </a:path>
              <a:path w="8658225" h="554990">
                <a:moveTo>
                  <a:pt x="5148106" y="22860"/>
                </a:moveTo>
                <a:lnTo>
                  <a:pt x="5126255" y="22860"/>
                </a:lnTo>
                <a:lnTo>
                  <a:pt x="5139030" y="24130"/>
                </a:lnTo>
                <a:lnTo>
                  <a:pt x="5161587" y="24130"/>
                </a:lnTo>
                <a:lnTo>
                  <a:pt x="5148106" y="22860"/>
                </a:lnTo>
                <a:close/>
              </a:path>
              <a:path w="8658225" h="554990">
                <a:moveTo>
                  <a:pt x="5557937" y="22860"/>
                </a:moveTo>
                <a:lnTo>
                  <a:pt x="5546630" y="22860"/>
                </a:lnTo>
                <a:lnTo>
                  <a:pt x="5541773" y="24130"/>
                </a:lnTo>
                <a:lnTo>
                  <a:pt x="5571111" y="24130"/>
                </a:lnTo>
                <a:lnTo>
                  <a:pt x="5557937" y="22860"/>
                </a:lnTo>
                <a:close/>
              </a:path>
              <a:path w="8658225" h="554990">
                <a:moveTo>
                  <a:pt x="5646381" y="19050"/>
                </a:moveTo>
                <a:lnTo>
                  <a:pt x="5585611" y="19050"/>
                </a:lnTo>
                <a:lnTo>
                  <a:pt x="5577928" y="21046"/>
                </a:lnTo>
                <a:lnTo>
                  <a:pt x="5586822" y="24130"/>
                </a:lnTo>
                <a:lnTo>
                  <a:pt x="5599039" y="24130"/>
                </a:lnTo>
                <a:lnTo>
                  <a:pt x="5607934" y="22860"/>
                </a:lnTo>
                <a:lnTo>
                  <a:pt x="5612757" y="21590"/>
                </a:lnTo>
                <a:lnTo>
                  <a:pt x="5618309" y="21590"/>
                </a:lnTo>
                <a:lnTo>
                  <a:pt x="5624948" y="20320"/>
                </a:lnTo>
                <a:lnTo>
                  <a:pt x="5654974" y="20320"/>
                </a:lnTo>
                <a:lnTo>
                  <a:pt x="5646381" y="19050"/>
                </a:lnTo>
                <a:close/>
              </a:path>
              <a:path w="8658225" h="554990">
                <a:moveTo>
                  <a:pt x="5783153" y="21590"/>
                </a:moveTo>
                <a:lnTo>
                  <a:pt x="5775290" y="22860"/>
                </a:lnTo>
                <a:lnTo>
                  <a:pt x="5772004" y="22860"/>
                </a:lnTo>
                <a:lnTo>
                  <a:pt x="5771939" y="24130"/>
                </a:lnTo>
                <a:lnTo>
                  <a:pt x="5806068" y="24130"/>
                </a:lnTo>
                <a:lnTo>
                  <a:pt x="5793815" y="22860"/>
                </a:lnTo>
                <a:lnTo>
                  <a:pt x="5783153" y="21590"/>
                </a:lnTo>
                <a:close/>
              </a:path>
              <a:path w="8658225" h="554990">
                <a:moveTo>
                  <a:pt x="5874242" y="20320"/>
                </a:moveTo>
                <a:lnTo>
                  <a:pt x="5859952" y="20320"/>
                </a:lnTo>
                <a:lnTo>
                  <a:pt x="5819359" y="24130"/>
                </a:lnTo>
                <a:lnTo>
                  <a:pt x="5855209" y="24130"/>
                </a:lnTo>
                <a:lnTo>
                  <a:pt x="5855163" y="22860"/>
                </a:lnTo>
                <a:lnTo>
                  <a:pt x="5862342" y="22860"/>
                </a:lnTo>
                <a:lnTo>
                  <a:pt x="5871707" y="21590"/>
                </a:lnTo>
                <a:lnTo>
                  <a:pt x="5874392" y="21590"/>
                </a:lnTo>
                <a:lnTo>
                  <a:pt x="5874242" y="20320"/>
                </a:lnTo>
                <a:close/>
              </a:path>
              <a:path w="8658225" h="554990">
                <a:moveTo>
                  <a:pt x="649783" y="19050"/>
                </a:moveTo>
                <a:lnTo>
                  <a:pt x="590310" y="19050"/>
                </a:lnTo>
                <a:lnTo>
                  <a:pt x="586821" y="21590"/>
                </a:lnTo>
                <a:lnTo>
                  <a:pt x="593703" y="22860"/>
                </a:lnTo>
                <a:lnTo>
                  <a:pt x="661437" y="22860"/>
                </a:lnTo>
                <a:lnTo>
                  <a:pt x="667152" y="21590"/>
                </a:lnTo>
                <a:lnTo>
                  <a:pt x="662945" y="20320"/>
                </a:lnTo>
                <a:lnTo>
                  <a:pt x="649783" y="19050"/>
                </a:lnTo>
                <a:close/>
              </a:path>
              <a:path w="8658225" h="554990">
                <a:moveTo>
                  <a:pt x="1194816" y="20320"/>
                </a:moveTo>
                <a:lnTo>
                  <a:pt x="955994" y="20320"/>
                </a:lnTo>
                <a:lnTo>
                  <a:pt x="949100" y="21590"/>
                </a:lnTo>
                <a:lnTo>
                  <a:pt x="948635" y="22860"/>
                </a:lnTo>
                <a:lnTo>
                  <a:pt x="974080" y="22860"/>
                </a:lnTo>
                <a:lnTo>
                  <a:pt x="982996" y="21590"/>
                </a:lnTo>
                <a:lnTo>
                  <a:pt x="1209380" y="21590"/>
                </a:lnTo>
                <a:lnTo>
                  <a:pt x="1194816" y="20320"/>
                </a:lnTo>
                <a:close/>
              </a:path>
              <a:path w="8658225" h="554990">
                <a:moveTo>
                  <a:pt x="1209380" y="21590"/>
                </a:moveTo>
                <a:lnTo>
                  <a:pt x="1014366" y="21590"/>
                </a:lnTo>
                <a:lnTo>
                  <a:pt x="1026997" y="22860"/>
                </a:lnTo>
                <a:lnTo>
                  <a:pt x="1222178" y="22860"/>
                </a:lnTo>
                <a:lnTo>
                  <a:pt x="1209380" y="21590"/>
                </a:lnTo>
                <a:close/>
              </a:path>
              <a:path w="8658225" h="554990">
                <a:moveTo>
                  <a:pt x="5170293" y="16510"/>
                </a:moveTo>
                <a:lnTo>
                  <a:pt x="5158383" y="17780"/>
                </a:lnTo>
                <a:lnTo>
                  <a:pt x="5143001" y="19050"/>
                </a:lnTo>
                <a:lnTo>
                  <a:pt x="5161359" y="19050"/>
                </a:lnTo>
                <a:lnTo>
                  <a:pt x="5164958" y="20320"/>
                </a:lnTo>
                <a:lnTo>
                  <a:pt x="5168008" y="20320"/>
                </a:lnTo>
                <a:lnTo>
                  <a:pt x="5168454" y="21590"/>
                </a:lnTo>
                <a:lnTo>
                  <a:pt x="5169670" y="21590"/>
                </a:lnTo>
                <a:lnTo>
                  <a:pt x="5171433" y="22860"/>
                </a:lnTo>
                <a:lnTo>
                  <a:pt x="5197774" y="22860"/>
                </a:lnTo>
                <a:lnTo>
                  <a:pt x="5199347" y="20320"/>
                </a:lnTo>
                <a:lnTo>
                  <a:pt x="5198704" y="19050"/>
                </a:lnTo>
                <a:lnTo>
                  <a:pt x="5190726" y="17780"/>
                </a:lnTo>
                <a:lnTo>
                  <a:pt x="5170293" y="16510"/>
                </a:lnTo>
                <a:close/>
              </a:path>
              <a:path w="8658225" h="554990">
                <a:moveTo>
                  <a:pt x="5334388" y="19050"/>
                </a:moveTo>
                <a:lnTo>
                  <a:pt x="5305767" y="19050"/>
                </a:lnTo>
                <a:lnTo>
                  <a:pt x="5312122" y="20320"/>
                </a:lnTo>
                <a:lnTo>
                  <a:pt x="5319971" y="20320"/>
                </a:lnTo>
                <a:lnTo>
                  <a:pt x="5329389" y="21590"/>
                </a:lnTo>
                <a:lnTo>
                  <a:pt x="5278897" y="21590"/>
                </a:lnTo>
                <a:lnTo>
                  <a:pt x="5269149" y="22860"/>
                </a:lnTo>
                <a:lnTo>
                  <a:pt x="5342474" y="22860"/>
                </a:lnTo>
                <a:lnTo>
                  <a:pt x="5336626" y="21590"/>
                </a:lnTo>
                <a:lnTo>
                  <a:pt x="5333879" y="20320"/>
                </a:lnTo>
                <a:lnTo>
                  <a:pt x="5334388" y="19050"/>
                </a:lnTo>
                <a:close/>
              </a:path>
              <a:path w="8658225" h="554990">
                <a:moveTo>
                  <a:pt x="8046027" y="21590"/>
                </a:moveTo>
                <a:lnTo>
                  <a:pt x="6183303" y="21590"/>
                </a:lnTo>
                <a:lnTo>
                  <a:pt x="6174005" y="22860"/>
                </a:lnTo>
                <a:lnTo>
                  <a:pt x="8022674" y="22860"/>
                </a:lnTo>
                <a:lnTo>
                  <a:pt x="8046027" y="21590"/>
                </a:lnTo>
                <a:close/>
              </a:path>
              <a:path w="8658225" h="554990">
                <a:moveTo>
                  <a:pt x="828592" y="17780"/>
                </a:moveTo>
                <a:lnTo>
                  <a:pt x="739558" y="17780"/>
                </a:lnTo>
                <a:lnTo>
                  <a:pt x="745745" y="19050"/>
                </a:lnTo>
                <a:lnTo>
                  <a:pt x="759237" y="21590"/>
                </a:lnTo>
                <a:lnTo>
                  <a:pt x="770120" y="20320"/>
                </a:lnTo>
                <a:lnTo>
                  <a:pt x="857859" y="20320"/>
                </a:lnTo>
                <a:lnTo>
                  <a:pt x="866525" y="19050"/>
                </a:lnTo>
                <a:lnTo>
                  <a:pt x="839973" y="19050"/>
                </a:lnTo>
                <a:lnTo>
                  <a:pt x="828592" y="17780"/>
                </a:lnTo>
                <a:close/>
              </a:path>
              <a:path w="8658225" h="554990">
                <a:moveTo>
                  <a:pt x="5575834" y="20320"/>
                </a:moveTo>
                <a:lnTo>
                  <a:pt x="5575834" y="21590"/>
                </a:lnTo>
                <a:lnTo>
                  <a:pt x="5577928" y="21046"/>
                </a:lnTo>
                <a:lnTo>
                  <a:pt x="5575834" y="20320"/>
                </a:lnTo>
                <a:close/>
              </a:path>
              <a:path w="8658225" h="554990">
                <a:moveTo>
                  <a:pt x="8094703" y="20320"/>
                </a:moveTo>
                <a:lnTo>
                  <a:pt x="6229875" y="20320"/>
                </a:lnTo>
                <a:lnTo>
                  <a:pt x="6216752" y="21590"/>
                </a:lnTo>
                <a:lnTo>
                  <a:pt x="8082233" y="21590"/>
                </a:lnTo>
                <a:lnTo>
                  <a:pt x="8094703" y="20320"/>
                </a:lnTo>
                <a:close/>
              </a:path>
              <a:path w="8658225" h="554990">
                <a:moveTo>
                  <a:pt x="1102024" y="17780"/>
                </a:moveTo>
                <a:lnTo>
                  <a:pt x="957988" y="17780"/>
                </a:lnTo>
                <a:lnTo>
                  <a:pt x="957880" y="19050"/>
                </a:lnTo>
                <a:lnTo>
                  <a:pt x="1013717" y="19050"/>
                </a:lnTo>
                <a:lnTo>
                  <a:pt x="1006043" y="20320"/>
                </a:lnTo>
                <a:lnTo>
                  <a:pt x="1083241" y="20320"/>
                </a:lnTo>
                <a:lnTo>
                  <a:pt x="1088001" y="19050"/>
                </a:lnTo>
                <a:lnTo>
                  <a:pt x="1102024" y="17780"/>
                </a:lnTo>
                <a:close/>
              </a:path>
              <a:path w="8658225" h="554990">
                <a:moveTo>
                  <a:pt x="1161798" y="17780"/>
                </a:moveTo>
                <a:lnTo>
                  <a:pt x="1134167" y="17780"/>
                </a:lnTo>
                <a:lnTo>
                  <a:pt x="1128429" y="19050"/>
                </a:lnTo>
                <a:lnTo>
                  <a:pt x="1121693" y="20320"/>
                </a:lnTo>
                <a:lnTo>
                  <a:pt x="1179331" y="20320"/>
                </a:lnTo>
                <a:lnTo>
                  <a:pt x="1163772" y="19050"/>
                </a:lnTo>
                <a:lnTo>
                  <a:pt x="1160228" y="19050"/>
                </a:lnTo>
                <a:lnTo>
                  <a:pt x="1161798" y="17780"/>
                </a:lnTo>
                <a:close/>
              </a:path>
              <a:path w="8658225" h="554990">
                <a:moveTo>
                  <a:pt x="3196548" y="19050"/>
                </a:moveTo>
                <a:lnTo>
                  <a:pt x="1217857" y="19050"/>
                </a:lnTo>
                <a:lnTo>
                  <a:pt x="1216756" y="20320"/>
                </a:lnTo>
                <a:lnTo>
                  <a:pt x="3191014" y="20320"/>
                </a:lnTo>
                <a:lnTo>
                  <a:pt x="3196548" y="19050"/>
                </a:lnTo>
                <a:close/>
              </a:path>
              <a:path w="8658225" h="554990">
                <a:moveTo>
                  <a:pt x="6350342" y="15240"/>
                </a:moveTo>
                <a:lnTo>
                  <a:pt x="6180390" y="15240"/>
                </a:lnTo>
                <a:lnTo>
                  <a:pt x="6178835" y="16510"/>
                </a:lnTo>
                <a:lnTo>
                  <a:pt x="6183280" y="17780"/>
                </a:lnTo>
                <a:lnTo>
                  <a:pt x="6193145" y="19050"/>
                </a:lnTo>
                <a:lnTo>
                  <a:pt x="6207853" y="19050"/>
                </a:lnTo>
                <a:lnTo>
                  <a:pt x="6226822" y="20320"/>
                </a:lnTo>
                <a:lnTo>
                  <a:pt x="6223230" y="19050"/>
                </a:lnTo>
                <a:lnTo>
                  <a:pt x="6225591" y="17780"/>
                </a:lnTo>
                <a:lnTo>
                  <a:pt x="6399191" y="17780"/>
                </a:lnTo>
                <a:lnTo>
                  <a:pt x="6397988" y="16510"/>
                </a:lnTo>
                <a:lnTo>
                  <a:pt x="6375460" y="16510"/>
                </a:lnTo>
                <a:lnTo>
                  <a:pt x="6350342" y="15240"/>
                </a:lnTo>
                <a:close/>
              </a:path>
              <a:path w="8658225" h="554990">
                <a:moveTo>
                  <a:pt x="1201451" y="17780"/>
                </a:moveTo>
                <a:lnTo>
                  <a:pt x="1161798" y="17780"/>
                </a:lnTo>
                <a:lnTo>
                  <a:pt x="1175925" y="19050"/>
                </a:lnTo>
                <a:lnTo>
                  <a:pt x="1200177" y="19050"/>
                </a:lnTo>
                <a:lnTo>
                  <a:pt x="1201451" y="17780"/>
                </a:lnTo>
                <a:close/>
              </a:path>
              <a:path w="8658225" h="554990">
                <a:moveTo>
                  <a:pt x="1263993" y="17780"/>
                </a:moveTo>
                <a:lnTo>
                  <a:pt x="1221212" y="17780"/>
                </a:lnTo>
                <a:lnTo>
                  <a:pt x="1220701" y="19050"/>
                </a:lnTo>
                <a:lnTo>
                  <a:pt x="1270242" y="19050"/>
                </a:lnTo>
                <a:lnTo>
                  <a:pt x="1263993" y="17780"/>
                </a:lnTo>
                <a:close/>
              </a:path>
              <a:path w="8658225" h="554990">
                <a:moveTo>
                  <a:pt x="1416708" y="16510"/>
                </a:moveTo>
                <a:lnTo>
                  <a:pt x="1307906" y="16510"/>
                </a:lnTo>
                <a:lnTo>
                  <a:pt x="1297500" y="17780"/>
                </a:lnTo>
                <a:lnTo>
                  <a:pt x="1285359" y="17780"/>
                </a:lnTo>
                <a:lnTo>
                  <a:pt x="1270242" y="19050"/>
                </a:lnTo>
                <a:lnTo>
                  <a:pt x="1427201" y="19050"/>
                </a:lnTo>
                <a:lnTo>
                  <a:pt x="1423647" y="17780"/>
                </a:lnTo>
                <a:lnTo>
                  <a:pt x="1416708" y="16510"/>
                </a:lnTo>
                <a:close/>
              </a:path>
              <a:path w="8658225" h="554990">
                <a:moveTo>
                  <a:pt x="3171032" y="13970"/>
                </a:moveTo>
                <a:lnTo>
                  <a:pt x="3170476" y="16510"/>
                </a:lnTo>
                <a:lnTo>
                  <a:pt x="3167123" y="17780"/>
                </a:lnTo>
                <a:lnTo>
                  <a:pt x="1439767" y="17780"/>
                </a:lnTo>
                <a:lnTo>
                  <a:pt x="1427201" y="19050"/>
                </a:lnTo>
                <a:lnTo>
                  <a:pt x="3200565" y="19050"/>
                </a:lnTo>
                <a:lnTo>
                  <a:pt x="3202675" y="17780"/>
                </a:lnTo>
                <a:lnTo>
                  <a:pt x="3202491" y="16510"/>
                </a:lnTo>
                <a:lnTo>
                  <a:pt x="3199623" y="16510"/>
                </a:lnTo>
                <a:lnTo>
                  <a:pt x="3193683" y="15240"/>
                </a:lnTo>
                <a:lnTo>
                  <a:pt x="3184282" y="15240"/>
                </a:lnTo>
                <a:lnTo>
                  <a:pt x="3171032" y="13970"/>
                </a:lnTo>
                <a:close/>
              </a:path>
              <a:path w="8658225" h="554990">
                <a:moveTo>
                  <a:pt x="4938150" y="16510"/>
                </a:moveTo>
                <a:lnTo>
                  <a:pt x="4895772" y="16510"/>
                </a:lnTo>
                <a:lnTo>
                  <a:pt x="4922164" y="19050"/>
                </a:lnTo>
                <a:lnTo>
                  <a:pt x="4943239" y="19050"/>
                </a:lnTo>
                <a:lnTo>
                  <a:pt x="4932432" y="17780"/>
                </a:lnTo>
                <a:lnTo>
                  <a:pt x="4931933" y="17780"/>
                </a:lnTo>
                <a:lnTo>
                  <a:pt x="4938150" y="16510"/>
                </a:lnTo>
                <a:close/>
              </a:path>
              <a:path w="8658225" h="554990">
                <a:moveTo>
                  <a:pt x="5345802" y="17780"/>
                </a:moveTo>
                <a:lnTo>
                  <a:pt x="5267013" y="17780"/>
                </a:lnTo>
                <a:lnTo>
                  <a:pt x="5276965" y="19050"/>
                </a:lnTo>
                <a:lnTo>
                  <a:pt x="5338310" y="19050"/>
                </a:lnTo>
                <a:lnTo>
                  <a:pt x="5345802" y="17780"/>
                </a:lnTo>
                <a:close/>
              </a:path>
              <a:path w="8658225" h="554990">
                <a:moveTo>
                  <a:pt x="5621216" y="17780"/>
                </a:moveTo>
                <a:lnTo>
                  <a:pt x="5520894" y="17780"/>
                </a:lnTo>
                <a:lnTo>
                  <a:pt x="5522463" y="19050"/>
                </a:lnTo>
                <a:lnTo>
                  <a:pt x="5634860" y="19050"/>
                </a:lnTo>
                <a:lnTo>
                  <a:pt x="5621216" y="17780"/>
                </a:lnTo>
                <a:close/>
              </a:path>
              <a:path w="8658225" h="554990">
                <a:moveTo>
                  <a:pt x="5991094" y="15240"/>
                </a:moveTo>
                <a:lnTo>
                  <a:pt x="5953183" y="15240"/>
                </a:lnTo>
                <a:lnTo>
                  <a:pt x="5943571" y="16510"/>
                </a:lnTo>
                <a:lnTo>
                  <a:pt x="5928767" y="16510"/>
                </a:lnTo>
                <a:lnTo>
                  <a:pt x="5924931" y="17780"/>
                </a:lnTo>
                <a:lnTo>
                  <a:pt x="5891357" y="17780"/>
                </a:lnTo>
                <a:lnTo>
                  <a:pt x="5897258" y="19050"/>
                </a:lnTo>
                <a:lnTo>
                  <a:pt x="5988753" y="19050"/>
                </a:lnTo>
                <a:lnTo>
                  <a:pt x="5976954" y="17780"/>
                </a:lnTo>
                <a:lnTo>
                  <a:pt x="5971332" y="16510"/>
                </a:lnTo>
                <a:lnTo>
                  <a:pt x="5991094" y="15240"/>
                </a:lnTo>
                <a:close/>
              </a:path>
              <a:path w="8658225" h="554990">
                <a:moveTo>
                  <a:pt x="6453442" y="15240"/>
                </a:moveTo>
                <a:lnTo>
                  <a:pt x="6432798" y="15240"/>
                </a:lnTo>
                <a:lnTo>
                  <a:pt x="6428612" y="16510"/>
                </a:lnTo>
                <a:lnTo>
                  <a:pt x="6422755" y="17780"/>
                </a:lnTo>
                <a:lnTo>
                  <a:pt x="6418595" y="17780"/>
                </a:lnTo>
                <a:lnTo>
                  <a:pt x="6411952" y="19050"/>
                </a:lnTo>
                <a:lnTo>
                  <a:pt x="6488652" y="19050"/>
                </a:lnTo>
                <a:lnTo>
                  <a:pt x="6495488" y="17780"/>
                </a:lnTo>
                <a:lnTo>
                  <a:pt x="6497137" y="16510"/>
                </a:lnTo>
                <a:lnTo>
                  <a:pt x="6466645" y="16510"/>
                </a:lnTo>
                <a:lnTo>
                  <a:pt x="6453442" y="15240"/>
                </a:lnTo>
                <a:close/>
              </a:path>
              <a:path w="8658225" h="554990">
                <a:moveTo>
                  <a:pt x="6907491" y="10160"/>
                </a:moveTo>
                <a:lnTo>
                  <a:pt x="6842524" y="10160"/>
                </a:lnTo>
                <a:lnTo>
                  <a:pt x="6830366" y="11430"/>
                </a:lnTo>
                <a:lnTo>
                  <a:pt x="6846557" y="13970"/>
                </a:lnTo>
                <a:lnTo>
                  <a:pt x="6855526" y="16510"/>
                </a:lnTo>
                <a:lnTo>
                  <a:pt x="6506341" y="16510"/>
                </a:lnTo>
                <a:lnTo>
                  <a:pt x="6488652" y="19050"/>
                </a:lnTo>
                <a:lnTo>
                  <a:pt x="8275511" y="19050"/>
                </a:lnTo>
                <a:lnTo>
                  <a:pt x="8261067" y="17780"/>
                </a:lnTo>
                <a:lnTo>
                  <a:pt x="8226083" y="15240"/>
                </a:lnTo>
                <a:lnTo>
                  <a:pt x="7187691" y="15240"/>
                </a:lnTo>
                <a:lnTo>
                  <a:pt x="7180312" y="13970"/>
                </a:lnTo>
                <a:lnTo>
                  <a:pt x="6934082" y="13970"/>
                </a:lnTo>
                <a:lnTo>
                  <a:pt x="6923330" y="12700"/>
                </a:lnTo>
                <a:lnTo>
                  <a:pt x="6968998" y="12700"/>
                </a:lnTo>
                <a:lnTo>
                  <a:pt x="6972852" y="11430"/>
                </a:lnTo>
                <a:lnTo>
                  <a:pt x="6925011" y="11430"/>
                </a:lnTo>
                <a:lnTo>
                  <a:pt x="6907491" y="10160"/>
                </a:lnTo>
                <a:close/>
              </a:path>
              <a:path w="8658225" h="554990">
                <a:moveTo>
                  <a:pt x="1052727" y="16510"/>
                </a:moveTo>
                <a:lnTo>
                  <a:pt x="977137" y="16510"/>
                </a:lnTo>
                <a:lnTo>
                  <a:pt x="968231" y="17780"/>
                </a:lnTo>
                <a:lnTo>
                  <a:pt x="1058039" y="17780"/>
                </a:lnTo>
                <a:lnTo>
                  <a:pt x="1052727" y="16510"/>
                </a:lnTo>
                <a:close/>
              </a:path>
              <a:path w="8658225" h="554990">
                <a:moveTo>
                  <a:pt x="1059566" y="15240"/>
                </a:moveTo>
                <a:lnTo>
                  <a:pt x="1050238" y="15240"/>
                </a:lnTo>
                <a:lnTo>
                  <a:pt x="1059432" y="16510"/>
                </a:lnTo>
                <a:lnTo>
                  <a:pt x="1058039" y="17780"/>
                </a:lnTo>
                <a:lnTo>
                  <a:pt x="1083914" y="17780"/>
                </a:lnTo>
                <a:lnTo>
                  <a:pt x="1070277" y="16510"/>
                </a:lnTo>
                <a:lnTo>
                  <a:pt x="1059566" y="15240"/>
                </a:lnTo>
                <a:close/>
              </a:path>
              <a:path w="8658225" h="554990">
                <a:moveTo>
                  <a:pt x="1197886" y="16510"/>
                </a:moveTo>
                <a:lnTo>
                  <a:pt x="1138334" y="16510"/>
                </a:lnTo>
                <a:lnTo>
                  <a:pt x="1137829" y="17780"/>
                </a:lnTo>
                <a:lnTo>
                  <a:pt x="1200872" y="17780"/>
                </a:lnTo>
                <a:lnTo>
                  <a:pt x="1197886" y="16510"/>
                </a:lnTo>
                <a:close/>
              </a:path>
              <a:path w="8658225" h="554990">
                <a:moveTo>
                  <a:pt x="1261305" y="16510"/>
                </a:moveTo>
                <a:lnTo>
                  <a:pt x="1217333" y="16510"/>
                </a:lnTo>
                <a:lnTo>
                  <a:pt x="1220295" y="17780"/>
                </a:lnTo>
                <a:lnTo>
                  <a:pt x="1261232" y="17780"/>
                </a:lnTo>
                <a:lnTo>
                  <a:pt x="1261305" y="16510"/>
                </a:lnTo>
                <a:close/>
              </a:path>
              <a:path w="8658225" h="554990">
                <a:moveTo>
                  <a:pt x="1559756" y="15240"/>
                </a:moveTo>
                <a:lnTo>
                  <a:pt x="1452308" y="15240"/>
                </a:lnTo>
                <a:lnTo>
                  <a:pt x="1468494" y="16510"/>
                </a:lnTo>
                <a:lnTo>
                  <a:pt x="1481284" y="17780"/>
                </a:lnTo>
                <a:lnTo>
                  <a:pt x="1593194" y="17780"/>
                </a:lnTo>
                <a:lnTo>
                  <a:pt x="1580447" y="16510"/>
                </a:lnTo>
                <a:lnTo>
                  <a:pt x="1567845" y="16510"/>
                </a:lnTo>
                <a:lnTo>
                  <a:pt x="1559756" y="15240"/>
                </a:lnTo>
                <a:close/>
              </a:path>
              <a:path w="8658225" h="554990">
                <a:moveTo>
                  <a:pt x="3129442" y="16510"/>
                </a:moveTo>
                <a:lnTo>
                  <a:pt x="1612027" y="16510"/>
                </a:lnTo>
                <a:lnTo>
                  <a:pt x="1610193" y="17780"/>
                </a:lnTo>
                <a:lnTo>
                  <a:pt x="3136964" y="17780"/>
                </a:lnTo>
                <a:lnTo>
                  <a:pt x="3129442" y="16510"/>
                </a:lnTo>
                <a:close/>
              </a:path>
              <a:path w="8658225" h="554990">
                <a:moveTo>
                  <a:pt x="3356134" y="15240"/>
                </a:moveTo>
                <a:lnTo>
                  <a:pt x="3323724" y="15240"/>
                </a:lnTo>
                <a:lnTo>
                  <a:pt x="3331424" y="16510"/>
                </a:lnTo>
                <a:lnTo>
                  <a:pt x="3336622" y="17780"/>
                </a:lnTo>
                <a:lnTo>
                  <a:pt x="3353162" y="16510"/>
                </a:lnTo>
                <a:lnTo>
                  <a:pt x="3356134" y="15240"/>
                </a:lnTo>
                <a:close/>
              </a:path>
              <a:path w="8658225" h="554990">
                <a:moveTo>
                  <a:pt x="5279180" y="16510"/>
                </a:moveTo>
                <a:lnTo>
                  <a:pt x="5249934" y="16510"/>
                </a:lnTo>
                <a:lnTo>
                  <a:pt x="5252360" y="17780"/>
                </a:lnTo>
                <a:lnTo>
                  <a:pt x="5283748" y="17780"/>
                </a:lnTo>
                <a:lnTo>
                  <a:pt x="5279180" y="16510"/>
                </a:lnTo>
                <a:close/>
              </a:path>
              <a:path w="8658225" h="554990">
                <a:moveTo>
                  <a:pt x="5539727" y="15240"/>
                </a:moveTo>
                <a:lnTo>
                  <a:pt x="5541300" y="17780"/>
                </a:lnTo>
                <a:lnTo>
                  <a:pt x="5575571" y="17780"/>
                </a:lnTo>
                <a:lnTo>
                  <a:pt x="5561463" y="16510"/>
                </a:lnTo>
                <a:lnTo>
                  <a:pt x="5549247" y="16510"/>
                </a:lnTo>
                <a:lnTo>
                  <a:pt x="5539727" y="15240"/>
                </a:lnTo>
                <a:close/>
              </a:path>
              <a:path w="8658225" h="554990">
                <a:moveTo>
                  <a:pt x="5934367" y="13970"/>
                </a:moveTo>
                <a:lnTo>
                  <a:pt x="5900932" y="13970"/>
                </a:lnTo>
                <a:lnTo>
                  <a:pt x="5892833" y="15240"/>
                </a:lnTo>
                <a:lnTo>
                  <a:pt x="5888118" y="15240"/>
                </a:lnTo>
                <a:lnTo>
                  <a:pt x="5886495" y="16510"/>
                </a:lnTo>
                <a:lnTo>
                  <a:pt x="5887672" y="17780"/>
                </a:lnTo>
                <a:lnTo>
                  <a:pt x="5924310" y="17780"/>
                </a:lnTo>
                <a:lnTo>
                  <a:pt x="5926841" y="16510"/>
                </a:lnTo>
                <a:lnTo>
                  <a:pt x="5934532" y="15240"/>
                </a:lnTo>
                <a:lnTo>
                  <a:pt x="5934367" y="13970"/>
                </a:lnTo>
                <a:close/>
              </a:path>
              <a:path w="8658225" h="554990">
                <a:moveTo>
                  <a:pt x="6032002" y="16510"/>
                </a:moveTo>
                <a:lnTo>
                  <a:pt x="5999220" y="16510"/>
                </a:lnTo>
                <a:lnTo>
                  <a:pt x="5990773" y="17780"/>
                </a:lnTo>
                <a:lnTo>
                  <a:pt x="6058552" y="17780"/>
                </a:lnTo>
                <a:lnTo>
                  <a:pt x="6032002" y="16510"/>
                </a:lnTo>
                <a:close/>
              </a:path>
              <a:path w="8658225" h="554990">
                <a:moveTo>
                  <a:pt x="1202814" y="15240"/>
                </a:moveTo>
                <a:lnTo>
                  <a:pt x="1122895" y="15240"/>
                </a:lnTo>
                <a:lnTo>
                  <a:pt x="1110113" y="16510"/>
                </a:lnTo>
                <a:lnTo>
                  <a:pt x="1198674" y="16510"/>
                </a:lnTo>
                <a:lnTo>
                  <a:pt x="1202814" y="15240"/>
                </a:lnTo>
                <a:close/>
              </a:path>
              <a:path w="8658225" h="554990">
                <a:moveTo>
                  <a:pt x="1236966" y="15240"/>
                </a:moveTo>
                <a:lnTo>
                  <a:pt x="1202814" y="15240"/>
                </a:lnTo>
                <a:lnTo>
                  <a:pt x="1211711" y="16510"/>
                </a:lnTo>
                <a:lnTo>
                  <a:pt x="1242781" y="16510"/>
                </a:lnTo>
                <a:lnTo>
                  <a:pt x="1236966" y="15240"/>
                </a:lnTo>
                <a:close/>
              </a:path>
              <a:path w="8658225" h="554990">
                <a:moveTo>
                  <a:pt x="1274106" y="13970"/>
                </a:moveTo>
                <a:lnTo>
                  <a:pt x="1267506" y="15240"/>
                </a:lnTo>
                <a:lnTo>
                  <a:pt x="1255012" y="16510"/>
                </a:lnTo>
                <a:lnTo>
                  <a:pt x="1271994" y="16510"/>
                </a:lnTo>
                <a:lnTo>
                  <a:pt x="1281307" y="15240"/>
                </a:lnTo>
                <a:lnTo>
                  <a:pt x="1281645" y="15240"/>
                </a:lnTo>
                <a:lnTo>
                  <a:pt x="1274106" y="13970"/>
                </a:lnTo>
                <a:close/>
              </a:path>
              <a:path w="8658225" h="554990">
                <a:moveTo>
                  <a:pt x="1328473" y="15240"/>
                </a:moveTo>
                <a:lnTo>
                  <a:pt x="1317817" y="16510"/>
                </a:lnTo>
                <a:lnTo>
                  <a:pt x="1346542" y="16510"/>
                </a:lnTo>
                <a:lnTo>
                  <a:pt x="1328473" y="15240"/>
                </a:lnTo>
                <a:close/>
              </a:path>
              <a:path w="8658225" h="554990">
                <a:moveTo>
                  <a:pt x="1661201" y="13970"/>
                </a:moveTo>
                <a:lnTo>
                  <a:pt x="1594022" y="13970"/>
                </a:lnTo>
                <a:lnTo>
                  <a:pt x="1602305" y="15240"/>
                </a:lnTo>
                <a:lnTo>
                  <a:pt x="1608852" y="16510"/>
                </a:lnTo>
                <a:lnTo>
                  <a:pt x="1690473" y="16510"/>
                </a:lnTo>
                <a:lnTo>
                  <a:pt x="1684783" y="15240"/>
                </a:lnTo>
                <a:lnTo>
                  <a:pt x="1674636" y="15240"/>
                </a:lnTo>
                <a:lnTo>
                  <a:pt x="1661201" y="13970"/>
                </a:lnTo>
                <a:close/>
              </a:path>
              <a:path w="8658225" h="554990">
                <a:moveTo>
                  <a:pt x="3126133" y="15240"/>
                </a:moveTo>
                <a:lnTo>
                  <a:pt x="1698222" y="15240"/>
                </a:lnTo>
                <a:lnTo>
                  <a:pt x="1698519" y="16510"/>
                </a:lnTo>
                <a:lnTo>
                  <a:pt x="3126057" y="16510"/>
                </a:lnTo>
                <a:lnTo>
                  <a:pt x="3126133" y="15240"/>
                </a:lnTo>
                <a:close/>
              </a:path>
              <a:path w="8658225" h="554990">
                <a:moveTo>
                  <a:pt x="3351564" y="11430"/>
                </a:moveTo>
                <a:lnTo>
                  <a:pt x="3341148" y="11430"/>
                </a:lnTo>
                <a:lnTo>
                  <a:pt x="3332358" y="12700"/>
                </a:lnTo>
                <a:lnTo>
                  <a:pt x="3303938" y="12700"/>
                </a:lnTo>
                <a:lnTo>
                  <a:pt x="3305082" y="13970"/>
                </a:lnTo>
                <a:lnTo>
                  <a:pt x="3300041" y="13970"/>
                </a:lnTo>
                <a:lnTo>
                  <a:pt x="3287784" y="15240"/>
                </a:lnTo>
                <a:lnTo>
                  <a:pt x="3283276" y="16510"/>
                </a:lnTo>
                <a:lnTo>
                  <a:pt x="3312459" y="16510"/>
                </a:lnTo>
                <a:lnTo>
                  <a:pt x="3323724" y="15240"/>
                </a:lnTo>
                <a:lnTo>
                  <a:pt x="3356134" y="15240"/>
                </a:lnTo>
                <a:lnTo>
                  <a:pt x="3359106" y="13970"/>
                </a:lnTo>
                <a:lnTo>
                  <a:pt x="3357543" y="12700"/>
                </a:lnTo>
                <a:lnTo>
                  <a:pt x="3351564" y="11430"/>
                </a:lnTo>
                <a:close/>
              </a:path>
              <a:path w="8658225" h="554990">
                <a:moveTo>
                  <a:pt x="4953290" y="15240"/>
                </a:moveTo>
                <a:lnTo>
                  <a:pt x="4889234" y="15240"/>
                </a:lnTo>
                <a:lnTo>
                  <a:pt x="4880452" y="16510"/>
                </a:lnTo>
                <a:lnTo>
                  <a:pt x="4945951" y="16510"/>
                </a:lnTo>
                <a:lnTo>
                  <a:pt x="4953290" y="15240"/>
                </a:lnTo>
                <a:close/>
              </a:path>
              <a:path w="8658225" h="554990">
                <a:moveTo>
                  <a:pt x="5269374" y="15240"/>
                </a:moveTo>
                <a:lnTo>
                  <a:pt x="5236659" y="15240"/>
                </a:lnTo>
                <a:lnTo>
                  <a:pt x="5245736" y="16510"/>
                </a:lnTo>
                <a:lnTo>
                  <a:pt x="5275569" y="16510"/>
                </a:lnTo>
                <a:lnTo>
                  <a:pt x="5269374" y="15240"/>
                </a:lnTo>
                <a:close/>
              </a:path>
              <a:path w="8658225" h="554990">
                <a:moveTo>
                  <a:pt x="6045275" y="15240"/>
                </a:moveTo>
                <a:lnTo>
                  <a:pt x="6038094" y="15240"/>
                </a:lnTo>
                <a:lnTo>
                  <a:pt x="6048002" y="16510"/>
                </a:lnTo>
                <a:lnTo>
                  <a:pt x="6045275" y="15240"/>
                </a:lnTo>
                <a:close/>
              </a:path>
              <a:path w="8658225" h="554990">
                <a:moveTo>
                  <a:pt x="6846040" y="15240"/>
                </a:moveTo>
                <a:lnTo>
                  <a:pt x="6525108" y="15240"/>
                </a:lnTo>
                <a:lnTo>
                  <a:pt x="6515411" y="16510"/>
                </a:lnTo>
                <a:lnTo>
                  <a:pt x="6855526" y="16510"/>
                </a:lnTo>
                <a:lnTo>
                  <a:pt x="6846040" y="15240"/>
                </a:lnTo>
                <a:close/>
              </a:path>
              <a:path w="8658225" h="554990">
                <a:moveTo>
                  <a:pt x="1716270" y="13970"/>
                </a:moveTo>
                <a:lnTo>
                  <a:pt x="1690084" y="13970"/>
                </a:lnTo>
                <a:lnTo>
                  <a:pt x="1693954" y="15240"/>
                </a:lnTo>
                <a:lnTo>
                  <a:pt x="1729847" y="15240"/>
                </a:lnTo>
                <a:lnTo>
                  <a:pt x="1716270" y="13970"/>
                </a:lnTo>
                <a:close/>
              </a:path>
              <a:path w="8658225" h="554990">
                <a:moveTo>
                  <a:pt x="2101426" y="13970"/>
                </a:moveTo>
                <a:lnTo>
                  <a:pt x="1796622" y="13970"/>
                </a:lnTo>
                <a:lnTo>
                  <a:pt x="1784285" y="15240"/>
                </a:lnTo>
                <a:lnTo>
                  <a:pt x="2092426" y="15240"/>
                </a:lnTo>
                <a:lnTo>
                  <a:pt x="2101426" y="13970"/>
                </a:lnTo>
                <a:close/>
              </a:path>
              <a:path w="8658225" h="554990">
                <a:moveTo>
                  <a:pt x="2291805" y="13970"/>
                </a:moveTo>
                <a:lnTo>
                  <a:pt x="2122736" y="13970"/>
                </a:lnTo>
                <a:lnTo>
                  <a:pt x="2106438" y="15240"/>
                </a:lnTo>
                <a:lnTo>
                  <a:pt x="2308902" y="15240"/>
                </a:lnTo>
                <a:lnTo>
                  <a:pt x="2291805" y="13970"/>
                </a:lnTo>
                <a:close/>
              </a:path>
              <a:path w="8658225" h="554990">
                <a:moveTo>
                  <a:pt x="3147529" y="13970"/>
                </a:moveTo>
                <a:lnTo>
                  <a:pt x="2320949" y="13970"/>
                </a:lnTo>
                <a:lnTo>
                  <a:pt x="2308902" y="15240"/>
                </a:lnTo>
                <a:lnTo>
                  <a:pt x="3140368" y="15240"/>
                </a:lnTo>
                <a:lnTo>
                  <a:pt x="3147529" y="13970"/>
                </a:lnTo>
                <a:close/>
              </a:path>
              <a:path w="8658225" h="554990">
                <a:moveTo>
                  <a:pt x="5255741" y="13970"/>
                </a:moveTo>
                <a:lnTo>
                  <a:pt x="5238707" y="13970"/>
                </a:lnTo>
                <a:lnTo>
                  <a:pt x="5234392" y="15240"/>
                </a:lnTo>
                <a:lnTo>
                  <a:pt x="5261478" y="15240"/>
                </a:lnTo>
                <a:lnTo>
                  <a:pt x="5255741" y="13970"/>
                </a:lnTo>
                <a:close/>
              </a:path>
              <a:path w="8658225" h="554990">
                <a:moveTo>
                  <a:pt x="6064853" y="12700"/>
                </a:moveTo>
                <a:lnTo>
                  <a:pt x="6045473" y="12700"/>
                </a:lnTo>
                <a:lnTo>
                  <a:pt x="6035357" y="13970"/>
                </a:lnTo>
                <a:lnTo>
                  <a:pt x="5990521" y="13970"/>
                </a:lnTo>
                <a:lnTo>
                  <a:pt x="5982710" y="15240"/>
                </a:lnTo>
                <a:lnTo>
                  <a:pt x="6049682" y="15240"/>
                </a:lnTo>
                <a:lnTo>
                  <a:pt x="6054670" y="13970"/>
                </a:lnTo>
                <a:lnTo>
                  <a:pt x="6064853" y="12700"/>
                </a:lnTo>
                <a:close/>
              </a:path>
              <a:path w="8658225" h="554990">
                <a:moveTo>
                  <a:pt x="6322477" y="13970"/>
                </a:moveTo>
                <a:lnTo>
                  <a:pt x="6259800" y="13970"/>
                </a:lnTo>
                <a:lnTo>
                  <a:pt x="6250402" y="15240"/>
                </a:lnTo>
                <a:lnTo>
                  <a:pt x="6324920" y="15240"/>
                </a:lnTo>
                <a:lnTo>
                  <a:pt x="6322477" y="13970"/>
                </a:lnTo>
                <a:close/>
              </a:path>
              <a:path w="8658225" h="554990">
                <a:moveTo>
                  <a:pt x="6616412" y="12700"/>
                </a:moveTo>
                <a:lnTo>
                  <a:pt x="6577292" y="12700"/>
                </a:lnTo>
                <a:lnTo>
                  <a:pt x="6561523" y="13970"/>
                </a:lnTo>
                <a:lnTo>
                  <a:pt x="6547808" y="13970"/>
                </a:lnTo>
                <a:lnTo>
                  <a:pt x="6535788" y="15240"/>
                </a:lnTo>
                <a:lnTo>
                  <a:pt x="6633476" y="15240"/>
                </a:lnTo>
                <a:lnTo>
                  <a:pt x="6621769" y="13970"/>
                </a:lnTo>
                <a:lnTo>
                  <a:pt x="6616412" y="12700"/>
                </a:lnTo>
                <a:close/>
              </a:path>
              <a:path w="8658225" h="554990">
                <a:moveTo>
                  <a:pt x="6713151" y="10160"/>
                </a:moveTo>
                <a:lnTo>
                  <a:pt x="6667156" y="10160"/>
                </a:lnTo>
                <a:lnTo>
                  <a:pt x="6670199" y="11430"/>
                </a:lnTo>
                <a:lnTo>
                  <a:pt x="6671525" y="13970"/>
                </a:lnTo>
                <a:lnTo>
                  <a:pt x="6665701" y="15240"/>
                </a:lnTo>
                <a:lnTo>
                  <a:pt x="6796579" y="15240"/>
                </a:lnTo>
                <a:lnTo>
                  <a:pt x="6796896" y="13970"/>
                </a:lnTo>
                <a:lnTo>
                  <a:pt x="6775214" y="13970"/>
                </a:lnTo>
                <a:lnTo>
                  <a:pt x="6762482" y="12700"/>
                </a:lnTo>
                <a:lnTo>
                  <a:pt x="6730257" y="12700"/>
                </a:lnTo>
                <a:lnTo>
                  <a:pt x="6722571" y="11430"/>
                </a:lnTo>
                <a:lnTo>
                  <a:pt x="6713699" y="11430"/>
                </a:lnTo>
                <a:lnTo>
                  <a:pt x="6713151" y="10160"/>
                </a:lnTo>
                <a:close/>
              </a:path>
              <a:path w="8658225" h="554990">
                <a:moveTo>
                  <a:pt x="7284647" y="13970"/>
                </a:moveTo>
                <a:lnTo>
                  <a:pt x="7219237" y="13970"/>
                </a:lnTo>
                <a:lnTo>
                  <a:pt x="7202070" y="15240"/>
                </a:lnTo>
                <a:lnTo>
                  <a:pt x="7293892" y="15240"/>
                </a:lnTo>
                <a:lnTo>
                  <a:pt x="7284647" y="13970"/>
                </a:lnTo>
                <a:close/>
              </a:path>
              <a:path w="8658225" h="554990">
                <a:moveTo>
                  <a:pt x="7620946" y="10160"/>
                </a:moveTo>
                <a:lnTo>
                  <a:pt x="7546915" y="10160"/>
                </a:lnTo>
                <a:lnTo>
                  <a:pt x="7533358" y="11430"/>
                </a:lnTo>
                <a:lnTo>
                  <a:pt x="7501627" y="13970"/>
                </a:lnTo>
                <a:lnTo>
                  <a:pt x="7311936" y="13970"/>
                </a:lnTo>
                <a:lnTo>
                  <a:pt x="7293892" y="15240"/>
                </a:lnTo>
                <a:lnTo>
                  <a:pt x="8226083" y="15240"/>
                </a:lnTo>
                <a:lnTo>
                  <a:pt x="8222427" y="13970"/>
                </a:lnTo>
                <a:lnTo>
                  <a:pt x="8215109" y="12700"/>
                </a:lnTo>
                <a:lnTo>
                  <a:pt x="7643528" y="12700"/>
                </a:lnTo>
                <a:lnTo>
                  <a:pt x="7633051" y="11430"/>
                </a:lnTo>
                <a:lnTo>
                  <a:pt x="7620946" y="10160"/>
                </a:lnTo>
                <a:close/>
              </a:path>
              <a:path w="8658225" h="554990">
                <a:moveTo>
                  <a:pt x="1835804" y="12700"/>
                </a:moveTo>
                <a:lnTo>
                  <a:pt x="1817938" y="12700"/>
                </a:lnTo>
                <a:lnTo>
                  <a:pt x="1807926" y="13970"/>
                </a:lnTo>
                <a:lnTo>
                  <a:pt x="1846341" y="13970"/>
                </a:lnTo>
                <a:lnTo>
                  <a:pt x="1835804" y="12700"/>
                </a:lnTo>
                <a:close/>
              </a:path>
              <a:path w="8658225" h="554990">
                <a:moveTo>
                  <a:pt x="2104357" y="12700"/>
                </a:moveTo>
                <a:lnTo>
                  <a:pt x="2066157" y="12700"/>
                </a:lnTo>
                <a:lnTo>
                  <a:pt x="2035776" y="13970"/>
                </a:lnTo>
                <a:lnTo>
                  <a:pt x="2105989" y="13970"/>
                </a:lnTo>
                <a:lnTo>
                  <a:pt x="2104357" y="12700"/>
                </a:lnTo>
                <a:close/>
              </a:path>
              <a:path w="8658225" h="554990">
                <a:moveTo>
                  <a:pt x="2243046" y="12700"/>
                </a:moveTo>
                <a:lnTo>
                  <a:pt x="2178843" y="12700"/>
                </a:lnTo>
                <a:lnTo>
                  <a:pt x="2169856" y="13970"/>
                </a:lnTo>
                <a:lnTo>
                  <a:pt x="2258734" y="13970"/>
                </a:lnTo>
                <a:lnTo>
                  <a:pt x="2243046" y="12700"/>
                </a:lnTo>
                <a:close/>
              </a:path>
              <a:path w="8658225" h="554990">
                <a:moveTo>
                  <a:pt x="2452132" y="11430"/>
                </a:moveTo>
                <a:lnTo>
                  <a:pt x="2399569" y="11430"/>
                </a:lnTo>
                <a:lnTo>
                  <a:pt x="2383193" y="12700"/>
                </a:lnTo>
                <a:lnTo>
                  <a:pt x="2350340" y="12700"/>
                </a:lnTo>
                <a:lnTo>
                  <a:pt x="2334942" y="13970"/>
                </a:lnTo>
                <a:lnTo>
                  <a:pt x="2463090" y="13970"/>
                </a:lnTo>
                <a:lnTo>
                  <a:pt x="2459338" y="12700"/>
                </a:lnTo>
                <a:lnTo>
                  <a:pt x="2452132" y="11430"/>
                </a:lnTo>
                <a:close/>
              </a:path>
              <a:path w="8658225" h="554990">
                <a:moveTo>
                  <a:pt x="3100231" y="12700"/>
                </a:moveTo>
                <a:lnTo>
                  <a:pt x="2495687" y="12700"/>
                </a:lnTo>
                <a:lnTo>
                  <a:pt x="2463090" y="13970"/>
                </a:lnTo>
                <a:lnTo>
                  <a:pt x="3107473" y="13970"/>
                </a:lnTo>
                <a:lnTo>
                  <a:pt x="3100231" y="12700"/>
                </a:lnTo>
                <a:close/>
              </a:path>
              <a:path w="8658225" h="554990">
                <a:moveTo>
                  <a:pt x="6023575" y="12700"/>
                </a:moveTo>
                <a:lnTo>
                  <a:pt x="5998360" y="12700"/>
                </a:lnTo>
                <a:lnTo>
                  <a:pt x="5999025" y="13970"/>
                </a:lnTo>
                <a:lnTo>
                  <a:pt x="6035357" y="13970"/>
                </a:lnTo>
                <a:lnTo>
                  <a:pt x="6023575" y="12700"/>
                </a:lnTo>
                <a:close/>
              </a:path>
              <a:path w="8658225" h="554990">
                <a:moveTo>
                  <a:pt x="6324882" y="12700"/>
                </a:moveTo>
                <a:lnTo>
                  <a:pt x="6280824" y="13970"/>
                </a:lnTo>
                <a:lnTo>
                  <a:pt x="6322341" y="13970"/>
                </a:lnTo>
                <a:lnTo>
                  <a:pt x="6324882" y="12700"/>
                </a:lnTo>
                <a:close/>
              </a:path>
              <a:path w="8658225" h="554990">
                <a:moveTo>
                  <a:pt x="7127259" y="10160"/>
                </a:moveTo>
                <a:lnTo>
                  <a:pt x="7010036" y="10160"/>
                </a:lnTo>
                <a:lnTo>
                  <a:pt x="7001387" y="11430"/>
                </a:lnTo>
                <a:lnTo>
                  <a:pt x="6993574" y="11430"/>
                </a:lnTo>
                <a:lnTo>
                  <a:pt x="6978871" y="12700"/>
                </a:lnTo>
                <a:lnTo>
                  <a:pt x="6971189" y="13970"/>
                </a:lnTo>
                <a:lnTo>
                  <a:pt x="7147147" y="13970"/>
                </a:lnTo>
                <a:lnTo>
                  <a:pt x="7141741" y="11430"/>
                </a:lnTo>
                <a:lnTo>
                  <a:pt x="7127259" y="10160"/>
                </a:lnTo>
                <a:close/>
              </a:path>
              <a:path w="8658225" h="554990">
                <a:moveTo>
                  <a:pt x="7188478" y="11430"/>
                </a:moveTo>
                <a:lnTo>
                  <a:pt x="7167460" y="11430"/>
                </a:lnTo>
                <a:lnTo>
                  <a:pt x="7158764" y="12700"/>
                </a:lnTo>
                <a:lnTo>
                  <a:pt x="7147147" y="13970"/>
                </a:lnTo>
                <a:lnTo>
                  <a:pt x="7180312" y="13970"/>
                </a:lnTo>
                <a:lnTo>
                  <a:pt x="7190268" y="12700"/>
                </a:lnTo>
                <a:lnTo>
                  <a:pt x="7206992" y="12700"/>
                </a:lnTo>
                <a:lnTo>
                  <a:pt x="7188478" y="11430"/>
                </a:lnTo>
                <a:close/>
              </a:path>
              <a:path w="8658225" h="554990">
                <a:moveTo>
                  <a:pt x="7275115" y="12700"/>
                </a:moveTo>
                <a:lnTo>
                  <a:pt x="7245074" y="12700"/>
                </a:lnTo>
                <a:lnTo>
                  <a:pt x="7234976" y="13970"/>
                </a:lnTo>
                <a:lnTo>
                  <a:pt x="7278604" y="13970"/>
                </a:lnTo>
                <a:lnTo>
                  <a:pt x="7275115" y="12700"/>
                </a:lnTo>
                <a:close/>
              </a:path>
              <a:path w="8658225" h="554990">
                <a:moveTo>
                  <a:pt x="7468606" y="10160"/>
                </a:moveTo>
                <a:lnTo>
                  <a:pt x="7445216" y="10160"/>
                </a:lnTo>
                <a:lnTo>
                  <a:pt x="7439728" y="11430"/>
                </a:lnTo>
                <a:lnTo>
                  <a:pt x="7432639" y="12700"/>
                </a:lnTo>
                <a:lnTo>
                  <a:pt x="7424039" y="12700"/>
                </a:lnTo>
                <a:lnTo>
                  <a:pt x="7414021" y="13970"/>
                </a:lnTo>
                <a:lnTo>
                  <a:pt x="7501627" y="13970"/>
                </a:lnTo>
                <a:lnTo>
                  <a:pt x="7489567" y="12700"/>
                </a:lnTo>
                <a:lnTo>
                  <a:pt x="7495688" y="11430"/>
                </a:lnTo>
                <a:lnTo>
                  <a:pt x="7481745" y="11430"/>
                </a:lnTo>
                <a:lnTo>
                  <a:pt x="7468606" y="10160"/>
                </a:lnTo>
                <a:close/>
              </a:path>
              <a:path w="8658225" h="554990">
                <a:moveTo>
                  <a:pt x="2943042" y="11430"/>
                </a:moveTo>
                <a:lnTo>
                  <a:pt x="2591768" y="11430"/>
                </a:lnTo>
                <a:lnTo>
                  <a:pt x="2560041" y="12700"/>
                </a:lnTo>
                <a:lnTo>
                  <a:pt x="2969393" y="12700"/>
                </a:lnTo>
                <a:lnTo>
                  <a:pt x="2943042" y="11430"/>
                </a:lnTo>
                <a:close/>
              </a:path>
              <a:path w="8658225" h="554990">
                <a:moveTo>
                  <a:pt x="3100170" y="11430"/>
                </a:moveTo>
                <a:lnTo>
                  <a:pt x="3052841" y="11430"/>
                </a:lnTo>
                <a:lnTo>
                  <a:pt x="3052963" y="12700"/>
                </a:lnTo>
                <a:lnTo>
                  <a:pt x="3095913" y="12700"/>
                </a:lnTo>
                <a:lnTo>
                  <a:pt x="3100170" y="11430"/>
                </a:lnTo>
                <a:close/>
              </a:path>
              <a:path w="8658225" h="554990">
                <a:moveTo>
                  <a:pt x="5990005" y="11430"/>
                </a:moveTo>
                <a:lnTo>
                  <a:pt x="5980870" y="11430"/>
                </a:lnTo>
                <a:lnTo>
                  <a:pt x="5983805" y="12700"/>
                </a:lnTo>
                <a:lnTo>
                  <a:pt x="6011305" y="12700"/>
                </a:lnTo>
                <a:lnTo>
                  <a:pt x="5990005" y="11430"/>
                </a:lnTo>
                <a:close/>
              </a:path>
              <a:path w="8658225" h="554990">
                <a:moveTo>
                  <a:pt x="6064551" y="11430"/>
                </a:moveTo>
                <a:lnTo>
                  <a:pt x="6056006" y="11430"/>
                </a:lnTo>
                <a:lnTo>
                  <a:pt x="6052748" y="12700"/>
                </a:lnTo>
                <a:lnTo>
                  <a:pt x="6068159" y="12700"/>
                </a:lnTo>
                <a:lnTo>
                  <a:pt x="6064551" y="11430"/>
                </a:lnTo>
                <a:close/>
              </a:path>
              <a:path w="8658225" h="554990">
                <a:moveTo>
                  <a:pt x="7273716" y="10160"/>
                </a:moveTo>
                <a:lnTo>
                  <a:pt x="7236811" y="10160"/>
                </a:lnTo>
                <a:lnTo>
                  <a:pt x="7241253" y="11430"/>
                </a:lnTo>
                <a:lnTo>
                  <a:pt x="7244712" y="12700"/>
                </a:lnTo>
                <a:lnTo>
                  <a:pt x="7273531" y="12700"/>
                </a:lnTo>
                <a:lnTo>
                  <a:pt x="7273203" y="11430"/>
                </a:lnTo>
                <a:lnTo>
                  <a:pt x="7273481" y="11430"/>
                </a:lnTo>
                <a:lnTo>
                  <a:pt x="7273716" y="10160"/>
                </a:lnTo>
                <a:close/>
              </a:path>
              <a:path w="8658225" h="554990">
                <a:moveTo>
                  <a:pt x="7656737" y="11430"/>
                </a:moveTo>
                <a:lnTo>
                  <a:pt x="7643528" y="12700"/>
                </a:lnTo>
                <a:lnTo>
                  <a:pt x="7667280" y="12700"/>
                </a:lnTo>
                <a:lnTo>
                  <a:pt x="7656737" y="11430"/>
                </a:lnTo>
                <a:close/>
              </a:path>
              <a:path w="8658225" h="554990">
                <a:moveTo>
                  <a:pt x="7714872" y="7620"/>
                </a:moveTo>
                <a:lnTo>
                  <a:pt x="7687255" y="7620"/>
                </a:lnTo>
                <a:lnTo>
                  <a:pt x="7682889" y="8890"/>
                </a:lnTo>
                <a:lnTo>
                  <a:pt x="7681456" y="10160"/>
                </a:lnTo>
                <a:lnTo>
                  <a:pt x="7681068" y="10160"/>
                </a:lnTo>
                <a:lnTo>
                  <a:pt x="7679836" y="11430"/>
                </a:lnTo>
                <a:lnTo>
                  <a:pt x="7675870" y="12700"/>
                </a:lnTo>
                <a:lnTo>
                  <a:pt x="7771888" y="12700"/>
                </a:lnTo>
                <a:lnTo>
                  <a:pt x="7759549" y="11430"/>
                </a:lnTo>
                <a:lnTo>
                  <a:pt x="7739646" y="8890"/>
                </a:lnTo>
                <a:lnTo>
                  <a:pt x="7728711" y="8890"/>
                </a:lnTo>
                <a:lnTo>
                  <a:pt x="7714872" y="7620"/>
                </a:lnTo>
                <a:close/>
              </a:path>
              <a:path w="8658225" h="554990">
                <a:moveTo>
                  <a:pt x="7810572" y="6350"/>
                </a:moveTo>
                <a:lnTo>
                  <a:pt x="7802592" y="7620"/>
                </a:lnTo>
                <a:lnTo>
                  <a:pt x="7796051" y="10160"/>
                </a:lnTo>
                <a:lnTo>
                  <a:pt x="7787100" y="11430"/>
                </a:lnTo>
                <a:lnTo>
                  <a:pt x="7771888" y="12700"/>
                </a:lnTo>
                <a:lnTo>
                  <a:pt x="7860324" y="12700"/>
                </a:lnTo>
                <a:lnTo>
                  <a:pt x="7852662" y="11430"/>
                </a:lnTo>
                <a:lnTo>
                  <a:pt x="7842842" y="11430"/>
                </a:lnTo>
                <a:lnTo>
                  <a:pt x="7839623" y="10160"/>
                </a:lnTo>
                <a:lnTo>
                  <a:pt x="7833915" y="8890"/>
                </a:lnTo>
                <a:lnTo>
                  <a:pt x="7830365" y="7620"/>
                </a:lnTo>
                <a:lnTo>
                  <a:pt x="7819224" y="7620"/>
                </a:lnTo>
                <a:lnTo>
                  <a:pt x="7810572" y="6350"/>
                </a:lnTo>
                <a:close/>
              </a:path>
              <a:path w="8658225" h="554990">
                <a:moveTo>
                  <a:pt x="7979315" y="8890"/>
                </a:moveTo>
                <a:lnTo>
                  <a:pt x="7924945" y="8890"/>
                </a:lnTo>
                <a:lnTo>
                  <a:pt x="7926385" y="10160"/>
                </a:lnTo>
                <a:lnTo>
                  <a:pt x="7929409" y="11430"/>
                </a:lnTo>
                <a:lnTo>
                  <a:pt x="7891670" y="11430"/>
                </a:lnTo>
                <a:lnTo>
                  <a:pt x="7900680" y="12700"/>
                </a:lnTo>
                <a:lnTo>
                  <a:pt x="7971060" y="12700"/>
                </a:lnTo>
                <a:lnTo>
                  <a:pt x="7968943" y="11430"/>
                </a:lnTo>
                <a:lnTo>
                  <a:pt x="7979315" y="8890"/>
                </a:lnTo>
                <a:close/>
              </a:path>
              <a:path w="8658225" h="554990">
                <a:moveTo>
                  <a:pt x="8191872" y="11430"/>
                </a:moveTo>
                <a:lnTo>
                  <a:pt x="7985686" y="11430"/>
                </a:lnTo>
                <a:lnTo>
                  <a:pt x="7977441" y="12700"/>
                </a:lnTo>
                <a:lnTo>
                  <a:pt x="8204726" y="12700"/>
                </a:lnTo>
                <a:lnTo>
                  <a:pt x="8191872" y="11430"/>
                </a:lnTo>
                <a:close/>
              </a:path>
              <a:path w="8658225" h="554990">
                <a:moveTo>
                  <a:pt x="3071682" y="10160"/>
                </a:moveTo>
                <a:lnTo>
                  <a:pt x="3053795" y="10160"/>
                </a:lnTo>
                <a:lnTo>
                  <a:pt x="3052221" y="11430"/>
                </a:lnTo>
                <a:lnTo>
                  <a:pt x="3083897" y="11430"/>
                </a:lnTo>
                <a:lnTo>
                  <a:pt x="3071682" y="10160"/>
                </a:lnTo>
                <a:close/>
              </a:path>
              <a:path w="8658225" h="554990">
                <a:moveTo>
                  <a:pt x="6961482" y="10160"/>
                </a:moveTo>
                <a:lnTo>
                  <a:pt x="6956181" y="11430"/>
                </a:lnTo>
                <a:lnTo>
                  <a:pt x="6969782" y="11430"/>
                </a:lnTo>
                <a:lnTo>
                  <a:pt x="6961482" y="10160"/>
                </a:lnTo>
                <a:close/>
              </a:path>
              <a:path w="8658225" h="554990">
                <a:moveTo>
                  <a:pt x="7885627" y="8890"/>
                </a:moveTo>
                <a:lnTo>
                  <a:pt x="7873877" y="8890"/>
                </a:lnTo>
                <a:lnTo>
                  <a:pt x="7868527" y="10160"/>
                </a:lnTo>
                <a:lnTo>
                  <a:pt x="7872063" y="11430"/>
                </a:lnTo>
                <a:lnTo>
                  <a:pt x="7911016" y="11430"/>
                </a:lnTo>
                <a:lnTo>
                  <a:pt x="7885627" y="8890"/>
                </a:lnTo>
                <a:close/>
              </a:path>
              <a:path w="8658225" h="554990">
                <a:moveTo>
                  <a:pt x="8161136" y="10160"/>
                </a:moveTo>
                <a:lnTo>
                  <a:pt x="8007982" y="10160"/>
                </a:lnTo>
                <a:lnTo>
                  <a:pt x="7995849" y="11430"/>
                </a:lnTo>
                <a:lnTo>
                  <a:pt x="8177144" y="11430"/>
                </a:lnTo>
                <a:lnTo>
                  <a:pt x="8161136" y="10160"/>
                </a:lnTo>
                <a:close/>
              </a:path>
              <a:path w="8658225" h="554990">
                <a:moveTo>
                  <a:pt x="6721428" y="8890"/>
                </a:moveTo>
                <a:lnTo>
                  <a:pt x="6696109" y="8890"/>
                </a:lnTo>
                <a:lnTo>
                  <a:pt x="6692974" y="10160"/>
                </a:lnTo>
                <a:lnTo>
                  <a:pt x="6715621" y="10160"/>
                </a:lnTo>
                <a:lnTo>
                  <a:pt x="6721428" y="8890"/>
                </a:lnTo>
                <a:close/>
              </a:path>
              <a:path w="8658225" h="554990">
                <a:moveTo>
                  <a:pt x="6921178" y="7620"/>
                </a:moveTo>
                <a:lnTo>
                  <a:pt x="6869672" y="7620"/>
                </a:lnTo>
                <a:lnTo>
                  <a:pt x="6864732" y="8890"/>
                </a:lnTo>
                <a:lnTo>
                  <a:pt x="6846194" y="8890"/>
                </a:lnTo>
                <a:lnTo>
                  <a:pt x="6852644" y="10160"/>
                </a:lnTo>
                <a:lnTo>
                  <a:pt x="6894247" y="10160"/>
                </a:lnTo>
                <a:lnTo>
                  <a:pt x="6900162" y="8890"/>
                </a:lnTo>
                <a:lnTo>
                  <a:pt x="6858252" y="8890"/>
                </a:lnTo>
                <a:lnTo>
                  <a:pt x="6849451" y="7620"/>
                </a:lnTo>
                <a:lnTo>
                  <a:pt x="6921178" y="7620"/>
                </a:lnTo>
                <a:close/>
              </a:path>
              <a:path w="8658225" h="554990">
                <a:moveTo>
                  <a:pt x="7079684" y="8890"/>
                </a:moveTo>
                <a:lnTo>
                  <a:pt x="7031426" y="8890"/>
                </a:lnTo>
                <a:lnTo>
                  <a:pt x="7019917" y="10160"/>
                </a:lnTo>
                <a:lnTo>
                  <a:pt x="7101667" y="10160"/>
                </a:lnTo>
                <a:lnTo>
                  <a:pt x="7079684" y="8890"/>
                </a:lnTo>
                <a:close/>
              </a:path>
              <a:path w="8658225" h="554990">
                <a:moveTo>
                  <a:pt x="7271463" y="8890"/>
                </a:moveTo>
                <a:lnTo>
                  <a:pt x="7233444" y="8890"/>
                </a:lnTo>
                <a:lnTo>
                  <a:pt x="7233503" y="10160"/>
                </a:lnTo>
                <a:lnTo>
                  <a:pt x="7273260" y="10160"/>
                </a:lnTo>
                <a:lnTo>
                  <a:pt x="7271463" y="8890"/>
                </a:lnTo>
                <a:close/>
              </a:path>
              <a:path w="8658225" h="554990">
                <a:moveTo>
                  <a:pt x="8056906" y="0"/>
                </a:moveTo>
                <a:lnTo>
                  <a:pt x="8008225" y="0"/>
                </a:lnTo>
                <a:lnTo>
                  <a:pt x="8030321" y="1270"/>
                </a:lnTo>
                <a:lnTo>
                  <a:pt x="8047625" y="2540"/>
                </a:lnTo>
                <a:lnTo>
                  <a:pt x="8060785" y="5080"/>
                </a:lnTo>
                <a:lnTo>
                  <a:pt x="8070448" y="6350"/>
                </a:lnTo>
                <a:lnTo>
                  <a:pt x="8077265" y="8890"/>
                </a:lnTo>
                <a:lnTo>
                  <a:pt x="8038368" y="8890"/>
                </a:lnTo>
                <a:lnTo>
                  <a:pt x="8022138" y="10160"/>
                </a:lnTo>
                <a:lnTo>
                  <a:pt x="8127666" y="10160"/>
                </a:lnTo>
                <a:lnTo>
                  <a:pt x="8118147" y="7620"/>
                </a:lnTo>
                <a:lnTo>
                  <a:pt x="8100604" y="7620"/>
                </a:lnTo>
                <a:lnTo>
                  <a:pt x="8085188" y="6350"/>
                </a:lnTo>
                <a:lnTo>
                  <a:pt x="8100260" y="5080"/>
                </a:lnTo>
                <a:lnTo>
                  <a:pt x="8108879" y="5080"/>
                </a:lnTo>
                <a:lnTo>
                  <a:pt x="8113593" y="3810"/>
                </a:lnTo>
                <a:lnTo>
                  <a:pt x="8116947" y="2540"/>
                </a:lnTo>
                <a:lnTo>
                  <a:pt x="8121487" y="1270"/>
                </a:lnTo>
                <a:lnTo>
                  <a:pt x="8068666" y="1270"/>
                </a:lnTo>
                <a:lnTo>
                  <a:pt x="8056906" y="0"/>
                </a:lnTo>
                <a:close/>
              </a:path>
              <a:path w="8658225" h="554990">
                <a:moveTo>
                  <a:pt x="7251536" y="7620"/>
                </a:moveTo>
                <a:lnTo>
                  <a:pt x="7238749" y="8890"/>
                </a:lnTo>
                <a:lnTo>
                  <a:pt x="7261250" y="8890"/>
                </a:lnTo>
                <a:lnTo>
                  <a:pt x="7251536" y="7620"/>
                </a:lnTo>
                <a:close/>
              </a:path>
              <a:path w="8658225" h="554990">
                <a:moveTo>
                  <a:pt x="7568073" y="5080"/>
                </a:moveTo>
                <a:lnTo>
                  <a:pt x="7502451" y="5080"/>
                </a:lnTo>
                <a:lnTo>
                  <a:pt x="7512960" y="6350"/>
                </a:lnTo>
                <a:lnTo>
                  <a:pt x="7522502" y="6350"/>
                </a:lnTo>
                <a:lnTo>
                  <a:pt x="7550534" y="8890"/>
                </a:lnTo>
                <a:lnTo>
                  <a:pt x="7560388" y="6350"/>
                </a:lnTo>
                <a:lnTo>
                  <a:pt x="7568073" y="5080"/>
                </a:lnTo>
                <a:close/>
              </a:path>
              <a:path w="8658225" h="554990">
                <a:moveTo>
                  <a:pt x="6910661" y="6350"/>
                </a:moveTo>
                <a:lnTo>
                  <a:pt x="6883052" y="6350"/>
                </a:lnTo>
                <a:lnTo>
                  <a:pt x="6878051" y="7620"/>
                </a:lnTo>
                <a:lnTo>
                  <a:pt x="6926668" y="7620"/>
                </a:lnTo>
                <a:lnTo>
                  <a:pt x="6910661" y="6350"/>
                </a:lnTo>
                <a:close/>
              </a:path>
              <a:path w="8658225" h="554990">
                <a:moveTo>
                  <a:pt x="7289706" y="6350"/>
                </a:moveTo>
                <a:lnTo>
                  <a:pt x="7263638" y="6350"/>
                </a:lnTo>
                <a:lnTo>
                  <a:pt x="7275447" y="7620"/>
                </a:lnTo>
                <a:lnTo>
                  <a:pt x="7289706" y="6350"/>
                </a:lnTo>
                <a:close/>
              </a:path>
              <a:path w="8658225" h="554990">
                <a:moveTo>
                  <a:pt x="7341762" y="6350"/>
                </a:moveTo>
                <a:lnTo>
                  <a:pt x="7326065" y="6350"/>
                </a:lnTo>
                <a:lnTo>
                  <a:pt x="7338623" y="7620"/>
                </a:lnTo>
                <a:lnTo>
                  <a:pt x="7341762" y="6350"/>
                </a:lnTo>
                <a:close/>
              </a:path>
              <a:path w="8658225" h="554990">
                <a:moveTo>
                  <a:pt x="7702310" y="1270"/>
                </a:moveTo>
                <a:lnTo>
                  <a:pt x="7699581" y="1270"/>
                </a:lnTo>
                <a:lnTo>
                  <a:pt x="7688885" y="2540"/>
                </a:lnTo>
                <a:lnTo>
                  <a:pt x="7647857" y="2540"/>
                </a:lnTo>
                <a:lnTo>
                  <a:pt x="7649281" y="3810"/>
                </a:lnTo>
                <a:lnTo>
                  <a:pt x="7647282" y="5080"/>
                </a:lnTo>
                <a:lnTo>
                  <a:pt x="7645398" y="6350"/>
                </a:lnTo>
                <a:lnTo>
                  <a:pt x="7647169" y="6350"/>
                </a:lnTo>
                <a:lnTo>
                  <a:pt x="7656131" y="7620"/>
                </a:lnTo>
                <a:lnTo>
                  <a:pt x="7661062" y="6350"/>
                </a:lnTo>
                <a:lnTo>
                  <a:pt x="7669822" y="5080"/>
                </a:lnTo>
                <a:lnTo>
                  <a:pt x="7690662" y="3810"/>
                </a:lnTo>
                <a:lnTo>
                  <a:pt x="7698656" y="2540"/>
                </a:lnTo>
                <a:lnTo>
                  <a:pt x="7702310" y="1270"/>
                </a:lnTo>
                <a:close/>
              </a:path>
              <a:path w="8658225" h="554990">
                <a:moveTo>
                  <a:pt x="7324496" y="3810"/>
                </a:moveTo>
                <a:lnTo>
                  <a:pt x="7251840" y="3810"/>
                </a:lnTo>
                <a:lnTo>
                  <a:pt x="7250940" y="5080"/>
                </a:lnTo>
                <a:lnTo>
                  <a:pt x="7255171" y="6350"/>
                </a:lnTo>
                <a:lnTo>
                  <a:pt x="7329205" y="6350"/>
                </a:lnTo>
                <a:lnTo>
                  <a:pt x="7322926" y="5080"/>
                </a:lnTo>
                <a:lnTo>
                  <a:pt x="7324496" y="3810"/>
                </a:lnTo>
                <a:close/>
              </a:path>
              <a:path w="8658225" h="554990">
                <a:moveTo>
                  <a:pt x="7427449" y="1270"/>
                </a:moveTo>
                <a:lnTo>
                  <a:pt x="7421818" y="2540"/>
                </a:lnTo>
                <a:lnTo>
                  <a:pt x="7421818" y="5080"/>
                </a:lnTo>
                <a:lnTo>
                  <a:pt x="7514647" y="5080"/>
                </a:lnTo>
                <a:lnTo>
                  <a:pt x="7501335" y="3810"/>
                </a:lnTo>
                <a:lnTo>
                  <a:pt x="7475275" y="3810"/>
                </a:lnTo>
                <a:lnTo>
                  <a:pt x="7462673" y="2540"/>
                </a:lnTo>
                <a:lnTo>
                  <a:pt x="7438687" y="2540"/>
                </a:lnTo>
                <a:lnTo>
                  <a:pt x="7427449" y="1270"/>
                </a:lnTo>
                <a:close/>
              </a:path>
            </a:pathLst>
          </a:custGeom>
          <a:solidFill>
            <a:srgbClr val="FF93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285969" y="6606657"/>
            <a:ext cx="8728075" cy="2032000"/>
          </a:xfrm>
          <a:custGeom>
            <a:avLst/>
            <a:gdLst/>
            <a:ahLst/>
            <a:cxnLst/>
            <a:rect l="l" t="t" r="r" b="b"/>
            <a:pathLst>
              <a:path w="8728075" h="2032000">
                <a:moveTo>
                  <a:pt x="372872" y="2019299"/>
                </a:moveTo>
                <a:lnTo>
                  <a:pt x="349786" y="2019299"/>
                </a:lnTo>
                <a:lnTo>
                  <a:pt x="367422" y="2031999"/>
                </a:lnTo>
                <a:lnTo>
                  <a:pt x="390669" y="2031999"/>
                </a:lnTo>
                <a:lnTo>
                  <a:pt x="372872" y="2019299"/>
                </a:lnTo>
                <a:close/>
              </a:path>
              <a:path w="8728075" h="2032000">
                <a:moveTo>
                  <a:pt x="1184222" y="2019299"/>
                </a:moveTo>
                <a:lnTo>
                  <a:pt x="393541" y="2019299"/>
                </a:lnTo>
                <a:lnTo>
                  <a:pt x="406349" y="2031999"/>
                </a:lnTo>
                <a:lnTo>
                  <a:pt x="1184635" y="2031999"/>
                </a:lnTo>
                <a:lnTo>
                  <a:pt x="1184222" y="2019299"/>
                </a:lnTo>
                <a:close/>
              </a:path>
              <a:path w="8728075" h="2032000">
                <a:moveTo>
                  <a:pt x="1285996" y="2019299"/>
                </a:moveTo>
                <a:lnTo>
                  <a:pt x="1214379" y="2019299"/>
                </a:lnTo>
                <a:lnTo>
                  <a:pt x="1216149" y="2031999"/>
                </a:lnTo>
                <a:lnTo>
                  <a:pt x="1275042" y="2031999"/>
                </a:lnTo>
                <a:lnTo>
                  <a:pt x="1285996" y="2019299"/>
                </a:lnTo>
                <a:close/>
              </a:path>
              <a:path w="8728075" h="2032000">
                <a:moveTo>
                  <a:pt x="2260184" y="2019299"/>
                </a:moveTo>
                <a:lnTo>
                  <a:pt x="1329884" y="2019299"/>
                </a:lnTo>
                <a:lnTo>
                  <a:pt x="1340982" y="2031999"/>
                </a:lnTo>
                <a:lnTo>
                  <a:pt x="2256869" y="2031999"/>
                </a:lnTo>
                <a:lnTo>
                  <a:pt x="2260184" y="2019299"/>
                </a:lnTo>
                <a:close/>
              </a:path>
              <a:path w="8728075" h="2032000">
                <a:moveTo>
                  <a:pt x="2294761" y="2019299"/>
                </a:moveTo>
                <a:lnTo>
                  <a:pt x="2268083" y="2019299"/>
                </a:lnTo>
                <a:lnTo>
                  <a:pt x="2280183" y="2031999"/>
                </a:lnTo>
                <a:lnTo>
                  <a:pt x="2294761" y="2019299"/>
                </a:lnTo>
                <a:close/>
              </a:path>
              <a:path w="8728075" h="2032000">
                <a:moveTo>
                  <a:pt x="2362415" y="2019299"/>
                </a:moveTo>
                <a:lnTo>
                  <a:pt x="2334804" y="2019299"/>
                </a:lnTo>
                <a:lnTo>
                  <a:pt x="2322363" y="2031999"/>
                </a:lnTo>
                <a:lnTo>
                  <a:pt x="2356598" y="2031999"/>
                </a:lnTo>
                <a:lnTo>
                  <a:pt x="2362415" y="2019299"/>
                </a:lnTo>
                <a:close/>
              </a:path>
              <a:path w="8728075" h="2032000">
                <a:moveTo>
                  <a:pt x="2415713" y="2019299"/>
                </a:moveTo>
                <a:lnTo>
                  <a:pt x="2380148" y="2019299"/>
                </a:lnTo>
                <a:lnTo>
                  <a:pt x="2376833" y="2031999"/>
                </a:lnTo>
                <a:lnTo>
                  <a:pt x="2409935" y="2031999"/>
                </a:lnTo>
                <a:lnTo>
                  <a:pt x="2415713" y="2019299"/>
                </a:lnTo>
                <a:close/>
              </a:path>
              <a:path w="8728075" h="2032000">
                <a:moveTo>
                  <a:pt x="2896330" y="2019299"/>
                </a:moveTo>
                <a:lnTo>
                  <a:pt x="2415713" y="2019299"/>
                </a:lnTo>
                <a:lnTo>
                  <a:pt x="2428520" y="2031999"/>
                </a:lnTo>
                <a:lnTo>
                  <a:pt x="2876581" y="2031999"/>
                </a:lnTo>
                <a:lnTo>
                  <a:pt x="2896330" y="2019299"/>
                </a:lnTo>
                <a:close/>
              </a:path>
              <a:path w="8728075" h="2032000">
                <a:moveTo>
                  <a:pt x="3186981" y="2019299"/>
                </a:moveTo>
                <a:lnTo>
                  <a:pt x="2958033" y="2019299"/>
                </a:lnTo>
                <a:lnTo>
                  <a:pt x="2967767" y="2031999"/>
                </a:lnTo>
                <a:lnTo>
                  <a:pt x="3170511" y="2031999"/>
                </a:lnTo>
                <a:lnTo>
                  <a:pt x="3186981" y="2019299"/>
                </a:lnTo>
                <a:close/>
              </a:path>
              <a:path w="8728075" h="2032000">
                <a:moveTo>
                  <a:pt x="3305821" y="2019299"/>
                </a:moveTo>
                <a:lnTo>
                  <a:pt x="3218805" y="2019299"/>
                </a:lnTo>
                <a:lnTo>
                  <a:pt x="3230083" y="2031999"/>
                </a:lnTo>
                <a:lnTo>
                  <a:pt x="3287824" y="2031999"/>
                </a:lnTo>
                <a:lnTo>
                  <a:pt x="3305821" y="2019299"/>
                </a:lnTo>
                <a:close/>
              </a:path>
              <a:path w="8728075" h="2032000">
                <a:moveTo>
                  <a:pt x="3408482" y="2019299"/>
                </a:moveTo>
                <a:lnTo>
                  <a:pt x="3347572" y="2019299"/>
                </a:lnTo>
                <a:lnTo>
                  <a:pt x="3336544" y="2031999"/>
                </a:lnTo>
                <a:lnTo>
                  <a:pt x="3397330" y="2031999"/>
                </a:lnTo>
                <a:lnTo>
                  <a:pt x="3408482" y="2019299"/>
                </a:lnTo>
                <a:close/>
              </a:path>
              <a:path w="8728075" h="2032000">
                <a:moveTo>
                  <a:pt x="3531666" y="2019299"/>
                </a:moveTo>
                <a:lnTo>
                  <a:pt x="3419958" y="2019299"/>
                </a:lnTo>
                <a:lnTo>
                  <a:pt x="3416127" y="2031999"/>
                </a:lnTo>
                <a:lnTo>
                  <a:pt x="3520266" y="2031999"/>
                </a:lnTo>
                <a:lnTo>
                  <a:pt x="3531666" y="2019299"/>
                </a:lnTo>
                <a:close/>
              </a:path>
              <a:path w="8728075" h="2032000">
                <a:moveTo>
                  <a:pt x="3677100" y="2019299"/>
                </a:moveTo>
                <a:lnTo>
                  <a:pt x="3556673" y="2019299"/>
                </a:lnTo>
                <a:lnTo>
                  <a:pt x="3562971" y="2031999"/>
                </a:lnTo>
                <a:lnTo>
                  <a:pt x="3613836" y="2031999"/>
                </a:lnTo>
                <a:lnTo>
                  <a:pt x="3677100" y="2019299"/>
                </a:lnTo>
                <a:close/>
              </a:path>
              <a:path w="8728075" h="2032000">
                <a:moveTo>
                  <a:pt x="3826021" y="2019299"/>
                </a:moveTo>
                <a:lnTo>
                  <a:pt x="3735606" y="2019299"/>
                </a:lnTo>
                <a:lnTo>
                  <a:pt x="3724682" y="2031999"/>
                </a:lnTo>
                <a:lnTo>
                  <a:pt x="3814380" y="2031999"/>
                </a:lnTo>
                <a:lnTo>
                  <a:pt x="3826021" y="2019299"/>
                </a:lnTo>
                <a:close/>
              </a:path>
              <a:path w="8728075" h="2032000">
                <a:moveTo>
                  <a:pt x="4495912" y="2019299"/>
                </a:moveTo>
                <a:lnTo>
                  <a:pt x="4062399" y="2019299"/>
                </a:lnTo>
                <a:lnTo>
                  <a:pt x="4076071" y="2031999"/>
                </a:lnTo>
                <a:lnTo>
                  <a:pt x="4484820" y="2031999"/>
                </a:lnTo>
                <a:lnTo>
                  <a:pt x="4495912" y="2019299"/>
                </a:lnTo>
                <a:close/>
              </a:path>
              <a:path w="8728075" h="2032000">
                <a:moveTo>
                  <a:pt x="4668220" y="2019299"/>
                </a:moveTo>
                <a:lnTo>
                  <a:pt x="4608707" y="2019299"/>
                </a:lnTo>
                <a:lnTo>
                  <a:pt x="4663241" y="2031999"/>
                </a:lnTo>
                <a:lnTo>
                  <a:pt x="4676088" y="2031999"/>
                </a:lnTo>
                <a:lnTo>
                  <a:pt x="4668220" y="2019299"/>
                </a:lnTo>
                <a:close/>
              </a:path>
              <a:path w="8728075" h="2032000">
                <a:moveTo>
                  <a:pt x="6258487" y="2019299"/>
                </a:moveTo>
                <a:lnTo>
                  <a:pt x="4720266" y="2019299"/>
                </a:lnTo>
                <a:lnTo>
                  <a:pt x="4723532" y="2031999"/>
                </a:lnTo>
                <a:lnTo>
                  <a:pt x="6268390" y="2031999"/>
                </a:lnTo>
                <a:lnTo>
                  <a:pt x="6258487" y="2019299"/>
                </a:lnTo>
                <a:close/>
              </a:path>
              <a:path w="8728075" h="2032000">
                <a:moveTo>
                  <a:pt x="6434313" y="2019299"/>
                </a:moveTo>
                <a:lnTo>
                  <a:pt x="6284367" y="2019299"/>
                </a:lnTo>
                <a:lnTo>
                  <a:pt x="6277007" y="2031999"/>
                </a:lnTo>
                <a:lnTo>
                  <a:pt x="6425537" y="2031999"/>
                </a:lnTo>
                <a:lnTo>
                  <a:pt x="6434313" y="2019299"/>
                </a:lnTo>
                <a:close/>
              </a:path>
              <a:path w="8728075" h="2032000">
                <a:moveTo>
                  <a:pt x="7188347" y="2019299"/>
                </a:moveTo>
                <a:lnTo>
                  <a:pt x="6473664" y="2019299"/>
                </a:lnTo>
                <a:lnTo>
                  <a:pt x="6468073" y="2031999"/>
                </a:lnTo>
                <a:lnTo>
                  <a:pt x="7197394" y="2031999"/>
                </a:lnTo>
                <a:lnTo>
                  <a:pt x="7188347" y="2019299"/>
                </a:lnTo>
                <a:close/>
              </a:path>
              <a:path w="8728075" h="2032000">
                <a:moveTo>
                  <a:pt x="7265640" y="2019299"/>
                </a:moveTo>
                <a:lnTo>
                  <a:pt x="7221041" y="2019299"/>
                </a:lnTo>
                <a:lnTo>
                  <a:pt x="7234259" y="2031999"/>
                </a:lnTo>
                <a:lnTo>
                  <a:pt x="7274625" y="2031999"/>
                </a:lnTo>
                <a:lnTo>
                  <a:pt x="7265640" y="2019299"/>
                </a:lnTo>
                <a:close/>
              </a:path>
              <a:path w="8728075" h="2032000">
                <a:moveTo>
                  <a:pt x="7419609" y="2019299"/>
                </a:moveTo>
                <a:lnTo>
                  <a:pt x="7312293" y="2019299"/>
                </a:lnTo>
                <a:lnTo>
                  <a:pt x="7311101" y="2031999"/>
                </a:lnTo>
                <a:lnTo>
                  <a:pt x="7426574" y="2031999"/>
                </a:lnTo>
                <a:lnTo>
                  <a:pt x="7419609" y="2019299"/>
                </a:lnTo>
                <a:close/>
              </a:path>
              <a:path w="8728075" h="2032000">
                <a:moveTo>
                  <a:pt x="7532153" y="2019299"/>
                </a:moveTo>
                <a:lnTo>
                  <a:pt x="7434960" y="2019299"/>
                </a:lnTo>
                <a:lnTo>
                  <a:pt x="7445271" y="2031999"/>
                </a:lnTo>
                <a:lnTo>
                  <a:pt x="7520108" y="2031999"/>
                </a:lnTo>
                <a:lnTo>
                  <a:pt x="7532153" y="2019299"/>
                </a:lnTo>
                <a:close/>
              </a:path>
              <a:path w="8728075" h="2032000">
                <a:moveTo>
                  <a:pt x="7625887" y="2019299"/>
                </a:moveTo>
                <a:lnTo>
                  <a:pt x="7532153" y="2019299"/>
                </a:lnTo>
                <a:lnTo>
                  <a:pt x="7542798" y="2031999"/>
                </a:lnTo>
                <a:lnTo>
                  <a:pt x="7640658" y="2031999"/>
                </a:lnTo>
                <a:lnTo>
                  <a:pt x="7625887" y="2019299"/>
                </a:lnTo>
                <a:close/>
              </a:path>
              <a:path w="8728075" h="2032000">
                <a:moveTo>
                  <a:pt x="7756412" y="2019299"/>
                </a:moveTo>
                <a:lnTo>
                  <a:pt x="7640658" y="2019299"/>
                </a:lnTo>
                <a:lnTo>
                  <a:pt x="7640658" y="2031999"/>
                </a:lnTo>
                <a:lnTo>
                  <a:pt x="7763915" y="2031999"/>
                </a:lnTo>
                <a:lnTo>
                  <a:pt x="7756412" y="2019299"/>
                </a:lnTo>
                <a:close/>
              </a:path>
              <a:path w="8728075" h="2032000">
                <a:moveTo>
                  <a:pt x="8409035" y="2019299"/>
                </a:moveTo>
                <a:lnTo>
                  <a:pt x="7769322" y="2019299"/>
                </a:lnTo>
                <a:lnTo>
                  <a:pt x="7781918" y="2031999"/>
                </a:lnTo>
                <a:lnTo>
                  <a:pt x="8395327" y="2031999"/>
                </a:lnTo>
                <a:lnTo>
                  <a:pt x="8409035" y="2019299"/>
                </a:lnTo>
                <a:close/>
              </a:path>
              <a:path w="8728075" h="2032000">
                <a:moveTo>
                  <a:pt x="432979" y="2006599"/>
                </a:moveTo>
                <a:lnTo>
                  <a:pt x="263547" y="2006599"/>
                </a:lnTo>
                <a:lnTo>
                  <a:pt x="282411" y="2019299"/>
                </a:lnTo>
                <a:lnTo>
                  <a:pt x="443647" y="2019299"/>
                </a:lnTo>
                <a:lnTo>
                  <a:pt x="432979" y="2006599"/>
                </a:lnTo>
                <a:close/>
              </a:path>
              <a:path w="8728075" h="2032000">
                <a:moveTo>
                  <a:pt x="592570" y="2006599"/>
                </a:moveTo>
                <a:lnTo>
                  <a:pt x="460035" y="2006599"/>
                </a:lnTo>
                <a:lnTo>
                  <a:pt x="453001" y="2019299"/>
                </a:lnTo>
                <a:lnTo>
                  <a:pt x="594984" y="2019299"/>
                </a:lnTo>
                <a:lnTo>
                  <a:pt x="592570" y="2006599"/>
                </a:lnTo>
                <a:close/>
              </a:path>
              <a:path w="8728075" h="2032000">
                <a:moveTo>
                  <a:pt x="853253" y="2006599"/>
                </a:moveTo>
                <a:lnTo>
                  <a:pt x="825650" y="2006599"/>
                </a:lnTo>
                <a:lnTo>
                  <a:pt x="821515" y="2019299"/>
                </a:lnTo>
                <a:lnTo>
                  <a:pt x="860435" y="2019299"/>
                </a:lnTo>
                <a:lnTo>
                  <a:pt x="853253" y="2006599"/>
                </a:lnTo>
                <a:close/>
              </a:path>
              <a:path w="8728075" h="2032000">
                <a:moveTo>
                  <a:pt x="1000753" y="2006599"/>
                </a:moveTo>
                <a:lnTo>
                  <a:pt x="928171" y="2006599"/>
                </a:lnTo>
                <a:lnTo>
                  <a:pt x="942039" y="2019299"/>
                </a:lnTo>
                <a:lnTo>
                  <a:pt x="1004278" y="2019299"/>
                </a:lnTo>
                <a:lnTo>
                  <a:pt x="1000753" y="2006599"/>
                </a:lnTo>
                <a:close/>
              </a:path>
              <a:path w="8728075" h="2032000">
                <a:moveTo>
                  <a:pt x="1131439" y="2006599"/>
                </a:moveTo>
                <a:lnTo>
                  <a:pt x="1059421" y="2006599"/>
                </a:lnTo>
                <a:lnTo>
                  <a:pt x="1047218" y="2019299"/>
                </a:lnTo>
                <a:lnTo>
                  <a:pt x="1104323" y="2019299"/>
                </a:lnTo>
                <a:lnTo>
                  <a:pt x="1131439" y="2006599"/>
                </a:lnTo>
                <a:close/>
              </a:path>
              <a:path w="8728075" h="2032000">
                <a:moveTo>
                  <a:pt x="1374767" y="2006599"/>
                </a:moveTo>
                <a:lnTo>
                  <a:pt x="1289242" y="2006599"/>
                </a:lnTo>
                <a:lnTo>
                  <a:pt x="1289242" y="2019299"/>
                </a:lnTo>
                <a:lnTo>
                  <a:pt x="1378378" y="2019299"/>
                </a:lnTo>
                <a:lnTo>
                  <a:pt x="1374767" y="2006599"/>
                </a:lnTo>
                <a:close/>
              </a:path>
              <a:path w="8728075" h="2032000">
                <a:moveTo>
                  <a:pt x="1635723" y="2006599"/>
                </a:moveTo>
                <a:lnTo>
                  <a:pt x="1433099" y="2006599"/>
                </a:lnTo>
                <a:lnTo>
                  <a:pt x="1411769" y="2019299"/>
                </a:lnTo>
                <a:lnTo>
                  <a:pt x="1652110" y="2019299"/>
                </a:lnTo>
                <a:lnTo>
                  <a:pt x="1635723" y="2006599"/>
                </a:lnTo>
                <a:close/>
              </a:path>
              <a:path w="8728075" h="2032000">
                <a:moveTo>
                  <a:pt x="2054598" y="2006599"/>
                </a:moveTo>
                <a:lnTo>
                  <a:pt x="1760686" y="2006599"/>
                </a:lnTo>
                <a:lnTo>
                  <a:pt x="1758552" y="2019299"/>
                </a:lnTo>
                <a:lnTo>
                  <a:pt x="2066641" y="2019299"/>
                </a:lnTo>
                <a:lnTo>
                  <a:pt x="2054598" y="2006599"/>
                </a:lnTo>
                <a:close/>
              </a:path>
              <a:path w="8728075" h="2032000">
                <a:moveTo>
                  <a:pt x="2289768" y="2006599"/>
                </a:moveTo>
                <a:lnTo>
                  <a:pt x="2096948" y="2006599"/>
                </a:lnTo>
                <a:lnTo>
                  <a:pt x="2089238" y="2019299"/>
                </a:lnTo>
                <a:lnTo>
                  <a:pt x="2268900" y="2019299"/>
                </a:lnTo>
                <a:lnTo>
                  <a:pt x="2289768" y="2006599"/>
                </a:lnTo>
                <a:close/>
              </a:path>
              <a:path w="8728075" h="2032000">
                <a:moveTo>
                  <a:pt x="2669996" y="2006599"/>
                </a:moveTo>
                <a:lnTo>
                  <a:pt x="2315979" y="2006599"/>
                </a:lnTo>
                <a:lnTo>
                  <a:pt x="2320464" y="2019299"/>
                </a:lnTo>
                <a:lnTo>
                  <a:pt x="2676098" y="2019299"/>
                </a:lnTo>
                <a:lnTo>
                  <a:pt x="2669996" y="2006599"/>
                </a:lnTo>
                <a:close/>
              </a:path>
              <a:path w="8728075" h="2032000">
                <a:moveTo>
                  <a:pt x="2743360" y="2006599"/>
                </a:moveTo>
                <a:lnTo>
                  <a:pt x="2731865" y="2019299"/>
                </a:lnTo>
                <a:lnTo>
                  <a:pt x="2753053" y="2019299"/>
                </a:lnTo>
                <a:lnTo>
                  <a:pt x="2743360" y="2006599"/>
                </a:lnTo>
                <a:close/>
              </a:path>
              <a:path w="8728075" h="2032000">
                <a:moveTo>
                  <a:pt x="3293868" y="2006599"/>
                </a:moveTo>
                <a:lnTo>
                  <a:pt x="2949040" y="2006599"/>
                </a:lnTo>
                <a:lnTo>
                  <a:pt x="2955980" y="2019299"/>
                </a:lnTo>
                <a:lnTo>
                  <a:pt x="3303308" y="2019299"/>
                </a:lnTo>
                <a:lnTo>
                  <a:pt x="3293868" y="2006599"/>
                </a:lnTo>
                <a:close/>
              </a:path>
              <a:path w="8728075" h="2032000">
                <a:moveTo>
                  <a:pt x="6397562" y="2006599"/>
                </a:moveTo>
                <a:lnTo>
                  <a:pt x="3338069" y="2006599"/>
                </a:lnTo>
                <a:lnTo>
                  <a:pt x="3343895" y="2019299"/>
                </a:lnTo>
                <a:lnTo>
                  <a:pt x="6402330" y="2019299"/>
                </a:lnTo>
                <a:lnTo>
                  <a:pt x="6397562" y="2006599"/>
                </a:lnTo>
                <a:close/>
              </a:path>
              <a:path w="8728075" h="2032000">
                <a:moveTo>
                  <a:pt x="6685982" y="2006599"/>
                </a:moveTo>
                <a:lnTo>
                  <a:pt x="6416688" y="2006599"/>
                </a:lnTo>
                <a:lnTo>
                  <a:pt x="6416688" y="2019299"/>
                </a:lnTo>
                <a:lnTo>
                  <a:pt x="6688581" y="2019299"/>
                </a:lnTo>
                <a:lnTo>
                  <a:pt x="6685982" y="2006599"/>
                </a:lnTo>
                <a:close/>
              </a:path>
              <a:path w="8728075" h="2032000">
                <a:moveTo>
                  <a:pt x="6867401" y="2006599"/>
                </a:moveTo>
                <a:lnTo>
                  <a:pt x="6748032" y="2006599"/>
                </a:lnTo>
                <a:lnTo>
                  <a:pt x="6741045" y="2019299"/>
                </a:lnTo>
                <a:lnTo>
                  <a:pt x="6861299" y="2019299"/>
                </a:lnTo>
                <a:lnTo>
                  <a:pt x="6867401" y="2006599"/>
                </a:lnTo>
                <a:close/>
              </a:path>
              <a:path w="8728075" h="2032000">
                <a:moveTo>
                  <a:pt x="7180882" y="2006599"/>
                </a:moveTo>
                <a:lnTo>
                  <a:pt x="6889605" y="2006599"/>
                </a:lnTo>
                <a:lnTo>
                  <a:pt x="6889564" y="2019299"/>
                </a:lnTo>
                <a:lnTo>
                  <a:pt x="7170080" y="2019299"/>
                </a:lnTo>
                <a:lnTo>
                  <a:pt x="7180882" y="2006599"/>
                </a:lnTo>
                <a:close/>
              </a:path>
              <a:path w="8728075" h="2032000">
                <a:moveTo>
                  <a:pt x="7443847" y="2006599"/>
                </a:moveTo>
                <a:lnTo>
                  <a:pt x="7251968" y="2006599"/>
                </a:lnTo>
                <a:lnTo>
                  <a:pt x="7260595" y="2019299"/>
                </a:lnTo>
                <a:lnTo>
                  <a:pt x="7447547" y="2019299"/>
                </a:lnTo>
                <a:lnTo>
                  <a:pt x="7443847" y="2006599"/>
                </a:lnTo>
                <a:close/>
              </a:path>
              <a:path w="8728075" h="2032000">
                <a:moveTo>
                  <a:pt x="7605458" y="2006599"/>
                </a:moveTo>
                <a:lnTo>
                  <a:pt x="7563689" y="2006599"/>
                </a:lnTo>
                <a:lnTo>
                  <a:pt x="7561113" y="2019299"/>
                </a:lnTo>
                <a:lnTo>
                  <a:pt x="7596097" y="2019299"/>
                </a:lnTo>
                <a:lnTo>
                  <a:pt x="7605458" y="2006599"/>
                </a:lnTo>
                <a:close/>
              </a:path>
              <a:path w="8728075" h="2032000">
                <a:moveTo>
                  <a:pt x="7730015" y="2006599"/>
                </a:moveTo>
                <a:lnTo>
                  <a:pt x="7646329" y="2006599"/>
                </a:lnTo>
                <a:lnTo>
                  <a:pt x="7644943" y="2019299"/>
                </a:lnTo>
                <a:lnTo>
                  <a:pt x="7680121" y="2019299"/>
                </a:lnTo>
                <a:lnTo>
                  <a:pt x="7730015" y="2006599"/>
                </a:lnTo>
                <a:close/>
              </a:path>
              <a:path w="8728075" h="2032000">
                <a:moveTo>
                  <a:pt x="8478940" y="2006599"/>
                </a:moveTo>
                <a:lnTo>
                  <a:pt x="7751658" y="2006599"/>
                </a:lnTo>
                <a:lnTo>
                  <a:pt x="7754619" y="2019299"/>
                </a:lnTo>
                <a:lnTo>
                  <a:pt x="8467421" y="2019299"/>
                </a:lnTo>
                <a:lnTo>
                  <a:pt x="8478940" y="2006599"/>
                </a:lnTo>
                <a:close/>
              </a:path>
              <a:path w="8728075" h="2032000">
                <a:moveTo>
                  <a:pt x="334365" y="1993899"/>
                </a:moveTo>
                <a:lnTo>
                  <a:pt x="237074" y="1993899"/>
                </a:lnTo>
                <a:lnTo>
                  <a:pt x="251044" y="2006599"/>
                </a:lnTo>
                <a:lnTo>
                  <a:pt x="333612" y="2006599"/>
                </a:lnTo>
                <a:lnTo>
                  <a:pt x="334365" y="1993899"/>
                </a:lnTo>
                <a:close/>
              </a:path>
              <a:path w="8728075" h="2032000">
                <a:moveTo>
                  <a:pt x="2383583" y="1993899"/>
                </a:moveTo>
                <a:lnTo>
                  <a:pt x="345603" y="1993899"/>
                </a:lnTo>
                <a:lnTo>
                  <a:pt x="357087" y="2006599"/>
                </a:lnTo>
                <a:lnTo>
                  <a:pt x="2388419" y="2006599"/>
                </a:lnTo>
                <a:lnTo>
                  <a:pt x="2383583" y="1993899"/>
                </a:lnTo>
                <a:close/>
              </a:path>
              <a:path w="8728075" h="2032000">
                <a:moveTo>
                  <a:pt x="2439772" y="1993899"/>
                </a:moveTo>
                <a:lnTo>
                  <a:pt x="2394990" y="1993899"/>
                </a:lnTo>
                <a:lnTo>
                  <a:pt x="2410152" y="2006599"/>
                </a:lnTo>
                <a:lnTo>
                  <a:pt x="2436382" y="2006599"/>
                </a:lnTo>
                <a:lnTo>
                  <a:pt x="2439772" y="1993899"/>
                </a:lnTo>
                <a:close/>
              </a:path>
              <a:path w="8728075" h="2032000">
                <a:moveTo>
                  <a:pt x="2707870" y="1993899"/>
                </a:moveTo>
                <a:lnTo>
                  <a:pt x="2455439" y="1993899"/>
                </a:lnTo>
                <a:lnTo>
                  <a:pt x="2468077" y="2006599"/>
                </a:lnTo>
                <a:lnTo>
                  <a:pt x="2714245" y="2006599"/>
                </a:lnTo>
                <a:lnTo>
                  <a:pt x="2707870" y="1993899"/>
                </a:lnTo>
                <a:close/>
              </a:path>
              <a:path w="8728075" h="2032000">
                <a:moveTo>
                  <a:pt x="3987389" y="1993899"/>
                </a:moveTo>
                <a:lnTo>
                  <a:pt x="2741163" y="1993899"/>
                </a:lnTo>
                <a:lnTo>
                  <a:pt x="2746895" y="2006599"/>
                </a:lnTo>
                <a:lnTo>
                  <a:pt x="3973773" y="2006599"/>
                </a:lnTo>
                <a:lnTo>
                  <a:pt x="3987389" y="1993899"/>
                </a:lnTo>
                <a:close/>
              </a:path>
              <a:path w="8728075" h="2032000">
                <a:moveTo>
                  <a:pt x="4060506" y="1993899"/>
                </a:moveTo>
                <a:lnTo>
                  <a:pt x="4032886" y="1993899"/>
                </a:lnTo>
                <a:lnTo>
                  <a:pt x="4019795" y="2006599"/>
                </a:lnTo>
                <a:lnTo>
                  <a:pt x="4049190" y="2006599"/>
                </a:lnTo>
                <a:lnTo>
                  <a:pt x="4060506" y="1993899"/>
                </a:lnTo>
                <a:close/>
              </a:path>
              <a:path w="8728075" h="2032000">
                <a:moveTo>
                  <a:pt x="4269362" y="1993899"/>
                </a:moveTo>
                <a:lnTo>
                  <a:pt x="4084959" y="1993899"/>
                </a:lnTo>
                <a:lnTo>
                  <a:pt x="4083771" y="2006599"/>
                </a:lnTo>
                <a:lnTo>
                  <a:pt x="4256702" y="2006599"/>
                </a:lnTo>
                <a:lnTo>
                  <a:pt x="4269362" y="1993899"/>
                </a:lnTo>
                <a:close/>
              </a:path>
              <a:path w="8728075" h="2032000">
                <a:moveTo>
                  <a:pt x="4437383" y="1993899"/>
                </a:moveTo>
                <a:lnTo>
                  <a:pt x="4285607" y="1993899"/>
                </a:lnTo>
                <a:lnTo>
                  <a:pt x="4292760" y="2006599"/>
                </a:lnTo>
                <a:lnTo>
                  <a:pt x="4428971" y="2006599"/>
                </a:lnTo>
                <a:lnTo>
                  <a:pt x="4437383" y="1993899"/>
                </a:lnTo>
                <a:close/>
              </a:path>
              <a:path w="8728075" h="2032000">
                <a:moveTo>
                  <a:pt x="4486083" y="1993899"/>
                </a:moveTo>
                <a:lnTo>
                  <a:pt x="4437383" y="1993899"/>
                </a:lnTo>
                <a:lnTo>
                  <a:pt x="4444014" y="2006599"/>
                </a:lnTo>
                <a:lnTo>
                  <a:pt x="4470042" y="2006599"/>
                </a:lnTo>
                <a:lnTo>
                  <a:pt x="4486083" y="1993899"/>
                </a:lnTo>
                <a:close/>
              </a:path>
              <a:path w="8728075" h="2032000">
                <a:moveTo>
                  <a:pt x="4590291" y="1993899"/>
                </a:moveTo>
                <a:lnTo>
                  <a:pt x="4543607" y="1993899"/>
                </a:lnTo>
                <a:lnTo>
                  <a:pt x="4534787" y="2006599"/>
                </a:lnTo>
                <a:lnTo>
                  <a:pt x="4582586" y="2006599"/>
                </a:lnTo>
                <a:lnTo>
                  <a:pt x="4590291" y="1993899"/>
                </a:lnTo>
                <a:close/>
              </a:path>
              <a:path w="8728075" h="2032000">
                <a:moveTo>
                  <a:pt x="4643049" y="1993899"/>
                </a:moveTo>
                <a:lnTo>
                  <a:pt x="4600035" y="1993899"/>
                </a:lnTo>
                <a:lnTo>
                  <a:pt x="4608401" y="2006599"/>
                </a:lnTo>
                <a:lnTo>
                  <a:pt x="4629244" y="2006599"/>
                </a:lnTo>
                <a:lnTo>
                  <a:pt x="4643049" y="1993899"/>
                </a:lnTo>
                <a:close/>
              </a:path>
              <a:path w="8728075" h="2032000">
                <a:moveTo>
                  <a:pt x="4737336" y="1993899"/>
                </a:moveTo>
                <a:lnTo>
                  <a:pt x="4712221" y="1993899"/>
                </a:lnTo>
                <a:lnTo>
                  <a:pt x="4724380" y="2006599"/>
                </a:lnTo>
                <a:lnTo>
                  <a:pt x="4732387" y="2006599"/>
                </a:lnTo>
                <a:lnTo>
                  <a:pt x="4737336" y="1993899"/>
                </a:lnTo>
                <a:close/>
              </a:path>
              <a:path w="8728075" h="2032000">
                <a:moveTo>
                  <a:pt x="4780697" y="1993899"/>
                </a:moveTo>
                <a:lnTo>
                  <a:pt x="4737336" y="1993899"/>
                </a:lnTo>
                <a:lnTo>
                  <a:pt x="4759972" y="2006599"/>
                </a:lnTo>
                <a:lnTo>
                  <a:pt x="4780697" y="1993899"/>
                </a:lnTo>
                <a:close/>
              </a:path>
              <a:path w="8728075" h="2032000">
                <a:moveTo>
                  <a:pt x="8502821" y="1993899"/>
                </a:moveTo>
                <a:lnTo>
                  <a:pt x="4804897" y="1993899"/>
                </a:lnTo>
                <a:lnTo>
                  <a:pt x="4792061" y="2006599"/>
                </a:lnTo>
                <a:lnTo>
                  <a:pt x="8494580" y="2006599"/>
                </a:lnTo>
                <a:lnTo>
                  <a:pt x="8502821" y="1993899"/>
                </a:lnTo>
                <a:close/>
              </a:path>
              <a:path w="8728075" h="2032000">
                <a:moveTo>
                  <a:pt x="250147" y="1981199"/>
                </a:moveTo>
                <a:lnTo>
                  <a:pt x="206933" y="1981199"/>
                </a:lnTo>
                <a:lnTo>
                  <a:pt x="215660" y="1993899"/>
                </a:lnTo>
                <a:lnTo>
                  <a:pt x="264176" y="1993899"/>
                </a:lnTo>
                <a:lnTo>
                  <a:pt x="250147" y="1981199"/>
                </a:lnTo>
                <a:close/>
              </a:path>
              <a:path w="8728075" h="2032000">
                <a:moveTo>
                  <a:pt x="1155000" y="1981199"/>
                </a:moveTo>
                <a:lnTo>
                  <a:pt x="267267" y="1981199"/>
                </a:lnTo>
                <a:lnTo>
                  <a:pt x="277691" y="1993899"/>
                </a:lnTo>
                <a:lnTo>
                  <a:pt x="1141526" y="1993899"/>
                </a:lnTo>
                <a:lnTo>
                  <a:pt x="1155000" y="1981199"/>
                </a:lnTo>
                <a:close/>
              </a:path>
              <a:path w="8728075" h="2032000">
                <a:moveTo>
                  <a:pt x="1926195" y="1981199"/>
                </a:moveTo>
                <a:lnTo>
                  <a:pt x="1155000" y="1981199"/>
                </a:lnTo>
                <a:lnTo>
                  <a:pt x="1144938" y="1993899"/>
                </a:lnTo>
                <a:lnTo>
                  <a:pt x="1915536" y="1993899"/>
                </a:lnTo>
                <a:lnTo>
                  <a:pt x="1926195" y="1981199"/>
                </a:lnTo>
                <a:close/>
              </a:path>
              <a:path w="8728075" h="2032000">
                <a:moveTo>
                  <a:pt x="2024850" y="1981199"/>
                </a:moveTo>
                <a:lnTo>
                  <a:pt x="1957794" y="1981199"/>
                </a:lnTo>
                <a:lnTo>
                  <a:pt x="1940693" y="1993899"/>
                </a:lnTo>
                <a:lnTo>
                  <a:pt x="2020765" y="1993899"/>
                </a:lnTo>
                <a:lnTo>
                  <a:pt x="2024850" y="1981199"/>
                </a:lnTo>
                <a:close/>
              </a:path>
              <a:path w="8728075" h="2032000">
                <a:moveTo>
                  <a:pt x="2260082" y="1981199"/>
                </a:moveTo>
                <a:lnTo>
                  <a:pt x="2227630" y="1981199"/>
                </a:lnTo>
                <a:lnTo>
                  <a:pt x="2224040" y="1993899"/>
                </a:lnTo>
                <a:lnTo>
                  <a:pt x="2271418" y="1993899"/>
                </a:lnTo>
                <a:lnTo>
                  <a:pt x="2260082" y="1981199"/>
                </a:lnTo>
                <a:close/>
              </a:path>
              <a:path w="8728075" h="2032000">
                <a:moveTo>
                  <a:pt x="2638115" y="1981199"/>
                </a:moveTo>
                <a:lnTo>
                  <a:pt x="2281521" y="1981199"/>
                </a:lnTo>
                <a:lnTo>
                  <a:pt x="2271418" y="1993899"/>
                </a:lnTo>
                <a:lnTo>
                  <a:pt x="2646768" y="1993899"/>
                </a:lnTo>
                <a:lnTo>
                  <a:pt x="2638115" y="1981199"/>
                </a:lnTo>
                <a:close/>
              </a:path>
              <a:path w="8728075" h="2032000">
                <a:moveTo>
                  <a:pt x="2768582" y="1981199"/>
                </a:moveTo>
                <a:lnTo>
                  <a:pt x="2719179" y="1981199"/>
                </a:lnTo>
                <a:lnTo>
                  <a:pt x="2719187" y="1993899"/>
                </a:lnTo>
                <a:lnTo>
                  <a:pt x="2781984" y="1993899"/>
                </a:lnTo>
                <a:lnTo>
                  <a:pt x="2768582" y="1981199"/>
                </a:lnTo>
                <a:close/>
              </a:path>
              <a:path w="8728075" h="2032000">
                <a:moveTo>
                  <a:pt x="3100132" y="1981199"/>
                </a:moveTo>
                <a:lnTo>
                  <a:pt x="2793729" y="1981199"/>
                </a:lnTo>
                <a:lnTo>
                  <a:pt x="2781984" y="1993899"/>
                </a:lnTo>
                <a:lnTo>
                  <a:pt x="3107487" y="1993899"/>
                </a:lnTo>
                <a:lnTo>
                  <a:pt x="3100132" y="1981199"/>
                </a:lnTo>
                <a:close/>
              </a:path>
              <a:path w="8728075" h="2032000">
                <a:moveTo>
                  <a:pt x="3269503" y="1981199"/>
                </a:moveTo>
                <a:lnTo>
                  <a:pt x="3126619" y="1981199"/>
                </a:lnTo>
                <a:lnTo>
                  <a:pt x="3107487" y="1993899"/>
                </a:lnTo>
                <a:lnTo>
                  <a:pt x="3274199" y="1993899"/>
                </a:lnTo>
                <a:lnTo>
                  <a:pt x="3269503" y="1981199"/>
                </a:lnTo>
                <a:close/>
              </a:path>
              <a:path w="8728075" h="2032000">
                <a:moveTo>
                  <a:pt x="3387284" y="1981199"/>
                </a:moveTo>
                <a:lnTo>
                  <a:pt x="3297211" y="1981199"/>
                </a:lnTo>
                <a:lnTo>
                  <a:pt x="3287739" y="1993899"/>
                </a:lnTo>
                <a:lnTo>
                  <a:pt x="3402253" y="1993899"/>
                </a:lnTo>
                <a:lnTo>
                  <a:pt x="3387284" y="1981199"/>
                </a:lnTo>
                <a:close/>
              </a:path>
              <a:path w="8728075" h="2032000">
                <a:moveTo>
                  <a:pt x="3555080" y="1981199"/>
                </a:moveTo>
                <a:lnTo>
                  <a:pt x="3462368" y="1981199"/>
                </a:lnTo>
                <a:lnTo>
                  <a:pt x="3457350" y="1993899"/>
                </a:lnTo>
                <a:lnTo>
                  <a:pt x="3556133" y="1993899"/>
                </a:lnTo>
                <a:lnTo>
                  <a:pt x="3555080" y="1981199"/>
                </a:lnTo>
                <a:close/>
              </a:path>
              <a:path w="8728075" h="2032000">
                <a:moveTo>
                  <a:pt x="3858595" y="1981199"/>
                </a:moveTo>
                <a:lnTo>
                  <a:pt x="3577597" y="1981199"/>
                </a:lnTo>
                <a:lnTo>
                  <a:pt x="3566498" y="1993899"/>
                </a:lnTo>
                <a:lnTo>
                  <a:pt x="3858131" y="1993899"/>
                </a:lnTo>
                <a:lnTo>
                  <a:pt x="3858595" y="1981199"/>
                </a:lnTo>
                <a:close/>
              </a:path>
              <a:path w="8728075" h="2032000">
                <a:moveTo>
                  <a:pt x="4659738" y="1981199"/>
                </a:moveTo>
                <a:lnTo>
                  <a:pt x="3965325" y="1981199"/>
                </a:lnTo>
                <a:lnTo>
                  <a:pt x="3953946" y="1993899"/>
                </a:lnTo>
                <a:lnTo>
                  <a:pt x="4650593" y="1993899"/>
                </a:lnTo>
                <a:lnTo>
                  <a:pt x="4659738" y="1981199"/>
                </a:lnTo>
                <a:close/>
              </a:path>
              <a:path w="8728075" h="2032000">
                <a:moveTo>
                  <a:pt x="4910829" y="1981199"/>
                </a:moveTo>
                <a:lnTo>
                  <a:pt x="4672406" y="1981199"/>
                </a:lnTo>
                <a:lnTo>
                  <a:pt x="4671047" y="1993899"/>
                </a:lnTo>
                <a:lnTo>
                  <a:pt x="4928074" y="1993899"/>
                </a:lnTo>
                <a:lnTo>
                  <a:pt x="4910829" y="1981199"/>
                </a:lnTo>
                <a:close/>
              </a:path>
              <a:path w="8728075" h="2032000">
                <a:moveTo>
                  <a:pt x="5010927" y="1981199"/>
                </a:moveTo>
                <a:lnTo>
                  <a:pt x="4930185" y="1981199"/>
                </a:lnTo>
                <a:lnTo>
                  <a:pt x="4928074" y="1993899"/>
                </a:lnTo>
                <a:lnTo>
                  <a:pt x="4997746" y="1993899"/>
                </a:lnTo>
                <a:lnTo>
                  <a:pt x="5010927" y="1981199"/>
                </a:lnTo>
                <a:close/>
              </a:path>
              <a:path w="8728075" h="2032000">
                <a:moveTo>
                  <a:pt x="5168861" y="1981199"/>
                </a:moveTo>
                <a:lnTo>
                  <a:pt x="5053260" y="1981199"/>
                </a:lnTo>
                <a:lnTo>
                  <a:pt x="5053950" y="1993899"/>
                </a:lnTo>
                <a:lnTo>
                  <a:pt x="5155200" y="1993899"/>
                </a:lnTo>
                <a:lnTo>
                  <a:pt x="5168861" y="1981199"/>
                </a:lnTo>
                <a:close/>
              </a:path>
              <a:path w="8728075" h="2032000">
                <a:moveTo>
                  <a:pt x="5374579" y="1981199"/>
                </a:moveTo>
                <a:lnTo>
                  <a:pt x="5244955" y="1981199"/>
                </a:lnTo>
                <a:lnTo>
                  <a:pt x="5259350" y="1993899"/>
                </a:lnTo>
                <a:lnTo>
                  <a:pt x="5361261" y="1993899"/>
                </a:lnTo>
                <a:lnTo>
                  <a:pt x="5374579" y="1981199"/>
                </a:lnTo>
                <a:close/>
              </a:path>
              <a:path w="8728075" h="2032000">
                <a:moveTo>
                  <a:pt x="5509261" y="1981199"/>
                </a:moveTo>
                <a:lnTo>
                  <a:pt x="5428462" y="1981199"/>
                </a:lnTo>
                <a:lnTo>
                  <a:pt x="5425973" y="1993899"/>
                </a:lnTo>
                <a:lnTo>
                  <a:pt x="5497342" y="1993899"/>
                </a:lnTo>
                <a:lnTo>
                  <a:pt x="5509261" y="1981199"/>
                </a:lnTo>
                <a:close/>
              </a:path>
              <a:path w="8728075" h="2032000">
                <a:moveTo>
                  <a:pt x="5719047" y="1981199"/>
                </a:moveTo>
                <a:lnTo>
                  <a:pt x="5531384" y="1981199"/>
                </a:lnTo>
                <a:lnTo>
                  <a:pt x="5555059" y="1993899"/>
                </a:lnTo>
                <a:lnTo>
                  <a:pt x="5713301" y="1993899"/>
                </a:lnTo>
                <a:lnTo>
                  <a:pt x="5719047" y="1981199"/>
                </a:lnTo>
                <a:close/>
              </a:path>
              <a:path w="8728075" h="2032000">
                <a:moveTo>
                  <a:pt x="6469668" y="1981199"/>
                </a:moveTo>
                <a:lnTo>
                  <a:pt x="5821130" y="1981199"/>
                </a:lnTo>
                <a:lnTo>
                  <a:pt x="5833055" y="1993899"/>
                </a:lnTo>
                <a:lnTo>
                  <a:pt x="6461888" y="1993899"/>
                </a:lnTo>
                <a:lnTo>
                  <a:pt x="6469668" y="1981199"/>
                </a:lnTo>
                <a:close/>
              </a:path>
              <a:path w="8728075" h="2032000">
                <a:moveTo>
                  <a:pt x="8474891" y="1981199"/>
                </a:moveTo>
                <a:lnTo>
                  <a:pt x="6527181" y="1981199"/>
                </a:lnTo>
                <a:lnTo>
                  <a:pt x="6513535" y="1993899"/>
                </a:lnTo>
                <a:lnTo>
                  <a:pt x="8466710" y="1993899"/>
                </a:lnTo>
                <a:lnTo>
                  <a:pt x="8471776" y="1990119"/>
                </a:lnTo>
                <a:lnTo>
                  <a:pt x="8474891" y="1981199"/>
                </a:lnTo>
                <a:close/>
              </a:path>
              <a:path w="8728075" h="2032000">
                <a:moveTo>
                  <a:pt x="8471776" y="1990119"/>
                </a:moveTo>
                <a:lnTo>
                  <a:pt x="8466710" y="1993899"/>
                </a:lnTo>
                <a:lnTo>
                  <a:pt x="8470456" y="1993899"/>
                </a:lnTo>
                <a:lnTo>
                  <a:pt x="8471776" y="1990119"/>
                </a:lnTo>
                <a:close/>
              </a:path>
              <a:path w="8728075" h="2032000">
                <a:moveTo>
                  <a:pt x="8528430" y="1981199"/>
                </a:moveTo>
                <a:lnTo>
                  <a:pt x="8483731" y="1981199"/>
                </a:lnTo>
                <a:lnTo>
                  <a:pt x="8471776" y="1990119"/>
                </a:lnTo>
                <a:lnTo>
                  <a:pt x="8470456" y="1993899"/>
                </a:lnTo>
                <a:lnTo>
                  <a:pt x="8514358" y="1993899"/>
                </a:lnTo>
                <a:lnTo>
                  <a:pt x="8528430" y="1981199"/>
                </a:lnTo>
                <a:close/>
              </a:path>
              <a:path w="8728075" h="2032000">
                <a:moveTo>
                  <a:pt x="218265" y="1968499"/>
                </a:moveTo>
                <a:lnTo>
                  <a:pt x="188474" y="1968499"/>
                </a:lnTo>
                <a:lnTo>
                  <a:pt x="197854" y="1981199"/>
                </a:lnTo>
                <a:lnTo>
                  <a:pt x="233562" y="1981199"/>
                </a:lnTo>
                <a:lnTo>
                  <a:pt x="218265" y="1968499"/>
                </a:lnTo>
                <a:close/>
              </a:path>
              <a:path w="8728075" h="2032000">
                <a:moveTo>
                  <a:pt x="251750" y="1968499"/>
                </a:moveTo>
                <a:lnTo>
                  <a:pt x="230727" y="1968499"/>
                </a:lnTo>
                <a:lnTo>
                  <a:pt x="246953" y="1981199"/>
                </a:lnTo>
                <a:lnTo>
                  <a:pt x="258048" y="1981199"/>
                </a:lnTo>
                <a:lnTo>
                  <a:pt x="251750" y="1968499"/>
                </a:lnTo>
                <a:close/>
              </a:path>
              <a:path w="8728075" h="2032000">
                <a:moveTo>
                  <a:pt x="307219" y="1968499"/>
                </a:moveTo>
                <a:lnTo>
                  <a:pt x="264921" y="1968499"/>
                </a:lnTo>
                <a:lnTo>
                  <a:pt x="276737" y="1981199"/>
                </a:lnTo>
                <a:lnTo>
                  <a:pt x="318902" y="1981199"/>
                </a:lnTo>
                <a:lnTo>
                  <a:pt x="307219" y="1968499"/>
                </a:lnTo>
                <a:close/>
              </a:path>
              <a:path w="8728075" h="2032000">
                <a:moveTo>
                  <a:pt x="3807828" y="1968499"/>
                </a:moveTo>
                <a:lnTo>
                  <a:pt x="3801471" y="1968499"/>
                </a:lnTo>
                <a:lnTo>
                  <a:pt x="3779654" y="1981199"/>
                </a:lnTo>
                <a:lnTo>
                  <a:pt x="3806699" y="1981199"/>
                </a:lnTo>
                <a:lnTo>
                  <a:pt x="3807828" y="1968499"/>
                </a:lnTo>
                <a:close/>
              </a:path>
              <a:path w="8728075" h="2032000">
                <a:moveTo>
                  <a:pt x="3999497" y="1968499"/>
                </a:moveTo>
                <a:lnTo>
                  <a:pt x="3937293" y="1968499"/>
                </a:lnTo>
                <a:lnTo>
                  <a:pt x="3930147" y="1981199"/>
                </a:lnTo>
                <a:lnTo>
                  <a:pt x="4008278" y="1981199"/>
                </a:lnTo>
                <a:lnTo>
                  <a:pt x="3999497" y="1968499"/>
                </a:lnTo>
                <a:close/>
              </a:path>
              <a:path w="8728075" h="2032000">
                <a:moveTo>
                  <a:pt x="4419633" y="1968499"/>
                </a:moveTo>
                <a:lnTo>
                  <a:pt x="4018198" y="1968499"/>
                </a:lnTo>
                <a:lnTo>
                  <a:pt x="4008278" y="1981199"/>
                </a:lnTo>
                <a:lnTo>
                  <a:pt x="4432261" y="1981199"/>
                </a:lnTo>
                <a:lnTo>
                  <a:pt x="4419633" y="1968499"/>
                </a:lnTo>
                <a:close/>
              </a:path>
              <a:path w="8728075" h="2032000">
                <a:moveTo>
                  <a:pt x="4835005" y="1968499"/>
                </a:moveTo>
                <a:lnTo>
                  <a:pt x="4485937" y="1968499"/>
                </a:lnTo>
                <a:lnTo>
                  <a:pt x="4483670" y="1981199"/>
                </a:lnTo>
                <a:lnTo>
                  <a:pt x="4836332" y="1981199"/>
                </a:lnTo>
                <a:lnTo>
                  <a:pt x="4835005" y="1968499"/>
                </a:lnTo>
                <a:close/>
              </a:path>
              <a:path w="8728075" h="2032000">
                <a:moveTo>
                  <a:pt x="8186792" y="1968499"/>
                </a:moveTo>
                <a:lnTo>
                  <a:pt x="4862212" y="1968499"/>
                </a:lnTo>
                <a:lnTo>
                  <a:pt x="4840922" y="1981199"/>
                </a:lnTo>
                <a:lnTo>
                  <a:pt x="8193842" y="1981199"/>
                </a:lnTo>
                <a:lnTo>
                  <a:pt x="8186792" y="1968499"/>
                </a:lnTo>
                <a:close/>
              </a:path>
              <a:path w="8728075" h="2032000">
                <a:moveTo>
                  <a:pt x="8510027" y="1968499"/>
                </a:moveTo>
                <a:lnTo>
                  <a:pt x="8229747" y="1968499"/>
                </a:lnTo>
                <a:lnTo>
                  <a:pt x="8218600" y="1981199"/>
                </a:lnTo>
                <a:lnTo>
                  <a:pt x="8498111" y="1981199"/>
                </a:lnTo>
                <a:lnTo>
                  <a:pt x="8510027" y="1968499"/>
                </a:lnTo>
                <a:close/>
              </a:path>
              <a:path w="8728075" h="2032000">
                <a:moveTo>
                  <a:pt x="8545416" y="1943099"/>
                </a:moveTo>
                <a:lnTo>
                  <a:pt x="8498976" y="1943099"/>
                </a:lnTo>
                <a:lnTo>
                  <a:pt x="8484996" y="1955799"/>
                </a:lnTo>
                <a:lnTo>
                  <a:pt x="8531918" y="1955799"/>
                </a:lnTo>
                <a:lnTo>
                  <a:pt x="8518820" y="1968499"/>
                </a:lnTo>
                <a:lnTo>
                  <a:pt x="8504031" y="1981199"/>
                </a:lnTo>
                <a:lnTo>
                  <a:pt x="8544277" y="1981199"/>
                </a:lnTo>
                <a:lnTo>
                  <a:pt x="8556898" y="1968499"/>
                </a:lnTo>
                <a:lnTo>
                  <a:pt x="8525066" y="1968499"/>
                </a:lnTo>
                <a:lnTo>
                  <a:pt x="8536522" y="1955799"/>
                </a:lnTo>
                <a:lnTo>
                  <a:pt x="8545416" y="1943099"/>
                </a:lnTo>
                <a:close/>
              </a:path>
              <a:path w="8728075" h="2032000">
                <a:moveTo>
                  <a:pt x="191425" y="1955799"/>
                </a:moveTo>
                <a:lnTo>
                  <a:pt x="169024" y="1955799"/>
                </a:lnTo>
                <a:lnTo>
                  <a:pt x="178847" y="1968499"/>
                </a:lnTo>
                <a:lnTo>
                  <a:pt x="204229" y="1968499"/>
                </a:lnTo>
                <a:lnTo>
                  <a:pt x="191425" y="1955799"/>
                </a:lnTo>
                <a:close/>
              </a:path>
              <a:path w="8728075" h="2032000">
                <a:moveTo>
                  <a:pt x="206394" y="1943099"/>
                </a:moveTo>
                <a:lnTo>
                  <a:pt x="216172" y="1955799"/>
                </a:lnTo>
                <a:lnTo>
                  <a:pt x="199969" y="1955799"/>
                </a:lnTo>
                <a:lnTo>
                  <a:pt x="210880" y="1968499"/>
                </a:lnTo>
                <a:lnTo>
                  <a:pt x="236243" y="1968499"/>
                </a:lnTo>
                <a:lnTo>
                  <a:pt x="219478" y="1955799"/>
                </a:lnTo>
                <a:lnTo>
                  <a:pt x="206394" y="1943099"/>
                </a:lnTo>
                <a:close/>
              </a:path>
              <a:path w="8728075" h="2032000">
                <a:moveTo>
                  <a:pt x="247768" y="1955799"/>
                </a:moveTo>
                <a:lnTo>
                  <a:pt x="228493" y="1955799"/>
                </a:lnTo>
                <a:lnTo>
                  <a:pt x="241484" y="1968499"/>
                </a:lnTo>
                <a:lnTo>
                  <a:pt x="265206" y="1968499"/>
                </a:lnTo>
                <a:lnTo>
                  <a:pt x="247768" y="1955799"/>
                </a:lnTo>
                <a:close/>
              </a:path>
              <a:path w="8728075" h="2032000">
                <a:moveTo>
                  <a:pt x="320025" y="1955799"/>
                </a:moveTo>
                <a:lnTo>
                  <a:pt x="309478" y="1955799"/>
                </a:lnTo>
                <a:lnTo>
                  <a:pt x="325141" y="1968499"/>
                </a:lnTo>
                <a:lnTo>
                  <a:pt x="333283" y="1968499"/>
                </a:lnTo>
                <a:lnTo>
                  <a:pt x="320025" y="1955799"/>
                </a:lnTo>
                <a:close/>
              </a:path>
              <a:path w="8728075" h="2032000">
                <a:moveTo>
                  <a:pt x="339143" y="1955799"/>
                </a:moveTo>
                <a:lnTo>
                  <a:pt x="334309" y="1955799"/>
                </a:lnTo>
                <a:lnTo>
                  <a:pt x="338361" y="1968499"/>
                </a:lnTo>
                <a:lnTo>
                  <a:pt x="351964" y="1968499"/>
                </a:lnTo>
                <a:lnTo>
                  <a:pt x="339143" y="1955799"/>
                </a:lnTo>
                <a:close/>
              </a:path>
              <a:path w="8728075" h="2032000">
                <a:moveTo>
                  <a:pt x="1373975" y="1955799"/>
                </a:moveTo>
                <a:lnTo>
                  <a:pt x="1341905" y="1955799"/>
                </a:lnTo>
                <a:lnTo>
                  <a:pt x="1337822" y="1968499"/>
                </a:lnTo>
                <a:lnTo>
                  <a:pt x="1378427" y="1968499"/>
                </a:lnTo>
                <a:lnTo>
                  <a:pt x="1373975" y="1955799"/>
                </a:lnTo>
                <a:close/>
              </a:path>
              <a:path w="8728075" h="2032000">
                <a:moveTo>
                  <a:pt x="6970203" y="1955799"/>
                </a:moveTo>
                <a:lnTo>
                  <a:pt x="6937231" y="1955799"/>
                </a:lnTo>
                <a:lnTo>
                  <a:pt x="6927149" y="1968499"/>
                </a:lnTo>
                <a:lnTo>
                  <a:pt x="6983210" y="1968499"/>
                </a:lnTo>
                <a:lnTo>
                  <a:pt x="6970203" y="1955799"/>
                </a:lnTo>
                <a:close/>
              </a:path>
              <a:path w="8728075" h="2032000">
                <a:moveTo>
                  <a:pt x="7278097" y="1955799"/>
                </a:moveTo>
                <a:lnTo>
                  <a:pt x="7238123" y="1955799"/>
                </a:lnTo>
                <a:lnTo>
                  <a:pt x="7222818" y="1968499"/>
                </a:lnTo>
                <a:lnTo>
                  <a:pt x="7263912" y="1968499"/>
                </a:lnTo>
                <a:lnTo>
                  <a:pt x="7274457" y="1967914"/>
                </a:lnTo>
                <a:lnTo>
                  <a:pt x="7278097" y="1955799"/>
                </a:lnTo>
                <a:close/>
              </a:path>
              <a:path w="8728075" h="2032000">
                <a:moveTo>
                  <a:pt x="7274457" y="1967914"/>
                </a:moveTo>
                <a:lnTo>
                  <a:pt x="7263912" y="1968499"/>
                </a:lnTo>
                <a:lnTo>
                  <a:pt x="7274281" y="1968499"/>
                </a:lnTo>
                <a:lnTo>
                  <a:pt x="7274457" y="1967914"/>
                </a:lnTo>
                <a:close/>
              </a:path>
              <a:path w="8728075" h="2032000">
                <a:moveTo>
                  <a:pt x="8081976" y="1955799"/>
                </a:moveTo>
                <a:lnTo>
                  <a:pt x="7492837" y="1955799"/>
                </a:lnTo>
                <a:lnTo>
                  <a:pt x="7274457" y="1967914"/>
                </a:lnTo>
                <a:lnTo>
                  <a:pt x="7274281" y="1968499"/>
                </a:lnTo>
                <a:lnTo>
                  <a:pt x="8082440" y="1968499"/>
                </a:lnTo>
                <a:lnTo>
                  <a:pt x="8081976" y="1955799"/>
                </a:lnTo>
                <a:close/>
              </a:path>
              <a:path w="8728075" h="2032000">
                <a:moveTo>
                  <a:pt x="8155700" y="1955799"/>
                </a:moveTo>
                <a:lnTo>
                  <a:pt x="8130775" y="1955799"/>
                </a:lnTo>
                <a:lnTo>
                  <a:pt x="8126986" y="1968499"/>
                </a:lnTo>
                <a:lnTo>
                  <a:pt x="8153232" y="1968499"/>
                </a:lnTo>
                <a:lnTo>
                  <a:pt x="8155700" y="1955799"/>
                </a:lnTo>
                <a:close/>
              </a:path>
              <a:path w="8728075" h="2032000">
                <a:moveTo>
                  <a:pt x="8452500" y="1955799"/>
                </a:moveTo>
                <a:lnTo>
                  <a:pt x="8275806" y="1955799"/>
                </a:lnTo>
                <a:lnTo>
                  <a:pt x="8265565" y="1968499"/>
                </a:lnTo>
                <a:lnTo>
                  <a:pt x="8439422" y="1968499"/>
                </a:lnTo>
                <a:lnTo>
                  <a:pt x="8452500" y="1955799"/>
                </a:lnTo>
                <a:close/>
              </a:path>
              <a:path w="8728075" h="2032000">
                <a:moveTo>
                  <a:pt x="8454117" y="1955799"/>
                </a:moveTo>
                <a:lnTo>
                  <a:pt x="8452500" y="1955799"/>
                </a:lnTo>
                <a:lnTo>
                  <a:pt x="8439422" y="1968499"/>
                </a:lnTo>
                <a:lnTo>
                  <a:pt x="8454117" y="1955799"/>
                </a:lnTo>
                <a:close/>
              </a:path>
              <a:path w="8728075" h="2032000">
                <a:moveTo>
                  <a:pt x="8465187" y="1955799"/>
                </a:moveTo>
                <a:lnTo>
                  <a:pt x="8454117" y="1955799"/>
                </a:lnTo>
                <a:lnTo>
                  <a:pt x="8439492" y="1968499"/>
                </a:lnTo>
                <a:lnTo>
                  <a:pt x="8457255" y="1968499"/>
                </a:lnTo>
                <a:lnTo>
                  <a:pt x="8465187" y="1955799"/>
                </a:lnTo>
                <a:close/>
              </a:path>
              <a:path w="8728075" h="2032000">
                <a:moveTo>
                  <a:pt x="8531918" y="1955799"/>
                </a:moveTo>
                <a:lnTo>
                  <a:pt x="8470330" y="1955799"/>
                </a:lnTo>
                <a:lnTo>
                  <a:pt x="8457255" y="1968499"/>
                </a:lnTo>
                <a:lnTo>
                  <a:pt x="8518820" y="1968499"/>
                </a:lnTo>
                <a:lnTo>
                  <a:pt x="8531918" y="1955799"/>
                </a:lnTo>
                <a:close/>
              </a:path>
              <a:path w="8728075" h="2032000">
                <a:moveTo>
                  <a:pt x="8580830" y="1943099"/>
                </a:moveTo>
                <a:lnTo>
                  <a:pt x="8551156" y="1943099"/>
                </a:lnTo>
                <a:lnTo>
                  <a:pt x="8542854" y="1955799"/>
                </a:lnTo>
                <a:lnTo>
                  <a:pt x="8536522" y="1955799"/>
                </a:lnTo>
                <a:lnTo>
                  <a:pt x="8525066" y="1968499"/>
                </a:lnTo>
                <a:lnTo>
                  <a:pt x="8556898" y="1968499"/>
                </a:lnTo>
                <a:lnTo>
                  <a:pt x="8569127" y="1955799"/>
                </a:lnTo>
                <a:lnTo>
                  <a:pt x="8580830" y="1943099"/>
                </a:lnTo>
                <a:close/>
              </a:path>
              <a:path w="8728075" h="2032000">
                <a:moveTo>
                  <a:pt x="169401" y="1943099"/>
                </a:moveTo>
                <a:lnTo>
                  <a:pt x="149003" y="1943099"/>
                </a:lnTo>
                <a:lnTo>
                  <a:pt x="159059" y="1955799"/>
                </a:lnTo>
                <a:lnTo>
                  <a:pt x="179825" y="1955799"/>
                </a:lnTo>
                <a:lnTo>
                  <a:pt x="169401" y="1943099"/>
                </a:lnTo>
                <a:close/>
              </a:path>
              <a:path w="8728075" h="2032000">
                <a:moveTo>
                  <a:pt x="213114" y="1930399"/>
                </a:moveTo>
                <a:lnTo>
                  <a:pt x="167278" y="1930399"/>
                </a:lnTo>
                <a:lnTo>
                  <a:pt x="178011" y="1943099"/>
                </a:lnTo>
                <a:lnTo>
                  <a:pt x="188960" y="1955799"/>
                </a:lnTo>
                <a:lnTo>
                  <a:pt x="216172" y="1955799"/>
                </a:lnTo>
                <a:lnTo>
                  <a:pt x="206394" y="1943099"/>
                </a:lnTo>
                <a:lnTo>
                  <a:pt x="226246" y="1943099"/>
                </a:lnTo>
                <a:lnTo>
                  <a:pt x="213114" y="1930399"/>
                </a:lnTo>
                <a:close/>
              </a:path>
              <a:path w="8728075" h="2032000">
                <a:moveTo>
                  <a:pt x="226246" y="1943099"/>
                </a:moveTo>
                <a:lnTo>
                  <a:pt x="206394" y="1943099"/>
                </a:lnTo>
                <a:lnTo>
                  <a:pt x="219478" y="1955799"/>
                </a:lnTo>
                <a:lnTo>
                  <a:pt x="238479" y="1955799"/>
                </a:lnTo>
                <a:lnTo>
                  <a:pt x="226246" y="1943099"/>
                </a:lnTo>
                <a:close/>
              </a:path>
              <a:path w="8728075" h="2032000">
                <a:moveTo>
                  <a:pt x="8482630" y="1943099"/>
                </a:moveTo>
                <a:lnTo>
                  <a:pt x="8431185" y="1943099"/>
                </a:lnTo>
                <a:lnTo>
                  <a:pt x="8418107" y="1955799"/>
                </a:lnTo>
                <a:lnTo>
                  <a:pt x="8468593" y="1955799"/>
                </a:lnTo>
                <a:lnTo>
                  <a:pt x="8482630" y="1943099"/>
                </a:lnTo>
                <a:close/>
              </a:path>
              <a:path w="8728075" h="2032000">
                <a:moveTo>
                  <a:pt x="17554" y="1295399"/>
                </a:moveTo>
                <a:lnTo>
                  <a:pt x="8009" y="1295399"/>
                </a:lnTo>
                <a:lnTo>
                  <a:pt x="8238" y="1308099"/>
                </a:lnTo>
                <a:lnTo>
                  <a:pt x="8669" y="1320799"/>
                </a:lnTo>
                <a:lnTo>
                  <a:pt x="9016" y="1333499"/>
                </a:lnTo>
                <a:lnTo>
                  <a:pt x="7566" y="1346199"/>
                </a:lnTo>
                <a:lnTo>
                  <a:pt x="7315" y="1358899"/>
                </a:lnTo>
                <a:lnTo>
                  <a:pt x="7393" y="1371599"/>
                </a:lnTo>
                <a:lnTo>
                  <a:pt x="6931" y="1384299"/>
                </a:lnTo>
                <a:lnTo>
                  <a:pt x="7300" y="1396999"/>
                </a:lnTo>
                <a:lnTo>
                  <a:pt x="7524" y="1396999"/>
                </a:lnTo>
                <a:lnTo>
                  <a:pt x="7918" y="1498599"/>
                </a:lnTo>
                <a:lnTo>
                  <a:pt x="8104" y="1511299"/>
                </a:lnTo>
                <a:lnTo>
                  <a:pt x="8371" y="1523999"/>
                </a:lnTo>
                <a:lnTo>
                  <a:pt x="8734" y="1536699"/>
                </a:lnTo>
                <a:lnTo>
                  <a:pt x="7892" y="1536699"/>
                </a:lnTo>
                <a:lnTo>
                  <a:pt x="6960" y="1549399"/>
                </a:lnTo>
                <a:lnTo>
                  <a:pt x="6330" y="1562099"/>
                </a:lnTo>
                <a:lnTo>
                  <a:pt x="7087" y="1587499"/>
                </a:lnTo>
                <a:lnTo>
                  <a:pt x="8460" y="1625599"/>
                </a:lnTo>
                <a:lnTo>
                  <a:pt x="10456" y="1663699"/>
                </a:lnTo>
                <a:lnTo>
                  <a:pt x="13453" y="1701799"/>
                </a:lnTo>
                <a:lnTo>
                  <a:pt x="18289" y="1739899"/>
                </a:lnTo>
                <a:lnTo>
                  <a:pt x="20425" y="1739899"/>
                </a:lnTo>
                <a:lnTo>
                  <a:pt x="23022" y="1752599"/>
                </a:lnTo>
                <a:lnTo>
                  <a:pt x="34755" y="1790699"/>
                </a:lnTo>
                <a:lnTo>
                  <a:pt x="47425" y="1816099"/>
                </a:lnTo>
                <a:lnTo>
                  <a:pt x="55013" y="1841499"/>
                </a:lnTo>
                <a:lnTo>
                  <a:pt x="80488" y="1879599"/>
                </a:lnTo>
                <a:lnTo>
                  <a:pt x="99204" y="1904999"/>
                </a:lnTo>
                <a:lnTo>
                  <a:pt x="108925" y="1904999"/>
                </a:lnTo>
                <a:lnTo>
                  <a:pt x="118818" y="1917699"/>
                </a:lnTo>
                <a:lnTo>
                  <a:pt x="138909" y="1943099"/>
                </a:lnTo>
                <a:lnTo>
                  <a:pt x="160126" y="1943099"/>
                </a:lnTo>
                <a:lnTo>
                  <a:pt x="144906" y="1930399"/>
                </a:lnTo>
                <a:lnTo>
                  <a:pt x="128727" y="1917699"/>
                </a:lnTo>
                <a:lnTo>
                  <a:pt x="119058" y="1904999"/>
                </a:lnTo>
                <a:lnTo>
                  <a:pt x="113861" y="1892299"/>
                </a:lnTo>
                <a:lnTo>
                  <a:pt x="111099" y="1892299"/>
                </a:lnTo>
                <a:lnTo>
                  <a:pt x="108736" y="1879599"/>
                </a:lnTo>
                <a:lnTo>
                  <a:pt x="96758" y="1879599"/>
                </a:lnTo>
                <a:lnTo>
                  <a:pt x="92765" y="1870979"/>
                </a:lnTo>
                <a:lnTo>
                  <a:pt x="89400" y="1866899"/>
                </a:lnTo>
                <a:lnTo>
                  <a:pt x="80447" y="1854199"/>
                </a:lnTo>
                <a:lnTo>
                  <a:pt x="79800" y="1854199"/>
                </a:lnTo>
                <a:lnTo>
                  <a:pt x="79295" y="1852276"/>
                </a:lnTo>
                <a:lnTo>
                  <a:pt x="72837" y="1841499"/>
                </a:lnTo>
                <a:lnTo>
                  <a:pt x="66393" y="1828799"/>
                </a:lnTo>
                <a:lnTo>
                  <a:pt x="60937" y="1816099"/>
                </a:lnTo>
                <a:lnTo>
                  <a:pt x="56290" y="1816099"/>
                </a:lnTo>
                <a:lnTo>
                  <a:pt x="52274" y="1803399"/>
                </a:lnTo>
                <a:lnTo>
                  <a:pt x="45008" y="1790699"/>
                </a:lnTo>
                <a:lnTo>
                  <a:pt x="36134" y="1765299"/>
                </a:lnTo>
                <a:lnTo>
                  <a:pt x="32455" y="1752599"/>
                </a:lnTo>
                <a:lnTo>
                  <a:pt x="31445" y="1752599"/>
                </a:lnTo>
                <a:lnTo>
                  <a:pt x="29540" y="1739899"/>
                </a:lnTo>
                <a:lnTo>
                  <a:pt x="27089" y="1727199"/>
                </a:lnTo>
                <a:lnTo>
                  <a:pt x="24442" y="1714499"/>
                </a:lnTo>
                <a:lnTo>
                  <a:pt x="21946" y="1689099"/>
                </a:lnTo>
                <a:lnTo>
                  <a:pt x="23602" y="1689099"/>
                </a:lnTo>
                <a:lnTo>
                  <a:pt x="22490" y="1676399"/>
                </a:lnTo>
                <a:lnTo>
                  <a:pt x="21318" y="1650999"/>
                </a:lnTo>
                <a:lnTo>
                  <a:pt x="20548" y="1638299"/>
                </a:lnTo>
                <a:lnTo>
                  <a:pt x="22763" y="1638299"/>
                </a:lnTo>
                <a:lnTo>
                  <a:pt x="22308" y="1625599"/>
                </a:lnTo>
                <a:lnTo>
                  <a:pt x="22046" y="1612899"/>
                </a:lnTo>
                <a:lnTo>
                  <a:pt x="21936" y="1587499"/>
                </a:lnTo>
                <a:lnTo>
                  <a:pt x="20068" y="1587499"/>
                </a:lnTo>
                <a:lnTo>
                  <a:pt x="19056" y="1574799"/>
                </a:lnTo>
                <a:lnTo>
                  <a:pt x="18411" y="1562099"/>
                </a:lnTo>
                <a:lnTo>
                  <a:pt x="18068" y="1549399"/>
                </a:lnTo>
                <a:lnTo>
                  <a:pt x="18022" y="1523999"/>
                </a:lnTo>
                <a:lnTo>
                  <a:pt x="18187" y="1511299"/>
                </a:lnTo>
                <a:lnTo>
                  <a:pt x="18390" y="1498599"/>
                </a:lnTo>
                <a:lnTo>
                  <a:pt x="18564" y="1485899"/>
                </a:lnTo>
                <a:lnTo>
                  <a:pt x="18564" y="1460499"/>
                </a:lnTo>
                <a:lnTo>
                  <a:pt x="18258" y="1447799"/>
                </a:lnTo>
                <a:lnTo>
                  <a:pt x="17659" y="1435099"/>
                </a:lnTo>
                <a:lnTo>
                  <a:pt x="21179" y="1435099"/>
                </a:lnTo>
                <a:lnTo>
                  <a:pt x="18973" y="1396999"/>
                </a:lnTo>
                <a:lnTo>
                  <a:pt x="17115" y="1358899"/>
                </a:lnTo>
                <a:lnTo>
                  <a:pt x="16579" y="1346199"/>
                </a:lnTo>
                <a:lnTo>
                  <a:pt x="16699" y="1333499"/>
                </a:lnTo>
                <a:lnTo>
                  <a:pt x="16914" y="1320799"/>
                </a:lnTo>
                <a:lnTo>
                  <a:pt x="17205" y="1308099"/>
                </a:lnTo>
                <a:lnTo>
                  <a:pt x="17554" y="1295399"/>
                </a:lnTo>
                <a:close/>
              </a:path>
              <a:path w="8728075" h="2032000">
                <a:moveTo>
                  <a:pt x="8508230" y="1930399"/>
                </a:moveTo>
                <a:lnTo>
                  <a:pt x="8465974" y="1930399"/>
                </a:lnTo>
                <a:lnTo>
                  <a:pt x="8454044" y="1943099"/>
                </a:lnTo>
                <a:lnTo>
                  <a:pt x="8495939" y="1943099"/>
                </a:lnTo>
                <a:lnTo>
                  <a:pt x="8508230" y="1930399"/>
                </a:lnTo>
                <a:close/>
              </a:path>
              <a:path w="8728075" h="2032000">
                <a:moveTo>
                  <a:pt x="8568233" y="1930399"/>
                </a:moveTo>
                <a:lnTo>
                  <a:pt x="8528072" y="1930399"/>
                </a:lnTo>
                <a:lnTo>
                  <a:pt x="8517488" y="1943099"/>
                </a:lnTo>
                <a:lnTo>
                  <a:pt x="8555555" y="1943099"/>
                </a:lnTo>
                <a:lnTo>
                  <a:pt x="8568233" y="1930399"/>
                </a:lnTo>
                <a:close/>
              </a:path>
              <a:path w="8728075" h="2032000">
                <a:moveTo>
                  <a:pt x="8579442" y="1917699"/>
                </a:moveTo>
                <a:lnTo>
                  <a:pt x="8534948" y="1917699"/>
                </a:lnTo>
                <a:lnTo>
                  <a:pt x="8524073" y="1930399"/>
                </a:lnTo>
                <a:lnTo>
                  <a:pt x="8568233" y="1930399"/>
                </a:lnTo>
                <a:lnTo>
                  <a:pt x="8555555" y="1943099"/>
                </a:lnTo>
                <a:lnTo>
                  <a:pt x="8559547" y="1943099"/>
                </a:lnTo>
                <a:lnTo>
                  <a:pt x="8570732" y="1930399"/>
                </a:lnTo>
                <a:lnTo>
                  <a:pt x="8579442" y="1917699"/>
                </a:lnTo>
                <a:close/>
              </a:path>
              <a:path w="8728075" h="2032000">
                <a:moveTo>
                  <a:pt x="8623609" y="1879599"/>
                </a:moveTo>
                <a:lnTo>
                  <a:pt x="8621264" y="1879599"/>
                </a:lnTo>
                <a:lnTo>
                  <a:pt x="8614052" y="1892299"/>
                </a:lnTo>
                <a:lnTo>
                  <a:pt x="8606488" y="1904999"/>
                </a:lnTo>
                <a:lnTo>
                  <a:pt x="8598347" y="1904999"/>
                </a:lnTo>
                <a:lnTo>
                  <a:pt x="8589406" y="1917699"/>
                </a:lnTo>
                <a:lnTo>
                  <a:pt x="8579443" y="1930399"/>
                </a:lnTo>
                <a:lnTo>
                  <a:pt x="8570732" y="1930399"/>
                </a:lnTo>
                <a:lnTo>
                  <a:pt x="8559547" y="1943099"/>
                </a:lnTo>
                <a:lnTo>
                  <a:pt x="8591872" y="1943099"/>
                </a:lnTo>
                <a:lnTo>
                  <a:pt x="8602119" y="1930399"/>
                </a:lnTo>
                <a:lnTo>
                  <a:pt x="8611436" y="1917699"/>
                </a:lnTo>
                <a:lnTo>
                  <a:pt x="8619688" y="1917699"/>
                </a:lnTo>
                <a:lnTo>
                  <a:pt x="8626741" y="1904999"/>
                </a:lnTo>
                <a:lnTo>
                  <a:pt x="8632460" y="1892299"/>
                </a:lnTo>
                <a:lnTo>
                  <a:pt x="8616935" y="1892299"/>
                </a:lnTo>
                <a:lnTo>
                  <a:pt x="8623609" y="1879599"/>
                </a:lnTo>
                <a:close/>
              </a:path>
              <a:path w="8728075" h="2032000">
                <a:moveTo>
                  <a:pt x="187649" y="1917699"/>
                </a:moveTo>
                <a:lnTo>
                  <a:pt x="147087" y="1917699"/>
                </a:lnTo>
                <a:lnTo>
                  <a:pt x="156918" y="1930399"/>
                </a:lnTo>
                <a:lnTo>
                  <a:pt x="192166" y="1930399"/>
                </a:lnTo>
                <a:lnTo>
                  <a:pt x="187649" y="1917699"/>
                </a:lnTo>
                <a:close/>
              </a:path>
              <a:path w="8728075" h="2032000">
                <a:moveTo>
                  <a:pt x="8541432" y="1904999"/>
                </a:moveTo>
                <a:lnTo>
                  <a:pt x="8512574" y="1904999"/>
                </a:lnTo>
                <a:lnTo>
                  <a:pt x="8499652" y="1917699"/>
                </a:lnTo>
                <a:lnTo>
                  <a:pt x="8483853" y="1930399"/>
                </a:lnTo>
                <a:lnTo>
                  <a:pt x="8519215" y="1930399"/>
                </a:lnTo>
                <a:lnTo>
                  <a:pt x="8528603" y="1917699"/>
                </a:lnTo>
                <a:lnTo>
                  <a:pt x="8536105" y="1917699"/>
                </a:lnTo>
                <a:lnTo>
                  <a:pt x="8541432" y="1904999"/>
                </a:lnTo>
                <a:close/>
              </a:path>
              <a:path w="8728075" h="2032000">
                <a:moveTo>
                  <a:pt x="54048" y="1422399"/>
                </a:moveTo>
                <a:lnTo>
                  <a:pt x="51674" y="1422399"/>
                </a:lnTo>
                <a:lnTo>
                  <a:pt x="52463" y="1435099"/>
                </a:lnTo>
                <a:lnTo>
                  <a:pt x="52480" y="1447799"/>
                </a:lnTo>
                <a:lnTo>
                  <a:pt x="52041" y="1460499"/>
                </a:lnTo>
                <a:lnTo>
                  <a:pt x="51654" y="1460499"/>
                </a:lnTo>
                <a:lnTo>
                  <a:pt x="51326" y="1473199"/>
                </a:lnTo>
                <a:lnTo>
                  <a:pt x="51094" y="1485899"/>
                </a:lnTo>
                <a:lnTo>
                  <a:pt x="51071" y="1511299"/>
                </a:lnTo>
                <a:lnTo>
                  <a:pt x="51357" y="1523999"/>
                </a:lnTo>
                <a:lnTo>
                  <a:pt x="51852" y="1549399"/>
                </a:lnTo>
                <a:lnTo>
                  <a:pt x="29221" y="1549399"/>
                </a:lnTo>
                <a:lnTo>
                  <a:pt x="29581" y="1562099"/>
                </a:lnTo>
                <a:lnTo>
                  <a:pt x="29506" y="1587499"/>
                </a:lnTo>
                <a:lnTo>
                  <a:pt x="29203" y="1600199"/>
                </a:lnTo>
                <a:lnTo>
                  <a:pt x="28767" y="1612899"/>
                </a:lnTo>
                <a:lnTo>
                  <a:pt x="27885" y="1625599"/>
                </a:lnTo>
                <a:lnTo>
                  <a:pt x="27630" y="1638299"/>
                </a:lnTo>
                <a:lnTo>
                  <a:pt x="27627" y="1650999"/>
                </a:lnTo>
                <a:lnTo>
                  <a:pt x="29662" y="1663699"/>
                </a:lnTo>
                <a:lnTo>
                  <a:pt x="30705" y="1676399"/>
                </a:lnTo>
                <a:lnTo>
                  <a:pt x="31209" y="1689099"/>
                </a:lnTo>
                <a:lnTo>
                  <a:pt x="31630" y="1701799"/>
                </a:lnTo>
                <a:lnTo>
                  <a:pt x="33084" y="1701799"/>
                </a:lnTo>
                <a:lnTo>
                  <a:pt x="33999" y="1714499"/>
                </a:lnTo>
                <a:lnTo>
                  <a:pt x="36144" y="1714499"/>
                </a:lnTo>
                <a:lnTo>
                  <a:pt x="37548" y="1727199"/>
                </a:lnTo>
                <a:lnTo>
                  <a:pt x="40836" y="1739899"/>
                </a:lnTo>
                <a:lnTo>
                  <a:pt x="43729" y="1752599"/>
                </a:lnTo>
                <a:lnTo>
                  <a:pt x="46405" y="1765299"/>
                </a:lnTo>
                <a:lnTo>
                  <a:pt x="49042" y="1777999"/>
                </a:lnTo>
                <a:lnTo>
                  <a:pt x="51818" y="1790699"/>
                </a:lnTo>
                <a:lnTo>
                  <a:pt x="57340" y="1790699"/>
                </a:lnTo>
                <a:lnTo>
                  <a:pt x="62421" y="1803399"/>
                </a:lnTo>
                <a:lnTo>
                  <a:pt x="73057" y="1828799"/>
                </a:lnTo>
                <a:lnTo>
                  <a:pt x="76990" y="1841499"/>
                </a:lnTo>
                <a:lnTo>
                  <a:pt x="79899" y="1841499"/>
                </a:lnTo>
                <a:lnTo>
                  <a:pt x="81276" y="1851157"/>
                </a:lnTo>
                <a:lnTo>
                  <a:pt x="83357" y="1854199"/>
                </a:lnTo>
                <a:lnTo>
                  <a:pt x="90875" y="1866899"/>
                </a:lnTo>
                <a:lnTo>
                  <a:pt x="92765" y="1870979"/>
                </a:lnTo>
                <a:lnTo>
                  <a:pt x="99875" y="1879599"/>
                </a:lnTo>
                <a:lnTo>
                  <a:pt x="108736" y="1879599"/>
                </a:lnTo>
                <a:lnTo>
                  <a:pt x="120936" y="1892299"/>
                </a:lnTo>
                <a:lnTo>
                  <a:pt x="129638" y="1904999"/>
                </a:lnTo>
                <a:lnTo>
                  <a:pt x="137942" y="1917699"/>
                </a:lnTo>
                <a:lnTo>
                  <a:pt x="177978" y="1917699"/>
                </a:lnTo>
                <a:lnTo>
                  <a:pt x="165375" y="1904999"/>
                </a:lnTo>
                <a:lnTo>
                  <a:pt x="154472" y="1892299"/>
                </a:lnTo>
                <a:lnTo>
                  <a:pt x="145025" y="1892299"/>
                </a:lnTo>
                <a:lnTo>
                  <a:pt x="136785" y="1879599"/>
                </a:lnTo>
                <a:lnTo>
                  <a:pt x="129509" y="1866899"/>
                </a:lnTo>
                <a:lnTo>
                  <a:pt x="122950" y="1854199"/>
                </a:lnTo>
                <a:lnTo>
                  <a:pt x="116861" y="1854199"/>
                </a:lnTo>
                <a:lnTo>
                  <a:pt x="110997" y="1841499"/>
                </a:lnTo>
                <a:lnTo>
                  <a:pt x="98960" y="1816099"/>
                </a:lnTo>
                <a:lnTo>
                  <a:pt x="94026" y="1816099"/>
                </a:lnTo>
                <a:lnTo>
                  <a:pt x="86784" y="1803399"/>
                </a:lnTo>
                <a:lnTo>
                  <a:pt x="80232" y="1790699"/>
                </a:lnTo>
                <a:lnTo>
                  <a:pt x="75274" y="1777999"/>
                </a:lnTo>
                <a:lnTo>
                  <a:pt x="71548" y="1765299"/>
                </a:lnTo>
                <a:lnTo>
                  <a:pt x="68697" y="1752599"/>
                </a:lnTo>
                <a:lnTo>
                  <a:pt x="67067" y="1752599"/>
                </a:lnTo>
                <a:lnTo>
                  <a:pt x="65326" y="1739899"/>
                </a:lnTo>
                <a:lnTo>
                  <a:pt x="63511" y="1739899"/>
                </a:lnTo>
                <a:lnTo>
                  <a:pt x="59801" y="1714499"/>
                </a:lnTo>
                <a:lnTo>
                  <a:pt x="57978" y="1701799"/>
                </a:lnTo>
                <a:lnTo>
                  <a:pt x="56224" y="1689099"/>
                </a:lnTo>
                <a:lnTo>
                  <a:pt x="54575" y="1676399"/>
                </a:lnTo>
                <a:lnTo>
                  <a:pt x="53068" y="1650999"/>
                </a:lnTo>
                <a:lnTo>
                  <a:pt x="51737" y="1638299"/>
                </a:lnTo>
                <a:lnTo>
                  <a:pt x="50619" y="1625599"/>
                </a:lnTo>
                <a:lnTo>
                  <a:pt x="49749" y="1600199"/>
                </a:lnTo>
                <a:lnTo>
                  <a:pt x="51162" y="1600199"/>
                </a:lnTo>
                <a:lnTo>
                  <a:pt x="51490" y="1587499"/>
                </a:lnTo>
                <a:lnTo>
                  <a:pt x="51930" y="1562099"/>
                </a:lnTo>
                <a:lnTo>
                  <a:pt x="52255" y="1549399"/>
                </a:lnTo>
                <a:lnTo>
                  <a:pt x="52792" y="1536699"/>
                </a:lnTo>
                <a:lnTo>
                  <a:pt x="54665" y="1536699"/>
                </a:lnTo>
                <a:lnTo>
                  <a:pt x="53581" y="1511299"/>
                </a:lnTo>
                <a:lnTo>
                  <a:pt x="53166" y="1498599"/>
                </a:lnTo>
                <a:lnTo>
                  <a:pt x="52915" y="1485899"/>
                </a:lnTo>
                <a:lnTo>
                  <a:pt x="52888" y="1473199"/>
                </a:lnTo>
                <a:lnTo>
                  <a:pt x="53146" y="1460499"/>
                </a:lnTo>
                <a:lnTo>
                  <a:pt x="53749" y="1447799"/>
                </a:lnTo>
                <a:lnTo>
                  <a:pt x="54757" y="1435099"/>
                </a:lnTo>
                <a:lnTo>
                  <a:pt x="54048" y="1422399"/>
                </a:lnTo>
                <a:close/>
              </a:path>
              <a:path w="8728075" h="2032000">
                <a:moveTo>
                  <a:pt x="8625735" y="1866899"/>
                </a:moveTo>
                <a:lnTo>
                  <a:pt x="8594759" y="1866899"/>
                </a:lnTo>
                <a:lnTo>
                  <a:pt x="8586492" y="1879599"/>
                </a:lnTo>
                <a:lnTo>
                  <a:pt x="8577567" y="1892299"/>
                </a:lnTo>
                <a:lnTo>
                  <a:pt x="8567997" y="1904999"/>
                </a:lnTo>
                <a:lnTo>
                  <a:pt x="8555424" y="1904999"/>
                </a:lnTo>
                <a:lnTo>
                  <a:pt x="8545412" y="1917699"/>
                </a:lnTo>
                <a:lnTo>
                  <a:pt x="8586146" y="1917699"/>
                </a:lnTo>
                <a:lnTo>
                  <a:pt x="8590165" y="1904999"/>
                </a:lnTo>
                <a:lnTo>
                  <a:pt x="8604497" y="1892299"/>
                </a:lnTo>
                <a:lnTo>
                  <a:pt x="8616220" y="1879599"/>
                </a:lnTo>
                <a:lnTo>
                  <a:pt x="8625735" y="1866899"/>
                </a:lnTo>
                <a:close/>
              </a:path>
              <a:path w="8728075" h="2032000">
                <a:moveTo>
                  <a:pt x="8561327" y="1892299"/>
                </a:moveTo>
                <a:lnTo>
                  <a:pt x="8536292" y="1892299"/>
                </a:lnTo>
                <a:lnTo>
                  <a:pt x="8530672" y="1904999"/>
                </a:lnTo>
                <a:lnTo>
                  <a:pt x="8552077" y="1904999"/>
                </a:lnTo>
                <a:lnTo>
                  <a:pt x="8561327" y="1892299"/>
                </a:lnTo>
                <a:close/>
              </a:path>
              <a:path w="8728075" h="2032000">
                <a:moveTo>
                  <a:pt x="8569328" y="1898786"/>
                </a:moveTo>
                <a:lnTo>
                  <a:pt x="8564239" y="1904999"/>
                </a:lnTo>
                <a:lnTo>
                  <a:pt x="8564938" y="1904999"/>
                </a:lnTo>
                <a:lnTo>
                  <a:pt x="8569328" y="1898786"/>
                </a:lnTo>
                <a:close/>
              </a:path>
              <a:path w="8728075" h="2032000">
                <a:moveTo>
                  <a:pt x="8574639" y="1892299"/>
                </a:moveTo>
                <a:lnTo>
                  <a:pt x="8573910" y="1892299"/>
                </a:lnTo>
                <a:lnTo>
                  <a:pt x="8569328" y="1898786"/>
                </a:lnTo>
                <a:lnTo>
                  <a:pt x="8574639" y="1892299"/>
                </a:lnTo>
                <a:close/>
              </a:path>
              <a:path w="8728075" h="2032000">
                <a:moveTo>
                  <a:pt x="8611501" y="1828799"/>
                </a:moveTo>
                <a:lnTo>
                  <a:pt x="8597616" y="1828799"/>
                </a:lnTo>
                <a:lnTo>
                  <a:pt x="8590374" y="1841499"/>
                </a:lnTo>
                <a:lnTo>
                  <a:pt x="8580938" y="1854199"/>
                </a:lnTo>
                <a:lnTo>
                  <a:pt x="8576790" y="1854199"/>
                </a:lnTo>
                <a:lnTo>
                  <a:pt x="8568271" y="1866899"/>
                </a:lnTo>
                <a:lnTo>
                  <a:pt x="8557361" y="1879599"/>
                </a:lnTo>
                <a:lnTo>
                  <a:pt x="8546041" y="1892299"/>
                </a:lnTo>
                <a:lnTo>
                  <a:pt x="8569696" y="1892299"/>
                </a:lnTo>
                <a:lnTo>
                  <a:pt x="8577702" y="1879599"/>
                </a:lnTo>
                <a:lnTo>
                  <a:pt x="8585859" y="1866899"/>
                </a:lnTo>
                <a:lnTo>
                  <a:pt x="8594684" y="1854199"/>
                </a:lnTo>
                <a:lnTo>
                  <a:pt x="8604692" y="1841499"/>
                </a:lnTo>
                <a:lnTo>
                  <a:pt x="8607628" y="1841499"/>
                </a:lnTo>
                <a:lnTo>
                  <a:pt x="8611501" y="1828799"/>
                </a:lnTo>
                <a:close/>
              </a:path>
              <a:path w="8728075" h="2032000">
                <a:moveTo>
                  <a:pt x="8651411" y="1866899"/>
                </a:moveTo>
                <a:lnTo>
                  <a:pt x="8638219" y="1866899"/>
                </a:lnTo>
                <a:lnTo>
                  <a:pt x="8632711" y="1879599"/>
                </a:lnTo>
                <a:lnTo>
                  <a:pt x="8625846" y="1879599"/>
                </a:lnTo>
                <a:lnTo>
                  <a:pt x="8617010" y="1892299"/>
                </a:lnTo>
                <a:lnTo>
                  <a:pt x="8638166" y="1892299"/>
                </a:lnTo>
                <a:lnTo>
                  <a:pt x="8644575" y="1879599"/>
                </a:lnTo>
                <a:lnTo>
                  <a:pt x="8651411" y="1866899"/>
                </a:lnTo>
                <a:close/>
              </a:path>
              <a:path w="8728075" h="2032000">
                <a:moveTo>
                  <a:pt x="92765" y="1870979"/>
                </a:moveTo>
                <a:lnTo>
                  <a:pt x="96758" y="1879599"/>
                </a:lnTo>
                <a:lnTo>
                  <a:pt x="99875" y="1879599"/>
                </a:lnTo>
                <a:lnTo>
                  <a:pt x="92765" y="1870979"/>
                </a:lnTo>
                <a:close/>
              </a:path>
              <a:path w="8728075" h="2032000">
                <a:moveTo>
                  <a:pt x="8643011" y="1854199"/>
                </a:moveTo>
                <a:lnTo>
                  <a:pt x="8634996" y="1863788"/>
                </a:lnTo>
                <a:lnTo>
                  <a:pt x="8633449" y="1866899"/>
                </a:lnTo>
                <a:lnTo>
                  <a:pt x="8632396" y="1866899"/>
                </a:lnTo>
                <a:lnTo>
                  <a:pt x="8623609" y="1879599"/>
                </a:lnTo>
                <a:lnTo>
                  <a:pt x="8628345" y="1879599"/>
                </a:lnTo>
                <a:lnTo>
                  <a:pt x="8635520" y="1866899"/>
                </a:lnTo>
                <a:lnTo>
                  <a:pt x="8643011" y="1854199"/>
                </a:lnTo>
                <a:close/>
              </a:path>
              <a:path w="8728075" h="2032000">
                <a:moveTo>
                  <a:pt x="8663911" y="1803399"/>
                </a:moveTo>
                <a:lnTo>
                  <a:pt x="8635584" y="1803399"/>
                </a:lnTo>
                <a:lnTo>
                  <a:pt x="8633355" y="1816099"/>
                </a:lnTo>
                <a:lnTo>
                  <a:pt x="8627579" y="1816099"/>
                </a:lnTo>
                <a:lnTo>
                  <a:pt x="8620268" y="1828799"/>
                </a:lnTo>
                <a:lnTo>
                  <a:pt x="8613435" y="1841499"/>
                </a:lnTo>
                <a:lnTo>
                  <a:pt x="8609092" y="1854199"/>
                </a:lnTo>
                <a:lnTo>
                  <a:pt x="8609251" y="1854199"/>
                </a:lnTo>
                <a:lnTo>
                  <a:pt x="8602350" y="1866899"/>
                </a:lnTo>
                <a:lnTo>
                  <a:pt x="8632396" y="1866899"/>
                </a:lnTo>
                <a:lnTo>
                  <a:pt x="8634996" y="1863788"/>
                </a:lnTo>
                <a:lnTo>
                  <a:pt x="8639765" y="1854199"/>
                </a:lnTo>
                <a:lnTo>
                  <a:pt x="8645086" y="1841499"/>
                </a:lnTo>
                <a:lnTo>
                  <a:pt x="8649818" y="1828799"/>
                </a:lnTo>
                <a:lnTo>
                  <a:pt x="8654365" y="1828799"/>
                </a:lnTo>
                <a:lnTo>
                  <a:pt x="8663911" y="1803399"/>
                </a:lnTo>
                <a:close/>
              </a:path>
              <a:path w="8728075" h="2032000">
                <a:moveTo>
                  <a:pt x="8685930" y="1816099"/>
                </a:moveTo>
                <a:lnTo>
                  <a:pt x="8666805" y="1816099"/>
                </a:lnTo>
                <a:lnTo>
                  <a:pt x="8658909" y="1828799"/>
                </a:lnTo>
                <a:lnTo>
                  <a:pt x="8652715" y="1841499"/>
                </a:lnTo>
                <a:lnTo>
                  <a:pt x="8647610" y="1854199"/>
                </a:lnTo>
                <a:lnTo>
                  <a:pt x="8642982" y="1866899"/>
                </a:lnTo>
                <a:lnTo>
                  <a:pt x="8658397" y="1866899"/>
                </a:lnTo>
                <a:lnTo>
                  <a:pt x="8665258" y="1854199"/>
                </a:lnTo>
                <a:lnTo>
                  <a:pt x="8671718" y="1841499"/>
                </a:lnTo>
                <a:lnTo>
                  <a:pt x="8682330" y="1828799"/>
                </a:lnTo>
                <a:lnTo>
                  <a:pt x="8685930" y="1816099"/>
                </a:lnTo>
                <a:close/>
              </a:path>
              <a:path w="8728075" h="2032000">
                <a:moveTo>
                  <a:pt x="77582" y="1845752"/>
                </a:moveTo>
                <a:lnTo>
                  <a:pt x="79295" y="1852276"/>
                </a:lnTo>
                <a:lnTo>
                  <a:pt x="80447" y="1854199"/>
                </a:lnTo>
                <a:lnTo>
                  <a:pt x="81710" y="1854199"/>
                </a:lnTo>
                <a:lnTo>
                  <a:pt x="81276" y="1851157"/>
                </a:lnTo>
                <a:lnTo>
                  <a:pt x="77582" y="1845752"/>
                </a:lnTo>
                <a:close/>
              </a:path>
              <a:path w="8728075" h="2032000">
                <a:moveTo>
                  <a:pt x="65298" y="1816099"/>
                </a:moveTo>
                <a:lnTo>
                  <a:pt x="74674" y="1841499"/>
                </a:lnTo>
                <a:lnTo>
                  <a:pt x="77582" y="1845752"/>
                </a:lnTo>
                <a:lnTo>
                  <a:pt x="76465" y="1841499"/>
                </a:lnTo>
                <a:lnTo>
                  <a:pt x="71656" y="1828799"/>
                </a:lnTo>
                <a:lnTo>
                  <a:pt x="65298" y="1816099"/>
                </a:lnTo>
                <a:close/>
              </a:path>
              <a:path w="8728075" h="2032000">
                <a:moveTo>
                  <a:pt x="8629513" y="1790699"/>
                </a:moveTo>
                <a:lnTo>
                  <a:pt x="8617762" y="1790699"/>
                </a:lnTo>
                <a:lnTo>
                  <a:pt x="8613843" y="1800605"/>
                </a:lnTo>
                <a:lnTo>
                  <a:pt x="8613379" y="1803399"/>
                </a:lnTo>
                <a:lnTo>
                  <a:pt x="8612737" y="1803399"/>
                </a:lnTo>
                <a:lnTo>
                  <a:pt x="8608142" y="1816099"/>
                </a:lnTo>
                <a:lnTo>
                  <a:pt x="8603320" y="1828799"/>
                </a:lnTo>
                <a:lnTo>
                  <a:pt x="8615124" y="1828799"/>
                </a:lnTo>
                <a:lnTo>
                  <a:pt x="8617310" y="1816099"/>
                </a:lnTo>
                <a:lnTo>
                  <a:pt x="8612617" y="1816099"/>
                </a:lnTo>
                <a:lnTo>
                  <a:pt x="8623451" y="1803399"/>
                </a:lnTo>
                <a:lnTo>
                  <a:pt x="8613379" y="1803399"/>
                </a:lnTo>
                <a:lnTo>
                  <a:pt x="8613843" y="1800605"/>
                </a:lnTo>
                <a:lnTo>
                  <a:pt x="8624785" y="1800605"/>
                </a:lnTo>
                <a:lnTo>
                  <a:pt x="8629513" y="1790699"/>
                </a:lnTo>
                <a:close/>
              </a:path>
              <a:path w="8728075" h="2032000">
                <a:moveTo>
                  <a:pt x="8656706" y="1752599"/>
                </a:moveTo>
                <a:lnTo>
                  <a:pt x="8649414" y="1752599"/>
                </a:lnTo>
                <a:lnTo>
                  <a:pt x="8645562" y="1777999"/>
                </a:lnTo>
                <a:lnTo>
                  <a:pt x="8640703" y="1790699"/>
                </a:lnTo>
                <a:lnTo>
                  <a:pt x="8634756" y="1803399"/>
                </a:lnTo>
                <a:lnTo>
                  <a:pt x="8628715" y="1816099"/>
                </a:lnTo>
                <a:lnTo>
                  <a:pt x="8630150" y="1816099"/>
                </a:lnTo>
                <a:lnTo>
                  <a:pt x="8635584" y="1803399"/>
                </a:lnTo>
                <a:lnTo>
                  <a:pt x="8663911" y="1803399"/>
                </a:lnTo>
                <a:lnTo>
                  <a:pt x="8668969" y="1790699"/>
                </a:lnTo>
                <a:lnTo>
                  <a:pt x="8643595" y="1790699"/>
                </a:lnTo>
                <a:lnTo>
                  <a:pt x="8648236" y="1777999"/>
                </a:lnTo>
                <a:lnTo>
                  <a:pt x="8651799" y="1765299"/>
                </a:lnTo>
                <a:lnTo>
                  <a:pt x="8652849" y="1765299"/>
                </a:lnTo>
                <a:lnTo>
                  <a:pt x="8655945" y="1757058"/>
                </a:lnTo>
                <a:lnTo>
                  <a:pt x="8656706" y="1752599"/>
                </a:lnTo>
                <a:close/>
              </a:path>
              <a:path w="8728075" h="2032000">
                <a:moveTo>
                  <a:pt x="8719397" y="1689099"/>
                </a:moveTo>
                <a:lnTo>
                  <a:pt x="8705431" y="1689099"/>
                </a:lnTo>
                <a:lnTo>
                  <a:pt x="8704035" y="1701799"/>
                </a:lnTo>
                <a:lnTo>
                  <a:pt x="8702912" y="1714499"/>
                </a:lnTo>
                <a:lnTo>
                  <a:pt x="8701700" y="1714499"/>
                </a:lnTo>
                <a:lnTo>
                  <a:pt x="8700038" y="1727199"/>
                </a:lnTo>
                <a:lnTo>
                  <a:pt x="8697564" y="1739899"/>
                </a:lnTo>
                <a:lnTo>
                  <a:pt x="8693915" y="1752599"/>
                </a:lnTo>
                <a:lnTo>
                  <a:pt x="8688730" y="1765299"/>
                </a:lnTo>
                <a:lnTo>
                  <a:pt x="8684138" y="1765299"/>
                </a:lnTo>
                <a:lnTo>
                  <a:pt x="8681424" y="1777999"/>
                </a:lnTo>
                <a:lnTo>
                  <a:pt x="8677829" y="1777999"/>
                </a:lnTo>
                <a:lnTo>
                  <a:pt x="8672898" y="1790699"/>
                </a:lnTo>
                <a:lnTo>
                  <a:pt x="8667185" y="1803399"/>
                </a:lnTo>
                <a:lnTo>
                  <a:pt x="8666489" y="1816099"/>
                </a:lnTo>
                <a:lnTo>
                  <a:pt x="8686939" y="1816099"/>
                </a:lnTo>
                <a:lnTo>
                  <a:pt x="8689444" y="1803399"/>
                </a:lnTo>
                <a:lnTo>
                  <a:pt x="8693391" y="1790699"/>
                </a:lnTo>
                <a:lnTo>
                  <a:pt x="8702722" y="1765299"/>
                </a:lnTo>
                <a:lnTo>
                  <a:pt x="8706662" y="1752599"/>
                </a:lnTo>
                <a:lnTo>
                  <a:pt x="8709312" y="1739899"/>
                </a:lnTo>
                <a:lnTo>
                  <a:pt x="8711305" y="1739899"/>
                </a:lnTo>
                <a:lnTo>
                  <a:pt x="8715035" y="1727199"/>
                </a:lnTo>
                <a:lnTo>
                  <a:pt x="8717682" y="1701799"/>
                </a:lnTo>
                <a:lnTo>
                  <a:pt x="8719397" y="1689099"/>
                </a:lnTo>
                <a:close/>
              </a:path>
              <a:path w="8728075" h="2032000">
                <a:moveTo>
                  <a:pt x="8643279" y="1752599"/>
                </a:moveTo>
                <a:lnTo>
                  <a:pt x="8631648" y="1752599"/>
                </a:lnTo>
                <a:lnTo>
                  <a:pt x="8626766" y="1765299"/>
                </a:lnTo>
                <a:lnTo>
                  <a:pt x="8620125" y="1777999"/>
                </a:lnTo>
                <a:lnTo>
                  <a:pt x="8614490" y="1790699"/>
                </a:lnTo>
                <a:lnTo>
                  <a:pt x="8612644" y="1803399"/>
                </a:lnTo>
                <a:lnTo>
                  <a:pt x="8613843" y="1800605"/>
                </a:lnTo>
                <a:lnTo>
                  <a:pt x="8615487" y="1790699"/>
                </a:lnTo>
                <a:lnTo>
                  <a:pt x="8633073" y="1790699"/>
                </a:lnTo>
                <a:lnTo>
                  <a:pt x="8638636" y="1777999"/>
                </a:lnTo>
                <a:lnTo>
                  <a:pt x="8644721" y="1765299"/>
                </a:lnTo>
                <a:lnTo>
                  <a:pt x="8640140" y="1765299"/>
                </a:lnTo>
                <a:lnTo>
                  <a:pt x="8643279" y="1752599"/>
                </a:lnTo>
                <a:close/>
              </a:path>
              <a:path w="8728075" h="2032000">
                <a:moveTo>
                  <a:pt x="8691380" y="1282699"/>
                </a:moveTo>
                <a:lnTo>
                  <a:pt x="8673887" y="1282699"/>
                </a:lnTo>
                <a:lnTo>
                  <a:pt x="8674374" y="1295399"/>
                </a:lnTo>
                <a:lnTo>
                  <a:pt x="8674668" y="1308099"/>
                </a:lnTo>
                <a:lnTo>
                  <a:pt x="8674880" y="1320799"/>
                </a:lnTo>
                <a:lnTo>
                  <a:pt x="8675125" y="1320799"/>
                </a:lnTo>
                <a:lnTo>
                  <a:pt x="8675514" y="1333499"/>
                </a:lnTo>
                <a:lnTo>
                  <a:pt x="8676161" y="1346199"/>
                </a:lnTo>
                <a:lnTo>
                  <a:pt x="8675502" y="1358899"/>
                </a:lnTo>
                <a:lnTo>
                  <a:pt x="8675074" y="1358899"/>
                </a:lnTo>
                <a:lnTo>
                  <a:pt x="8674821" y="1371599"/>
                </a:lnTo>
                <a:lnTo>
                  <a:pt x="8674685" y="1384299"/>
                </a:lnTo>
                <a:lnTo>
                  <a:pt x="8674541" y="1409699"/>
                </a:lnTo>
                <a:lnTo>
                  <a:pt x="8674421" y="1422399"/>
                </a:lnTo>
                <a:lnTo>
                  <a:pt x="8674193" y="1435099"/>
                </a:lnTo>
                <a:lnTo>
                  <a:pt x="8673801" y="1447799"/>
                </a:lnTo>
                <a:lnTo>
                  <a:pt x="8673188" y="1473199"/>
                </a:lnTo>
                <a:lnTo>
                  <a:pt x="8674465" y="1473199"/>
                </a:lnTo>
                <a:lnTo>
                  <a:pt x="8675425" y="1485899"/>
                </a:lnTo>
                <a:lnTo>
                  <a:pt x="8676449" y="1498599"/>
                </a:lnTo>
                <a:lnTo>
                  <a:pt x="8677426" y="1511299"/>
                </a:lnTo>
                <a:lnTo>
                  <a:pt x="8678242" y="1523999"/>
                </a:lnTo>
                <a:lnTo>
                  <a:pt x="8678785" y="1536699"/>
                </a:lnTo>
                <a:lnTo>
                  <a:pt x="8678006" y="1549399"/>
                </a:lnTo>
                <a:lnTo>
                  <a:pt x="8675861" y="1549399"/>
                </a:lnTo>
                <a:lnTo>
                  <a:pt x="8675271" y="1562099"/>
                </a:lnTo>
                <a:lnTo>
                  <a:pt x="8674669" y="1600199"/>
                </a:lnTo>
                <a:lnTo>
                  <a:pt x="8674723" y="1625599"/>
                </a:lnTo>
                <a:lnTo>
                  <a:pt x="8675021" y="1638299"/>
                </a:lnTo>
                <a:lnTo>
                  <a:pt x="8675003" y="1650999"/>
                </a:lnTo>
                <a:lnTo>
                  <a:pt x="8674582" y="1663699"/>
                </a:lnTo>
                <a:lnTo>
                  <a:pt x="8673537" y="1676399"/>
                </a:lnTo>
                <a:lnTo>
                  <a:pt x="8671601" y="1676399"/>
                </a:lnTo>
                <a:lnTo>
                  <a:pt x="8669629" y="1689099"/>
                </a:lnTo>
                <a:lnTo>
                  <a:pt x="8667489" y="1701799"/>
                </a:lnTo>
                <a:lnTo>
                  <a:pt x="8665049" y="1714499"/>
                </a:lnTo>
                <a:lnTo>
                  <a:pt x="8662175" y="1739899"/>
                </a:lnTo>
                <a:lnTo>
                  <a:pt x="8659156" y="1748315"/>
                </a:lnTo>
                <a:lnTo>
                  <a:pt x="8658554" y="1752599"/>
                </a:lnTo>
                <a:lnTo>
                  <a:pt x="8657619" y="1752599"/>
                </a:lnTo>
                <a:lnTo>
                  <a:pt x="8655945" y="1757058"/>
                </a:lnTo>
                <a:lnTo>
                  <a:pt x="8654538" y="1765299"/>
                </a:lnTo>
                <a:lnTo>
                  <a:pt x="8652849" y="1765299"/>
                </a:lnTo>
                <a:lnTo>
                  <a:pt x="8648498" y="1777999"/>
                </a:lnTo>
                <a:lnTo>
                  <a:pt x="8645202" y="1790699"/>
                </a:lnTo>
                <a:lnTo>
                  <a:pt x="8668969" y="1790699"/>
                </a:lnTo>
                <a:lnTo>
                  <a:pt x="8673784" y="1777999"/>
                </a:lnTo>
                <a:lnTo>
                  <a:pt x="8677838" y="1765299"/>
                </a:lnTo>
                <a:lnTo>
                  <a:pt x="8654538" y="1765299"/>
                </a:lnTo>
                <a:lnTo>
                  <a:pt x="8655945" y="1757058"/>
                </a:lnTo>
                <a:lnTo>
                  <a:pt x="8679638" y="1757058"/>
                </a:lnTo>
                <a:lnTo>
                  <a:pt x="8680612" y="1752599"/>
                </a:lnTo>
                <a:lnTo>
                  <a:pt x="8658554" y="1752599"/>
                </a:lnTo>
                <a:lnTo>
                  <a:pt x="8659156" y="1748315"/>
                </a:lnTo>
                <a:lnTo>
                  <a:pt x="8681979" y="1748315"/>
                </a:lnTo>
                <a:lnTo>
                  <a:pt x="8684664" y="1739899"/>
                </a:lnTo>
                <a:lnTo>
                  <a:pt x="8687081" y="1727199"/>
                </a:lnTo>
                <a:lnTo>
                  <a:pt x="8691098" y="1727199"/>
                </a:lnTo>
                <a:lnTo>
                  <a:pt x="8691003" y="1714499"/>
                </a:lnTo>
                <a:lnTo>
                  <a:pt x="8691287" y="1714499"/>
                </a:lnTo>
                <a:lnTo>
                  <a:pt x="8692145" y="1701799"/>
                </a:lnTo>
                <a:lnTo>
                  <a:pt x="8696412" y="1701799"/>
                </a:lnTo>
                <a:lnTo>
                  <a:pt x="8696478" y="1689099"/>
                </a:lnTo>
                <a:lnTo>
                  <a:pt x="8696676" y="1676399"/>
                </a:lnTo>
                <a:lnTo>
                  <a:pt x="8697892" y="1638299"/>
                </a:lnTo>
                <a:lnTo>
                  <a:pt x="8698498" y="1612899"/>
                </a:lnTo>
                <a:lnTo>
                  <a:pt x="8699960" y="1612899"/>
                </a:lnTo>
                <a:lnTo>
                  <a:pt x="8700537" y="1600199"/>
                </a:lnTo>
                <a:lnTo>
                  <a:pt x="8696500" y="1600199"/>
                </a:lnTo>
                <a:lnTo>
                  <a:pt x="8695943" y="1587499"/>
                </a:lnTo>
                <a:lnTo>
                  <a:pt x="8696319" y="1574799"/>
                </a:lnTo>
                <a:lnTo>
                  <a:pt x="8697308" y="1562099"/>
                </a:lnTo>
                <a:lnTo>
                  <a:pt x="8698445" y="1549399"/>
                </a:lnTo>
                <a:lnTo>
                  <a:pt x="8699268" y="1536699"/>
                </a:lnTo>
                <a:lnTo>
                  <a:pt x="8699314" y="1523999"/>
                </a:lnTo>
                <a:lnTo>
                  <a:pt x="8699085" y="1511299"/>
                </a:lnTo>
                <a:lnTo>
                  <a:pt x="8699488" y="1498599"/>
                </a:lnTo>
                <a:lnTo>
                  <a:pt x="8704310" y="1498599"/>
                </a:lnTo>
                <a:lnTo>
                  <a:pt x="8704009" y="1485899"/>
                </a:lnTo>
                <a:lnTo>
                  <a:pt x="8703163" y="1473199"/>
                </a:lnTo>
                <a:lnTo>
                  <a:pt x="8702153" y="1460499"/>
                </a:lnTo>
                <a:lnTo>
                  <a:pt x="8699971" y="1435099"/>
                </a:lnTo>
                <a:lnTo>
                  <a:pt x="8698962" y="1435099"/>
                </a:lnTo>
                <a:lnTo>
                  <a:pt x="8698116" y="1422399"/>
                </a:lnTo>
                <a:lnTo>
                  <a:pt x="8697517" y="1409699"/>
                </a:lnTo>
                <a:lnTo>
                  <a:pt x="8688365" y="1409699"/>
                </a:lnTo>
                <a:lnTo>
                  <a:pt x="8688970" y="1396999"/>
                </a:lnTo>
                <a:lnTo>
                  <a:pt x="8689381" y="1384299"/>
                </a:lnTo>
                <a:lnTo>
                  <a:pt x="8689643" y="1371599"/>
                </a:lnTo>
                <a:lnTo>
                  <a:pt x="8689802" y="1371599"/>
                </a:lnTo>
                <a:lnTo>
                  <a:pt x="8690110" y="1333499"/>
                </a:lnTo>
                <a:lnTo>
                  <a:pt x="8690306" y="1320799"/>
                </a:lnTo>
                <a:lnTo>
                  <a:pt x="8690623" y="1308099"/>
                </a:lnTo>
                <a:lnTo>
                  <a:pt x="8691108" y="1295399"/>
                </a:lnTo>
                <a:lnTo>
                  <a:pt x="8691380" y="1282699"/>
                </a:lnTo>
                <a:close/>
              </a:path>
              <a:path w="8728075" h="2032000">
                <a:moveTo>
                  <a:pt x="8648237" y="1752599"/>
                </a:moveTo>
                <a:lnTo>
                  <a:pt x="8647569" y="1752599"/>
                </a:lnTo>
                <a:lnTo>
                  <a:pt x="8643299" y="1765299"/>
                </a:lnTo>
                <a:lnTo>
                  <a:pt x="8644721" y="1765299"/>
                </a:lnTo>
                <a:lnTo>
                  <a:pt x="8648237" y="1752599"/>
                </a:lnTo>
                <a:close/>
              </a:path>
              <a:path w="8728075" h="2032000">
                <a:moveTo>
                  <a:pt x="8696547" y="1701799"/>
                </a:moveTo>
                <a:lnTo>
                  <a:pt x="8693216" y="1701799"/>
                </a:lnTo>
                <a:lnTo>
                  <a:pt x="8692209" y="1714499"/>
                </a:lnTo>
                <a:lnTo>
                  <a:pt x="8691287" y="1727199"/>
                </a:lnTo>
                <a:lnTo>
                  <a:pt x="8690908" y="1739899"/>
                </a:lnTo>
                <a:lnTo>
                  <a:pt x="8691531" y="1739899"/>
                </a:lnTo>
                <a:lnTo>
                  <a:pt x="8688737" y="1752599"/>
                </a:lnTo>
                <a:lnTo>
                  <a:pt x="8686424" y="1765299"/>
                </a:lnTo>
                <a:lnTo>
                  <a:pt x="8688730" y="1765299"/>
                </a:lnTo>
                <a:lnTo>
                  <a:pt x="8693766" y="1752599"/>
                </a:lnTo>
                <a:lnTo>
                  <a:pt x="8696349" y="1727199"/>
                </a:lnTo>
                <a:lnTo>
                  <a:pt x="8697196" y="1727199"/>
                </a:lnTo>
                <a:lnTo>
                  <a:pt x="8697024" y="1714499"/>
                </a:lnTo>
                <a:lnTo>
                  <a:pt x="8696547" y="1701799"/>
                </a:lnTo>
                <a:close/>
              </a:path>
              <a:path w="8728075" h="2032000">
                <a:moveTo>
                  <a:pt x="8664249" y="1676399"/>
                </a:moveTo>
                <a:lnTo>
                  <a:pt x="8650329" y="1676399"/>
                </a:lnTo>
                <a:lnTo>
                  <a:pt x="8649449" y="1689099"/>
                </a:lnTo>
                <a:lnTo>
                  <a:pt x="8647529" y="1701799"/>
                </a:lnTo>
                <a:lnTo>
                  <a:pt x="8644992" y="1714499"/>
                </a:lnTo>
                <a:lnTo>
                  <a:pt x="8642257" y="1727199"/>
                </a:lnTo>
                <a:lnTo>
                  <a:pt x="8632100" y="1752599"/>
                </a:lnTo>
                <a:lnTo>
                  <a:pt x="8641506" y="1752599"/>
                </a:lnTo>
                <a:lnTo>
                  <a:pt x="8645825" y="1739899"/>
                </a:lnTo>
                <a:lnTo>
                  <a:pt x="8650361" y="1739899"/>
                </a:lnTo>
                <a:lnTo>
                  <a:pt x="8653060" y="1727199"/>
                </a:lnTo>
                <a:lnTo>
                  <a:pt x="8654471" y="1714499"/>
                </a:lnTo>
                <a:lnTo>
                  <a:pt x="8658146" y="1714499"/>
                </a:lnTo>
                <a:lnTo>
                  <a:pt x="8659437" y="1701799"/>
                </a:lnTo>
                <a:lnTo>
                  <a:pt x="8661368" y="1701799"/>
                </a:lnTo>
                <a:lnTo>
                  <a:pt x="8664249" y="1676399"/>
                </a:lnTo>
                <a:close/>
              </a:path>
              <a:path w="8728075" h="2032000">
                <a:moveTo>
                  <a:pt x="8647664" y="1739899"/>
                </a:moveTo>
                <a:lnTo>
                  <a:pt x="8645825" y="1739899"/>
                </a:lnTo>
                <a:lnTo>
                  <a:pt x="8646256" y="1752599"/>
                </a:lnTo>
                <a:lnTo>
                  <a:pt x="8647664" y="1739899"/>
                </a:lnTo>
                <a:close/>
              </a:path>
              <a:path w="8728075" h="2032000">
                <a:moveTo>
                  <a:pt x="8658146" y="1714499"/>
                </a:moveTo>
                <a:lnTo>
                  <a:pt x="8656301" y="1714499"/>
                </a:lnTo>
                <a:lnTo>
                  <a:pt x="8655701" y="1727199"/>
                </a:lnTo>
                <a:lnTo>
                  <a:pt x="8654405" y="1739899"/>
                </a:lnTo>
                <a:lnTo>
                  <a:pt x="8652336" y="1752599"/>
                </a:lnTo>
                <a:lnTo>
                  <a:pt x="8657619" y="1752599"/>
                </a:lnTo>
                <a:lnTo>
                  <a:pt x="8659156" y="1748315"/>
                </a:lnTo>
                <a:lnTo>
                  <a:pt x="8660338" y="1739899"/>
                </a:lnTo>
                <a:lnTo>
                  <a:pt x="8655699" y="1739899"/>
                </a:lnTo>
                <a:lnTo>
                  <a:pt x="8656303" y="1737859"/>
                </a:lnTo>
                <a:lnTo>
                  <a:pt x="8658146" y="1714499"/>
                </a:lnTo>
                <a:close/>
              </a:path>
              <a:path w="8728075" h="2032000">
                <a:moveTo>
                  <a:pt x="8690338" y="1727199"/>
                </a:moveTo>
                <a:lnTo>
                  <a:pt x="8688287" y="1727199"/>
                </a:lnTo>
                <a:lnTo>
                  <a:pt x="8687709" y="1739899"/>
                </a:lnTo>
                <a:lnTo>
                  <a:pt x="8685780" y="1752599"/>
                </a:lnTo>
                <a:lnTo>
                  <a:pt x="8688560" y="1739899"/>
                </a:lnTo>
                <a:lnTo>
                  <a:pt x="8690338" y="1727199"/>
                </a:lnTo>
                <a:close/>
              </a:path>
              <a:path w="8728075" h="2032000">
                <a:moveTo>
                  <a:pt x="8656303" y="1737859"/>
                </a:moveTo>
                <a:lnTo>
                  <a:pt x="8655699" y="1739899"/>
                </a:lnTo>
                <a:lnTo>
                  <a:pt x="8656142" y="1739899"/>
                </a:lnTo>
                <a:lnTo>
                  <a:pt x="8656303" y="1737859"/>
                </a:lnTo>
                <a:close/>
              </a:path>
              <a:path w="8728075" h="2032000">
                <a:moveTo>
                  <a:pt x="8664931" y="1701799"/>
                </a:moveTo>
                <a:lnTo>
                  <a:pt x="8663146" y="1701799"/>
                </a:lnTo>
                <a:lnTo>
                  <a:pt x="8661574" y="1714499"/>
                </a:lnTo>
                <a:lnTo>
                  <a:pt x="8659462" y="1727199"/>
                </a:lnTo>
                <a:lnTo>
                  <a:pt x="8656303" y="1737859"/>
                </a:lnTo>
                <a:lnTo>
                  <a:pt x="8656142" y="1739899"/>
                </a:lnTo>
                <a:lnTo>
                  <a:pt x="8660338" y="1739899"/>
                </a:lnTo>
                <a:lnTo>
                  <a:pt x="8662309" y="1727199"/>
                </a:lnTo>
                <a:lnTo>
                  <a:pt x="8664128" y="1714499"/>
                </a:lnTo>
                <a:lnTo>
                  <a:pt x="8664774" y="1714499"/>
                </a:lnTo>
                <a:lnTo>
                  <a:pt x="8664931" y="1701799"/>
                </a:lnTo>
                <a:close/>
              </a:path>
              <a:path w="8728075" h="2032000">
                <a:moveTo>
                  <a:pt x="8665801" y="1511299"/>
                </a:moveTo>
                <a:lnTo>
                  <a:pt x="8652722" y="1511299"/>
                </a:lnTo>
                <a:lnTo>
                  <a:pt x="8653260" y="1523999"/>
                </a:lnTo>
                <a:lnTo>
                  <a:pt x="8653615" y="1523999"/>
                </a:lnTo>
                <a:lnTo>
                  <a:pt x="8653701" y="1536699"/>
                </a:lnTo>
                <a:lnTo>
                  <a:pt x="8651572" y="1587499"/>
                </a:lnTo>
                <a:lnTo>
                  <a:pt x="8649432" y="1625599"/>
                </a:lnTo>
                <a:lnTo>
                  <a:pt x="8648561" y="1638299"/>
                </a:lnTo>
                <a:lnTo>
                  <a:pt x="8647108" y="1663699"/>
                </a:lnTo>
                <a:lnTo>
                  <a:pt x="8645537" y="1676399"/>
                </a:lnTo>
                <a:lnTo>
                  <a:pt x="8643992" y="1689099"/>
                </a:lnTo>
                <a:lnTo>
                  <a:pt x="8642618" y="1701799"/>
                </a:lnTo>
                <a:lnTo>
                  <a:pt x="8641559" y="1714499"/>
                </a:lnTo>
                <a:lnTo>
                  <a:pt x="8642961" y="1714499"/>
                </a:lnTo>
                <a:lnTo>
                  <a:pt x="8645078" y="1701799"/>
                </a:lnTo>
                <a:lnTo>
                  <a:pt x="8647628" y="1689099"/>
                </a:lnTo>
                <a:lnTo>
                  <a:pt x="8650329" y="1676399"/>
                </a:lnTo>
                <a:lnTo>
                  <a:pt x="8661269" y="1676399"/>
                </a:lnTo>
                <a:lnTo>
                  <a:pt x="8660312" y="1663699"/>
                </a:lnTo>
                <a:lnTo>
                  <a:pt x="8660614" y="1650999"/>
                </a:lnTo>
                <a:lnTo>
                  <a:pt x="8663813" y="1650999"/>
                </a:lnTo>
                <a:lnTo>
                  <a:pt x="8667418" y="1638299"/>
                </a:lnTo>
                <a:lnTo>
                  <a:pt x="8667627" y="1600199"/>
                </a:lnTo>
                <a:lnTo>
                  <a:pt x="8668029" y="1562099"/>
                </a:lnTo>
                <a:lnTo>
                  <a:pt x="8668021" y="1536699"/>
                </a:lnTo>
                <a:lnTo>
                  <a:pt x="8665661" y="1536699"/>
                </a:lnTo>
                <a:lnTo>
                  <a:pt x="8665478" y="1523999"/>
                </a:lnTo>
                <a:lnTo>
                  <a:pt x="8665801" y="1511299"/>
                </a:lnTo>
                <a:close/>
              </a:path>
              <a:path w="8728075" h="2032000">
                <a:moveTo>
                  <a:pt x="24190" y="1689099"/>
                </a:moveTo>
                <a:lnTo>
                  <a:pt x="21946" y="1689099"/>
                </a:lnTo>
                <a:lnTo>
                  <a:pt x="23792" y="1701799"/>
                </a:lnTo>
                <a:lnTo>
                  <a:pt x="24190" y="1689099"/>
                </a:lnTo>
                <a:close/>
              </a:path>
              <a:path w="8728075" h="2032000">
                <a:moveTo>
                  <a:pt x="8719881" y="1638299"/>
                </a:moveTo>
                <a:lnTo>
                  <a:pt x="8700088" y="1638299"/>
                </a:lnTo>
                <a:lnTo>
                  <a:pt x="8699198" y="1650999"/>
                </a:lnTo>
                <a:lnTo>
                  <a:pt x="8699439" y="1663699"/>
                </a:lnTo>
                <a:lnTo>
                  <a:pt x="8699599" y="1676399"/>
                </a:lnTo>
                <a:lnTo>
                  <a:pt x="8699862" y="1689099"/>
                </a:lnTo>
                <a:lnTo>
                  <a:pt x="8700409" y="1701799"/>
                </a:lnTo>
                <a:lnTo>
                  <a:pt x="8703093" y="1701799"/>
                </a:lnTo>
                <a:lnTo>
                  <a:pt x="8705431" y="1689099"/>
                </a:lnTo>
                <a:lnTo>
                  <a:pt x="8719397" y="1689099"/>
                </a:lnTo>
                <a:lnTo>
                  <a:pt x="8720325" y="1676399"/>
                </a:lnTo>
                <a:lnTo>
                  <a:pt x="8720617" y="1663699"/>
                </a:lnTo>
                <a:lnTo>
                  <a:pt x="8720419" y="1650999"/>
                </a:lnTo>
                <a:lnTo>
                  <a:pt x="8719881" y="1638299"/>
                </a:lnTo>
                <a:close/>
              </a:path>
              <a:path w="8728075" h="2032000">
                <a:moveTo>
                  <a:pt x="22763" y="1638299"/>
                </a:moveTo>
                <a:lnTo>
                  <a:pt x="20643" y="1638299"/>
                </a:lnTo>
                <a:lnTo>
                  <a:pt x="21760" y="1650999"/>
                </a:lnTo>
                <a:lnTo>
                  <a:pt x="23024" y="1663699"/>
                </a:lnTo>
                <a:lnTo>
                  <a:pt x="24390" y="1676399"/>
                </a:lnTo>
                <a:lnTo>
                  <a:pt x="25813" y="1689099"/>
                </a:lnTo>
                <a:lnTo>
                  <a:pt x="24463" y="1676399"/>
                </a:lnTo>
                <a:lnTo>
                  <a:pt x="23463" y="1650999"/>
                </a:lnTo>
                <a:lnTo>
                  <a:pt x="22763" y="1638299"/>
                </a:lnTo>
                <a:close/>
              </a:path>
              <a:path w="8728075" h="2032000">
                <a:moveTo>
                  <a:pt x="8719505" y="1244599"/>
                </a:moveTo>
                <a:lnTo>
                  <a:pt x="8709140" y="1244599"/>
                </a:lnTo>
                <a:lnTo>
                  <a:pt x="8709428" y="1257299"/>
                </a:lnTo>
                <a:lnTo>
                  <a:pt x="8709014" y="1269999"/>
                </a:lnTo>
                <a:lnTo>
                  <a:pt x="8708088" y="1308099"/>
                </a:lnTo>
                <a:lnTo>
                  <a:pt x="8707915" y="1308099"/>
                </a:lnTo>
                <a:lnTo>
                  <a:pt x="8708160" y="1320799"/>
                </a:lnTo>
                <a:lnTo>
                  <a:pt x="8708994" y="1333499"/>
                </a:lnTo>
                <a:lnTo>
                  <a:pt x="8708873" y="1346199"/>
                </a:lnTo>
                <a:lnTo>
                  <a:pt x="8708583" y="1358899"/>
                </a:lnTo>
                <a:lnTo>
                  <a:pt x="8708164" y="1371599"/>
                </a:lnTo>
                <a:lnTo>
                  <a:pt x="8707657" y="1384299"/>
                </a:lnTo>
                <a:lnTo>
                  <a:pt x="8706539" y="1409699"/>
                </a:lnTo>
                <a:lnTo>
                  <a:pt x="8706157" y="1422399"/>
                </a:lnTo>
                <a:lnTo>
                  <a:pt x="8705805" y="1422399"/>
                </a:lnTo>
                <a:lnTo>
                  <a:pt x="8705489" y="1435099"/>
                </a:lnTo>
                <a:lnTo>
                  <a:pt x="8705213" y="1447799"/>
                </a:lnTo>
                <a:lnTo>
                  <a:pt x="8704982" y="1460499"/>
                </a:lnTo>
                <a:lnTo>
                  <a:pt x="8704802" y="1473199"/>
                </a:lnTo>
                <a:lnTo>
                  <a:pt x="8704610" y="1511299"/>
                </a:lnTo>
                <a:lnTo>
                  <a:pt x="8700934" y="1511299"/>
                </a:lnTo>
                <a:lnTo>
                  <a:pt x="8701587" y="1523999"/>
                </a:lnTo>
                <a:lnTo>
                  <a:pt x="8701135" y="1536699"/>
                </a:lnTo>
                <a:lnTo>
                  <a:pt x="8700615" y="1549399"/>
                </a:lnTo>
                <a:lnTo>
                  <a:pt x="8700012" y="1574799"/>
                </a:lnTo>
                <a:lnTo>
                  <a:pt x="8701988" y="1574799"/>
                </a:lnTo>
                <a:lnTo>
                  <a:pt x="8702304" y="1600199"/>
                </a:lnTo>
                <a:lnTo>
                  <a:pt x="8704600" y="1600199"/>
                </a:lnTo>
                <a:lnTo>
                  <a:pt x="8704306" y="1612899"/>
                </a:lnTo>
                <a:lnTo>
                  <a:pt x="8703855" y="1612899"/>
                </a:lnTo>
                <a:lnTo>
                  <a:pt x="8703272" y="1625599"/>
                </a:lnTo>
                <a:lnTo>
                  <a:pt x="8701803" y="1625599"/>
                </a:lnTo>
                <a:lnTo>
                  <a:pt x="8700964" y="1638299"/>
                </a:lnTo>
                <a:lnTo>
                  <a:pt x="8719149" y="1638299"/>
                </a:lnTo>
                <a:lnTo>
                  <a:pt x="8718373" y="1625599"/>
                </a:lnTo>
                <a:lnTo>
                  <a:pt x="8717701" y="1612899"/>
                </a:lnTo>
                <a:lnTo>
                  <a:pt x="8718702" y="1574799"/>
                </a:lnTo>
                <a:lnTo>
                  <a:pt x="8719110" y="1536699"/>
                </a:lnTo>
                <a:lnTo>
                  <a:pt x="8719042" y="1473199"/>
                </a:lnTo>
                <a:lnTo>
                  <a:pt x="8718487" y="1396999"/>
                </a:lnTo>
                <a:lnTo>
                  <a:pt x="8718420" y="1384299"/>
                </a:lnTo>
                <a:lnTo>
                  <a:pt x="8718526" y="1308099"/>
                </a:lnTo>
                <a:lnTo>
                  <a:pt x="8718932" y="1269999"/>
                </a:lnTo>
                <a:lnTo>
                  <a:pt x="8719192" y="1257299"/>
                </a:lnTo>
                <a:lnTo>
                  <a:pt x="8719505" y="1244599"/>
                </a:lnTo>
                <a:close/>
              </a:path>
              <a:path w="8728075" h="2032000">
                <a:moveTo>
                  <a:pt x="54665" y="1536699"/>
                </a:moveTo>
                <a:lnTo>
                  <a:pt x="52792" y="1536699"/>
                </a:lnTo>
                <a:lnTo>
                  <a:pt x="53650" y="1549399"/>
                </a:lnTo>
                <a:lnTo>
                  <a:pt x="53964" y="1562099"/>
                </a:lnTo>
                <a:lnTo>
                  <a:pt x="54431" y="1574799"/>
                </a:lnTo>
                <a:lnTo>
                  <a:pt x="55026" y="1587499"/>
                </a:lnTo>
                <a:lnTo>
                  <a:pt x="55729" y="1600199"/>
                </a:lnTo>
                <a:lnTo>
                  <a:pt x="56517" y="1612899"/>
                </a:lnTo>
                <a:lnTo>
                  <a:pt x="56275" y="1600199"/>
                </a:lnTo>
                <a:lnTo>
                  <a:pt x="55965" y="1587499"/>
                </a:lnTo>
                <a:lnTo>
                  <a:pt x="55604" y="1562099"/>
                </a:lnTo>
                <a:lnTo>
                  <a:pt x="55207" y="1549399"/>
                </a:lnTo>
                <a:lnTo>
                  <a:pt x="54665" y="1536699"/>
                </a:lnTo>
                <a:close/>
              </a:path>
              <a:path w="8728075" h="2032000">
                <a:moveTo>
                  <a:pt x="8704074" y="1600199"/>
                </a:moveTo>
                <a:lnTo>
                  <a:pt x="8702560" y="1600199"/>
                </a:lnTo>
                <a:lnTo>
                  <a:pt x="8702745" y="1612899"/>
                </a:lnTo>
                <a:lnTo>
                  <a:pt x="8703635" y="1612899"/>
                </a:lnTo>
                <a:lnTo>
                  <a:pt x="8704074" y="1600199"/>
                </a:lnTo>
                <a:close/>
              </a:path>
              <a:path w="8728075" h="2032000">
                <a:moveTo>
                  <a:pt x="8700906" y="1587499"/>
                </a:moveTo>
                <a:lnTo>
                  <a:pt x="8697571" y="1587499"/>
                </a:lnTo>
                <a:lnTo>
                  <a:pt x="8696500" y="1600199"/>
                </a:lnTo>
                <a:lnTo>
                  <a:pt x="8700537" y="1600199"/>
                </a:lnTo>
                <a:lnTo>
                  <a:pt x="8700906" y="1587499"/>
                </a:lnTo>
                <a:close/>
              </a:path>
              <a:path w="8728075" h="2032000">
                <a:moveTo>
                  <a:pt x="22467" y="1473199"/>
                </a:moveTo>
                <a:lnTo>
                  <a:pt x="22040" y="1473199"/>
                </a:lnTo>
                <a:lnTo>
                  <a:pt x="21737" y="1485899"/>
                </a:lnTo>
                <a:lnTo>
                  <a:pt x="21529" y="1498599"/>
                </a:lnTo>
                <a:lnTo>
                  <a:pt x="21391" y="1523999"/>
                </a:lnTo>
                <a:lnTo>
                  <a:pt x="21159" y="1549399"/>
                </a:lnTo>
                <a:lnTo>
                  <a:pt x="20969" y="1574799"/>
                </a:lnTo>
                <a:lnTo>
                  <a:pt x="20635" y="1587499"/>
                </a:lnTo>
                <a:lnTo>
                  <a:pt x="21936" y="1587499"/>
                </a:lnTo>
                <a:lnTo>
                  <a:pt x="22066" y="1574799"/>
                </a:lnTo>
                <a:lnTo>
                  <a:pt x="22290" y="1562099"/>
                </a:lnTo>
                <a:lnTo>
                  <a:pt x="22614" y="1562099"/>
                </a:lnTo>
                <a:lnTo>
                  <a:pt x="23044" y="1549399"/>
                </a:lnTo>
                <a:lnTo>
                  <a:pt x="23586" y="1536699"/>
                </a:lnTo>
                <a:lnTo>
                  <a:pt x="25032" y="1498599"/>
                </a:lnTo>
                <a:lnTo>
                  <a:pt x="23637" y="1485899"/>
                </a:lnTo>
                <a:lnTo>
                  <a:pt x="22467" y="1473199"/>
                </a:lnTo>
                <a:close/>
              </a:path>
              <a:path w="8728075" h="2032000">
                <a:moveTo>
                  <a:pt x="50541" y="1346199"/>
                </a:moveTo>
                <a:lnTo>
                  <a:pt x="36025" y="1346199"/>
                </a:lnTo>
                <a:lnTo>
                  <a:pt x="36533" y="1358899"/>
                </a:lnTo>
                <a:lnTo>
                  <a:pt x="35887" y="1358899"/>
                </a:lnTo>
                <a:lnTo>
                  <a:pt x="34433" y="1371599"/>
                </a:lnTo>
                <a:lnTo>
                  <a:pt x="32519" y="1384299"/>
                </a:lnTo>
                <a:lnTo>
                  <a:pt x="30489" y="1396999"/>
                </a:lnTo>
                <a:lnTo>
                  <a:pt x="28691" y="1409699"/>
                </a:lnTo>
                <a:lnTo>
                  <a:pt x="27472" y="1422399"/>
                </a:lnTo>
                <a:lnTo>
                  <a:pt x="27426" y="1447799"/>
                </a:lnTo>
                <a:lnTo>
                  <a:pt x="27259" y="1460499"/>
                </a:lnTo>
                <a:lnTo>
                  <a:pt x="26995" y="1473199"/>
                </a:lnTo>
                <a:lnTo>
                  <a:pt x="26661" y="1485899"/>
                </a:lnTo>
                <a:lnTo>
                  <a:pt x="26282" y="1498599"/>
                </a:lnTo>
                <a:lnTo>
                  <a:pt x="25497" y="1511299"/>
                </a:lnTo>
                <a:lnTo>
                  <a:pt x="25142" y="1523999"/>
                </a:lnTo>
                <a:lnTo>
                  <a:pt x="24846" y="1536699"/>
                </a:lnTo>
                <a:lnTo>
                  <a:pt x="24637" y="1549399"/>
                </a:lnTo>
                <a:lnTo>
                  <a:pt x="24579" y="1574799"/>
                </a:lnTo>
                <a:lnTo>
                  <a:pt x="25438" y="1587499"/>
                </a:lnTo>
                <a:lnTo>
                  <a:pt x="26043" y="1587499"/>
                </a:lnTo>
                <a:lnTo>
                  <a:pt x="26442" y="1574799"/>
                </a:lnTo>
                <a:lnTo>
                  <a:pt x="26685" y="1574799"/>
                </a:lnTo>
                <a:lnTo>
                  <a:pt x="26823" y="1562099"/>
                </a:lnTo>
                <a:lnTo>
                  <a:pt x="26979" y="1536699"/>
                </a:lnTo>
                <a:lnTo>
                  <a:pt x="27310" y="1523999"/>
                </a:lnTo>
                <a:lnTo>
                  <a:pt x="27665" y="1523999"/>
                </a:lnTo>
                <a:lnTo>
                  <a:pt x="28213" y="1511299"/>
                </a:lnTo>
                <a:lnTo>
                  <a:pt x="49762" y="1511299"/>
                </a:lnTo>
                <a:lnTo>
                  <a:pt x="49799" y="1422399"/>
                </a:lnTo>
                <a:lnTo>
                  <a:pt x="54048" y="1422399"/>
                </a:lnTo>
                <a:lnTo>
                  <a:pt x="52107" y="1384299"/>
                </a:lnTo>
                <a:lnTo>
                  <a:pt x="51014" y="1358899"/>
                </a:lnTo>
                <a:lnTo>
                  <a:pt x="50541" y="1346199"/>
                </a:lnTo>
                <a:close/>
              </a:path>
              <a:path w="8728075" h="2032000">
                <a:moveTo>
                  <a:pt x="8701446" y="1574799"/>
                </a:moveTo>
                <a:lnTo>
                  <a:pt x="8699313" y="1574799"/>
                </a:lnTo>
                <a:lnTo>
                  <a:pt x="8698504" y="1587499"/>
                </a:lnTo>
                <a:lnTo>
                  <a:pt x="8701206" y="1587499"/>
                </a:lnTo>
                <a:lnTo>
                  <a:pt x="8701446" y="1574799"/>
                </a:lnTo>
                <a:close/>
              </a:path>
              <a:path w="8728075" h="2032000">
                <a:moveTo>
                  <a:pt x="8673092" y="1282699"/>
                </a:moveTo>
                <a:lnTo>
                  <a:pt x="8648261" y="1282699"/>
                </a:lnTo>
                <a:lnTo>
                  <a:pt x="8648753" y="1295399"/>
                </a:lnTo>
                <a:lnTo>
                  <a:pt x="8649264" y="1295399"/>
                </a:lnTo>
                <a:lnTo>
                  <a:pt x="8649126" y="1308099"/>
                </a:lnTo>
                <a:lnTo>
                  <a:pt x="8648894" y="1320799"/>
                </a:lnTo>
                <a:lnTo>
                  <a:pt x="8648596" y="1333499"/>
                </a:lnTo>
                <a:lnTo>
                  <a:pt x="8647923" y="1358899"/>
                </a:lnTo>
                <a:lnTo>
                  <a:pt x="8647606" y="1371599"/>
                </a:lnTo>
                <a:lnTo>
                  <a:pt x="8648493" y="1384299"/>
                </a:lnTo>
                <a:lnTo>
                  <a:pt x="8649146" y="1384299"/>
                </a:lnTo>
                <a:lnTo>
                  <a:pt x="8649599" y="1396999"/>
                </a:lnTo>
                <a:lnTo>
                  <a:pt x="8649885" y="1409699"/>
                </a:lnTo>
                <a:lnTo>
                  <a:pt x="8649999" y="1549399"/>
                </a:lnTo>
                <a:lnTo>
                  <a:pt x="8650127" y="1562099"/>
                </a:lnTo>
                <a:lnTo>
                  <a:pt x="8650330" y="1562099"/>
                </a:lnTo>
                <a:lnTo>
                  <a:pt x="8650209" y="1549399"/>
                </a:lnTo>
                <a:lnTo>
                  <a:pt x="8650407" y="1536699"/>
                </a:lnTo>
                <a:lnTo>
                  <a:pt x="8650842" y="1523999"/>
                </a:lnTo>
                <a:lnTo>
                  <a:pt x="8651429" y="1523999"/>
                </a:lnTo>
                <a:lnTo>
                  <a:pt x="8652083" y="1511299"/>
                </a:lnTo>
                <a:lnTo>
                  <a:pt x="8665801" y="1511299"/>
                </a:lnTo>
                <a:lnTo>
                  <a:pt x="8666487" y="1485899"/>
                </a:lnTo>
                <a:lnTo>
                  <a:pt x="8667391" y="1473199"/>
                </a:lnTo>
                <a:lnTo>
                  <a:pt x="8668368" y="1473199"/>
                </a:lnTo>
                <a:lnTo>
                  <a:pt x="8668752" y="1447799"/>
                </a:lnTo>
                <a:lnTo>
                  <a:pt x="8668091" y="1435099"/>
                </a:lnTo>
                <a:lnTo>
                  <a:pt x="8668255" y="1409699"/>
                </a:lnTo>
                <a:lnTo>
                  <a:pt x="8668590" y="1384299"/>
                </a:lnTo>
                <a:lnTo>
                  <a:pt x="8669079" y="1371599"/>
                </a:lnTo>
                <a:lnTo>
                  <a:pt x="8669707" y="1358899"/>
                </a:lnTo>
                <a:lnTo>
                  <a:pt x="8670458" y="1358899"/>
                </a:lnTo>
                <a:lnTo>
                  <a:pt x="8671315" y="1346199"/>
                </a:lnTo>
                <a:lnTo>
                  <a:pt x="8674531" y="1346199"/>
                </a:lnTo>
                <a:lnTo>
                  <a:pt x="8674603" y="1333499"/>
                </a:lnTo>
                <a:lnTo>
                  <a:pt x="8674011" y="1333499"/>
                </a:lnTo>
                <a:lnTo>
                  <a:pt x="8673266" y="1320799"/>
                </a:lnTo>
                <a:lnTo>
                  <a:pt x="8672879" y="1295399"/>
                </a:lnTo>
                <a:lnTo>
                  <a:pt x="8673092" y="1282699"/>
                </a:lnTo>
                <a:close/>
              </a:path>
              <a:path w="8728075" h="2032000">
                <a:moveTo>
                  <a:pt x="49762" y="1511299"/>
                </a:moveTo>
                <a:lnTo>
                  <a:pt x="28213" y="1511299"/>
                </a:lnTo>
                <a:lnTo>
                  <a:pt x="28427" y="1536699"/>
                </a:lnTo>
                <a:lnTo>
                  <a:pt x="28800" y="1549399"/>
                </a:lnTo>
                <a:lnTo>
                  <a:pt x="50432" y="1549399"/>
                </a:lnTo>
                <a:lnTo>
                  <a:pt x="50014" y="1536699"/>
                </a:lnTo>
                <a:lnTo>
                  <a:pt x="49757" y="1523999"/>
                </a:lnTo>
                <a:lnTo>
                  <a:pt x="49762" y="1511299"/>
                </a:lnTo>
                <a:close/>
              </a:path>
              <a:path w="8728075" h="2032000">
                <a:moveTo>
                  <a:pt x="8668017" y="1523999"/>
                </a:moveTo>
                <a:lnTo>
                  <a:pt x="8666984" y="1523999"/>
                </a:lnTo>
                <a:lnTo>
                  <a:pt x="8666495" y="1536699"/>
                </a:lnTo>
                <a:lnTo>
                  <a:pt x="8668021" y="1536699"/>
                </a:lnTo>
                <a:lnTo>
                  <a:pt x="8668017" y="1523999"/>
                </a:lnTo>
                <a:close/>
              </a:path>
              <a:path w="8728075" h="2032000">
                <a:moveTo>
                  <a:pt x="8704310" y="1498599"/>
                </a:moveTo>
                <a:lnTo>
                  <a:pt x="8700188" y="1498599"/>
                </a:lnTo>
                <a:lnTo>
                  <a:pt x="8700421" y="1511299"/>
                </a:lnTo>
                <a:lnTo>
                  <a:pt x="8704610" y="1511299"/>
                </a:lnTo>
                <a:lnTo>
                  <a:pt x="8704310" y="1498599"/>
                </a:lnTo>
                <a:close/>
              </a:path>
              <a:path w="8728075" h="2032000">
                <a:moveTo>
                  <a:pt x="21179" y="1435099"/>
                </a:moveTo>
                <a:lnTo>
                  <a:pt x="19635" y="1435099"/>
                </a:lnTo>
                <a:lnTo>
                  <a:pt x="20249" y="1447799"/>
                </a:lnTo>
                <a:lnTo>
                  <a:pt x="21071" y="1447799"/>
                </a:lnTo>
                <a:lnTo>
                  <a:pt x="21179" y="1435099"/>
                </a:lnTo>
                <a:close/>
              </a:path>
              <a:path w="8728075" h="2032000">
                <a:moveTo>
                  <a:pt x="8725771" y="1333499"/>
                </a:moveTo>
                <a:lnTo>
                  <a:pt x="8724998" y="1333499"/>
                </a:lnTo>
                <a:lnTo>
                  <a:pt x="8724924" y="1371599"/>
                </a:lnTo>
                <a:lnTo>
                  <a:pt x="8724765" y="1384299"/>
                </a:lnTo>
                <a:lnTo>
                  <a:pt x="8724547" y="1396999"/>
                </a:lnTo>
                <a:lnTo>
                  <a:pt x="8724276" y="1409699"/>
                </a:lnTo>
                <a:lnTo>
                  <a:pt x="8725335" y="1409699"/>
                </a:lnTo>
                <a:lnTo>
                  <a:pt x="8726186" y="1422399"/>
                </a:lnTo>
                <a:lnTo>
                  <a:pt x="8726972" y="1422399"/>
                </a:lnTo>
                <a:lnTo>
                  <a:pt x="8727083" y="1409699"/>
                </a:lnTo>
                <a:lnTo>
                  <a:pt x="8727318" y="1396999"/>
                </a:lnTo>
                <a:lnTo>
                  <a:pt x="8727643" y="1384299"/>
                </a:lnTo>
                <a:lnTo>
                  <a:pt x="8728022" y="1371599"/>
                </a:lnTo>
                <a:lnTo>
                  <a:pt x="8726444" y="1371599"/>
                </a:lnTo>
                <a:lnTo>
                  <a:pt x="8725863" y="1346199"/>
                </a:lnTo>
                <a:lnTo>
                  <a:pt x="8725771" y="1333499"/>
                </a:lnTo>
                <a:close/>
              </a:path>
              <a:path w="8728075" h="2032000">
                <a:moveTo>
                  <a:pt x="8704621" y="1308099"/>
                </a:moveTo>
                <a:lnTo>
                  <a:pt x="8703997" y="1308099"/>
                </a:lnTo>
                <a:lnTo>
                  <a:pt x="8703583" y="1320799"/>
                </a:lnTo>
                <a:lnTo>
                  <a:pt x="8703205" y="1333499"/>
                </a:lnTo>
                <a:lnTo>
                  <a:pt x="8702691" y="1333499"/>
                </a:lnTo>
                <a:lnTo>
                  <a:pt x="8701869" y="1346199"/>
                </a:lnTo>
                <a:lnTo>
                  <a:pt x="8691061" y="1346199"/>
                </a:lnTo>
                <a:lnTo>
                  <a:pt x="8690816" y="1358899"/>
                </a:lnTo>
                <a:lnTo>
                  <a:pt x="8690818" y="1384299"/>
                </a:lnTo>
                <a:lnTo>
                  <a:pt x="8691194" y="1409699"/>
                </a:lnTo>
                <a:lnTo>
                  <a:pt x="8697517" y="1409699"/>
                </a:lnTo>
                <a:lnTo>
                  <a:pt x="8697244" y="1396999"/>
                </a:lnTo>
                <a:lnTo>
                  <a:pt x="8697381" y="1384299"/>
                </a:lnTo>
                <a:lnTo>
                  <a:pt x="8700368" y="1384299"/>
                </a:lnTo>
                <a:lnTo>
                  <a:pt x="8700909" y="1371599"/>
                </a:lnTo>
                <a:lnTo>
                  <a:pt x="8701143" y="1371599"/>
                </a:lnTo>
                <a:lnTo>
                  <a:pt x="8701686" y="1358899"/>
                </a:lnTo>
                <a:lnTo>
                  <a:pt x="8703154" y="1358899"/>
                </a:lnTo>
                <a:lnTo>
                  <a:pt x="8703968" y="1346199"/>
                </a:lnTo>
                <a:lnTo>
                  <a:pt x="8704407" y="1333499"/>
                </a:lnTo>
                <a:lnTo>
                  <a:pt x="8704585" y="1320799"/>
                </a:lnTo>
                <a:lnTo>
                  <a:pt x="8704621" y="1308099"/>
                </a:lnTo>
                <a:close/>
              </a:path>
              <a:path w="8728075" h="2032000">
                <a:moveTo>
                  <a:pt x="8699570" y="1384299"/>
                </a:moveTo>
                <a:lnTo>
                  <a:pt x="8698068" y="1384299"/>
                </a:lnTo>
                <a:lnTo>
                  <a:pt x="8698349" y="1396999"/>
                </a:lnTo>
                <a:lnTo>
                  <a:pt x="8698525" y="1409699"/>
                </a:lnTo>
                <a:lnTo>
                  <a:pt x="8698909" y="1409699"/>
                </a:lnTo>
                <a:lnTo>
                  <a:pt x="8699256" y="1396999"/>
                </a:lnTo>
                <a:lnTo>
                  <a:pt x="8699570" y="1384299"/>
                </a:lnTo>
                <a:close/>
              </a:path>
              <a:path w="8728075" h="2032000">
                <a:moveTo>
                  <a:pt x="7823" y="901699"/>
                </a:moveTo>
                <a:lnTo>
                  <a:pt x="5506" y="901699"/>
                </a:lnTo>
                <a:lnTo>
                  <a:pt x="6202" y="914399"/>
                </a:lnTo>
                <a:lnTo>
                  <a:pt x="6760" y="927099"/>
                </a:lnTo>
                <a:lnTo>
                  <a:pt x="6198" y="952499"/>
                </a:lnTo>
                <a:lnTo>
                  <a:pt x="5806" y="965199"/>
                </a:lnTo>
                <a:lnTo>
                  <a:pt x="5684" y="977899"/>
                </a:lnTo>
                <a:lnTo>
                  <a:pt x="5586" y="1054099"/>
                </a:lnTo>
                <a:lnTo>
                  <a:pt x="5657" y="1066799"/>
                </a:lnTo>
                <a:lnTo>
                  <a:pt x="6463" y="1142999"/>
                </a:lnTo>
                <a:lnTo>
                  <a:pt x="6545" y="1231899"/>
                </a:lnTo>
                <a:lnTo>
                  <a:pt x="6442" y="1244599"/>
                </a:lnTo>
                <a:lnTo>
                  <a:pt x="6092" y="1269999"/>
                </a:lnTo>
                <a:lnTo>
                  <a:pt x="5579" y="1295399"/>
                </a:lnTo>
                <a:lnTo>
                  <a:pt x="4881" y="1320799"/>
                </a:lnTo>
                <a:lnTo>
                  <a:pt x="3978" y="1358899"/>
                </a:lnTo>
                <a:lnTo>
                  <a:pt x="4146" y="1371599"/>
                </a:lnTo>
                <a:lnTo>
                  <a:pt x="4405" y="1371599"/>
                </a:lnTo>
                <a:lnTo>
                  <a:pt x="5284" y="1346199"/>
                </a:lnTo>
                <a:lnTo>
                  <a:pt x="5580" y="1333499"/>
                </a:lnTo>
                <a:lnTo>
                  <a:pt x="5907" y="1320799"/>
                </a:lnTo>
                <a:lnTo>
                  <a:pt x="6264" y="1320799"/>
                </a:lnTo>
                <a:lnTo>
                  <a:pt x="6653" y="1308099"/>
                </a:lnTo>
                <a:lnTo>
                  <a:pt x="7073" y="1308099"/>
                </a:lnTo>
                <a:lnTo>
                  <a:pt x="7525" y="1295399"/>
                </a:lnTo>
                <a:lnTo>
                  <a:pt x="17554" y="1295399"/>
                </a:lnTo>
                <a:lnTo>
                  <a:pt x="19134" y="1244599"/>
                </a:lnTo>
                <a:lnTo>
                  <a:pt x="18150" y="1244599"/>
                </a:lnTo>
                <a:lnTo>
                  <a:pt x="17388" y="1231899"/>
                </a:lnTo>
                <a:lnTo>
                  <a:pt x="17098" y="1219199"/>
                </a:lnTo>
                <a:lnTo>
                  <a:pt x="19981" y="1219199"/>
                </a:lnTo>
                <a:lnTo>
                  <a:pt x="16591" y="1117599"/>
                </a:lnTo>
                <a:lnTo>
                  <a:pt x="15565" y="1079499"/>
                </a:lnTo>
                <a:lnTo>
                  <a:pt x="14903" y="1041399"/>
                </a:lnTo>
                <a:lnTo>
                  <a:pt x="14801" y="977899"/>
                </a:lnTo>
                <a:lnTo>
                  <a:pt x="11150" y="977899"/>
                </a:lnTo>
                <a:lnTo>
                  <a:pt x="10206" y="965199"/>
                </a:lnTo>
                <a:lnTo>
                  <a:pt x="7059" y="965199"/>
                </a:lnTo>
                <a:lnTo>
                  <a:pt x="7612" y="939799"/>
                </a:lnTo>
                <a:lnTo>
                  <a:pt x="7729" y="927099"/>
                </a:lnTo>
                <a:lnTo>
                  <a:pt x="7059" y="927099"/>
                </a:lnTo>
                <a:lnTo>
                  <a:pt x="7422" y="914399"/>
                </a:lnTo>
                <a:lnTo>
                  <a:pt x="7823" y="901699"/>
                </a:lnTo>
                <a:close/>
              </a:path>
              <a:path w="8728075" h="2032000">
                <a:moveTo>
                  <a:pt x="48794" y="1231899"/>
                </a:moveTo>
                <a:lnTo>
                  <a:pt x="25576" y="1231899"/>
                </a:lnTo>
                <a:lnTo>
                  <a:pt x="25479" y="1257299"/>
                </a:lnTo>
                <a:lnTo>
                  <a:pt x="25607" y="1269999"/>
                </a:lnTo>
                <a:lnTo>
                  <a:pt x="25926" y="1295399"/>
                </a:lnTo>
                <a:lnTo>
                  <a:pt x="25947" y="1320799"/>
                </a:lnTo>
                <a:lnTo>
                  <a:pt x="25702" y="1333499"/>
                </a:lnTo>
                <a:lnTo>
                  <a:pt x="25209" y="1346199"/>
                </a:lnTo>
                <a:lnTo>
                  <a:pt x="24412" y="1358899"/>
                </a:lnTo>
                <a:lnTo>
                  <a:pt x="25449" y="1358899"/>
                </a:lnTo>
                <a:lnTo>
                  <a:pt x="26484" y="1371599"/>
                </a:lnTo>
                <a:lnTo>
                  <a:pt x="30543" y="1371599"/>
                </a:lnTo>
                <a:lnTo>
                  <a:pt x="32478" y="1358899"/>
                </a:lnTo>
                <a:lnTo>
                  <a:pt x="33410" y="1346199"/>
                </a:lnTo>
                <a:lnTo>
                  <a:pt x="50541" y="1346199"/>
                </a:lnTo>
                <a:lnTo>
                  <a:pt x="50124" y="1333499"/>
                </a:lnTo>
                <a:lnTo>
                  <a:pt x="51974" y="1333499"/>
                </a:lnTo>
                <a:lnTo>
                  <a:pt x="50902" y="1320799"/>
                </a:lnTo>
                <a:lnTo>
                  <a:pt x="50008" y="1308099"/>
                </a:lnTo>
                <a:lnTo>
                  <a:pt x="48391" y="1269999"/>
                </a:lnTo>
                <a:lnTo>
                  <a:pt x="48688" y="1257299"/>
                </a:lnTo>
                <a:lnTo>
                  <a:pt x="48794" y="1231899"/>
                </a:lnTo>
                <a:close/>
              </a:path>
              <a:path w="8728075" h="2032000">
                <a:moveTo>
                  <a:pt x="53634" y="1358899"/>
                </a:moveTo>
                <a:lnTo>
                  <a:pt x="52615" y="1358899"/>
                </a:lnTo>
                <a:lnTo>
                  <a:pt x="52889" y="1371599"/>
                </a:lnTo>
                <a:lnTo>
                  <a:pt x="53399" y="1371599"/>
                </a:lnTo>
                <a:lnTo>
                  <a:pt x="53634" y="1358899"/>
                </a:lnTo>
                <a:close/>
              </a:path>
              <a:path w="8728075" h="2032000">
                <a:moveTo>
                  <a:pt x="53312" y="1333499"/>
                </a:moveTo>
                <a:lnTo>
                  <a:pt x="51422" y="1333499"/>
                </a:lnTo>
                <a:lnTo>
                  <a:pt x="51733" y="1346199"/>
                </a:lnTo>
                <a:lnTo>
                  <a:pt x="52330" y="1358899"/>
                </a:lnTo>
                <a:lnTo>
                  <a:pt x="53853" y="1358899"/>
                </a:lnTo>
                <a:lnTo>
                  <a:pt x="53154" y="1346199"/>
                </a:lnTo>
                <a:lnTo>
                  <a:pt x="53312" y="1333499"/>
                </a:lnTo>
                <a:close/>
              </a:path>
              <a:path w="8728075" h="2032000">
                <a:moveTo>
                  <a:pt x="8674531" y="1346199"/>
                </a:moveTo>
                <a:lnTo>
                  <a:pt x="8672262" y="1346199"/>
                </a:lnTo>
                <a:lnTo>
                  <a:pt x="8673284" y="1358899"/>
                </a:lnTo>
                <a:lnTo>
                  <a:pt x="8674531" y="1346199"/>
                </a:lnTo>
                <a:close/>
              </a:path>
              <a:path w="8728075" h="2032000">
                <a:moveTo>
                  <a:pt x="8701037" y="1320799"/>
                </a:moveTo>
                <a:lnTo>
                  <a:pt x="8692013" y="1320799"/>
                </a:lnTo>
                <a:lnTo>
                  <a:pt x="8691724" y="1333499"/>
                </a:lnTo>
                <a:lnTo>
                  <a:pt x="8691386" y="1346199"/>
                </a:lnTo>
                <a:lnTo>
                  <a:pt x="8701869" y="1346199"/>
                </a:lnTo>
                <a:lnTo>
                  <a:pt x="8700567" y="1333499"/>
                </a:lnTo>
                <a:lnTo>
                  <a:pt x="8701037" y="1320799"/>
                </a:lnTo>
                <a:close/>
              </a:path>
              <a:path w="8728075" h="2032000">
                <a:moveTo>
                  <a:pt x="8700550" y="1269999"/>
                </a:moveTo>
                <a:lnTo>
                  <a:pt x="8699228" y="1269999"/>
                </a:lnTo>
                <a:lnTo>
                  <a:pt x="8698197" y="1282699"/>
                </a:lnTo>
                <a:lnTo>
                  <a:pt x="8691380" y="1282699"/>
                </a:lnTo>
                <a:lnTo>
                  <a:pt x="8691935" y="1295399"/>
                </a:lnTo>
                <a:lnTo>
                  <a:pt x="8692182" y="1308099"/>
                </a:lnTo>
                <a:lnTo>
                  <a:pt x="8692187" y="1320799"/>
                </a:lnTo>
                <a:lnTo>
                  <a:pt x="8701255" y="1320799"/>
                </a:lnTo>
                <a:lnTo>
                  <a:pt x="8701169" y="1308099"/>
                </a:lnTo>
                <a:lnTo>
                  <a:pt x="8700983" y="1295399"/>
                </a:lnTo>
                <a:lnTo>
                  <a:pt x="8700778" y="1295399"/>
                </a:lnTo>
                <a:lnTo>
                  <a:pt x="8700615" y="1282699"/>
                </a:lnTo>
                <a:lnTo>
                  <a:pt x="8700550" y="1269999"/>
                </a:lnTo>
                <a:close/>
              </a:path>
              <a:path w="8728075" h="2032000">
                <a:moveTo>
                  <a:pt x="21414" y="1257299"/>
                </a:moveTo>
                <a:lnTo>
                  <a:pt x="20234" y="1257299"/>
                </a:lnTo>
                <a:lnTo>
                  <a:pt x="20037" y="1282699"/>
                </a:lnTo>
                <a:lnTo>
                  <a:pt x="20345" y="1295399"/>
                </a:lnTo>
                <a:lnTo>
                  <a:pt x="23951" y="1295399"/>
                </a:lnTo>
                <a:lnTo>
                  <a:pt x="24008" y="1282699"/>
                </a:lnTo>
                <a:lnTo>
                  <a:pt x="22571" y="1282699"/>
                </a:lnTo>
                <a:lnTo>
                  <a:pt x="22069" y="1269999"/>
                </a:lnTo>
                <a:lnTo>
                  <a:pt x="21414" y="1257299"/>
                </a:lnTo>
                <a:close/>
              </a:path>
              <a:path w="8728075" h="2032000">
                <a:moveTo>
                  <a:pt x="23159" y="1181099"/>
                </a:moveTo>
                <a:lnTo>
                  <a:pt x="21512" y="1181099"/>
                </a:lnTo>
                <a:lnTo>
                  <a:pt x="21311" y="1193799"/>
                </a:lnTo>
                <a:lnTo>
                  <a:pt x="21283" y="1206499"/>
                </a:lnTo>
                <a:lnTo>
                  <a:pt x="22648" y="1206499"/>
                </a:lnTo>
                <a:lnTo>
                  <a:pt x="23596" y="1219199"/>
                </a:lnTo>
                <a:lnTo>
                  <a:pt x="24211" y="1231899"/>
                </a:lnTo>
                <a:lnTo>
                  <a:pt x="23436" y="1244599"/>
                </a:lnTo>
                <a:lnTo>
                  <a:pt x="23065" y="1269999"/>
                </a:lnTo>
                <a:lnTo>
                  <a:pt x="22571" y="1282699"/>
                </a:lnTo>
                <a:lnTo>
                  <a:pt x="24008" y="1282699"/>
                </a:lnTo>
                <a:lnTo>
                  <a:pt x="24176" y="1257299"/>
                </a:lnTo>
                <a:lnTo>
                  <a:pt x="24478" y="1244599"/>
                </a:lnTo>
                <a:lnTo>
                  <a:pt x="24937" y="1231899"/>
                </a:lnTo>
                <a:lnTo>
                  <a:pt x="48794" y="1231899"/>
                </a:lnTo>
                <a:lnTo>
                  <a:pt x="48702" y="1206499"/>
                </a:lnTo>
                <a:lnTo>
                  <a:pt x="48468" y="1193799"/>
                </a:lnTo>
                <a:lnTo>
                  <a:pt x="23695" y="1193799"/>
                </a:lnTo>
                <a:lnTo>
                  <a:pt x="23159" y="1181099"/>
                </a:lnTo>
                <a:close/>
              </a:path>
              <a:path w="8728075" h="2032000">
                <a:moveTo>
                  <a:pt x="8660010" y="1193799"/>
                </a:moveTo>
                <a:lnTo>
                  <a:pt x="8646611" y="1193799"/>
                </a:lnTo>
                <a:lnTo>
                  <a:pt x="8646807" y="1231899"/>
                </a:lnTo>
                <a:lnTo>
                  <a:pt x="8647062" y="1257299"/>
                </a:lnTo>
                <a:lnTo>
                  <a:pt x="8647400" y="1269999"/>
                </a:lnTo>
                <a:lnTo>
                  <a:pt x="8647805" y="1282699"/>
                </a:lnTo>
                <a:lnTo>
                  <a:pt x="8663981" y="1282699"/>
                </a:lnTo>
                <a:lnTo>
                  <a:pt x="8662597" y="1257299"/>
                </a:lnTo>
                <a:lnTo>
                  <a:pt x="8661936" y="1244599"/>
                </a:lnTo>
                <a:lnTo>
                  <a:pt x="8661326" y="1244599"/>
                </a:lnTo>
                <a:lnTo>
                  <a:pt x="8660787" y="1231899"/>
                </a:lnTo>
                <a:lnTo>
                  <a:pt x="8660342" y="1206499"/>
                </a:lnTo>
                <a:lnTo>
                  <a:pt x="8660010" y="1193799"/>
                </a:lnTo>
                <a:close/>
              </a:path>
              <a:path w="8728075" h="2032000">
                <a:moveTo>
                  <a:pt x="8668067" y="1117599"/>
                </a:moveTo>
                <a:lnTo>
                  <a:pt x="8667340" y="1117599"/>
                </a:lnTo>
                <a:lnTo>
                  <a:pt x="8666579" y="1130299"/>
                </a:lnTo>
                <a:lnTo>
                  <a:pt x="8665906" y="1142999"/>
                </a:lnTo>
                <a:lnTo>
                  <a:pt x="8665441" y="1168399"/>
                </a:lnTo>
                <a:lnTo>
                  <a:pt x="8665303" y="1181099"/>
                </a:lnTo>
                <a:lnTo>
                  <a:pt x="8665613" y="1181099"/>
                </a:lnTo>
                <a:lnTo>
                  <a:pt x="8666013" y="1193799"/>
                </a:lnTo>
                <a:lnTo>
                  <a:pt x="8661950" y="1193799"/>
                </a:lnTo>
                <a:lnTo>
                  <a:pt x="8662697" y="1206499"/>
                </a:lnTo>
                <a:lnTo>
                  <a:pt x="8663285" y="1219199"/>
                </a:lnTo>
                <a:lnTo>
                  <a:pt x="8663705" y="1231899"/>
                </a:lnTo>
                <a:lnTo>
                  <a:pt x="8663948" y="1244599"/>
                </a:lnTo>
                <a:lnTo>
                  <a:pt x="8663981" y="1282699"/>
                </a:lnTo>
                <a:lnTo>
                  <a:pt x="8698197" y="1282699"/>
                </a:lnTo>
                <a:lnTo>
                  <a:pt x="8697252" y="1269999"/>
                </a:lnTo>
                <a:lnTo>
                  <a:pt x="8694784" y="1269999"/>
                </a:lnTo>
                <a:lnTo>
                  <a:pt x="8695176" y="1244599"/>
                </a:lnTo>
                <a:lnTo>
                  <a:pt x="8691419" y="1244599"/>
                </a:lnTo>
                <a:lnTo>
                  <a:pt x="8691139" y="1231899"/>
                </a:lnTo>
                <a:lnTo>
                  <a:pt x="8668352" y="1231899"/>
                </a:lnTo>
                <a:lnTo>
                  <a:pt x="8667984" y="1219199"/>
                </a:lnTo>
                <a:lnTo>
                  <a:pt x="8667717" y="1206499"/>
                </a:lnTo>
                <a:lnTo>
                  <a:pt x="8667516" y="1193799"/>
                </a:lnTo>
                <a:lnTo>
                  <a:pt x="8667177" y="1168399"/>
                </a:lnTo>
                <a:lnTo>
                  <a:pt x="8667783" y="1155699"/>
                </a:lnTo>
                <a:lnTo>
                  <a:pt x="8670083" y="1155699"/>
                </a:lnTo>
                <a:lnTo>
                  <a:pt x="8669845" y="1142999"/>
                </a:lnTo>
                <a:lnTo>
                  <a:pt x="8669409" y="1142999"/>
                </a:lnTo>
                <a:lnTo>
                  <a:pt x="8668891" y="1130299"/>
                </a:lnTo>
                <a:lnTo>
                  <a:pt x="8668406" y="1130299"/>
                </a:lnTo>
                <a:lnTo>
                  <a:pt x="8668067" y="1117599"/>
                </a:lnTo>
                <a:close/>
              </a:path>
              <a:path w="8728075" h="2032000">
                <a:moveTo>
                  <a:pt x="8715756" y="1117599"/>
                </a:moveTo>
                <a:lnTo>
                  <a:pt x="8707634" y="1117599"/>
                </a:lnTo>
                <a:lnTo>
                  <a:pt x="8708332" y="1130299"/>
                </a:lnTo>
                <a:lnTo>
                  <a:pt x="8708637" y="1130299"/>
                </a:lnTo>
                <a:lnTo>
                  <a:pt x="8708617" y="1142999"/>
                </a:lnTo>
                <a:lnTo>
                  <a:pt x="8708344" y="1155699"/>
                </a:lnTo>
                <a:lnTo>
                  <a:pt x="8707887" y="1168399"/>
                </a:lnTo>
                <a:lnTo>
                  <a:pt x="8706700" y="1181099"/>
                </a:lnTo>
                <a:lnTo>
                  <a:pt x="8706110" y="1193799"/>
                </a:lnTo>
                <a:lnTo>
                  <a:pt x="8705616" y="1206499"/>
                </a:lnTo>
                <a:lnTo>
                  <a:pt x="8705286" y="1219199"/>
                </a:lnTo>
                <a:lnTo>
                  <a:pt x="8705298" y="1244599"/>
                </a:lnTo>
                <a:lnTo>
                  <a:pt x="8705403" y="1257299"/>
                </a:lnTo>
                <a:lnTo>
                  <a:pt x="8705594" y="1257299"/>
                </a:lnTo>
                <a:lnTo>
                  <a:pt x="8705790" y="1269999"/>
                </a:lnTo>
                <a:lnTo>
                  <a:pt x="8706850" y="1269999"/>
                </a:lnTo>
                <a:lnTo>
                  <a:pt x="8707555" y="1257299"/>
                </a:lnTo>
                <a:lnTo>
                  <a:pt x="8707803" y="1244599"/>
                </a:lnTo>
                <a:lnTo>
                  <a:pt x="8719505" y="1244599"/>
                </a:lnTo>
                <a:lnTo>
                  <a:pt x="8718643" y="1231899"/>
                </a:lnTo>
                <a:lnTo>
                  <a:pt x="8717965" y="1231899"/>
                </a:lnTo>
                <a:lnTo>
                  <a:pt x="8717438" y="1219199"/>
                </a:lnTo>
                <a:lnTo>
                  <a:pt x="8717025" y="1206499"/>
                </a:lnTo>
                <a:lnTo>
                  <a:pt x="8716694" y="1193799"/>
                </a:lnTo>
                <a:lnTo>
                  <a:pt x="8716408" y="1181099"/>
                </a:lnTo>
                <a:lnTo>
                  <a:pt x="8715480" y="1142999"/>
                </a:lnTo>
                <a:lnTo>
                  <a:pt x="8715032" y="1130299"/>
                </a:lnTo>
                <a:lnTo>
                  <a:pt x="8715756" y="1117599"/>
                </a:lnTo>
                <a:close/>
              </a:path>
              <a:path w="8728075" h="2032000">
                <a:moveTo>
                  <a:pt x="8693412" y="1155699"/>
                </a:moveTo>
                <a:lnTo>
                  <a:pt x="8692521" y="1155699"/>
                </a:lnTo>
                <a:lnTo>
                  <a:pt x="8691910" y="1168399"/>
                </a:lnTo>
                <a:lnTo>
                  <a:pt x="8691554" y="1181099"/>
                </a:lnTo>
                <a:lnTo>
                  <a:pt x="8691517" y="1206499"/>
                </a:lnTo>
                <a:lnTo>
                  <a:pt x="8691789" y="1231899"/>
                </a:lnTo>
                <a:lnTo>
                  <a:pt x="8692223" y="1244599"/>
                </a:lnTo>
                <a:lnTo>
                  <a:pt x="8695176" y="1244599"/>
                </a:lnTo>
                <a:lnTo>
                  <a:pt x="8695669" y="1231899"/>
                </a:lnTo>
                <a:lnTo>
                  <a:pt x="8696592" y="1231899"/>
                </a:lnTo>
                <a:lnTo>
                  <a:pt x="8696362" y="1193799"/>
                </a:lnTo>
                <a:lnTo>
                  <a:pt x="8693895" y="1193799"/>
                </a:lnTo>
                <a:lnTo>
                  <a:pt x="8693721" y="1181099"/>
                </a:lnTo>
                <a:lnTo>
                  <a:pt x="8693580" y="1181099"/>
                </a:lnTo>
                <a:lnTo>
                  <a:pt x="8693420" y="1168399"/>
                </a:lnTo>
                <a:lnTo>
                  <a:pt x="8693412" y="1155699"/>
                </a:lnTo>
                <a:close/>
              </a:path>
              <a:path w="8728075" h="2032000">
                <a:moveTo>
                  <a:pt x="8671519" y="1206499"/>
                </a:moveTo>
                <a:lnTo>
                  <a:pt x="8668720" y="1206499"/>
                </a:lnTo>
                <a:lnTo>
                  <a:pt x="8668662" y="1219199"/>
                </a:lnTo>
                <a:lnTo>
                  <a:pt x="8668855" y="1231899"/>
                </a:lnTo>
                <a:lnTo>
                  <a:pt x="8690929" y="1231899"/>
                </a:lnTo>
                <a:lnTo>
                  <a:pt x="8690777" y="1219199"/>
                </a:lnTo>
                <a:lnTo>
                  <a:pt x="8670863" y="1219199"/>
                </a:lnTo>
                <a:lnTo>
                  <a:pt x="8671519" y="1206499"/>
                </a:lnTo>
                <a:close/>
              </a:path>
              <a:path w="8728075" h="2032000">
                <a:moveTo>
                  <a:pt x="8697971" y="1028699"/>
                </a:moveTo>
                <a:lnTo>
                  <a:pt x="8645621" y="1028699"/>
                </a:lnTo>
                <a:lnTo>
                  <a:pt x="8646366" y="1041399"/>
                </a:lnTo>
                <a:lnTo>
                  <a:pt x="8647004" y="1054099"/>
                </a:lnTo>
                <a:lnTo>
                  <a:pt x="8647444" y="1066799"/>
                </a:lnTo>
                <a:lnTo>
                  <a:pt x="8670499" y="1066799"/>
                </a:lnTo>
                <a:lnTo>
                  <a:pt x="8671381" y="1092199"/>
                </a:lnTo>
                <a:lnTo>
                  <a:pt x="8672350" y="1130299"/>
                </a:lnTo>
                <a:lnTo>
                  <a:pt x="8672726" y="1181099"/>
                </a:lnTo>
                <a:lnTo>
                  <a:pt x="8672575" y="1193799"/>
                </a:lnTo>
                <a:lnTo>
                  <a:pt x="8672338" y="1206499"/>
                </a:lnTo>
                <a:lnTo>
                  <a:pt x="8670863" y="1219199"/>
                </a:lnTo>
                <a:lnTo>
                  <a:pt x="8690777" y="1219199"/>
                </a:lnTo>
                <a:lnTo>
                  <a:pt x="8690625" y="1206499"/>
                </a:lnTo>
                <a:lnTo>
                  <a:pt x="8690543" y="1066799"/>
                </a:lnTo>
                <a:lnTo>
                  <a:pt x="8690415" y="1054099"/>
                </a:lnTo>
                <a:lnTo>
                  <a:pt x="8696895" y="1054099"/>
                </a:lnTo>
                <a:lnTo>
                  <a:pt x="8698382" y="1041399"/>
                </a:lnTo>
                <a:lnTo>
                  <a:pt x="8697971" y="1028699"/>
                </a:lnTo>
                <a:close/>
              </a:path>
              <a:path w="8728075" h="2032000">
                <a:moveTo>
                  <a:pt x="8670977" y="1181099"/>
                </a:moveTo>
                <a:lnTo>
                  <a:pt x="8669888" y="1181099"/>
                </a:lnTo>
                <a:lnTo>
                  <a:pt x="8669385" y="1193799"/>
                </a:lnTo>
                <a:lnTo>
                  <a:pt x="8668979" y="1206499"/>
                </a:lnTo>
                <a:lnTo>
                  <a:pt x="8672043" y="1206499"/>
                </a:lnTo>
                <a:lnTo>
                  <a:pt x="8671832" y="1193799"/>
                </a:lnTo>
                <a:lnTo>
                  <a:pt x="8671460" y="1193799"/>
                </a:lnTo>
                <a:lnTo>
                  <a:pt x="8670977" y="1181099"/>
                </a:lnTo>
                <a:close/>
              </a:path>
              <a:path w="8728075" h="2032000">
                <a:moveTo>
                  <a:pt x="26378" y="1066799"/>
                </a:moveTo>
                <a:lnTo>
                  <a:pt x="26799" y="1104899"/>
                </a:lnTo>
                <a:lnTo>
                  <a:pt x="27045" y="1130299"/>
                </a:lnTo>
                <a:lnTo>
                  <a:pt x="27082" y="1168399"/>
                </a:lnTo>
                <a:lnTo>
                  <a:pt x="26908" y="1181099"/>
                </a:lnTo>
                <a:lnTo>
                  <a:pt x="26628" y="1181099"/>
                </a:lnTo>
                <a:lnTo>
                  <a:pt x="26259" y="1193799"/>
                </a:lnTo>
                <a:lnTo>
                  <a:pt x="48468" y="1193799"/>
                </a:lnTo>
                <a:lnTo>
                  <a:pt x="48235" y="1181099"/>
                </a:lnTo>
                <a:lnTo>
                  <a:pt x="48166" y="1155699"/>
                </a:lnTo>
                <a:lnTo>
                  <a:pt x="49307" y="1155699"/>
                </a:lnTo>
                <a:lnTo>
                  <a:pt x="49352" y="1142999"/>
                </a:lnTo>
                <a:lnTo>
                  <a:pt x="49137" y="1130299"/>
                </a:lnTo>
                <a:lnTo>
                  <a:pt x="37539" y="1130299"/>
                </a:lnTo>
                <a:lnTo>
                  <a:pt x="37125" y="1117599"/>
                </a:lnTo>
                <a:lnTo>
                  <a:pt x="36752" y="1104899"/>
                </a:lnTo>
                <a:lnTo>
                  <a:pt x="27689" y="1104899"/>
                </a:lnTo>
                <a:lnTo>
                  <a:pt x="27294" y="1092199"/>
                </a:lnTo>
                <a:lnTo>
                  <a:pt x="26939" y="1079499"/>
                </a:lnTo>
                <a:lnTo>
                  <a:pt x="26378" y="1066799"/>
                </a:lnTo>
                <a:close/>
              </a:path>
              <a:path w="8728075" h="2032000">
                <a:moveTo>
                  <a:pt x="8661138" y="1066799"/>
                </a:moveTo>
                <a:lnTo>
                  <a:pt x="8646287" y="1066799"/>
                </a:lnTo>
                <a:lnTo>
                  <a:pt x="8646252" y="1092199"/>
                </a:lnTo>
                <a:lnTo>
                  <a:pt x="8646406" y="1104899"/>
                </a:lnTo>
                <a:lnTo>
                  <a:pt x="8646611" y="1117599"/>
                </a:lnTo>
                <a:lnTo>
                  <a:pt x="8647796" y="1181099"/>
                </a:lnTo>
                <a:lnTo>
                  <a:pt x="8647939" y="1181099"/>
                </a:lnTo>
                <a:lnTo>
                  <a:pt x="8647983" y="1193799"/>
                </a:lnTo>
                <a:lnTo>
                  <a:pt x="8664482" y="1193799"/>
                </a:lnTo>
                <a:lnTo>
                  <a:pt x="8663355" y="1142999"/>
                </a:lnTo>
                <a:lnTo>
                  <a:pt x="8662566" y="1117599"/>
                </a:lnTo>
                <a:lnTo>
                  <a:pt x="8662068" y="1092199"/>
                </a:lnTo>
                <a:lnTo>
                  <a:pt x="8658868" y="1092199"/>
                </a:lnTo>
                <a:lnTo>
                  <a:pt x="8659680" y="1079499"/>
                </a:lnTo>
                <a:lnTo>
                  <a:pt x="8660433" y="1079499"/>
                </a:lnTo>
                <a:lnTo>
                  <a:pt x="8661138" y="1066799"/>
                </a:lnTo>
                <a:close/>
              </a:path>
              <a:path w="8728075" h="2032000">
                <a:moveTo>
                  <a:pt x="49307" y="1155699"/>
                </a:moveTo>
                <a:lnTo>
                  <a:pt x="48700" y="1155699"/>
                </a:lnTo>
                <a:lnTo>
                  <a:pt x="49221" y="1168399"/>
                </a:lnTo>
                <a:lnTo>
                  <a:pt x="49307" y="1155699"/>
                </a:lnTo>
                <a:close/>
              </a:path>
              <a:path w="8728075" h="2032000">
                <a:moveTo>
                  <a:pt x="8670083" y="1155699"/>
                </a:moveTo>
                <a:lnTo>
                  <a:pt x="8667783" y="1155699"/>
                </a:lnTo>
                <a:lnTo>
                  <a:pt x="8668636" y="1168399"/>
                </a:lnTo>
                <a:lnTo>
                  <a:pt x="8670011" y="1168399"/>
                </a:lnTo>
                <a:lnTo>
                  <a:pt x="8670083" y="1155699"/>
                </a:lnTo>
                <a:close/>
              </a:path>
              <a:path w="8728075" h="2032000">
                <a:moveTo>
                  <a:pt x="8706908" y="1079499"/>
                </a:moveTo>
                <a:lnTo>
                  <a:pt x="8705459" y="1079499"/>
                </a:lnTo>
                <a:lnTo>
                  <a:pt x="8705215" y="1092199"/>
                </a:lnTo>
                <a:lnTo>
                  <a:pt x="8705177" y="1130299"/>
                </a:lnTo>
                <a:lnTo>
                  <a:pt x="8705389" y="1142999"/>
                </a:lnTo>
                <a:lnTo>
                  <a:pt x="8707007" y="1142999"/>
                </a:lnTo>
                <a:lnTo>
                  <a:pt x="8707379" y="1130299"/>
                </a:lnTo>
                <a:lnTo>
                  <a:pt x="8707563" y="1130299"/>
                </a:lnTo>
                <a:lnTo>
                  <a:pt x="8707634" y="1117599"/>
                </a:lnTo>
                <a:lnTo>
                  <a:pt x="8716330" y="1117599"/>
                </a:lnTo>
                <a:lnTo>
                  <a:pt x="8716771" y="1104899"/>
                </a:lnTo>
                <a:lnTo>
                  <a:pt x="8717096" y="1092199"/>
                </a:lnTo>
                <a:lnTo>
                  <a:pt x="8707636" y="1092199"/>
                </a:lnTo>
                <a:lnTo>
                  <a:pt x="8706908" y="1079499"/>
                </a:lnTo>
                <a:close/>
              </a:path>
              <a:path w="8728075" h="2032000">
                <a:moveTo>
                  <a:pt x="45134" y="1104899"/>
                </a:moveTo>
                <a:lnTo>
                  <a:pt x="38588" y="1104899"/>
                </a:lnTo>
                <a:lnTo>
                  <a:pt x="38391" y="1130299"/>
                </a:lnTo>
                <a:lnTo>
                  <a:pt x="48312" y="1130299"/>
                </a:lnTo>
                <a:lnTo>
                  <a:pt x="47770" y="1117599"/>
                </a:lnTo>
                <a:lnTo>
                  <a:pt x="45539" y="1117599"/>
                </a:lnTo>
                <a:lnTo>
                  <a:pt x="45134" y="1104899"/>
                </a:lnTo>
                <a:close/>
              </a:path>
              <a:path w="8728075" h="2032000">
                <a:moveTo>
                  <a:pt x="32240" y="838199"/>
                </a:moveTo>
                <a:lnTo>
                  <a:pt x="29805" y="838199"/>
                </a:lnTo>
                <a:lnTo>
                  <a:pt x="28777" y="850899"/>
                </a:lnTo>
                <a:lnTo>
                  <a:pt x="27548" y="850899"/>
                </a:lnTo>
                <a:lnTo>
                  <a:pt x="27273" y="876299"/>
                </a:lnTo>
                <a:lnTo>
                  <a:pt x="27071" y="888999"/>
                </a:lnTo>
                <a:lnTo>
                  <a:pt x="26960" y="914399"/>
                </a:lnTo>
                <a:lnTo>
                  <a:pt x="27080" y="977899"/>
                </a:lnTo>
                <a:lnTo>
                  <a:pt x="27234" y="990599"/>
                </a:lnTo>
                <a:lnTo>
                  <a:pt x="27418" y="1003299"/>
                </a:lnTo>
                <a:lnTo>
                  <a:pt x="27851" y="1015999"/>
                </a:lnTo>
                <a:lnTo>
                  <a:pt x="29066" y="1066799"/>
                </a:lnTo>
                <a:lnTo>
                  <a:pt x="29288" y="1079499"/>
                </a:lnTo>
                <a:lnTo>
                  <a:pt x="28602" y="1092199"/>
                </a:lnTo>
                <a:lnTo>
                  <a:pt x="28156" y="1104899"/>
                </a:lnTo>
                <a:lnTo>
                  <a:pt x="36752" y="1104899"/>
                </a:lnTo>
                <a:lnTo>
                  <a:pt x="35437" y="1041399"/>
                </a:lnTo>
                <a:lnTo>
                  <a:pt x="35091" y="1028699"/>
                </a:lnTo>
                <a:lnTo>
                  <a:pt x="34714" y="1003299"/>
                </a:lnTo>
                <a:lnTo>
                  <a:pt x="34293" y="990599"/>
                </a:lnTo>
                <a:lnTo>
                  <a:pt x="33816" y="977899"/>
                </a:lnTo>
                <a:lnTo>
                  <a:pt x="33271" y="965199"/>
                </a:lnTo>
                <a:lnTo>
                  <a:pt x="32646" y="965199"/>
                </a:lnTo>
                <a:lnTo>
                  <a:pt x="31929" y="952499"/>
                </a:lnTo>
                <a:lnTo>
                  <a:pt x="31107" y="939799"/>
                </a:lnTo>
                <a:lnTo>
                  <a:pt x="31478" y="927099"/>
                </a:lnTo>
                <a:lnTo>
                  <a:pt x="32168" y="901699"/>
                </a:lnTo>
                <a:lnTo>
                  <a:pt x="33047" y="901699"/>
                </a:lnTo>
                <a:lnTo>
                  <a:pt x="33988" y="888999"/>
                </a:lnTo>
                <a:lnTo>
                  <a:pt x="34863" y="888999"/>
                </a:lnTo>
                <a:lnTo>
                  <a:pt x="33875" y="863599"/>
                </a:lnTo>
                <a:lnTo>
                  <a:pt x="33019" y="850899"/>
                </a:lnTo>
                <a:lnTo>
                  <a:pt x="32240" y="838199"/>
                </a:lnTo>
                <a:close/>
              </a:path>
              <a:path w="8728075" h="2032000">
                <a:moveTo>
                  <a:pt x="39650" y="850899"/>
                </a:moveTo>
                <a:lnTo>
                  <a:pt x="38673" y="850899"/>
                </a:lnTo>
                <a:lnTo>
                  <a:pt x="39327" y="876299"/>
                </a:lnTo>
                <a:lnTo>
                  <a:pt x="39757" y="888999"/>
                </a:lnTo>
                <a:lnTo>
                  <a:pt x="39991" y="901699"/>
                </a:lnTo>
                <a:lnTo>
                  <a:pt x="39780" y="939799"/>
                </a:lnTo>
                <a:lnTo>
                  <a:pt x="37969" y="1003299"/>
                </a:lnTo>
                <a:lnTo>
                  <a:pt x="37626" y="1015999"/>
                </a:lnTo>
                <a:lnTo>
                  <a:pt x="37352" y="1028699"/>
                </a:lnTo>
                <a:lnTo>
                  <a:pt x="37173" y="1041399"/>
                </a:lnTo>
                <a:lnTo>
                  <a:pt x="37204" y="1054099"/>
                </a:lnTo>
                <a:lnTo>
                  <a:pt x="37468" y="1066799"/>
                </a:lnTo>
                <a:lnTo>
                  <a:pt x="37933" y="1079499"/>
                </a:lnTo>
                <a:lnTo>
                  <a:pt x="38625" y="1092199"/>
                </a:lnTo>
                <a:lnTo>
                  <a:pt x="39571" y="1104899"/>
                </a:lnTo>
                <a:lnTo>
                  <a:pt x="46656" y="1104899"/>
                </a:lnTo>
                <a:lnTo>
                  <a:pt x="47366" y="1092199"/>
                </a:lnTo>
                <a:lnTo>
                  <a:pt x="47976" y="1092199"/>
                </a:lnTo>
                <a:lnTo>
                  <a:pt x="48506" y="1079499"/>
                </a:lnTo>
                <a:lnTo>
                  <a:pt x="49407" y="1066799"/>
                </a:lnTo>
                <a:lnTo>
                  <a:pt x="50228" y="1066799"/>
                </a:lnTo>
                <a:lnTo>
                  <a:pt x="50659" y="1054099"/>
                </a:lnTo>
                <a:lnTo>
                  <a:pt x="51724" y="1054099"/>
                </a:lnTo>
                <a:lnTo>
                  <a:pt x="51786" y="1041399"/>
                </a:lnTo>
                <a:lnTo>
                  <a:pt x="51439" y="1028699"/>
                </a:lnTo>
                <a:lnTo>
                  <a:pt x="45843" y="1028699"/>
                </a:lnTo>
                <a:lnTo>
                  <a:pt x="45647" y="1015999"/>
                </a:lnTo>
                <a:lnTo>
                  <a:pt x="45742" y="990599"/>
                </a:lnTo>
                <a:lnTo>
                  <a:pt x="45821" y="977899"/>
                </a:lnTo>
                <a:lnTo>
                  <a:pt x="46263" y="965199"/>
                </a:lnTo>
                <a:lnTo>
                  <a:pt x="46402" y="952499"/>
                </a:lnTo>
                <a:lnTo>
                  <a:pt x="46390" y="939799"/>
                </a:lnTo>
                <a:lnTo>
                  <a:pt x="46153" y="927099"/>
                </a:lnTo>
                <a:lnTo>
                  <a:pt x="48221" y="927099"/>
                </a:lnTo>
                <a:lnTo>
                  <a:pt x="48617" y="914399"/>
                </a:lnTo>
                <a:lnTo>
                  <a:pt x="48952" y="914399"/>
                </a:lnTo>
                <a:lnTo>
                  <a:pt x="49220" y="901699"/>
                </a:lnTo>
                <a:lnTo>
                  <a:pt x="47411" y="901699"/>
                </a:lnTo>
                <a:lnTo>
                  <a:pt x="46989" y="888999"/>
                </a:lnTo>
                <a:lnTo>
                  <a:pt x="41161" y="888999"/>
                </a:lnTo>
                <a:lnTo>
                  <a:pt x="40668" y="863599"/>
                </a:lnTo>
                <a:lnTo>
                  <a:pt x="39650" y="850899"/>
                </a:lnTo>
                <a:close/>
              </a:path>
              <a:path w="8728075" h="2032000">
                <a:moveTo>
                  <a:pt x="8693926" y="1079499"/>
                </a:moveTo>
                <a:lnTo>
                  <a:pt x="8692481" y="1079499"/>
                </a:lnTo>
                <a:lnTo>
                  <a:pt x="8693199" y="1092199"/>
                </a:lnTo>
                <a:lnTo>
                  <a:pt x="8693926" y="1079499"/>
                </a:lnTo>
                <a:close/>
              </a:path>
              <a:path w="8728075" h="2032000">
                <a:moveTo>
                  <a:pt x="8715245" y="685799"/>
                </a:moveTo>
                <a:lnTo>
                  <a:pt x="8702880" y="685799"/>
                </a:lnTo>
                <a:lnTo>
                  <a:pt x="8703021" y="698499"/>
                </a:lnTo>
                <a:lnTo>
                  <a:pt x="8703830" y="838199"/>
                </a:lnTo>
                <a:lnTo>
                  <a:pt x="8704331" y="901699"/>
                </a:lnTo>
                <a:lnTo>
                  <a:pt x="8704563" y="927099"/>
                </a:lnTo>
                <a:lnTo>
                  <a:pt x="8704836" y="939799"/>
                </a:lnTo>
                <a:lnTo>
                  <a:pt x="8705156" y="965199"/>
                </a:lnTo>
                <a:lnTo>
                  <a:pt x="8705957" y="1015999"/>
                </a:lnTo>
                <a:lnTo>
                  <a:pt x="8707006" y="1066799"/>
                </a:lnTo>
                <a:lnTo>
                  <a:pt x="8707636" y="1092199"/>
                </a:lnTo>
                <a:lnTo>
                  <a:pt x="8717096" y="1092199"/>
                </a:lnTo>
                <a:lnTo>
                  <a:pt x="8717323" y="1079499"/>
                </a:lnTo>
                <a:lnTo>
                  <a:pt x="8717470" y="1066799"/>
                </a:lnTo>
                <a:lnTo>
                  <a:pt x="8717568" y="1028699"/>
                </a:lnTo>
                <a:lnTo>
                  <a:pt x="8717600" y="1003299"/>
                </a:lnTo>
                <a:lnTo>
                  <a:pt x="8718908" y="1003299"/>
                </a:lnTo>
                <a:lnTo>
                  <a:pt x="8719660" y="990599"/>
                </a:lnTo>
                <a:lnTo>
                  <a:pt x="8720164" y="977899"/>
                </a:lnTo>
                <a:lnTo>
                  <a:pt x="8720725" y="965199"/>
                </a:lnTo>
                <a:lnTo>
                  <a:pt x="8725748" y="965199"/>
                </a:lnTo>
                <a:lnTo>
                  <a:pt x="8725987" y="952499"/>
                </a:lnTo>
                <a:lnTo>
                  <a:pt x="8718146" y="952499"/>
                </a:lnTo>
                <a:lnTo>
                  <a:pt x="8717910" y="939799"/>
                </a:lnTo>
                <a:lnTo>
                  <a:pt x="8717331" y="901699"/>
                </a:lnTo>
                <a:lnTo>
                  <a:pt x="8716116" y="863599"/>
                </a:lnTo>
                <a:lnTo>
                  <a:pt x="8715016" y="838199"/>
                </a:lnTo>
                <a:lnTo>
                  <a:pt x="8714364" y="838199"/>
                </a:lnTo>
                <a:lnTo>
                  <a:pt x="8713637" y="825499"/>
                </a:lnTo>
                <a:lnTo>
                  <a:pt x="8718161" y="825499"/>
                </a:lnTo>
                <a:lnTo>
                  <a:pt x="8718397" y="812799"/>
                </a:lnTo>
                <a:lnTo>
                  <a:pt x="8718574" y="787399"/>
                </a:lnTo>
                <a:lnTo>
                  <a:pt x="8716035" y="787399"/>
                </a:lnTo>
                <a:lnTo>
                  <a:pt x="8715693" y="774699"/>
                </a:lnTo>
                <a:lnTo>
                  <a:pt x="8716219" y="761999"/>
                </a:lnTo>
                <a:lnTo>
                  <a:pt x="8716788" y="749299"/>
                </a:lnTo>
                <a:lnTo>
                  <a:pt x="8714822" y="749299"/>
                </a:lnTo>
                <a:lnTo>
                  <a:pt x="8714595" y="736599"/>
                </a:lnTo>
                <a:lnTo>
                  <a:pt x="8714650" y="711199"/>
                </a:lnTo>
                <a:lnTo>
                  <a:pt x="8714891" y="698499"/>
                </a:lnTo>
                <a:lnTo>
                  <a:pt x="8715245" y="685799"/>
                </a:lnTo>
                <a:close/>
              </a:path>
              <a:path w="8728075" h="2032000">
                <a:moveTo>
                  <a:pt x="8669501" y="1066799"/>
                </a:moveTo>
                <a:lnTo>
                  <a:pt x="8664286" y="1066799"/>
                </a:lnTo>
                <a:lnTo>
                  <a:pt x="8664912" y="1079499"/>
                </a:lnTo>
                <a:lnTo>
                  <a:pt x="8668586" y="1079499"/>
                </a:lnTo>
                <a:lnTo>
                  <a:pt x="8669501" y="1066799"/>
                </a:lnTo>
                <a:close/>
              </a:path>
              <a:path w="8728075" h="2032000">
                <a:moveTo>
                  <a:pt x="8696895" y="1054099"/>
                </a:moveTo>
                <a:lnTo>
                  <a:pt x="8690415" y="1054099"/>
                </a:lnTo>
                <a:lnTo>
                  <a:pt x="8691777" y="1079499"/>
                </a:lnTo>
                <a:lnTo>
                  <a:pt x="8695404" y="1079499"/>
                </a:lnTo>
                <a:lnTo>
                  <a:pt x="8696895" y="1054099"/>
                </a:lnTo>
                <a:close/>
              </a:path>
              <a:path w="8728075" h="2032000">
                <a:moveTo>
                  <a:pt x="51724" y="1054099"/>
                </a:moveTo>
                <a:lnTo>
                  <a:pt x="50659" y="1054099"/>
                </a:lnTo>
                <a:lnTo>
                  <a:pt x="51131" y="1066799"/>
                </a:lnTo>
                <a:lnTo>
                  <a:pt x="51662" y="1066799"/>
                </a:lnTo>
                <a:lnTo>
                  <a:pt x="51724" y="1054099"/>
                </a:lnTo>
                <a:close/>
              </a:path>
              <a:path w="8728075" h="2032000">
                <a:moveTo>
                  <a:pt x="18810" y="876299"/>
                </a:moveTo>
                <a:lnTo>
                  <a:pt x="18022" y="876299"/>
                </a:lnTo>
                <a:lnTo>
                  <a:pt x="17895" y="888999"/>
                </a:lnTo>
                <a:lnTo>
                  <a:pt x="17671" y="888999"/>
                </a:lnTo>
                <a:lnTo>
                  <a:pt x="17250" y="901699"/>
                </a:lnTo>
                <a:lnTo>
                  <a:pt x="9131" y="901699"/>
                </a:lnTo>
                <a:lnTo>
                  <a:pt x="9559" y="914399"/>
                </a:lnTo>
                <a:lnTo>
                  <a:pt x="9962" y="914399"/>
                </a:lnTo>
                <a:lnTo>
                  <a:pt x="10328" y="927099"/>
                </a:lnTo>
                <a:lnTo>
                  <a:pt x="10643" y="939799"/>
                </a:lnTo>
                <a:lnTo>
                  <a:pt x="15187" y="939799"/>
                </a:lnTo>
                <a:lnTo>
                  <a:pt x="15465" y="952499"/>
                </a:lnTo>
                <a:lnTo>
                  <a:pt x="15824" y="965199"/>
                </a:lnTo>
                <a:lnTo>
                  <a:pt x="16244" y="977899"/>
                </a:lnTo>
                <a:lnTo>
                  <a:pt x="16704" y="977899"/>
                </a:lnTo>
                <a:lnTo>
                  <a:pt x="17658" y="1003299"/>
                </a:lnTo>
                <a:lnTo>
                  <a:pt x="18109" y="1015999"/>
                </a:lnTo>
                <a:lnTo>
                  <a:pt x="18514" y="1015999"/>
                </a:lnTo>
                <a:lnTo>
                  <a:pt x="18852" y="1028699"/>
                </a:lnTo>
                <a:lnTo>
                  <a:pt x="19242" y="1028699"/>
                </a:lnTo>
                <a:lnTo>
                  <a:pt x="19252" y="1015999"/>
                </a:lnTo>
                <a:lnTo>
                  <a:pt x="18858" y="1003299"/>
                </a:lnTo>
                <a:lnTo>
                  <a:pt x="18672" y="990599"/>
                </a:lnTo>
                <a:lnTo>
                  <a:pt x="18739" y="965199"/>
                </a:lnTo>
                <a:lnTo>
                  <a:pt x="19256" y="927099"/>
                </a:lnTo>
                <a:lnTo>
                  <a:pt x="19347" y="901699"/>
                </a:lnTo>
                <a:lnTo>
                  <a:pt x="19180" y="888999"/>
                </a:lnTo>
                <a:lnTo>
                  <a:pt x="18810" y="876299"/>
                </a:lnTo>
                <a:close/>
              </a:path>
              <a:path w="8728075" h="2032000">
                <a:moveTo>
                  <a:pt x="50735" y="1015999"/>
                </a:moveTo>
                <a:lnTo>
                  <a:pt x="47619" y="1015999"/>
                </a:lnTo>
                <a:lnTo>
                  <a:pt x="46625" y="1028699"/>
                </a:lnTo>
                <a:lnTo>
                  <a:pt x="51439" y="1028699"/>
                </a:lnTo>
                <a:lnTo>
                  <a:pt x="50735" y="1015999"/>
                </a:lnTo>
                <a:close/>
              </a:path>
              <a:path w="8728075" h="2032000">
                <a:moveTo>
                  <a:pt x="8662343" y="888999"/>
                </a:moveTo>
                <a:lnTo>
                  <a:pt x="8649853" y="888999"/>
                </a:lnTo>
                <a:lnTo>
                  <a:pt x="8651233" y="914399"/>
                </a:lnTo>
                <a:lnTo>
                  <a:pt x="8648163" y="939799"/>
                </a:lnTo>
                <a:lnTo>
                  <a:pt x="8647022" y="965199"/>
                </a:lnTo>
                <a:lnTo>
                  <a:pt x="8645931" y="977899"/>
                </a:lnTo>
                <a:lnTo>
                  <a:pt x="8644958" y="990599"/>
                </a:lnTo>
                <a:lnTo>
                  <a:pt x="8644167" y="1003299"/>
                </a:lnTo>
                <a:lnTo>
                  <a:pt x="8643626" y="1015999"/>
                </a:lnTo>
                <a:lnTo>
                  <a:pt x="8643400" y="1028699"/>
                </a:lnTo>
                <a:lnTo>
                  <a:pt x="8643659" y="1015999"/>
                </a:lnTo>
                <a:lnTo>
                  <a:pt x="8664198" y="1015999"/>
                </a:lnTo>
                <a:lnTo>
                  <a:pt x="8663458" y="1003299"/>
                </a:lnTo>
                <a:lnTo>
                  <a:pt x="8662798" y="990599"/>
                </a:lnTo>
                <a:lnTo>
                  <a:pt x="8662233" y="965199"/>
                </a:lnTo>
                <a:lnTo>
                  <a:pt x="8662534" y="939799"/>
                </a:lnTo>
                <a:lnTo>
                  <a:pt x="8664963" y="939799"/>
                </a:lnTo>
                <a:lnTo>
                  <a:pt x="8665034" y="901699"/>
                </a:lnTo>
                <a:lnTo>
                  <a:pt x="8661752" y="901699"/>
                </a:lnTo>
                <a:lnTo>
                  <a:pt x="8662343" y="888999"/>
                </a:lnTo>
                <a:close/>
              </a:path>
              <a:path w="8728075" h="2032000">
                <a:moveTo>
                  <a:pt x="8665003" y="1015999"/>
                </a:moveTo>
                <a:lnTo>
                  <a:pt x="8644176" y="1015999"/>
                </a:lnTo>
                <a:lnTo>
                  <a:pt x="8644861" y="1028699"/>
                </a:lnTo>
                <a:lnTo>
                  <a:pt x="8665856" y="1028699"/>
                </a:lnTo>
                <a:lnTo>
                  <a:pt x="8665003" y="1015999"/>
                </a:lnTo>
                <a:close/>
              </a:path>
              <a:path w="8728075" h="2032000">
                <a:moveTo>
                  <a:pt x="8694953" y="965199"/>
                </a:moveTo>
                <a:lnTo>
                  <a:pt x="8673578" y="965199"/>
                </a:lnTo>
                <a:lnTo>
                  <a:pt x="8673109" y="977899"/>
                </a:lnTo>
                <a:lnTo>
                  <a:pt x="8672531" y="990599"/>
                </a:lnTo>
                <a:lnTo>
                  <a:pt x="8671859" y="1003299"/>
                </a:lnTo>
                <a:lnTo>
                  <a:pt x="8671109" y="1003299"/>
                </a:lnTo>
                <a:lnTo>
                  <a:pt x="8670296" y="1015999"/>
                </a:lnTo>
                <a:lnTo>
                  <a:pt x="8669438" y="1015999"/>
                </a:lnTo>
                <a:lnTo>
                  <a:pt x="8668549" y="1028699"/>
                </a:lnTo>
                <a:lnTo>
                  <a:pt x="8696357" y="1028699"/>
                </a:lnTo>
                <a:lnTo>
                  <a:pt x="8695693" y="1015999"/>
                </a:lnTo>
                <a:lnTo>
                  <a:pt x="8694966" y="1003299"/>
                </a:lnTo>
                <a:lnTo>
                  <a:pt x="8694953" y="965199"/>
                </a:lnTo>
                <a:close/>
              </a:path>
              <a:path w="8728075" h="2032000">
                <a:moveTo>
                  <a:pt x="8725748" y="965199"/>
                </a:moveTo>
                <a:lnTo>
                  <a:pt x="8721648" y="965199"/>
                </a:lnTo>
                <a:lnTo>
                  <a:pt x="8721887" y="977899"/>
                </a:lnTo>
                <a:lnTo>
                  <a:pt x="8722424" y="990599"/>
                </a:lnTo>
                <a:lnTo>
                  <a:pt x="8723171" y="990599"/>
                </a:lnTo>
                <a:lnTo>
                  <a:pt x="8724040" y="1003299"/>
                </a:lnTo>
                <a:lnTo>
                  <a:pt x="8725790" y="1003299"/>
                </a:lnTo>
                <a:lnTo>
                  <a:pt x="8726494" y="1015999"/>
                </a:lnTo>
                <a:lnTo>
                  <a:pt x="8725931" y="1003299"/>
                </a:lnTo>
                <a:lnTo>
                  <a:pt x="8725818" y="990599"/>
                </a:lnTo>
                <a:lnTo>
                  <a:pt x="8725748" y="965199"/>
                </a:lnTo>
                <a:close/>
              </a:path>
              <a:path w="8728075" h="2032000">
                <a:moveTo>
                  <a:pt x="8673578" y="965199"/>
                </a:moveTo>
                <a:lnTo>
                  <a:pt x="8663981" y="965199"/>
                </a:lnTo>
                <a:lnTo>
                  <a:pt x="8664661" y="977899"/>
                </a:lnTo>
                <a:lnTo>
                  <a:pt x="8665091" y="990599"/>
                </a:lnTo>
                <a:lnTo>
                  <a:pt x="8665951" y="1003299"/>
                </a:lnTo>
                <a:lnTo>
                  <a:pt x="8666509" y="977899"/>
                </a:lnTo>
                <a:lnTo>
                  <a:pt x="8672475" y="977899"/>
                </a:lnTo>
                <a:lnTo>
                  <a:pt x="8673578" y="965199"/>
                </a:lnTo>
                <a:close/>
              </a:path>
              <a:path w="8728075" h="2032000">
                <a:moveTo>
                  <a:pt x="15187" y="939799"/>
                </a:moveTo>
                <a:lnTo>
                  <a:pt x="10896" y="939799"/>
                </a:lnTo>
                <a:lnTo>
                  <a:pt x="11073" y="952499"/>
                </a:lnTo>
                <a:lnTo>
                  <a:pt x="11150" y="977899"/>
                </a:lnTo>
                <a:lnTo>
                  <a:pt x="14801" y="977899"/>
                </a:lnTo>
                <a:lnTo>
                  <a:pt x="14808" y="965199"/>
                </a:lnTo>
                <a:lnTo>
                  <a:pt x="14965" y="952499"/>
                </a:lnTo>
                <a:lnTo>
                  <a:pt x="15187" y="939799"/>
                </a:lnTo>
                <a:close/>
              </a:path>
              <a:path w="8728075" h="2032000">
                <a:moveTo>
                  <a:pt x="8698877" y="800099"/>
                </a:moveTo>
                <a:lnTo>
                  <a:pt x="8670209" y="800099"/>
                </a:lnTo>
                <a:lnTo>
                  <a:pt x="8669619" y="812799"/>
                </a:lnTo>
                <a:lnTo>
                  <a:pt x="8669029" y="812799"/>
                </a:lnTo>
                <a:lnTo>
                  <a:pt x="8668832" y="825499"/>
                </a:lnTo>
                <a:lnTo>
                  <a:pt x="8670257" y="825499"/>
                </a:lnTo>
                <a:lnTo>
                  <a:pt x="8669984" y="838199"/>
                </a:lnTo>
                <a:lnTo>
                  <a:pt x="8669415" y="838199"/>
                </a:lnTo>
                <a:lnTo>
                  <a:pt x="8668011" y="863599"/>
                </a:lnTo>
                <a:lnTo>
                  <a:pt x="8667490" y="876299"/>
                </a:lnTo>
                <a:lnTo>
                  <a:pt x="8667299" y="901699"/>
                </a:lnTo>
                <a:lnTo>
                  <a:pt x="8667594" y="914399"/>
                </a:lnTo>
                <a:lnTo>
                  <a:pt x="8667386" y="939799"/>
                </a:lnTo>
                <a:lnTo>
                  <a:pt x="8662534" y="939799"/>
                </a:lnTo>
                <a:lnTo>
                  <a:pt x="8662707" y="952499"/>
                </a:lnTo>
                <a:lnTo>
                  <a:pt x="8663313" y="977899"/>
                </a:lnTo>
                <a:lnTo>
                  <a:pt x="8663811" y="977899"/>
                </a:lnTo>
                <a:lnTo>
                  <a:pt x="8663981" y="965199"/>
                </a:lnTo>
                <a:lnTo>
                  <a:pt x="8695154" y="965199"/>
                </a:lnTo>
                <a:lnTo>
                  <a:pt x="8695150" y="952499"/>
                </a:lnTo>
                <a:lnTo>
                  <a:pt x="8694686" y="939799"/>
                </a:lnTo>
                <a:lnTo>
                  <a:pt x="8695283" y="927099"/>
                </a:lnTo>
                <a:lnTo>
                  <a:pt x="8698088" y="927099"/>
                </a:lnTo>
                <a:lnTo>
                  <a:pt x="8698013" y="914399"/>
                </a:lnTo>
                <a:lnTo>
                  <a:pt x="8697760" y="901699"/>
                </a:lnTo>
                <a:lnTo>
                  <a:pt x="8696886" y="901699"/>
                </a:lnTo>
                <a:lnTo>
                  <a:pt x="8695806" y="888999"/>
                </a:lnTo>
                <a:lnTo>
                  <a:pt x="8694857" y="888999"/>
                </a:lnTo>
                <a:lnTo>
                  <a:pt x="8694538" y="876299"/>
                </a:lnTo>
                <a:lnTo>
                  <a:pt x="8694423" y="850899"/>
                </a:lnTo>
                <a:lnTo>
                  <a:pt x="8698759" y="850899"/>
                </a:lnTo>
                <a:lnTo>
                  <a:pt x="8698924" y="838199"/>
                </a:lnTo>
                <a:lnTo>
                  <a:pt x="8698877" y="800099"/>
                </a:lnTo>
                <a:close/>
              </a:path>
              <a:path w="8728075" h="2032000">
                <a:moveTo>
                  <a:pt x="8727134" y="876299"/>
                </a:moveTo>
                <a:lnTo>
                  <a:pt x="8724889" y="914399"/>
                </a:lnTo>
                <a:lnTo>
                  <a:pt x="8720046" y="952499"/>
                </a:lnTo>
                <a:lnTo>
                  <a:pt x="8725987" y="952499"/>
                </a:lnTo>
                <a:lnTo>
                  <a:pt x="8726349" y="939799"/>
                </a:lnTo>
                <a:lnTo>
                  <a:pt x="8727162" y="927099"/>
                </a:lnTo>
                <a:lnTo>
                  <a:pt x="8727469" y="914399"/>
                </a:lnTo>
                <a:lnTo>
                  <a:pt x="8727526" y="888999"/>
                </a:lnTo>
                <a:lnTo>
                  <a:pt x="8727134" y="876299"/>
                </a:lnTo>
                <a:close/>
              </a:path>
              <a:path w="8728075" h="2032000">
                <a:moveTo>
                  <a:pt x="47771" y="927099"/>
                </a:moveTo>
                <a:lnTo>
                  <a:pt x="46153" y="927099"/>
                </a:lnTo>
                <a:lnTo>
                  <a:pt x="46731" y="939799"/>
                </a:lnTo>
                <a:lnTo>
                  <a:pt x="47272" y="939799"/>
                </a:lnTo>
                <a:lnTo>
                  <a:pt x="47771" y="927099"/>
                </a:lnTo>
                <a:close/>
              </a:path>
              <a:path w="8728075" h="2032000">
                <a:moveTo>
                  <a:pt x="8664987" y="927099"/>
                </a:moveTo>
                <a:lnTo>
                  <a:pt x="8664963" y="939799"/>
                </a:lnTo>
                <a:lnTo>
                  <a:pt x="8664987" y="927099"/>
                </a:lnTo>
                <a:close/>
              </a:path>
              <a:path w="8728075" h="2032000">
                <a:moveTo>
                  <a:pt x="8665713" y="927099"/>
                </a:moveTo>
                <a:lnTo>
                  <a:pt x="8664987" y="927099"/>
                </a:lnTo>
                <a:lnTo>
                  <a:pt x="8664963" y="939799"/>
                </a:lnTo>
                <a:lnTo>
                  <a:pt x="8666625" y="939799"/>
                </a:lnTo>
                <a:lnTo>
                  <a:pt x="8665713" y="927099"/>
                </a:lnTo>
                <a:close/>
              </a:path>
              <a:path w="8728075" h="2032000">
                <a:moveTo>
                  <a:pt x="4456" y="800099"/>
                </a:moveTo>
                <a:lnTo>
                  <a:pt x="3135" y="800099"/>
                </a:lnTo>
                <a:lnTo>
                  <a:pt x="3962" y="812799"/>
                </a:lnTo>
                <a:lnTo>
                  <a:pt x="3865" y="825499"/>
                </a:lnTo>
                <a:lnTo>
                  <a:pt x="3143" y="838199"/>
                </a:lnTo>
                <a:lnTo>
                  <a:pt x="1023" y="863599"/>
                </a:lnTo>
                <a:lnTo>
                  <a:pt x="224" y="876299"/>
                </a:lnTo>
                <a:lnTo>
                  <a:pt x="0" y="888999"/>
                </a:lnTo>
                <a:lnTo>
                  <a:pt x="648" y="901699"/>
                </a:lnTo>
                <a:lnTo>
                  <a:pt x="1442" y="888999"/>
                </a:lnTo>
                <a:lnTo>
                  <a:pt x="2609" y="876299"/>
                </a:lnTo>
                <a:lnTo>
                  <a:pt x="5872" y="876299"/>
                </a:lnTo>
                <a:lnTo>
                  <a:pt x="5790" y="863599"/>
                </a:lnTo>
                <a:lnTo>
                  <a:pt x="5640" y="850899"/>
                </a:lnTo>
                <a:lnTo>
                  <a:pt x="5452" y="838199"/>
                </a:lnTo>
                <a:lnTo>
                  <a:pt x="5234" y="825499"/>
                </a:lnTo>
                <a:lnTo>
                  <a:pt x="4991" y="825499"/>
                </a:lnTo>
                <a:lnTo>
                  <a:pt x="4456" y="800099"/>
                </a:lnTo>
                <a:close/>
              </a:path>
              <a:path w="8728075" h="2032000">
                <a:moveTo>
                  <a:pt x="5872" y="876299"/>
                </a:moveTo>
                <a:lnTo>
                  <a:pt x="3719" y="876299"/>
                </a:lnTo>
                <a:lnTo>
                  <a:pt x="4153" y="888999"/>
                </a:lnTo>
                <a:lnTo>
                  <a:pt x="4786" y="901699"/>
                </a:lnTo>
                <a:lnTo>
                  <a:pt x="15424" y="901699"/>
                </a:lnTo>
                <a:lnTo>
                  <a:pt x="15105" y="888999"/>
                </a:lnTo>
                <a:lnTo>
                  <a:pt x="5954" y="888999"/>
                </a:lnTo>
                <a:lnTo>
                  <a:pt x="5872" y="876299"/>
                </a:lnTo>
                <a:close/>
              </a:path>
              <a:path w="8728075" h="2032000">
                <a:moveTo>
                  <a:pt x="49565" y="888999"/>
                </a:moveTo>
                <a:lnTo>
                  <a:pt x="49350" y="888999"/>
                </a:lnTo>
                <a:lnTo>
                  <a:pt x="49091" y="901699"/>
                </a:lnTo>
                <a:lnTo>
                  <a:pt x="49416" y="901699"/>
                </a:lnTo>
                <a:lnTo>
                  <a:pt x="49565" y="888999"/>
                </a:lnTo>
                <a:close/>
              </a:path>
              <a:path w="8728075" h="2032000">
                <a:moveTo>
                  <a:pt x="8666942" y="761999"/>
                </a:moveTo>
                <a:lnTo>
                  <a:pt x="8664212" y="761999"/>
                </a:lnTo>
                <a:lnTo>
                  <a:pt x="8664445" y="774699"/>
                </a:lnTo>
                <a:lnTo>
                  <a:pt x="8664623" y="774699"/>
                </a:lnTo>
                <a:lnTo>
                  <a:pt x="8664825" y="787399"/>
                </a:lnTo>
                <a:lnTo>
                  <a:pt x="8664680" y="838199"/>
                </a:lnTo>
                <a:lnTo>
                  <a:pt x="8664544" y="850899"/>
                </a:lnTo>
                <a:lnTo>
                  <a:pt x="8664372" y="863599"/>
                </a:lnTo>
                <a:lnTo>
                  <a:pt x="8664167" y="876299"/>
                </a:lnTo>
                <a:lnTo>
                  <a:pt x="8663932" y="876299"/>
                </a:lnTo>
                <a:lnTo>
                  <a:pt x="8663669" y="888999"/>
                </a:lnTo>
                <a:lnTo>
                  <a:pt x="8663380" y="901699"/>
                </a:lnTo>
                <a:lnTo>
                  <a:pt x="8665034" y="901699"/>
                </a:lnTo>
                <a:lnTo>
                  <a:pt x="8665185" y="888999"/>
                </a:lnTo>
                <a:lnTo>
                  <a:pt x="8666474" y="812799"/>
                </a:lnTo>
                <a:lnTo>
                  <a:pt x="8666665" y="800099"/>
                </a:lnTo>
                <a:lnTo>
                  <a:pt x="8666824" y="787399"/>
                </a:lnTo>
                <a:lnTo>
                  <a:pt x="8666942" y="761999"/>
                </a:lnTo>
                <a:close/>
              </a:path>
              <a:path w="8728075" h="2032000">
                <a:moveTo>
                  <a:pt x="14730" y="698499"/>
                </a:moveTo>
                <a:lnTo>
                  <a:pt x="5721" y="698499"/>
                </a:lnTo>
                <a:lnTo>
                  <a:pt x="5679" y="749299"/>
                </a:lnTo>
                <a:lnTo>
                  <a:pt x="6244" y="787399"/>
                </a:lnTo>
                <a:lnTo>
                  <a:pt x="7525" y="838199"/>
                </a:lnTo>
                <a:lnTo>
                  <a:pt x="8233" y="850899"/>
                </a:lnTo>
                <a:lnTo>
                  <a:pt x="8890" y="876299"/>
                </a:lnTo>
                <a:lnTo>
                  <a:pt x="6898" y="876299"/>
                </a:lnTo>
                <a:lnTo>
                  <a:pt x="5954" y="888999"/>
                </a:lnTo>
                <a:lnTo>
                  <a:pt x="15105" y="888999"/>
                </a:lnTo>
                <a:lnTo>
                  <a:pt x="14466" y="863599"/>
                </a:lnTo>
                <a:lnTo>
                  <a:pt x="13645" y="825499"/>
                </a:lnTo>
                <a:lnTo>
                  <a:pt x="13344" y="812799"/>
                </a:lnTo>
                <a:lnTo>
                  <a:pt x="14133" y="812799"/>
                </a:lnTo>
                <a:lnTo>
                  <a:pt x="14630" y="800099"/>
                </a:lnTo>
                <a:lnTo>
                  <a:pt x="15055" y="787399"/>
                </a:lnTo>
                <a:lnTo>
                  <a:pt x="15626" y="774699"/>
                </a:lnTo>
                <a:lnTo>
                  <a:pt x="18265" y="774699"/>
                </a:lnTo>
                <a:lnTo>
                  <a:pt x="18024" y="761999"/>
                </a:lnTo>
                <a:lnTo>
                  <a:pt x="17583" y="749299"/>
                </a:lnTo>
                <a:lnTo>
                  <a:pt x="16988" y="736599"/>
                </a:lnTo>
                <a:lnTo>
                  <a:pt x="16284" y="723899"/>
                </a:lnTo>
                <a:lnTo>
                  <a:pt x="14730" y="698499"/>
                </a:lnTo>
                <a:close/>
              </a:path>
              <a:path w="8728075" h="2032000">
                <a:moveTo>
                  <a:pt x="45801" y="825499"/>
                </a:moveTo>
                <a:lnTo>
                  <a:pt x="40651" y="825499"/>
                </a:lnTo>
                <a:lnTo>
                  <a:pt x="40620" y="838199"/>
                </a:lnTo>
                <a:lnTo>
                  <a:pt x="40896" y="850899"/>
                </a:lnTo>
                <a:lnTo>
                  <a:pt x="41240" y="863599"/>
                </a:lnTo>
                <a:lnTo>
                  <a:pt x="41409" y="876299"/>
                </a:lnTo>
                <a:lnTo>
                  <a:pt x="41161" y="888999"/>
                </a:lnTo>
                <a:lnTo>
                  <a:pt x="46750" y="888999"/>
                </a:lnTo>
                <a:lnTo>
                  <a:pt x="46417" y="850899"/>
                </a:lnTo>
                <a:lnTo>
                  <a:pt x="46196" y="838199"/>
                </a:lnTo>
                <a:lnTo>
                  <a:pt x="45801" y="825499"/>
                </a:lnTo>
                <a:close/>
              </a:path>
              <a:path w="8728075" h="2032000">
                <a:moveTo>
                  <a:pt x="8702880" y="685799"/>
                </a:moveTo>
                <a:lnTo>
                  <a:pt x="8645081" y="685799"/>
                </a:lnTo>
                <a:lnTo>
                  <a:pt x="8644843" y="698499"/>
                </a:lnTo>
                <a:lnTo>
                  <a:pt x="8645882" y="711199"/>
                </a:lnTo>
                <a:lnTo>
                  <a:pt x="8647015" y="711199"/>
                </a:lnTo>
                <a:lnTo>
                  <a:pt x="8647990" y="723899"/>
                </a:lnTo>
                <a:lnTo>
                  <a:pt x="8648551" y="736599"/>
                </a:lnTo>
                <a:lnTo>
                  <a:pt x="8645498" y="736599"/>
                </a:lnTo>
                <a:lnTo>
                  <a:pt x="8644579" y="749299"/>
                </a:lnTo>
                <a:lnTo>
                  <a:pt x="8644699" y="761999"/>
                </a:lnTo>
                <a:lnTo>
                  <a:pt x="8644855" y="774699"/>
                </a:lnTo>
                <a:lnTo>
                  <a:pt x="8645392" y="812799"/>
                </a:lnTo>
                <a:lnTo>
                  <a:pt x="8645544" y="825499"/>
                </a:lnTo>
                <a:lnTo>
                  <a:pt x="8645606" y="876299"/>
                </a:lnTo>
                <a:lnTo>
                  <a:pt x="8647947" y="888999"/>
                </a:lnTo>
                <a:lnTo>
                  <a:pt x="8662932" y="888999"/>
                </a:lnTo>
                <a:lnTo>
                  <a:pt x="8662324" y="876299"/>
                </a:lnTo>
                <a:lnTo>
                  <a:pt x="8660223" y="876299"/>
                </a:lnTo>
                <a:lnTo>
                  <a:pt x="8659115" y="863599"/>
                </a:lnTo>
                <a:lnTo>
                  <a:pt x="8659500" y="850899"/>
                </a:lnTo>
                <a:lnTo>
                  <a:pt x="8660283" y="838199"/>
                </a:lnTo>
                <a:lnTo>
                  <a:pt x="8660987" y="825499"/>
                </a:lnTo>
                <a:lnTo>
                  <a:pt x="8661256" y="812799"/>
                </a:lnTo>
                <a:lnTo>
                  <a:pt x="8664001" y="812799"/>
                </a:lnTo>
                <a:lnTo>
                  <a:pt x="8663841" y="800099"/>
                </a:lnTo>
                <a:lnTo>
                  <a:pt x="8663160" y="774699"/>
                </a:lnTo>
                <a:lnTo>
                  <a:pt x="8663572" y="774699"/>
                </a:lnTo>
                <a:lnTo>
                  <a:pt x="8663922" y="761999"/>
                </a:lnTo>
                <a:lnTo>
                  <a:pt x="8701589" y="761999"/>
                </a:lnTo>
                <a:lnTo>
                  <a:pt x="8700817" y="749299"/>
                </a:lnTo>
                <a:lnTo>
                  <a:pt x="8699723" y="736599"/>
                </a:lnTo>
                <a:lnTo>
                  <a:pt x="8698730" y="723899"/>
                </a:lnTo>
                <a:lnTo>
                  <a:pt x="8699008" y="711199"/>
                </a:lnTo>
                <a:lnTo>
                  <a:pt x="8699387" y="698499"/>
                </a:lnTo>
                <a:lnTo>
                  <a:pt x="8702502" y="698499"/>
                </a:lnTo>
                <a:lnTo>
                  <a:pt x="8702880" y="685799"/>
                </a:lnTo>
                <a:close/>
              </a:path>
              <a:path w="8728075" h="2032000">
                <a:moveTo>
                  <a:pt x="7998" y="863599"/>
                </a:moveTo>
                <a:lnTo>
                  <a:pt x="7457" y="876299"/>
                </a:lnTo>
                <a:lnTo>
                  <a:pt x="8890" y="876299"/>
                </a:lnTo>
                <a:lnTo>
                  <a:pt x="7998" y="863599"/>
                </a:lnTo>
                <a:close/>
              </a:path>
              <a:path w="8728075" h="2032000">
                <a:moveTo>
                  <a:pt x="8661218" y="863599"/>
                </a:moveTo>
                <a:lnTo>
                  <a:pt x="8660223" y="876299"/>
                </a:lnTo>
                <a:lnTo>
                  <a:pt x="8662324" y="876299"/>
                </a:lnTo>
                <a:lnTo>
                  <a:pt x="8661218" y="863599"/>
                </a:lnTo>
                <a:close/>
              </a:path>
              <a:path w="8728075" h="2032000">
                <a:moveTo>
                  <a:pt x="48976" y="711199"/>
                </a:moveTo>
                <a:lnTo>
                  <a:pt x="36575" y="711199"/>
                </a:lnTo>
                <a:lnTo>
                  <a:pt x="37528" y="723899"/>
                </a:lnTo>
                <a:lnTo>
                  <a:pt x="38584" y="736599"/>
                </a:lnTo>
                <a:lnTo>
                  <a:pt x="39570" y="736599"/>
                </a:lnTo>
                <a:lnTo>
                  <a:pt x="40313" y="749299"/>
                </a:lnTo>
                <a:lnTo>
                  <a:pt x="39803" y="774699"/>
                </a:lnTo>
                <a:lnTo>
                  <a:pt x="37757" y="774699"/>
                </a:lnTo>
                <a:lnTo>
                  <a:pt x="37626" y="787399"/>
                </a:lnTo>
                <a:lnTo>
                  <a:pt x="38011" y="800099"/>
                </a:lnTo>
                <a:lnTo>
                  <a:pt x="42218" y="800099"/>
                </a:lnTo>
                <a:lnTo>
                  <a:pt x="42430" y="812799"/>
                </a:lnTo>
                <a:lnTo>
                  <a:pt x="42604" y="825499"/>
                </a:lnTo>
                <a:lnTo>
                  <a:pt x="45801" y="825499"/>
                </a:lnTo>
                <a:lnTo>
                  <a:pt x="46531" y="838199"/>
                </a:lnTo>
                <a:lnTo>
                  <a:pt x="48646" y="838199"/>
                </a:lnTo>
                <a:lnTo>
                  <a:pt x="49066" y="850899"/>
                </a:lnTo>
                <a:lnTo>
                  <a:pt x="49586" y="863599"/>
                </a:lnTo>
                <a:lnTo>
                  <a:pt x="49820" y="850899"/>
                </a:lnTo>
                <a:lnTo>
                  <a:pt x="50021" y="838199"/>
                </a:lnTo>
                <a:lnTo>
                  <a:pt x="50182" y="825499"/>
                </a:lnTo>
                <a:lnTo>
                  <a:pt x="50264" y="812799"/>
                </a:lnTo>
                <a:lnTo>
                  <a:pt x="50245" y="774699"/>
                </a:lnTo>
                <a:lnTo>
                  <a:pt x="50073" y="761999"/>
                </a:lnTo>
                <a:lnTo>
                  <a:pt x="49811" y="749299"/>
                </a:lnTo>
                <a:lnTo>
                  <a:pt x="49448" y="723899"/>
                </a:lnTo>
                <a:lnTo>
                  <a:pt x="48976" y="711199"/>
                </a:lnTo>
                <a:close/>
              </a:path>
              <a:path w="8728075" h="2032000">
                <a:moveTo>
                  <a:pt x="8698515" y="850899"/>
                </a:moveTo>
                <a:lnTo>
                  <a:pt x="8694423" y="850899"/>
                </a:lnTo>
                <a:lnTo>
                  <a:pt x="8695282" y="863599"/>
                </a:lnTo>
                <a:lnTo>
                  <a:pt x="8698192" y="863599"/>
                </a:lnTo>
                <a:lnTo>
                  <a:pt x="8698515" y="850899"/>
                </a:lnTo>
                <a:close/>
              </a:path>
              <a:path w="8728075" h="2032000">
                <a:moveTo>
                  <a:pt x="8718161" y="825499"/>
                </a:moveTo>
                <a:lnTo>
                  <a:pt x="8715956" y="825499"/>
                </a:lnTo>
                <a:lnTo>
                  <a:pt x="8717780" y="838199"/>
                </a:lnTo>
                <a:lnTo>
                  <a:pt x="8718161" y="825499"/>
                </a:lnTo>
                <a:close/>
              </a:path>
              <a:path w="8728075" h="2032000">
                <a:moveTo>
                  <a:pt x="18265" y="774699"/>
                </a:moveTo>
                <a:lnTo>
                  <a:pt x="16563" y="774699"/>
                </a:lnTo>
                <a:lnTo>
                  <a:pt x="16642" y="787399"/>
                </a:lnTo>
                <a:lnTo>
                  <a:pt x="16001" y="800099"/>
                </a:lnTo>
                <a:lnTo>
                  <a:pt x="15221" y="812799"/>
                </a:lnTo>
                <a:lnTo>
                  <a:pt x="14881" y="825499"/>
                </a:lnTo>
                <a:lnTo>
                  <a:pt x="16321" y="812799"/>
                </a:lnTo>
                <a:lnTo>
                  <a:pt x="17334" y="812799"/>
                </a:lnTo>
                <a:lnTo>
                  <a:pt x="17965" y="800099"/>
                </a:lnTo>
                <a:lnTo>
                  <a:pt x="18260" y="787399"/>
                </a:lnTo>
                <a:lnTo>
                  <a:pt x="18265" y="774699"/>
                </a:lnTo>
                <a:close/>
              </a:path>
              <a:path w="8728075" h="2032000">
                <a:moveTo>
                  <a:pt x="34620" y="444499"/>
                </a:moveTo>
                <a:lnTo>
                  <a:pt x="29927" y="444499"/>
                </a:lnTo>
                <a:lnTo>
                  <a:pt x="30147" y="457199"/>
                </a:lnTo>
                <a:lnTo>
                  <a:pt x="30423" y="469899"/>
                </a:lnTo>
                <a:lnTo>
                  <a:pt x="30744" y="482599"/>
                </a:lnTo>
                <a:lnTo>
                  <a:pt x="31889" y="520699"/>
                </a:lnTo>
                <a:lnTo>
                  <a:pt x="32823" y="546099"/>
                </a:lnTo>
                <a:lnTo>
                  <a:pt x="34024" y="584199"/>
                </a:lnTo>
                <a:lnTo>
                  <a:pt x="34370" y="596899"/>
                </a:lnTo>
                <a:lnTo>
                  <a:pt x="30356" y="596899"/>
                </a:lnTo>
                <a:lnTo>
                  <a:pt x="30870" y="609599"/>
                </a:lnTo>
                <a:lnTo>
                  <a:pt x="31249" y="609599"/>
                </a:lnTo>
                <a:lnTo>
                  <a:pt x="31442" y="622299"/>
                </a:lnTo>
                <a:lnTo>
                  <a:pt x="29334" y="622299"/>
                </a:lnTo>
                <a:lnTo>
                  <a:pt x="28972" y="634999"/>
                </a:lnTo>
                <a:lnTo>
                  <a:pt x="28676" y="647699"/>
                </a:lnTo>
                <a:lnTo>
                  <a:pt x="28445" y="660399"/>
                </a:lnTo>
                <a:lnTo>
                  <a:pt x="28281" y="673099"/>
                </a:lnTo>
                <a:lnTo>
                  <a:pt x="28215" y="711199"/>
                </a:lnTo>
                <a:lnTo>
                  <a:pt x="28446" y="749299"/>
                </a:lnTo>
                <a:lnTo>
                  <a:pt x="28676" y="761999"/>
                </a:lnTo>
                <a:lnTo>
                  <a:pt x="28973" y="774699"/>
                </a:lnTo>
                <a:lnTo>
                  <a:pt x="29335" y="787399"/>
                </a:lnTo>
                <a:lnTo>
                  <a:pt x="29763" y="787399"/>
                </a:lnTo>
                <a:lnTo>
                  <a:pt x="30257" y="800099"/>
                </a:lnTo>
                <a:lnTo>
                  <a:pt x="30817" y="812799"/>
                </a:lnTo>
                <a:lnTo>
                  <a:pt x="31443" y="812799"/>
                </a:lnTo>
                <a:lnTo>
                  <a:pt x="31569" y="787399"/>
                </a:lnTo>
                <a:lnTo>
                  <a:pt x="32125" y="774699"/>
                </a:lnTo>
                <a:lnTo>
                  <a:pt x="34431" y="774699"/>
                </a:lnTo>
                <a:lnTo>
                  <a:pt x="34560" y="723899"/>
                </a:lnTo>
                <a:lnTo>
                  <a:pt x="34719" y="711199"/>
                </a:lnTo>
                <a:lnTo>
                  <a:pt x="34923" y="698499"/>
                </a:lnTo>
                <a:lnTo>
                  <a:pt x="35162" y="685799"/>
                </a:lnTo>
                <a:lnTo>
                  <a:pt x="35428" y="673099"/>
                </a:lnTo>
                <a:lnTo>
                  <a:pt x="36605" y="634999"/>
                </a:lnTo>
                <a:lnTo>
                  <a:pt x="37143" y="609599"/>
                </a:lnTo>
                <a:lnTo>
                  <a:pt x="37370" y="596899"/>
                </a:lnTo>
                <a:lnTo>
                  <a:pt x="36526" y="571499"/>
                </a:lnTo>
                <a:lnTo>
                  <a:pt x="36129" y="571499"/>
                </a:lnTo>
                <a:lnTo>
                  <a:pt x="35759" y="558799"/>
                </a:lnTo>
                <a:lnTo>
                  <a:pt x="35423" y="546099"/>
                </a:lnTo>
                <a:lnTo>
                  <a:pt x="35127" y="533399"/>
                </a:lnTo>
                <a:lnTo>
                  <a:pt x="34880" y="507999"/>
                </a:lnTo>
                <a:lnTo>
                  <a:pt x="34688" y="495299"/>
                </a:lnTo>
                <a:lnTo>
                  <a:pt x="34620" y="444499"/>
                </a:lnTo>
                <a:close/>
              </a:path>
              <a:path w="8728075" h="2032000">
                <a:moveTo>
                  <a:pt x="8698677" y="761999"/>
                </a:moveTo>
                <a:lnTo>
                  <a:pt x="8667845" y="761999"/>
                </a:lnTo>
                <a:lnTo>
                  <a:pt x="8668054" y="774699"/>
                </a:lnTo>
                <a:lnTo>
                  <a:pt x="8668208" y="800099"/>
                </a:lnTo>
                <a:lnTo>
                  <a:pt x="8668378" y="812799"/>
                </a:lnTo>
                <a:lnTo>
                  <a:pt x="8668562" y="812799"/>
                </a:lnTo>
                <a:lnTo>
                  <a:pt x="8668700" y="800099"/>
                </a:lnTo>
                <a:lnTo>
                  <a:pt x="8698877" y="800099"/>
                </a:lnTo>
                <a:lnTo>
                  <a:pt x="8698769" y="774699"/>
                </a:lnTo>
                <a:lnTo>
                  <a:pt x="8698677" y="761999"/>
                </a:lnTo>
                <a:close/>
              </a:path>
              <a:path w="8728075" h="2032000">
                <a:moveTo>
                  <a:pt x="3629" y="787399"/>
                </a:moveTo>
                <a:lnTo>
                  <a:pt x="3372" y="800099"/>
                </a:lnTo>
                <a:lnTo>
                  <a:pt x="3900" y="800099"/>
                </a:lnTo>
                <a:lnTo>
                  <a:pt x="3629" y="787399"/>
                </a:lnTo>
                <a:close/>
              </a:path>
              <a:path w="8728075" h="2032000">
                <a:moveTo>
                  <a:pt x="8701589" y="761999"/>
                </a:moveTo>
                <a:lnTo>
                  <a:pt x="8698677" y="761999"/>
                </a:lnTo>
                <a:lnTo>
                  <a:pt x="8699637" y="774699"/>
                </a:lnTo>
                <a:lnTo>
                  <a:pt x="8700466" y="787399"/>
                </a:lnTo>
                <a:lnTo>
                  <a:pt x="8701613" y="774699"/>
                </a:lnTo>
                <a:lnTo>
                  <a:pt x="8701589" y="761999"/>
                </a:lnTo>
                <a:close/>
              </a:path>
              <a:path w="8728075" h="2032000">
                <a:moveTo>
                  <a:pt x="8718583" y="774699"/>
                </a:moveTo>
                <a:lnTo>
                  <a:pt x="8717039" y="774699"/>
                </a:lnTo>
                <a:lnTo>
                  <a:pt x="8716478" y="787399"/>
                </a:lnTo>
                <a:lnTo>
                  <a:pt x="8718574" y="787399"/>
                </a:lnTo>
                <a:lnTo>
                  <a:pt x="8718583" y="774699"/>
                </a:lnTo>
                <a:close/>
              </a:path>
              <a:path w="8728075" h="2032000">
                <a:moveTo>
                  <a:pt x="8718531" y="711199"/>
                </a:moveTo>
                <a:lnTo>
                  <a:pt x="8716558" y="711199"/>
                </a:lnTo>
                <a:lnTo>
                  <a:pt x="8716048" y="723899"/>
                </a:lnTo>
                <a:lnTo>
                  <a:pt x="8715313" y="736599"/>
                </a:lnTo>
                <a:lnTo>
                  <a:pt x="8714822" y="749299"/>
                </a:lnTo>
                <a:lnTo>
                  <a:pt x="8716788" y="749299"/>
                </a:lnTo>
                <a:lnTo>
                  <a:pt x="8718531" y="711199"/>
                </a:lnTo>
                <a:close/>
              </a:path>
              <a:path w="8728075" h="2032000">
                <a:moveTo>
                  <a:pt x="6296" y="660399"/>
                </a:moveTo>
                <a:lnTo>
                  <a:pt x="5915" y="673099"/>
                </a:lnTo>
                <a:lnTo>
                  <a:pt x="4875" y="685799"/>
                </a:lnTo>
                <a:lnTo>
                  <a:pt x="3707" y="698499"/>
                </a:lnTo>
                <a:lnTo>
                  <a:pt x="2944" y="711199"/>
                </a:lnTo>
                <a:lnTo>
                  <a:pt x="3118" y="723899"/>
                </a:lnTo>
                <a:lnTo>
                  <a:pt x="4466" y="711199"/>
                </a:lnTo>
                <a:lnTo>
                  <a:pt x="5721" y="698499"/>
                </a:lnTo>
                <a:lnTo>
                  <a:pt x="14730" y="698499"/>
                </a:lnTo>
                <a:lnTo>
                  <a:pt x="14350" y="685799"/>
                </a:lnTo>
                <a:lnTo>
                  <a:pt x="9701" y="685799"/>
                </a:lnTo>
                <a:lnTo>
                  <a:pt x="8680" y="673099"/>
                </a:lnTo>
                <a:lnTo>
                  <a:pt x="7425" y="673099"/>
                </a:lnTo>
                <a:lnTo>
                  <a:pt x="6296" y="660399"/>
                </a:lnTo>
                <a:close/>
              </a:path>
              <a:path w="8728075" h="2032000">
                <a:moveTo>
                  <a:pt x="8701360" y="711199"/>
                </a:moveTo>
                <a:lnTo>
                  <a:pt x="8700464" y="711199"/>
                </a:lnTo>
                <a:lnTo>
                  <a:pt x="8700585" y="723899"/>
                </a:lnTo>
                <a:lnTo>
                  <a:pt x="8701360" y="711199"/>
                </a:lnTo>
                <a:close/>
              </a:path>
              <a:path w="8728075" h="2032000">
                <a:moveTo>
                  <a:pt x="39273" y="546099"/>
                </a:moveTo>
                <a:lnTo>
                  <a:pt x="38918" y="571499"/>
                </a:lnTo>
                <a:lnTo>
                  <a:pt x="38682" y="584199"/>
                </a:lnTo>
                <a:lnTo>
                  <a:pt x="38653" y="622299"/>
                </a:lnTo>
                <a:lnTo>
                  <a:pt x="38936" y="647699"/>
                </a:lnTo>
                <a:lnTo>
                  <a:pt x="39349" y="660399"/>
                </a:lnTo>
                <a:lnTo>
                  <a:pt x="39912" y="673099"/>
                </a:lnTo>
                <a:lnTo>
                  <a:pt x="39788" y="685799"/>
                </a:lnTo>
                <a:lnTo>
                  <a:pt x="39634" y="685799"/>
                </a:lnTo>
                <a:lnTo>
                  <a:pt x="39453" y="698499"/>
                </a:lnTo>
                <a:lnTo>
                  <a:pt x="37255" y="698499"/>
                </a:lnTo>
                <a:lnTo>
                  <a:pt x="36918" y="711199"/>
                </a:lnTo>
                <a:lnTo>
                  <a:pt x="48388" y="711199"/>
                </a:lnTo>
                <a:lnTo>
                  <a:pt x="48686" y="685799"/>
                </a:lnTo>
                <a:lnTo>
                  <a:pt x="48931" y="673099"/>
                </a:lnTo>
                <a:lnTo>
                  <a:pt x="49117" y="660399"/>
                </a:lnTo>
                <a:lnTo>
                  <a:pt x="49202" y="647699"/>
                </a:lnTo>
                <a:lnTo>
                  <a:pt x="49142" y="609599"/>
                </a:lnTo>
                <a:lnTo>
                  <a:pt x="48936" y="596899"/>
                </a:lnTo>
                <a:lnTo>
                  <a:pt x="47078" y="596899"/>
                </a:lnTo>
                <a:lnTo>
                  <a:pt x="47142" y="584199"/>
                </a:lnTo>
                <a:lnTo>
                  <a:pt x="41892" y="584199"/>
                </a:lnTo>
                <a:lnTo>
                  <a:pt x="40921" y="571499"/>
                </a:lnTo>
                <a:lnTo>
                  <a:pt x="39273" y="546099"/>
                </a:lnTo>
                <a:close/>
              </a:path>
              <a:path w="8728075" h="2032000">
                <a:moveTo>
                  <a:pt x="8702502" y="698499"/>
                </a:moveTo>
                <a:lnTo>
                  <a:pt x="8699799" y="698499"/>
                </a:lnTo>
                <a:lnTo>
                  <a:pt x="8700180" y="711199"/>
                </a:lnTo>
                <a:lnTo>
                  <a:pt x="8702123" y="711199"/>
                </a:lnTo>
                <a:lnTo>
                  <a:pt x="8702502" y="698499"/>
                </a:lnTo>
                <a:close/>
              </a:path>
              <a:path w="8728075" h="2032000">
                <a:moveTo>
                  <a:pt x="14985" y="571499"/>
                </a:moveTo>
                <a:lnTo>
                  <a:pt x="11240" y="571499"/>
                </a:lnTo>
                <a:lnTo>
                  <a:pt x="10111" y="584199"/>
                </a:lnTo>
                <a:lnTo>
                  <a:pt x="9293" y="596899"/>
                </a:lnTo>
                <a:lnTo>
                  <a:pt x="9544" y="622299"/>
                </a:lnTo>
                <a:lnTo>
                  <a:pt x="9145" y="634999"/>
                </a:lnTo>
                <a:lnTo>
                  <a:pt x="8685" y="647699"/>
                </a:lnTo>
                <a:lnTo>
                  <a:pt x="9953" y="660399"/>
                </a:lnTo>
                <a:lnTo>
                  <a:pt x="9884" y="673099"/>
                </a:lnTo>
                <a:lnTo>
                  <a:pt x="9701" y="685799"/>
                </a:lnTo>
                <a:lnTo>
                  <a:pt x="14350" y="685799"/>
                </a:lnTo>
                <a:lnTo>
                  <a:pt x="13971" y="673099"/>
                </a:lnTo>
                <a:lnTo>
                  <a:pt x="13284" y="660399"/>
                </a:lnTo>
                <a:lnTo>
                  <a:pt x="12716" y="647699"/>
                </a:lnTo>
                <a:lnTo>
                  <a:pt x="12311" y="634999"/>
                </a:lnTo>
                <a:lnTo>
                  <a:pt x="12114" y="622299"/>
                </a:lnTo>
                <a:lnTo>
                  <a:pt x="12406" y="609599"/>
                </a:lnTo>
                <a:lnTo>
                  <a:pt x="16109" y="609599"/>
                </a:lnTo>
                <a:lnTo>
                  <a:pt x="16277" y="596899"/>
                </a:lnTo>
                <a:lnTo>
                  <a:pt x="15852" y="584199"/>
                </a:lnTo>
                <a:lnTo>
                  <a:pt x="14985" y="571499"/>
                </a:lnTo>
                <a:close/>
              </a:path>
              <a:path w="8728075" h="2032000">
                <a:moveTo>
                  <a:pt x="8708218" y="304799"/>
                </a:moveTo>
                <a:lnTo>
                  <a:pt x="8633490" y="304799"/>
                </a:lnTo>
                <a:lnTo>
                  <a:pt x="8635261" y="317499"/>
                </a:lnTo>
                <a:lnTo>
                  <a:pt x="8636826" y="330199"/>
                </a:lnTo>
                <a:lnTo>
                  <a:pt x="8640429" y="368299"/>
                </a:lnTo>
                <a:lnTo>
                  <a:pt x="8642683" y="406399"/>
                </a:lnTo>
                <a:lnTo>
                  <a:pt x="8643968" y="444499"/>
                </a:lnTo>
                <a:lnTo>
                  <a:pt x="8644660" y="482599"/>
                </a:lnTo>
                <a:lnTo>
                  <a:pt x="8645521" y="571499"/>
                </a:lnTo>
                <a:lnTo>
                  <a:pt x="8645551" y="634999"/>
                </a:lnTo>
                <a:lnTo>
                  <a:pt x="8645436" y="673099"/>
                </a:lnTo>
                <a:lnTo>
                  <a:pt x="8645278" y="685799"/>
                </a:lnTo>
                <a:lnTo>
                  <a:pt x="8716212" y="685799"/>
                </a:lnTo>
                <a:lnTo>
                  <a:pt x="8716784" y="673099"/>
                </a:lnTo>
                <a:lnTo>
                  <a:pt x="8718595" y="673099"/>
                </a:lnTo>
                <a:lnTo>
                  <a:pt x="8719162" y="660399"/>
                </a:lnTo>
                <a:lnTo>
                  <a:pt x="8720115" y="660399"/>
                </a:lnTo>
                <a:lnTo>
                  <a:pt x="8720459" y="647699"/>
                </a:lnTo>
                <a:lnTo>
                  <a:pt x="8667141" y="647699"/>
                </a:lnTo>
                <a:lnTo>
                  <a:pt x="8666575" y="634999"/>
                </a:lnTo>
                <a:lnTo>
                  <a:pt x="8666191" y="622299"/>
                </a:lnTo>
                <a:lnTo>
                  <a:pt x="8663184" y="622299"/>
                </a:lnTo>
                <a:lnTo>
                  <a:pt x="8662880" y="609599"/>
                </a:lnTo>
                <a:lnTo>
                  <a:pt x="8662651" y="596899"/>
                </a:lnTo>
                <a:lnTo>
                  <a:pt x="8662490" y="584199"/>
                </a:lnTo>
                <a:lnTo>
                  <a:pt x="8662421" y="571499"/>
                </a:lnTo>
                <a:lnTo>
                  <a:pt x="8662517" y="533399"/>
                </a:lnTo>
                <a:lnTo>
                  <a:pt x="8662806" y="495299"/>
                </a:lnTo>
                <a:lnTo>
                  <a:pt x="8662023" y="482599"/>
                </a:lnTo>
                <a:lnTo>
                  <a:pt x="8662073" y="469899"/>
                </a:lnTo>
                <a:lnTo>
                  <a:pt x="8664318" y="469899"/>
                </a:lnTo>
                <a:lnTo>
                  <a:pt x="8664349" y="444499"/>
                </a:lnTo>
                <a:lnTo>
                  <a:pt x="8664539" y="431799"/>
                </a:lnTo>
                <a:lnTo>
                  <a:pt x="8664775" y="431799"/>
                </a:lnTo>
                <a:lnTo>
                  <a:pt x="8665290" y="406399"/>
                </a:lnTo>
                <a:lnTo>
                  <a:pt x="8714281" y="406399"/>
                </a:lnTo>
                <a:lnTo>
                  <a:pt x="8714594" y="393699"/>
                </a:lnTo>
                <a:lnTo>
                  <a:pt x="8661122" y="393699"/>
                </a:lnTo>
                <a:lnTo>
                  <a:pt x="8657802" y="355599"/>
                </a:lnTo>
                <a:lnTo>
                  <a:pt x="8656839" y="342899"/>
                </a:lnTo>
                <a:lnTo>
                  <a:pt x="8656768" y="330199"/>
                </a:lnTo>
                <a:lnTo>
                  <a:pt x="8660177" y="330199"/>
                </a:lnTo>
                <a:lnTo>
                  <a:pt x="8659685" y="317499"/>
                </a:lnTo>
                <a:lnTo>
                  <a:pt x="8709152" y="317499"/>
                </a:lnTo>
                <a:lnTo>
                  <a:pt x="8708218" y="304799"/>
                </a:lnTo>
                <a:close/>
              </a:path>
              <a:path w="8728075" h="2032000">
                <a:moveTo>
                  <a:pt x="8698985" y="609599"/>
                </a:moveTo>
                <a:lnTo>
                  <a:pt x="8670030" y="609599"/>
                </a:lnTo>
                <a:lnTo>
                  <a:pt x="8669596" y="622299"/>
                </a:lnTo>
                <a:lnTo>
                  <a:pt x="8668622" y="634999"/>
                </a:lnTo>
                <a:lnTo>
                  <a:pt x="8668000" y="647699"/>
                </a:lnTo>
                <a:lnTo>
                  <a:pt x="8720459" y="647699"/>
                </a:lnTo>
                <a:lnTo>
                  <a:pt x="8719248" y="634999"/>
                </a:lnTo>
                <a:lnTo>
                  <a:pt x="8702488" y="634999"/>
                </a:lnTo>
                <a:lnTo>
                  <a:pt x="8701924" y="622299"/>
                </a:lnTo>
                <a:lnTo>
                  <a:pt x="8698394" y="622299"/>
                </a:lnTo>
                <a:lnTo>
                  <a:pt x="8698985" y="609599"/>
                </a:lnTo>
                <a:close/>
              </a:path>
              <a:path w="8728075" h="2032000">
                <a:moveTo>
                  <a:pt x="8716230" y="571499"/>
                </a:moveTo>
                <a:lnTo>
                  <a:pt x="8700315" y="571499"/>
                </a:lnTo>
                <a:lnTo>
                  <a:pt x="8701140" y="584199"/>
                </a:lnTo>
                <a:lnTo>
                  <a:pt x="8703147" y="584199"/>
                </a:lnTo>
                <a:lnTo>
                  <a:pt x="8703384" y="596899"/>
                </a:lnTo>
                <a:lnTo>
                  <a:pt x="8703512" y="609599"/>
                </a:lnTo>
                <a:lnTo>
                  <a:pt x="8703573" y="634999"/>
                </a:lnTo>
                <a:lnTo>
                  <a:pt x="8717938" y="634999"/>
                </a:lnTo>
                <a:lnTo>
                  <a:pt x="8716667" y="622299"/>
                </a:lnTo>
                <a:lnTo>
                  <a:pt x="8715568" y="609599"/>
                </a:lnTo>
                <a:lnTo>
                  <a:pt x="8714778" y="596899"/>
                </a:lnTo>
                <a:lnTo>
                  <a:pt x="8715477" y="584199"/>
                </a:lnTo>
                <a:lnTo>
                  <a:pt x="8716230" y="571499"/>
                </a:lnTo>
                <a:close/>
              </a:path>
              <a:path w="8728075" h="2032000">
                <a:moveTo>
                  <a:pt x="15886" y="609599"/>
                </a:moveTo>
                <a:lnTo>
                  <a:pt x="13937" y="609599"/>
                </a:lnTo>
                <a:lnTo>
                  <a:pt x="14542" y="622299"/>
                </a:lnTo>
                <a:lnTo>
                  <a:pt x="15645" y="622299"/>
                </a:lnTo>
                <a:lnTo>
                  <a:pt x="15886" y="609599"/>
                </a:lnTo>
                <a:close/>
              </a:path>
              <a:path w="8728075" h="2032000">
                <a:moveTo>
                  <a:pt x="8665534" y="609599"/>
                </a:moveTo>
                <a:lnTo>
                  <a:pt x="8664295" y="609599"/>
                </a:lnTo>
                <a:lnTo>
                  <a:pt x="8663184" y="622299"/>
                </a:lnTo>
                <a:lnTo>
                  <a:pt x="8665881" y="622299"/>
                </a:lnTo>
                <a:lnTo>
                  <a:pt x="8665534" y="609599"/>
                </a:lnTo>
                <a:close/>
              </a:path>
              <a:path w="8728075" h="2032000">
                <a:moveTo>
                  <a:pt x="8701360" y="609599"/>
                </a:moveTo>
                <a:lnTo>
                  <a:pt x="8699710" y="609599"/>
                </a:lnTo>
                <a:lnTo>
                  <a:pt x="8698394" y="622299"/>
                </a:lnTo>
                <a:lnTo>
                  <a:pt x="8701924" y="622299"/>
                </a:lnTo>
                <a:lnTo>
                  <a:pt x="8701360" y="609599"/>
                </a:lnTo>
                <a:close/>
              </a:path>
              <a:path w="8728075" h="2032000">
                <a:moveTo>
                  <a:pt x="8713541" y="406399"/>
                </a:moveTo>
                <a:lnTo>
                  <a:pt x="8665677" y="406399"/>
                </a:lnTo>
                <a:lnTo>
                  <a:pt x="8665405" y="419099"/>
                </a:lnTo>
                <a:lnTo>
                  <a:pt x="8666116" y="431799"/>
                </a:lnTo>
                <a:lnTo>
                  <a:pt x="8666948" y="444499"/>
                </a:lnTo>
                <a:lnTo>
                  <a:pt x="8667875" y="457199"/>
                </a:lnTo>
                <a:lnTo>
                  <a:pt x="8667965" y="482599"/>
                </a:lnTo>
                <a:lnTo>
                  <a:pt x="8667804" y="495299"/>
                </a:lnTo>
                <a:lnTo>
                  <a:pt x="8667703" y="507999"/>
                </a:lnTo>
                <a:lnTo>
                  <a:pt x="8667590" y="560276"/>
                </a:lnTo>
                <a:lnTo>
                  <a:pt x="8667709" y="571499"/>
                </a:lnTo>
                <a:lnTo>
                  <a:pt x="8667916" y="584199"/>
                </a:lnTo>
                <a:lnTo>
                  <a:pt x="8668180" y="596899"/>
                </a:lnTo>
                <a:lnTo>
                  <a:pt x="8668482" y="609599"/>
                </a:lnTo>
                <a:lnTo>
                  <a:pt x="8699574" y="609599"/>
                </a:lnTo>
                <a:lnTo>
                  <a:pt x="8699706" y="584199"/>
                </a:lnTo>
                <a:lnTo>
                  <a:pt x="8698525" y="584199"/>
                </a:lnTo>
                <a:lnTo>
                  <a:pt x="8698755" y="571499"/>
                </a:lnTo>
                <a:lnTo>
                  <a:pt x="8699011" y="571499"/>
                </a:lnTo>
                <a:lnTo>
                  <a:pt x="8699295" y="558799"/>
                </a:lnTo>
                <a:lnTo>
                  <a:pt x="8717725" y="558799"/>
                </a:lnTo>
                <a:lnTo>
                  <a:pt x="8718381" y="546099"/>
                </a:lnTo>
                <a:lnTo>
                  <a:pt x="8718920" y="533399"/>
                </a:lnTo>
                <a:lnTo>
                  <a:pt x="8719298" y="520699"/>
                </a:lnTo>
                <a:lnTo>
                  <a:pt x="8719473" y="495299"/>
                </a:lnTo>
                <a:lnTo>
                  <a:pt x="8719199" y="482599"/>
                </a:lnTo>
                <a:lnTo>
                  <a:pt x="8718809" y="482599"/>
                </a:lnTo>
                <a:lnTo>
                  <a:pt x="8718327" y="469899"/>
                </a:lnTo>
                <a:lnTo>
                  <a:pt x="8715384" y="469899"/>
                </a:lnTo>
                <a:lnTo>
                  <a:pt x="8714857" y="457199"/>
                </a:lnTo>
                <a:lnTo>
                  <a:pt x="8714406" y="457199"/>
                </a:lnTo>
                <a:lnTo>
                  <a:pt x="8714056" y="444499"/>
                </a:lnTo>
                <a:lnTo>
                  <a:pt x="8714525" y="431799"/>
                </a:lnTo>
                <a:lnTo>
                  <a:pt x="8714287" y="419099"/>
                </a:lnTo>
                <a:lnTo>
                  <a:pt x="8713541" y="406399"/>
                </a:lnTo>
                <a:close/>
              </a:path>
              <a:path w="8728075" h="2032000">
                <a:moveTo>
                  <a:pt x="8700644" y="596899"/>
                </a:moveTo>
                <a:lnTo>
                  <a:pt x="8700310" y="596899"/>
                </a:lnTo>
                <a:lnTo>
                  <a:pt x="8699997" y="609599"/>
                </a:lnTo>
                <a:lnTo>
                  <a:pt x="8700996" y="609599"/>
                </a:lnTo>
                <a:lnTo>
                  <a:pt x="8700644" y="596899"/>
                </a:lnTo>
                <a:close/>
              </a:path>
              <a:path w="8728075" h="2032000">
                <a:moveTo>
                  <a:pt x="30714" y="584199"/>
                </a:moveTo>
                <a:lnTo>
                  <a:pt x="27591" y="584199"/>
                </a:lnTo>
                <a:lnTo>
                  <a:pt x="27997" y="596899"/>
                </a:lnTo>
                <a:lnTo>
                  <a:pt x="31674" y="596899"/>
                </a:lnTo>
                <a:lnTo>
                  <a:pt x="30714" y="584199"/>
                </a:lnTo>
                <a:close/>
              </a:path>
              <a:path w="8728075" h="2032000">
                <a:moveTo>
                  <a:pt x="27362" y="560276"/>
                </a:moveTo>
                <a:lnTo>
                  <a:pt x="27362" y="584199"/>
                </a:lnTo>
                <a:lnTo>
                  <a:pt x="29788" y="584199"/>
                </a:lnTo>
                <a:lnTo>
                  <a:pt x="28931" y="571499"/>
                </a:lnTo>
                <a:lnTo>
                  <a:pt x="27362" y="560276"/>
                </a:lnTo>
                <a:close/>
              </a:path>
              <a:path w="8728075" h="2032000">
                <a:moveTo>
                  <a:pt x="42101" y="469899"/>
                </a:moveTo>
                <a:lnTo>
                  <a:pt x="41676" y="482599"/>
                </a:lnTo>
                <a:lnTo>
                  <a:pt x="41410" y="495299"/>
                </a:lnTo>
                <a:lnTo>
                  <a:pt x="41395" y="520699"/>
                </a:lnTo>
                <a:lnTo>
                  <a:pt x="41593" y="533399"/>
                </a:lnTo>
                <a:lnTo>
                  <a:pt x="42555" y="533399"/>
                </a:lnTo>
                <a:lnTo>
                  <a:pt x="43331" y="546099"/>
                </a:lnTo>
                <a:lnTo>
                  <a:pt x="44350" y="546099"/>
                </a:lnTo>
                <a:lnTo>
                  <a:pt x="44583" y="558799"/>
                </a:lnTo>
                <a:lnTo>
                  <a:pt x="44733" y="558799"/>
                </a:lnTo>
                <a:lnTo>
                  <a:pt x="44718" y="584199"/>
                </a:lnTo>
                <a:lnTo>
                  <a:pt x="47142" y="584199"/>
                </a:lnTo>
                <a:lnTo>
                  <a:pt x="47062" y="533399"/>
                </a:lnTo>
                <a:lnTo>
                  <a:pt x="46904" y="507999"/>
                </a:lnTo>
                <a:lnTo>
                  <a:pt x="43434" y="507999"/>
                </a:lnTo>
                <a:lnTo>
                  <a:pt x="42850" y="495299"/>
                </a:lnTo>
                <a:lnTo>
                  <a:pt x="42521" y="482599"/>
                </a:lnTo>
                <a:lnTo>
                  <a:pt x="42101" y="469899"/>
                </a:lnTo>
                <a:close/>
              </a:path>
              <a:path w="8728075" h="2032000">
                <a:moveTo>
                  <a:pt x="10545" y="495299"/>
                </a:moveTo>
                <a:lnTo>
                  <a:pt x="6348" y="495299"/>
                </a:lnTo>
                <a:lnTo>
                  <a:pt x="6622" y="507999"/>
                </a:lnTo>
                <a:lnTo>
                  <a:pt x="6905" y="507999"/>
                </a:lnTo>
                <a:lnTo>
                  <a:pt x="7480" y="520699"/>
                </a:lnTo>
                <a:lnTo>
                  <a:pt x="8748" y="558799"/>
                </a:lnTo>
                <a:lnTo>
                  <a:pt x="8936" y="558799"/>
                </a:lnTo>
                <a:lnTo>
                  <a:pt x="9091" y="571499"/>
                </a:lnTo>
                <a:lnTo>
                  <a:pt x="9449" y="558799"/>
                </a:lnTo>
                <a:lnTo>
                  <a:pt x="9969" y="546099"/>
                </a:lnTo>
                <a:lnTo>
                  <a:pt x="11334" y="546099"/>
                </a:lnTo>
                <a:lnTo>
                  <a:pt x="12100" y="533399"/>
                </a:lnTo>
                <a:lnTo>
                  <a:pt x="13600" y="533399"/>
                </a:lnTo>
                <a:lnTo>
                  <a:pt x="14253" y="520699"/>
                </a:lnTo>
                <a:lnTo>
                  <a:pt x="10498" y="520699"/>
                </a:lnTo>
                <a:lnTo>
                  <a:pt x="10545" y="495299"/>
                </a:lnTo>
                <a:close/>
              </a:path>
              <a:path w="8728075" h="2032000">
                <a:moveTo>
                  <a:pt x="8717725" y="558799"/>
                </a:moveTo>
                <a:lnTo>
                  <a:pt x="8699607" y="558799"/>
                </a:lnTo>
                <a:lnTo>
                  <a:pt x="8699947" y="571499"/>
                </a:lnTo>
                <a:lnTo>
                  <a:pt x="8716994" y="571499"/>
                </a:lnTo>
                <a:lnTo>
                  <a:pt x="8717725" y="558799"/>
                </a:lnTo>
                <a:close/>
              </a:path>
              <a:path w="8728075" h="2032000">
                <a:moveTo>
                  <a:pt x="27362" y="558799"/>
                </a:moveTo>
                <a:lnTo>
                  <a:pt x="27156" y="558799"/>
                </a:lnTo>
                <a:lnTo>
                  <a:pt x="27362" y="560276"/>
                </a:lnTo>
                <a:lnTo>
                  <a:pt x="27362" y="558799"/>
                </a:lnTo>
                <a:close/>
              </a:path>
              <a:path w="8728075" h="2032000">
                <a:moveTo>
                  <a:pt x="8664318" y="469899"/>
                </a:moveTo>
                <a:lnTo>
                  <a:pt x="8662073" y="469899"/>
                </a:lnTo>
                <a:lnTo>
                  <a:pt x="8662656" y="482599"/>
                </a:lnTo>
                <a:lnTo>
                  <a:pt x="8663141" y="482599"/>
                </a:lnTo>
                <a:lnTo>
                  <a:pt x="8663576" y="495299"/>
                </a:lnTo>
                <a:lnTo>
                  <a:pt x="8663932" y="507999"/>
                </a:lnTo>
                <a:lnTo>
                  <a:pt x="8664177" y="520699"/>
                </a:lnTo>
                <a:lnTo>
                  <a:pt x="8664213" y="558799"/>
                </a:lnTo>
                <a:lnTo>
                  <a:pt x="8664971" y="546099"/>
                </a:lnTo>
                <a:lnTo>
                  <a:pt x="8665604" y="533399"/>
                </a:lnTo>
                <a:lnTo>
                  <a:pt x="8666380" y="520699"/>
                </a:lnTo>
                <a:lnTo>
                  <a:pt x="8665558" y="507999"/>
                </a:lnTo>
                <a:lnTo>
                  <a:pt x="8664954" y="495299"/>
                </a:lnTo>
                <a:lnTo>
                  <a:pt x="8664544" y="495299"/>
                </a:lnTo>
                <a:lnTo>
                  <a:pt x="8664303" y="482599"/>
                </a:lnTo>
                <a:lnTo>
                  <a:pt x="8664318" y="469899"/>
                </a:lnTo>
                <a:close/>
              </a:path>
              <a:path w="8728075" h="2032000">
                <a:moveTo>
                  <a:pt x="5212" y="419099"/>
                </a:moveTo>
                <a:lnTo>
                  <a:pt x="4753" y="444499"/>
                </a:lnTo>
                <a:lnTo>
                  <a:pt x="3850" y="469899"/>
                </a:lnTo>
                <a:lnTo>
                  <a:pt x="3499" y="482599"/>
                </a:lnTo>
                <a:lnTo>
                  <a:pt x="3278" y="495299"/>
                </a:lnTo>
                <a:lnTo>
                  <a:pt x="3232" y="507999"/>
                </a:lnTo>
                <a:lnTo>
                  <a:pt x="3408" y="520699"/>
                </a:lnTo>
                <a:lnTo>
                  <a:pt x="3852" y="533399"/>
                </a:lnTo>
                <a:lnTo>
                  <a:pt x="4612" y="546099"/>
                </a:lnTo>
                <a:lnTo>
                  <a:pt x="5028" y="546099"/>
                </a:lnTo>
                <a:lnTo>
                  <a:pt x="5267" y="495299"/>
                </a:lnTo>
                <a:lnTo>
                  <a:pt x="10545" y="495299"/>
                </a:lnTo>
                <a:lnTo>
                  <a:pt x="10615" y="457199"/>
                </a:lnTo>
                <a:lnTo>
                  <a:pt x="7133" y="457199"/>
                </a:lnTo>
                <a:lnTo>
                  <a:pt x="6754" y="444499"/>
                </a:lnTo>
                <a:lnTo>
                  <a:pt x="6011" y="431799"/>
                </a:lnTo>
                <a:lnTo>
                  <a:pt x="5624" y="431799"/>
                </a:lnTo>
                <a:lnTo>
                  <a:pt x="5212" y="419099"/>
                </a:lnTo>
                <a:close/>
              </a:path>
              <a:path w="8728075" h="2032000">
                <a:moveTo>
                  <a:pt x="11882" y="444499"/>
                </a:moveTo>
                <a:lnTo>
                  <a:pt x="11546" y="457199"/>
                </a:lnTo>
                <a:lnTo>
                  <a:pt x="11323" y="469899"/>
                </a:lnTo>
                <a:lnTo>
                  <a:pt x="11130" y="495299"/>
                </a:lnTo>
                <a:lnTo>
                  <a:pt x="10883" y="507999"/>
                </a:lnTo>
                <a:lnTo>
                  <a:pt x="10498" y="520699"/>
                </a:lnTo>
                <a:lnTo>
                  <a:pt x="14253" y="520699"/>
                </a:lnTo>
                <a:lnTo>
                  <a:pt x="14789" y="507999"/>
                </a:lnTo>
                <a:lnTo>
                  <a:pt x="15168" y="495299"/>
                </a:lnTo>
                <a:lnTo>
                  <a:pt x="14290" y="482599"/>
                </a:lnTo>
                <a:lnTo>
                  <a:pt x="12724" y="457199"/>
                </a:lnTo>
                <a:lnTo>
                  <a:pt x="11882" y="444499"/>
                </a:lnTo>
                <a:close/>
              </a:path>
              <a:path w="8728075" h="2032000">
                <a:moveTo>
                  <a:pt x="58443" y="279399"/>
                </a:moveTo>
                <a:lnTo>
                  <a:pt x="50668" y="317499"/>
                </a:lnTo>
                <a:lnTo>
                  <a:pt x="46912" y="355599"/>
                </a:lnTo>
                <a:lnTo>
                  <a:pt x="44259" y="355599"/>
                </a:lnTo>
                <a:lnTo>
                  <a:pt x="43361" y="368299"/>
                </a:lnTo>
                <a:lnTo>
                  <a:pt x="43791" y="368299"/>
                </a:lnTo>
                <a:lnTo>
                  <a:pt x="43632" y="380999"/>
                </a:lnTo>
                <a:lnTo>
                  <a:pt x="41866" y="380999"/>
                </a:lnTo>
                <a:lnTo>
                  <a:pt x="41423" y="393699"/>
                </a:lnTo>
                <a:lnTo>
                  <a:pt x="40975" y="393699"/>
                </a:lnTo>
                <a:lnTo>
                  <a:pt x="40117" y="419099"/>
                </a:lnTo>
                <a:lnTo>
                  <a:pt x="39734" y="419099"/>
                </a:lnTo>
                <a:lnTo>
                  <a:pt x="39713" y="419924"/>
                </a:lnTo>
                <a:lnTo>
                  <a:pt x="41643" y="431799"/>
                </a:lnTo>
                <a:lnTo>
                  <a:pt x="43423" y="431799"/>
                </a:lnTo>
                <a:lnTo>
                  <a:pt x="43372" y="444499"/>
                </a:lnTo>
                <a:lnTo>
                  <a:pt x="43700" y="457199"/>
                </a:lnTo>
                <a:lnTo>
                  <a:pt x="44656" y="482599"/>
                </a:lnTo>
                <a:lnTo>
                  <a:pt x="44865" y="495299"/>
                </a:lnTo>
                <a:lnTo>
                  <a:pt x="44616" y="507999"/>
                </a:lnTo>
                <a:lnTo>
                  <a:pt x="46904" y="507999"/>
                </a:lnTo>
                <a:lnTo>
                  <a:pt x="46824" y="495299"/>
                </a:lnTo>
                <a:lnTo>
                  <a:pt x="48681" y="495299"/>
                </a:lnTo>
                <a:lnTo>
                  <a:pt x="48785" y="457199"/>
                </a:lnTo>
                <a:lnTo>
                  <a:pt x="48818" y="406399"/>
                </a:lnTo>
                <a:lnTo>
                  <a:pt x="48962" y="393699"/>
                </a:lnTo>
                <a:lnTo>
                  <a:pt x="49341" y="380999"/>
                </a:lnTo>
                <a:lnTo>
                  <a:pt x="50061" y="368299"/>
                </a:lnTo>
                <a:lnTo>
                  <a:pt x="51229" y="355599"/>
                </a:lnTo>
                <a:lnTo>
                  <a:pt x="52950" y="330199"/>
                </a:lnTo>
                <a:lnTo>
                  <a:pt x="51743" y="330199"/>
                </a:lnTo>
                <a:lnTo>
                  <a:pt x="52352" y="317499"/>
                </a:lnTo>
                <a:lnTo>
                  <a:pt x="54113" y="304799"/>
                </a:lnTo>
                <a:lnTo>
                  <a:pt x="56364" y="292099"/>
                </a:lnTo>
                <a:lnTo>
                  <a:pt x="58443" y="279399"/>
                </a:lnTo>
                <a:close/>
              </a:path>
              <a:path w="8728075" h="2032000">
                <a:moveTo>
                  <a:pt x="48681" y="495299"/>
                </a:moveTo>
                <a:lnTo>
                  <a:pt x="47799" y="495299"/>
                </a:lnTo>
                <a:lnTo>
                  <a:pt x="48542" y="507999"/>
                </a:lnTo>
                <a:lnTo>
                  <a:pt x="48681" y="495299"/>
                </a:lnTo>
                <a:close/>
              </a:path>
              <a:path w="8728075" h="2032000">
                <a:moveTo>
                  <a:pt x="8723986" y="419099"/>
                </a:moveTo>
                <a:lnTo>
                  <a:pt x="8719392" y="419099"/>
                </a:lnTo>
                <a:lnTo>
                  <a:pt x="8719240" y="431799"/>
                </a:lnTo>
                <a:lnTo>
                  <a:pt x="8719877" y="431799"/>
                </a:lnTo>
                <a:lnTo>
                  <a:pt x="8720574" y="444499"/>
                </a:lnTo>
                <a:lnTo>
                  <a:pt x="8722057" y="469899"/>
                </a:lnTo>
                <a:lnTo>
                  <a:pt x="8723512" y="482599"/>
                </a:lnTo>
                <a:lnTo>
                  <a:pt x="8724173" y="495299"/>
                </a:lnTo>
                <a:lnTo>
                  <a:pt x="8725861" y="495299"/>
                </a:lnTo>
                <a:lnTo>
                  <a:pt x="8724882" y="482599"/>
                </a:lnTo>
                <a:lnTo>
                  <a:pt x="8724252" y="469899"/>
                </a:lnTo>
                <a:lnTo>
                  <a:pt x="8723914" y="457199"/>
                </a:lnTo>
                <a:lnTo>
                  <a:pt x="8723986" y="419099"/>
                </a:lnTo>
                <a:close/>
              </a:path>
              <a:path w="8728075" h="2032000">
                <a:moveTo>
                  <a:pt x="29927" y="444499"/>
                </a:moveTo>
                <a:lnTo>
                  <a:pt x="27441" y="444499"/>
                </a:lnTo>
                <a:lnTo>
                  <a:pt x="27723" y="457199"/>
                </a:lnTo>
                <a:lnTo>
                  <a:pt x="28154" y="457199"/>
                </a:lnTo>
                <a:lnTo>
                  <a:pt x="28607" y="469899"/>
                </a:lnTo>
                <a:lnTo>
                  <a:pt x="29443" y="469899"/>
                </a:lnTo>
                <a:lnTo>
                  <a:pt x="29703" y="457199"/>
                </a:lnTo>
                <a:lnTo>
                  <a:pt x="29927" y="444499"/>
                </a:lnTo>
                <a:close/>
              </a:path>
              <a:path w="8728075" h="2032000">
                <a:moveTo>
                  <a:pt x="10222" y="419099"/>
                </a:moveTo>
                <a:lnTo>
                  <a:pt x="9554" y="444499"/>
                </a:lnTo>
                <a:lnTo>
                  <a:pt x="8962" y="444499"/>
                </a:lnTo>
                <a:lnTo>
                  <a:pt x="8435" y="457199"/>
                </a:lnTo>
                <a:lnTo>
                  <a:pt x="10615" y="457199"/>
                </a:lnTo>
                <a:lnTo>
                  <a:pt x="10532" y="431799"/>
                </a:lnTo>
                <a:lnTo>
                  <a:pt x="10222" y="419099"/>
                </a:lnTo>
                <a:close/>
              </a:path>
              <a:path w="8728075" h="2032000">
                <a:moveTo>
                  <a:pt x="35773" y="317499"/>
                </a:moveTo>
                <a:lnTo>
                  <a:pt x="31205" y="355599"/>
                </a:lnTo>
                <a:lnTo>
                  <a:pt x="28445" y="393699"/>
                </a:lnTo>
                <a:lnTo>
                  <a:pt x="27066" y="431799"/>
                </a:lnTo>
                <a:lnTo>
                  <a:pt x="26701" y="457199"/>
                </a:lnTo>
                <a:lnTo>
                  <a:pt x="27104" y="457199"/>
                </a:lnTo>
                <a:lnTo>
                  <a:pt x="27441" y="444499"/>
                </a:lnTo>
                <a:lnTo>
                  <a:pt x="34620" y="444499"/>
                </a:lnTo>
                <a:lnTo>
                  <a:pt x="34982" y="431799"/>
                </a:lnTo>
                <a:lnTo>
                  <a:pt x="35518" y="406399"/>
                </a:lnTo>
                <a:lnTo>
                  <a:pt x="36224" y="393699"/>
                </a:lnTo>
                <a:lnTo>
                  <a:pt x="37095" y="380999"/>
                </a:lnTo>
                <a:lnTo>
                  <a:pt x="38128" y="368299"/>
                </a:lnTo>
                <a:lnTo>
                  <a:pt x="39317" y="355599"/>
                </a:lnTo>
                <a:lnTo>
                  <a:pt x="40658" y="342899"/>
                </a:lnTo>
                <a:lnTo>
                  <a:pt x="32655" y="342899"/>
                </a:lnTo>
                <a:lnTo>
                  <a:pt x="35773" y="317499"/>
                </a:lnTo>
                <a:close/>
              </a:path>
              <a:path w="8728075" h="2032000">
                <a:moveTo>
                  <a:pt x="39089" y="434723"/>
                </a:moveTo>
                <a:lnTo>
                  <a:pt x="38967" y="457199"/>
                </a:lnTo>
                <a:lnTo>
                  <a:pt x="39222" y="457199"/>
                </a:lnTo>
                <a:lnTo>
                  <a:pt x="39624" y="444499"/>
                </a:lnTo>
                <a:lnTo>
                  <a:pt x="39089" y="434723"/>
                </a:lnTo>
                <a:close/>
              </a:path>
              <a:path w="8728075" h="2032000">
                <a:moveTo>
                  <a:pt x="39579" y="419099"/>
                </a:moveTo>
                <a:lnTo>
                  <a:pt x="38956" y="431799"/>
                </a:lnTo>
                <a:lnTo>
                  <a:pt x="39089" y="434723"/>
                </a:lnTo>
                <a:lnTo>
                  <a:pt x="39133" y="431799"/>
                </a:lnTo>
                <a:lnTo>
                  <a:pt x="39402" y="431799"/>
                </a:lnTo>
                <a:lnTo>
                  <a:pt x="39713" y="419924"/>
                </a:lnTo>
                <a:lnTo>
                  <a:pt x="39579" y="419099"/>
                </a:lnTo>
                <a:close/>
              </a:path>
              <a:path w="8728075" h="2032000">
                <a:moveTo>
                  <a:pt x="8709152" y="317499"/>
                </a:moveTo>
                <a:lnTo>
                  <a:pt x="8660280" y="317499"/>
                </a:lnTo>
                <a:lnTo>
                  <a:pt x="8661114" y="330199"/>
                </a:lnTo>
                <a:lnTo>
                  <a:pt x="8662135" y="330199"/>
                </a:lnTo>
                <a:lnTo>
                  <a:pt x="8663218" y="342899"/>
                </a:lnTo>
                <a:lnTo>
                  <a:pt x="8664235" y="355599"/>
                </a:lnTo>
                <a:lnTo>
                  <a:pt x="8665059" y="368299"/>
                </a:lnTo>
                <a:lnTo>
                  <a:pt x="8665581" y="380999"/>
                </a:lnTo>
                <a:lnTo>
                  <a:pt x="8663742" y="380999"/>
                </a:lnTo>
                <a:lnTo>
                  <a:pt x="8663229" y="393699"/>
                </a:lnTo>
                <a:lnTo>
                  <a:pt x="8714594" y="393699"/>
                </a:lnTo>
                <a:lnTo>
                  <a:pt x="8714418" y="368299"/>
                </a:lnTo>
                <a:lnTo>
                  <a:pt x="8712986" y="368299"/>
                </a:lnTo>
                <a:lnTo>
                  <a:pt x="8711593" y="342899"/>
                </a:lnTo>
                <a:lnTo>
                  <a:pt x="8710296" y="330199"/>
                </a:lnTo>
                <a:lnTo>
                  <a:pt x="8709152" y="317499"/>
                </a:lnTo>
                <a:close/>
              </a:path>
              <a:path w="8728075" h="2032000">
                <a:moveTo>
                  <a:pt x="43305" y="368299"/>
                </a:moveTo>
                <a:lnTo>
                  <a:pt x="42679" y="368299"/>
                </a:lnTo>
                <a:lnTo>
                  <a:pt x="42289" y="380999"/>
                </a:lnTo>
                <a:lnTo>
                  <a:pt x="43513" y="380999"/>
                </a:lnTo>
                <a:lnTo>
                  <a:pt x="43305" y="368299"/>
                </a:lnTo>
                <a:close/>
              </a:path>
              <a:path w="8728075" h="2032000">
                <a:moveTo>
                  <a:pt x="8586869" y="215366"/>
                </a:moveTo>
                <a:lnTo>
                  <a:pt x="8587118" y="215899"/>
                </a:lnTo>
                <a:lnTo>
                  <a:pt x="8591456" y="228599"/>
                </a:lnTo>
                <a:lnTo>
                  <a:pt x="8595202" y="228599"/>
                </a:lnTo>
                <a:lnTo>
                  <a:pt x="8603297" y="253999"/>
                </a:lnTo>
                <a:lnTo>
                  <a:pt x="8610092" y="266699"/>
                </a:lnTo>
                <a:lnTo>
                  <a:pt x="8615768" y="266699"/>
                </a:lnTo>
                <a:lnTo>
                  <a:pt x="8620507" y="279399"/>
                </a:lnTo>
                <a:lnTo>
                  <a:pt x="8622734" y="292099"/>
                </a:lnTo>
                <a:lnTo>
                  <a:pt x="8625375" y="304799"/>
                </a:lnTo>
                <a:lnTo>
                  <a:pt x="8628102" y="317499"/>
                </a:lnTo>
                <a:lnTo>
                  <a:pt x="8630618" y="330199"/>
                </a:lnTo>
                <a:lnTo>
                  <a:pt x="8632704" y="355599"/>
                </a:lnTo>
                <a:lnTo>
                  <a:pt x="8634448" y="355599"/>
                </a:lnTo>
                <a:lnTo>
                  <a:pt x="8635943" y="368299"/>
                </a:lnTo>
                <a:lnTo>
                  <a:pt x="8631611" y="330199"/>
                </a:lnTo>
                <a:lnTo>
                  <a:pt x="8628809" y="292099"/>
                </a:lnTo>
                <a:lnTo>
                  <a:pt x="8701164" y="292099"/>
                </a:lnTo>
                <a:lnTo>
                  <a:pt x="8696272" y="279399"/>
                </a:lnTo>
                <a:lnTo>
                  <a:pt x="8692137" y="253999"/>
                </a:lnTo>
                <a:lnTo>
                  <a:pt x="8615350" y="253999"/>
                </a:lnTo>
                <a:lnTo>
                  <a:pt x="8610167" y="241299"/>
                </a:lnTo>
                <a:lnTo>
                  <a:pt x="8603577" y="241299"/>
                </a:lnTo>
                <a:lnTo>
                  <a:pt x="8595851" y="228599"/>
                </a:lnTo>
                <a:lnTo>
                  <a:pt x="8587260" y="215899"/>
                </a:lnTo>
                <a:lnTo>
                  <a:pt x="8586869" y="215366"/>
                </a:lnTo>
                <a:close/>
              </a:path>
              <a:path w="8728075" h="2032000">
                <a:moveTo>
                  <a:pt x="8661851" y="330199"/>
                </a:moveTo>
                <a:lnTo>
                  <a:pt x="8657459" y="330199"/>
                </a:lnTo>
                <a:lnTo>
                  <a:pt x="8658957" y="342899"/>
                </a:lnTo>
                <a:lnTo>
                  <a:pt x="8660562" y="342899"/>
                </a:lnTo>
                <a:lnTo>
                  <a:pt x="8662044" y="355599"/>
                </a:lnTo>
                <a:lnTo>
                  <a:pt x="8661851" y="330199"/>
                </a:lnTo>
                <a:close/>
              </a:path>
              <a:path w="8728075" h="2032000">
                <a:moveTo>
                  <a:pt x="35369" y="330199"/>
                </a:moveTo>
                <a:lnTo>
                  <a:pt x="34553" y="330199"/>
                </a:lnTo>
                <a:lnTo>
                  <a:pt x="33797" y="342899"/>
                </a:lnTo>
                <a:lnTo>
                  <a:pt x="35659" y="342899"/>
                </a:lnTo>
                <a:lnTo>
                  <a:pt x="35369" y="330199"/>
                </a:lnTo>
                <a:close/>
              </a:path>
              <a:path w="8728075" h="2032000">
                <a:moveTo>
                  <a:pt x="74353" y="215899"/>
                </a:moveTo>
                <a:lnTo>
                  <a:pt x="70370" y="215899"/>
                </a:lnTo>
                <a:lnTo>
                  <a:pt x="66850" y="228599"/>
                </a:lnTo>
                <a:lnTo>
                  <a:pt x="63008" y="228599"/>
                </a:lnTo>
                <a:lnTo>
                  <a:pt x="58948" y="241299"/>
                </a:lnTo>
                <a:lnTo>
                  <a:pt x="50588" y="266699"/>
                </a:lnTo>
                <a:lnTo>
                  <a:pt x="46496" y="279399"/>
                </a:lnTo>
                <a:lnTo>
                  <a:pt x="42600" y="292099"/>
                </a:lnTo>
                <a:lnTo>
                  <a:pt x="39004" y="304799"/>
                </a:lnTo>
                <a:lnTo>
                  <a:pt x="38930" y="317499"/>
                </a:lnTo>
                <a:lnTo>
                  <a:pt x="41093" y="317499"/>
                </a:lnTo>
                <a:lnTo>
                  <a:pt x="40524" y="330199"/>
                </a:lnTo>
                <a:lnTo>
                  <a:pt x="38712" y="342899"/>
                </a:lnTo>
                <a:lnTo>
                  <a:pt x="40658" y="342899"/>
                </a:lnTo>
                <a:lnTo>
                  <a:pt x="42147" y="330199"/>
                </a:lnTo>
                <a:lnTo>
                  <a:pt x="43780" y="317499"/>
                </a:lnTo>
                <a:lnTo>
                  <a:pt x="45551" y="304799"/>
                </a:lnTo>
                <a:lnTo>
                  <a:pt x="47457" y="304799"/>
                </a:lnTo>
                <a:lnTo>
                  <a:pt x="48519" y="292099"/>
                </a:lnTo>
                <a:lnTo>
                  <a:pt x="56603" y="253999"/>
                </a:lnTo>
                <a:lnTo>
                  <a:pt x="67908" y="228599"/>
                </a:lnTo>
                <a:lnTo>
                  <a:pt x="74353" y="215899"/>
                </a:lnTo>
                <a:close/>
              </a:path>
              <a:path w="8728075" h="2032000">
                <a:moveTo>
                  <a:pt x="8701434" y="259985"/>
                </a:moveTo>
                <a:lnTo>
                  <a:pt x="8704083" y="279399"/>
                </a:lnTo>
                <a:lnTo>
                  <a:pt x="8706420" y="292099"/>
                </a:lnTo>
                <a:lnTo>
                  <a:pt x="8708029" y="292099"/>
                </a:lnTo>
                <a:lnTo>
                  <a:pt x="8709310" y="304799"/>
                </a:lnTo>
                <a:lnTo>
                  <a:pt x="8712003" y="317499"/>
                </a:lnTo>
                <a:lnTo>
                  <a:pt x="8714564" y="330199"/>
                </a:lnTo>
                <a:lnTo>
                  <a:pt x="8712993" y="317499"/>
                </a:lnTo>
                <a:lnTo>
                  <a:pt x="8711082" y="304799"/>
                </a:lnTo>
                <a:lnTo>
                  <a:pt x="8708823" y="292099"/>
                </a:lnTo>
                <a:lnTo>
                  <a:pt x="8706204" y="279399"/>
                </a:lnTo>
                <a:lnTo>
                  <a:pt x="8703215" y="266699"/>
                </a:lnTo>
                <a:lnTo>
                  <a:pt x="8701434" y="259985"/>
                </a:lnTo>
                <a:close/>
              </a:path>
              <a:path w="8728075" h="2032000">
                <a:moveTo>
                  <a:pt x="96821" y="190499"/>
                </a:moveTo>
                <a:lnTo>
                  <a:pt x="91268" y="190499"/>
                </a:lnTo>
                <a:lnTo>
                  <a:pt x="85340" y="203199"/>
                </a:lnTo>
                <a:lnTo>
                  <a:pt x="79502" y="215899"/>
                </a:lnTo>
                <a:lnTo>
                  <a:pt x="73588" y="228599"/>
                </a:lnTo>
                <a:lnTo>
                  <a:pt x="67437" y="241299"/>
                </a:lnTo>
                <a:lnTo>
                  <a:pt x="72028" y="241299"/>
                </a:lnTo>
                <a:lnTo>
                  <a:pt x="69314" y="253999"/>
                </a:lnTo>
                <a:lnTo>
                  <a:pt x="64313" y="266699"/>
                </a:lnTo>
                <a:lnTo>
                  <a:pt x="60499" y="279399"/>
                </a:lnTo>
                <a:lnTo>
                  <a:pt x="58051" y="292099"/>
                </a:lnTo>
                <a:lnTo>
                  <a:pt x="57145" y="304799"/>
                </a:lnTo>
                <a:lnTo>
                  <a:pt x="60599" y="292099"/>
                </a:lnTo>
                <a:lnTo>
                  <a:pt x="64456" y="279399"/>
                </a:lnTo>
                <a:lnTo>
                  <a:pt x="68838" y="266699"/>
                </a:lnTo>
                <a:lnTo>
                  <a:pt x="72580" y="253999"/>
                </a:lnTo>
                <a:lnTo>
                  <a:pt x="77090" y="241299"/>
                </a:lnTo>
                <a:lnTo>
                  <a:pt x="82388" y="228599"/>
                </a:lnTo>
                <a:lnTo>
                  <a:pt x="88493" y="215899"/>
                </a:lnTo>
                <a:lnTo>
                  <a:pt x="95423" y="203199"/>
                </a:lnTo>
                <a:lnTo>
                  <a:pt x="87715" y="203199"/>
                </a:lnTo>
                <a:lnTo>
                  <a:pt x="96821" y="190499"/>
                </a:lnTo>
                <a:close/>
              </a:path>
              <a:path w="8728075" h="2032000">
                <a:moveTo>
                  <a:pt x="8701164" y="292099"/>
                </a:moveTo>
                <a:lnTo>
                  <a:pt x="8629878" y="292099"/>
                </a:lnTo>
                <a:lnTo>
                  <a:pt x="8631499" y="304799"/>
                </a:lnTo>
                <a:lnTo>
                  <a:pt x="8705562" y="304799"/>
                </a:lnTo>
                <a:lnTo>
                  <a:pt x="8701164" y="292099"/>
                </a:lnTo>
                <a:close/>
              </a:path>
              <a:path w="8728075" h="2032000">
                <a:moveTo>
                  <a:pt x="43969" y="279399"/>
                </a:moveTo>
                <a:lnTo>
                  <a:pt x="43494" y="279399"/>
                </a:lnTo>
                <a:lnTo>
                  <a:pt x="40231" y="292099"/>
                </a:lnTo>
                <a:lnTo>
                  <a:pt x="40913" y="292099"/>
                </a:lnTo>
                <a:lnTo>
                  <a:pt x="43969" y="279399"/>
                </a:lnTo>
                <a:close/>
              </a:path>
              <a:path w="8728075" h="2032000">
                <a:moveTo>
                  <a:pt x="45978" y="273233"/>
                </a:moveTo>
                <a:lnTo>
                  <a:pt x="43969" y="279399"/>
                </a:lnTo>
                <a:lnTo>
                  <a:pt x="44734" y="279399"/>
                </a:lnTo>
                <a:lnTo>
                  <a:pt x="45978" y="273233"/>
                </a:lnTo>
                <a:close/>
              </a:path>
              <a:path w="8728075" h="2032000">
                <a:moveTo>
                  <a:pt x="8693460" y="253999"/>
                </a:moveTo>
                <a:lnTo>
                  <a:pt x="8692285" y="253999"/>
                </a:lnTo>
                <a:lnTo>
                  <a:pt x="8696523" y="266699"/>
                </a:lnTo>
                <a:lnTo>
                  <a:pt x="8700445" y="279399"/>
                </a:lnTo>
                <a:lnTo>
                  <a:pt x="8697198" y="266699"/>
                </a:lnTo>
                <a:lnTo>
                  <a:pt x="8693460" y="253999"/>
                </a:lnTo>
                <a:close/>
              </a:path>
              <a:path w="8728075" h="2032000">
                <a:moveTo>
                  <a:pt x="56883" y="240163"/>
                </a:moveTo>
                <a:lnTo>
                  <a:pt x="56310" y="241299"/>
                </a:lnTo>
                <a:lnTo>
                  <a:pt x="51162" y="253999"/>
                </a:lnTo>
                <a:lnTo>
                  <a:pt x="47297" y="266699"/>
                </a:lnTo>
                <a:lnTo>
                  <a:pt x="45978" y="273233"/>
                </a:lnTo>
                <a:lnTo>
                  <a:pt x="48107" y="266699"/>
                </a:lnTo>
                <a:lnTo>
                  <a:pt x="52752" y="253999"/>
                </a:lnTo>
                <a:lnTo>
                  <a:pt x="56705" y="241299"/>
                </a:lnTo>
                <a:lnTo>
                  <a:pt x="56883" y="240163"/>
                </a:lnTo>
                <a:close/>
              </a:path>
              <a:path w="8728075" h="2032000">
                <a:moveTo>
                  <a:pt x="8700617" y="253999"/>
                </a:moveTo>
                <a:lnTo>
                  <a:pt x="8699846" y="253999"/>
                </a:lnTo>
                <a:lnTo>
                  <a:pt x="8701434" y="259985"/>
                </a:lnTo>
                <a:lnTo>
                  <a:pt x="8700617" y="253999"/>
                </a:lnTo>
                <a:close/>
              </a:path>
              <a:path w="8728075" h="2032000">
                <a:moveTo>
                  <a:pt x="8673474" y="203199"/>
                </a:moveTo>
                <a:lnTo>
                  <a:pt x="8617475" y="203199"/>
                </a:lnTo>
                <a:lnTo>
                  <a:pt x="8619886" y="215899"/>
                </a:lnTo>
                <a:lnTo>
                  <a:pt x="8597827" y="215899"/>
                </a:lnTo>
                <a:lnTo>
                  <a:pt x="8603056" y="228599"/>
                </a:lnTo>
                <a:lnTo>
                  <a:pt x="8611328" y="241299"/>
                </a:lnTo>
                <a:lnTo>
                  <a:pt x="8615350" y="253999"/>
                </a:lnTo>
                <a:lnTo>
                  <a:pt x="8692285" y="253999"/>
                </a:lnTo>
                <a:lnTo>
                  <a:pt x="8687796" y="241299"/>
                </a:lnTo>
                <a:lnTo>
                  <a:pt x="8683121" y="228599"/>
                </a:lnTo>
                <a:lnTo>
                  <a:pt x="8678325" y="215899"/>
                </a:lnTo>
                <a:lnTo>
                  <a:pt x="8673474" y="203199"/>
                </a:lnTo>
                <a:close/>
              </a:path>
              <a:path w="8728075" h="2032000">
                <a:moveTo>
                  <a:pt x="8670360" y="177799"/>
                </a:moveTo>
                <a:lnTo>
                  <a:pt x="8662399" y="177799"/>
                </a:lnTo>
                <a:lnTo>
                  <a:pt x="8672273" y="190499"/>
                </a:lnTo>
                <a:lnTo>
                  <a:pt x="8680277" y="203199"/>
                </a:lnTo>
                <a:lnTo>
                  <a:pt x="8686650" y="215899"/>
                </a:lnTo>
                <a:lnTo>
                  <a:pt x="8691630" y="228599"/>
                </a:lnTo>
                <a:lnTo>
                  <a:pt x="8695459" y="241299"/>
                </a:lnTo>
                <a:lnTo>
                  <a:pt x="8698375" y="253999"/>
                </a:lnTo>
                <a:lnTo>
                  <a:pt x="8699846" y="253999"/>
                </a:lnTo>
                <a:lnTo>
                  <a:pt x="8687157" y="215899"/>
                </a:lnTo>
                <a:lnTo>
                  <a:pt x="8676244" y="190499"/>
                </a:lnTo>
                <a:lnTo>
                  <a:pt x="8670360" y="177799"/>
                </a:lnTo>
                <a:close/>
              </a:path>
              <a:path w="8728075" h="2032000">
                <a:moveTo>
                  <a:pt x="95068" y="177799"/>
                </a:moveTo>
                <a:lnTo>
                  <a:pt x="90556" y="177799"/>
                </a:lnTo>
                <a:lnTo>
                  <a:pt x="85506" y="190499"/>
                </a:lnTo>
                <a:lnTo>
                  <a:pt x="82121" y="190499"/>
                </a:lnTo>
                <a:lnTo>
                  <a:pt x="74032" y="203199"/>
                </a:lnTo>
                <a:lnTo>
                  <a:pt x="67515" y="215899"/>
                </a:lnTo>
                <a:lnTo>
                  <a:pt x="62138" y="228599"/>
                </a:lnTo>
                <a:lnTo>
                  <a:pt x="58700" y="228599"/>
                </a:lnTo>
                <a:lnTo>
                  <a:pt x="56883" y="240163"/>
                </a:lnTo>
                <a:lnTo>
                  <a:pt x="62719" y="228599"/>
                </a:lnTo>
                <a:lnTo>
                  <a:pt x="70370" y="215899"/>
                </a:lnTo>
                <a:lnTo>
                  <a:pt x="74353" y="215899"/>
                </a:lnTo>
                <a:lnTo>
                  <a:pt x="81054" y="203199"/>
                </a:lnTo>
                <a:lnTo>
                  <a:pt x="87972" y="190499"/>
                </a:lnTo>
                <a:lnTo>
                  <a:pt x="95068" y="177799"/>
                </a:lnTo>
                <a:close/>
              </a:path>
              <a:path w="8728075" h="2032000">
                <a:moveTo>
                  <a:pt x="8593561" y="177799"/>
                </a:moveTo>
                <a:lnTo>
                  <a:pt x="8571827" y="177799"/>
                </a:lnTo>
                <a:lnTo>
                  <a:pt x="8579447" y="190499"/>
                </a:lnTo>
                <a:lnTo>
                  <a:pt x="8586201" y="203199"/>
                </a:lnTo>
                <a:lnTo>
                  <a:pt x="8592268" y="215899"/>
                </a:lnTo>
                <a:lnTo>
                  <a:pt x="8618540" y="215899"/>
                </a:lnTo>
                <a:lnTo>
                  <a:pt x="8615399" y="203199"/>
                </a:lnTo>
                <a:lnTo>
                  <a:pt x="8611023" y="203199"/>
                </a:lnTo>
                <a:lnTo>
                  <a:pt x="8605719" y="190499"/>
                </a:lnTo>
                <a:lnTo>
                  <a:pt x="8593561" y="177799"/>
                </a:lnTo>
                <a:close/>
              </a:path>
              <a:path w="8728075" h="2032000">
                <a:moveTo>
                  <a:pt x="8581195" y="203199"/>
                </a:moveTo>
                <a:lnTo>
                  <a:pt x="8577973" y="203199"/>
                </a:lnTo>
                <a:lnTo>
                  <a:pt x="8586869" y="215366"/>
                </a:lnTo>
                <a:lnTo>
                  <a:pt x="8581195" y="203199"/>
                </a:lnTo>
                <a:close/>
              </a:path>
              <a:path w="8728075" h="2032000">
                <a:moveTo>
                  <a:pt x="102689" y="190499"/>
                </a:moveTo>
                <a:lnTo>
                  <a:pt x="98862" y="190499"/>
                </a:lnTo>
                <a:lnTo>
                  <a:pt x="95724" y="203199"/>
                </a:lnTo>
                <a:lnTo>
                  <a:pt x="98824" y="203199"/>
                </a:lnTo>
                <a:lnTo>
                  <a:pt x="102689" y="190499"/>
                </a:lnTo>
                <a:close/>
              </a:path>
              <a:path w="8728075" h="2032000">
                <a:moveTo>
                  <a:pt x="8547262" y="126999"/>
                </a:moveTo>
                <a:lnTo>
                  <a:pt x="8501393" y="126999"/>
                </a:lnTo>
                <a:lnTo>
                  <a:pt x="8504151" y="131159"/>
                </a:lnTo>
                <a:lnTo>
                  <a:pt x="8514782" y="139699"/>
                </a:lnTo>
                <a:lnTo>
                  <a:pt x="8529309" y="152399"/>
                </a:lnTo>
                <a:lnTo>
                  <a:pt x="8542511" y="165099"/>
                </a:lnTo>
                <a:lnTo>
                  <a:pt x="8554344" y="177799"/>
                </a:lnTo>
                <a:lnTo>
                  <a:pt x="8564764" y="190499"/>
                </a:lnTo>
                <a:lnTo>
                  <a:pt x="8573729" y="203199"/>
                </a:lnTo>
                <a:lnTo>
                  <a:pt x="8577973" y="203199"/>
                </a:lnTo>
                <a:lnTo>
                  <a:pt x="8570246" y="190499"/>
                </a:lnTo>
                <a:lnTo>
                  <a:pt x="8568511" y="190499"/>
                </a:lnTo>
                <a:lnTo>
                  <a:pt x="8557009" y="177799"/>
                </a:lnTo>
                <a:lnTo>
                  <a:pt x="8546672" y="165099"/>
                </a:lnTo>
                <a:lnTo>
                  <a:pt x="8537113" y="152399"/>
                </a:lnTo>
                <a:lnTo>
                  <a:pt x="8527948" y="139699"/>
                </a:lnTo>
                <a:lnTo>
                  <a:pt x="8552714" y="139699"/>
                </a:lnTo>
                <a:lnTo>
                  <a:pt x="8547262" y="126999"/>
                </a:lnTo>
                <a:close/>
              </a:path>
              <a:path w="8728075" h="2032000">
                <a:moveTo>
                  <a:pt x="8649691" y="165099"/>
                </a:moveTo>
                <a:lnTo>
                  <a:pt x="8591100" y="165099"/>
                </a:lnTo>
                <a:lnTo>
                  <a:pt x="8599490" y="177799"/>
                </a:lnTo>
                <a:lnTo>
                  <a:pt x="8606591" y="190499"/>
                </a:lnTo>
                <a:lnTo>
                  <a:pt x="8612599" y="203199"/>
                </a:lnTo>
                <a:lnTo>
                  <a:pt x="8669820" y="203199"/>
                </a:lnTo>
                <a:lnTo>
                  <a:pt x="8665667" y="190499"/>
                </a:lnTo>
                <a:lnTo>
                  <a:pt x="8660963" y="190499"/>
                </a:lnTo>
                <a:lnTo>
                  <a:pt x="8655655" y="177799"/>
                </a:lnTo>
                <a:lnTo>
                  <a:pt x="8649691" y="165099"/>
                </a:lnTo>
                <a:close/>
              </a:path>
              <a:path w="8728075" h="2032000">
                <a:moveTo>
                  <a:pt x="98757" y="187982"/>
                </a:moveTo>
                <a:lnTo>
                  <a:pt x="96821" y="190499"/>
                </a:lnTo>
                <a:lnTo>
                  <a:pt x="97449" y="190499"/>
                </a:lnTo>
                <a:lnTo>
                  <a:pt x="98757" y="187982"/>
                </a:lnTo>
                <a:close/>
              </a:path>
              <a:path w="8728075" h="2032000">
                <a:moveTo>
                  <a:pt x="103221" y="189755"/>
                </a:moveTo>
                <a:lnTo>
                  <a:pt x="102689" y="190499"/>
                </a:lnTo>
                <a:lnTo>
                  <a:pt x="102871" y="190499"/>
                </a:lnTo>
                <a:lnTo>
                  <a:pt x="103221" y="189755"/>
                </a:lnTo>
                <a:close/>
              </a:path>
              <a:path w="8728075" h="2032000">
                <a:moveTo>
                  <a:pt x="8564463" y="177799"/>
                </a:moveTo>
                <a:lnTo>
                  <a:pt x="8562650" y="177799"/>
                </a:lnTo>
                <a:lnTo>
                  <a:pt x="8568511" y="190499"/>
                </a:lnTo>
                <a:lnTo>
                  <a:pt x="8570246" y="190499"/>
                </a:lnTo>
                <a:lnTo>
                  <a:pt x="8564463" y="177799"/>
                </a:lnTo>
                <a:close/>
              </a:path>
              <a:path w="8728075" h="2032000">
                <a:moveTo>
                  <a:pt x="111760" y="177799"/>
                </a:moveTo>
                <a:lnTo>
                  <a:pt x="108836" y="177799"/>
                </a:lnTo>
                <a:lnTo>
                  <a:pt x="103221" y="189755"/>
                </a:lnTo>
                <a:lnTo>
                  <a:pt x="111760" y="177799"/>
                </a:lnTo>
                <a:close/>
              </a:path>
              <a:path w="8728075" h="2032000">
                <a:moveTo>
                  <a:pt x="125226" y="152399"/>
                </a:moveTo>
                <a:lnTo>
                  <a:pt x="119148" y="152399"/>
                </a:lnTo>
                <a:lnTo>
                  <a:pt x="111225" y="165099"/>
                </a:lnTo>
                <a:lnTo>
                  <a:pt x="104047" y="177799"/>
                </a:lnTo>
                <a:lnTo>
                  <a:pt x="98757" y="187982"/>
                </a:lnTo>
                <a:lnTo>
                  <a:pt x="116295" y="165099"/>
                </a:lnTo>
                <a:lnTo>
                  <a:pt x="125226" y="152399"/>
                </a:lnTo>
                <a:close/>
              </a:path>
              <a:path w="8728075" h="2032000">
                <a:moveTo>
                  <a:pt x="114304" y="157117"/>
                </a:moveTo>
                <a:lnTo>
                  <a:pt x="107126" y="165099"/>
                </a:lnTo>
                <a:lnTo>
                  <a:pt x="97779" y="177799"/>
                </a:lnTo>
                <a:lnTo>
                  <a:pt x="102305" y="177799"/>
                </a:lnTo>
                <a:lnTo>
                  <a:pt x="109644" y="165099"/>
                </a:lnTo>
                <a:lnTo>
                  <a:pt x="114304" y="157117"/>
                </a:lnTo>
                <a:close/>
              </a:path>
              <a:path w="8728075" h="2032000">
                <a:moveTo>
                  <a:pt x="118639" y="165099"/>
                </a:moveTo>
                <a:lnTo>
                  <a:pt x="114393" y="177799"/>
                </a:lnTo>
                <a:lnTo>
                  <a:pt x="115772" y="177799"/>
                </a:lnTo>
                <a:lnTo>
                  <a:pt x="118639" y="165099"/>
                </a:lnTo>
                <a:close/>
              </a:path>
              <a:path w="8728075" h="2032000">
                <a:moveTo>
                  <a:pt x="8562768" y="139699"/>
                </a:moveTo>
                <a:lnTo>
                  <a:pt x="8529120" y="139699"/>
                </a:lnTo>
                <a:lnTo>
                  <a:pt x="8541988" y="152399"/>
                </a:lnTo>
                <a:lnTo>
                  <a:pt x="8553276" y="165099"/>
                </a:lnTo>
                <a:lnTo>
                  <a:pt x="8563163" y="177799"/>
                </a:lnTo>
                <a:lnTo>
                  <a:pt x="8587322" y="177799"/>
                </a:lnTo>
                <a:lnTo>
                  <a:pt x="8581386" y="165099"/>
                </a:lnTo>
                <a:lnTo>
                  <a:pt x="8581229" y="165099"/>
                </a:lnTo>
                <a:lnTo>
                  <a:pt x="8569682" y="152399"/>
                </a:lnTo>
                <a:lnTo>
                  <a:pt x="8568231" y="147506"/>
                </a:lnTo>
                <a:lnTo>
                  <a:pt x="8562768" y="139699"/>
                </a:lnTo>
                <a:close/>
              </a:path>
              <a:path w="8728075" h="2032000">
                <a:moveTo>
                  <a:pt x="8568231" y="147506"/>
                </a:moveTo>
                <a:lnTo>
                  <a:pt x="8569682" y="152399"/>
                </a:lnTo>
                <a:lnTo>
                  <a:pt x="8581229" y="165099"/>
                </a:lnTo>
                <a:lnTo>
                  <a:pt x="8581386" y="165099"/>
                </a:lnTo>
                <a:lnTo>
                  <a:pt x="8576061" y="152399"/>
                </a:lnTo>
                <a:lnTo>
                  <a:pt x="8571655" y="152399"/>
                </a:lnTo>
                <a:lnTo>
                  <a:pt x="8568231" y="147506"/>
                </a:lnTo>
                <a:close/>
              </a:path>
              <a:path w="8728075" h="2032000">
                <a:moveTo>
                  <a:pt x="8608160" y="114299"/>
                </a:moveTo>
                <a:lnTo>
                  <a:pt x="8539352" y="114299"/>
                </a:lnTo>
                <a:lnTo>
                  <a:pt x="8543504" y="126999"/>
                </a:lnTo>
                <a:lnTo>
                  <a:pt x="8551980" y="126999"/>
                </a:lnTo>
                <a:lnTo>
                  <a:pt x="8556606" y="139699"/>
                </a:lnTo>
                <a:lnTo>
                  <a:pt x="8565916" y="139699"/>
                </a:lnTo>
                <a:lnTo>
                  <a:pt x="8568231" y="147506"/>
                </a:lnTo>
                <a:lnTo>
                  <a:pt x="8571655" y="152399"/>
                </a:lnTo>
                <a:lnTo>
                  <a:pt x="8576061" y="152399"/>
                </a:lnTo>
                <a:lnTo>
                  <a:pt x="8581386" y="165099"/>
                </a:lnTo>
                <a:lnTo>
                  <a:pt x="8643016" y="165099"/>
                </a:lnTo>
                <a:lnTo>
                  <a:pt x="8635578" y="152399"/>
                </a:lnTo>
                <a:lnTo>
                  <a:pt x="8627325" y="139699"/>
                </a:lnTo>
                <a:lnTo>
                  <a:pt x="8618203" y="126999"/>
                </a:lnTo>
                <a:lnTo>
                  <a:pt x="8608160" y="114299"/>
                </a:lnTo>
                <a:close/>
              </a:path>
              <a:path w="8728075" h="2032000">
                <a:moveTo>
                  <a:pt x="124816" y="139699"/>
                </a:moveTo>
                <a:lnTo>
                  <a:pt x="124474" y="139699"/>
                </a:lnTo>
                <a:lnTo>
                  <a:pt x="114304" y="157117"/>
                </a:lnTo>
                <a:lnTo>
                  <a:pt x="118547" y="152399"/>
                </a:lnTo>
                <a:lnTo>
                  <a:pt x="124639" y="140890"/>
                </a:lnTo>
                <a:lnTo>
                  <a:pt x="124816" y="139699"/>
                </a:lnTo>
                <a:close/>
              </a:path>
              <a:path w="8728075" h="2032000">
                <a:moveTo>
                  <a:pt x="148794" y="114299"/>
                </a:moveTo>
                <a:lnTo>
                  <a:pt x="146231" y="114299"/>
                </a:lnTo>
                <a:lnTo>
                  <a:pt x="131992" y="126999"/>
                </a:lnTo>
                <a:lnTo>
                  <a:pt x="124639" y="140890"/>
                </a:lnTo>
                <a:lnTo>
                  <a:pt x="122929" y="152399"/>
                </a:lnTo>
                <a:lnTo>
                  <a:pt x="123567" y="152399"/>
                </a:lnTo>
                <a:lnTo>
                  <a:pt x="127107" y="139699"/>
                </a:lnTo>
                <a:lnTo>
                  <a:pt x="131887" y="139699"/>
                </a:lnTo>
                <a:lnTo>
                  <a:pt x="135085" y="126999"/>
                </a:lnTo>
                <a:lnTo>
                  <a:pt x="145766" y="126999"/>
                </a:lnTo>
                <a:lnTo>
                  <a:pt x="148794" y="114299"/>
                </a:lnTo>
                <a:close/>
              </a:path>
              <a:path w="8728075" h="2032000">
                <a:moveTo>
                  <a:pt x="137882" y="139699"/>
                </a:moveTo>
                <a:lnTo>
                  <a:pt x="132661" y="139699"/>
                </a:lnTo>
                <a:lnTo>
                  <a:pt x="125226" y="152399"/>
                </a:lnTo>
                <a:lnTo>
                  <a:pt x="127979" y="152399"/>
                </a:lnTo>
                <a:lnTo>
                  <a:pt x="137882" y="139699"/>
                </a:lnTo>
                <a:close/>
              </a:path>
              <a:path w="8728075" h="2032000">
                <a:moveTo>
                  <a:pt x="135455" y="136310"/>
                </a:moveTo>
                <a:lnTo>
                  <a:pt x="133471" y="139699"/>
                </a:lnTo>
                <a:lnTo>
                  <a:pt x="135244" y="139699"/>
                </a:lnTo>
                <a:lnTo>
                  <a:pt x="135455" y="136310"/>
                </a:lnTo>
                <a:close/>
              </a:path>
              <a:path w="8728075" h="2032000">
                <a:moveTo>
                  <a:pt x="8498972" y="126999"/>
                </a:moveTo>
                <a:lnTo>
                  <a:pt x="8509263" y="139699"/>
                </a:lnTo>
                <a:lnTo>
                  <a:pt x="8509812" y="139699"/>
                </a:lnTo>
                <a:lnTo>
                  <a:pt x="8504151" y="131159"/>
                </a:lnTo>
                <a:lnTo>
                  <a:pt x="8498972" y="126999"/>
                </a:lnTo>
                <a:close/>
              </a:path>
              <a:path w="8728075" h="2032000">
                <a:moveTo>
                  <a:pt x="8551980" y="126999"/>
                </a:moveTo>
                <a:lnTo>
                  <a:pt x="8547262" y="126999"/>
                </a:lnTo>
                <a:lnTo>
                  <a:pt x="8552714" y="139699"/>
                </a:lnTo>
                <a:lnTo>
                  <a:pt x="8556606" y="139699"/>
                </a:lnTo>
                <a:lnTo>
                  <a:pt x="8551980" y="126999"/>
                </a:lnTo>
                <a:close/>
              </a:path>
              <a:path w="8728075" h="2032000">
                <a:moveTo>
                  <a:pt x="140907" y="126999"/>
                </a:moveTo>
                <a:lnTo>
                  <a:pt x="136035" y="126999"/>
                </a:lnTo>
                <a:lnTo>
                  <a:pt x="135455" y="136310"/>
                </a:lnTo>
                <a:lnTo>
                  <a:pt x="140907" y="126999"/>
                </a:lnTo>
                <a:close/>
              </a:path>
              <a:path w="8728075" h="2032000">
                <a:moveTo>
                  <a:pt x="8535445" y="114299"/>
                </a:moveTo>
                <a:lnTo>
                  <a:pt x="8472836" y="114299"/>
                </a:lnTo>
                <a:lnTo>
                  <a:pt x="8489110" y="126999"/>
                </a:lnTo>
                <a:lnTo>
                  <a:pt x="8542587" y="126999"/>
                </a:lnTo>
                <a:lnTo>
                  <a:pt x="8535445" y="114299"/>
                </a:lnTo>
                <a:close/>
              </a:path>
              <a:path w="8728075" h="2032000">
                <a:moveTo>
                  <a:pt x="162628" y="101599"/>
                </a:moveTo>
                <a:lnTo>
                  <a:pt x="157492" y="101599"/>
                </a:lnTo>
                <a:lnTo>
                  <a:pt x="154423" y="114299"/>
                </a:lnTo>
                <a:lnTo>
                  <a:pt x="157544" y="114299"/>
                </a:lnTo>
                <a:lnTo>
                  <a:pt x="162628" y="101599"/>
                </a:lnTo>
                <a:close/>
              </a:path>
              <a:path w="8728075" h="2032000">
                <a:moveTo>
                  <a:pt x="192965" y="101599"/>
                </a:moveTo>
                <a:lnTo>
                  <a:pt x="182236" y="101599"/>
                </a:lnTo>
                <a:lnTo>
                  <a:pt x="176630" y="114299"/>
                </a:lnTo>
                <a:lnTo>
                  <a:pt x="184992" y="114299"/>
                </a:lnTo>
                <a:lnTo>
                  <a:pt x="192965" y="101599"/>
                </a:lnTo>
                <a:close/>
              </a:path>
              <a:path w="8728075" h="2032000">
                <a:moveTo>
                  <a:pt x="8513246" y="101599"/>
                </a:moveTo>
                <a:lnTo>
                  <a:pt x="8440634" y="101599"/>
                </a:lnTo>
                <a:lnTo>
                  <a:pt x="8452445" y="114299"/>
                </a:lnTo>
                <a:lnTo>
                  <a:pt x="8521223" y="114299"/>
                </a:lnTo>
                <a:lnTo>
                  <a:pt x="8513246" y="101599"/>
                </a:lnTo>
                <a:close/>
              </a:path>
              <a:path w="8728075" h="2032000">
                <a:moveTo>
                  <a:pt x="8513246" y="101599"/>
                </a:moveTo>
                <a:lnTo>
                  <a:pt x="8521223" y="114299"/>
                </a:lnTo>
                <a:lnTo>
                  <a:pt x="8525089" y="114299"/>
                </a:lnTo>
                <a:lnTo>
                  <a:pt x="8513246" y="101599"/>
                </a:lnTo>
                <a:close/>
              </a:path>
              <a:path w="8728075" h="2032000">
                <a:moveTo>
                  <a:pt x="8522322" y="50799"/>
                </a:moveTo>
                <a:lnTo>
                  <a:pt x="7761794" y="50799"/>
                </a:lnTo>
                <a:lnTo>
                  <a:pt x="7773073" y="63499"/>
                </a:lnTo>
                <a:lnTo>
                  <a:pt x="8427511" y="63499"/>
                </a:lnTo>
                <a:lnTo>
                  <a:pt x="8427802" y="65390"/>
                </a:lnTo>
                <a:lnTo>
                  <a:pt x="8447097" y="76199"/>
                </a:lnTo>
                <a:lnTo>
                  <a:pt x="8464244" y="76199"/>
                </a:lnTo>
                <a:lnTo>
                  <a:pt x="8477914" y="88899"/>
                </a:lnTo>
                <a:lnTo>
                  <a:pt x="8378158" y="88899"/>
                </a:lnTo>
                <a:lnTo>
                  <a:pt x="8392751" y="101599"/>
                </a:lnTo>
                <a:lnTo>
                  <a:pt x="8513246" y="101599"/>
                </a:lnTo>
                <a:lnTo>
                  <a:pt x="8525089" y="114299"/>
                </a:lnTo>
                <a:lnTo>
                  <a:pt x="8597142" y="114299"/>
                </a:lnTo>
                <a:lnTo>
                  <a:pt x="8585097" y="101599"/>
                </a:lnTo>
                <a:lnTo>
                  <a:pt x="8571972" y="88899"/>
                </a:lnTo>
                <a:lnTo>
                  <a:pt x="8557713" y="76199"/>
                </a:lnTo>
                <a:lnTo>
                  <a:pt x="8542269" y="63499"/>
                </a:lnTo>
                <a:lnTo>
                  <a:pt x="8522322" y="50799"/>
                </a:lnTo>
                <a:close/>
              </a:path>
              <a:path w="8728075" h="2032000">
                <a:moveTo>
                  <a:pt x="180673" y="88899"/>
                </a:moveTo>
                <a:lnTo>
                  <a:pt x="170096" y="88899"/>
                </a:lnTo>
                <a:lnTo>
                  <a:pt x="157354" y="101599"/>
                </a:lnTo>
                <a:lnTo>
                  <a:pt x="177166" y="101599"/>
                </a:lnTo>
                <a:lnTo>
                  <a:pt x="180673" y="88899"/>
                </a:lnTo>
                <a:close/>
              </a:path>
              <a:path w="8728075" h="2032000">
                <a:moveTo>
                  <a:pt x="210916" y="88899"/>
                </a:moveTo>
                <a:lnTo>
                  <a:pt x="200691" y="88899"/>
                </a:lnTo>
                <a:lnTo>
                  <a:pt x="192014" y="101599"/>
                </a:lnTo>
                <a:lnTo>
                  <a:pt x="201927" y="101599"/>
                </a:lnTo>
                <a:lnTo>
                  <a:pt x="210916" y="88899"/>
                </a:lnTo>
                <a:close/>
              </a:path>
              <a:path w="8728075" h="2032000">
                <a:moveTo>
                  <a:pt x="8591595" y="100050"/>
                </a:moveTo>
                <a:lnTo>
                  <a:pt x="8592834" y="101599"/>
                </a:lnTo>
                <a:lnTo>
                  <a:pt x="8593212" y="101599"/>
                </a:lnTo>
                <a:lnTo>
                  <a:pt x="8591595" y="100050"/>
                </a:lnTo>
                <a:close/>
              </a:path>
              <a:path w="8728075" h="2032000">
                <a:moveTo>
                  <a:pt x="8578474" y="83513"/>
                </a:moveTo>
                <a:lnTo>
                  <a:pt x="8579964" y="88899"/>
                </a:lnTo>
                <a:lnTo>
                  <a:pt x="8591595" y="100050"/>
                </a:lnTo>
                <a:lnTo>
                  <a:pt x="8582679" y="88899"/>
                </a:lnTo>
                <a:lnTo>
                  <a:pt x="8578474" y="83513"/>
                </a:lnTo>
                <a:close/>
              </a:path>
              <a:path w="8728075" h="2032000">
                <a:moveTo>
                  <a:pt x="190309" y="76199"/>
                </a:moveTo>
                <a:lnTo>
                  <a:pt x="184306" y="88899"/>
                </a:lnTo>
                <a:lnTo>
                  <a:pt x="190871" y="88899"/>
                </a:lnTo>
                <a:lnTo>
                  <a:pt x="190309" y="76199"/>
                </a:lnTo>
                <a:close/>
              </a:path>
              <a:path w="8728075" h="2032000">
                <a:moveTo>
                  <a:pt x="226789" y="63499"/>
                </a:moveTo>
                <a:lnTo>
                  <a:pt x="203507" y="76199"/>
                </a:lnTo>
                <a:lnTo>
                  <a:pt x="191717" y="88899"/>
                </a:lnTo>
                <a:lnTo>
                  <a:pt x="200146" y="88899"/>
                </a:lnTo>
                <a:lnTo>
                  <a:pt x="212850" y="76199"/>
                </a:lnTo>
                <a:lnTo>
                  <a:pt x="226789" y="63499"/>
                </a:lnTo>
                <a:close/>
              </a:path>
              <a:path w="8728075" h="2032000">
                <a:moveTo>
                  <a:pt x="244204" y="76199"/>
                </a:moveTo>
                <a:lnTo>
                  <a:pt x="220969" y="76199"/>
                </a:lnTo>
                <a:lnTo>
                  <a:pt x="209823" y="88899"/>
                </a:lnTo>
                <a:lnTo>
                  <a:pt x="231212" y="88899"/>
                </a:lnTo>
                <a:lnTo>
                  <a:pt x="244204" y="76199"/>
                </a:lnTo>
                <a:close/>
              </a:path>
              <a:path w="8728075" h="2032000">
                <a:moveTo>
                  <a:pt x="2356547" y="76199"/>
                </a:moveTo>
                <a:lnTo>
                  <a:pt x="2270470" y="76199"/>
                </a:lnTo>
                <a:lnTo>
                  <a:pt x="2279096" y="88899"/>
                </a:lnTo>
                <a:lnTo>
                  <a:pt x="2346749" y="88899"/>
                </a:lnTo>
                <a:lnTo>
                  <a:pt x="2356547" y="76199"/>
                </a:lnTo>
                <a:close/>
              </a:path>
              <a:path w="8728075" h="2032000">
                <a:moveTo>
                  <a:pt x="2665348" y="76199"/>
                </a:moveTo>
                <a:lnTo>
                  <a:pt x="2647177" y="76199"/>
                </a:lnTo>
                <a:lnTo>
                  <a:pt x="2647177" y="88899"/>
                </a:lnTo>
                <a:lnTo>
                  <a:pt x="2665348" y="76199"/>
                </a:lnTo>
                <a:close/>
              </a:path>
              <a:path w="8728075" h="2032000">
                <a:moveTo>
                  <a:pt x="2786026" y="76199"/>
                </a:moveTo>
                <a:lnTo>
                  <a:pt x="2734534" y="76199"/>
                </a:lnTo>
                <a:lnTo>
                  <a:pt x="2763430" y="88899"/>
                </a:lnTo>
                <a:lnTo>
                  <a:pt x="2777004" y="88899"/>
                </a:lnTo>
                <a:lnTo>
                  <a:pt x="2786026" y="76199"/>
                </a:lnTo>
                <a:close/>
              </a:path>
              <a:path w="8728075" h="2032000">
                <a:moveTo>
                  <a:pt x="6623033" y="76199"/>
                </a:moveTo>
                <a:lnTo>
                  <a:pt x="6551592" y="76199"/>
                </a:lnTo>
                <a:lnTo>
                  <a:pt x="6561579" y="88899"/>
                </a:lnTo>
                <a:lnTo>
                  <a:pt x="6613742" y="88899"/>
                </a:lnTo>
                <a:lnTo>
                  <a:pt x="6623033" y="76199"/>
                </a:lnTo>
                <a:close/>
              </a:path>
              <a:path w="8728075" h="2032000">
                <a:moveTo>
                  <a:pt x="6709462" y="76199"/>
                </a:moveTo>
                <a:lnTo>
                  <a:pt x="6649885" y="76199"/>
                </a:lnTo>
                <a:lnTo>
                  <a:pt x="6628464" y="88899"/>
                </a:lnTo>
                <a:lnTo>
                  <a:pt x="6698392" y="88899"/>
                </a:lnTo>
                <a:lnTo>
                  <a:pt x="6709462" y="76199"/>
                </a:lnTo>
                <a:close/>
              </a:path>
              <a:path w="8728075" h="2032000">
                <a:moveTo>
                  <a:pt x="6917750" y="76199"/>
                </a:moveTo>
                <a:lnTo>
                  <a:pt x="6857922" y="76199"/>
                </a:lnTo>
                <a:lnTo>
                  <a:pt x="6841701" y="88899"/>
                </a:lnTo>
                <a:lnTo>
                  <a:pt x="6904095" y="88899"/>
                </a:lnTo>
                <a:lnTo>
                  <a:pt x="6917750" y="76199"/>
                </a:lnTo>
                <a:close/>
              </a:path>
              <a:path w="8728075" h="2032000">
                <a:moveTo>
                  <a:pt x="7008532" y="76199"/>
                </a:moveTo>
                <a:lnTo>
                  <a:pt x="7001477" y="76199"/>
                </a:lnTo>
                <a:lnTo>
                  <a:pt x="6992289" y="88899"/>
                </a:lnTo>
                <a:lnTo>
                  <a:pt x="6996586" y="88899"/>
                </a:lnTo>
                <a:lnTo>
                  <a:pt x="7008532" y="76199"/>
                </a:lnTo>
                <a:close/>
              </a:path>
              <a:path w="8728075" h="2032000">
                <a:moveTo>
                  <a:pt x="7399279" y="76199"/>
                </a:moveTo>
                <a:lnTo>
                  <a:pt x="7350214" y="76199"/>
                </a:lnTo>
                <a:lnTo>
                  <a:pt x="7347273" y="88899"/>
                </a:lnTo>
                <a:lnTo>
                  <a:pt x="7396679" y="88899"/>
                </a:lnTo>
                <a:lnTo>
                  <a:pt x="7399279" y="76199"/>
                </a:lnTo>
                <a:close/>
              </a:path>
              <a:path w="8728075" h="2032000">
                <a:moveTo>
                  <a:pt x="8289184" y="76199"/>
                </a:moveTo>
                <a:lnTo>
                  <a:pt x="7790488" y="76199"/>
                </a:lnTo>
                <a:lnTo>
                  <a:pt x="7775826" y="88899"/>
                </a:lnTo>
                <a:lnTo>
                  <a:pt x="8302450" y="88899"/>
                </a:lnTo>
                <a:lnTo>
                  <a:pt x="8289184" y="76199"/>
                </a:lnTo>
                <a:close/>
              </a:path>
              <a:path w="8728075" h="2032000">
                <a:moveTo>
                  <a:pt x="8451216" y="76199"/>
                </a:moveTo>
                <a:lnTo>
                  <a:pt x="8304946" y="76199"/>
                </a:lnTo>
                <a:lnTo>
                  <a:pt x="8324952" y="88899"/>
                </a:lnTo>
                <a:lnTo>
                  <a:pt x="8466238" y="88899"/>
                </a:lnTo>
                <a:lnTo>
                  <a:pt x="8451216" y="76199"/>
                </a:lnTo>
                <a:close/>
              </a:path>
              <a:path w="8728075" h="2032000">
                <a:moveTo>
                  <a:pt x="8539351" y="50799"/>
                </a:moveTo>
                <a:lnTo>
                  <a:pt x="8531545" y="50799"/>
                </a:lnTo>
                <a:lnTo>
                  <a:pt x="8544926" y="63499"/>
                </a:lnTo>
                <a:lnTo>
                  <a:pt x="8558858" y="76199"/>
                </a:lnTo>
                <a:lnTo>
                  <a:pt x="8572766" y="76199"/>
                </a:lnTo>
                <a:lnTo>
                  <a:pt x="8578474" y="83513"/>
                </a:lnTo>
                <a:lnTo>
                  <a:pt x="8576451" y="76199"/>
                </a:lnTo>
                <a:lnTo>
                  <a:pt x="8561742" y="63499"/>
                </a:lnTo>
                <a:lnTo>
                  <a:pt x="8549524" y="63499"/>
                </a:lnTo>
                <a:lnTo>
                  <a:pt x="8539351" y="50799"/>
                </a:lnTo>
                <a:close/>
              </a:path>
              <a:path w="8728075" h="2032000">
                <a:moveTo>
                  <a:pt x="273352" y="63499"/>
                </a:moveTo>
                <a:lnTo>
                  <a:pt x="263526" y="63499"/>
                </a:lnTo>
                <a:lnTo>
                  <a:pt x="249572" y="76199"/>
                </a:lnTo>
                <a:lnTo>
                  <a:pt x="257934" y="76199"/>
                </a:lnTo>
                <a:lnTo>
                  <a:pt x="273352" y="63499"/>
                </a:lnTo>
                <a:close/>
              </a:path>
              <a:path w="8728075" h="2032000">
                <a:moveTo>
                  <a:pt x="1198027" y="63499"/>
                </a:moveTo>
                <a:lnTo>
                  <a:pt x="1180617" y="63499"/>
                </a:lnTo>
                <a:lnTo>
                  <a:pt x="1180078" y="76199"/>
                </a:lnTo>
                <a:lnTo>
                  <a:pt x="1205631" y="76199"/>
                </a:lnTo>
                <a:lnTo>
                  <a:pt x="1198027" y="63499"/>
                </a:lnTo>
                <a:close/>
              </a:path>
              <a:path w="8728075" h="2032000">
                <a:moveTo>
                  <a:pt x="1269901" y="63499"/>
                </a:moveTo>
                <a:lnTo>
                  <a:pt x="1221536" y="63499"/>
                </a:lnTo>
                <a:lnTo>
                  <a:pt x="1214918" y="76199"/>
                </a:lnTo>
                <a:lnTo>
                  <a:pt x="1260383" y="76199"/>
                </a:lnTo>
                <a:lnTo>
                  <a:pt x="1269901" y="63499"/>
                </a:lnTo>
                <a:close/>
              </a:path>
              <a:path w="8728075" h="2032000">
                <a:moveTo>
                  <a:pt x="1506104" y="63499"/>
                </a:moveTo>
                <a:lnTo>
                  <a:pt x="1269901" y="63499"/>
                </a:lnTo>
                <a:lnTo>
                  <a:pt x="1276149" y="76199"/>
                </a:lnTo>
                <a:lnTo>
                  <a:pt x="1511787" y="76199"/>
                </a:lnTo>
                <a:lnTo>
                  <a:pt x="1506104" y="63499"/>
                </a:lnTo>
                <a:close/>
              </a:path>
              <a:path w="8728075" h="2032000">
                <a:moveTo>
                  <a:pt x="1573309" y="63499"/>
                </a:moveTo>
                <a:lnTo>
                  <a:pt x="1551089" y="63499"/>
                </a:lnTo>
                <a:lnTo>
                  <a:pt x="1566074" y="76199"/>
                </a:lnTo>
                <a:lnTo>
                  <a:pt x="1573309" y="63499"/>
                </a:lnTo>
                <a:close/>
              </a:path>
              <a:path w="8728075" h="2032000">
                <a:moveTo>
                  <a:pt x="1713116" y="63499"/>
                </a:moveTo>
                <a:lnTo>
                  <a:pt x="1602877" y="63499"/>
                </a:lnTo>
                <a:lnTo>
                  <a:pt x="1600120" y="76199"/>
                </a:lnTo>
                <a:lnTo>
                  <a:pt x="1662057" y="76199"/>
                </a:lnTo>
                <a:lnTo>
                  <a:pt x="1713116" y="63499"/>
                </a:lnTo>
                <a:close/>
              </a:path>
              <a:path w="8728075" h="2032000">
                <a:moveTo>
                  <a:pt x="1812041" y="63499"/>
                </a:moveTo>
                <a:lnTo>
                  <a:pt x="1713116" y="63499"/>
                </a:lnTo>
                <a:lnTo>
                  <a:pt x="1720822" y="76199"/>
                </a:lnTo>
                <a:lnTo>
                  <a:pt x="1811414" y="76199"/>
                </a:lnTo>
                <a:lnTo>
                  <a:pt x="1812041" y="63499"/>
                </a:lnTo>
                <a:close/>
              </a:path>
              <a:path w="8728075" h="2032000">
                <a:moveTo>
                  <a:pt x="1924268" y="63499"/>
                </a:moveTo>
                <a:lnTo>
                  <a:pt x="1878720" y="63499"/>
                </a:lnTo>
                <a:lnTo>
                  <a:pt x="1883582" y="76199"/>
                </a:lnTo>
                <a:lnTo>
                  <a:pt x="1912707" y="76199"/>
                </a:lnTo>
                <a:lnTo>
                  <a:pt x="1924268" y="63499"/>
                </a:lnTo>
                <a:close/>
              </a:path>
              <a:path w="8728075" h="2032000">
                <a:moveTo>
                  <a:pt x="2019669" y="63499"/>
                </a:moveTo>
                <a:lnTo>
                  <a:pt x="1924268" y="63499"/>
                </a:lnTo>
                <a:lnTo>
                  <a:pt x="1920076" y="76199"/>
                </a:lnTo>
                <a:lnTo>
                  <a:pt x="2036436" y="76199"/>
                </a:lnTo>
                <a:lnTo>
                  <a:pt x="2019669" y="63499"/>
                </a:lnTo>
                <a:close/>
              </a:path>
              <a:path w="8728075" h="2032000">
                <a:moveTo>
                  <a:pt x="2069623" y="63499"/>
                </a:moveTo>
                <a:lnTo>
                  <a:pt x="2040373" y="63499"/>
                </a:lnTo>
                <a:lnTo>
                  <a:pt x="2046758" y="76199"/>
                </a:lnTo>
                <a:lnTo>
                  <a:pt x="2056470" y="76199"/>
                </a:lnTo>
                <a:lnTo>
                  <a:pt x="2069623" y="63499"/>
                </a:lnTo>
                <a:close/>
              </a:path>
              <a:path w="8728075" h="2032000">
                <a:moveTo>
                  <a:pt x="2784588" y="63499"/>
                </a:moveTo>
                <a:lnTo>
                  <a:pt x="2107361" y="63499"/>
                </a:lnTo>
                <a:lnTo>
                  <a:pt x="2099281" y="76199"/>
                </a:lnTo>
                <a:lnTo>
                  <a:pt x="2755604" y="76199"/>
                </a:lnTo>
                <a:lnTo>
                  <a:pt x="2784588" y="63499"/>
                </a:lnTo>
                <a:close/>
              </a:path>
              <a:path w="8728075" h="2032000">
                <a:moveTo>
                  <a:pt x="2987977" y="63499"/>
                </a:moveTo>
                <a:lnTo>
                  <a:pt x="2784588" y="63499"/>
                </a:lnTo>
                <a:lnTo>
                  <a:pt x="2842123" y="76199"/>
                </a:lnTo>
                <a:lnTo>
                  <a:pt x="2977422" y="76199"/>
                </a:lnTo>
                <a:lnTo>
                  <a:pt x="2987977" y="63499"/>
                </a:lnTo>
                <a:close/>
              </a:path>
              <a:path w="8728075" h="2032000">
                <a:moveTo>
                  <a:pt x="3044818" y="63499"/>
                </a:moveTo>
                <a:lnTo>
                  <a:pt x="2987977" y="63499"/>
                </a:lnTo>
                <a:lnTo>
                  <a:pt x="3030131" y="76199"/>
                </a:lnTo>
                <a:lnTo>
                  <a:pt x="3044818" y="63499"/>
                </a:lnTo>
                <a:close/>
              </a:path>
              <a:path w="8728075" h="2032000">
                <a:moveTo>
                  <a:pt x="3499990" y="63499"/>
                </a:moveTo>
                <a:lnTo>
                  <a:pt x="3083771" y="63499"/>
                </a:lnTo>
                <a:lnTo>
                  <a:pt x="3080035" y="76199"/>
                </a:lnTo>
                <a:lnTo>
                  <a:pt x="3490694" y="76199"/>
                </a:lnTo>
                <a:lnTo>
                  <a:pt x="3499990" y="63499"/>
                </a:lnTo>
                <a:close/>
              </a:path>
              <a:path w="8728075" h="2032000">
                <a:moveTo>
                  <a:pt x="3603337" y="63499"/>
                </a:moveTo>
                <a:lnTo>
                  <a:pt x="3529355" y="63499"/>
                </a:lnTo>
                <a:lnTo>
                  <a:pt x="3536261" y="76199"/>
                </a:lnTo>
                <a:lnTo>
                  <a:pt x="3595828" y="76199"/>
                </a:lnTo>
                <a:lnTo>
                  <a:pt x="3603337" y="63499"/>
                </a:lnTo>
                <a:close/>
              </a:path>
              <a:path w="8728075" h="2032000">
                <a:moveTo>
                  <a:pt x="4145452" y="63499"/>
                </a:moveTo>
                <a:lnTo>
                  <a:pt x="3603337" y="63499"/>
                </a:lnTo>
                <a:lnTo>
                  <a:pt x="3601056" y="76199"/>
                </a:lnTo>
                <a:lnTo>
                  <a:pt x="4135370" y="76199"/>
                </a:lnTo>
                <a:lnTo>
                  <a:pt x="4145452" y="63499"/>
                </a:lnTo>
                <a:close/>
              </a:path>
              <a:path w="8728075" h="2032000">
                <a:moveTo>
                  <a:pt x="4386042" y="63499"/>
                </a:moveTo>
                <a:lnTo>
                  <a:pt x="4173461" y="63499"/>
                </a:lnTo>
                <a:lnTo>
                  <a:pt x="4173426" y="76199"/>
                </a:lnTo>
                <a:lnTo>
                  <a:pt x="4369828" y="76199"/>
                </a:lnTo>
                <a:lnTo>
                  <a:pt x="4386042" y="63499"/>
                </a:lnTo>
                <a:close/>
              </a:path>
              <a:path w="8728075" h="2032000">
                <a:moveTo>
                  <a:pt x="4551402" y="63499"/>
                </a:moveTo>
                <a:lnTo>
                  <a:pt x="4437672" y="63499"/>
                </a:lnTo>
                <a:lnTo>
                  <a:pt x="4452842" y="76199"/>
                </a:lnTo>
                <a:lnTo>
                  <a:pt x="4550784" y="76199"/>
                </a:lnTo>
                <a:lnTo>
                  <a:pt x="4551402" y="63499"/>
                </a:lnTo>
                <a:close/>
              </a:path>
              <a:path w="8728075" h="2032000">
                <a:moveTo>
                  <a:pt x="4624173" y="63499"/>
                </a:moveTo>
                <a:lnTo>
                  <a:pt x="4564078" y="63499"/>
                </a:lnTo>
                <a:lnTo>
                  <a:pt x="4566157" y="76199"/>
                </a:lnTo>
                <a:lnTo>
                  <a:pt x="4616722" y="76199"/>
                </a:lnTo>
                <a:lnTo>
                  <a:pt x="4624173" y="63499"/>
                </a:lnTo>
                <a:close/>
              </a:path>
              <a:path w="8728075" h="2032000">
                <a:moveTo>
                  <a:pt x="4809922" y="63499"/>
                </a:moveTo>
                <a:lnTo>
                  <a:pt x="4669235" y="63499"/>
                </a:lnTo>
                <a:lnTo>
                  <a:pt x="4667620" y="76199"/>
                </a:lnTo>
                <a:lnTo>
                  <a:pt x="4805198" y="76199"/>
                </a:lnTo>
                <a:lnTo>
                  <a:pt x="4809922" y="63499"/>
                </a:lnTo>
                <a:close/>
              </a:path>
              <a:path w="8728075" h="2032000">
                <a:moveTo>
                  <a:pt x="4884250" y="63499"/>
                </a:moveTo>
                <a:lnTo>
                  <a:pt x="4838147" y="63499"/>
                </a:lnTo>
                <a:lnTo>
                  <a:pt x="4837377" y="76199"/>
                </a:lnTo>
                <a:lnTo>
                  <a:pt x="4861610" y="76199"/>
                </a:lnTo>
                <a:lnTo>
                  <a:pt x="4884250" y="63499"/>
                </a:lnTo>
                <a:close/>
              </a:path>
              <a:path w="8728075" h="2032000">
                <a:moveTo>
                  <a:pt x="5012322" y="63499"/>
                </a:moveTo>
                <a:lnTo>
                  <a:pt x="4984851" y="63499"/>
                </a:lnTo>
                <a:lnTo>
                  <a:pt x="4984851" y="76199"/>
                </a:lnTo>
                <a:lnTo>
                  <a:pt x="5020075" y="76199"/>
                </a:lnTo>
                <a:lnTo>
                  <a:pt x="5012322" y="63499"/>
                </a:lnTo>
                <a:close/>
              </a:path>
              <a:path w="8728075" h="2032000">
                <a:moveTo>
                  <a:pt x="5455882" y="63499"/>
                </a:moveTo>
                <a:lnTo>
                  <a:pt x="5290801" y="63499"/>
                </a:lnTo>
                <a:lnTo>
                  <a:pt x="5297568" y="76199"/>
                </a:lnTo>
                <a:lnTo>
                  <a:pt x="5444697" y="76199"/>
                </a:lnTo>
                <a:lnTo>
                  <a:pt x="5455882" y="63499"/>
                </a:lnTo>
                <a:close/>
              </a:path>
              <a:path w="8728075" h="2032000">
                <a:moveTo>
                  <a:pt x="5604030" y="63499"/>
                </a:moveTo>
                <a:lnTo>
                  <a:pt x="5537661" y="63499"/>
                </a:lnTo>
                <a:lnTo>
                  <a:pt x="5536042" y="76199"/>
                </a:lnTo>
                <a:lnTo>
                  <a:pt x="5612129" y="76199"/>
                </a:lnTo>
                <a:lnTo>
                  <a:pt x="5604030" y="63499"/>
                </a:lnTo>
                <a:close/>
              </a:path>
              <a:path w="8728075" h="2032000">
                <a:moveTo>
                  <a:pt x="6368110" y="63499"/>
                </a:moveTo>
                <a:lnTo>
                  <a:pt x="5617194" y="63499"/>
                </a:lnTo>
                <a:lnTo>
                  <a:pt x="5643935" y="76199"/>
                </a:lnTo>
                <a:lnTo>
                  <a:pt x="6381648" y="76199"/>
                </a:lnTo>
                <a:lnTo>
                  <a:pt x="6368110" y="63499"/>
                </a:lnTo>
                <a:close/>
              </a:path>
              <a:path w="8728075" h="2032000">
                <a:moveTo>
                  <a:pt x="7211069" y="63499"/>
                </a:moveTo>
                <a:lnTo>
                  <a:pt x="6397141" y="63499"/>
                </a:lnTo>
                <a:lnTo>
                  <a:pt x="6391177" y="76199"/>
                </a:lnTo>
                <a:lnTo>
                  <a:pt x="7200268" y="76199"/>
                </a:lnTo>
                <a:lnTo>
                  <a:pt x="7211069" y="63499"/>
                </a:lnTo>
                <a:close/>
              </a:path>
              <a:path w="8728075" h="2032000">
                <a:moveTo>
                  <a:pt x="7347304" y="63499"/>
                </a:moveTo>
                <a:lnTo>
                  <a:pt x="7286069" y="63499"/>
                </a:lnTo>
                <a:lnTo>
                  <a:pt x="7297162" y="76199"/>
                </a:lnTo>
                <a:lnTo>
                  <a:pt x="7363957" y="76199"/>
                </a:lnTo>
                <a:lnTo>
                  <a:pt x="7347304" y="63499"/>
                </a:lnTo>
                <a:close/>
              </a:path>
              <a:path w="8728075" h="2032000">
                <a:moveTo>
                  <a:pt x="7428401" y="63499"/>
                </a:moveTo>
                <a:lnTo>
                  <a:pt x="7382089" y="63499"/>
                </a:lnTo>
                <a:lnTo>
                  <a:pt x="7393961" y="76199"/>
                </a:lnTo>
                <a:lnTo>
                  <a:pt x="7423099" y="76199"/>
                </a:lnTo>
                <a:lnTo>
                  <a:pt x="7428401" y="63499"/>
                </a:lnTo>
                <a:close/>
              </a:path>
              <a:path w="8728075" h="2032000">
                <a:moveTo>
                  <a:pt x="7545199" y="63499"/>
                </a:moveTo>
                <a:lnTo>
                  <a:pt x="7461141" y="63499"/>
                </a:lnTo>
                <a:lnTo>
                  <a:pt x="7474127" y="76199"/>
                </a:lnTo>
                <a:lnTo>
                  <a:pt x="7545358" y="76199"/>
                </a:lnTo>
                <a:lnTo>
                  <a:pt x="7545199" y="63499"/>
                </a:lnTo>
                <a:close/>
              </a:path>
              <a:path w="8728075" h="2032000">
                <a:moveTo>
                  <a:pt x="8424428" y="63499"/>
                </a:moveTo>
                <a:lnTo>
                  <a:pt x="7708651" y="63499"/>
                </a:lnTo>
                <a:lnTo>
                  <a:pt x="7696571" y="76199"/>
                </a:lnTo>
                <a:lnTo>
                  <a:pt x="8429464" y="76199"/>
                </a:lnTo>
                <a:lnTo>
                  <a:pt x="8427802" y="65390"/>
                </a:lnTo>
                <a:lnTo>
                  <a:pt x="8424428" y="63499"/>
                </a:lnTo>
                <a:close/>
              </a:path>
              <a:path w="8728075" h="2032000">
                <a:moveTo>
                  <a:pt x="8427511" y="63499"/>
                </a:moveTo>
                <a:lnTo>
                  <a:pt x="8424428" y="63499"/>
                </a:lnTo>
                <a:lnTo>
                  <a:pt x="8427802" y="65390"/>
                </a:lnTo>
                <a:lnTo>
                  <a:pt x="8427511" y="63499"/>
                </a:lnTo>
                <a:close/>
              </a:path>
              <a:path w="8728075" h="2032000">
                <a:moveTo>
                  <a:pt x="271333" y="50799"/>
                </a:moveTo>
                <a:lnTo>
                  <a:pt x="263554" y="50799"/>
                </a:lnTo>
                <a:lnTo>
                  <a:pt x="251509" y="63499"/>
                </a:lnTo>
                <a:lnTo>
                  <a:pt x="254717" y="63499"/>
                </a:lnTo>
                <a:lnTo>
                  <a:pt x="271333" y="50799"/>
                </a:lnTo>
                <a:close/>
              </a:path>
              <a:path w="8728075" h="2032000">
                <a:moveTo>
                  <a:pt x="1160688" y="50799"/>
                </a:moveTo>
                <a:lnTo>
                  <a:pt x="1148638" y="50799"/>
                </a:lnTo>
                <a:lnTo>
                  <a:pt x="1143662" y="63499"/>
                </a:lnTo>
                <a:lnTo>
                  <a:pt x="1162206" y="63499"/>
                </a:lnTo>
                <a:lnTo>
                  <a:pt x="1160688" y="50799"/>
                </a:lnTo>
                <a:close/>
              </a:path>
              <a:path w="8728075" h="2032000">
                <a:moveTo>
                  <a:pt x="1216363" y="50799"/>
                </a:moveTo>
                <a:lnTo>
                  <a:pt x="1189724" y="50799"/>
                </a:lnTo>
                <a:lnTo>
                  <a:pt x="1182914" y="63499"/>
                </a:lnTo>
                <a:lnTo>
                  <a:pt x="1200958" y="63499"/>
                </a:lnTo>
                <a:lnTo>
                  <a:pt x="1216363" y="50799"/>
                </a:lnTo>
                <a:close/>
              </a:path>
              <a:path w="8728075" h="2032000">
                <a:moveTo>
                  <a:pt x="1395564" y="50799"/>
                </a:moveTo>
                <a:lnTo>
                  <a:pt x="1309809" y="50799"/>
                </a:lnTo>
                <a:lnTo>
                  <a:pt x="1294197" y="63499"/>
                </a:lnTo>
                <a:lnTo>
                  <a:pt x="1386191" y="63499"/>
                </a:lnTo>
                <a:lnTo>
                  <a:pt x="1395564" y="50799"/>
                </a:lnTo>
                <a:close/>
              </a:path>
              <a:path w="8728075" h="2032000">
                <a:moveTo>
                  <a:pt x="1864150" y="50799"/>
                </a:moveTo>
                <a:lnTo>
                  <a:pt x="1408209" y="50799"/>
                </a:lnTo>
                <a:lnTo>
                  <a:pt x="1393970" y="63499"/>
                </a:lnTo>
                <a:lnTo>
                  <a:pt x="1852015" y="63499"/>
                </a:lnTo>
                <a:lnTo>
                  <a:pt x="1864150" y="50799"/>
                </a:lnTo>
                <a:close/>
              </a:path>
              <a:path w="8728075" h="2032000">
                <a:moveTo>
                  <a:pt x="2036645" y="50799"/>
                </a:moveTo>
                <a:lnTo>
                  <a:pt x="1912958" y="50799"/>
                </a:lnTo>
                <a:lnTo>
                  <a:pt x="1925511" y="63499"/>
                </a:lnTo>
                <a:lnTo>
                  <a:pt x="2050779" y="63499"/>
                </a:lnTo>
                <a:lnTo>
                  <a:pt x="2036645" y="50799"/>
                </a:lnTo>
                <a:close/>
              </a:path>
              <a:path w="8728075" h="2032000">
                <a:moveTo>
                  <a:pt x="2146358" y="50799"/>
                </a:moveTo>
                <a:lnTo>
                  <a:pt x="2089453" y="50799"/>
                </a:lnTo>
                <a:lnTo>
                  <a:pt x="2077525" y="63499"/>
                </a:lnTo>
                <a:lnTo>
                  <a:pt x="2136736" y="63499"/>
                </a:lnTo>
                <a:lnTo>
                  <a:pt x="2146358" y="50799"/>
                </a:lnTo>
                <a:close/>
              </a:path>
              <a:path w="8728075" h="2032000">
                <a:moveTo>
                  <a:pt x="5772934" y="50799"/>
                </a:moveTo>
                <a:lnTo>
                  <a:pt x="2195079" y="50799"/>
                </a:lnTo>
                <a:lnTo>
                  <a:pt x="2195079" y="63499"/>
                </a:lnTo>
                <a:lnTo>
                  <a:pt x="5741277" y="63499"/>
                </a:lnTo>
                <a:lnTo>
                  <a:pt x="5772934" y="50799"/>
                </a:lnTo>
                <a:close/>
              </a:path>
              <a:path w="8728075" h="2032000">
                <a:moveTo>
                  <a:pt x="5920216" y="50799"/>
                </a:moveTo>
                <a:lnTo>
                  <a:pt x="5787444" y="50799"/>
                </a:lnTo>
                <a:lnTo>
                  <a:pt x="5782916" y="63499"/>
                </a:lnTo>
                <a:lnTo>
                  <a:pt x="5927014" y="63499"/>
                </a:lnTo>
                <a:lnTo>
                  <a:pt x="5920216" y="50799"/>
                </a:lnTo>
                <a:close/>
              </a:path>
              <a:path w="8728075" h="2032000">
                <a:moveTo>
                  <a:pt x="6269531" y="50799"/>
                </a:moveTo>
                <a:lnTo>
                  <a:pt x="5957174" y="50799"/>
                </a:lnTo>
                <a:lnTo>
                  <a:pt x="5947698" y="63499"/>
                </a:lnTo>
                <a:lnTo>
                  <a:pt x="6262355" y="63499"/>
                </a:lnTo>
                <a:lnTo>
                  <a:pt x="6269531" y="50799"/>
                </a:lnTo>
                <a:close/>
              </a:path>
              <a:path w="8728075" h="2032000">
                <a:moveTo>
                  <a:pt x="6342905" y="50799"/>
                </a:moveTo>
                <a:lnTo>
                  <a:pt x="6302675" y="50799"/>
                </a:lnTo>
                <a:lnTo>
                  <a:pt x="6303796" y="63499"/>
                </a:lnTo>
                <a:lnTo>
                  <a:pt x="6354305" y="63499"/>
                </a:lnTo>
                <a:lnTo>
                  <a:pt x="6342905" y="50799"/>
                </a:lnTo>
                <a:close/>
              </a:path>
              <a:path w="8728075" h="2032000">
                <a:moveTo>
                  <a:pt x="6643983" y="50799"/>
                </a:moveTo>
                <a:lnTo>
                  <a:pt x="6521299" y="50799"/>
                </a:lnTo>
                <a:lnTo>
                  <a:pt x="6532697" y="63499"/>
                </a:lnTo>
                <a:lnTo>
                  <a:pt x="6627863" y="63499"/>
                </a:lnTo>
                <a:lnTo>
                  <a:pt x="6643983" y="50799"/>
                </a:lnTo>
                <a:close/>
              </a:path>
              <a:path w="8728075" h="2032000">
                <a:moveTo>
                  <a:pt x="6791519" y="50799"/>
                </a:moveTo>
                <a:lnTo>
                  <a:pt x="6758254" y="50799"/>
                </a:lnTo>
                <a:lnTo>
                  <a:pt x="6762827" y="63499"/>
                </a:lnTo>
                <a:lnTo>
                  <a:pt x="6794343" y="63499"/>
                </a:lnTo>
                <a:lnTo>
                  <a:pt x="6791519" y="50799"/>
                </a:lnTo>
                <a:close/>
              </a:path>
              <a:path w="8728075" h="2032000">
                <a:moveTo>
                  <a:pt x="6875587" y="50799"/>
                </a:moveTo>
                <a:lnTo>
                  <a:pt x="6807596" y="50799"/>
                </a:lnTo>
                <a:lnTo>
                  <a:pt x="6819650" y="63499"/>
                </a:lnTo>
                <a:lnTo>
                  <a:pt x="6859583" y="63499"/>
                </a:lnTo>
                <a:lnTo>
                  <a:pt x="6875587" y="50799"/>
                </a:lnTo>
                <a:close/>
              </a:path>
              <a:path w="8728075" h="2032000">
                <a:moveTo>
                  <a:pt x="7739715" y="50799"/>
                </a:moveTo>
                <a:lnTo>
                  <a:pt x="6912377" y="50799"/>
                </a:lnTo>
                <a:lnTo>
                  <a:pt x="6908299" y="63499"/>
                </a:lnTo>
                <a:lnTo>
                  <a:pt x="7741244" y="63499"/>
                </a:lnTo>
                <a:lnTo>
                  <a:pt x="7739715" y="50799"/>
                </a:lnTo>
                <a:close/>
              </a:path>
              <a:path w="8728075" h="2032000">
                <a:moveTo>
                  <a:pt x="317068" y="38099"/>
                </a:moveTo>
                <a:lnTo>
                  <a:pt x="301011" y="38099"/>
                </a:lnTo>
                <a:lnTo>
                  <a:pt x="286497" y="50799"/>
                </a:lnTo>
                <a:lnTo>
                  <a:pt x="303616" y="50799"/>
                </a:lnTo>
                <a:lnTo>
                  <a:pt x="317068" y="38099"/>
                </a:lnTo>
                <a:close/>
              </a:path>
              <a:path w="8728075" h="2032000">
                <a:moveTo>
                  <a:pt x="1241304" y="38099"/>
                </a:moveTo>
                <a:lnTo>
                  <a:pt x="1232074" y="50799"/>
                </a:lnTo>
                <a:lnTo>
                  <a:pt x="1252598" y="50799"/>
                </a:lnTo>
                <a:lnTo>
                  <a:pt x="1241304" y="38099"/>
                </a:lnTo>
                <a:close/>
              </a:path>
              <a:path w="8728075" h="2032000">
                <a:moveTo>
                  <a:pt x="1410103" y="38099"/>
                </a:moveTo>
                <a:lnTo>
                  <a:pt x="1322539" y="38099"/>
                </a:lnTo>
                <a:lnTo>
                  <a:pt x="1297850" y="50799"/>
                </a:lnTo>
                <a:lnTo>
                  <a:pt x="1401459" y="50799"/>
                </a:lnTo>
                <a:lnTo>
                  <a:pt x="1410103" y="38099"/>
                </a:lnTo>
                <a:close/>
              </a:path>
              <a:path w="8728075" h="2032000">
                <a:moveTo>
                  <a:pt x="1478339" y="38099"/>
                </a:moveTo>
                <a:lnTo>
                  <a:pt x="1466340" y="38099"/>
                </a:lnTo>
                <a:lnTo>
                  <a:pt x="1477654" y="50799"/>
                </a:lnTo>
                <a:lnTo>
                  <a:pt x="1478339" y="38099"/>
                </a:lnTo>
                <a:close/>
              </a:path>
              <a:path w="8728075" h="2032000">
                <a:moveTo>
                  <a:pt x="8500443" y="38099"/>
                </a:moveTo>
                <a:lnTo>
                  <a:pt x="1502725" y="38099"/>
                </a:lnTo>
                <a:lnTo>
                  <a:pt x="1499109" y="50799"/>
                </a:lnTo>
                <a:lnTo>
                  <a:pt x="8513892" y="50799"/>
                </a:lnTo>
                <a:lnTo>
                  <a:pt x="8508350" y="43428"/>
                </a:lnTo>
                <a:lnTo>
                  <a:pt x="8500443" y="38099"/>
                </a:lnTo>
                <a:close/>
              </a:path>
              <a:path w="8728075" h="2032000">
                <a:moveTo>
                  <a:pt x="8517596" y="38099"/>
                </a:moveTo>
                <a:lnTo>
                  <a:pt x="8504343" y="38099"/>
                </a:lnTo>
                <a:lnTo>
                  <a:pt x="8508350" y="43428"/>
                </a:lnTo>
                <a:lnTo>
                  <a:pt x="8519288" y="50799"/>
                </a:lnTo>
                <a:lnTo>
                  <a:pt x="8530773" y="50799"/>
                </a:lnTo>
                <a:lnTo>
                  <a:pt x="8517596" y="38099"/>
                </a:lnTo>
                <a:close/>
              </a:path>
              <a:path w="8728075" h="2032000">
                <a:moveTo>
                  <a:pt x="8504343" y="38099"/>
                </a:moveTo>
                <a:lnTo>
                  <a:pt x="8500443" y="38099"/>
                </a:lnTo>
                <a:lnTo>
                  <a:pt x="8508350" y="43428"/>
                </a:lnTo>
                <a:lnTo>
                  <a:pt x="8504343" y="38099"/>
                </a:lnTo>
                <a:close/>
              </a:path>
              <a:path w="8728075" h="2032000">
                <a:moveTo>
                  <a:pt x="445750" y="25399"/>
                </a:moveTo>
                <a:lnTo>
                  <a:pt x="414018" y="25399"/>
                </a:lnTo>
                <a:lnTo>
                  <a:pt x="416879" y="38099"/>
                </a:lnTo>
                <a:lnTo>
                  <a:pt x="459969" y="38099"/>
                </a:lnTo>
                <a:lnTo>
                  <a:pt x="445750" y="25399"/>
                </a:lnTo>
                <a:close/>
              </a:path>
              <a:path w="8728075" h="2032000">
                <a:moveTo>
                  <a:pt x="712849" y="25399"/>
                </a:moveTo>
                <a:lnTo>
                  <a:pt x="676786" y="25399"/>
                </a:lnTo>
                <a:lnTo>
                  <a:pt x="680844" y="38099"/>
                </a:lnTo>
                <a:lnTo>
                  <a:pt x="715873" y="38099"/>
                </a:lnTo>
                <a:lnTo>
                  <a:pt x="712849" y="25399"/>
                </a:lnTo>
                <a:close/>
              </a:path>
              <a:path w="8728075" h="2032000">
                <a:moveTo>
                  <a:pt x="863158" y="25399"/>
                </a:moveTo>
                <a:lnTo>
                  <a:pt x="818889" y="25399"/>
                </a:lnTo>
                <a:lnTo>
                  <a:pt x="814907" y="38099"/>
                </a:lnTo>
                <a:lnTo>
                  <a:pt x="851631" y="38099"/>
                </a:lnTo>
                <a:lnTo>
                  <a:pt x="863158" y="25399"/>
                </a:lnTo>
                <a:close/>
              </a:path>
              <a:path w="8728075" h="2032000">
                <a:moveTo>
                  <a:pt x="930390" y="25399"/>
                </a:moveTo>
                <a:lnTo>
                  <a:pt x="895287" y="25399"/>
                </a:lnTo>
                <a:lnTo>
                  <a:pt x="883883" y="38099"/>
                </a:lnTo>
                <a:lnTo>
                  <a:pt x="926771" y="38099"/>
                </a:lnTo>
                <a:lnTo>
                  <a:pt x="930390" y="25399"/>
                </a:lnTo>
                <a:close/>
              </a:path>
              <a:path w="8728075" h="2032000">
                <a:moveTo>
                  <a:pt x="5041823" y="25399"/>
                </a:moveTo>
                <a:lnTo>
                  <a:pt x="955925" y="25399"/>
                </a:lnTo>
                <a:lnTo>
                  <a:pt x="957917" y="38099"/>
                </a:lnTo>
                <a:lnTo>
                  <a:pt x="5042205" y="38099"/>
                </a:lnTo>
                <a:lnTo>
                  <a:pt x="5041823" y="25399"/>
                </a:lnTo>
                <a:close/>
              </a:path>
              <a:path w="8728075" h="2032000">
                <a:moveTo>
                  <a:pt x="5099014" y="25399"/>
                </a:moveTo>
                <a:lnTo>
                  <a:pt x="5070369" y="25399"/>
                </a:lnTo>
                <a:lnTo>
                  <a:pt x="5054731" y="38099"/>
                </a:lnTo>
                <a:lnTo>
                  <a:pt x="5106037" y="38099"/>
                </a:lnTo>
                <a:lnTo>
                  <a:pt x="5099014" y="25399"/>
                </a:lnTo>
                <a:close/>
              </a:path>
              <a:path w="8728075" h="2032000">
                <a:moveTo>
                  <a:pt x="6325237" y="25399"/>
                </a:moveTo>
                <a:lnTo>
                  <a:pt x="5118446" y="25399"/>
                </a:lnTo>
                <a:lnTo>
                  <a:pt x="5112732" y="38099"/>
                </a:lnTo>
                <a:lnTo>
                  <a:pt x="6327283" y="38099"/>
                </a:lnTo>
                <a:lnTo>
                  <a:pt x="6325237" y="25399"/>
                </a:lnTo>
                <a:close/>
              </a:path>
              <a:path w="8728075" h="2032000">
                <a:moveTo>
                  <a:pt x="6407810" y="25399"/>
                </a:moveTo>
                <a:lnTo>
                  <a:pt x="6343090" y="25399"/>
                </a:lnTo>
                <a:lnTo>
                  <a:pt x="6344509" y="38099"/>
                </a:lnTo>
                <a:lnTo>
                  <a:pt x="6399798" y="38099"/>
                </a:lnTo>
                <a:lnTo>
                  <a:pt x="6407810" y="25399"/>
                </a:lnTo>
                <a:close/>
              </a:path>
              <a:path w="8728075" h="2032000">
                <a:moveTo>
                  <a:pt x="6589488" y="25399"/>
                </a:moveTo>
                <a:lnTo>
                  <a:pt x="6531820" y="25399"/>
                </a:lnTo>
                <a:lnTo>
                  <a:pt x="6534618" y="38099"/>
                </a:lnTo>
                <a:lnTo>
                  <a:pt x="6605077" y="38099"/>
                </a:lnTo>
                <a:lnTo>
                  <a:pt x="6589488" y="25399"/>
                </a:lnTo>
                <a:close/>
              </a:path>
              <a:path w="8728075" h="2032000">
                <a:moveTo>
                  <a:pt x="6769234" y="25399"/>
                </a:moveTo>
                <a:lnTo>
                  <a:pt x="6696488" y="25399"/>
                </a:lnTo>
                <a:lnTo>
                  <a:pt x="6711550" y="38099"/>
                </a:lnTo>
                <a:lnTo>
                  <a:pt x="6781170" y="38099"/>
                </a:lnTo>
                <a:lnTo>
                  <a:pt x="6769234" y="25399"/>
                </a:lnTo>
                <a:close/>
              </a:path>
              <a:path w="8728075" h="2032000">
                <a:moveTo>
                  <a:pt x="7035322" y="25399"/>
                </a:moveTo>
                <a:lnTo>
                  <a:pt x="6815359" y="25399"/>
                </a:lnTo>
                <a:lnTo>
                  <a:pt x="6826744" y="38099"/>
                </a:lnTo>
                <a:lnTo>
                  <a:pt x="7034839" y="38099"/>
                </a:lnTo>
                <a:lnTo>
                  <a:pt x="7035322" y="25399"/>
                </a:lnTo>
                <a:close/>
              </a:path>
              <a:path w="8728075" h="2032000">
                <a:moveTo>
                  <a:pt x="7419036" y="25399"/>
                </a:moveTo>
                <a:lnTo>
                  <a:pt x="7129770" y="25399"/>
                </a:lnTo>
                <a:lnTo>
                  <a:pt x="7121131" y="38099"/>
                </a:lnTo>
                <a:lnTo>
                  <a:pt x="7416856" y="38099"/>
                </a:lnTo>
                <a:lnTo>
                  <a:pt x="7419036" y="25399"/>
                </a:lnTo>
                <a:close/>
              </a:path>
              <a:path w="8728075" h="2032000">
                <a:moveTo>
                  <a:pt x="8456907" y="25399"/>
                </a:moveTo>
                <a:lnTo>
                  <a:pt x="7479420" y="25399"/>
                </a:lnTo>
                <a:lnTo>
                  <a:pt x="7487374" y="38099"/>
                </a:lnTo>
                <a:lnTo>
                  <a:pt x="8472495" y="38099"/>
                </a:lnTo>
                <a:lnTo>
                  <a:pt x="8456907" y="25399"/>
                </a:lnTo>
                <a:close/>
              </a:path>
              <a:path w="8728075" h="2032000">
                <a:moveTo>
                  <a:pt x="8475578" y="25399"/>
                </a:moveTo>
                <a:lnTo>
                  <a:pt x="8473968" y="25399"/>
                </a:lnTo>
                <a:lnTo>
                  <a:pt x="8477945" y="38099"/>
                </a:lnTo>
                <a:lnTo>
                  <a:pt x="8486386" y="38099"/>
                </a:lnTo>
                <a:lnTo>
                  <a:pt x="8475578" y="25399"/>
                </a:lnTo>
                <a:close/>
              </a:path>
              <a:path w="8728075" h="2032000">
                <a:moveTo>
                  <a:pt x="773167" y="12699"/>
                </a:moveTo>
                <a:lnTo>
                  <a:pt x="674588" y="12699"/>
                </a:lnTo>
                <a:lnTo>
                  <a:pt x="682190" y="25399"/>
                </a:lnTo>
                <a:lnTo>
                  <a:pt x="771579" y="25399"/>
                </a:lnTo>
                <a:lnTo>
                  <a:pt x="773167" y="12699"/>
                </a:lnTo>
                <a:close/>
              </a:path>
              <a:path w="8728075" h="2032000">
                <a:moveTo>
                  <a:pt x="983660" y="12699"/>
                </a:moveTo>
                <a:lnTo>
                  <a:pt x="947398" y="12699"/>
                </a:lnTo>
                <a:lnTo>
                  <a:pt x="942406" y="25399"/>
                </a:lnTo>
                <a:lnTo>
                  <a:pt x="978573" y="25399"/>
                </a:lnTo>
                <a:lnTo>
                  <a:pt x="983660" y="12699"/>
                </a:lnTo>
                <a:close/>
              </a:path>
              <a:path w="8728075" h="2032000">
                <a:moveTo>
                  <a:pt x="1153781" y="12699"/>
                </a:moveTo>
                <a:lnTo>
                  <a:pt x="1099637" y="12699"/>
                </a:lnTo>
                <a:lnTo>
                  <a:pt x="1101013" y="25399"/>
                </a:lnTo>
                <a:lnTo>
                  <a:pt x="1136404" y="25399"/>
                </a:lnTo>
                <a:lnTo>
                  <a:pt x="1153781" y="12699"/>
                </a:lnTo>
                <a:close/>
              </a:path>
              <a:path w="8728075" h="2032000">
                <a:moveTo>
                  <a:pt x="1382674" y="12699"/>
                </a:moveTo>
                <a:lnTo>
                  <a:pt x="1195118" y="12699"/>
                </a:lnTo>
                <a:lnTo>
                  <a:pt x="1202279" y="25399"/>
                </a:lnTo>
                <a:lnTo>
                  <a:pt x="1411688" y="25399"/>
                </a:lnTo>
                <a:lnTo>
                  <a:pt x="1382674" y="12699"/>
                </a:lnTo>
                <a:close/>
              </a:path>
              <a:path w="8728075" h="2032000">
                <a:moveTo>
                  <a:pt x="3708948" y="12699"/>
                </a:moveTo>
                <a:lnTo>
                  <a:pt x="1421701" y="12699"/>
                </a:lnTo>
                <a:lnTo>
                  <a:pt x="1428961" y="25399"/>
                </a:lnTo>
                <a:lnTo>
                  <a:pt x="3682240" y="25399"/>
                </a:lnTo>
                <a:lnTo>
                  <a:pt x="3708948" y="12699"/>
                </a:lnTo>
                <a:close/>
              </a:path>
              <a:path w="8728075" h="2032000">
                <a:moveTo>
                  <a:pt x="4098106" y="12699"/>
                </a:moveTo>
                <a:lnTo>
                  <a:pt x="4085829" y="25399"/>
                </a:lnTo>
                <a:lnTo>
                  <a:pt x="4106025" y="25399"/>
                </a:lnTo>
                <a:lnTo>
                  <a:pt x="4098106" y="12699"/>
                </a:lnTo>
                <a:close/>
              </a:path>
              <a:path w="8728075" h="2032000">
                <a:moveTo>
                  <a:pt x="5759951" y="12699"/>
                </a:moveTo>
                <a:lnTo>
                  <a:pt x="5729618" y="12699"/>
                </a:lnTo>
                <a:lnTo>
                  <a:pt x="5721110" y="25399"/>
                </a:lnTo>
                <a:lnTo>
                  <a:pt x="5775524" y="25399"/>
                </a:lnTo>
                <a:lnTo>
                  <a:pt x="5759951" y="12699"/>
                </a:lnTo>
                <a:close/>
              </a:path>
              <a:path w="8728075" h="2032000">
                <a:moveTo>
                  <a:pt x="6074109" y="12699"/>
                </a:moveTo>
                <a:lnTo>
                  <a:pt x="6041500" y="12699"/>
                </a:lnTo>
                <a:lnTo>
                  <a:pt x="6042701" y="25399"/>
                </a:lnTo>
                <a:lnTo>
                  <a:pt x="6070496" y="25399"/>
                </a:lnTo>
                <a:lnTo>
                  <a:pt x="6074109" y="12699"/>
                </a:lnTo>
                <a:close/>
              </a:path>
              <a:path w="8728075" h="2032000">
                <a:moveTo>
                  <a:pt x="6236897" y="12699"/>
                </a:moveTo>
                <a:lnTo>
                  <a:pt x="6163324" y="12699"/>
                </a:lnTo>
                <a:lnTo>
                  <a:pt x="6154449" y="25399"/>
                </a:lnTo>
                <a:lnTo>
                  <a:pt x="6242142" y="25399"/>
                </a:lnTo>
                <a:lnTo>
                  <a:pt x="6236897" y="12699"/>
                </a:lnTo>
                <a:close/>
              </a:path>
              <a:path w="8728075" h="2032000">
                <a:moveTo>
                  <a:pt x="6562336" y="12699"/>
                </a:moveTo>
                <a:lnTo>
                  <a:pt x="6517572" y="12699"/>
                </a:lnTo>
                <a:lnTo>
                  <a:pt x="6530436" y="25399"/>
                </a:lnTo>
                <a:lnTo>
                  <a:pt x="6557319" y="25399"/>
                </a:lnTo>
                <a:lnTo>
                  <a:pt x="6562336" y="12699"/>
                </a:lnTo>
                <a:close/>
              </a:path>
              <a:path w="8728075" h="2032000">
                <a:moveTo>
                  <a:pt x="6860582" y="12699"/>
                </a:moveTo>
                <a:lnTo>
                  <a:pt x="6837148" y="12699"/>
                </a:lnTo>
                <a:lnTo>
                  <a:pt x="6823486" y="25399"/>
                </a:lnTo>
                <a:lnTo>
                  <a:pt x="6848537" y="25399"/>
                </a:lnTo>
                <a:lnTo>
                  <a:pt x="6860582" y="12699"/>
                </a:lnTo>
                <a:close/>
              </a:path>
              <a:path w="8728075" h="2032000">
                <a:moveTo>
                  <a:pt x="7186935" y="12699"/>
                </a:moveTo>
                <a:lnTo>
                  <a:pt x="6954393" y="12699"/>
                </a:lnTo>
                <a:lnTo>
                  <a:pt x="6964156" y="25399"/>
                </a:lnTo>
                <a:lnTo>
                  <a:pt x="7213871" y="25399"/>
                </a:lnTo>
                <a:lnTo>
                  <a:pt x="7186935" y="12699"/>
                </a:lnTo>
                <a:close/>
              </a:path>
              <a:path w="8728075" h="2032000">
                <a:moveTo>
                  <a:pt x="8419567" y="12699"/>
                </a:moveTo>
                <a:lnTo>
                  <a:pt x="7232399" y="12699"/>
                </a:lnTo>
                <a:lnTo>
                  <a:pt x="7222758" y="25399"/>
                </a:lnTo>
                <a:lnTo>
                  <a:pt x="8430619" y="25399"/>
                </a:lnTo>
                <a:lnTo>
                  <a:pt x="8419567" y="12699"/>
                </a:lnTo>
                <a:close/>
              </a:path>
              <a:path w="8728075" h="2032000">
                <a:moveTo>
                  <a:pt x="7857411" y="0"/>
                </a:moveTo>
                <a:lnTo>
                  <a:pt x="7830010" y="0"/>
                </a:lnTo>
                <a:lnTo>
                  <a:pt x="7826552" y="12699"/>
                </a:lnTo>
                <a:lnTo>
                  <a:pt x="7851972" y="12699"/>
                </a:lnTo>
                <a:lnTo>
                  <a:pt x="7857411" y="0"/>
                </a:lnTo>
                <a:close/>
              </a:path>
              <a:path w="8728075" h="2032000">
                <a:moveTo>
                  <a:pt x="8066660" y="0"/>
                </a:moveTo>
                <a:lnTo>
                  <a:pt x="8003152" y="0"/>
                </a:lnTo>
                <a:lnTo>
                  <a:pt x="8009847" y="12699"/>
                </a:lnTo>
                <a:lnTo>
                  <a:pt x="8061239" y="12699"/>
                </a:lnTo>
                <a:lnTo>
                  <a:pt x="8066660" y="0"/>
                </a:lnTo>
                <a:close/>
              </a:path>
              <a:path w="8728075" h="2032000">
                <a:moveTo>
                  <a:pt x="8295613" y="0"/>
                </a:moveTo>
                <a:lnTo>
                  <a:pt x="8225267" y="0"/>
                </a:lnTo>
                <a:lnTo>
                  <a:pt x="8216176" y="12699"/>
                </a:lnTo>
                <a:lnTo>
                  <a:pt x="8310337" y="12699"/>
                </a:lnTo>
                <a:lnTo>
                  <a:pt x="8295613" y="0"/>
                </a:lnTo>
                <a:close/>
              </a:path>
            </a:pathLst>
          </a:custGeom>
          <a:solidFill>
            <a:srgbClr val="FF93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3094204" y="5907970"/>
            <a:ext cx="8616315" cy="259199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9255">
              <a:lnSpc>
                <a:spcPct val="100000"/>
              </a:lnSpc>
            </a:pPr>
            <a:r>
              <a:rPr sz="2600" dirty="0">
                <a:latin typeface="Helvetica Neue"/>
                <a:cs typeface="Helvetica Neue"/>
              </a:rPr>
              <a:t>index excluded f</a:t>
            </a:r>
            <a:r>
              <a:rPr sz="2600" spc="-50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om the selection</a:t>
            </a:r>
          </a:p>
          <a:p>
            <a:pPr>
              <a:lnSpc>
                <a:spcPct val="100000"/>
              </a:lnSpc>
              <a:spcBef>
                <a:spcPts val="16"/>
              </a:spcBef>
            </a:pPr>
            <a:endParaRPr sz="3200" dirty="0">
              <a:latin typeface="Times New Roman"/>
              <a:cs typeface="Times New Roman"/>
            </a:endParaRPr>
          </a:p>
          <a:p>
            <a:pPr marL="401320">
              <a:lnSpc>
                <a:spcPct val="100000"/>
              </a:lnSpc>
            </a:pPr>
            <a:r>
              <a:rPr sz="2200" dirty="0">
                <a:latin typeface="Arial Rounded MT Bold"/>
                <a:cs typeface="Arial Rounded MT Bold"/>
              </a:rPr>
              <a:t>Coding Style</a:t>
            </a:r>
          </a:p>
          <a:p>
            <a:pPr marL="452120" marR="5080">
              <a:lnSpc>
                <a:spcPct val="97200"/>
              </a:lnSpc>
              <a:spcBef>
                <a:spcPts val="1335"/>
              </a:spcBef>
              <a:tabLst>
                <a:tab pos="5105400" algn="l"/>
                <a:tab pos="6610350" algn="l"/>
              </a:tabLst>
            </a:pPr>
            <a:r>
              <a:rPr sz="2000" dirty="0">
                <a:latin typeface="Arial Rounded MT Bold"/>
                <a:cs typeface="Arial Rounded MT Bold"/>
              </a:rPr>
              <a:t>One</a:t>
            </a:r>
            <a:r>
              <a:rPr sz="2000" spc="-5" dirty="0">
                <a:latin typeface="Arial Rounded MT Bold"/>
                <a:cs typeface="Arial Rounded MT Bold"/>
              </a:rPr>
              <a:t> </a:t>
            </a:r>
            <a:r>
              <a:rPr sz="2000" dirty="0">
                <a:latin typeface="Arial Rounded MT Bold"/>
                <a:cs typeface="Arial Rounded MT Bold"/>
              </a:rPr>
              <a:t>guiding principle of</a:t>
            </a:r>
            <a:r>
              <a:rPr sz="2000" spc="220" dirty="0">
                <a:latin typeface="Arial Rounded MT Bold"/>
                <a:cs typeface="Arial Rounded MT Bold"/>
              </a:rPr>
              <a:t> </a:t>
            </a:r>
            <a:r>
              <a:rPr sz="2000" dirty="0">
                <a:latin typeface="Arial Rounded MT Bold"/>
                <a:cs typeface="Arial Rounded MT Bold"/>
              </a:rPr>
              <a:t>Python</a:t>
            </a:r>
            <a:r>
              <a:rPr sz="2000" spc="-5" dirty="0">
                <a:latin typeface="Arial Rounded MT Bold"/>
                <a:cs typeface="Arial Rounded MT Bold"/>
              </a:rPr>
              <a:t> </a:t>
            </a:r>
            <a:r>
              <a:rPr sz="2000" dirty="0">
                <a:latin typeface="Arial Rounded MT Bold"/>
                <a:cs typeface="Arial Rounded MT Bold"/>
              </a:rPr>
              <a:t>code is th</a:t>
            </a:r>
            <a:r>
              <a:rPr sz="2000" spc="-50" dirty="0">
                <a:latin typeface="Arial Rounded MT Bold"/>
                <a:cs typeface="Arial Rounded MT Bold"/>
              </a:rPr>
              <a:t>a</a:t>
            </a:r>
            <a:r>
              <a:rPr sz="2000" dirty="0">
                <a:latin typeface="Arial Rounded MT Bold"/>
                <a:cs typeface="Arial Rounded MT Bold"/>
              </a:rPr>
              <a:t>t "</a:t>
            </a:r>
            <a:r>
              <a:rPr sz="2000" spc="-30" dirty="0">
                <a:latin typeface="Arial Rounded MT Bold"/>
                <a:cs typeface="Arial Rounded MT Bold"/>
              </a:rPr>
              <a:t>e</a:t>
            </a:r>
            <a:r>
              <a:rPr sz="2000" dirty="0">
                <a:latin typeface="Arial Rounded MT Bold"/>
                <a:cs typeface="Arial Rounded MT Bold"/>
              </a:rPr>
              <a:t>xplicit is better than </a:t>
            </a:r>
            <a:r>
              <a:rPr sz="2000" spc="-5" dirty="0">
                <a:latin typeface="Arial Rounded MT Bold"/>
                <a:cs typeface="Arial Rounded MT Bold"/>
              </a:rPr>
              <a:t>im</a:t>
            </a:r>
            <a:r>
              <a:rPr sz="2000" dirty="0">
                <a:latin typeface="Arial Rounded MT Bold"/>
                <a:cs typeface="Arial Rounded MT Bold"/>
              </a:rPr>
              <a:t>plicit." </a:t>
            </a:r>
            <a:r>
              <a:rPr sz="2000" spc="-30" dirty="0">
                <a:latin typeface="Arial Rounded MT Bold"/>
                <a:cs typeface="Arial Rounded MT Bold"/>
              </a:rPr>
              <a:t>T</a:t>
            </a:r>
            <a:r>
              <a:rPr sz="2000" dirty="0">
                <a:latin typeface="Arial Rounded MT Bold"/>
                <a:cs typeface="Arial Rounded MT Bold"/>
              </a:rPr>
              <a:t>he </a:t>
            </a:r>
            <a:r>
              <a:rPr sz="2000" spc="-30" dirty="0">
                <a:latin typeface="Arial Rounded MT Bold"/>
                <a:cs typeface="Arial Rounded MT Bold"/>
              </a:rPr>
              <a:t>e</a:t>
            </a:r>
            <a:r>
              <a:rPr sz="2000" dirty="0">
                <a:latin typeface="Arial Rounded MT Bold"/>
                <a:cs typeface="Arial Rounded MT Bold"/>
              </a:rPr>
              <a:t>xplicit n</a:t>
            </a:r>
            <a:r>
              <a:rPr sz="2000" spc="-50" dirty="0">
                <a:latin typeface="Arial Rounded MT Bold"/>
                <a:cs typeface="Arial Rounded MT Bold"/>
              </a:rPr>
              <a:t>a</a:t>
            </a:r>
            <a:r>
              <a:rPr sz="2000" dirty="0">
                <a:latin typeface="Arial Rounded MT Bold"/>
                <a:cs typeface="Arial Rounded MT Bold"/>
              </a:rPr>
              <a:t>tu</a:t>
            </a:r>
            <a:r>
              <a:rPr sz="2000" spc="-50" dirty="0">
                <a:latin typeface="Arial Rounded MT Bold"/>
                <a:cs typeface="Arial Rounded MT Bold"/>
              </a:rPr>
              <a:t>r</a:t>
            </a:r>
            <a:r>
              <a:rPr sz="2000" dirty="0">
                <a:latin typeface="Arial Rounded MT Bold"/>
                <a:cs typeface="Arial Rounded MT Bold"/>
              </a:rPr>
              <a:t>e of	and	</a:t>
            </a:r>
            <a:r>
              <a:rPr sz="2000" spc="-5" dirty="0">
                <a:latin typeface="Arial Rounded MT Bold"/>
                <a:cs typeface="Arial Rounded MT Bold"/>
              </a:rPr>
              <a:t>m</a:t>
            </a:r>
            <a:r>
              <a:rPr sz="2000" dirty="0">
                <a:latin typeface="Arial Rounded MT Bold"/>
                <a:cs typeface="Arial Rounded MT Bold"/>
              </a:rPr>
              <a:t>a</a:t>
            </a:r>
            <a:r>
              <a:rPr sz="2000" spc="-80" dirty="0">
                <a:latin typeface="Arial Rounded MT Bold"/>
                <a:cs typeface="Arial Rounded MT Bold"/>
              </a:rPr>
              <a:t>k</a:t>
            </a:r>
            <a:r>
              <a:rPr sz="2000" dirty="0">
                <a:latin typeface="Arial Rounded MT Bold"/>
                <a:cs typeface="Arial Rounded MT Bold"/>
              </a:rPr>
              <a:t>e the</a:t>
            </a:r>
            <a:r>
              <a:rPr sz="2000" spc="-5" dirty="0">
                <a:latin typeface="Arial Rounded MT Bold"/>
                <a:cs typeface="Arial Rounded MT Bold"/>
              </a:rPr>
              <a:t>m</a:t>
            </a:r>
            <a:r>
              <a:rPr sz="2000" dirty="0">
                <a:latin typeface="Arial Rounded MT Bold"/>
                <a:cs typeface="Arial Rounded MT Bold"/>
              </a:rPr>
              <a:t> </a:t>
            </a:r>
            <a:r>
              <a:rPr sz="2000" spc="-30" dirty="0">
                <a:latin typeface="Arial Rounded MT Bold"/>
                <a:cs typeface="Arial Rounded MT Bold"/>
              </a:rPr>
              <a:t>v</a:t>
            </a:r>
            <a:r>
              <a:rPr sz="2000" dirty="0">
                <a:latin typeface="Arial Rounded MT Bold"/>
                <a:cs typeface="Arial Rounded MT Bold"/>
              </a:rPr>
              <a:t>ery useful in </a:t>
            </a:r>
            <a:r>
              <a:rPr sz="2000" spc="-5" dirty="0">
                <a:latin typeface="Arial Rounded MT Bold"/>
                <a:cs typeface="Arial Rounded MT Bold"/>
              </a:rPr>
              <a:t>m</a:t>
            </a:r>
            <a:r>
              <a:rPr sz="2000" dirty="0">
                <a:latin typeface="Arial Rounded MT Bold"/>
                <a:cs typeface="Arial Rounded MT Bold"/>
              </a:rPr>
              <a:t>aint</a:t>
            </a:r>
            <a:r>
              <a:rPr sz="2000" spc="-5" dirty="0">
                <a:latin typeface="Arial Rounded MT Bold"/>
                <a:cs typeface="Arial Rounded MT Bold"/>
              </a:rPr>
              <a:t>a</a:t>
            </a:r>
            <a:r>
              <a:rPr sz="2000" dirty="0">
                <a:latin typeface="Arial Rounded MT Bold"/>
                <a:cs typeface="Arial Rounded MT Bold"/>
              </a:rPr>
              <a:t>ining </a:t>
            </a:r>
            <a:r>
              <a:rPr sz="2000" spc="-50" dirty="0">
                <a:latin typeface="Arial Rounded MT Bold"/>
                <a:cs typeface="Arial Rounded MT Bold"/>
              </a:rPr>
              <a:t>c</a:t>
            </a:r>
            <a:r>
              <a:rPr sz="2000" dirty="0">
                <a:latin typeface="Arial Rounded MT Bold"/>
                <a:cs typeface="Arial Rounded MT Bold"/>
              </a:rPr>
              <a:t>lean and </a:t>
            </a:r>
            <a:r>
              <a:rPr sz="2000" spc="-50" dirty="0">
                <a:latin typeface="Arial Rounded MT Bold"/>
                <a:cs typeface="Arial Rounded MT Bold"/>
              </a:rPr>
              <a:t>r</a:t>
            </a:r>
            <a:r>
              <a:rPr sz="2000" dirty="0">
                <a:latin typeface="Arial Rounded MT Bold"/>
                <a:cs typeface="Arial Rounded MT Bold"/>
              </a:rPr>
              <a:t>ead</a:t>
            </a:r>
            <a:r>
              <a:rPr sz="2000" spc="-30" dirty="0">
                <a:latin typeface="Arial Rounded MT Bold"/>
                <a:cs typeface="Arial Rounded MT Bold"/>
              </a:rPr>
              <a:t>ab</a:t>
            </a:r>
            <a:r>
              <a:rPr sz="2000" dirty="0">
                <a:latin typeface="Arial Rounded MT Bold"/>
                <a:cs typeface="Arial Rounded MT Bold"/>
              </a:rPr>
              <a:t>le code; especially in the case of</a:t>
            </a:r>
            <a:r>
              <a:rPr sz="2000" spc="220" dirty="0">
                <a:latin typeface="Arial Rounded MT Bold"/>
                <a:cs typeface="Arial Rounded MT Bold"/>
              </a:rPr>
              <a:t> </a:t>
            </a:r>
            <a:r>
              <a:rPr sz="2000" dirty="0">
                <a:latin typeface="Arial Rounded MT Bold"/>
                <a:cs typeface="Arial Rounded MT Bold"/>
              </a:rPr>
              <a:t>int</a:t>
            </a:r>
            <a:r>
              <a:rPr sz="2000" spc="-30" dirty="0">
                <a:latin typeface="Arial Rounded MT Bold"/>
                <a:cs typeface="Arial Rounded MT Bold"/>
              </a:rPr>
              <a:t>e</a:t>
            </a:r>
            <a:r>
              <a:rPr sz="2000" spc="-50" dirty="0">
                <a:latin typeface="Arial Rounded MT Bold"/>
                <a:cs typeface="Arial Rounded MT Bold"/>
              </a:rPr>
              <a:t>g</a:t>
            </a:r>
            <a:r>
              <a:rPr sz="2000" dirty="0">
                <a:latin typeface="Arial Rounded MT Bold"/>
                <a:cs typeface="Arial Rounded MT Bold"/>
              </a:rPr>
              <a:t>er ind</a:t>
            </a:r>
            <a:r>
              <a:rPr sz="2000" spc="-30" dirty="0">
                <a:latin typeface="Arial Rounded MT Bold"/>
                <a:cs typeface="Arial Rounded MT Bold"/>
              </a:rPr>
              <a:t>ex</a:t>
            </a:r>
            <a:r>
              <a:rPr sz="2000" dirty="0">
                <a:latin typeface="Arial Rounded MT Bold"/>
                <a:cs typeface="Arial Rounded MT Bold"/>
              </a:rPr>
              <a:t>e</a:t>
            </a:r>
            <a:r>
              <a:rPr sz="2000" spc="-100" dirty="0">
                <a:latin typeface="Arial Rounded MT Bold"/>
                <a:cs typeface="Arial Rounded MT Bold"/>
              </a:rPr>
              <a:t>s</a:t>
            </a:r>
            <a:r>
              <a:rPr sz="2000" dirty="0">
                <a:latin typeface="Arial Rounded MT Bold"/>
                <a:cs typeface="Arial Rounded MT Bold"/>
              </a:rPr>
              <a:t>.</a:t>
            </a:r>
          </a:p>
        </p:txBody>
      </p:sp>
      <p:sp>
        <p:nvSpPr>
          <p:cNvPr id="28" name="object 28"/>
          <p:cNvSpPr txBox="1"/>
          <p:nvPr/>
        </p:nvSpPr>
        <p:spPr>
          <a:xfrm>
            <a:off x="7358816" y="7568462"/>
            <a:ext cx="779145" cy="266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240">
              <a:lnSpc>
                <a:spcPct val="100000"/>
              </a:lnSpc>
            </a:pPr>
            <a:r>
              <a:rPr sz="2000" b="1" dirty="0">
                <a:latin typeface="Courier"/>
                <a:cs typeface="Courier"/>
              </a:rPr>
              <a:t>loc[]</a:t>
            </a:r>
            <a:endParaRPr sz="2000" dirty="0">
              <a:latin typeface="Courier"/>
              <a:cs typeface="Courier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8705016" y="7568462"/>
            <a:ext cx="936625" cy="266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590">
              <a:lnSpc>
                <a:spcPct val="100000"/>
              </a:lnSpc>
            </a:pPr>
            <a:r>
              <a:rPr sz="2000" b="1" dirty="0">
                <a:latin typeface="Courier"/>
                <a:cs typeface="Courier"/>
              </a:rPr>
              <a:t>iloc[]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7358816" y="7568462"/>
            <a:ext cx="779145" cy="250825"/>
          </a:xfrm>
          <a:custGeom>
            <a:avLst/>
            <a:gdLst/>
            <a:ahLst/>
            <a:cxnLst/>
            <a:rect l="l" t="t" r="r" b="b"/>
            <a:pathLst>
              <a:path w="779145" h="250825">
                <a:moveTo>
                  <a:pt x="0" y="250669"/>
                </a:moveTo>
                <a:lnTo>
                  <a:pt x="778947" y="250669"/>
                </a:lnTo>
                <a:lnTo>
                  <a:pt x="778947" y="0"/>
                </a:lnTo>
                <a:lnTo>
                  <a:pt x="0" y="0"/>
                </a:lnTo>
                <a:lnTo>
                  <a:pt x="0" y="250669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8705016" y="7568462"/>
            <a:ext cx="921385" cy="250825"/>
          </a:xfrm>
          <a:custGeom>
            <a:avLst/>
            <a:gdLst/>
            <a:ahLst/>
            <a:cxnLst/>
            <a:rect l="l" t="t" r="r" b="b"/>
            <a:pathLst>
              <a:path w="921384" h="250825">
                <a:moveTo>
                  <a:pt x="0" y="250669"/>
                </a:moveTo>
                <a:lnTo>
                  <a:pt x="921325" y="250669"/>
                </a:lnTo>
                <a:lnTo>
                  <a:pt x="921325" y="0"/>
                </a:lnTo>
                <a:lnTo>
                  <a:pt x="0" y="0"/>
                </a:lnTo>
                <a:lnTo>
                  <a:pt x="0" y="250669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95035">
              <a:lnSpc>
                <a:spcPct val="100000"/>
              </a:lnSpc>
            </a:pPr>
            <a:r>
              <a:rPr dirty="0"/>
              <a:t>Pandas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or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250" dirty="0"/>
              <a:t> </a:t>
            </a:r>
            <a:r>
              <a:rPr dirty="0"/>
              <a:t>Analysis</a:t>
            </a:r>
          </a:p>
        </p:txBody>
      </p:sp>
      <p:sp>
        <p:nvSpPr>
          <p:cNvPr id="33" name="object 33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2202815" cy="14319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160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C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eate a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77482" y="2698090"/>
            <a:ext cx="4058920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pandas.DataFrame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240602" y="2681462"/>
            <a:ext cx="255524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data structu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218618" y="3593497"/>
            <a:ext cx="3533775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pandas.DataFrame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779522" y="3561467"/>
            <a:ext cx="101346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object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752600" y="4025900"/>
            <a:ext cx="9767655" cy="23851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758950" y="6572250"/>
            <a:ext cx="5530141" cy="202725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008348" y="5685630"/>
            <a:ext cx="4491081" cy="300945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008348" y="5685631"/>
            <a:ext cx="4491355" cy="3009900"/>
          </a:xfrm>
          <a:custGeom>
            <a:avLst/>
            <a:gdLst/>
            <a:ahLst/>
            <a:cxnLst/>
            <a:rect l="l" t="t" r="r" b="b"/>
            <a:pathLst>
              <a:path w="4491355" h="3009900">
                <a:moveTo>
                  <a:pt x="0" y="0"/>
                </a:moveTo>
                <a:lnTo>
                  <a:pt x="0" y="3009503"/>
                </a:lnTo>
                <a:lnTo>
                  <a:pt x="4491037" y="3009503"/>
                </a:lnTo>
                <a:lnTo>
                  <a:pt x="4491037" y="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933700" y="6807200"/>
            <a:ext cx="1145540" cy="269240"/>
          </a:xfrm>
          <a:custGeom>
            <a:avLst/>
            <a:gdLst/>
            <a:ahLst/>
            <a:cxnLst/>
            <a:rect l="l" t="t" r="r" b="b"/>
            <a:pathLst>
              <a:path w="1145539" h="269240">
                <a:moveTo>
                  <a:pt x="0" y="268882"/>
                </a:moveTo>
                <a:lnTo>
                  <a:pt x="1145182" y="268882"/>
                </a:lnTo>
                <a:lnTo>
                  <a:pt x="1145182" y="0"/>
                </a:lnTo>
                <a:lnTo>
                  <a:pt x="0" y="0"/>
                </a:lnTo>
                <a:lnTo>
                  <a:pt x="0" y="268882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841500" y="7207106"/>
            <a:ext cx="594995" cy="269240"/>
          </a:xfrm>
          <a:custGeom>
            <a:avLst/>
            <a:gdLst/>
            <a:ahLst/>
            <a:cxnLst/>
            <a:rect l="l" t="t" r="r" b="b"/>
            <a:pathLst>
              <a:path w="594994" h="269240">
                <a:moveTo>
                  <a:pt x="0" y="268882"/>
                </a:moveTo>
                <a:lnTo>
                  <a:pt x="594568" y="268882"/>
                </a:lnTo>
                <a:lnTo>
                  <a:pt x="594568" y="0"/>
                </a:lnTo>
                <a:lnTo>
                  <a:pt x="0" y="0"/>
                </a:lnTo>
                <a:lnTo>
                  <a:pt x="0" y="268882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95035">
              <a:lnSpc>
                <a:spcPct val="100000"/>
              </a:lnSpc>
            </a:pPr>
            <a:r>
              <a:rPr dirty="0"/>
              <a:t>Pandas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or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250" dirty="0"/>
              <a:t> </a:t>
            </a:r>
            <a:r>
              <a:rPr dirty="0"/>
              <a:t>Analysis</a:t>
            </a:r>
          </a:p>
        </p:txBody>
      </p:sp>
      <p:sp>
        <p:nvSpPr>
          <p:cNvPr id="18" name="object 18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2202815" cy="14319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160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C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eate a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77482" y="2698090"/>
            <a:ext cx="4058920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pandas.DataFrame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240602" y="2681462"/>
            <a:ext cx="255524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data structu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218618" y="3593497"/>
            <a:ext cx="3533775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pandas.DataFrame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779522" y="3561467"/>
            <a:ext cx="101346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object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177482" y="2698090"/>
            <a:ext cx="4058920" cy="468630"/>
          </a:xfrm>
          <a:custGeom>
            <a:avLst/>
            <a:gdLst/>
            <a:ahLst/>
            <a:cxnLst/>
            <a:rect l="l" t="t" r="r" b="b"/>
            <a:pathLst>
              <a:path w="4058920" h="468630">
                <a:moveTo>
                  <a:pt x="0" y="468227"/>
                </a:moveTo>
                <a:lnTo>
                  <a:pt x="4058578" y="468227"/>
                </a:lnTo>
                <a:lnTo>
                  <a:pt x="4058578" y="0"/>
                </a:lnTo>
                <a:lnTo>
                  <a:pt x="0" y="0"/>
                </a:lnTo>
                <a:lnTo>
                  <a:pt x="0" y="4682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752600" y="4025900"/>
            <a:ext cx="9767655" cy="23851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218618" y="3593497"/>
            <a:ext cx="3533775" cy="373380"/>
          </a:xfrm>
          <a:custGeom>
            <a:avLst/>
            <a:gdLst/>
            <a:ahLst/>
            <a:cxnLst/>
            <a:rect l="l" t="t" r="r" b="b"/>
            <a:pathLst>
              <a:path w="3533775" h="373379">
                <a:moveTo>
                  <a:pt x="0" y="373105"/>
                </a:moveTo>
                <a:lnTo>
                  <a:pt x="3533407" y="373105"/>
                </a:lnTo>
                <a:lnTo>
                  <a:pt x="3533407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758950" y="6572250"/>
            <a:ext cx="5530141" cy="202725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008348" y="5685630"/>
            <a:ext cx="4491081" cy="300945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008348" y="5685631"/>
            <a:ext cx="4491355" cy="3009900"/>
          </a:xfrm>
          <a:custGeom>
            <a:avLst/>
            <a:gdLst/>
            <a:ahLst/>
            <a:cxnLst/>
            <a:rect l="l" t="t" r="r" b="b"/>
            <a:pathLst>
              <a:path w="4491355" h="3009900">
                <a:moveTo>
                  <a:pt x="0" y="0"/>
                </a:moveTo>
                <a:lnTo>
                  <a:pt x="0" y="3009503"/>
                </a:lnTo>
                <a:lnTo>
                  <a:pt x="4491037" y="3009503"/>
                </a:lnTo>
                <a:lnTo>
                  <a:pt x="4491037" y="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387600" y="5753100"/>
            <a:ext cx="1310640" cy="269240"/>
          </a:xfrm>
          <a:custGeom>
            <a:avLst/>
            <a:gdLst/>
            <a:ahLst/>
            <a:cxnLst/>
            <a:rect l="l" t="t" r="r" b="b"/>
            <a:pathLst>
              <a:path w="1310639" h="269239">
                <a:moveTo>
                  <a:pt x="0" y="268882"/>
                </a:moveTo>
                <a:lnTo>
                  <a:pt x="1310629" y="268882"/>
                </a:lnTo>
                <a:lnTo>
                  <a:pt x="1310629" y="0"/>
                </a:lnTo>
                <a:lnTo>
                  <a:pt x="0" y="0"/>
                </a:lnTo>
                <a:lnTo>
                  <a:pt x="0" y="268882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933700" y="7797800"/>
            <a:ext cx="1310640" cy="269240"/>
          </a:xfrm>
          <a:custGeom>
            <a:avLst/>
            <a:gdLst/>
            <a:ahLst/>
            <a:cxnLst/>
            <a:rect l="l" t="t" r="r" b="b"/>
            <a:pathLst>
              <a:path w="1310639" h="269240">
                <a:moveTo>
                  <a:pt x="0" y="268882"/>
                </a:moveTo>
                <a:lnTo>
                  <a:pt x="1310629" y="268882"/>
                </a:lnTo>
                <a:lnTo>
                  <a:pt x="1310629" y="0"/>
                </a:lnTo>
                <a:lnTo>
                  <a:pt x="0" y="0"/>
                </a:lnTo>
                <a:lnTo>
                  <a:pt x="0" y="268882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828800" y="8210406"/>
            <a:ext cx="3230245" cy="269240"/>
          </a:xfrm>
          <a:custGeom>
            <a:avLst/>
            <a:gdLst/>
            <a:ahLst/>
            <a:cxnLst/>
            <a:rect l="l" t="t" r="r" b="b"/>
            <a:pathLst>
              <a:path w="3230245" h="269240">
                <a:moveTo>
                  <a:pt x="0" y="268882"/>
                </a:moveTo>
                <a:lnTo>
                  <a:pt x="3229669" y="268882"/>
                </a:lnTo>
                <a:lnTo>
                  <a:pt x="3229669" y="0"/>
                </a:lnTo>
                <a:lnTo>
                  <a:pt x="0" y="0"/>
                </a:lnTo>
                <a:lnTo>
                  <a:pt x="0" y="268882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906805" y="5741410"/>
            <a:ext cx="1558578" cy="80584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4881112" y="6310460"/>
            <a:ext cx="148399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EE220C"/>
                </a:solidFill>
                <a:latin typeface="Helvetica Neue"/>
                <a:cs typeface="Helvetica Neue"/>
              </a:rPr>
              <a:t>Constructor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95035">
              <a:lnSpc>
                <a:spcPct val="100000"/>
              </a:lnSpc>
            </a:pPr>
            <a:r>
              <a:rPr dirty="0"/>
              <a:t>Pandas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or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250" dirty="0"/>
              <a:t> </a:t>
            </a:r>
            <a:r>
              <a:rPr dirty="0"/>
              <a:t>Analysis</a:t>
            </a:r>
          </a:p>
        </p:txBody>
      </p:sp>
      <p:sp>
        <p:nvSpPr>
          <p:cNvPr id="19" name="object 19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1147445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77482" y="2698090"/>
            <a:ext cx="4058920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pandas.DataFrame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240602" y="2681462"/>
            <a:ext cx="255524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data structu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35100" y="3495513"/>
            <a:ext cx="1758314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C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eate a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218618" y="3593497"/>
            <a:ext cx="3533775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pandas.DataFrame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779522" y="3561467"/>
            <a:ext cx="101346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object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177482" y="2698090"/>
            <a:ext cx="4058920" cy="468630"/>
          </a:xfrm>
          <a:custGeom>
            <a:avLst/>
            <a:gdLst/>
            <a:ahLst/>
            <a:cxnLst/>
            <a:rect l="l" t="t" r="r" b="b"/>
            <a:pathLst>
              <a:path w="4058920" h="468630">
                <a:moveTo>
                  <a:pt x="0" y="468227"/>
                </a:moveTo>
                <a:lnTo>
                  <a:pt x="4058578" y="468227"/>
                </a:lnTo>
                <a:lnTo>
                  <a:pt x="4058578" y="0"/>
                </a:lnTo>
                <a:lnTo>
                  <a:pt x="0" y="0"/>
                </a:lnTo>
                <a:lnTo>
                  <a:pt x="0" y="4682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752600" y="4025900"/>
            <a:ext cx="9767655" cy="23851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218618" y="3593497"/>
            <a:ext cx="3533775" cy="373380"/>
          </a:xfrm>
          <a:custGeom>
            <a:avLst/>
            <a:gdLst/>
            <a:ahLst/>
            <a:cxnLst/>
            <a:rect l="l" t="t" r="r" b="b"/>
            <a:pathLst>
              <a:path w="3533775" h="373379">
                <a:moveTo>
                  <a:pt x="0" y="373105"/>
                </a:moveTo>
                <a:lnTo>
                  <a:pt x="3533407" y="373105"/>
                </a:lnTo>
                <a:lnTo>
                  <a:pt x="3533407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758950" y="6572250"/>
            <a:ext cx="5530141" cy="202725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008348" y="5685630"/>
            <a:ext cx="4491081" cy="300945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008348" y="5685631"/>
            <a:ext cx="4491355" cy="3009900"/>
          </a:xfrm>
          <a:custGeom>
            <a:avLst/>
            <a:gdLst/>
            <a:ahLst/>
            <a:cxnLst/>
            <a:rect l="l" t="t" r="r" b="b"/>
            <a:pathLst>
              <a:path w="4491355" h="3009900">
                <a:moveTo>
                  <a:pt x="0" y="0"/>
                </a:moveTo>
                <a:lnTo>
                  <a:pt x="0" y="3009503"/>
                </a:lnTo>
                <a:lnTo>
                  <a:pt x="4491037" y="3009503"/>
                </a:lnTo>
                <a:lnTo>
                  <a:pt x="4491037" y="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957605" y="4280910"/>
            <a:ext cx="744855" cy="241300"/>
          </a:xfrm>
          <a:custGeom>
            <a:avLst/>
            <a:gdLst/>
            <a:ahLst/>
            <a:cxnLst/>
            <a:rect l="l" t="t" r="r" b="b"/>
            <a:pathLst>
              <a:path w="744854" h="241300">
                <a:moveTo>
                  <a:pt x="0" y="241300"/>
                </a:moveTo>
                <a:lnTo>
                  <a:pt x="744587" y="241300"/>
                </a:lnTo>
                <a:lnTo>
                  <a:pt x="744587" y="0"/>
                </a:lnTo>
                <a:lnTo>
                  <a:pt x="0" y="0"/>
                </a:lnTo>
                <a:lnTo>
                  <a:pt x="0" y="24130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957605" y="4522210"/>
            <a:ext cx="744855" cy="245745"/>
          </a:xfrm>
          <a:custGeom>
            <a:avLst/>
            <a:gdLst/>
            <a:ahLst/>
            <a:cxnLst/>
            <a:rect l="l" t="t" r="r" b="b"/>
            <a:pathLst>
              <a:path w="744854" h="245745">
                <a:moveTo>
                  <a:pt x="0" y="245548"/>
                </a:moveTo>
                <a:lnTo>
                  <a:pt x="744587" y="245548"/>
                </a:lnTo>
                <a:lnTo>
                  <a:pt x="744587" y="0"/>
                </a:lnTo>
                <a:lnTo>
                  <a:pt x="0" y="0"/>
                </a:lnTo>
                <a:lnTo>
                  <a:pt x="0" y="245548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957605" y="4767758"/>
            <a:ext cx="874394" cy="241300"/>
          </a:xfrm>
          <a:custGeom>
            <a:avLst/>
            <a:gdLst/>
            <a:ahLst/>
            <a:cxnLst/>
            <a:rect l="l" t="t" r="r" b="b"/>
            <a:pathLst>
              <a:path w="874395" h="241300">
                <a:moveTo>
                  <a:pt x="0" y="241300"/>
                </a:moveTo>
                <a:lnTo>
                  <a:pt x="873968" y="241300"/>
                </a:lnTo>
                <a:lnTo>
                  <a:pt x="873968" y="0"/>
                </a:lnTo>
                <a:lnTo>
                  <a:pt x="0" y="0"/>
                </a:lnTo>
                <a:lnTo>
                  <a:pt x="0" y="24130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957605" y="5009058"/>
            <a:ext cx="995044" cy="245745"/>
          </a:xfrm>
          <a:custGeom>
            <a:avLst/>
            <a:gdLst/>
            <a:ahLst/>
            <a:cxnLst/>
            <a:rect l="l" t="t" r="r" b="b"/>
            <a:pathLst>
              <a:path w="995045" h="245745">
                <a:moveTo>
                  <a:pt x="0" y="245548"/>
                </a:moveTo>
                <a:lnTo>
                  <a:pt x="994816" y="245548"/>
                </a:lnTo>
                <a:lnTo>
                  <a:pt x="994816" y="0"/>
                </a:lnTo>
                <a:lnTo>
                  <a:pt x="0" y="0"/>
                </a:lnTo>
                <a:lnTo>
                  <a:pt x="0" y="245548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957605" y="5254606"/>
            <a:ext cx="1132840" cy="269240"/>
          </a:xfrm>
          <a:custGeom>
            <a:avLst/>
            <a:gdLst/>
            <a:ahLst/>
            <a:cxnLst/>
            <a:rect l="l" t="t" r="r" b="b"/>
            <a:pathLst>
              <a:path w="1132839" h="269239">
                <a:moveTo>
                  <a:pt x="0" y="268882"/>
                </a:moveTo>
                <a:lnTo>
                  <a:pt x="1132830" y="268882"/>
                </a:lnTo>
                <a:lnTo>
                  <a:pt x="1132830" y="0"/>
                </a:lnTo>
                <a:lnTo>
                  <a:pt x="0" y="0"/>
                </a:lnTo>
                <a:lnTo>
                  <a:pt x="0" y="268882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175112" y="5862611"/>
            <a:ext cx="1305581" cy="10037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104134" y="6887927"/>
            <a:ext cx="2934474" cy="105595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231134" y="6968281"/>
            <a:ext cx="2680970" cy="802005"/>
          </a:xfrm>
          <a:custGeom>
            <a:avLst/>
            <a:gdLst/>
            <a:ahLst/>
            <a:cxnLst/>
            <a:rect l="l" t="t" r="r" b="b"/>
            <a:pathLst>
              <a:path w="2680970" h="802004">
                <a:moveTo>
                  <a:pt x="0" y="801957"/>
                </a:moveTo>
                <a:lnTo>
                  <a:pt x="2680474" y="801957"/>
                </a:lnTo>
                <a:lnTo>
                  <a:pt x="2680474" y="0"/>
                </a:lnTo>
                <a:lnTo>
                  <a:pt x="0" y="0"/>
                </a:lnTo>
                <a:lnTo>
                  <a:pt x="0" y="80195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4231134" y="6968281"/>
            <a:ext cx="2680970" cy="802005"/>
          </a:xfrm>
          <a:prstGeom prst="rect">
            <a:avLst/>
          </a:prstGeom>
          <a:ln w="25400">
            <a:solidFill>
              <a:srgbClr val="CB297B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899794">
              <a:lnSpc>
                <a:spcPct val="100000"/>
              </a:lnSpc>
            </a:pPr>
            <a:r>
              <a:rPr sz="2000" b="1" dirty="0">
                <a:solidFill>
                  <a:srgbClr val="CB297B"/>
                </a:solidFill>
                <a:latin typeface="Helvetica Neue"/>
                <a:cs typeface="Helvetica Neue"/>
              </a:rPr>
              <a:t>Column index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289440" y="7351900"/>
            <a:ext cx="2560955" cy="3473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8260">
              <a:lnSpc>
                <a:spcPct val="100000"/>
              </a:lnSpc>
            </a:pPr>
            <a:r>
              <a:rPr sz="1800" b="1" dirty="0">
                <a:latin typeface="Courier"/>
                <a:cs typeface="Courier"/>
              </a:rPr>
              <a:t>data_frame.columns</a:t>
            </a:r>
            <a:endParaRPr sz="1800">
              <a:latin typeface="Courier"/>
              <a:cs typeface="Courier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4289440" y="7351900"/>
            <a:ext cx="2560955" cy="347345"/>
          </a:xfrm>
          <a:custGeom>
            <a:avLst/>
            <a:gdLst/>
            <a:ahLst/>
            <a:cxnLst/>
            <a:rect l="l" t="t" r="r" b="b"/>
            <a:pathLst>
              <a:path w="2560954" h="347345">
                <a:moveTo>
                  <a:pt x="0" y="346907"/>
                </a:moveTo>
                <a:lnTo>
                  <a:pt x="2560848" y="346907"/>
                </a:lnTo>
                <a:lnTo>
                  <a:pt x="2560848" y="0"/>
                </a:lnTo>
                <a:lnTo>
                  <a:pt x="0" y="0"/>
                </a:lnTo>
                <a:lnTo>
                  <a:pt x="0" y="34690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627905" y="5775306"/>
            <a:ext cx="3626485" cy="269240"/>
          </a:xfrm>
          <a:custGeom>
            <a:avLst/>
            <a:gdLst/>
            <a:ahLst/>
            <a:cxnLst/>
            <a:rect l="l" t="t" r="r" b="b"/>
            <a:pathLst>
              <a:path w="3626484" h="269239">
                <a:moveTo>
                  <a:pt x="0" y="268882"/>
                </a:moveTo>
                <a:lnTo>
                  <a:pt x="3626346" y="268882"/>
                </a:lnTo>
                <a:lnTo>
                  <a:pt x="3626346" y="0"/>
                </a:lnTo>
                <a:lnTo>
                  <a:pt x="0" y="0"/>
                </a:lnTo>
                <a:lnTo>
                  <a:pt x="0" y="268882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95035">
              <a:lnSpc>
                <a:spcPct val="100000"/>
              </a:lnSpc>
            </a:pPr>
            <a:r>
              <a:rPr dirty="0"/>
              <a:t>Pandas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or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250" dirty="0"/>
              <a:t> </a:t>
            </a:r>
            <a:r>
              <a:rPr dirty="0"/>
              <a:t>Analysis</a:t>
            </a:r>
          </a:p>
        </p:txBody>
      </p:sp>
      <p:sp>
        <p:nvSpPr>
          <p:cNvPr id="27" name="object 27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2202815" cy="14319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160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C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eate a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77482" y="2698090"/>
            <a:ext cx="4058920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pandas.DataFrame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240602" y="2681462"/>
            <a:ext cx="255524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data structu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218618" y="3593497"/>
            <a:ext cx="3533775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pandas.DataFrame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779522" y="3561467"/>
            <a:ext cx="101346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object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177482" y="2698090"/>
            <a:ext cx="4058920" cy="468630"/>
          </a:xfrm>
          <a:custGeom>
            <a:avLst/>
            <a:gdLst/>
            <a:ahLst/>
            <a:cxnLst/>
            <a:rect l="l" t="t" r="r" b="b"/>
            <a:pathLst>
              <a:path w="4058920" h="468630">
                <a:moveTo>
                  <a:pt x="0" y="468227"/>
                </a:moveTo>
                <a:lnTo>
                  <a:pt x="4058578" y="468227"/>
                </a:lnTo>
                <a:lnTo>
                  <a:pt x="4058578" y="0"/>
                </a:lnTo>
                <a:lnTo>
                  <a:pt x="0" y="0"/>
                </a:lnTo>
                <a:lnTo>
                  <a:pt x="0" y="4682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752600" y="4025900"/>
            <a:ext cx="9767655" cy="23851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218618" y="3593497"/>
            <a:ext cx="3533775" cy="373380"/>
          </a:xfrm>
          <a:custGeom>
            <a:avLst/>
            <a:gdLst/>
            <a:ahLst/>
            <a:cxnLst/>
            <a:rect l="l" t="t" r="r" b="b"/>
            <a:pathLst>
              <a:path w="3533775" h="373379">
                <a:moveTo>
                  <a:pt x="0" y="373105"/>
                </a:moveTo>
                <a:lnTo>
                  <a:pt x="3533407" y="373105"/>
                </a:lnTo>
                <a:lnTo>
                  <a:pt x="3533407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758950" y="6572250"/>
            <a:ext cx="5530141" cy="202725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008348" y="5685630"/>
            <a:ext cx="4491081" cy="300945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008348" y="5685631"/>
            <a:ext cx="4491355" cy="3009900"/>
          </a:xfrm>
          <a:custGeom>
            <a:avLst/>
            <a:gdLst/>
            <a:ahLst/>
            <a:cxnLst/>
            <a:rect l="l" t="t" r="r" b="b"/>
            <a:pathLst>
              <a:path w="4491355" h="3009900">
                <a:moveTo>
                  <a:pt x="0" y="0"/>
                </a:moveTo>
                <a:lnTo>
                  <a:pt x="0" y="3009503"/>
                </a:lnTo>
                <a:lnTo>
                  <a:pt x="4491037" y="3009503"/>
                </a:lnTo>
                <a:lnTo>
                  <a:pt x="4491037" y="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346128" y="6288351"/>
            <a:ext cx="830897" cy="61990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349997" y="6887927"/>
            <a:ext cx="2688610" cy="105595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476997" y="6968281"/>
            <a:ext cx="2435225" cy="802005"/>
          </a:xfrm>
          <a:custGeom>
            <a:avLst/>
            <a:gdLst/>
            <a:ahLst/>
            <a:cxnLst/>
            <a:rect l="l" t="t" r="r" b="b"/>
            <a:pathLst>
              <a:path w="2435225" h="802004">
                <a:moveTo>
                  <a:pt x="0" y="801957"/>
                </a:moveTo>
                <a:lnTo>
                  <a:pt x="2434610" y="801957"/>
                </a:lnTo>
                <a:lnTo>
                  <a:pt x="2434610" y="0"/>
                </a:lnTo>
                <a:lnTo>
                  <a:pt x="0" y="0"/>
                </a:lnTo>
                <a:lnTo>
                  <a:pt x="0" y="80195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4476997" y="6968281"/>
            <a:ext cx="2435225" cy="802005"/>
          </a:xfrm>
          <a:prstGeom prst="rect">
            <a:avLst/>
          </a:prstGeom>
          <a:ln w="25399">
            <a:solidFill>
              <a:srgbClr val="1DB1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054735">
              <a:lnSpc>
                <a:spcPct val="100000"/>
              </a:lnSpc>
            </a:pPr>
            <a:r>
              <a:rPr sz="2000" b="1" dirty="0">
                <a:solidFill>
                  <a:srgbClr val="1DB100"/>
                </a:solidFill>
                <a:latin typeface="Helvetica Neue"/>
                <a:cs typeface="Helvetica Neue"/>
              </a:rPr>
              <a:t>Row index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543828" y="7364600"/>
            <a:ext cx="2296795" cy="3473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785">
              <a:lnSpc>
                <a:spcPct val="100000"/>
              </a:lnSpc>
            </a:pPr>
            <a:r>
              <a:rPr sz="1800" b="1" dirty="0">
                <a:latin typeface="Courier"/>
                <a:cs typeface="Courier"/>
              </a:rPr>
              <a:t>data_frame.index</a:t>
            </a:r>
            <a:endParaRPr sz="1800">
              <a:latin typeface="Courier"/>
              <a:cs typeface="Courier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4543828" y="7364600"/>
            <a:ext cx="2296795" cy="347345"/>
          </a:xfrm>
          <a:custGeom>
            <a:avLst/>
            <a:gdLst/>
            <a:ahLst/>
            <a:cxnLst/>
            <a:rect l="l" t="t" r="r" b="b"/>
            <a:pathLst>
              <a:path w="2296795" h="347345">
                <a:moveTo>
                  <a:pt x="0" y="346907"/>
                </a:moveTo>
                <a:lnTo>
                  <a:pt x="2296579" y="346907"/>
                </a:lnTo>
                <a:lnTo>
                  <a:pt x="2296579" y="0"/>
                </a:lnTo>
                <a:lnTo>
                  <a:pt x="0" y="0"/>
                </a:lnTo>
                <a:lnTo>
                  <a:pt x="0" y="34690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310405" y="6118206"/>
            <a:ext cx="300355" cy="2489835"/>
          </a:xfrm>
          <a:custGeom>
            <a:avLst/>
            <a:gdLst/>
            <a:ahLst/>
            <a:cxnLst/>
            <a:rect l="l" t="t" r="r" b="b"/>
            <a:pathLst>
              <a:path w="300354" h="2489834">
                <a:moveTo>
                  <a:pt x="0" y="2489408"/>
                </a:moveTo>
                <a:lnTo>
                  <a:pt x="299987" y="2489408"/>
                </a:lnTo>
                <a:lnTo>
                  <a:pt x="299987" y="0"/>
                </a:lnTo>
                <a:lnTo>
                  <a:pt x="0" y="0"/>
                </a:lnTo>
                <a:lnTo>
                  <a:pt x="0" y="2489408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95035">
              <a:lnSpc>
                <a:spcPct val="100000"/>
              </a:lnSpc>
            </a:pPr>
            <a:r>
              <a:rPr dirty="0"/>
              <a:t>Pandas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or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250" dirty="0"/>
              <a:t> </a:t>
            </a:r>
            <a:r>
              <a:rPr dirty="0"/>
              <a:t>Analysis</a:t>
            </a:r>
          </a:p>
        </p:txBody>
      </p:sp>
      <p:sp>
        <p:nvSpPr>
          <p:cNvPr id="21" name="object 21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2202815" cy="14319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160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C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eate a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77482" y="2698090"/>
            <a:ext cx="4058920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pandas.DataFrame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240602" y="2681462"/>
            <a:ext cx="255524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data structu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218618" y="3593497"/>
            <a:ext cx="3533775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pandas.DataFrame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779522" y="3561467"/>
            <a:ext cx="101346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object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177482" y="2698090"/>
            <a:ext cx="4058920" cy="468630"/>
          </a:xfrm>
          <a:custGeom>
            <a:avLst/>
            <a:gdLst/>
            <a:ahLst/>
            <a:cxnLst/>
            <a:rect l="l" t="t" r="r" b="b"/>
            <a:pathLst>
              <a:path w="4058920" h="468630">
                <a:moveTo>
                  <a:pt x="0" y="468227"/>
                </a:moveTo>
                <a:lnTo>
                  <a:pt x="4058578" y="468227"/>
                </a:lnTo>
                <a:lnTo>
                  <a:pt x="4058578" y="0"/>
                </a:lnTo>
                <a:lnTo>
                  <a:pt x="0" y="0"/>
                </a:lnTo>
                <a:lnTo>
                  <a:pt x="0" y="4682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752600" y="4025900"/>
            <a:ext cx="9767655" cy="23851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218618" y="3593497"/>
            <a:ext cx="3533775" cy="373380"/>
          </a:xfrm>
          <a:custGeom>
            <a:avLst/>
            <a:gdLst/>
            <a:ahLst/>
            <a:cxnLst/>
            <a:rect l="l" t="t" r="r" b="b"/>
            <a:pathLst>
              <a:path w="3533775" h="373379">
                <a:moveTo>
                  <a:pt x="0" y="373105"/>
                </a:moveTo>
                <a:lnTo>
                  <a:pt x="3533407" y="373105"/>
                </a:lnTo>
                <a:lnTo>
                  <a:pt x="3533407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758950" y="6572250"/>
            <a:ext cx="5530141" cy="202725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008348" y="5685630"/>
            <a:ext cx="4491081" cy="300945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008348" y="5685631"/>
            <a:ext cx="4491355" cy="3009900"/>
          </a:xfrm>
          <a:custGeom>
            <a:avLst/>
            <a:gdLst/>
            <a:ahLst/>
            <a:cxnLst/>
            <a:rect l="l" t="t" r="r" b="b"/>
            <a:pathLst>
              <a:path w="4491355" h="3009900">
                <a:moveTo>
                  <a:pt x="0" y="0"/>
                </a:moveTo>
                <a:lnTo>
                  <a:pt x="0" y="3009503"/>
                </a:lnTo>
                <a:lnTo>
                  <a:pt x="4491037" y="3009503"/>
                </a:lnTo>
                <a:lnTo>
                  <a:pt x="4491037" y="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884705" y="4306310"/>
            <a:ext cx="4351655" cy="269240"/>
          </a:xfrm>
          <a:custGeom>
            <a:avLst/>
            <a:gdLst/>
            <a:ahLst/>
            <a:cxnLst/>
            <a:rect l="l" t="t" r="r" b="b"/>
            <a:pathLst>
              <a:path w="4351655" h="269239">
                <a:moveTo>
                  <a:pt x="0" y="268882"/>
                </a:moveTo>
                <a:lnTo>
                  <a:pt x="4351337" y="268882"/>
                </a:lnTo>
                <a:lnTo>
                  <a:pt x="4351337" y="0"/>
                </a:lnTo>
                <a:lnTo>
                  <a:pt x="0" y="0"/>
                </a:lnTo>
                <a:lnTo>
                  <a:pt x="0" y="268882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640605" y="6117660"/>
            <a:ext cx="559435" cy="2487930"/>
          </a:xfrm>
          <a:custGeom>
            <a:avLst/>
            <a:gdLst/>
            <a:ahLst/>
            <a:cxnLst/>
            <a:rect l="l" t="t" r="r" b="b"/>
            <a:pathLst>
              <a:path w="559434" h="2487929">
                <a:moveTo>
                  <a:pt x="0" y="2487797"/>
                </a:moveTo>
                <a:lnTo>
                  <a:pt x="559196" y="2487797"/>
                </a:lnTo>
                <a:lnTo>
                  <a:pt x="559196" y="0"/>
                </a:lnTo>
                <a:lnTo>
                  <a:pt x="0" y="0"/>
                </a:lnTo>
                <a:lnTo>
                  <a:pt x="0" y="2487797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95035">
              <a:lnSpc>
                <a:spcPct val="100000"/>
              </a:lnSpc>
            </a:pPr>
            <a:r>
              <a:rPr dirty="0"/>
              <a:t>Pandas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or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250" dirty="0"/>
              <a:t> </a:t>
            </a:r>
            <a:r>
              <a:rPr dirty="0"/>
              <a:t>Analysis</a:t>
            </a:r>
          </a:p>
        </p:txBody>
      </p:sp>
      <p:sp>
        <p:nvSpPr>
          <p:cNvPr id="16" name="object 16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2202815" cy="14319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160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C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eate a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77482" y="2698090"/>
            <a:ext cx="4058920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pandas.DataFrame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240602" y="2681462"/>
            <a:ext cx="255524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data structu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218618" y="3593497"/>
            <a:ext cx="3533775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pandas.DataFrame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779522" y="3561467"/>
            <a:ext cx="101346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object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177482" y="2698090"/>
            <a:ext cx="4058920" cy="468630"/>
          </a:xfrm>
          <a:custGeom>
            <a:avLst/>
            <a:gdLst/>
            <a:ahLst/>
            <a:cxnLst/>
            <a:rect l="l" t="t" r="r" b="b"/>
            <a:pathLst>
              <a:path w="4058920" h="468630">
                <a:moveTo>
                  <a:pt x="0" y="468227"/>
                </a:moveTo>
                <a:lnTo>
                  <a:pt x="4058578" y="468227"/>
                </a:lnTo>
                <a:lnTo>
                  <a:pt x="4058578" y="0"/>
                </a:lnTo>
                <a:lnTo>
                  <a:pt x="0" y="0"/>
                </a:lnTo>
                <a:lnTo>
                  <a:pt x="0" y="4682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832637" y="4118173"/>
            <a:ext cx="9050666" cy="13574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803647" y="5679001"/>
            <a:ext cx="4699128" cy="301983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803595" y="5679000"/>
            <a:ext cx="4699000" cy="3020060"/>
          </a:xfrm>
          <a:custGeom>
            <a:avLst/>
            <a:gdLst/>
            <a:ahLst/>
            <a:cxnLst/>
            <a:rect l="l" t="t" r="r" b="b"/>
            <a:pathLst>
              <a:path w="4699000" h="3020059">
                <a:moveTo>
                  <a:pt x="0" y="0"/>
                </a:moveTo>
                <a:lnTo>
                  <a:pt x="0" y="3019821"/>
                </a:lnTo>
                <a:lnTo>
                  <a:pt x="4699000" y="3019821"/>
                </a:lnTo>
                <a:lnTo>
                  <a:pt x="4699000" y="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202113" y="4745697"/>
            <a:ext cx="810004" cy="127874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95035">
              <a:lnSpc>
                <a:spcPct val="100000"/>
              </a:lnSpc>
            </a:pPr>
            <a:r>
              <a:rPr dirty="0"/>
              <a:t>Pandas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or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250" dirty="0"/>
              <a:t> </a:t>
            </a:r>
            <a:r>
              <a:rPr dirty="0"/>
              <a:t>Analysis</a:t>
            </a:r>
          </a:p>
        </p:txBody>
      </p:sp>
      <p:sp>
        <p:nvSpPr>
          <p:cNvPr id="17" name="object 17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1147445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77482" y="2698090"/>
            <a:ext cx="4058920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pandas.DataFrame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240602" y="2681462"/>
            <a:ext cx="255524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data structu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35100" y="3495513"/>
            <a:ext cx="708660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Accessing columns and 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ows via brackets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591496" y="3593497"/>
            <a:ext cx="447040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240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[]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879600" y="4328085"/>
            <a:ext cx="8924925" cy="3644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2900" indent="-330200">
              <a:lnSpc>
                <a:spcPct val="100000"/>
              </a:lnSpc>
              <a:buFont typeface="Lucida Grande"/>
              <a:buChar char="✓"/>
              <a:tabLst>
                <a:tab pos="342900" algn="l"/>
              </a:tabLst>
            </a:pPr>
            <a:r>
              <a:rPr sz="2600" dirty="0">
                <a:latin typeface="Helvetica Neue"/>
                <a:cs typeface="Helvetica Neue"/>
              </a:rPr>
              <a:t>Columns: a single column index or a list of column indices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177482" y="2698090"/>
            <a:ext cx="4058920" cy="468630"/>
          </a:xfrm>
          <a:custGeom>
            <a:avLst/>
            <a:gdLst/>
            <a:ahLst/>
            <a:cxnLst/>
            <a:rect l="l" t="t" r="r" b="b"/>
            <a:pathLst>
              <a:path w="4058920" h="468630">
                <a:moveTo>
                  <a:pt x="0" y="468227"/>
                </a:moveTo>
                <a:lnTo>
                  <a:pt x="4058578" y="468227"/>
                </a:lnTo>
                <a:lnTo>
                  <a:pt x="4058578" y="0"/>
                </a:lnTo>
                <a:lnTo>
                  <a:pt x="0" y="0"/>
                </a:lnTo>
                <a:lnTo>
                  <a:pt x="0" y="4682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591496" y="3593497"/>
            <a:ext cx="447040" cy="373380"/>
          </a:xfrm>
          <a:custGeom>
            <a:avLst/>
            <a:gdLst/>
            <a:ahLst/>
            <a:cxnLst/>
            <a:rect l="l" t="t" r="r" b="b"/>
            <a:pathLst>
              <a:path w="447040" h="373379">
                <a:moveTo>
                  <a:pt x="0" y="373105"/>
                </a:moveTo>
                <a:lnTo>
                  <a:pt x="446529" y="373105"/>
                </a:lnTo>
                <a:lnTo>
                  <a:pt x="446529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95035">
              <a:lnSpc>
                <a:spcPct val="100000"/>
              </a:lnSpc>
            </a:pPr>
            <a:r>
              <a:rPr dirty="0"/>
              <a:t>Pandas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or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250" dirty="0"/>
              <a:t> </a:t>
            </a:r>
            <a:r>
              <a:rPr dirty="0"/>
              <a:t>Analysis</a:t>
            </a:r>
          </a:p>
        </p:txBody>
      </p:sp>
      <p:sp>
        <p:nvSpPr>
          <p:cNvPr id="11" name="object 11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1147445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77482" y="2698090"/>
            <a:ext cx="4058920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pandas.DataFrame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240602" y="2681462"/>
            <a:ext cx="255524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data structu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35100" y="3495513"/>
            <a:ext cx="708660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Accessing columns and 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ows via brackets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591496" y="3593497"/>
            <a:ext cx="447040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240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[]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879600" y="4328085"/>
            <a:ext cx="1762760" cy="3644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2900" indent="-330200">
              <a:lnSpc>
                <a:spcPct val="100000"/>
              </a:lnSpc>
              <a:buFont typeface="Lucida Grande"/>
              <a:buChar char="✓"/>
              <a:tabLst>
                <a:tab pos="342900" algn="l"/>
              </a:tabLst>
            </a:pPr>
            <a:r>
              <a:rPr sz="2600" dirty="0">
                <a:latin typeface="Helvetica Neue"/>
                <a:cs typeface="Helvetica Neue"/>
              </a:rPr>
              <a:t>Columns: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686047" y="4349412"/>
            <a:ext cx="3329940" cy="3816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925">
              <a:lnSpc>
                <a:spcPct val="100000"/>
              </a:lnSpc>
            </a:pPr>
            <a:r>
              <a:rPr sz="2600" dirty="0">
                <a:latin typeface="Helvetica Neue"/>
                <a:cs typeface="Helvetica Neue"/>
              </a:rPr>
              <a:t>a single column index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005294" y="4336712"/>
            <a:ext cx="3799204" cy="355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dirty="0">
                <a:latin typeface="Helvetica Neue"/>
                <a:cs typeface="Helvetica Neue"/>
              </a:rPr>
              <a:t>or a list of column indices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135602" y="7376055"/>
            <a:ext cx="7594790" cy="9426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177482" y="2698090"/>
            <a:ext cx="4058920" cy="468630"/>
          </a:xfrm>
          <a:custGeom>
            <a:avLst/>
            <a:gdLst/>
            <a:ahLst/>
            <a:cxnLst/>
            <a:rect l="l" t="t" r="r" b="b"/>
            <a:pathLst>
              <a:path w="4058920" h="468630">
                <a:moveTo>
                  <a:pt x="0" y="468227"/>
                </a:moveTo>
                <a:lnTo>
                  <a:pt x="4058578" y="468227"/>
                </a:lnTo>
                <a:lnTo>
                  <a:pt x="4058578" y="0"/>
                </a:lnTo>
                <a:lnTo>
                  <a:pt x="0" y="0"/>
                </a:lnTo>
                <a:lnTo>
                  <a:pt x="0" y="4682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591496" y="3593497"/>
            <a:ext cx="447040" cy="373380"/>
          </a:xfrm>
          <a:custGeom>
            <a:avLst/>
            <a:gdLst/>
            <a:ahLst/>
            <a:cxnLst/>
            <a:rect l="l" t="t" r="r" b="b"/>
            <a:pathLst>
              <a:path w="447040" h="373379">
                <a:moveTo>
                  <a:pt x="0" y="373105"/>
                </a:moveTo>
                <a:lnTo>
                  <a:pt x="446529" y="373105"/>
                </a:lnTo>
                <a:lnTo>
                  <a:pt x="446529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803647" y="5679001"/>
            <a:ext cx="4699128" cy="301983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803595" y="5679000"/>
            <a:ext cx="4699000" cy="3020060"/>
          </a:xfrm>
          <a:custGeom>
            <a:avLst/>
            <a:gdLst/>
            <a:ahLst/>
            <a:cxnLst/>
            <a:rect l="l" t="t" r="r" b="b"/>
            <a:pathLst>
              <a:path w="4699000" h="3020059">
                <a:moveTo>
                  <a:pt x="0" y="0"/>
                </a:moveTo>
                <a:lnTo>
                  <a:pt x="0" y="3019821"/>
                </a:lnTo>
                <a:lnTo>
                  <a:pt x="4699000" y="3019821"/>
                </a:lnTo>
                <a:lnTo>
                  <a:pt x="4699000" y="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638581" y="5695245"/>
            <a:ext cx="653415" cy="2847975"/>
          </a:xfrm>
          <a:custGeom>
            <a:avLst/>
            <a:gdLst/>
            <a:ahLst/>
            <a:cxnLst/>
            <a:rect l="l" t="t" r="r" b="b"/>
            <a:pathLst>
              <a:path w="653415" h="2847975">
                <a:moveTo>
                  <a:pt x="0" y="2847726"/>
                </a:moveTo>
                <a:lnTo>
                  <a:pt x="653120" y="2847726"/>
                </a:lnTo>
                <a:lnTo>
                  <a:pt x="653120" y="0"/>
                </a:lnTo>
                <a:lnTo>
                  <a:pt x="0" y="0"/>
                </a:lnTo>
                <a:lnTo>
                  <a:pt x="0" y="2847726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160319" y="4725912"/>
            <a:ext cx="4564614" cy="27503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95035">
              <a:lnSpc>
                <a:spcPct val="100000"/>
              </a:lnSpc>
            </a:pPr>
            <a:r>
              <a:rPr dirty="0"/>
              <a:t>Pandas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or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250" dirty="0"/>
              <a:t> </a:t>
            </a:r>
            <a:r>
              <a:rPr dirty="0"/>
              <a:t>Analysis</a:t>
            </a:r>
          </a:p>
        </p:txBody>
      </p:sp>
      <p:sp>
        <p:nvSpPr>
          <p:cNvPr id="21" name="object 21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1147445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77482" y="2698090"/>
            <a:ext cx="4058920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pandas.DataFrame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240602" y="2681462"/>
            <a:ext cx="255524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data structu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35100" y="3495513"/>
            <a:ext cx="708660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Accessing columns and 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ows via brackets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591496" y="3593497"/>
            <a:ext cx="447040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240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[]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879600" y="4328085"/>
            <a:ext cx="5450840" cy="3644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2900" indent="-330200">
              <a:lnSpc>
                <a:spcPct val="100000"/>
              </a:lnSpc>
              <a:buFont typeface="Lucida Grande"/>
              <a:buChar char="✓"/>
              <a:tabLst>
                <a:tab pos="342900" algn="l"/>
              </a:tabLst>
            </a:pPr>
            <a:r>
              <a:rPr sz="2600" dirty="0">
                <a:latin typeface="Helvetica Neue"/>
                <a:cs typeface="Helvetica Neue"/>
              </a:rPr>
              <a:t>Columns: a single column index or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333149" y="4345094"/>
            <a:ext cx="3589654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5565">
              <a:lnSpc>
                <a:spcPct val="100000"/>
              </a:lnSpc>
            </a:pPr>
            <a:r>
              <a:rPr sz="2600" dirty="0">
                <a:latin typeface="Helvetica Neue"/>
                <a:cs typeface="Helvetica Neue"/>
              </a:rPr>
              <a:t>a list of column indices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171498" y="4802053"/>
            <a:ext cx="5309021" cy="38650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177482" y="2698090"/>
            <a:ext cx="4058920" cy="468630"/>
          </a:xfrm>
          <a:custGeom>
            <a:avLst/>
            <a:gdLst/>
            <a:ahLst/>
            <a:cxnLst/>
            <a:rect l="l" t="t" r="r" b="b"/>
            <a:pathLst>
              <a:path w="4058920" h="468630">
                <a:moveTo>
                  <a:pt x="0" y="468227"/>
                </a:moveTo>
                <a:lnTo>
                  <a:pt x="4058578" y="468227"/>
                </a:lnTo>
                <a:lnTo>
                  <a:pt x="4058578" y="0"/>
                </a:lnTo>
                <a:lnTo>
                  <a:pt x="0" y="0"/>
                </a:lnTo>
                <a:lnTo>
                  <a:pt x="0" y="4682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591496" y="3593497"/>
            <a:ext cx="447040" cy="373380"/>
          </a:xfrm>
          <a:custGeom>
            <a:avLst/>
            <a:gdLst/>
            <a:ahLst/>
            <a:cxnLst/>
            <a:rect l="l" t="t" r="r" b="b"/>
            <a:pathLst>
              <a:path w="447040" h="373379">
                <a:moveTo>
                  <a:pt x="0" y="373105"/>
                </a:moveTo>
                <a:lnTo>
                  <a:pt x="446529" y="373105"/>
                </a:lnTo>
                <a:lnTo>
                  <a:pt x="446529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803647" y="5679001"/>
            <a:ext cx="4699128" cy="301983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803595" y="5679000"/>
            <a:ext cx="4699000" cy="3020060"/>
          </a:xfrm>
          <a:custGeom>
            <a:avLst/>
            <a:gdLst/>
            <a:ahLst/>
            <a:cxnLst/>
            <a:rect l="l" t="t" r="r" b="b"/>
            <a:pathLst>
              <a:path w="4699000" h="3020059">
                <a:moveTo>
                  <a:pt x="0" y="0"/>
                </a:moveTo>
                <a:lnTo>
                  <a:pt x="0" y="3019821"/>
                </a:lnTo>
                <a:lnTo>
                  <a:pt x="4699000" y="3019821"/>
                </a:lnTo>
                <a:lnTo>
                  <a:pt x="4699000" y="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333149" y="4345094"/>
            <a:ext cx="3589654" cy="373380"/>
          </a:xfrm>
          <a:custGeom>
            <a:avLst/>
            <a:gdLst/>
            <a:ahLst/>
            <a:cxnLst/>
            <a:rect l="l" t="t" r="r" b="b"/>
            <a:pathLst>
              <a:path w="3589654" h="373379">
                <a:moveTo>
                  <a:pt x="0" y="373105"/>
                </a:moveTo>
                <a:lnTo>
                  <a:pt x="3589093" y="373105"/>
                </a:lnTo>
                <a:lnTo>
                  <a:pt x="3589093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316443" y="5695245"/>
            <a:ext cx="1309370" cy="2847975"/>
          </a:xfrm>
          <a:custGeom>
            <a:avLst/>
            <a:gdLst/>
            <a:ahLst/>
            <a:cxnLst/>
            <a:rect l="l" t="t" r="r" b="b"/>
            <a:pathLst>
              <a:path w="1309370" h="2847975">
                <a:moveTo>
                  <a:pt x="0" y="2847726"/>
                </a:moveTo>
                <a:lnTo>
                  <a:pt x="1308757" y="2847726"/>
                </a:lnTo>
                <a:lnTo>
                  <a:pt x="1308757" y="0"/>
                </a:lnTo>
                <a:lnTo>
                  <a:pt x="0" y="0"/>
                </a:lnTo>
                <a:lnTo>
                  <a:pt x="0" y="2847726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95035">
              <a:lnSpc>
                <a:spcPct val="100000"/>
              </a:lnSpc>
            </a:pPr>
            <a:r>
              <a:rPr dirty="0"/>
              <a:t>Pandas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or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250" dirty="0"/>
              <a:t> </a:t>
            </a:r>
            <a:r>
              <a:rPr dirty="0"/>
              <a:t>Analysis</a:t>
            </a:r>
          </a:p>
        </p:txBody>
      </p:sp>
      <p:sp>
        <p:nvSpPr>
          <p:cNvPr id="18" name="object 18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5752465" cy="1419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NumPy arrays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C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eate arrays f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om Python lists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879600" y="4308330"/>
            <a:ext cx="1640205" cy="358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2900" indent="-330200">
              <a:lnSpc>
                <a:spcPct val="100000"/>
              </a:lnSpc>
              <a:buFont typeface="Lucida Grande"/>
              <a:buChar char="✓"/>
              <a:tabLst>
                <a:tab pos="342900" algn="l"/>
              </a:tabLst>
            </a:pPr>
            <a:r>
              <a:rPr sz="2600" dirty="0">
                <a:latin typeface="Helvetica Neue"/>
                <a:cs typeface="Helvetica Neue"/>
              </a:rPr>
              <a:t>Function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543300" y="4286944"/>
            <a:ext cx="2066925" cy="450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5244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np.array()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744099" y="4889500"/>
            <a:ext cx="9516614" cy="20944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543300" y="4286944"/>
            <a:ext cx="2066925" cy="450215"/>
          </a:xfrm>
          <a:custGeom>
            <a:avLst/>
            <a:gdLst/>
            <a:ahLst/>
            <a:cxnLst/>
            <a:rect l="l" t="t" r="r" b="b"/>
            <a:pathLst>
              <a:path w="2066925" h="450214">
                <a:moveTo>
                  <a:pt x="0" y="450155"/>
                </a:moveTo>
                <a:lnTo>
                  <a:pt x="2066528" y="450155"/>
                </a:lnTo>
                <a:lnTo>
                  <a:pt x="2066528" y="0"/>
                </a:lnTo>
                <a:lnTo>
                  <a:pt x="0" y="0"/>
                </a:lnTo>
                <a:lnTo>
                  <a:pt x="0" y="450155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725316" y="5333900"/>
            <a:ext cx="2152650" cy="1514475"/>
          </a:xfrm>
          <a:custGeom>
            <a:avLst/>
            <a:gdLst/>
            <a:ahLst/>
            <a:cxnLst/>
            <a:rect l="l" t="t" r="r" b="b"/>
            <a:pathLst>
              <a:path w="2152650" h="1514475">
                <a:moveTo>
                  <a:pt x="63491" y="0"/>
                </a:moveTo>
                <a:lnTo>
                  <a:pt x="24104" y="13688"/>
                </a:lnTo>
                <a:lnTo>
                  <a:pt x="1872" y="48096"/>
                </a:lnTo>
                <a:lnTo>
                  <a:pt x="0" y="62444"/>
                </a:lnTo>
                <a:lnTo>
                  <a:pt x="111" y="1451632"/>
                </a:lnTo>
                <a:lnTo>
                  <a:pt x="13679" y="1489965"/>
                </a:lnTo>
                <a:lnTo>
                  <a:pt x="48087" y="1512196"/>
                </a:lnTo>
                <a:lnTo>
                  <a:pt x="62436" y="1514068"/>
                </a:lnTo>
                <a:lnTo>
                  <a:pt x="1884033" y="1514068"/>
                </a:lnTo>
                <a:lnTo>
                  <a:pt x="1923344" y="1500389"/>
                </a:lnTo>
                <a:lnTo>
                  <a:pt x="1945576" y="1465981"/>
                </a:lnTo>
                <a:lnTo>
                  <a:pt x="1947457" y="798114"/>
                </a:lnTo>
                <a:lnTo>
                  <a:pt x="2152245" y="696912"/>
                </a:lnTo>
                <a:lnTo>
                  <a:pt x="1947457" y="595312"/>
                </a:lnTo>
                <a:lnTo>
                  <a:pt x="1947337" y="62444"/>
                </a:lnTo>
                <a:lnTo>
                  <a:pt x="1945813" y="49081"/>
                </a:lnTo>
                <a:lnTo>
                  <a:pt x="1924109" y="14303"/>
                </a:lnTo>
                <a:lnTo>
                  <a:pt x="1885013" y="8"/>
                </a:lnTo>
                <a:lnTo>
                  <a:pt x="63491" y="0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028309" y="5536356"/>
            <a:ext cx="2348865" cy="2908935"/>
          </a:xfrm>
          <a:custGeom>
            <a:avLst/>
            <a:gdLst/>
            <a:ahLst/>
            <a:cxnLst/>
            <a:rect l="l" t="t" r="r" b="b"/>
            <a:pathLst>
              <a:path w="2348865" h="2908934">
                <a:moveTo>
                  <a:pt x="0" y="2908841"/>
                </a:moveTo>
                <a:lnTo>
                  <a:pt x="2348378" y="2908841"/>
                </a:lnTo>
                <a:lnTo>
                  <a:pt x="2348378" y="0"/>
                </a:lnTo>
                <a:lnTo>
                  <a:pt x="0" y="0"/>
                </a:lnTo>
                <a:lnTo>
                  <a:pt x="0" y="290884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991270" y="5510437"/>
            <a:ext cx="2422525" cy="2971800"/>
          </a:xfrm>
          <a:custGeom>
            <a:avLst/>
            <a:gdLst/>
            <a:ahLst/>
            <a:cxnLst/>
            <a:rect l="l" t="t" r="r" b="b"/>
            <a:pathLst>
              <a:path w="2422525" h="2971800">
                <a:moveTo>
                  <a:pt x="4502" y="2948723"/>
                </a:moveTo>
                <a:lnTo>
                  <a:pt x="10019" y="2959100"/>
                </a:lnTo>
                <a:lnTo>
                  <a:pt x="19880" y="2971800"/>
                </a:lnTo>
                <a:lnTo>
                  <a:pt x="37039" y="2971800"/>
                </a:lnTo>
                <a:lnTo>
                  <a:pt x="4502" y="2948723"/>
                </a:lnTo>
                <a:close/>
              </a:path>
              <a:path w="2422525" h="2971800">
                <a:moveTo>
                  <a:pt x="37039" y="2908300"/>
                </a:moveTo>
                <a:lnTo>
                  <a:pt x="27071" y="2908300"/>
                </a:lnTo>
                <a:lnTo>
                  <a:pt x="14660" y="2921000"/>
                </a:lnTo>
                <a:lnTo>
                  <a:pt x="6070" y="2921000"/>
                </a:lnTo>
                <a:lnTo>
                  <a:pt x="2118" y="2941721"/>
                </a:lnTo>
                <a:lnTo>
                  <a:pt x="3267" y="2946400"/>
                </a:lnTo>
                <a:lnTo>
                  <a:pt x="4502" y="2948723"/>
                </a:lnTo>
                <a:lnTo>
                  <a:pt x="37039" y="2971800"/>
                </a:lnTo>
                <a:lnTo>
                  <a:pt x="61241" y="2971800"/>
                </a:lnTo>
                <a:lnTo>
                  <a:pt x="69374" y="2959100"/>
                </a:lnTo>
                <a:lnTo>
                  <a:pt x="72975" y="2946400"/>
                </a:lnTo>
                <a:lnTo>
                  <a:pt x="73788" y="2933700"/>
                </a:lnTo>
                <a:lnTo>
                  <a:pt x="71650" y="2933700"/>
                </a:lnTo>
                <a:lnTo>
                  <a:pt x="37039" y="2908300"/>
                </a:lnTo>
                <a:close/>
              </a:path>
              <a:path w="2422525" h="2971800">
                <a:moveTo>
                  <a:pt x="91708" y="2908300"/>
                </a:moveTo>
                <a:lnTo>
                  <a:pt x="72253" y="2908300"/>
                </a:lnTo>
                <a:lnTo>
                  <a:pt x="73542" y="2921000"/>
                </a:lnTo>
                <a:lnTo>
                  <a:pt x="73788" y="2933700"/>
                </a:lnTo>
                <a:lnTo>
                  <a:pt x="72975" y="2946400"/>
                </a:lnTo>
                <a:lnTo>
                  <a:pt x="69374" y="2959100"/>
                </a:lnTo>
                <a:lnTo>
                  <a:pt x="61241" y="2971800"/>
                </a:lnTo>
                <a:lnTo>
                  <a:pt x="98859" y="2971800"/>
                </a:lnTo>
                <a:lnTo>
                  <a:pt x="112583" y="2959100"/>
                </a:lnTo>
                <a:lnTo>
                  <a:pt x="121458" y="2959100"/>
                </a:lnTo>
                <a:lnTo>
                  <a:pt x="114504" y="2946400"/>
                </a:lnTo>
                <a:lnTo>
                  <a:pt x="111835" y="2946400"/>
                </a:lnTo>
                <a:lnTo>
                  <a:pt x="113844" y="2933700"/>
                </a:lnTo>
                <a:lnTo>
                  <a:pt x="120924" y="2921000"/>
                </a:lnTo>
                <a:lnTo>
                  <a:pt x="105109" y="2921000"/>
                </a:lnTo>
                <a:lnTo>
                  <a:pt x="91708" y="2908300"/>
                </a:lnTo>
                <a:close/>
              </a:path>
              <a:path w="2422525" h="2971800">
                <a:moveTo>
                  <a:pt x="2357858" y="2936346"/>
                </a:moveTo>
                <a:lnTo>
                  <a:pt x="2349638" y="2946400"/>
                </a:lnTo>
                <a:lnTo>
                  <a:pt x="2308200" y="2946400"/>
                </a:lnTo>
                <a:lnTo>
                  <a:pt x="2301699" y="2959100"/>
                </a:lnTo>
                <a:lnTo>
                  <a:pt x="2312000" y="2959100"/>
                </a:lnTo>
                <a:lnTo>
                  <a:pt x="2327724" y="2971800"/>
                </a:lnTo>
                <a:lnTo>
                  <a:pt x="2371329" y="2971800"/>
                </a:lnTo>
                <a:lnTo>
                  <a:pt x="2362086" y="2959100"/>
                </a:lnTo>
                <a:lnTo>
                  <a:pt x="2357217" y="2946400"/>
                </a:lnTo>
                <a:lnTo>
                  <a:pt x="2357858" y="2936346"/>
                </a:lnTo>
                <a:close/>
              </a:path>
              <a:path w="2422525" h="2971800">
                <a:moveTo>
                  <a:pt x="2399418" y="2908300"/>
                </a:moveTo>
                <a:lnTo>
                  <a:pt x="2380790" y="2908300"/>
                </a:lnTo>
                <a:lnTo>
                  <a:pt x="2357858" y="2936346"/>
                </a:lnTo>
                <a:lnTo>
                  <a:pt x="2357217" y="2946400"/>
                </a:lnTo>
                <a:lnTo>
                  <a:pt x="2362086" y="2959100"/>
                </a:lnTo>
                <a:lnTo>
                  <a:pt x="2371329" y="2971800"/>
                </a:lnTo>
                <a:lnTo>
                  <a:pt x="2385418" y="2971800"/>
                </a:lnTo>
                <a:lnTo>
                  <a:pt x="2413503" y="2951880"/>
                </a:lnTo>
                <a:lnTo>
                  <a:pt x="2415496" y="2946400"/>
                </a:lnTo>
                <a:lnTo>
                  <a:pt x="2415999" y="2933700"/>
                </a:lnTo>
                <a:lnTo>
                  <a:pt x="2410099" y="2921000"/>
                </a:lnTo>
                <a:lnTo>
                  <a:pt x="2399418" y="2908300"/>
                </a:lnTo>
                <a:close/>
              </a:path>
              <a:path w="2422525" h="2971800">
                <a:moveTo>
                  <a:pt x="2413503" y="2951880"/>
                </a:moveTo>
                <a:lnTo>
                  <a:pt x="2385418" y="2971800"/>
                </a:lnTo>
                <a:lnTo>
                  <a:pt x="2402738" y="2971800"/>
                </a:lnTo>
                <a:lnTo>
                  <a:pt x="2410877" y="2959100"/>
                </a:lnTo>
                <a:lnTo>
                  <a:pt x="2413503" y="2951880"/>
                </a:lnTo>
                <a:close/>
              </a:path>
              <a:path w="2422525" h="2971800">
                <a:moveTo>
                  <a:pt x="135748" y="2921000"/>
                </a:moveTo>
                <a:lnTo>
                  <a:pt x="120924" y="2921000"/>
                </a:lnTo>
                <a:lnTo>
                  <a:pt x="113844" y="2933700"/>
                </a:lnTo>
                <a:lnTo>
                  <a:pt x="111835" y="2946400"/>
                </a:lnTo>
                <a:lnTo>
                  <a:pt x="114504" y="2946400"/>
                </a:lnTo>
                <a:lnTo>
                  <a:pt x="121458" y="2959100"/>
                </a:lnTo>
                <a:lnTo>
                  <a:pt x="139149" y="2959100"/>
                </a:lnTo>
                <a:lnTo>
                  <a:pt x="142743" y="2946400"/>
                </a:lnTo>
                <a:lnTo>
                  <a:pt x="141791" y="2933700"/>
                </a:lnTo>
                <a:lnTo>
                  <a:pt x="135748" y="2921000"/>
                </a:lnTo>
                <a:close/>
              </a:path>
              <a:path w="2422525" h="2971800">
                <a:moveTo>
                  <a:pt x="658538" y="2921000"/>
                </a:moveTo>
                <a:lnTo>
                  <a:pt x="135748" y="2921000"/>
                </a:lnTo>
                <a:lnTo>
                  <a:pt x="141791" y="2933700"/>
                </a:lnTo>
                <a:lnTo>
                  <a:pt x="142743" y="2946400"/>
                </a:lnTo>
                <a:lnTo>
                  <a:pt x="139149" y="2959100"/>
                </a:lnTo>
                <a:lnTo>
                  <a:pt x="663069" y="2959100"/>
                </a:lnTo>
                <a:lnTo>
                  <a:pt x="656541" y="2946400"/>
                </a:lnTo>
                <a:lnTo>
                  <a:pt x="655124" y="2933700"/>
                </a:lnTo>
                <a:lnTo>
                  <a:pt x="658538" y="2921000"/>
                </a:lnTo>
                <a:close/>
              </a:path>
              <a:path w="2422525" h="2971800">
                <a:moveTo>
                  <a:pt x="674488" y="2921000"/>
                </a:moveTo>
                <a:lnTo>
                  <a:pt x="658538" y="2921000"/>
                </a:lnTo>
                <a:lnTo>
                  <a:pt x="655124" y="2933700"/>
                </a:lnTo>
                <a:lnTo>
                  <a:pt x="656541" y="2946400"/>
                </a:lnTo>
                <a:lnTo>
                  <a:pt x="663069" y="2959100"/>
                </a:lnTo>
                <a:lnTo>
                  <a:pt x="681737" y="2959100"/>
                </a:lnTo>
                <a:lnTo>
                  <a:pt x="684503" y="2946400"/>
                </a:lnTo>
                <a:lnTo>
                  <a:pt x="682196" y="2933700"/>
                </a:lnTo>
                <a:lnTo>
                  <a:pt x="674488" y="2921000"/>
                </a:lnTo>
                <a:close/>
              </a:path>
              <a:path w="2422525" h="2971800">
                <a:moveTo>
                  <a:pt x="1202853" y="2921000"/>
                </a:moveTo>
                <a:lnTo>
                  <a:pt x="674488" y="2921000"/>
                </a:lnTo>
                <a:lnTo>
                  <a:pt x="682196" y="2933700"/>
                </a:lnTo>
                <a:lnTo>
                  <a:pt x="684503" y="2946400"/>
                </a:lnTo>
                <a:lnTo>
                  <a:pt x="681737" y="2959100"/>
                </a:lnTo>
                <a:lnTo>
                  <a:pt x="1203387" y="2959100"/>
                </a:lnTo>
                <a:lnTo>
                  <a:pt x="1196433" y="2946400"/>
                </a:lnTo>
                <a:lnTo>
                  <a:pt x="1193764" y="2946400"/>
                </a:lnTo>
                <a:lnTo>
                  <a:pt x="1195774" y="2933700"/>
                </a:lnTo>
                <a:lnTo>
                  <a:pt x="1202853" y="2921000"/>
                </a:lnTo>
                <a:close/>
              </a:path>
              <a:path w="2422525" h="2971800">
                <a:moveTo>
                  <a:pt x="1226271" y="2946400"/>
                </a:moveTo>
                <a:lnTo>
                  <a:pt x="1196433" y="2946400"/>
                </a:lnTo>
                <a:lnTo>
                  <a:pt x="1203387" y="2959100"/>
                </a:lnTo>
                <a:lnTo>
                  <a:pt x="1219769" y="2959100"/>
                </a:lnTo>
                <a:lnTo>
                  <a:pt x="1226271" y="2946400"/>
                </a:lnTo>
                <a:close/>
              </a:path>
              <a:path w="2422525" h="2971800">
                <a:moveTo>
                  <a:pt x="1740468" y="2921000"/>
                </a:moveTo>
                <a:lnTo>
                  <a:pt x="1216533" y="2921000"/>
                </a:lnTo>
                <a:lnTo>
                  <a:pt x="1224798" y="2933700"/>
                </a:lnTo>
                <a:lnTo>
                  <a:pt x="1227996" y="2946400"/>
                </a:lnTo>
                <a:lnTo>
                  <a:pt x="1226271" y="2946400"/>
                </a:lnTo>
                <a:lnTo>
                  <a:pt x="1219769" y="2959100"/>
                </a:lnTo>
                <a:lnTo>
                  <a:pt x="1744998" y="2959100"/>
                </a:lnTo>
                <a:lnTo>
                  <a:pt x="1738471" y="2946400"/>
                </a:lnTo>
                <a:lnTo>
                  <a:pt x="1737053" y="2933700"/>
                </a:lnTo>
                <a:lnTo>
                  <a:pt x="1740468" y="2921000"/>
                </a:lnTo>
                <a:close/>
              </a:path>
              <a:path w="2422525" h="2971800">
                <a:moveTo>
                  <a:pt x="1756418" y="2921000"/>
                </a:moveTo>
                <a:lnTo>
                  <a:pt x="1740468" y="2921000"/>
                </a:lnTo>
                <a:lnTo>
                  <a:pt x="1737053" y="2933700"/>
                </a:lnTo>
                <a:lnTo>
                  <a:pt x="1738471" y="2946400"/>
                </a:lnTo>
                <a:lnTo>
                  <a:pt x="1744998" y="2959100"/>
                </a:lnTo>
                <a:lnTo>
                  <a:pt x="1763667" y="2959100"/>
                </a:lnTo>
                <a:lnTo>
                  <a:pt x="1766433" y="2946400"/>
                </a:lnTo>
                <a:lnTo>
                  <a:pt x="1764126" y="2933700"/>
                </a:lnTo>
                <a:lnTo>
                  <a:pt x="1756418" y="2921000"/>
                </a:lnTo>
                <a:close/>
              </a:path>
              <a:path w="2422525" h="2971800">
                <a:moveTo>
                  <a:pt x="2283694" y="2921000"/>
                </a:moveTo>
                <a:lnTo>
                  <a:pt x="1756418" y="2921000"/>
                </a:lnTo>
                <a:lnTo>
                  <a:pt x="1764126" y="2933700"/>
                </a:lnTo>
                <a:lnTo>
                  <a:pt x="1766433" y="2946400"/>
                </a:lnTo>
                <a:lnTo>
                  <a:pt x="1763667" y="2959100"/>
                </a:lnTo>
                <a:lnTo>
                  <a:pt x="2285377" y="2959100"/>
                </a:lnTo>
                <a:lnTo>
                  <a:pt x="2280068" y="2946400"/>
                </a:lnTo>
                <a:lnTo>
                  <a:pt x="2279624" y="2933700"/>
                </a:lnTo>
                <a:lnTo>
                  <a:pt x="2283694" y="2921000"/>
                </a:lnTo>
                <a:close/>
              </a:path>
              <a:path w="2422525" h="2971800">
                <a:moveTo>
                  <a:pt x="2298463" y="2921000"/>
                </a:moveTo>
                <a:lnTo>
                  <a:pt x="2283694" y="2921000"/>
                </a:lnTo>
                <a:lnTo>
                  <a:pt x="2279624" y="2933700"/>
                </a:lnTo>
                <a:lnTo>
                  <a:pt x="2280068" y="2946400"/>
                </a:lnTo>
                <a:lnTo>
                  <a:pt x="2285377" y="2959100"/>
                </a:lnTo>
                <a:lnTo>
                  <a:pt x="2301699" y="2959100"/>
                </a:lnTo>
                <a:lnTo>
                  <a:pt x="2308200" y="2946400"/>
                </a:lnTo>
                <a:lnTo>
                  <a:pt x="2309925" y="2946400"/>
                </a:lnTo>
                <a:lnTo>
                  <a:pt x="2306728" y="2933700"/>
                </a:lnTo>
                <a:lnTo>
                  <a:pt x="2298463" y="2921000"/>
                </a:lnTo>
                <a:close/>
              </a:path>
              <a:path w="2422525" h="2971800">
                <a:moveTo>
                  <a:pt x="2421047" y="2908300"/>
                </a:moveTo>
                <a:lnTo>
                  <a:pt x="2399418" y="2908300"/>
                </a:lnTo>
                <a:lnTo>
                  <a:pt x="2410099" y="2921000"/>
                </a:lnTo>
                <a:lnTo>
                  <a:pt x="2415999" y="2933700"/>
                </a:lnTo>
                <a:lnTo>
                  <a:pt x="2415496" y="2946400"/>
                </a:lnTo>
                <a:lnTo>
                  <a:pt x="2413503" y="2951880"/>
                </a:lnTo>
                <a:lnTo>
                  <a:pt x="2421230" y="2946400"/>
                </a:lnTo>
                <a:lnTo>
                  <a:pt x="2422050" y="2933700"/>
                </a:lnTo>
                <a:lnTo>
                  <a:pt x="2422456" y="2933700"/>
                </a:lnTo>
                <a:lnTo>
                  <a:pt x="2422456" y="2921000"/>
                </a:lnTo>
                <a:lnTo>
                  <a:pt x="2422304" y="2921000"/>
                </a:lnTo>
                <a:lnTo>
                  <a:pt x="2421047" y="2908300"/>
                </a:lnTo>
                <a:close/>
              </a:path>
              <a:path w="2422525" h="2971800">
                <a:moveTo>
                  <a:pt x="2118" y="2941721"/>
                </a:moveTo>
                <a:lnTo>
                  <a:pt x="1226" y="2946400"/>
                </a:lnTo>
                <a:lnTo>
                  <a:pt x="4502" y="2948723"/>
                </a:lnTo>
                <a:lnTo>
                  <a:pt x="3267" y="2946400"/>
                </a:lnTo>
                <a:lnTo>
                  <a:pt x="2118" y="2941721"/>
                </a:lnTo>
                <a:close/>
              </a:path>
              <a:path w="2422525" h="2971800">
                <a:moveTo>
                  <a:pt x="1216533" y="2921000"/>
                </a:moveTo>
                <a:lnTo>
                  <a:pt x="1202853" y="2921000"/>
                </a:lnTo>
                <a:lnTo>
                  <a:pt x="1195774" y="2933700"/>
                </a:lnTo>
                <a:lnTo>
                  <a:pt x="1193764" y="2946400"/>
                </a:lnTo>
                <a:lnTo>
                  <a:pt x="1227996" y="2946400"/>
                </a:lnTo>
                <a:lnTo>
                  <a:pt x="1224798" y="2933700"/>
                </a:lnTo>
                <a:lnTo>
                  <a:pt x="1216533" y="2921000"/>
                </a:lnTo>
                <a:close/>
              </a:path>
              <a:path w="2422525" h="2971800">
                <a:moveTo>
                  <a:pt x="2349193" y="2908300"/>
                </a:moveTo>
                <a:lnTo>
                  <a:pt x="2335138" y="2908300"/>
                </a:lnTo>
                <a:lnTo>
                  <a:pt x="2324994" y="2921000"/>
                </a:lnTo>
                <a:lnTo>
                  <a:pt x="2298463" y="2921000"/>
                </a:lnTo>
                <a:lnTo>
                  <a:pt x="2306728" y="2933700"/>
                </a:lnTo>
                <a:lnTo>
                  <a:pt x="2309925" y="2946400"/>
                </a:lnTo>
                <a:lnTo>
                  <a:pt x="2349638" y="2946400"/>
                </a:lnTo>
                <a:lnTo>
                  <a:pt x="2348664" y="2933700"/>
                </a:lnTo>
                <a:lnTo>
                  <a:pt x="2348185" y="2933700"/>
                </a:lnTo>
                <a:lnTo>
                  <a:pt x="2348185" y="2921000"/>
                </a:lnTo>
                <a:lnTo>
                  <a:pt x="2349193" y="2908300"/>
                </a:lnTo>
                <a:close/>
              </a:path>
              <a:path w="2422525" h="2971800">
                <a:moveTo>
                  <a:pt x="2370176" y="2908300"/>
                </a:moveTo>
                <a:lnTo>
                  <a:pt x="2349193" y="2908300"/>
                </a:lnTo>
                <a:lnTo>
                  <a:pt x="2348185" y="2921000"/>
                </a:lnTo>
                <a:lnTo>
                  <a:pt x="2348185" y="2933700"/>
                </a:lnTo>
                <a:lnTo>
                  <a:pt x="2348664" y="2933700"/>
                </a:lnTo>
                <a:lnTo>
                  <a:pt x="2349638" y="2946400"/>
                </a:lnTo>
                <a:lnTo>
                  <a:pt x="2357858" y="2936346"/>
                </a:lnTo>
                <a:lnTo>
                  <a:pt x="2358027" y="2933700"/>
                </a:lnTo>
                <a:lnTo>
                  <a:pt x="2362467" y="2921000"/>
                </a:lnTo>
                <a:lnTo>
                  <a:pt x="2370176" y="2908300"/>
                </a:lnTo>
                <a:close/>
              </a:path>
              <a:path w="2422525" h="2971800">
                <a:moveTo>
                  <a:pt x="6070" y="2921000"/>
                </a:moveTo>
                <a:lnTo>
                  <a:pt x="728" y="2921000"/>
                </a:lnTo>
                <a:lnTo>
                  <a:pt x="150" y="2933700"/>
                </a:lnTo>
                <a:lnTo>
                  <a:pt x="2118" y="2941721"/>
                </a:lnTo>
                <a:lnTo>
                  <a:pt x="6070" y="2921000"/>
                </a:lnTo>
                <a:close/>
              </a:path>
              <a:path w="2422525" h="2971800">
                <a:moveTo>
                  <a:pt x="2380790" y="2908300"/>
                </a:moveTo>
                <a:lnTo>
                  <a:pt x="2370176" y="2908300"/>
                </a:lnTo>
                <a:lnTo>
                  <a:pt x="2362467" y="2921000"/>
                </a:lnTo>
                <a:lnTo>
                  <a:pt x="2358027" y="2933700"/>
                </a:lnTo>
                <a:lnTo>
                  <a:pt x="2357858" y="2936346"/>
                </a:lnTo>
                <a:lnTo>
                  <a:pt x="2380790" y="2908300"/>
                </a:lnTo>
                <a:close/>
              </a:path>
              <a:path w="2422525" h="2971800">
                <a:moveTo>
                  <a:pt x="44996" y="2908300"/>
                </a:moveTo>
                <a:lnTo>
                  <a:pt x="37039" y="2908300"/>
                </a:lnTo>
                <a:lnTo>
                  <a:pt x="71650" y="2933700"/>
                </a:lnTo>
                <a:lnTo>
                  <a:pt x="66524" y="2921000"/>
                </a:lnTo>
                <a:lnTo>
                  <a:pt x="57893" y="2921000"/>
                </a:lnTo>
                <a:lnTo>
                  <a:pt x="44996" y="2908300"/>
                </a:lnTo>
                <a:close/>
              </a:path>
              <a:path w="2422525" h="2971800">
                <a:moveTo>
                  <a:pt x="72253" y="2908300"/>
                </a:moveTo>
                <a:lnTo>
                  <a:pt x="44996" y="2908300"/>
                </a:lnTo>
                <a:lnTo>
                  <a:pt x="57893" y="2921000"/>
                </a:lnTo>
                <a:lnTo>
                  <a:pt x="66524" y="2921000"/>
                </a:lnTo>
                <a:lnTo>
                  <a:pt x="71650" y="2933700"/>
                </a:lnTo>
                <a:lnTo>
                  <a:pt x="73788" y="2933700"/>
                </a:lnTo>
                <a:lnTo>
                  <a:pt x="73542" y="2921000"/>
                </a:lnTo>
                <a:lnTo>
                  <a:pt x="72253" y="2908300"/>
                </a:lnTo>
                <a:close/>
              </a:path>
              <a:path w="2422525" h="2971800">
                <a:moveTo>
                  <a:pt x="27071" y="2908300"/>
                </a:moveTo>
                <a:lnTo>
                  <a:pt x="4638" y="2908300"/>
                </a:lnTo>
                <a:lnTo>
                  <a:pt x="2342" y="2921000"/>
                </a:lnTo>
                <a:lnTo>
                  <a:pt x="14660" y="2921000"/>
                </a:lnTo>
                <a:lnTo>
                  <a:pt x="27071" y="2908300"/>
                </a:lnTo>
                <a:close/>
              </a:path>
              <a:path w="2422525" h="2971800">
                <a:moveTo>
                  <a:pt x="19453" y="2853683"/>
                </a:moveTo>
                <a:lnTo>
                  <a:pt x="16970" y="2857500"/>
                </a:lnTo>
                <a:lnTo>
                  <a:pt x="13564" y="2870200"/>
                </a:lnTo>
                <a:lnTo>
                  <a:pt x="12079" y="2882900"/>
                </a:lnTo>
                <a:lnTo>
                  <a:pt x="9860" y="2895600"/>
                </a:lnTo>
                <a:lnTo>
                  <a:pt x="7262" y="2908300"/>
                </a:lnTo>
                <a:lnTo>
                  <a:pt x="70174" y="2908300"/>
                </a:lnTo>
                <a:lnTo>
                  <a:pt x="67662" y="2895600"/>
                </a:lnTo>
                <a:lnTo>
                  <a:pt x="65073" y="2895600"/>
                </a:lnTo>
                <a:lnTo>
                  <a:pt x="62764" y="2882900"/>
                </a:lnTo>
                <a:lnTo>
                  <a:pt x="61093" y="2870200"/>
                </a:lnTo>
                <a:lnTo>
                  <a:pt x="33307" y="2870200"/>
                </a:lnTo>
                <a:lnTo>
                  <a:pt x="21576" y="2857500"/>
                </a:lnTo>
                <a:lnTo>
                  <a:pt x="19453" y="2853683"/>
                </a:lnTo>
                <a:close/>
              </a:path>
              <a:path w="2422525" h="2971800">
                <a:moveTo>
                  <a:pt x="2364668" y="2848214"/>
                </a:moveTo>
                <a:lnTo>
                  <a:pt x="2361793" y="2857500"/>
                </a:lnTo>
                <a:lnTo>
                  <a:pt x="2360785" y="2870200"/>
                </a:lnTo>
                <a:lnTo>
                  <a:pt x="2358264" y="2882900"/>
                </a:lnTo>
                <a:lnTo>
                  <a:pt x="2351713" y="2908300"/>
                </a:lnTo>
                <a:lnTo>
                  <a:pt x="2418839" y="2908300"/>
                </a:lnTo>
                <a:lnTo>
                  <a:pt x="2416071" y="2895600"/>
                </a:lnTo>
                <a:lnTo>
                  <a:pt x="2413134" y="2882900"/>
                </a:lnTo>
                <a:lnTo>
                  <a:pt x="2410421" y="2882900"/>
                </a:lnTo>
                <a:lnTo>
                  <a:pt x="2408321" y="2870200"/>
                </a:lnTo>
                <a:lnTo>
                  <a:pt x="2373806" y="2870200"/>
                </a:lnTo>
                <a:lnTo>
                  <a:pt x="2365258" y="2857500"/>
                </a:lnTo>
                <a:lnTo>
                  <a:pt x="2364668" y="2848214"/>
                </a:lnTo>
                <a:close/>
              </a:path>
              <a:path w="2422525" h="2971800">
                <a:moveTo>
                  <a:pt x="47041" y="2832100"/>
                </a:moveTo>
                <a:lnTo>
                  <a:pt x="36031" y="2832100"/>
                </a:lnTo>
                <a:lnTo>
                  <a:pt x="25233" y="2844800"/>
                </a:lnTo>
                <a:lnTo>
                  <a:pt x="19453" y="2853683"/>
                </a:lnTo>
                <a:lnTo>
                  <a:pt x="21576" y="2857500"/>
                </a:lnTo>
                <a:lnTo>
                  <a:pt x="33307" y="2870200"/>
                </a:lnTo>
                <a:lnTo>
                  <a:pt x="46121" y="2870200"/>
                </a:lnTo>
                <a:lnTo>
                  <a:pt x="56436" y="2857500"/>
                </a:lnTo>
                <a:lnTo>
                  <a:pt x="60434" y="2845508"/>
                </a:lnTo>
                <a:lnTo>
                  <a:pt x="60415" y="2844800"/>
                </a:lnTo>
                <a:lnTo>
                  <a:pt x="55943" y="2844800"/>
                </a:lnTo>
                <a:lnTo>
                  <a:pt x="47041" y="2832100"/>
                </a:lnTo>
                <a:close/>
              </a:path>
              <a:path w="2422525" h="2971800">
                <a:moveTo>
                  <a:pt x="60434" y="2845508"/>
                </a:moveTo>
                <a:lnTo>
                  <a:pt x="56436" y="2857500"/>
                </a:lnTo>
                <a:lnTo>
                  <a:pt x="46121" y="2870200"/>
                </a:lnTo>
                <a:lnTo>
                  <a:pt x="61093" y="2870200"/>
                </a:lnTo>
                <a:lnTo>
                  <a:pt x="60434" y="2845508"/>
                </a:lnTo>
                <a:close/>
              </a:path>
              <a:path w="2422525" h="2971800">
                <a:moveTo>
                  <a:pt x="2388050" y="2832100"/>
                </a:moveTo>
                <a:lnTo>
                  <a:pt x="2375599" y="2832100"/>
                </a:lnTo>
                <a:lnTo>
                  <a:pt x="2365725" y="2844800"/>
                </a:lnTo>
                <a:lnTo>
                  <a:pt x="2364668" y="2848214"/>
                </a:lnTo>
                <a:lnTo>
                  <a:pt x="2365258" y="2857500"/>
                </a:lnTo>
                <a:lnTo>
                  <a:pt x="2373806" y="2870200"/>
                </a:lnTo>
                <a:lnTo>
                  <a:pt x="2385075" y="2870200"/>
                </a:lnTo>
                <a:lnTo>
                  <a:pt x="2396410" y="2857500"/>
                </a:lnTo>
                <a:lnTo>
                  <a:pt x="2405157" y="2857500"/>
                </a:lnTo>
                <a:lnTo>
                  <a:pt x="2407420" y="2849300"/>
                </a:lnTo>
                <a:lnTo>
                  <a:pt x="2407226" y="2844800"/>
                </a:lnTo>
                <a:lnTo>
                  <a:pt x="2399714" y="2844800"/>
                </a:lnTo>
                <a:lnTo>
                  <a:pt x="2388050" y="2832100"/>
                </a:lnTo>
                <a:close/>
              </a:path>
              <a:path w="2422525" h="2971800">
                <a:moveTo>
                  <a:pt x="2407420" y="2849300"/>
                </a:moveTo>
                <a:lnTo>
                  <a:pt x="2405157" y="2857500"/>
                </a:lnTo>
                <a:lnTo>
                  <a:pt x="2396410" y="2857500"/>
                </a:lnTo>
                <a:lnTo>
                  <a:pt x="2385075" y="2870200"/>
                </a:lnTo>
                <a:lnTo>
                  <a:pt x="2408321" y="2870200"/>
                </a:lnTo>
                <a:lnTo>
                  <a:pt x="2407420" y="2849300"/>
                </a:lnTo>
                <a:close/>
              </a:path>
              <a:path w="2422525" h="2971800">
                <a:moveTo>
                  <a:pt x="15726" y="2304710"/>
                </a:moveTo>
                <a:lnTo>
                  <a:pt x="14049" y="2311400"/>
                </a:lnTo>
                <a:lnTo>
                  <a:pt x="15974" y="2336800"/>
                </a:lnTo>
                <a:lnTo>
                  <a:pt x="16172" y="2349500"/>
                </a:lnTo>
                <a:lnTo>
                  <a:pt x="14833" y="2362200"/>
                </a:lnTo>
                <a:lnTo>
                  <a:pt x="15011" y="2374900"/>
                </a:lnTo>
                <a:lnTo>
                  <a:pt x="17169" y="2387600"/>
                </a:lnTo>
                <a:lnTo>
                  <a:pt x="20065" y="2400300"/>
                </a:lnTo>
                <a:lnTo>
                  <a:pt x="22458" y="2413000"/>
                </a:lnTo>
                <a:lnTo>
                  <a:pt x="23107" y="2425700"/>
                </a:lnTo>
                <a:lnTo>
                  <a:pt x="22433" y="2438400"/>
                </a:lnTo>
                <a:lnTo>
                  <a:pt x="20802" y="2463800"/>
                </a:lnTo>
                <a:lnTo>
                  <a:pt x="20064" y="2476500"/>
                </a:lnTo>
                <a:lnTo>
                  <a:pt x="19521" y="2489200"/>
                </a:lnTo>
                <a:lnTo>
                  <a:pt x="19282" y="2501900"/>
                </a:lnTo>
                <a:lnTo>
                  <a:pt x="18955" y="2514600"/>
                </a:lnTo>
                <a:lnTo>
                  <a:pt x="18866" y="2527300"/>
                </a:lnTo>
                <a:lnTo>
                  <a:pt x="19507" y="2540000"/>
                </a:lnTo>
                <a:lnTo>
                  <a:pt x="21370" y="2552700"/>
                </a:lnTo>
                <a:lnTo>
                  <a:pt x="21905" y="2565400"/>
                </a:lnTo>
                <a:lnTo>
                  <a:pt x="21454" y="2578100"/>
                </a:lnTo>
                <a:lnTo>
                  <a:pt x="20265" y="2590800"/>
                </a:lnTo>
                <a:lnTo>
                  <a:pt x="18585" y="2603500"/>
                </a:lnTo>
                <a:lnTo>
                  <a:pt x="16660" y="2628900"/>
                </a:lnTo>
                <a:lnTo>
                  <a:pt x="14740" y="2641600"/>
                </a:lnTo>
                <a:lnTo>
                  <a:pt x="13071" y="2654300"/>
                </a:lnTo>
                <a:lnTo>
                  <a:pt x="11900" y="2654300"/>
                </a:lnTo>
                <a:lnTo>
                  <a:pt x="11475" y="2667000"/>
                </a:lnTo>
                <a:lnTo>
                  <a:pt x="12465" y="2679700"/>
                </a:lnTo>
                <a:lnTo>
                  <a:pt x="14226" y="2692400"/>
                </a:lnTo>
                <a:lnTo>
                  <a:pt x="18516" y="2717800"/>
                </a:lnTo>
                <a:lnTo>
                  <a:pt x="20275" y="2730500"/>
                </a:lnTo>
                <a:lnTo>
                  <a:pt x="21263" y="2743200"/>
                </a:lnTo>
                <a:lnTo>
                  <a:pt x="20790" y="2755900"/>
                </a:lnTo>
                <a:lnTo>
                  <a:pt x="19887" y="2768600"/>
                </a:lnTo>
                <a:lnTo>
                  <a:pt x="16217" y="2806700"/>
                </a:lnTo>
                <a:lnTo>
                  <a:pt x="15214" y="2819400"/>
                </a:lnTo>
                <a:lnTo>
                  <a:pt x="14591" y="2832100"/>
                </a:lnTo>
                <a:lnTo>
                  <a:pt x="14511" y="2844800"/>
                </a:lnTo>
                <a:lnTo>
                  <a:pt x="19453" y="2853683"/>
                </a:lnTo>
                <a:lnTo>
                  <a:pt x="25233" y="2844800"/>
                </a:lnTo>
                <a:lnTo>
                  <a:pt x="36031" y="2832100"/>
                </a:lnTo>
                <a:lnTo>
                  <a:pt x="60507" y="2832100"/>
                </a:lnTo>
                <a:lnTo>
                  <a:pt x="59786" y="2819400"/>
                </a:lnTo>
                <a:lnTo>
                  <a:pt x="58826" y="2806700"/>
                </a:lnTo>
                <a:lnTo>
                  <a:pt x="58002" y="2806700"/>
                </a:lnTo>
                <a:lnTo>
                  <a:pt x="57690" y="2794000"/>
                </a:lnTo>
                <a:lnTo>
                  <a:pt x="58860" y="2768600"/>
                </a:lnTo>
                <a:lnTo>
                  <a:pt x="59199" y="2743200"/>
                </a:lnTo>
                <a:lnTo>
                  <a:pt x="58843" y="2730500"/>
                </a:lnTo>
                <a:lnTo>
                  <a:pt x="57395" y="2730500"/>
                </a:lnTo>
                <a:lnTo>
                  <a:pt x="56704" y="2717800"/>
                </a:lnTo>
                <a:lnTo>
                  <a:pt x="56434" y="2717800"/>
                </a:lnTo>
                <a:lnTo>
                  <a:pt x="56499" y="2705100"/>
                </a:lnTo>
                <a:lnTo>
                  <a:pt x="56808" y="2692400"/>
                </a:lnTo>
                <a:lnTo>
                  <a:pt x="57275" y="2679700"/>
                </a:lnTo>
                <a:lnTo>
                  <a:pt x="57812" y="2667000"/>
                </a:lnTo>
                <a:lnTo>
                  <a:pt x="58330" y="2641600"/>
                </a:lnTo>
                <a:lnTo>
                  <a:pt x="58741" y="2628900"/>
                </a:lnTo>
                <a:lnTo>
                  <a:pt x="58958" y="2616200"/>
                </a:lnTo>
                <a:lnTo>
                  <a:pt x="58892" y="2603500"/>
                </a:lnTo>
                <a:lnTo>
                  <a:pt x="58455" y="2590800"/>
                </a:lnTo>
                <a:lnTo>
                  <a:pt x="57560" y="2578100"/>
                </a:lnTo>
                <a:lnTo>
                  <a:pt x="56833" y="2565400"/>
                </a:lnTo>
                <a:lnTo>
                  <a:pt x="56461" y="2552700"/>
                </a:lnTo>
                <a:lnTo>
                  <a:pt x="56565" y="2540000"/>
                </a:lnTo>
                <a:lnTo>
                  <a:pt x="58695" y="2501900"/>
                </a:lnTo>
                <a:lnTo>
                  <a:pt x="60019" y="2489200"/>
                </a:lnTo>
                <a:lnTo>
                  <a:pt x="61279" y="2489200"/>
                </a:lnTo>
                <a:lnTo>
                  <a:pt x="62276" y="2476500"/>
                </a:lnTo>
                <a:lnTo>
                  <a:pt x="62811" y="2451100"/>
                </a:lnTo>
                <a:lnTo>
                  <a:pt x="62685" y="2438400"/>
                </a:lnTo>
                <a:lnTo>
                  <a:pt x="61698" y="2425700"/>
                </a:lnTo>
                <a:lnTo>
                  <a:pt x="59650" y="2413000"/>
                </a:lnTo>
                <a:lnTo>
                  <a:pt x="59355" y="2400300"/>
                </a:lnTo>
                <a:lnTo>
                  <a:pt x="60196" y="2387600"/>
                </a:lnTo>
                <a:lnTo>
                  <a:pt x="61471" y="2374900"/>
                </a:lnTo>
                <a:lnTo>
                  <a:pt x="62474" y="2362200"/>
                </a:lnTo>
                <a:lnTo>
                  <a:pt x="62528" y="2349500"/>
                </a:lnTo>
                <a:lnTo>
                  <a:pt x="62016" y="2349500"/>
                </a:lnTo>
                <a:lnTo>
                  <a:pt x="61249" y="2336800"/>
                </a:lnTo>
                <a:lnTo>
                  <a:pt x="60541" y="2324100"/>
                </a:lnTo>
                <a:lnTo>
                  <a:pt x="26584" y="2324100"/>
                </a:lnTo>
                <a:lnTo>
                  <a:pt x="17830" y="2311400"/>
                </a:lnTo>
                <a:lnTo>
                  <a:pt x="15726" y="2304710"/>
                </a:lnTo>
                <a:close/>
              </a:path>
              <a:path w="2422525" h="2971800">
                <a:moveTo>
                  <a:pt x="2408588" y="2832100"/>
                </a:moveTo>
                <a:lnTo>
                  <a:pt x="2388050" y="2832100"/>
                </a:lnTo>
                <a:lnTo>
                  <a:pt x="2399714" y="2844800"/>
                </a:lnTo>
                <a:lnTo>
                  <a:pt x="2407226" y="2844800"/>
                </a:lnTo>
                <a:lnTo>
                  <a:pt x="2407420" y="2849300"/>
                </a:lnTo>
                <a:lnTo>
                  <a:pt x="2408662" y="2844800"/>
                </a:lnTo>
                <a:lnTo>
                  <a:pt x="2408588" y="2832100"/>
                </a:lnTo>
                <a:close/>
              </a:path>
              <a:path w="2422525" h="2971800">
                <a:moveTo>
                  <a:pt x="2405005" y="2425700"/>
                </a:moveTo>
                <a:lnTo>
                  <a:pt x="2366426" y="2425700"/>
                </a:lnTo>
                <a:lnTo>
                  <a:pt x="2365677" y="2438400"/>
                </a:lnTo>
                <a:lnTo>
                  <a:pt x="2365234" y="2451100"/>
                </a:lnTo>
                <a:lnTo>
                  <a:pt x="2365427" y="2463800"/>
                </a:lnTo>
                <a:lnTo>
                  <a:pt x="2366591" y="2476500"/>
                </a:lnTo>
                <a:lnTo>
                  <a:pt x="2366299" y="2489200"/>
                </a:lnTo>
                <a:lnTo>
                  <a:pt x="2365440" y="2501900"/>
                </a:lnTo>
                <a:lnTo>
                  <a:pt x="2364453" y="2514600"/>
                </a:lnTo>
                <a:lnTo>
                  <a:pt x="2363778" y="2527300"/>
                </a:lnTo>
                <a:lnTo>
                  <a:pt x="2363857" y="2540000"/>
                </a:lnTo>
                <a:lnTo>
                  <a:pt x="2365130" y="2565400"/>
                </a:lnTo>
                <a:lnTo>
                  <a:pt x="2365703" y="2578100"/>
                </a:lnTo>
                <a:lnTo>
                  <a:pt x="2365497" y="2590800"/>
                </a:lnTo>
                <a:lnTo>
                  <a:pt x="2364764" y="2603500"/>
                </a:lnTo>
                <a:lnTo>
                  <a:pt x="2362722" y="2628900"/>
                </a:lnTo>
                <a:lnTo>
                  <a:pt x="2361918" y="2641600"/>
                </a:lnTo>
                <a:lnTo>
                  <a:pt x="2361595" y="2654300"/>
                </a:lnTo>
                <a:lnTo>
                  <a:pt x="2361743" y="2654300"/>
                </a:lnTo>
                <a:lnTo>
                  <a:pt x="2362089" y="2667000"/>
                </a:lnTo>
                <a:lnTo>
                  <a:pt x="2362586" y="2679700"/>
                </a:lnTo>
                <a:lnTo>
                  <a:pt x="2363182" y="2692400"/>
                </a:lnTo>
                <a:lnTo>
                  <a:pt x="2363831" y="2717800"/>
                </a:lnTo>
                <a:lnTo>
                  <a:pt x="2364481" y="2730500"/>
                </a:lnTo>
                <a:lnTo>
                  <a:pt x="2365085" y="2743200"/>
                </a:lnTo>
                <a:lnTo>
                  <a:pt x="2365594" y="2755900"/>
                </a:lnTo>
                <a:lnTo>
                  <a:pt x="2365156" y="2768600"/>
                </a:lnTo>
                <a:lnTo>
                  <a:pt x="2364366" y="2794000"/>
                </a:lnTo>
                <a:lnTo>
                  <a:pt x="2364114" y="2806700"/>
                </a:lnTo>
                <a:lnTo>
                  <a:pt x="2364106" y="2832100"/>
                </a:lnTo>
                <a:lnTo>
                  <a:pt x="2364450" y="2844800"/>
                </a:lnTo>
                <a:lnTo>
                  <a:pt x="2364668" y="2848214"/>
                </a:lnTo>
                <a:lnTo>
                  <a:pt x="2365725" y="2844800"/>
                </a:lnTo>
                <a:lnTo>
                  <a:pt x="2375599" y="2832100"/>
                </a:lnTo>
                <a:lnTo>
                  <a:pt x="2408588" y="2832100"/>
                </a:lnTo>
                <a:lnTo>
                  <a:pt x="2408244" y="2819400"/>
                </a:lnTo>
                <a:lnTo>
                  <a:pt x="2407716" y="2806700"/>
                </a:lnTo>
                <a:lnTo>
                  <a:pt x="2406529" y="2781300"/>
                </a:lnTo>
                <a:lnTo>
                  <a:pt x="2406082" y="2768600"/>
                </a:lnTo>
                <a:lnTo>
                  <a:pt x="2406487" y="2755900"/>
                </a:lnTo>
                <a:lnTo>
                  <a:pt x="2407612" y="2743200"/>
                </a:lnTo>
                <a:lnTo>
                  <a:pt x="2408088" y="2730500"/>
                </a:lnTo>
                <a:lnTo>
                  <a:pt x="2406548" y="2730500"/>
                </a:lnTo>
                <a:lnTo>
                  <a:pt x="2404575" y="2717800"/>
                </a:lnTo>
                <a:lnTo>
                  <a:pt x="2402745" y="2705100"/>
                </a:lnTo>
                <a:lnTo>
                  <a:pt x="2401316" y="2692400"/>
                </a:lnTo>
                <a:lnTo>
                  <a:pt x="2400547" y="2679700"/>
                </a:lnTo>
                <a:lnTo>
                  <a:pt x="2400698" y="2667000"/>
                </a:lnTo>
                <a:lnTo>
                  <a:pt x="2402025" y="2654300"/>
                </a:lnTo>
                <a:lnTo>
                  <a:pt x="2402667" y="2641600"/>
                </a:lnTo>
                <a:lnTo>
                  <a:pt x="2402903" y="2628900"/>
                </a:lnTo>
                <a:lnTo>
                  <a:pt x="2402926" y="2590800"/>
                </a:lnTo>
                <a:lnTo>
                  <a:pt x="2403096" y="2578100"/>
                </a:lnTo>
                <a:lnTo>
                  <a:pt x="2403417" y="2578100"/>
                </a:lnTo>
                <a:lnTo>
                  <a:pt x="2403900" y="2565400"/>
                </a:lnTo>
                <a:lnTo>
                  <a:pt x="2404578" y="2552700"/>
                </a:lnTo>
                <a:lnTo>
                  <a:pt x="2405485" y="2540000"/>
                </a:lnTo>
                <a:lnTo>
                  <a:pt x="2406655" y="2527300"/>
                </a:lnTo>
                <a:lnTo>
                  <a:pt x="2408122" y="2501900"/>
                </a:lnTo>
                <a:lnTo>
                  <a:pt x="2408566" y="2489200"/>
                </a:lnTo>
                <a:lnTo>
                  <a:pt x="2408177" y="2476500"/>
                </a:lnTo>
                <a:lnTo>
                  <a:pt x="2407291" y="2463800"/>
                </a:lnTo>
                <a:lnTo>
                  <a:pt x="2406242" y="2451100"/>
                </a:lnTo>
                <a:lnTo>
                  <a:pt x="2405369" y="2438400"/>
                </a:lnTo>
                <a:lnTo>
                  <a:pt x="2405005" y="2425700"/>
                </a:lnTo>
                <a:close/>
              </a:path>
              <a:path w="2422525" h="2971800">
                <a:moveTo>
                  <a:pt x="60507" y="2832100"/>
                </a:moveTo>
                <a:lnTo>
                  <a:pt x="47041" y="2832100"/>
                </a:lnTo>
                <a:lnTo>
                  <a:pt x="55943" y="2844800"/>
                </a:lnTo>
                <a:lnTo>
                  <a:pt x="60415" y="2844800"/>
                </a:lnTo>
                <a:lnTo>
                  <a:pt x="60434" y="2845508"/>
                </a:lnTo>
                <a:lnTo>
                  <a:pt x="60670" y="2844800"/>
                </a:lnTo>
                <a:lnTo>
                  <a:pt x="60507" y="2832100"/>
                </a:lnTo>
                <a:close/>
              </a:path>
              <a:path w="2422525" h="2971800">
                <a:moveTo>
                  <a:pt x="2363956" y="2306301"/>
                </a:moveTo>
                <a:lnTo>
                  <a:pt x="2362077" y="2311400"/>
                </a:lnTo>
                <a:lnTo>
                  <a:pt x="2362749" y="2324100"/>
                </a:lnTo>
                <a:lnTo>
                  <a:pt x="2363803" y="2336800"/>
                </a:lnTo>
                <a:lnTo>
                  <a:pt x="2364012" y="2349500"/>
                </a:lnTo>
                <a:lnTo>
                  <a:pt x="2362149" y="2362200"/>
                </a:lnTo>
                <a:lnTo>
                  <a:pt x="2361842" y="2362200"/>
                </a:lnTo>
                <a:lnTo>
                  <a:pt x="2363150" y="2374900"/>
                </a:lnTo>
                <a:lnTo>
                  <a:pt x="2365110" y="2387600"/>
                </a:lnTo>
                <a:lnTo>
                  <a:pt x="2366763" y="2413000"/>
                </a:lnTo>
                <a:lnTo>
                  <a:pt x="2367146" y="2425700"/>
                </a:lnTo>
                <a:lnTo>
                  <a:pt x="2405105" y="2425700"/>
                </a:lnTo>
                <a:lnTo>
                  <a:pt x="2405317" y="2413000"/>
                </a:lnTo>
                <a:lnTo>
                  <a:pt x="2405639" y="2400300"/>
                </a:lnTo>
                <a:lnTo>
                  <a:pt x="2406072" y="2387600"/>
                </a:lnTo>
                <a:lnTo>
                  <a:pt x="2406614" y="2374900"/>
                </a:lnTo>
                <a:lnTo>
                  <a:pt x="2407263" y="2349500"/>
                </a:lnTo>
                <a:lnTo>
                  <a:pt x="2407767" y="2336800"/>
                </a:lnTo>
                <a:lnTo>
                  <a:pt x="2408141" y="2324100"/>
                </a:lnTo>
                <a:lnTo>
                  <a:pt x="2385248" y="2324100"/>
                </a:lnTo>
                <a:lnTo>
                  <a:pt x="2374004" y="2311400"/>
                </a:lnTo>
                <a:lnTo>
                  <a:pt x="2365347" y="2311400"/>
                </a:lnTo>
                <a:lnTo>
                  <a:pt x="2363956" y="2306301"/>
                </a:lnTo>
                <a:close/>
              </a:path>
              <a:path w="2422525" h="2971800">
                <a:moveTo>
                  <a:pt x="47238" y="2286000"/>
                </a:moveTo>
                <a:lnTo>
                  <a:pt x="25432" y="2286000"/>
                </a:lnTo>
                <a:lnTo>
                  <a:pt x="17234" y="2298700"/>
                </a:lnTo>
                <a:lnTo>
                  <a:pt x="15726" y="2304710"/>
                </a:lnTo>
                <a:lnTo>
                  <a:pt x="17830" y="2311400"/>
                </a:lnTo>
                <a:lnTo>
                  <a:pt x="26584" y="2324100"/>
                </a:lnTo>
                <a:lnTo>
                  <a:pt x="48582" y="2324100"/>
                </a:lnTo>
                <a:lnTo>
                  <a:pt x="56927" y="2311400"/>
                </a:lnTo>
                <a:lnTo>
                  <a:pt x="60205" y="2298825"/>
                </a:lnTo>
                <a:lnTo>
                  <a:pt x="56030" y="2298700"/>
                </a:lnTo>
                <a:lnTo>
                  <a:pt x="47238" y="2286000"/>
                </a:lnTo>
                <a:close/>
              </a:path>
              <a:path w="2422525" h="2971800">
                <a:moveTo>
                  <a:pt x="60206" y="2298821"/>
                </a:moveTo>
                <a:lnTo>
                  <a:pt x="56927" y="2311400"/>
                </a:lnTo>
                <a:lnTo>
                  <a:pt x="48582" y="2324100"/>
                </a:lnTo>
                <a:lnTo>
                  <a:pt x="60541" y="2324100"/>
                </a:lnTo>
                <a:lnTo>
                  <a:pt x="60206" y="2298821"/>
                </a:lnTo>
                <a:close/>
              </a:path>
              <a:path w="2422525" h="2971800">
                <a:moveTo>
                  <a:pt x="2396477" y="2311400"/>
                </a:moveTo>
                <a:lnTo>
                  <a:pt x="2374004" y="2311400"/>
                </a:lnTo>
                <a:lnTo>
                  <a:pt x="2385248" y="2324100"/>
                </a:lnTo>
                <a:lnTo>
                  <a:pt x="2396477" y="2311400"/>
                </a:lnTo>
                <a:close/>
              </a:path>
              <a:path w="2422525" h="2971800">
                <a:moveTo>
                  <a:pt x="2408434" y="2298825"/>
                </a:moveTo>
                <a:lnTo>
                  <a:pt x="2405085" y="2311400"/>
                </a:lnTo>
                <a:lnTo>
                  <a:pt x="2396477" y="2311400"/>
                </a:lnTo>
                <a:lnTo>
                  <a:pt x="2385248" y="2324100"/>
                </a:lnTo>
                <a:lnTo>
                  <a:pt x="2408141" y="2324100"/>
                </a:lnTo>
                <a:lnTo>
                  <a:pt x="2408370" y="2311400"/>
                </a:lnTo>
                <a:lnTo>
                  <a:pt x="2408434" y="2298825"/>
                </a:lnTo>
                <a:close/>
              </a:path>
              <a:path w="2422525" h="2971800">
                <a:moveTo>
                  <a:pt x="2391490" y="2286000"/>
                </a:moveTo>
                <a:lnTo>
                  <a:pt x="2377976" y="2286000"/>
                </a:lnTo>
                <a:lnTo>
                  <a:pt x="2366758" y="2298700"/>
                </a:lnTo>
                <a:lnTo>
                  <a:pt x="2363956" y="2306301"/>
                </a:lnTo>
                <a:lnTo>
                  <a:pt x="2365347" y="2311400"/>
                </a:lnTo>
                <a:lnTo>
                  <a:pt x="2405085" y="2311400"/>
                </a:lnTo>
                <a:lnTo>
                  <a:pt x="2408434" y="2298825"/>
                </a:lnTo>
                <a:lnTo>
                  <a:pt x="2403057" y="2298700"/>
                </a:lnTo>
                <a:lnTo>
                  <a:pt x="2391490" y="2286000"/>
                </a:lnTo>
                <a:close/>
              </a:path>
              <a:path w="2422525" h="2971800">
                <a:moveTo>
                  <a:pt x="2366425" y="1765300"/>
                </a:moveTo>
                <a:lnTo>
                  <a:pt x="2362217" y="1765300"/>
                </a:lnTo>
                <a:lnTo>
                  <a:pt x="2362482" y="1778000"/>
                </a:lnTo>
                <a:lnTo>
                  <a:pt x="2362924" y="1790700"/>
                </a:lnTo>
                <a:lnTo>
                  <a:pt x="2364648" y="1828800"/>
                </a:lnTo>
                <a:lnTo>
                  <a:pt x="2365134" y="1841500"/>
                </a:lnTo>
                <a:lnTo>
                  <a:pt x="2365464" y="1854200"/>
                </a:lnTo>
                <a:lnTo>
                  <a:pt x="2365572" y="1866900"/>
                </a:lnTo>
                <a:lnTo>
                  <a:pt x="2365154" y="1892300"/>
                </a:lnTo>
                <a:lnTo>
                  <a:pt x="2365097" y="1905000"/>
                </a:lnTo>
                <a:lnTo>
                  <a:pt x="2365339" y="1917700"/>
                </a:lnTo>
                <a:lnTo>
                  <a:pt x="2366027" y="1930400"/>
                </a:lnTo>
                <a:lnTo>
                  <a:pt x="2367308" y="1955800"/>
                </a:lnTo>
                <a:lnTo>
                  <a:pt x="2368289" y="1968500"/>
                </a:lnTo>
                <a:lnTo>
                  <a:pt x="2368254" y="1981200"/>
                </a:lnTo>
                <a:lnTo>
                  <a:pt x="2367462" y="1993900"/>
                </a:lnTo>
                <a:lnTo>
                  <a:pt x="2366173" y="2006600"/>
                </a:lnTo>
                <a:lnTo>
                  <a:pt x="2364647" y="2019300"/>
                </a:lnTo>
                <a:lnTo>
                  <a:pt x="2363144" y="2019300"/>
                </a:lnTo>
                <a:lnTo>
                  <a:pt x="2361924" y="2032000"/>
                </a:lnTo>
                <a:lnTo>
                  <a:pt x="2361246" y="2044700"/>
                </a:lnTo>
                <a:lnTo>
                  <a:pt x="2361154" y="2070100"/>
                </a:lnTo>
                <a:lnTo>
                  <a:pt x="2361459" y="2082800"/>
                </a:lnTo>
                <a:lnTo>
                  <a:pt x="2361920" y="2095500"/>
                </a:lnTo>
                <a:lnTo>
                  <a:pt x="2362481" y="2108200"/>
                </a:lnTo>
                <a:lnTo>
                  <a:pt x="2363668" y="2133600"/>
                </a:lnTo>
                <a:lnTo>
                  <a:pt x="2364179" y="2146300"/>
                </a:lnTo>
                <a:lnTo>
                  <a:pt x="2364152" y="2159000"/>
                </a:lnTo>
                <a:lnTo>
                  <a:pt x="2363710" y="2184400"/>
                </a:lnTo>
                <a:lnTo>
                  <a:pt x="2363720" y="2197100"/>
                </a:lnTo>
                <a:lnTo>
                  <a:pt x="2364165" y="2209800"/>
                </a:lnTo>
                <a:lnTo>
                  <a:pt x="2365257" y="2222500"/>
                </a:lnTo>
                <a:lnTo>
                  <a:pt x="2366141" y="2235200"/>
                </a:lnTo>
                <a:lnTo>
                  <a:pt x="2366618" y="2247900"/>
                </a:lnTo>
                <a:lnTo>
                  <a:pt x="2366665" y="2260600"/>
                </a:lnTo>
                <a:lnTo>
                  <a:pt x="2364987" y="2273300"/>
                </a:lnTo>
                <a:lnTo>
                  <a:pt x="2362903" y="2286000"/>
                </a:lnTo>
                <a:lnTo>
                  <a:pt x="2361882" y="2298700"/>
                </a:lnTo>
                <a:lnTo>
                  <a:pt x="2363956" y="2306301"/>
                </a:lnTo>
                <a:lnTo>
                  <a:pt x="2366758" y="2298700"/>
                </a:lnTo>
                <a:lnTo>
                  <a:pt x="2377976" y="2286000"/>
                </a:lnTo>
                <a:lnTo>
                  <a:pt x="2407271" y="2286000"/>
                </a:lnTo>
                <a:lnTo>
                  <a:pt x="2406075" y="2273300"/>
                </a:lnTo>
                <a:lnTo>
                  <a:pt x="2405639" y="2260600"/>
                </a:lnTo>
                <a:lnTo>
                  <a:pt x="2406997" y="2247900"/>
                </a:lnTo>
                <a:lnTo>
                  <a:pt x="2407173" y="2235200"/>
                </a:lnTo>
                <a:lnTo>
                  <a:pt x="2407041" y="2222500"/>
                </a:lnTo>
                <a:lnTo>
                  <a:pt x="2407331" y="2209800"/>
                </a:lnTo>
                <a:lnTo>
                  <a:pt x="2407085" y="2197100"/>
                </a:lnTo>
                <a:lnTo>
                  <a:pt x="2406209" y="2184400"/>
                </a:lnTo>
                <a:lnTo>
                  <a:pt x="2406234" y="2171700"/>
                </a:lnTo>
                <a:lnTo>
                  <a:pt x="2408693" y="2159000"/>
                </a:lnTo>
                <a:lnTo>
                  <a:pt x="2409157" y="2146300"/>
                </a:lnTo>
                <a:lnTo>
                  <a:pt x="2408733" y="2133600"/>
                </a:lnTo>
                <a:lnTo>
                  <a:pt x="2408028" y="2120900"/>
                </a:lnTo>
                <a:lnTo>
                  <a:pt x="2407648" y="2108200"/>
                </a:lnTo>
                <a:lnTo>
                  <a:pt x="2408199" y="2095500"/>
                </a:lnTo>
                <a:lnTo>
                  <a:pt x="2408091" y="2070100"/>
                </a:lnTo>
                <a:lnTo>
                  <a:pt x="2406682" y="2057400"/>
                </a:lnTo>
                <a:lnTo>
                  <a:pt x="2404724" y="2044700"/>
                </a:lnTo>
                <a:lnTo>
                  <a:pt x="2402966" y="2044700"/>
                </a:lnTo>
                <a:lnTo>
                  <a:pt x="2402031" y="2032000"/>
                </a:lnTo>
                <a:lnTo>
                  <a:pt x="2400864" y="2032000"/>
                </a:lnTo>
                <a:lnTo>
                  <a:pt x="2399813" y="2006600"/>
                </a:lnTo>
                <a:lnTo>
                  <a:pt x="2399230" y="1993900"/>
                </a:lnTo>
                <a:lnTo>
                  <a:pt x="2399465" y="1968500"/>
                </a:lnTo>
                <a:lnTo>
                  <a:pt x="2400389" y="1955800"/>
                </a:lnTo>
                <a:lnTo>
                  <a:pt x="2401632" y="1943100"/>
                </a:lnTo>
                <a:lnTo>
                  <a:pt x="2402981" y="1930400"/>
                </a:lnTo>
                <a:lnTo>
                  <a:pt x="2404222" y="1930400"/>
                </a:lnTo>
                <a:lnTo>
                  <a:pt x="2405141" y="1905000"/>
                </a:lnTo>
                <a:lnTo>
                  <a:pt x="2404764" y="1892300"/>
                </a:lnTo>
                <a:lnTo>
                  <a:pt x="2404100" y="1879600"/>
                </a:lnTo>
                <a:lnTo>
                  <a:pt x="2403383" y="1866900"/>
                </a:lnTo>
                <a:lnTo>
                  <a:pt x="2402848" y="1854200"/>
                </a:lnTo>
                <a:lnTo>
                  <a:pt x="2402730" y="1841500"/>
                </a:lnTo>
                <a:lnTo>
                  <a:pt x="2403621" y="1828800"/>
                </a:lnTo>
                <a:lnTo>
                  <a:pt x="2404846" y="1816100"/>
                </a:lnTo>
                <a:lnTo>
                  <a:pt x="2406184" y="1803400"/>
                </a:lnTo>
                <a:lnTo>
                  <a:pt x="2407413" y="1790700"/>
                </a:lnTo>
                <a:lnTo>
                  <a:pt x="2408313" y="1778000"/>
                </a:lnTo>
                <a:lnTo>
                  <a:pt x="2375217" y="1778000"/>
                </a:lnTo>
                <a:lnTo>
                  <a:pt x="2366425" y="1765300"/>
                </a:lnTo>
                <a:close/>
              </a:path>
              <a:path w="2422525" h="2971800">
                <a:moveTo>
                  <a:pt x="59311" y="2032000"/>
                </a:moveTo>
                <a:lnTo>
                  <a:pt x="21592" y="2032000"/>
                </a:lnTo>
                <a:lnTo>
                  <a:pt x="22643" y="2044700"/>
                </a:lnTo>
                <a:lnTo>
                  <a:pt x="23225" y="2070100"/>
                </a:lnTo>
                <a:lnTo>
                  <a:pt x="22991" y="2095500"/>
                </a:lnTo>
                <a:lnTo>
                  <a:pt x="22067" y="2108200"/>
                </a:lnTo>
                <a:lnTo>
                  <a:pt x="20823" y="2120900"/>
                </a:lnTo>
                <a:lnTo>
                  <a:pt x="19475" y="2120900"/>
                </a:lnTo>
                <a:lnTo>
                  <a:pt x="18234" y="2133600"/>
                </a:lnTo>
                <a:lnTo>
                  <a:pt x="17314" y="2146300"/>
                </a:lnTo>
                <a:lnTo>
                  <a:pt x="17692" y="2171700"/>
                </a:lnTo>
                <a:lnTo>
                  <a:pt x="18356" y="2184400"/>
                </a:lnTo>
                <a:lnTo>
                  <a:pt x="19073" y="2197100"/>
                </a:lnTo>
                <a:lnTo>
                  <a:pt x="19607" y="2209800"/>
                </a:lnTo>
                <a:lnTo>
                  <a:pt x="19726" y="2222500"/>
                </a:lnTo>
                <a:lnTo>
                  <a:pt x="18835" y="2222500"/>
                </a:lnTo>
                <a:lnTo>
                  <a:pt x="17609" y="2235200"/>
                </a:lnTo>
                <a:lnTo>
                  <a:pt x="16272" y="2260600"/>
                </a:lnTo>
                <a:lnTo>
                  <a:pt x="15042" y="2273300"/>
                </a:lnTo>
                <a:lnTo>
                  <a:pt x="14142" y="2286000"/>
                </a:lnTo>
                <a:lnTo>
                  <a:pt x="13793" y="2298700"/>
                </a:lnTo>
                <a:lnTo>
                  <a:pt x="15726" y="2304710"/>
                </a:lnTo>
                <a:lnTo>
                  <a:pt x="17234" y="2298700"/>
                </a:lnTo>
                <a:lnTo>
                  <a:pt x="25432" y="2286000"/>
                </a:lnTo>
                <a:lnTo>
                  <a:pt x="59974" y="2286000"/>
                </a:lnTo>
                <a:lnTo>
                  <a:pt x="59532" y="2273300"/>
                </a:lnTo>
                <a:lnTo>
                  <a:pt x="57807" y="2235200"/>
                </a:lnTo>
                <a:lnTo>
                  <a:pt x="57322" y="2222500"/>
                </a:lnTo>
                <a:lnTo>
                  <a:pt x="56992" y="2209800"/>
                </a:lnTo>
                <a:lnTo>
                  <a:pt x="56884" y="2197100"/>
                </a:lnTo>
                <a:lnTo>
                  <a:pt x="57302" y="2171700"/>
                </a:lnTo>
                <a:lnTo>
                  <a:pt x="57358" y="2159000"/>
                </a:lnTo>
                <a:lnTo>
                  <a:pt x="57117" y="2146300"/>
                </a:lnTo>
                <a:lnTo>
                  <a:pt x="56429" y="2133600"/>
                </a:lnTo>
                <a:lnTo>
                  <a:pt x="55148" y="2108200"/>
                </a:lnTo>
                <a:lnTo>
                  <a:pt x="54166" y="2095500"/>
                </a:lnTo>
                <a:lnTo>
                  <a:pt x="54201" y="2082800"/>
                </a:lnTo>
                <a:lnTo>
                  <a:pt x="54993" y="2070100"/>
                </a:lnTo>
                <a:lnTo>
                  <a:pt x="56282" y="2057400"/>
                </a:lnTo>
                <a:lnTo>
                  <a:pt x="59311" y="2032000"/>
                </a:lnTo>
                <a:close/>
              </a:path>
              <a:path w="2422525" h="2971800">
                <a:moveTo>
                  <a:pt x="2407271" y="2286000"/>
                </a:moveTo>
                <a:lnTo>
                  <a:pt x="2391490" y="2286000"/>
                </a:lnTo>
                <a:lnTo>
                  <a:pt x="2403057" y="2298700"/>
                </a:lnTo>
                <a:lnTo>
                  <a:pt x="2408435" y="2298700"/>
                </a:lnTo>
                <a:lnTo>
                  <a:pt x="2407271" y="2286000"/>
                </a:lnTo>
                <a:close/>
              </a:path>
              <a:path w="2422525" h="2971800">
                <a:moveTo>
                  <a:pt x="59974" y="2286000"/>
                </a:moveTo>
                <a:lnTo>
                  <a:pt x="47238" y="2286000"/>
                </a:lnTo>
                <a:lnTo>
                  <a:pt x="56030" y="2298700"/>
                </a:lnTo>
                <a:lnTo>
                  <a:pt x="60205" y="2298700"/>
                </a:lnTo>
                <a:lnTo>
                  <a:pt x="59974" y="2286000"/>
                </a:lnTo>
                <a:close/>
              </a:path>
              <a:path w="2422525" h="2971800">
                <a:moveTo>
                  <a:pt x="19399" y="1765300"/>
                </a:moveTo>
                <a:lnTo>
                  <a:pt x="13988" y="1765300"/>
                </a:lnTo>
                <a:lnTo>
                  <a:pt x="15116" y="1778000"/>
                </a:lnTo>
                <a:lnTo>
                  <a:pt x="16380" y="1790700"/>
                </a:lnTo>
                <a:lnTo>
                  <a:pt x="16816" y="1803400"/>
                </a:lnTo>
                <a:lnTo>
                  <a:pt x="15459" y="1816100"/>
                </a:lnTo>
                <a:lnTo>
                  <a:pt x="15284" y="1828800"/>
                </a:lnTo>
                <a:lnTo>
                  <a:pt x="15415" y="1841500"/>
                </a:lnTo>
                <a:lnTo>
                  <a:pt x="15124" y="1854200"/>
                </a:lnTo>
                <a:lnTo>
                  <a:pt x="15371" y="1866900"/>
                </a:lnTo>
                <a:lnTo>
                  <a:pt x="16247" y="1879600"/>
                </a:lnTo>
                <a:lnTo>
                  <a:pt x="16221" y="1892300"/>
                </a:lnTo>
                <a:lnTo>
                  <a:pt x="13762" y="1905000"/>
                </a:lnTo>
                <a:lnTo>
                  <a:pt x="13298" y="1917700"/>
                </a:lnTo>
                <a:lnTo>
                  <a:pt x="13722" y="1930400"/>
                </a:lnTo>
                <a:lnTo>
                  <a:pt x="14428" y="1943100"/>
                </a:lnTo>
                <a:lnTo>
                  <a:pt x="14808" y="1955800"/>
                </a:lnTo>
                <a:lnTo>
                  <a:pt x="14257" y="1968500"/>
                </a:lnTo>
                <a:lnTo>
                  <a:pt x="14365" y="1993900"/>
                </a:lnTo>
                <a:lnTo>
                  <a:pt x="15773" y="2006600"/>
                </a:lnTo>
                <a:lnTo>
                  <a:pt x="17732" y="2019300"/>
                </a:lnTo>
                <a:lnTo>
                  <a:pt x="19489" y="2019300"/>
                </a:lnTo>
                <a:lnTo>
                  <a:pt x="20425" y="2032000"/>
                </a:lnTo>
                <a:lnTo>
                  <a:pt x="60532" y="2032000"/>
                </a:lnTo>
                <a:lnTo>
                  <a:pt x="61210" y="2019300"/>
                </a:lnTo>
                <a:lnTo>
                  <a:pt x="61302" y="1993900"/>
                </a:lnTo>
                <a:lnTo>
                  <a:pt x="60997" y="1981200"/>
                </a:lnTo>
                <a:lnTo>
                  <a:pt x="60535" y="1968500"/>
                </a:lnTo>
                <a:lnTo>
                  <a:pt x="59975" y="1955800"/>
                </a:lnTo>
                <a:lnTo>
                  <a:pt x="58787" y="1930400"/>
                </a:lnTo>
                <a:lnTo>
                  <a:pt x="58276" y="1917700"/>
                </a:lnTo>
                <a:lnTo>
                  <a:pt x="58304" y="1905000"/>
                </a:lnTo>
                <a:lnTo>
                  <a:pt x="58745" y="1879600"/>
                </a:lnTo>
                <a:lnTo>
                  <a:pt x="58735" y="1866900"/>
                </a:lnTo>
                <a:lnTo>
                  <a:pt x="58290" y="1854200"/>
                </a:lnTo>
                <a:lnTo>
                  <a:pt x="57198" y="1841500"/>
                </a:lnTo>
                <a:lnTo>
                  <a:pt x="56314" y="1828800"/>
                </a:lnTo>
                <a:lnTo>
                  <a:pt x="55837" y="1816100"/>
                </a:lnTo>
                <a:lnTo>
                  <a:pt x="55790" y="1803400"/>
                </a:lnTo>
                <a:lnTo>
                  <a:pt x="57468" y="1790700"/>
                </a:lnTo>
                <a:lnTo>
                  <a:pt x="59552" y="1778000"/>
                </a:lnTo>
                <a:lnTo>
                  <a:pt x="30966" y="1778000"/>
                </a:lnTo>
                <a:lnTo>
                  <a:pt x="19399" y="1765300"/>
                </a:lnTo>
                <a:close/>
              </a:path>
              <a:path w="2422525" h="2971800">
                <a:moveTo>
                  <a:pt x="57109" y="1752600"/>
                </a:moveTo>
                <a:lnTo>
                  <a:pt x="17371" y="1752600"/>
                </a:lnTo>
                <a:lnTo>
                  <a:pt x="14022" y="1765170"/>
                </a:lnTo>
                <a:lnTo>
                  <a:pt x="14022" y="1765300"/>
                </a:lnTo>
                <a:lnTo>
                  <a:pt x="19399" y="1765300"/>
                </a:lnTo>
                <a:lnTo>
                  <a:pt x="30966" y="1778000"/>
                </a:lnTo>
                <a:lnTo>
                  <a:pt x="44479" y="1778000"/>
                </a:lnTo>
                <a:lnTo>
                  <a:pt x="55697" y="1765300"/>
                </a:lnTo>
                <a:lnTo>
                  <a:pt x="58500" y="1757698"/>
                </a:lnTo>
                <a:lnTo>
                  <a:pt x="57109" y="1752600"/>
                </a:lnTo>
                <a:close/>
              </a:path>
              <a:path w="2422525" h="2971800">
                <a:moveTo>
                  <a:pt x="58500" y="1757698"/>
                </a:moveTo>
                <a:lnTo>
                  <a:pt x="55697" y="1765300"/>
                </a:lnTo>
                <a:lnTo>
                  <a:pt x="44479" y="1778000"/>
                </a:lnTo>
                <a:lnTo>
                  <a:pt x="59552" y="1778000"/>
                </a:lnTo>
                <a:lnTo>
                  <a:pt x="60573" y="1765300"/>
                </a:lnTo>
                <a:lnTo>
                  <a:pt x="58500" y="1757698"/>
                </a:lnTo>
                <a:close/>
              </a:path>
              <a:path w="2422525" h="2971800">
                <a:moveTo>
                  <a:pt x="2395871" y="1739900"/>
                </a:moveTo>
                <a:lnTo>
                  <a:pt x="2373874" y="1739900"/>
                </a:lnTo>
                <a:lnTo>
                  <a:pt x="2365528" y="1752600"/>
                </a:lnTo>
                <a:lnTo>
                  <a:pt x="2362251" y="1765170"/>
                </a:lnTo>
                <a:lnTo>
                  <a:pt x="2362251" y="1765300"/>
                </a:lnTo>
                <a:lnTo>
                  <a:pt x="2366425" y="1765300"/>
                </a:lnTo>
                <a:lnTo>
                  <a:pt x="2375217" y="1778000"/>
                </a:lnTo>
                <a:lnTo>
                  <a:pt x="2397024" y="1778000"/>
                </a:lnTo>
                <a:lnTo>
                  <a:pt x="2405222" y="1765300"/>
                </a:lnTo>
                <a:lnTo>
                  <a:pt x="2406729" y="1759288"/>
                </a:lnTo>
                <a:lnTo>
                  <a:pt x="2404626" y="1752600"/>
                </a:lnTo>
                <a:lnTo>
                  <a:pt x="2395871" y="1739900"/>
                </a:lnTo>
                <a:close/>
              </a:path>
              <a:path w="2422525" h="2971800">
                <a:moveTo>
                  <a:pt x="2406729" y="1759288"/>
                </a:moveTo>
                <a:lnTo>
                  <a:pt x="2405222" y="1765300"/>
                </a:lnTo>
                <a:lnTo>
                  <a:pt x="2397024" y="1778000"/>
                </a:lnTo>
                <a:lnTo>
                  <a:pt x="2408313" y="1778000"/>
                </a:lnTo>
                <a:lnTo>
                  <a:pt x="2408662" y="1765300"/>
                </a:lnTo>
                <a:lnTo>
                  <a:pt x="2406729" y="1759288"/>
                </a:lnTo>
                <a:close/>
              </a:path>
              <a:path w="2422525" h="2971800">
                <a:moveTo>
                  <a:pt x="14022" y="1765170"/>
                </a:moveTo>
                <a:lnTo>
                  <a:pt x="13988" y="1765300"/>
                </a:lnTo>
                <a:lnTo>
                  <a:pt x="14022" y="1765170"/>
                </a:lnTo>
                <a:close/>
              </a:path>
              <a:path w="2422525" h="2971800">
                <a:moveTo>
                  <a:pt x="2362249" y="1765178"/>
                </a:moveTo>
                <a:close/>
              </a:path>
              <a:path w="2422525" h="2971800">
                <a:moveTo>
                  <a:pt x="2364702" y="1210453"/>
                </a:moveTo>
                <a:lnTo>
                  <a:pt x="2361785" y="1219200"/>
                </a:lnTo>
                <a:lnTo>
                  <a:pt x="2361948" y="1231900"/>
                </a:lnTo>
                <a:lnTo>
                  <a:pt x="2362669" y="1244600"/>
                </a:lnTo>
                <a:lnTo>
                  <a:pt x="2363629" y="1257300"/>
                </a:lnTo>
                <a:lnTo>
                  <a:pt x="2364453" y="1257300"/>
                </a:lnTo>
                <a:lnTo>
                  <a:pt x="2364765" y="1270000"/>
                </a:lnTo>
                <a:lnTo>
                  <a:pt x="2363596" y="1295400"/>
                </a:lnTo>
                <a:lnTo>
                  <a:pt x="2363257" y="1320800"/>
                </a:lnTo>
                <a:lnTo>
                  <a:pt x="2363612" y="1333500"/>
                </a:lnTo>
                <a:lnTo>
                  <a:pt x="2365061" y="1333500"/>
                </a:lnTo>
                <a:lnTo>
                  <a:pt x="2365752" y="1346200"/>
                </a:lnTo>
                <a:lnTo>
                  <a:pt x="2366021" y="1346200"/>
                </a:lnTo>
                <a:lnTo>
                  <a:pt x="2365957" y="1358900"/>
                </a:lnTo>
                <a:lnTo>
                  <a:pt x="2365647" y="1371600"/>
                </a:lnTo>
                <a:lnTo>
                  <a:pt x="2365180" y="1384300"/>
                </a:lnTo>
                <a:lnTo>
                  <a:pt x="2364644" y="1397000"/>
                </a:lnTo>
                <a:lnTo>
                  <a:pt x="2364126" y="1422400"/>
                </a:lnTo>
                <a:lnTo>
                  <a:pt x="2363715" y="1435100"/>
                </a:lnTo>
                <a:lnTo>
                  <a:pt x="2363498" y="1447800"/>
                </a:lnTo>
                <a:lnTo>
                  <a:pt x="2363564" y="1460500"/>
                </a:lnTo>
                <a:lnTo>
                  <a:pt x="2364000" y="1473200"/>
                </a:lnTo>
                <a:lnTo>
                  <a:pt x="2364896" y="1485900"/>
                </a:lnTo>
                <a:lnTo>
                  <a:pt x="2365622" y="1498600"/>
                </a:lnTo>
                <a:lnTo>
                  <a:pt x="2365995" y="1511300"/>
                </a:lnTo>
                <a:lnTo>
                  <a:pt x="2365891" y="1524000"/>
                </a:lnTo>
                <a:lnTo>
                  <a:pt x="2363762" y="1562100"/>
                </a:lnTo>
                <a:lnTo>
                  <a:pt x="2362438" y="1562100"/>
                </a:lnTo>
                <a:lnTo>
                  <a:pt x="2361177" y="1574800"/>
                </a:lnTo>
                <a:lnTo>
                  <a:pt x="2360179" y="1587500"/>
                </a:lnTo>
                <a:lnTo>
                  <a:pt x="2359644" y="1600200"/>
                </a:lnTo>
                <a:lnTo>
                  <a:pt x="2359771" y="1625600"/>
                </a:lnTo>
                <a:lnTo>
                  <a:pt x="2360758" y="1638300"/>
                </a:lnTo>
                <a:lnTo>
                  <a:pt x="2362806" y="1651000"/>
                </a:lnTo>
                <a:lnTo>
                  <a:pt x="2363101" y="1663700"/>
                </a:lnTo>
                <a:lnTo>
                  <a:pt x="2362259" y="1663700"/>
                </a:lnTo>
                <a:lnTo>
                  <a:pt x="2360985" y="1676400"/>
                </a:lnTo>
                <a:lnTo>
                  <a:pt x="2359982" y="1701800"/>
                </a:lnTo>
                <a:lnTo>
                  <a:pt x="2360440" y="1714500"/>
                </a:lnTo>
                <a:lnTo>
                  <a:pt x="2361207" y="1727200"/>
                </a:lnTo>
                <a:lnTo>
                  <a:pt x="2361914" y="1739900"/>
                </a:lnTo>
                <a:lnTo>
                  <a:pt x="2362249" y="1765178"/>
                </a:lnTo>
                <a:lnTo>
                  <a:pt x="2365528" y="1752600"/>
                </a:lnTo>
                <a:lnTo>
                  <a:pt x="2373874" y="1739900"/>
                </a:lnTo>
                <a:lnTo>
                  <a:pt x="2407444" y="1739900"/>
                </a:lnTo>
                <a:lnTo>
                  <a:pt x="2406482" y="1727200"/>
                </a:lnTo>
                <a:lnTo>
                  <a:pt x="2406283" y="1714500"/>
                </a:lnTo>
                <a:lnTo>
                  <a:pt x="2407623" y="1701800"/>
                </a:lnTo>
                <a:lnTo>
                  <a:pt x="2407444" y="1689100"/>
                </a:lnTo>
                <a:lnTo>
                  <a:pt x="2405286" y="1676400"/>
                </a:lnTo>
                <a:lnTo>
                  <a:pt x="2402391" y="1663700"/>
                </a:lnTo>
                <a:lnTo>
                  <a:pt x="2399998" y="1651000"/>
                </a:lnTo>
                <a:lnTo>
                  <a:pt x="2399348" y="1638300"/>
                </a:lnTo>
                <a:lnTo>
                  <a:pt x="2400023" y="1625600"/>
                </a:lnTo>
                <a:lnTo>
                  <a:pt x="2401653" y="1600200"/>
                </a:lnTo>
                <a:lnTo>
                  <a:pt x="2402392" y="1587500"/>
                </a:lnTo>
                <a:lnTo>
                  <a:pt x="2402935" y="1574800"/>
                </a:lnTo>
                <a:lnTo>
                  <a:pt x="2403174" y="1562100"/>
                </a:lnTo>
                <a:lnTo>
                  <a:pt x="2403500" y="1549400"/>
                </a:lnTo>
                <a:lnTo>
                  <a:pt x="2403589" y="1536700"/>
                </a:lnTo>
                <a:lnTo>
                  <a:pt x="2402948" y="1524000"/>
                </a:lnTo>
                <a:lnTo>
                  <a:pt x="2401085" y="1511300"/>
                </a:lnTo>
                <a:lnTo>
                  <a:pt x="2400550" y="1498600"/>
                </a:lnTo>
                <a:lnTo>
                  <a:pt x="2401001" y="1485900"/>
                </a:lnTo>
                <a:lnTo>
                  <a:pt x="2402190" y="1473200"/>
                </a:lnTo>
                <a:lnTo>
                  <a:pt x="2403871" y="1460500"/>
                </a:lnTo>
                <a:lnTo>
                  <a:pt x="2405795" y="1435100"/>
                </a:lnTo>
                <a:lnTo>
                  <a:pt x="2407716" y="1422400"/>
                </a:lnTo>
                <a:lnTo>
                  <a:pt x="2409385" y="1409700"/>
                </a:lnTo>
                <a:lnTo>
                  <a:pt x="2410556" y="1409700"/>
                </a:lnTo>
                <a:lnTo>
                  <a:pt x="2410980" y="1397000"/>
                </a:lnTo>
                <a:lnTo>
                  <a:pt x="2409990" y="1384300"/>
                </a:lnTo>
                <a:lnTo>
                  <a:pt x="2408230" y="1371600"/>
                </a:lnTo>
                <a:lnTo>
                  <a:pt x="2403939" y="1346200"/>
                </a:lnTo>
                <a:lnTo>
                  <a:pt x="2402180" y="1333500"/>
                </a:lnTo>
                <a:lnTo>
                  <a:pt x="2401192" y="1320800"/>
                </a:lnTo>
                <a:lnTo>
                  <a:pt x="2401665" y="1308100"/>
                </a:lnTo>
                <a:lnTo>
                  <a:pt x="2402569" y="1295400"/>
                </a:lnTo>
                <a:lnTo>
                  <a:pt x="2406238" y="1257300"/>
                </a:lnTo>
                <a:lnTo>
                  <a:pt x="2407241" y="1244600"/>
                </a:lnTo>
                <a:lnTo>
                  <a:pt x="2407553" y="1231900"/>
                </a:lnTo>
                <a:lnTo>
                  <a:pt x="2373806" y="1231900"/>
                </a:lnTo>
                <a:lnTo>
                  <a:pt x="2365258" y="1219200"/>
                </a:lnTo>
                <a:lnTo>
                  <a:pt x="2364702" y="1210453"/>
                </a:lnTo>
                <a:close/>
              </a:path>
              <a:path w="2422525" h="2971800">
                <a:moveTo>
                  <a:pt x="15680" y="1212363"/>
                </a:moveTo>
                <a:lnTo>
                  <a:pt x="13793" y="1219200"/>
                </a:lnTo>
                <a:lnTo>
                  <a:pt x="13867" y="1231900"/>
                </a:lnTo>
                <a:lnTo>
                  <a:pt x="14211" y="1244600"/>
                </a:lnTo>
                <a:lnTo>
                  <a:pt x="14740" y="1257300"/>
                </a:lnTo>
                <a:lnTo>
                  <a:pt x="15927" y="1282700"/>
                </a:lnTo>
                <a:lnTo>
                  <a:pt x="16373" y="1295400"/>
                </a:lnTo>
                <a:lnTo>
                  <a:pt x="15969" y="1308100"/>
                </a:lnTo>
                <a:lnTo>
                  <a:pt x="14844" y="1320800"/>
                </a:lnTo>
                <a:lnTo>
                  <a:pt x="14367" y="1333500"/>
                </a:lnTo>
                <a:lnTo>
                  <a:pt x="15908" y="1333500"/>
                </a:lnTo>
                <a:lnTo>
                  <a:pt x="17881" y="1346200"/>
                </a:lnTo>
                <a:lnTo>
                  <a:pt x="19711" y="1358900"/>
                </a:lnTo>
                <a:lnTo>
                  <a:pt x="21140" y="1371600"/>
                </a:lnTo>
                <a:lnTo>
                  <a:pt x="21908" y="1384300"/>
                </a:lnTo>
                <a:lnTo>
                  <a:pt x="21758" y="1397000"/>
                </a:lnTo>
                <a:lnTo>
                  <a:pt x="20430" y="1409700"/>
                </a:lnTo>
                <a:lnTo>
                  <a:pt x="19789" y="1422400"/>
                </a:lnTo>
                <a:lnTo>
                  <a:pt x="19553" y="1435100"/>
                </a:lnTo>
                <a:lnTo>
                  <a:pt x="19530" y="1473200"/>
                </a:lnTo>
                <a:lnTo>
                  <a:pt x="19359" y="1473200"/>
                </a:lnTo>
                <a:lnTo>
                  <a:pt x="17878" y="1511300"/>
                </a:lnTo>
                <a:lnTo>
                  <a:pt x="14334" y="1549400"/>
                </a:lnTo>
                <a:lnTo>
                  <a:pt x="13889" y="1562100"/>
                </a:lnTo>
                <a:lnTo>
                  <a:pt x="14278" y="1574800"/>
                </a:lnTo>
                <a:lnTo>
                  <a:pt x="15165" y="1587500"/>
                </a:lnTo>
                <a:lnTo>
                  <a:pt x="16213" y="1612900"/>
                </a:lnTo>
                <a:lnTo>
                  <a:pt x="17087" y="1625600"/>
                </a:lnTo>
                <a:lnTo>
                  <a:pt x="17450" y="1625600"/>
                </a:lnTo>
                <a:lnTo>
                  <a:pt x="17351" y="1638300"/>
                </a:lnTo>
                <a:lnTo>
                  <a:pt x="17139" y="1651000"/>
                </a:lnTo>
                <a:lnTo>
                  <a:pt x="16816" y="1663700"/>
                </a:lnTo>
                <a:lnTo>
                  <a:pt x="16383" y="1676400"/>
                </a:lnTo>
                <a:lnTo>
                  <a:pt x="15842" y="1689100"/>
                </a:lnTo>
                <a:lnTo>
                  <a:pt x="15193" y="1714500"/>
                </a:lnTo>
                <a:lnTo>
                  <a:pt x="14689" y="1727200"/>
                </a:lnTo>
                <a:lnTo>
                  <a:pt x="14315" y="1727200"/>
                </a:lnTo>
                <a:lnTo>
                  <a:pt x="14087" y="1739900"/>
                </a:lnTo>
                <a:lnTo>
                  <a:pt x="14022" y="1765170"/>
                </a:lnTo>
                <a:lnTo>
                  <a:pt x="17371" y="1752600"/>
                </a:lnTo>
                <a:lnTo>
                  <a:pt x="25979" y="1752600"/>
                </a:lnTo>
                <a:lnTo>
                  <a:pt x="37207" y="1739900"/>
                </a:lnTo>
                <a:lnTo>
                  <a:pt x="59707" y="1739900"/>
                </a:lnTo>
                <a:lnTo>
                  <a:pt x="58653" y="1727200"/>
                </a:lnTo>
                <a:lnTo>
                  <a:pt x="58444" y="1714500"/>
                </a:lnTo>
                <a:lnTo>
                  <a:pt x="60308" y="1701800"/>
                </a:lnTo>
                <a:lnTo>
                  <a:pt x="60615" y="1689100"/>
                </a:lnTo>
                <a:lnTo>
                  <a:pt x="59307" y="1676400"/>
                </a:lnTo>
                <a:lnTo>
                  <a:pt x="57346" y="1663700"/>
                </a:lnTo>
                <a:lnTo>
                  <a:pt x="55693" y="1651000"/>
                </a:lnTo>
                <a:lnTo>
                  <a:pt x="55309" y="1638300"/>
                </a:lnTo>
                <a:lnTo>
                  <a:pt x="56030" y="1638300"/>
                </a:lnTo>
                <a:lnTo>
                  <a:pt x="56778" y="1625600"/>
                </a:lnTo>
                <a:lnTo>
                  <a:pt x="57222" y="1612900"/>
                </a:lnTo>
                <a:lnTo>
                  <a:pt x="57028" y="1600200"/>
                </a:lnTo>
                <a:lnTo>
                  <a:pt x="55865" y="1574800"/>
                </a:lnTo>
                <a:lnTo>
                  <a:pt x="56157" y="1574800"/>
                </a:lnTo>
                <a:lnTo>
                  <a:pt x="57016" y="1562100"/>
                </a:lnTo>
                <a:lnTo>
                  <a:pt x="58004" y="1549400"/>
                </a:lnTo>
                <a:lnTo>
                  <a:pt x="58678" y="1536700"/>
                </a:lnTo>
                <a:lnTo>
                  <a:pt x="58600" y="1524000"/>
                </a:lnTo>
                <a:lnTo>
                  <a:pt x="57327" y="1498600"/>
                </a:lnTo>
                <a:lnTo>
                  <a:pt x="56753" y="1485900"/>
                </a:lnTo>
                <a:lnTo>
                  <a:pt x="56959" y="1473200"/>
                </a:lnTo>
                <a:lnTo>
                  <a:pt x="57692" y="1460500"/>
                </a:lnTo>
                <a:lnTo>
                  <a:pt x="59734" y="1435100"/>
                </a:lnTo>
                <a:lnTo>
                  <a:pt x="60537" y="1422400"/>
                </a:lnTo>
                <a:lnTo>
                  <a:pt x="60861" y="1409700"/>
                </a:lnTo>
                <a:lnTo>
                  <a:pt x="60713" y="1409700"/>
                </a:lnTo>
                <a:lnTo>
                  <a:pt x="60366" y="1397000"/>
                </a:lnTo>
                <a:lnTo>
                  <a:pt x="59870" y="1384300"/>
                </a:lnTo>
                <a:lnTo>
                  <a:pt x="59273" y="1371600"/>
                </a:lnTo>
                <a:lnTo>
                  <a:pt x="58625" y="1346200"/>
                </a:lnTo>
                <a:lnTo>
                  <a:pt x="57975" y="1333500"/>
                </a:lnTo>
                <a:lnTo>
                  <a:pt x="57371" y="1320800"/>
                </a:lnTo>
                <a:lnTo>
                  <a:pt x="56862" y="1308100"/>
                </a:lnTo>
                <a:lnTo>
                  <a:pt x="57300" y="1295400"/>
                </a:lnTo>
                <a:lnTo>
                  <a:pt x="58090" y="1270000"/>
                </a:lnTo>
                <a:lnTo>
                  <a:pt x="58342" y="1244600"/>
                </a:lnTo>
                <a:lnTo>
                  <a:pt x="58350" y="1231900"/>
                </a:lnTo>
                <a:lnTo>
                  <a:pt x="26584" y="1231900"/>
                </a:lnTo>
                <a:lnTo>
                  <a:pt x="17830" y="1219200"/>
                </a:lnTo>
                <a:lnTo>
                  <a:pt x="15680" y="1212363"/>
                </a:lnTo>
                <a:close/>
              </a:path>
              <a:path w="2422525" h="2971800">
                <a:moveTo>
                  <a:pt x="2407444" y="1739900"/>
                </a:moveTo>
                <a:lnTo>
                  <a:pt x="2395871" y="1739900"/>
                </a:lnTo>
                <a:lnTo>
                  <a:pt x="2404626" y="1752600"/>
                </a:lnTo>
                <a:lnTo>
                  <a:pt x="2406729" y="1759288"/>
                </a:lnTo>
                <a:lnTo>
                  <a:pt x="2408406" y="1752600"/>
                </a:lnTo>
                <a:lnTo>
                  <a:pt x="2407444" y="1739900"/>
                </a:lnTo>
                <a:close/>
              </a:path>
              <a:path w="2422525" h="2971800">
                <a:moveTo>
                  <a:pt x="59707" y="1739900"/>
                </a:moveTo>
                <a:lnTo>
                  <a:pt x="37207" y="1739900"/>
                </a:lnTo>
                <a:lnTo>
                  <a:pt x="48452" y="1752600"/>
                </a:lnTo>
                <a:lnTo>
                  <a:pt x="57109" y="1752600"/>
                </a:lnTo>
                <a:lnTo>
                  <a:pt x="58500" y="1757698"/>
                </a:lnTo>
                <a:lnTo>
                  <a:pt x="60379" y="1752600"/>
                </a:lnTo>
                <a:lnTo>
                  <a:pt x="59707" y="1739900"/>
                </a:lnTo>
                <a:close/>
              </a:path>
              <a:path w="2422525" h="2971800">
                <a:moveTo>
                  <a:pt x="37207" y="1739900"/>
                </a:moveTo>
                <a:lnTo>
                  <a:pt x="25979" y="1752600"/>
                </a:lnTo>
                <a:lnTo>
                  <a:pt x="48452" y="1752600"/>
                </a:lnTo>
                <a:lnTo>
                  <a:pt x="37207" y="1739900"/>
                </a:lnTo>
                <a:close/>
              </a:path>
              <a:path w="2422525" h="2971800">
                <a:moveTo>
                  <a:pt x="48649" y="1193800"/>
                </a:moveTo>
                <a:lnTo>
                  <a:pt x="26046" y="1193800"/>
                </a:lnTo>
                <a:lnTo>
                  <a:pt x="17299" y="1206500"/>
                </a:lnTo>
                <a:lnTo>
                  <a:pt x="15680" y="1212363"/>
                </a:lnTo>
                <a:lnTo>
                  <a:pt x="17830" y="1219200"/>
                </a:lnTo>
                <a:lnTo>
                  <a:pt x="26584" y="1231900"/>
                </a:lnTo>
                <a:lnTo>
                  <a:pt x="48582" y="1231900"/>
                </a:lnTo>
                <a:lnTo>
                  <a:pt x="56927" y="1219200"/>
                </a:lnTo>
                <a:lnTo>
                  <a:pt x="57794" y="1215875"/>
                </a:lnTo>
                <a:lnTo>
                  <a:pt x="57197" y="1206500"/>
                </a:lnTo>
                <a:lnTo>
                  <a:pt x="48649" y="1193800"/>
                </a:lnTo>
                <a:close/>
              </a:path>
              <a:path w="2422525" h="2971800">
                <a:moveTo>
                  <a:pt x="57794" y="1215875"/>
                </a:moveTo>
                <a:lnTo>
                  <a:pt x="56927" y="1219200"/>
                </a:lnTo>
                <a:lnTo>
                  <a:pt x="48582" y="1231900"/>
                </a:lnTo>
                <a:lnTo>
                  <a:pt x="58350" y="1231900"/>
                </a:lnTo>
                <a:lnTo>
                  <a:pt x="58005" y="1219200"/>
                </a:lnTo>
                <a:lnTo>
                  <a:pt x="57794" y="1215875"/>
                </a:lnTo>
                <a:close/>
              </a:path>
              <a:path w="2422525" h="2971800">
                <a:moveTo>
                  <a:pt x="2389148" y="1193800"/>
                </a:moveTo>
                <a:lnTo>
                  <a:pt x="2376335" y="1193800"/>
                </a:lnTo>
                <a:lnTo>
                  <a:pt x="2366020" y="1206500"/>
                </a:lnTo>
                <a:lnTo>
                  <a:pt x="2364702" y="1210453"/>
                </a:lnTo>
                <a:lnTo>
                  <a:pt x="2365258" y="1219200"/>
                </a:lnTo>
                <a:lnTo>
                  <a:pt x="2373806" y="1231900"/>
                </a:lnTo>
                <a:lnTo>
                  <a:pt x="2396410" y="1231900"/>
                </a:lnTo>
                <a:lnTo>
                  <a:pt x="2405157" y="1219200"/>
                </a:lnTo>
                <a:lnTo>
                  <a:pt x="2407928" y="1209161"/>
                </a:lnTo>
                <a:lnTo>
                  <a:pt x="2407945" y="1206500"/>
                </a:lnTo>
                <a:lnTo>
                  <a:pt x="2400879" y="1206500"/>
                </a:lnTo>
                <a:lnTo>
                  <a:pt x="2389148" y="1193800"/>
                </a:lnTo>
                <a:close/>
              </a:path>
              <a:path w="2422525" h="2971800">
                <a:moveTo>
                  <a:pt x="2407928" y="1209161"/>
                </a:moveTo>
                <a:lnTo>
                  <a:pt x="2405157" y="1219200"/>
                </a:lnTo>
                <a:lnTo>
                  <a:pt x="2396410" y="1231900"/>
                </a:lnTo>
                <a:lnTo>
                  <a:pt x="2407553" y="1231900"/>
                </a:lnTo>
                <a:lnTo>
                  <a:pt x="2407864" y="1219200"/>
                </a:lnTo>
                <a:lnTo>
                  <a:pt x="2407928" y="1209161"/>
                </a:lnTo>
                <a:close/>
              </a:path>
              <a:path w="2422525" h="2971800">
                <a:moveTo>
                  <a:pt x="59974" y="1193800"/>
                </a:moveTo>
                <a:lnTo>
                  <a:pt x="48649" y="1193800"/>
                </a:lnTo>
                <a:lnTo>
                  <a:pt x="57197" y="1206500"/>
                </a:lnTo>
                <a:lnTo>
                  <a:pt x="57794" y="1215875"/>
                </a:lnTo>
                <a:lnTo>
                  <a:pt x="60238" y="1206500"/>
                </a:lnTo>
                <a:lnTo>
                  <a:pt x="59974" y="1193800"/>
                </a:lnTo>
                <a:close/>
              </a:path>
              <a:path w="2422525" h="2971800">
                <a:moveTo>
                  <a:pt x="14524" y="671088"/>
                </a:moveTo>
                <a:lnTo>
                  <a:pt x="13988" y="673100"/>
                </a:lnTo>
                <a:lnTo>
                  <a:pt x="15116" y="685800"/>
                </a:lnTo>
                <a:lnTo>
                  <a:pt x="16380" y="698500"/>
                </a:lnTo>
                <a:lnTo>
                  <a:pt x="16816" y="711200"/>
                </a:lnTo>
                <a:lnTo>
                  <a:pt x="15459" y="736600"/>
                </a:lnTo>
                <a:lnTo>
                  <a:pt x="15284" y="736600"/>
                </a:lnTo>
                <a:lnTo>
                  <a:pt x="15415" y="749300"/>
                </a:lnTo>
                <a:lnTo>
                  <a:pt x="15124" y="774700"/>
                </a:lnTo>
                <a:lnTo>
                  <a:pt x="15371" y="787400"/>
                </a:lnTo>
                <a:lnTo>
                  <a:pt x="16247" y="787400"/>
                </a:lnTo>
                <a:lnTo>
                  <a:pt x="16221" y="800100"/>
                </a:lnTo>
                <a:lnTo>
                  <a:pt x="13762" y="812800"/>
                </a:lnTo>
                <a:lnTo>
                  <a:pt x="13298" y="825500"/>
                </a:lnTo>
                <a:lnTo>
                  <a:pt x="13722" y="838200"/>
                </a:lnTo>
                <a:lnTo>
                  <a:pt x="14428" y="850900"/>
                </a:lnTo>
                <a:lnTo>
                  <a:pt x="14808" y="863600"/>
                </a:lnTo>
                <a:lnTo>
                  <a:pt x="14257" y="876300"/>
                </a:lnTo>
                <a:lnTo>
                  <a:pt x="14365" y="901700"/>
                </a:lnTo>
                <a:lnTo>
                  <a:pt x="15773" y="914400"/>
                </a:lnTo>
                <a:lnTo>
                  <a:pt x="17732" y="927100"/>
                </a:lnTo>
                <a:lnTo>
                  <a:pt x="19489" y="927100"/>
                </a:lnTo>
                <a:lnTo>
                  <a:pt x="20425" y="939800"/>
                </a:lnTo>
                <a:lnTo>
                  <a:pt x="21592" y="952500"/>
                </a:lnTo>
                <a:lnTo>
                  <a:pt x="22643" y="965200"/>
                </a:lnTo>
                <a:lnTo>
                  <a:pt x="23225" y="977900"/>
                </a:lnTo>
                <a:lnTo>
                  <a:pt x="22991" y="1003300"/>
                </a:lnTo>
                <a:lnTo>
                  <a:pt x="22067" y="1016000"/>
                </a:lnTo>
                <a:lnTo>
                  <a:pt x="20823" y="1028700"/>
                </a:lnTo>
                <a:lnTo>
                  <a:pt x="19475" y="1041400"/>
                </a:lnTo>
                <a:lnTo>
                  <a:pt x="18234" y="1054100"/>
                </a:lnTo>
                <a:lnTo>
                  <a:pt x="17314" y="1066800"/>
                </a:lnTo>
                <a:lnTo>
                  <a:pt x="17692" y="1079500"/>
                </a:lnTo>
                <a:lnTo>
                  <a:pt x="18356" y="1092200"/>
                </a:lnTo>
                <a:lnTo>
                  <a:pt x="19073" y="1104900"/>
                </a:lnTo>
                <a:lnTo>
                  <a:pt x="19607" y="1117600"/>
                </a:lnTo>
                <a:lnTo>
                  <a:pt x="19726" y="1130300"/>
                </a:lnTo>
                <a:lnTo>
                  <a:pt x="18835" y="1143000"/>
                </a:lnTo>
                <a:lnTo>
                  <a:pt x="17609" y="1155700"/>
                </a:lnTo>
                <a:lnTo>
                  <a:pt x="16272" y="1168400"/>
                </a:lnTo>
                <a:lnTo>
                  <a:pt x="15042" y="1181100"/>
                </a:lnTo>
                <a:lnTo>
                  <a:pt x="14142" y="1193800"/>
                </a:lnTo>
                <a:lnTo>
                  <a:pt x="13793" y="1206500"/>
                </a:lnTo>
                <a:lnTo>
                  <a:pt x="15680" y="1212363"/>
                </a:lnTo>
                <a:lnTo>
                  <a:pt x="17299" y="1206500"/>
                </a:lnTo>
                <a:lnTo>
                  <a:pt x="26046" y="1193800"/>
                </a:lnTo>
                <a:lnTo>
                  <a:pt x="59974" y="1193800"/>
                </a:lnTo>
                <a:lnTo>
                  <a:pt x="59532" y="1181100"/>
                </a:lnTo>
                <a:lnTo>
                  <a:pt x="57807" y="1143000"/>
                </a:lnTo>
                <a:lnTo>
                  <a:pt x="57322" y="1130300"/>
                </a:lnTo>
                <a:lnTo>
                  <a:pt x="56992" y="1117600"/>
                </a:lnTo>
                <a:lnTo>
                  <a:pt x="56884" y="1104900"/>
                </a:lnTo>
                <a:lnTo>
                  <a:pt x="57302" y="1079500"/>
                </a:lnTo>
                <a:lnTo>
                  <a:pt x="57358" y="1066800"/>
                </a:lnTo>
                <a:lnTo>
                  <a:pt x="57117" y="1054100"/>
                </a:lnTo>
                <a:lnTo>
                  <a:pt x="56429" y="1041400"/>
                </a:lnTo>
                <a:lnTo>
                  <a:pt x="55148" y="1028700"/>
                </a:lnTo>
                <a:lnTo>
                  <a:pt x="54166" y="1003300"/>
                </a:lnTo>
                <a:lnTo>
                  <a:pt x="54201" y="990600"/>
                </a:lnTo>
                <a:lnTo>
                  <a:pt x="54993" y="977900"/>
                </a:lnTo>
                <a:lnTo>
                  <a:pt x="56282" y="965200"/>
                </a:lnTo>
                <a:lnTo>
                  <a:pt x="57808" y="952500"/>
                </a:lnTo>
                <a:lnTo>
                  <a:pt x="59311" y="952500"/>
                </a:lnTo>
                <a:lnTo>
                  <a:pt x="60532" y="939800"/>
                </a:lnTo>
                <a:lnTo>
                  <a:pt x="61210" y="927100"/>
                </a:lnTo>
                <a:lnTo>
                  <a:pt x="61302" y="901700"/>
                </a:lnTo>
                <a:lnTo>
                  <a:pt x="60997" y="889000"/>
                </a:lnTo>
                <a:lnTo>
                  <a:pt x="60535" y="876300"/>
                </a:lnTo>
                <a:lnTo>
                  <a:pt x="59975" y="863600"/>
                </a:lnTo>
                <a:lnTo>
                  <a:pt x="58787" y="838200"/>
                </a:lnTo>
                <a:lnTo>
                  <a:pt x="58276" y="825500"/>
                </a:lnTo>
                <a:lnTo>
                  <a:pt x="58304" y="812800"/>
                </a:lnTo>
                <a:lnTo>
                  <a:pt x="58745" y="787400"/>
                </a:lnTo>
                <a:lnTo>
                  <a:pt x="58735" y="774700"/>
                </a:lnTo>
                <a:lnTo>
                  <a:pt x="58290" y="762000"/>
                </a:lnTo>
                <a:lnTo>
                  <a:pt x="57198" y="749300"/>
                </a:lnTo>
                <a:lnTo>
                  <a:pt x="56314" y="736600"/>
                </a:lnTo>
                <a:lnTo>
                  <a:pt x="55837" y="723900"/>
                </a:lnTo>
                <a:lnTo>
                  <a:pt x="55790" y="711200"/>
                </a:lnTo>
                <a:lnTo>
                  <a:pt x="57468" y="698500"/>
                </a:lnTo>
                <a:lnTo>
                  <a:pt x="59552" y="685800"/>
                </a:lnTo>
                <a:lnTo>
                  <a:pt x="21576" y="685800"/>
                </a:lnTo>
                <a:lnTo>
                  <a:pt x="14511" y="673100"/>
                </a:lnTo>
                <a:lnTo>
                  <a:pt x="14524" y="671088"/>
                </a:lnTo>
                <a:close/>
              </a:path>
              <a:path w="2422525" h="2971800">
                <a:moveTo>
                  <a:pt x="2363956" y="668001"/>
                </a:moveTo>
                <a:lnTo>
                  <a:pt x="2362077" y="673100"/>
                </a:lnTo>
                <a:lnTo>
                  <a:pt x="2362749" y="685800"/>
                </a:lnTo>
                <a:lnTo>
                  <a:pt x="2363803" y="698500"/>
                </a:lnTo>
                <a:lnTo>
                  <a:pt x="2364012" y="711200"/>
                </a:lnTo>
                <a:lnTo>
                  <a:pt x="2362149" y="723900"/>
                </a:lnTo>
                <a:lnTo>
                  <a:pt x="2361842" y="736600"/>
                </a:lnTo>
                <a:lnTo>
                  <a:pt x="2363150" y="749300"/>
                </a:lnTo>
                <a:lnTo>
                  <a:pt x="2365110" y="762000"/>
                </a:lnTo>
                <a:lnTo>
                  <a:pt x="2366763" y="774700"/>
                </a:lnTo>
                <a:lnTo>
                  <a:pt x="2367146" y="787400"/>
                </a:lnTo>
                <a:lnTo>
                  <a:pt x="2366426" y="800100"/>
                </a:lnTo>
                <a:lnTo>
                  <a:pt x="2365677" y="800100"/>
                </a:lnTo>
                <a:lnTo>
                  <a:pt x="2365234" y="812800"/>
                </a:lnTo>
                <a:lnTo>
                  <a:pt x="2365427" y="825500"/>
                </a:lnTo>
                <a:lnTo>
                  <a:pt x="2366591" y="850900"/>
                </a:lnTo>
                <a:lnTo>
                  <a:pt x="2366300" y="863600"/>
                </a:lnTo>
                <a:lnTo>
                  <a:pt x="2365440" y="863600"/>
                </a:lnTo>
                <a:lnTo>
                  <a:pt x="2364453" y="876300"/>
                </a:lnTo>
                <a:lnTo>
                  <a:pt x="2363778" y="901700"/>
                </a:lnTo>
                <a:lnTo>
                  <a:pt x="2363857" y="914400"/>
                </a:lnTo>
                <a:lnTo>
                  <a:pt x="2365130" y="927100"/>
                </a:lnTo>
                <a:lnTo>
                  <a:pt x="2365703" y="939800"/>
                </a:lnTo>
                <a:lnTo>
                  <a:pt x="2365497" y="952500"/>
                </a:lnTo>
                <a:lnTo>
                  <a:pt x="2364764" y="965200"/>
                </a:lnTo>
                <a:lnTo>
                  <a:pt x="2362722" y="990600"/>
                </a:lnTo>
                <a:lnTo>
                  <a:pt x="2361918" y="1003300"/>
                </a:lnTo>
                <a:lnTo>
                  <a:pt x="2361595" y="1016000"/>
                </a:lnTo>
                <a:lnTo>
                  <a:pt x="2361743" y="1016000"/>
                </a:lnTo>
                <a:lnTo>
                  <a:pt x="2362089" y="1028700"/>
                </a:lnTo>
                <a:lnTo>
                  <a:pt x="2362586" y="1041400"/>
                </a:lnTo>
                <a:lnTo>
                  <a:pt x="2363182" y="1066800"/>
                </a:lnTo>
                <a:lnTo>
                  <a:pt x="2364481" y="1092200"/>
                </a:lnTo>
                <a:lnTo>
                  <a:pt x="2365085" y="1104900"/>
                </a:lnTo>
                <a:lnTo>
                  <a:pt x="2365594" y="1117600"/>
                </a:lnTo>
                <a:lnTo>
                  <a:pt x="2365474" y="1130300"/>
                </a:lnTo>
                <a:lnTo>
                  <a:pt x="2365156" y="1130300"/>
                </a:lnTo>
                <a:lnTo>
                  <a:pt x="2364750" y="1155700"/>
                </a:lnTo>
                <a:lnTo>
                  <a:pt x="2364366" y="1168400"/>
                </a:lnTo>
                <a:lnTo>
                  <a:pt x="2364114" y="1181100"/>
                </a:lnTo>
                <a:lnTo>
                  <a:pt x="2364106" y="1193800"/>
                </a:lnTo>
                <a:lnTo>
                  <a:pt x="2364450" y="1206500"/>
                </a:lnTo>
                <a:lnTo>
                  <a:pt x="2364702" y="1210453"/>
                </a:lnTo>
                <a:lnTo>
                  <a:pt x="2366020" y="1206500"/>
                </a:lnTo>
                <a:lnTo>
                  <a:pt x="2376335" y="1193800"/>
                </a:lnTo>
                <a:lnTo>
                  <a:pt x="2408244" y="1193800"/>
                </a:lnTo>
                <a:lnTo>
                  <a:pt x="2407716" y="1181100"/>
                </a:lnTo>
                <a:lnTo>
                  <a:pt x="2406529" y="1155700"/>
                </a:lnTo>
                <a:lnTo>
                  <a:pt x="2406082" y="1143000"/>
                </a:lnTo>
                <a:lnTo>
                  <a:pt x="2406487" y="1117600"/>
                </a:lnTo>
                <a:lnTo>
                  <a:pt x="2407612" y="1104900"/>
                </a:lnTo>
                <a:lnTo>
                  <a:pt x="2408088" y="1104900"/>
                </a:lnTo>
                <a:lnTo>
                  <a:pt x="2406548" y="1092200"/>
                </a:lnTo>
                <a:lnTo>
                  <a:pt x="2404575" y="1079500"/>
                </a:lnTo>
                <a:lnTo>
                  <a:pt x="2402745" y="1066800"/>
                </a:lnTo>
                <a:lnTo>
                  <a:pt x="2401316" y="1054100"/>
                </a:lnTo>
                <a:lnTo>
                  <a:pt x="2400547" y="1041400"/>
                </a:lnTo>
                <a:lnTo>
                  <a:pt x="2400698" y="1028700"/>
                </a:lnTo>
                <a:lnTo>
                  <a:pt x="2402025" y="1016000"/>
                </a:lnTo>
                <a:lnTo>
                  <a:pt x="2402667" y="1003300"/>
                </a:lnTo>
                <a:lnTo>
                  <a:pt x="2402903" y="990600"/>
                </a:lnTo>
                <a:lnTo>
                  <a:pt x="2402926" y="965200"/>
                </a:lnTo>
                <a:lnTo>
                  <a:pt x="2403096" y="952500"/>
                </a:lnTo>
                <a:lnTo>
                  <a:pt x="2404578" y="914400"/>
                </a:lnTo>
                <a:lnTo>
                  <a:pt x="2408122" y="876300"/>
                </a:lnTo>
                <a:lnTo>
                  <a:pt x="2408566" y="863600"/>
                </a:lnTo>
                <a:lnTo>
                  <a:pt x="2408177" y="850900"/>
                </a:lnTo>
                <a:lnTo>
                  <a:pt x="2407291" y="838200"/>
                </a:lnTo>
                <a:lnTo>
                  <a:pt x="2406242" y="825500"/>
                </a:lnTo>
                <a:lnTo>
                  <a:pt x="2405369" y="812800"/>
                </a:lnTo>
                <a:lnTo>
                  <a:pt x="2405005" y="800100"/>
                </a:lnTo>
                <a:lnTo>
                  <a:pt x="2405105" y="787400"/>
                </a:lnTo>
                <a:lnTo>
                  <a:pt x="2405317" y="774700"/>
                </a:lnTo>
                <a:lnTo>
                  <a:pt x="2405639" y="762000"/>
                </a:lnTo>
                <a:lnTo>
                  <a:pt x="2406072" y="749300"/>
                </a:lnTo>
                <a:lnTo>
                  <a:pt x="2406614" y="736600"/>
                </a:lnTo>
                <a:lnTo>
                  <a:pt x="2407263" y="723900"/>
                </a:lnTo>
                <a:lnTo>
                  <a:pt x="2407767" y="711200"/>
                </a:lnTo>
                <a:lnTo>
                  <a:pt x="2408141" y="698500"/>
                </a:lnTo>
                <a:lnTo>
                  <a:pt x="2408370" y="685800"/>
                </a:lnTo>
                <a:lnTo>
                  <a:pt x="2374004" y="685800"/>
                </a:lnTo>
                <a:lnTo>
                  <a:pt x="2365347" y="673100"/>
                </a:lnTo>
                <a:lnTo>
                  <a:pt x="2363956" y="668001"/>
                </a:lnTo>
                <a:close/>
              </a:path>
              <a:path w="2422525" h="2971800">
                <a:moveTo>
                  <a:pt x="2408662" y="1206500"/>
                </a:moveTo>
                <a:lnTo>
                  <a:pt x="2407945" y="1206500"/>
                </a:lnTo>
                <a:lnTo>
                  <a:pt x="2407928" y="1209161"/>
                </a:lnTo>
                <a:lnTo>
                  <a:pt x="2408662" y="1206500"/>
                </a:lnTo>
                <a:close/>
              </a:path>
              <a:path w="2422525" h="2971800">
                <a:moveTo>
                  <a:pt x="2408244" y="1193800"/>
                </a:moveTo>
                <a:lnTo>
                  <a:pt x="2389148" y="1193800"/>
                </a:lnTo>
                <a:lnTo>
                  <a:pt x="2400879" y="1206500"/>
                </a:lnTo>
                <a:lnTo>
                  <a:pt x="2408588" y="1206500"/>
                </a:lnTo>
                <a:lnTo>
                  <a:pt x="2408244" y="1193800"/>
                </a:lnTo>
                <a:close/>
              </a:path>
              <a:path w="2422525" h="2971800">
                <a:moveTo>
                  <a:pt x="57109" y="660400"/>
                </a:moveTo>
                <a:lnTo>
                  <a:pt x="17371" y="660400"/>
                </a:lnTo>
                <a:lnTo>
                  <a:pt x="14524" y="671088"/>
                </a:lnTo>
                <a:lnTo>
                  <a:pt x="14511" y="673100"/>
                </a:lnTo>
                <a:lnTo>
                  <a:pt x="21576" y="685800"/>
                </a:lnTo>
                <a:lnTo>
                  <a:pt x="46121" y="685800"/>
                </a:lnTo>
                <a:lnTo>
                  <a:pt x="56436" y="673100"/>
                </a:lnTo>
                <a:lnTo>
                  <a:pt x="60573" y="673100"/>
                </a:lnTo>
                <a:lnTo>
                  <a:pt x="57109" y="660400"/>
                </a:lnTo>
                <a:close/>
              </a:path>
              <a:path w="2422525" h="2971800">
                <a:moveTo>
                  <a:pt x="60573" y="673100"/>
                </a:moveTo>
                <a:lnTo>
                  <a:pt x="56436" y="673100"/>
                </a:lnTo>
                <a:lnTo>
                  <a:pt x="46121" y="685800"/>
                </a:lnTo>
                <a:lnTo>
                  <a:pt x="59552" y="685800"/>
                </a:lnTo>
                <a:lnTo>
                  <a:pt x="60573" y="673100"/>
                </a:lnTo>
                <a:close/>
              </a:path>
              <a:path w="2422525" h="2971800">
                <a:moveTo>
                  <a:pt x="2403057" y="660400"/>
                </a:moveTo>
                <a:lnTo>
                  <a:pt x="2366758" y="660400"/>
                </a:lnTo>
                <a:lnTo>
                  <a:pt x="2363956" y="668001"/>
                </a:lnTo>
                <a:lnTo>
                  <a:pt x="2365347" y="673100"/>
                </a:lnTo>
                <a:lnTo>
                  <a:pt x="2374004" y="685800"/>
                </a:lnTo>
                <a:lnTo>
                  <a:pt x="2396477" y="685800"/>
                </a:lnTo>
                <a:lnTo>
                  <a:pt x="2405085" y="673100"/>
                </a:lnTo>
                <a:lnTo>
                  <a:pt x="2406378" y="668243"/>
                </a:lnTo>
                <a:lnTo>
                  <a:pt x="2403057" y="660400"/>
                </a:lnTo>
                <a:close/>
              </a:path>
              <a:path w="2422525" h="2971800">
                <a:moveTo>
                  <a:pt x="2406378" y="668243"/>
                </a:moveTo>
                <a:lnTo>
                  <a:pt x="2405085" y="673100"/>
                </a:lnTo>
                <a:lnTo>
                  <a:pt x="2396477" y="685800"/>
                </a:lnTo>
                <a:lnTo>
                  <a:pt x="2408370" y="685800"/>
                </a:lnTo>
                <a:lnTo>
                  <a:pt x="2408435" y="673100"/>
                </a:lnTo>
                <a:lnTo>
                  <a:pt x="2406378" y="668243"/>
                </a:lnTo>
                <a:close/>
              </a:path>
              <a:path w="2422525" h="2971800">
                <a:moveTo>
                  <a:pt x="60507" y="660400"/>
                </a:moveTo>
                <a:lnTo>
                  <a:pt x="57109" y="660400"/>
                </a:lnTo>
                <a:lnTo>
                  <a:pt x="60573" y="673100"/>
                </a:lnTo>
                <a:lnTo>
                  <a:pt x="60507" y="660400"/>
                </a:lnTo>
                <a:close/>
              </a:path>
              <a:path w="2422525" h="2971800">
                <a:moveTo>
                  <a:pt x="58549" y="121961"/>
                </a:moveTo>
                <a:lnTo>
                  <a:pt x="57122" y="127000"/>
                </a:lnTo>
                <a:lnTo>
                  <a:pt x="48012" y="139700"/>
                </a:lnTo>
                <a:lnTo>
                  <a:pt x="15009" y="139700"/>
                </a:lnTo>
                <a:lnTo>
                  <a:pt x="15974" y="152400"/>
                </a:lnTo>
                <a:lnTo>
                  <a:pt x="16172" y="165100"/>
                </a:lnTo>
                <a:lnTo>
                  <a:pt x="14833" y="190500"/>
                </a:lnTo>
                <a:lnTo>
                  <a:pt x="15011" y="203200"/>
                </a:lnTo>
                <a:lnTo>
                  <a:pt x="17169" y="215900"/>
                </a:lnTo>
                <a:lnTo>
                  <a:pt x="20065" y="228600"/>
                </a:lnTo>
                <a:lnTo>
                  <a:pt x="22458" y="228600"/>
                </a:lnTo>
                <a:lnTo>
                  <a:pt x="23107" y="241300"/>
                </a:lnTo>
                <a:lnTo>
                  <a:pt x="22433" y="254000"/>
                </a:lnTo>
                <a:lnTo>
                  <a:pt x="20802" y="279400"/>
                </a:lnTo>
                <a:lnTo>
                  <a:pt x="20064" y="292100"/>
                </a:lnTo>
                <a:lnTo>
                  <a:pt x="19521" y="304800"/>
                </a:lnTo>
                <a:lnTo>
                  <a:pt x="19282" y="317500"/>
                </a:lnTo>
                <a:lnTo>
                  <a:pt x="18955" y="330200"/>
                </a:lnTo>
                <a:lnTo>
                  <a:pt x="18866" y="342900"/>
                </a:lnTo>
                <a:lnTo>
                  <a:pt x="19507" y="355600"/>
                </a:lnTo>
                <a:lnTo>
                  <a:pt x="21370" y="368300"/>
                </a:lnTo>
                <a:lnTo>
                  <a:pt x="21905" y="381000"/>
                </a:lnTo>
                <a:lnTo>
                  <a:pt x="21454" y="393700"/>
                </a:lnTo>
                <a:lnTo>
                  <a:pt x="20265" y="419100"/>
                </a:lnTo>
                <a:lnTo>
                  <a:pt x="18585" y="431800"/>
                </a:lnTo>
                <a:lnTo>
                  <a:pt x="14740" y="457200"/>
                </a:lnTo>
                <a:lnTo>
                  <a:pt x="13071" y="469900"/>
                </a:lnTo>
                <a:lnTo>
                  <a:pt x="11900" y="482600"/>
                </a:lnTo>
                <a:lnTo>
                  <a:pt x="11475" y="482600"/>
                </a:lnTo>
                <a:lnTo>
                  <a:pt x="12465" y="495300"/>
                </a:lnTo>
                <a:lnTo>
                  <a:pt x="14226" y="508000"/>
                </a:lnTo>
                <a:lnTo>
                  <a:pt x="18516" y="533400"/>
                </a:lnTo>
                <a:lnTo>
                  <a:pt x="20275" y="558800"/>
                </a:lnTo>
                <a:lnTo>
                  <a:pt x="21263" y="558800"/>
                </a:lnTo>
                <a:lnTo>
                  <a:pt x="20790" y="571500"/>
                </a:lnTo>
                <a:lnTo>
                  <a:pt x="19887" y="584200"/>
                </a:lnTo>
                <a:lnTo>
                  <a:pt x="17438" y="609600"/>
                </a:lnTo>
                <a:lnTo>
                  <a:pt x="16217" y="635000"/>
                </a:lnTo>
                <a:lnTo>
                  <a:pt x="15214" y="647700"/>
                </a:lnTo>
                <a:lnTo>
                  <a:pt x="14591" y="660400"/>
                </a:lnTo>
                <a:lnTo>
                  <a:pt x="14524" y="671088"/>
                </a:lnTo>
                <a:lnTo>
                  <a:pt x="17371" y="660400"/>
                </a:lnTo>
                <a:lnTo>
                  <a:pt x="60507" y="660400"/>
                </a:lnTo>
                <a:lnTo>
                  <a:pt x="59786" y="647700"/>
                </a:lnTo>
                <a:lnTo>
                  <a:pt x="58826" y="635000"/>
                </a:lnTo>
                <a:lnTo>
                  <a:pt x="58002" y="622300"/>
                </a:lnTo>
                <a:lnTo>
                  <a:pt x="57690" y="609600"/>
                </a:lnTo>
                <a:lnTo>
                  <a:pt x="58860" y="584200"/>
                </a:lnTo>
                <a:lnTo>
                  <a:pt x="59199" y="571500"/>
                </a:lnTo>
                <a:lnTo>
                  <a:pt x="58843" y="558800"/>
                </a:lnTo>
                <a:lnTo>
                  <a:pt x="57395" y="546100"/>
                </a:lnTo>
                <a:lnTo>
                  <a:pt x="56704" y="546100"/>
                </a:lnTo>
                <a:lnTo>
                  <a:pt x="56434" y="533400"/>
                </a:lnTo>
                <a:lnTo>
                  <a:pt x="56499" y="520700"/>
                </a:lnTo>
                <a:lnTo>
                  <a:pt x="56808" y="508000"/>
                </a:lnTo>
                <a:lnTo>
                  <a:pt x="57275" y="495300"/>
                </a:lnTo>
                <a:lnTo>
                  <a:pt x="58330" y="469900"/>
                </a:lnTo>
                <a:lnTo>
                  <a:pt x="58958" y="431800"/>
                </a:lnTo>
                <a:lnTo>
                  <a:pt x="58892" y="419100"/>
                </a:lnTo>
                <a:lnTo>
                  <a:pt x="58455" y="406400"/>
                </a:lnTo>
                <a:lnTo>
                  <a:pt x="57560" y="393700"/>
                </a:lnTo>
                <a:lnTo>
                  <a:pt x="56833" y="381000"/>
                </a:lnTo>
                <a:lnTo>
                  <a:pt x="56461" y="368300"/>
                </a:lnTo>
                <a:lnTo>
                  <a:pt x="56565" y="355600"/>
                </a:lnTo>
                <a:lnTo>
                  <a:pt x="57268" y="342900"/>
                </a:lnTo>
                <a:lnTo>
                  <a:pt x="58695" y="330200"/>
                </a:lnTo>
                <a:lnTo>
                  <a:pt x="60019" y="317500"/>
                </a:lnTo>
                <a:lnTo>
                  <a:pt x="61279" y="304800"/>
                </a:lnTo>
                <a:lnTo>
                  <a:pt x="62276" y="292100"/>
                </a:lnTo>
                <a:lnTo>
                  <a:pt x="62811" y="279400"/>
                </a:lnTo>
                <a:lnTo>
                  <a:pt x="62685" y="266700"/>
                </a:lnTo>
                <a:lnTo>
                  <a:pt x="61697" y="254000"/>
                </a:lnTo>
                <a:lnTo>
                  <a:pt x="59650" y="241300"/>
                </a:lnTo>
                <a:lnTo>
                  <a:pt x="59355" y="228600"/>
                </a:lnTo>
                <a:lnTo>
                  <a:pt x="60196" y="215900"/>
                </a:lnTo>
                <a:lnTo>
                  <a:pt x="61471" y="203200"/>
                </a:lnTo>
                <a:lnTo>
                  <a:pt x="62474" y="190500"/>
                </a:lnTo>
                <a:lnTo>
                  <a:pt x="62528" y="177800"/>
                </a:lnTo>
                <a:lnTo>
                  <a:pt x="62016" y="165100"/>
                </a:lnTo>
                <a:lnTo>
                  <a:pt x="61249" y="152400"/>
                </a:lnTo>
                <a:lnTo>
                  <a:pt x="60541" y="139700"/>
                </a:lnTo>
                <a:lnTo>
                  <a:pt x="60205" y="127000"/>
                </a:lnTo>
                <a:lnTo>
                  <a:pt x="58549" y="121961"/>
                </a:lnTo>
                <a:close/>
              </a:path>
              <a:path w="2422525" h="2971800">
                <a:moveTo>
                  <a:pt x="2408468" y="660400"/>
                </a:moveTo>
                <a:lnTo>
                  <a:pt x="2403057" y="660400"/>
                </a:lnTo>
                <a:lnTo>
                  <a:pt x="2406378" y="668243"/>
                </a:lnTo>
                <a:lnTo>
                  <a:pt x="2408468" y="660400"/>
                </a:lnTo>
                <a:close/>
              </a:path>
              <a:path w="2422525" h="2971800">
                <a:moveTo>
                  <a:pt x="2402966" y="406400"/>
                </a:moveTo>
                <a:lnTo>
                  <a:pt x="2361246" y="406400"/>
                </a:lnTo>
                <a:lnTo>
                  <a:pt x="2361154" y="431800"/>
                </a:lnTo>
                <a:lnTo>
                  <a:pt x="2361459" y="444500"/>
                </a:lnTo>
                <a:lnTo>
                  <a:pt x="2361920" y="457200"/>
                </a:lnTo>
                <a:lnTo>
                  <a:pt x="2362481" y="469900"/>
                </a:lnTo>
                <a:lnTo>
                  <a:pt x="2363668" y="495300"/>
                </a:lnTo>
                <a:lnTo>
                  <a:pt x="2364179" y="508000"/>
                </a:lnTo>
                <a:lnTo>
                  <a:pt x="2364152" y="520700"/>
                </a:lnTo>
                <a:lnTo>
                  <a:pt x="2363710" y="546100"/>
                </a:lnTo>
                <a:lnTo>
                  <a:pt x="2363720" y="558800"/>
                </a:lnTo>
                <a:lnTo>
                  <a:pt x="2364165" y="571500"/>
                </a:lnTo>
                <a:lnTo>
                  <a:pt x="2365257" y="584200"/>
                </a:lnTo>
                <a:lnTo>
                  <a:pt x="2366141" y="596900"/>
                </a:lnTo>
                <a:lnTo>
                  <a:pt x="2366618" y="609600"/>
                </a:lnTo>
                <a:lnTo>
                  <a:pt x="2366665" y="622300"/>
                </a:lnTo>
                <a:lnTo>
                  <a:pt x="2364987" y="635000"/>
                </a:lnTo>
                <a:lnTo>
                  <a:pt x="2362903" y="647700"/>
                </a:lnTo>
                <a:lnTo>
                  <a:pt x="2361882" y="660400"/>
                </a:lnTo>
                <a:lnTo>
                  <a:pt x="2363956" y="668001"/>
                </a:lnTo>
                <a:lnTo>
                  <a:pt x="2366758" y="660400"/>
                </a:lnTo>
                <a:lnTo>
                  <a:pt x="2408468" y="660400"/>
                </a:lnTo>
                <a:lnTo>
                  <a:pt x="2406075" y="635000"/>
                </a:lnTo>
                <a:lnTo>
                  <a:pt x="2405639" y="622300"/>
                </a:lnTo>
                <a:lnTo>
                  <a:pt x="2406997" y="609600"/>
                </a:lnTo>
                <a:lnTo>
                  <a:pt x="2407173" y="596900"/>
                </a:lnTo>
                <a:lnTo>
                  <a:pt x="2407041" y="584200"/>
                </a:lnTo>
                <a:lnTo>
                  <a:pt x="2407331" y="571500"/>
                </a:lnTo>
                <a:lnTo>
                  <a:pt x="2407085" y="558800"/>
                </a:lnTo>
                <a:lnTo>
                  <a:pt x="2406209" y="546100"/>
                </a:lnTo>
                <a:lnTo>
                  <a:pt x="2406234" y="533400"/>
                </a:lnTo>
                <a:lnTo>
                  <a:pt x="2408693" y="520700"/>
                </a:lnTo>
                <a:lnTo>
                  <a:pt x="2409157" y="508000"/>
                </a:lnTo>
                <a:lnTo>
                  <a:pt x="2408733" y="508000"/>
                </a:lnTo>
                <a:lnTo>
                  <a:pt x="2408028" y="495300"/>
                </a:lnTo>
                <a:lnTo>
                  <a:pt x="2407648" y="469900"/>
                </a:lnTo>
                <a:lnTo>
                  <a:pt x="2408199" y="457200"/>
                </a:lnTo>
                <a:lnTo>
                  <a:pt x="2408091" y="444500"/>
                </a:lnTo>
                <a:lnTo>
                  <a:pt x="2406682" y="419100"/>
                </a:lnTo>
                <a:lnTo>
                  <a:pt x="2404724" y="419100"/>
                </a:lnTo>
                <a:lnTo>
                  <a:pt x="2402966" y="406400"/>
                </a:lnTo>
                <a:close/>
              </a:path>
              <a:path w="2422525" h="2971800">
                <a:moveTo>
                  <a:pt x="2408662" y="127000"/>
                </a:moveTo>
                <a:lnTo>
                  <a:pt x="2397224" y="127000"/>
                </a:lnTo>
                <a:lnTo>
                  <a:pt x="2386426" y="139700"/>
                </a:lnTo>
                <a:lnTo>
                  <a:pt x="2362482" y="139700"/>
                </a:lnTo>
                <a:lnTo>
                  <a:pt x="2362924" y="152400"/>
                </a:lnTo>
                <a:lnTo>
                  <a:pt x="2364648" y="190500"/>
                </a:lnTo>
                <a:lnTo>
                  <a:pt x="2365134" y="203200"/>
                </a:lnTo>
                <a:lnTo>
                  <a:pt x="2365464" y="228600"/>
                </a:lnTo>
                <a:lnTo>
                  <a:pt x="2365572" y="241300"/>
                </a:lnTo>
                <a:lnTo>
                  <a:pt x="2365361" y="241300"/>
                </a:lnTo>
                <a:lnTo>
                  <a:pt x="2365154" y="254000"/>
                </a:lnTo>
                <a:lnTo>
                  <a:pt x="2365218" y="279400"/>
                </a:lnTo>
                <a:lnTo>
                  <a:pt x="2365339" y="292100"/>
                </a:lnTo>
                <a:lnTo>
                  <a:pt x="2366027" y="304800"/>
                </a:lnTo>
                <a:lnTo>
                  <a:pt x="2367308" y="317500"/>
                </a:lnTo>
                <a:lnTo>
                  <a:pt x="2368289" y="330200"/>
                </a:lnTo>
                <a:lnTo>
                  <a:pt x="2368254" y="342900"/>
                </a:lnTo>
                <a:lnTo>
                  <a:pt x="2367462" y="355600"/>
                </a:lnTo>
                <a:lnTo>
                  <a:pt x="2366173" y="368300"/>
                </a:lnTo>
                <a:lnTo>
                  <a:pt x="2363144" y="393700"/>
                </a:lnTo>
                <a:lnTo>
                  <a:pt x="2361924" y="406400"/>
                </a:lnTo>
                <a:lnTo>
                  <a:pt x="2402031" y="406400"/>
                </a:lnTo>
                <a:lnTo>
                  <a:pt x="2400864" y="393700"/>
                </a:lnTo>
                <a:lnTo>
                  <a:pt x="2399813" y="381000"/>
                </a:lnTo>
                <a:lnTo>
                  <a:pt x="2399230" y="355600"/>
                </a:lnTo>
                <a:lnTo>
                  <a:pt x="2399465" y="342900"/>
                </a:lnTo>
                <a:lnTo>
                  <a:pt x="2400389" y="330200"/>
                </a:lnTo>
                <a:lnTo>
                  <a:pt x="2401632" y="317500"/>
                </a:lnTo>
                <a:lnTo>
                  <a:pt x="2402981" y="304800"/>
                </a:lnTo>
                <a:lnTo>
                  <a:pt x="2404222" y="292100"/>
                </a:lnTo>
                <a:lnTo>
                  <a:pt x="2405141" y="279400"/>
                </a:lnTo>
                <a:lnTo>
                  <a:pt x="2404764" y="266700"/>
                </a:lnTo>
                <a:lnTo>
                  <a:pt x="2404100" y="254000"/>
                </a:lnTo>
                <a:lnTo>
                  <a:pt x="2403383" y="228600"/>
                </a:lnTo>
                <a:lnTo>
                  <a:pt x="2402848" y="215900"/>
                </a:lnTo>
                <a:lnTo>
                  <a:pt x="2403621" y="203200"/>
                </a:lnTo>
                <a:lnTo>
                  <a:pt x="2404846" y="190500"/>
                </a:lnTo>
                <a:lnTo>
                  <a:pt x="2406184" y="177800"/>
                </a:lnTo>
                <a:lnTo>
                  <a:pt x="2407413" y="152400"/>
                </a:lnTo>
                <a:lnTo>
                  <a:pt x="2408313" y="139700"/>
                </a:lnTo>
                <a:lnTo>
                  <a:pt x="2366513" y="139700"/>
                </a:lnTo>
                <a:lnTo>
                  <a:pt x="2362229" y="127532"/>
                </a:lnTo>
                <a:lnTo>
                  <a:pt x="2408648" y="127532"/>
                </a:lnTo>
                <a:lnTo>
                  <a:pt x="2408662" y="127000"/>
                </a:lnTo>
                <a:close/>
              </a:path>
              <a:path w="2422525" h="2971800">
                <a:moveTo>
                  <a:pt x="16089" y="123431"/>
                </a:moveTo>
                <a:lnTo>
                  <a:pt x="14049" y="139700"/>
                </a:lnTo>
                <a:lnTo>
                  <a:pt x="24814" y="139700"/>
                </a:lnTo>
                <a:lnTo>
                  <a:pt x="16508" y="127000"/>
                </a:lnTo>
                <a:lnTo>
                  <a:pt x="16089" y="123431"/>
                </a:lnTo>
                <a:close/>
              </a:path>
              <a:path w="2422525" h="2971800">
                <a:moveTo>
                  <a:pt x="56030" y="114300"/>
                </a:moveTo>
                <a:lnTo>
                  <a:pt x="17234" y="114300"/>
                </a:lnTo>
                <a:lnTo>
                  <a:pt x="16089" y="123431"/>
                </a:lnTo>
                <a:lnTo>
                  <a:pt x="16508" y="127000"/>
                </a:lnTo>
                <a:lnTo>
                  <a:pt x="24814" y="139700"/>
                </a:lnTo>
                <a:lnTo>
                  <a:pt x="48012" y="139700"/>
                </a:lnTo>
                <a:lnTo>
                  <a:pt x="57122" y="127000"/>
                </a:lnTo>
                <a:lnTo>
                  <a:pt x="58549" y="121961"/>
                </a:lnTo>
                <a:lnTo>
                  <a:pt x="56030" y="114300"/>
                </a:lnTo>
                <a:close/>
              </a:path>
              <a:path w="2422525" h="2971800">
                <a:moveTo>
                  <a:pt x="2404626" y="114300"/>
                </a:moveTo>
                <a:lnTo>
                  <a:pt x="2365528" y="114300"/>
                </a:lnTo>
                <a:lnTo>
                  <a:pt x="2362217" y="127000"/>
                </a:lnTo>
                <a:lnTo>
                  <a:pt x="2362229" y="127532"/>
                </a:lnTo>
                <a:lnTo>
                  <a:pt x="2366513" y="139700"/>
                </a:lnTo>
                <a:lnTo>
                  <a:pt x="2386426" y="139700"/>
                </a:lnTo>
                <a:lnTo>
                  <a:pt x="2397224" y="127000"/>
                </a:lnTo>
                <a:lnTo>
                  <a:pt x="2405487" y="127000"/>
                </a:lnTo>
                <a:lnTo>
                  <a:pt x="2406423" y="120016"/>
                </a:lnTo>
                <a:lnTo>
                  <a:pt x="2404626" y="114300"/>
                </a:lnTo>
                <a:close/>
              </a:path>
              <a:path w="2422525" h="2971800">
                <a:moveTo>
                  <a:pt x="2412596" y="76200"/>
                </a:moveTo>
                <a:lnTo>
                  <a:pt x="2357383" y="76200"/>
                </a:lnTo>
                <a:lnTo>
                  <a:pt x="2359691" y="88900"/>
                </a:lnTo>
                <a:lnTo>
                  <a:pt x="2361363" y="101600"/>
                </a:lnTo>
                <a:lnTo>
                  <a:pt x="2362041" y="127000"/>
                </a:lnTo>
                <a:lnTo>
                  <a:pt x="2362229" y="127532"/>
                </a:lnTo>
                <a:lnTo>
                  <a:pt x="2362217" y="127000"/>
                </a:lnTo>
                <a:lnTo>
                  <a:pt x="2365528" y="114300"/>
                </a:lnTo>
                <a:lnTo>
                  <a:pt x="2373874" y="114300"/>
                </a:lnTo>
                <a:lnTo>
                  <a:pt x="2384804" y="101600"/>
                </a:lnTo>
                <a:lnTo>
                  <a:pt x="2408893" y="101600"/>
                </a:lnTo>
                <a:lnTo>
                  <a:pt x="2410378" y="88900"/>
                </a:lnTo>
                <a:lnTo>
                  <a:pt x="2412596" y="76200"/>
                </a:lnTo>
                <a:close/>
              </a:path>
              <a:path w="2422525" h="2971800">
                <a:moveTo>
                  <a:pt x="2406423" y="120016"/>
                </a:moveTo>
                <a:lnTo>
                  <a:pt x="2405487" y="127000"/>
                </a:lnTo>
                <a:lnTo>
                  <a:pt x="2408619" y="127000"/>
                </a:lnTo>
                <a:lnTo>
                  <a:pt x="2406423" y="120016"/>
                </a:lnTo>
                <a:close/>
              </a:path>
              <a:path w="2422525" h="2971800">
                <a:moveTo>
                  <a:pt x="11579" y="12700"/>
                </a:moveTo>
                <a:lnTo>
                  <a:pt x="6951" y="12700"/>
                </a:lnTo>
                <a:lnTo>
                  <a:pt x="1726" y="25400"/>
                </a:lnTo>
                <a:lnTo>
                  <a:pt x="0" y="50800"/>
                </a:lnTo>
                <a:lnTo>
                  <a:pt x="283" y="50800"/>
                </a:lnTo>
                <a:lnTo>
                  <a:pt x="1695" y="63500"/>
                </a:lnTo>
                <a:lnTo>
                  <a:pt x="3986" y="76200"/>
                </a:lnTo>
                <a:lnTo>
                  <a:pt x="6810" y="76200"/>
                </a:lnTo>
                <a:lnTo>
                  <a:pt x="9820" y="88900"/>
                </a:lnTo>
                <a:lnTo>
                  <a:pt x="12670" y="101600"/>
                </a:lnTo>
                <a:lnTo>
                  <a:pt x="15015" y="114300"/>
                </a:lnTo>
                <a:lnTo>
                  <a:pt x="16089" y="123431"/>
                </a:lnTo>
                <a:lnTo>
                  <a:pt x="17234" y="114300"/>
                </a:lnTo>
                <a:lnTo>
                  <a:pt x="25432" y="114300"/>
                </a:lnTo>
                <a:lnTo>
                  <a:pt x="36236" y="101600"/>
                </a:lnTo>
                <a:lnTo>
                  <a:pt x="62050" y="101600"/>
                </a:lnTo>
                <a:lnTo>
                  <a:pt x="64649" y="88900"/>
                </a:lnTo>
                <a:lnTo>
                  <a:pt x="67842" y="76200"/>
                </a:lnTo>
                <a:lnTo>
                  <a:pt x="70951" y="63500"/>
                </a:lnTo>
                <a:lnTo>
                  <a:pt x="23037" y="63500"/>
                </a:lnTo>
                <a:lnTo>
                  <a:pt x="12357" y="50800"/>
                </a:lnTo>
                <a:lnTo>
                  <a:pt x="6458" y="38100"/>
                </a:lnTo>
                <a:lnTo>
                  <a:pt x="6960" y="25400"/>
                </a:lnTo>
                <a:lnTo>
                  <a:pt x="11579" y="12700"/>
                </a:lnTo>
                <a:close/>
              </a:path>
              <a:path w="2422525" h="2971800">
                <a:moveTo>
                  <a:pt x="62050" y="101600"/>
                </a:moveTo>
                <a:lnTo>
                  <a:pt x="36236" y="101600"/>
                </a:lnTo>
                <a:lnTo>
                  <a:pt x="47238" y="114300"/>
                </a:lnTo>
                <a:lnTo>
                  <a:pt x="56030" y="114300"/>
                </a:lnTo>
                <a:lnTo>
                  <a:pt x="58549" y="121961"/>
                </a:lnTo>
                <a:lnTo>
                  <a:pt x="60718" y="114300"/>
                </a:lnTo>
                <a:lnTo>
                  <a:pt x="62050" y="101600"/>
                </a:lnTo>
                <a:close/>
              </a:path>
              <a:path w="2422525" h="2971800">
                <a:moveTo>
                  <a:pt x="2408893" y="101600"/>
                </a:moveTo>
                <a:lnTo>
                  <a:pt x="2384804" y="101600"/>
                </a:lnTo>
                <a:lnTo>
                  <a:pt x="2395871" y="114300"/>
                </a:lnTo>
                <a:lnTo>
                  <a:pt x="2404626" y="114300"/>
                </a:lnTo>
                <a:lnTo>
                  <a:pt x="2406423" y="120016"/>
                </a:lnTo>
                <a:lnTo>
                  <a:pt x="2408893" y="101600"/>
                </a:lnTo>
                <a:close/>
              </a:path>
              <a:path w="2422525" h="2971800">
                <a:moveTo>
                  <a:pt x="36236" y="101600"/>
                </a:moveTo>
                <a:lnTo>
                  <a:pt x="25432" y="114300"/>
                </a:lnTo>
                <a:lnTo>
                  <a:pt x="47238" y="114300"/>
                </a:lnTo>
                <a:lnTo>
                  <a:pt x="36236" y="101600"/>
                </a:lnTo>
                <a:close/>
              </a:path>
              <a:path w="2422525" h="2971800">
                <a:moveTo>
                  <a:pt x="2384804" y="101600"/>
                </a:moveTo>
                <a:lnTo>
                  <a:pt x="2373874" y="114300"/>
                </a:lnTo>
                <a:lnTo>
                  <a:pt x="2395871" y="114300"/>
                </a:lnTo>
                <a:lnTo>
                  <a:pt x="2384804" y="101600"/>
                </a:lnTo>
                <a:close/>
              </a:path>
              <a:path w="2422525" h="2971800">
                <a:moveTo>
                  <a:pt x="2420114" y="50800"/>
                </a:moveTo>
                <a:lnTo>
                  <a:pt x="2407796" y="50800"/>
                </a:lnTo>
                <a:lnTo>
                  <a:pt x="2395386" y="63500"/>
                </a:lnTo>
                <a:lnTo>
                  <a:pt x="2352282" y="63500"/>
                </a:lnTo>
                <a:lnTo>
                  <a:pt x="2354794" y="76200"/>
                </a:lnTo>
                <a:lnTo>
                  <a:pt x="2415194" y="76200"/>
                </a:lnTo>
                <a:lnTo>
                  <a:pt x="2417818" y="63500"/>
                </a:lnTo>
                <a:lnTo>
                  <a:pt x="2420114" y="50800"/>
                </a:lnTo>
                <a:close/>
              </a:path>
              <a:path w="2422525" h="2971800">
                <a:moveTo>
                  <a:pt x="28164" y="0"/>
                </a:moveTo>
                <a:lnTo>
                  <a:pt x="19718" y="0"/>
                </a:lnTo>
                <a:lnTo>
                  <a:pt x="11579" y="12700"/>
                </a:lnTo>
                <a:lnTo>
                  <a:pt x="6960" y="25400"/>
                </a:lnTo>
                <a:lnTo>
                  <a:pt x="6458" y="38100"/>
                </a:lnTo>
                <a:lnTo>
                  <a:pt x="12357" y="50800"/>
                </a:lnTo>
                <a:lnTo>
                  <a:pt x="23037" y="63500"/>
                </a:lnTo>
                <a:lnTo>
                  <a:pt x="73303" y="63500"/>
                </a:lnTo>
                <a:lnTo>
                  <a:pt x="74222" y="50800"/>
                </a:lnTo>
                <a:lnTo>
                  <a:pt x="72270" y="25400"/>
                </a:lnTo>
                <a:lnTo>
                  <a:pt x="67139" y="12700"/>
                </a:lnTo>
                <a:lnTo>
                  <a:pt x="15741" y="12700"/>
                </a:lnTo>
                <a:lnTo>
                  <a:pt x="28164" y="0"/>
                </a:lnTo>
                <a:close/>
              </a:path>
              <a:path w="2422525" h="2971800">
                <a:moveTo>
                  <a:pt x="118074" y="12700"/>
                </a:moveTo>
                <a:lnTo>
                  <a:pt x="67139" y="12700"/>
                </a:lnTo>
                <a:lnTo>
                  <a:pt x="72270" y="25400"/>
                </a:lnTo>
                <a:lnTo>
                  <a:pt x="74222" y="50800"/>
                </a:lnTo>
                <a:lnTo>
                  <a:pt x="73303" y="63500"/>
                </a:lnTo>
                <a:lnTo>
                  <a:pt x="97463" y="63500"/>
                </a:lnTo>
                <a:lnTo>
                  <a:pt x="111401" y="50800"/>
                </a:lnTo>
                <a:lnTo>
                  <a:pt x="119528" y="50800"/>
                </a:lnTo>
                <a:lnTo>
                  <a:pt x="114008" y="38100"/>
                </a:lnTo>
                <a:lnTo>
                  <a:pt x="113461" y="25400"/>
                </a:lnTo>
                <a:lnTo>
                  <a:pt x="118074" y="12700"/>
                </a:lnTo>
                <a:close/>
              </a:path>
              <a:path w="2422525" h="2971800">
                <a:moveTo>
                  <a:pt x="553622" y="50800"/>
                </a:moveTo>
                <a:lnTo>
                  <a:pt x="488917" y="50800"/>
                </a:lnTo>
                <a:lnTo>
                  <a:pt x="502024" y="63500"/>
                </a:lnTo>
                <a:lnTo>
                  <a:pt x="541720" y="63500"/>
                </a:lnTo>
                <a:lnTo>
                  <a:pt x="553622" y="50800"/>
                </a:lnTo>
                <a:close/>
              </a:path>
              <a:path w="2422525" h="2971800">
                <a:moveTo>
                  <a:pt x="641699" y="50800"/>
                </a:moveTo>
                <a:lnTo>
                  <a:pt x="601554" y="50800"/>
                </a:lnTo>
                <a:lnTo>
                  <a:pt x="617693" y="63500"/>
                </a:lnTo>
                <a:lnTo>
                  <a:pt x="629618" y="63500"/>
                </a:lnTo>
                <a:lnTo>
                  <a:pt x="641699" y="50800"/>
                </a:lnTo>
                <a:close/>
              </a:path>
              <a:path w="2422525" h="2971800">
                <a:moveTo>
                  <a:pt x="2348914" y="50800"/>
                </a:moveTo>
                <a:lnTo>
                  <a:pt x="2317346" y="50800"/>
                </a:lnTo>
                <a:lnTo>
                  <a:pt x="2330748" y="63500"/>
                </a:lnTo>
                <a:lnTo>
                  <a:pt x="2350203" y="63500"/>
                </a:lnTo>
                <a:lnTo>
                  <a:pt x="2348914" y="50800"/>
                </a:lnTo>
                <a:close/>
              </a:path>
              <a:path w="2422525" h="2971800">
                <a:moveTo>
                  <a:pt x="2364563" y="50800"/>
                </a:moveTo>
                <a:lnTo>
                  <a:pt x="2348914" y="50800"/>
                </a:lnTo>
                <a:lnTo>
                  <a:pt x="2350203" y="63500"/>
                </a:lnTo>
                <a:lnTo>
                  <a:pt x="2377460" y="63500"/>
                </a:lnTo>
                <a:lnTo>
                  <a:pt x="2364563" y="50800"/>
                </a:lnTo>
                <a:close/>
              </a:path>
              <a:path w="2422525" h="2971800">
                <a:moveTo>
                  <a:pt x="2350806" y="38100"/>
                </a:moveTo>
                <a:lnTo>
                  <a:pt x="2355932" y="50800"/>
                </a:lnTo>
                <a:lnTo>
                  <a:pt x="2364563" y="50800"/>
                </a:lnTo>
                <a:lnTo>
                  <a:pt x="2377460" y="63500"/>
                </a:lnTo>
                <a:lnTo>
                  <a:pt x="2385418" y="63500"/>
                </a:lnTo>
                <a:lnTo>
                  <a:pt x="2350806" y="38100"/>
                </a:lnTo>
                <a:close/>
              </a:path>
              <a:path w="2422525" h="2971800">
                <a:moveTo>
                  <a:pt x="2421230" y="38100"/>
                </a:moveTo>
                <a:lnTo>
                  <a:pt x="2350806" y="38100"/>
                </a:lnTo>
                <a:lnTo>
                  <a:pt x="2385418" y="63500"/>
                </a:lnTo>
                <a:lnTo>
                  <a:pt x="2395386" y="63500"/>
                </a:lnTo>
                <a:lnTo>
                  <a:pt x="2407796" y="50800"/>
                </a:lnTo>
                <a:lnTo>
                  <a:pt x="2416387" y="50800"/>
                </a:lnTo>
                <a:lnTo>
                  <a:pt x="2421230" y="38100"/>
                </a:lnTo>
                <a:close/>
              </a:path>
              <a:path w="2422525" h="2971800">
                <a:moveTo>
                  <a:pt x="126552" y="12700"/>
                </a:moveTo>
                <a:lnTo>
                  <a:pt x="118074" y="12700"/>
                </a:lnTo>
                <a:lnTo>
                  <a:pt x="113461" y="25400"/>
                </a:lnTo>
                <a:lnTo>
                  <a:pt x="114008" y="38100"/>
                </a:lnTo>
                <a:lnTo>
                  <a:pt x="119528" y="50800"/>
                </a:lnTo>
                <a:lnTo>
                  <a:pt x="138763" y="50800"/>
                </a:lnTo>
                <a:lnTo>
                  <a:pt x="142832" y="38100"/>
                </a:lnTo>
                <a:lnTo>
                  <a:pt x="142388" y="25400"/>
                </a:lnTo>
                <a:lnTo>
                  <a:pt x="137078" y="25400"/>
                </a:lnTo>
                <a:lnTo>
                  <a:pt x="126552" y="12700"/>
                </a:lnTo>
                <a:close/>
              </a:path>
              <a:path w="2422525" h="2971800">
                <a:moveTo>
                  <a:pt x="658789" y="12700"/>
                </a:moveTo>
                <a:lnTo>
                  <a:pt x="126552" y="12700"/>
                </a:lnTo>
                <a:lnTo>
                  <a:pt x="137078" y="25400"/>
                </a:lnTo>
                <a:lnTo>
                  <a:pt x="142388" y="25400"/>
                </a:lnTo>
                <a:lnTo>
                  <a:pt x="142832" y="38100"/>
                </a:lnTo>
                <a:lnTo>
                  <a:pt x="138763" y="50800"/>
                </a:lnTo>
                <a:lnTo>
                  <a:pt x="666038" y="50800"/>
                </a:lnTo>
                <a:lnTo>
                  <a:pt x="658330" y="38100"/>
                </a:lnTo>
                <a:lnTo>
                  <a:pt x="656023" y="25400"/>
                </a:lnTo>
                <a:lnTo>
                  <a:pt x="658789" y="12700"/>
                </a:lnTo>
                <a:close/>
              </a:path>
              <a:path w="2422525" h="2971800">
                <a:moveTo>
                  <a:pt x="676519" y="12700"/>
                </a:moveTo>
                <a:lnTo>
                  <a:pt x="658789" y="12700"/>
                </a:lnTo>
                <a:lnTo>
                  <a:pt x="656023" y="25400"/>
                </a:lnTo>
                <a:lnTo>
                  <a:pt x="658330" y="38100"/>
                </a:lnTo>
                <a:lnTo>
                  <a:pt x="666038" y="50800"/>
                </a:lnTo>
                <a:lnTo>
                  <a:pt x="679462" y="50800"/>
                </a:lnTo>
                <a:lnTo>
                  <a:pt x="685914" y="38100"/>
                </a:lnTo>
                <a:lnTo>
                  <a:pt x="687769" y="38100"/>
                </a:lnTo>
                <a:lnTo>
                  <a:pt x="684734" y="25400"/>
                </a:lnTo>
                <a:lnTo>
                  <a:pt x="676519" y="12700"/>
                </a:lnTo>
                <a:close/>
              </a:path>
              <a:path w="2422525" h="2971800">
                <a:moveTo>
                  <a:pt x="1197657" y="38100"/>
                </a:moveTo>
                <a:lnTo>
                  <a:pt x="685914" y="38100"/>
                </a:lnTo>
                <a:lnTo>
                  <a:pt x="679462" y="50800"/>
                </a:lnTo>
                <a:lnTo>
                  <a:pt x="1205922" y="50800"/>
                </a:lnTo>
                <a:lnTo>
                  <a:pt x="1197657" y="38100"/>
                </a:lnTo>
                <a:close/>
              </a:path>
              <a:path w="2422525" h="2971800">
                <a:moveTo>
                  <a:pt x="1226682" y="38100"/>
                </a:moveTo>
                <a:lnTo>
                  <a:pt x="1197657" y="38100"/>
                </a:lnTo>
                <a:lnTo>
                  <a:pt x="1205922" y="50800"/>
                </a:lnTo>
                <a:lnTo>
                  <a:pt x="1219602" y="50800"/>
                </a:lnTo>
                <a:lnTo>
                  <a:pt x="1226682" y="38100"/>
                </a:lnTo>
                <a:close/>
              </a:path>
              <a:path w="2422525" h="2971800">
                <a:moveTo>
                  <a:pt x="1740718" y="12700"/>
                </a:moveTo>
                <a:lnTo>
                  <a:pt x="1219068" y="12700"/>
                </a:lnTo>
                <a:lnTo>
                  <a:pt x="1226022" y="25400"/>
                </a:lnTo>
                <a:lnTo>
                  <a:pt x="1228691" y="38100"/>
                </a:lnTo>
                <a:lnTo>
                  <a:pt x="1226682" y="38100"/>
                </a:lnTo>
                <a:lnTo>
                  <a:pt x="1219602" y="50800"/>
                </a:lnTo>
                <a:lnTo>
                  <a:pt x="1747968" y="50800"/>
                </a:lnTo>
                <a:lnTo>
                  <a:pt x="1740259" y="38100"/>
                </a:lnTo>
                <a:lnTo>
                  <a:pt x="1737952" y="25400"/>
                </a:lnTo>
                <a:lnTo>
                  <a:pt x="1740718" y="12700"/>
                </a:lnTo>
                <a:close/>
              </a:path>
              <a:path w="2422525" h="2971800">
                <a:moveTo>
                  <a:pt x="1759387" y="12700"/>
                </a:moveTo>
                <a:lnTo>
                  <a:pt x="1740718" y="12700"/>
                </a:lnTo>
                <a:lnTo>
                  <a:pt x="1737952" y="25400"/>
                </a:lnTo>
                <a:lnTo>
                  <a:pt x="1740259" y="38100"/>
                </a:lnTo>
                <a:lnTo>
                  <a:pt x="1747968" y="50800"/>
                </a:lnTo>
                <a:lnTo>
                  <a:pt x="1763917" y="50800"/>
                </a:lnTo>
                <a:lnTo>
                  <a:pt x="1767332" y="38100"/>
                </a:lnTo>
                <a:lnTo>
                  <a:pt x="1765914" y="25400"/>
                </a:lnTo>
                <a:lnTo>
                  <a:pt x="1759387" y="12700"/>
                </a:lnTo>
                <a:close/>
              </a:path>
              <a:path w="2422525" h="2971800">
                <a:moveTo>
                  <a:pt x="2283307" y="12700"/>
                </a:moveTo>
                <a:lnTo>
                  <a:pt x="1759387" y="12700"/>
                </a:lnTo>
                <a:lnTo>
                  <a:pt x="1765914" y="25400"/>
                </a:lnTo>
                <a:lnTo>
                  <a:pt x="1767332" y="38100"/>
                </a:lnTo>
                <a:lnTo>
                  <a:pt x="1763917" y="50800"/>
                </a:lnTo>
                <a:lnTo>
                  <a:pt x="2286708" y="50800"/>
                </a:lnTo>
                <a:lnTo>
                  <a:pt x="2280665" y="38100"/>
                </a:lnTo>
                <a:lnTo>
                  <a:pt x="2279713" y="25400"/>
                </a:lnTo>
                <a:lnTo>
                  <a:pt x="2283307" y="12700"/>
                </a:lnTo>
                <a:close/>
              </a:path>
              <a:path w="2422525" h="2971800">
                <a:moveTo>
                  <a:pt x="2300998" y="12700"/>
                </a:moveTo>
                <a:lnTo>
                  <a:pt x="2283307" y="12700"/>
                </a:lnTo>
                <a:lnTo>
                  <a:pt x="2279713" y="25400"/>
                </a:lnTo>
                <a:lnTo>
                  <a:pt x="2280665" y="38100"/>
                </a:lnTo>
                <a:lnTo>
                  <a:pt x="2286708" y="50800"/>
                </a:lnTo>
                <a:lnTo>
                  <a:pt x="2301532" y="50800"/>
                </a:lnTo>
                <a:lnTo>
                  <a:pt x="2308611" y="38100"/>
                </a:lnTo>
                <a:lnTo>
                  <a:pt x="2310620" y="38100"/>
                </a:lnTo>
                <a:lnTo>
                  <a:pt x="2307952" y="25400"/>
                </a:lnTo>
                <a:lnTo>
                  <a:pt x="2300998" y="12700"/>
                </a:lnTo>
                <a:close/>
              </a:path>
              <a:path w="2422525" h="2971800">
                <a:moveTo>
                  <a:pt x="2353082" y="12700"/>
                </a:moveTo>
                <a:lnTo>
                  <a:pt x="2300998" y="12700"/>
                </a:lnTo>
                <a:lnTo>
                  <a:pt x="2307952" y="25400"/>
                </a:lnTo>
                <a:lnTo>
                  <a:pt x="2310620" y="38100"/>
                </a:lnTo>
                <a:lnTo>
                  <a:pt x="2308611" y="38100"/>
                </a:lnTo>
                <a:lnTo>
                  <a:pt x="2301532" y="50800"/>
                </a:lnTo>
                <a:lnTo>
                  <a:pt x="2348668" y="50800"/>
                </a:lnTo>
                <a:lnTo>
                  <a:pt x="2349481" y="25400"/>
                </a:lnTo>
                <a:lnTo>
                  <a:pt x="2353082" y="12700"/>
                </a:lnTo>
                <a:close/>
              </a:path>
              <a:path w="2422525" h="2971800">
                <a:moveTo>
                  <a:pt x="2385418" y="0"/>
                </a:moveTo>
                <a:lnTo>
                  <a:pt x="2375623" y="0"/>
                </a:lnTo>
                <a:lnTo>
                  <a:pt x="2361215" y="12700"/>
                </a:lnTo>
                <a:lnTo>
                  <a:pt x="2353082" y="12700"/>
                </a:lnTo>
                <a:lnTo>
                  <a:pt x="2349481" y="25400"/>
                </a:lnTo>
                <a:lnTo>
                  <a:pt x="2348668" y="50800"/>
                </a:lnTo>
                <a:lnTo>
                  <a:pt x="2355932" y="50800"/>
                </a:lnTo>
                <a:lnTo>
                  <a:pt x="2350806" y="38100"/>
                </a:lnTo>
                <a:lnTo>
                  <a:pt x="2421230" y="38100"/>
                </a:lnTo>
                <a:lnTo>
                  <a:pt x="2385418" y="0"/>
                </a:lnTo>
                <a:close/>
              </a:path>
              <a:path w="2422525" h="2971800">
                <a:moveTo>
                  <a:pt x="2390129" y="0"/>
                </a:moveTo>
                <a:lnTo>
                  <a:pt x="2385418" y="0"/>
                </a:lnTo>
                <a:lnTo>
                  <a:pt x="2421230" y="38100"/>
                </a:lnTo>
                <a:lnTo>
                  <a:pt x="2416387" y="50800"/>
                </a:lnTo>
                <a:lnTo>
                  <a:pt x="2421728" y="50800"/>
                </a:lnTo>
                <a:lnTo>
                  <a:pt x="2422306" y="38100"/>
                </a:lnTo>
                <a:lnTo>
                  <a:pt x="2419189" y="25400"/>
                </a:lnTo>
                <a:lnTo>
                  <a:pt x="2412437" y="12700"/>
                </a:lnTo>
                <a:lnTo>
                  <a:pt x="2402576" y="12700"/>
                </a:lnTo>
                <a:lnTo>
                  <a:pt x="2390129" y="0"/>
                </a:lnTo>
                <a:close/>
              </a:path>
              <a:path w="2422525" h="2971800">
                <a:moveTo>
                  <a:pt x="1202686" y="12700"/>
                </a:moveTo>
                <a:lnTo>
                  <a:pt x="676519" y="12700"/>
                </a:lnTo>
                <a:lnTo>
                  <a:pt x="684734" y="25400"/>
                </a:lnTo>
                <a:lnTo>
                  <a:pt x="687769" y="38100"/>
                </a:lnTo>
                <a:lnTo>
                  <a:pt x="1194460" y="38100"/>
                </a:lnTo>
                <a:lnTo>
                  <a:pt x="1196185" y="25400"/>
                </a:lnTo>
                <a:lnTo>
                  <a:pt x="1202686" y="12700"/>
                </a:lnTo>
                <a:close/>
              </a:path>
              <a:path w="2422525" h="2971800">
                <a:moveTo>
                  <a:pt x="1219068" y="12700"/>
                </a:moveTo>
                <a:lnTo>
                  <a:pt x="1202686" y="12700"/>
                </a:lnTo>
                <a:lnTo>
                  <a:pt x="1196185" y="25400"/>
                </a:lnTo>
                <a:lnTo>
                  <a:pt x="1194460" y="38100"/>
                </a:lnTo>
                <a:lnTo>
                  <a:pt x="1228691" y="38100"/>
                </a:lnTo>
                <a:lnTo>
                  <a:pt x="1226022" y="25400"/>
                </a:lnTo>
                <a:lnTo>
                  <a:pt x="1219068" y="12700"/>
                </a:lnTo>
                <a:close/>
              </a:path>
              <a:path w="2422525" h="2971800">
                <a:moveTo>
                  <a:pt x="45537" y="0"/>
                </a:moveTo>
                <a:lnTo>
                  <a:pt x="28164" y="0"/>
                </a:lnTo>
                <a:lnTo>
                  <a:pt x="15741" y="12700"/>
                </a:lnTo>
                <a:lnTo>
                  <a:pt x="58379" y="12700"/>
                </a:lnTo>
                <a:lnTo>
                  <a:pt x="45537" y="0"/>
                </a:lnTo>
                <a:close/>
              </a:path>
              <a:path w="2422525" h="2971800">
                <a:moveTo>
                  <a:pt x="83310" y="0"/>
                </a:moveTo>
                <a:lnTo>
                  <a:pt x="45537" y="0"/>
                </a:lnTo>
                <a:lnTo>
                  <a:pt x="58379" y="12700"/>
                </a:lnTo>
                <a:lnTo>
                  <a:pt x="94732" y="12700"/>
                </a:lnTo>
                <a:lnTo>
                  <a:pt x="83310" y="0"/>
                </a:lnTo>
                <a:close/>
              </a:path>
              <a:path w="2422525" h="2971800">
                <a:moveTo>
                  <a:pt x="2375623" y="0"/>
                </a:moveTo>
                <a:lnTo>
                  <a:pt x="2333533" y="0"/>
                </a:lnTo>
                <a:lnTo>
                  <a:pt x="2323598" y="12700"/>
                </a:lnTo>
                <a:lnTo>
                  <a:pt x="2361215" y="12700"/>
                </a:lnTo>
                <a:lnTo>
                  <a:pt x="2375623" y="0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71690">
              <a:lnSpc>
                <a:spcPct val="100000"/>
              </a:lnSpc>
            </a:pPr>
            <a:r>
              <a:rPr dirty="0"/>
              <a:t>Array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S</a:t>
            </a:r>
            <a:r>
              <a:rPr spc="-10" dirty="0"/>
              <a:t>t</a:t>
            </a:r>
            <a:r>
              <a:rPr dirty="0"/>
              <a:t>ru</a:t>
            </a:r>
            <a:r>
              <a:rPr spc="-5" dirty="0"/>
              <a:t>c</a:t>
            </a:r>
            <a:r>
              <a:rPr spc="-10" dirty="0"/>
              <a:t>t</a:t>
            </a:r>
            <a:r>
              <a:rPr dirty="0"/>
              <a:t>ure</a:t>
            </a:r>
          </a:p>
        </p:txBody>
      </p:sp>
      <p:sp>
        <p:nvSpPr>
          <p:cNvPr id="12" name="object 12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0" name="object 10"/>
          <p:cNvGraphicFramePr>
            <a:graphicFrameLocks noGrp="1"/>
          </p:cNvGraphicFramePr>
          <p:nvPr/>
        </p:nvGraphicFramePr>
        <p:xfrm>
          <a:off x="7172107" y="5670330"/>
          <a:ext cx="2022679" cy="260278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742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2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42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33798"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18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26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71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3798"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70485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15.5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12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3799"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24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27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20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3798"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10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4097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5.5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17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3798"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27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26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3798"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22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21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21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1147445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77482" y="2698090"/>
            <a:ext cx="4058920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pandas.DataFrame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240602" y="2681462"/>
            <a:ext cx="255524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data structu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35100" y="3495513"/>
            <a:ext cx="708660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Accessing columns and 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ows via brackets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591496" y="3593497"/>
            <a:ext cx="447040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240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[]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879600" y="4328085"/>
            <a:ext cx="9779635" cy="7708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2900" marR="5080" indent="-330200">
              <a:lnSpc>
                <a:spcPct val="102600"/>
              </a:lnSpc>
              <a:buFont typeface="Lucida Grande"/>
              <a:buChar char="✓"/>
              <a:tabLst>
                <a:tab pos="342900" algn="l"/>
              </a:tabLst>
            </a:pPr>
            <a:r>
              <a:rPr sz="2600" dirty="0">
                <a:latin typeface="Helvetica Neue"/>
                <a:cs typeface="Helvetica Neue"/>
              </a:rPr>
              <a:t>Rows: a slicing exp</a:t>
            </a:r>
            <a:r>
              <a:rPr sz="2600" spc="-50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ession of the label based or intege</a:t>
            </a:r>
            <a:r>
              <a:rPr sz="2600" spc="-145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-position based indices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95035">
              <a:lnSpc>
                <a:spcPct val="100000"/>
              </a:lnSpc>
            </a:pPr>
            <a:r>
              <a:rPr dirty="0"/>
              <a:t>Pandas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or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250" dirty="0"/>
              <a:t> </a:t>
            </a:r>
            <a:r>
              <a:rPr dirty="0"/>
              <a:t>Analysis</a:t>
            </a:r>
          </a:p>
        </p:txBody>
      </p:sp>
      <p:sp>
        <p:nvSpPr>
          <p:cNvPr id="11" name="object 11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1147445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77482" y="2698090"/>
            <a:ext cx="4058920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pandas.DataFrame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240602" y="2681462"/>
            <a:ext cx="255524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data structu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35100" y="3495513"/>
            <a:ext cx="708660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Accessing columns and 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ows via brackets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591496" y="3593497"/>
            <a:ext cx="447040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240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[]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879600" y="4328085"/>
            <a:ext cx="1278890" cy="3644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2900" indent="-330200">
              <a:lnSpc>
                <a:spcPct val="100000"/>
              </a:lnSpc>
              <a:buFont typeface="Lucida Grande"/>
              <a:buChar char="✓"/>
              <a:tabLst>
                <a:tab pos="342900" algn="l"/>
              </a:tabLst>
            </a:pPr>
            <a:r>
              <a:rPr sz="2600" dirty="0">
                <a:latin typeface="Helvetica Neue"/>
                <a:cs typeface="Helvetica Neue"/>
              </a:rPr>
              <a:t>Rows: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192948" y="4345094"/>
            <a:ext cx="3009265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3815">
              <a:lnSpc>
                <a:spcPct val="100000"/>
              </a:lnSpc>
            </a:pPr>
            <a:r>
              <a:rPr sz="2600" dirty="0">
                <a:latin typeface="Helvetica Neue"/>
                <a:cs typeface="Helvetica Neue"/>
              </a:rPr>
              <a:t>a slicing exp</a:t>
            </a:r>
            <a:r>
              <a:rPr sz="2600" spc="-50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ession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214795" y="4336712"/>
            <a:ext cx="5444490" cy="355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dirty="0">
                <a:latin typeface="Helvetica Neue"/>
                <a:cs typeface="Helvetica Neue"/>
              </a:rPr>
              <a:t>of the label based or intege</a:t>
            </a:r>
            <a:r>
              <a:rPr sz="2600" spc="-145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-position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177482" y="2698090"/>
            <a:ext cx="4058920" cy="468630"/>
          </a:xfrm>
          <a:custGeom>
            <a:avLst/>
            <a:gdLst/>
            <a:ahLst/>
            <a:cxnLst/>
            <a:rect l="l" t="t" r="r" b="b"/>
            <a:pathLst>
              <a:path w="4058920" h="468630">
                <a:moveTo>
                  <a:pt x="0" y="468227"/>
                </a:moveTo>
                <a:lnTo>
                  <a:pt x="4058578" y="468227"/>
                </a:lnTo>
                <a:lnTo>
                  <a:pt x="4058578" y="0"/>
                </a:lnTo>
                <a:lnTo>
                  <a:pt x="0" y="0"/>
                </a:lnTo>
                <a:lnTo>
                  <a:pt x="0" y="4682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591496" y="3593497"/>
            <a:ext cx="447040" cy="373380"/>
          </a:xfrm>
          <a:custGeom>
            <a:avLst/>
            <a:gdLst/>
            <a:ahLst/>
            <a:cxnLst/>
            <a:rect l="l" t="t" r="r" b="b"/>
            <a:pathLst>
              <a:path w="447040" h="373379">
                <a:moveTo>
                  <a:pt x="0" y="373105"/>
                </a:moveTo>
                <a:lnTo>
                  <a:pt x="446529" y="373105"/>
                </a:lnTo>
                <a:lnTo>
                  <a:pt x="446529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138281" y="5141247"/>
            <a:ext cx="4340548" cy="189796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803647" y="5679001"/>
            <a:ext cx="4699128" cy="301983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803595" y="5679000"/>
            <a:ext cx="4699000" cy="3020060"/>
          </a:xfrm>
          <a:custGeom>
            <a:avLst/>
            <a:gdLst/>
            <a:ahLst/>
            <a:cxnLst/>
            <a:rect l="l" t="t" r="r" b="b"/>
            <a:pathLst>
              <a:path w="4699000" h="3020059">
                <a:moveTo>
                  <a:pt x="0" y="0"/>
                </a:moveTo>
                <a:lnTo>
                  <a:pt x="0" y="3019821"/>
                </a:lnTo>
                <a:lnTo>
                  <a:pt x="4699000" y="3019821"/>
                </a:lnTo>
                <a:lnTo>
                  <a:pt x="4699000" y="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248400" y="6108700"/>
            <a:ext cx="447040" cy="414655"/>
          </a:xfrm>
          <a:custGeom>
            <a:avLst/>
            <a:gdLst/>
            <a:ahLst/>
            <a:cxnLst/>
            <a:rect l="l" t="t" r="r" b="b"/>
            <a:pathLst>
              <a:path w="447040" h="414654">
                <a:moveTo>
                  <a:pt x="0" y="0"/>
                </a:moveTo>
                <a:lnTo>
                  <a:pt x="446529" y="0"/>
                </a:lnTo>
                <a:lnTo>
                  <a:pt x="446529" y="414414"/>
                </a:lnTo>
                <a:lnTo>
                  <a:pt x="0" y="41441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248400" y="6523115"/>
            <a:ext cx="447040" cy="414655"/>
          </a:xfrm>
          <a:custGeom>
            <a:avLst/>
            <a:gdLst/>
            <a:ahLst/>
            <a:cxnLst/>
            <a:rect l="l" t="t" r="r" b="b"/>
            <a:pathLst>
              <a:path w="447040" h="414654">
                <a:moveTo>
                  <a:pt x="0" y="0"/>
                </a:moveTo>
                <a:lnTo>
                  <a:pt x="446529" y="0"/>
                </a:lnTo>
                <a:lnTo>
                  <a:pt x="446529" y="414413"/>
                </a:lnTo>
                <a:lnTo>
                  <a:pt x="0" y="414413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248400" y="6937528"/>
            <a:ext cx="447040" cy="414655"/>
          </a:xfrm>
          <a:custGeom>
            <a:avLst/>
            <a:gdLst/>
            <a:ahLst/>
            <a:cxnLst/>
            <a:rect l="l" t="t" r="r" b="b"/>
            <a:pathLst>
              <a:path w="447040" h="414654">
                <a:moveTo>
                  <a:pt x="0" y="0"/>
                </a:moveTo>
                <a:lnTo>
                  <a:pt x="446529" y="0"/>
                </a:lnTo>
                <a:lnTo>
                  <a:pt x="446529" y="414414"/>
                </a:lnTo>
                <a:lnTo>
                  <a:pt x="0" y="41441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6262330" y="6919936"/>
            <a:ext cx="5013325" cy="4178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2400">
              <a:lnSpc>
                <a:spcPct val="100000"/>
              </a:lnSpc>
            </a:pPr>
            <a:r>
              <a:rPr sz="1600" dirty="0">
                <a:latin typeface="Helvetica Neue"/>
                <a:cs typeface="Helvetica Neue"/>
              </a:rPr>
              <a:t>2</a:t>
            </a:r>
            <a:endParaRPr sz="1600">
              <a:latin typeface="Helvetica Neue"/>
              <a:cs typeface="Helvetica Neue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6229350" y="6523114"/>
            <a:ext cx="485140" cy="0"/>
          </a:xfrm>
          <a:custGeom>
            <a:avLst/>
            <a:gdLst/>
            <a:ahLst/>
            <a:cxnLst/>
            <a:rect l="l" t="t" r="r" b="b"/>
            <a:pathLst>
              <a:path w="485140">
                <a:moveTo>
                  <a:pt x="0" y="0"/>
                </a:moveTo>
                <a:lnTo>
                  <a:pt x="48462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229350" y="6937529"/>
            <a:ext cx="485140" cy="0"/>
          </a:xfrm>
          <a:custGeom>
            <a:avLst/>
            <a:gdLst/>
            <a:ahLst/>
            <a:cxnLst/>
            <a:rect l="l" t="t" r="r" b="b"/>
            <a:pathLst>
              <a:path w="485140">
                <a:moveTo>
                  <a:pt x="0" y="0"/>
                </a:moveTo>
                <a:lnTo>
                  <a:pt x="48462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229350" y="7351943"/>
            <a:ext cx="485140" cy="0"/>
          </a:xfrm>
          <a:custGeom>
            <a:avLst/>
            <a:gdLst/>
            <a:ahLst/>
            <a:cxnLst/>
            <a:rect l="l" t="t" r="r" b="b"/>
            <a:pathLst>
              <a:path w="485140">
                <a:moveTo>
                  <a:pt x="0" y="0"/>
                </a:moveTo>
                <a:lnTo>
                  <a:pt x="48462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229350" y="7766356"/>
            <a:ext cx="485140" cy="0"/>
          </a:xfrm>
          <a:custGeom>
            <a:avLst/>
            <a:gdLst/>
            <a:ahLst/>
            <a:cxnLst/>
            <a:rect l="l" t="t" r="r" b="b"/>
            <a:pathLst>
              <a:path w="485140">
                <a:moveTo>
                  <a:pt x="0" y="0"/>
                </a:moveTo>
                <a:lnTo>
                  <a:pt x="48462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229350" y="8180771"/>
            <a:ext cx="485140" cy="0"/>
          </a:xfrm>
          <a:custGeom>
            <a:avLst/>
            <a:gdLst/>
            <a:ahLst/>
            <a:cxnLst/>
            <a:rect l="l" t="t" r="r" b="b"/>
            <a:pathLst>
              <a:path w="485140">
                <a:moveTo>
                  <a:pt x="0" y="0"/>
                </a:moveTo>
                <a:lnTo>
                  <a:pt x="48462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248400" y="6089650"/>
            <a:ext cx="0" cy="2524760"/>
          </a:xfrm>
          <a:custGeom>
            <a:avLst/>
            <a:gdLst/>
            <a:ahLst/>
            <a:cxnLst/>
            <a:rect l="l" t="t" r="r" b="b"/>
            <a:pathLst>
              <a:path h="2524759">
                <a:moveTo>
                  <a:pt x="0" y="0"/>
                </a:moveTo>
                <a:lnTo>
                  <a:pt x="0" y="2524586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694929" y="6089650"/>
            <a:ext cx="0" cy="830580"/>
          </a:xfrm>
          <a:custGeom>
            <a:avLst/>
            <a:gdLst/>
            <a:ahLst/>
            <a:cxnLst/>
            <a:rect l="l" t="t" r="r" b="b"/>
            <a:pathLst>
              <a:path h="830579">
                <a:moveTo>
                  <a:pt x="0" y="830286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694929" y="7337363"/>
            <a:ext cx="0" cy="1276985"/>
          </a:xfrm>
          <a:custGeom>
            <a:avLst/>
            <a:gdLst/>
            <a:ahLst/>
            <a:cxnLst/>
            <a:rect l="l" t="t" r="r" b="b"/>
            <a:pathLst>
              <a:path h="1276984">
                <a:moveTo>
                  <a:pt x="0" y="1276872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229350" y="6108700"/>
            <a:ext cx="485140" cy="0"/>
          </a:xfrm>
          <a:custGeom>
            <a:avLst/>
            <a:gdLst/>
            <a:ahLst/>
            <a:cxnLst/>
            <a:rect l="l" t="t" r="r" b="b"/>
            <a:pathLst>
              <a:path w="485140">
                <a:moveTo>
                  <a:pt x="0" y="0"/>
                </a:moveTo>
                <a:lnTo>
                  <a:pt x="48462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229350" y="8595186"/>
            <a:ext cx="485140" cy="0"/>
          </a:xfrm>
          <a:custGeom>
            <a:avLst/>
            <a:gdLst/>
            <a:ahLst/>
            <a:cxnLst/>
            <a:rect l="l" t="t" r="r" b="b"/>
            <a:pathLst>
              <a:path w="485140">
                <a:moveTo>
                  <a:pt x="0" y="0"/>
                </a:moveTo>
                <a:lnTo>
                  <a:pt x="48462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6262330" y="6919936"/>
            <a:ext cx="5013325" cy="417830"/>
          </a:xfrm>
          <a:custGeom>
            <a:avLst/>
            <a:gdLst/>
            <a:ahLst/>
            <a:cxnLst/>
            <a:rect l="l" t="t" r="r" b="b"/>
            <a:pathLst>
              <a:path w="5013325" h="417829">
                <a:moveTo>
                  <a:pt x="0" y="417427"/>
                </a:moveTo>
                <a:lnTo>
                  <a:pt x="5013081" y="417427"/>
                </a:lnTo>
                <a:lnTo>
                  <a:pt x="5013081" y="0"/>
                </a:lnTo>
                <a:lnTo>
                  <a:pt x="0" y="0"/>
                </a:lnTo>
                <a:lnTo>
                  <a:pt x="0" y="417427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6006990" y="5305452"/>
            <a:ext cx="1791249" cy="26288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95035">
              <a:lnSpc>
                <a:spcPct val="100000"/>
              </a:lnSpc>
            </a:pPr>
            <a:r>
              <a:rPr dirty="0"/>
              <a:t>Pandas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or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250" dirty="0"/>
              <a:t> </a:t>
            </a:r>
            <a:r>
              <a:rPr dirty="0"/>
              <a:t>Analysis</a:t>
            </a:r>
          </a:p>
        </p:txBody>
      </p:sp>
      <p:sp>
        <p:nvSpPr>
          <p:cNvPr id="35" name="object 35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1147445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77482" y="2698090"/>
            <a:ext cx="4058920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pandas.DataFrame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240602" y="2681462"/>
            <a:ext cx="255524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data structu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35100" y="3495513"/>
            <a:ext cx="708660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Accessing columns and 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ows via brackets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591496" y="3593497"/>
            <a:ext cx="447040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240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[]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879600" y="4328085"/>
            <a:ext cx="1278890" cy="3644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2900" indent="-330200">
              <a:lnSpc>
                <a:spcPct val="100000"/>
              </a:lnSpc>
              <a:buFont typeface="Lucida Grande"/>
              <a:buChar char="✓"/>
              <a:tabLst>
                <a:tab pos="342900" algn="l"/>
              </a:tabLst>
            </a:pPr>
            <a:r>
              <a:rPr sz="2600" dirty="0">
                <a:latin typeface="Helvetica Neue"/>
                <a:cs typeface="Helvetica Neue"/>
              </a:rPr>
              <a:t>Rows: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192948" y="4345094"/>
            <a:ext cx="3009265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3815">
              <a:lnSpc>
                <a:spcPct val="100000"/>
              </a:lnSpc>
            </a:pPr>
            <a:r>
              <a:rPr sz="2600" dirty="0">
                <a:latin typeface="Helvetica Neue"/>
                <a:cs typeface="Helvetica Neue"/>
              </a:rPr>
              <a:t>a slicing exp</a:t>
            </a:r>
            <a:r>
              <a:rPr sz="2600" spc="-50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ession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214795" y="4336712"/>
            <a:ext cx="5444490" cy="355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dirty="0">
                <a:latin typeface="Helvetica Neue"/>
                <a:cs typeface="Helvetica Neue"/>
              </a:rPr>
              <a:t>of the label based or intege</a:t>
            </a:r>
            <a:r>
              <a:rPr sz="2600" spc="-145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-position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160605" y="5137674"/>
            <a:ext cx="5720071" cy="24010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177482" y="2698090"/>
            <a:ext cx="4058920" cy="468630"/>
          </a:xfrm>
          <a:custGeom>
            <a:avLst/>
            <a:gdLst/>
            <a:ahLst/>
            <a:cxnLst/>
            <a:rect l="l" t="t" r="r" b="b"/>
            <a:pathLst>
              <a:path w="4058920" h="468630">
                <a:moveTo>
                  <a:pt x="0" y="468227"/>
                </a:moveTo>
                <a:lnTo>
                  <a:pt x="4058578" y="468227"/>
                </a:lnTo>
                <a:lnTo>
                  <a:pt x="4058578" y="0"/>
                </a:lnTo>
                <a:lnTo>
                  <a:pt x="0" y="0"/>
                </a:lnTo>
                <a:lnTo>
                  <a:pt x="0" y="4682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591496" y="3593497"/>
            <a:ext cx="447040" cy="373380"/>
          </a:xfrm>
          <a:custGeom>
            <a:avLst/>
            <a:gdLst/>
            <a:ahLst/>
            <a:cxnLst/>
            <a:rect l="l" t="t" r="r" b="b"/>
            <a:pathLst>
              <a:path w="447040" h="373379">
                <a:moveTo>
                  <a:pt x="0" y="373105"/>
                </a:moveTo>
                <a:lnTo>
                  <a:pt x="446529" y="373105"/>
                </a:lnTo>
                <a:lnTo>
                  <a:pt x="446529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192948" y="4345094"/>
            <a:ext cx="3009265" cy="373380"/>
          </a:xfrm>
          <a:custGeom>
            <a:avLst/>
            <a:gdLst/>
            <a:ahLst/>
            <a:cxnLst/>
            <a:rect l="l" t="t" r="r" b="b"/>
            <a:pathLst>
              <a:path w="3009265" h="373379">
                <a:moveTo>
                  <a:pt x="0" y="373105"/>
                </a:moveTo>
                <a:lnTo>
                  <a:pt x="3008763" y="373105"/>
                </a:lnTo>
                <a:lnTo>
                  <a:pt x="3008763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803647" y="5679001"/>
            <a:ext cx="4699128" cy="301983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803595" y="5679000"/>
            <a:ext cx="4699000" cy="3020060"/>
          </a:xfrm>
          <a:custGeom>
            <a:avLst/>
            <a:gdLst/>
            <a:ahLst/>
            <a:cxnLst/>
            <a:rect l="l" t="t" r="r" b="b"/>
            <a:pathLst>
              <a:path w="4699000" h="3020059">
                <a:moveTo>
                  <a:pt x="0" y="0"/>
                </a:moveTo>
                <a:lnTo>
                  <a:pt x="0" y="3019821"/>
                </a:lnTo>
                <a:lnTo>
                  <a:pt x="4699000" y="3019821"/>
                </a:lnTo>
                <a:lnTo>
                  <a:pt x="4699000" y="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248400" y="6108700"/>
            <a:ext cx="447040" cy="414655"/>
          </a:xfrm>
          <a:custGeom>
            <a:avLst/>
            <a:gdLst/>
            <a:ahLst/>
            <a:cxnLst/>
            <a:rect l="l" t="t" r="r" b="b"/>
            <a:pathLst>
              <a:path w="447040" h="414654">
                <a:moveTo>
                  <a:pt x="0" y="0"/>
                </a:moveTo>
                <a:lnTo>
                  <a:pt x="446529" y="0"/>
                </a:lnTo>
                <a:lnTo>
                  <a:pt x="446529" y="414414"/>
                </a:lnTo>
                <a:lnTo>
                  <a:pt x="0" y="41441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248400" y="6523115"/>
            <a:ext cx="447040" cy="414655"/>
          </a:xfrm>
          <a:custGeom>
            <a:avLst/>
            <a:gdLst/>
            <a:ahLst/>
            <a:cxnLst/>
            <a:rect l="l" t="t" r="r" b="b"/>
            <a:pathLst>
              <a:path w="447040" h="414654">
                <a:moveTo>
                  <a:pt x="0" y="0"/>
                </a:moveTo>
                <a:lnTo>
                  <a:pt x="446529" y="0"/>
                </a:lnTo>
                <a:lnTo>
                  <a:pt x="446529" y="414413"/>
                </a:lnTo>
                <a:lnTo>
                  <a:pt x="0" y="414413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248400" y="6937528"/>
            <a:ext cx="447040" cy="414655"/>
          </a:xfrm>
          <a:custGeom>
            <a:avLst/>
            <a:gdLst/>
            <a:ahLst/>
            <a:cxnLst/>
            <a:rect l="l" t="t" r="r" b="b"/>
            <a:pathLst>
              <a:path w="447040" h="414654">
                <a:moveTo>
                  <a:pt x="0" y="0"/>
                </a:moveTo>
                <a:lnTo>
                  <a:pt x="446529" y="0"/>
                </a:lnTo>
                <a:lnTo>
                  <a:pt x="446529" y="414414"/>
                </a:lnTo>
                <a:lnTo>
                  <a:pt x="0" y="41441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248400" y="7351943"/>
            <a:ext cx="447040" cy="414655"/>
          </a:xfrm>
          <a:custGeom>
            <a:avLst/>
            <a:gdLst/>
            <a:ahLst/>
            <a:cxnLst/>
            <a:rect l="l" t="t" r="r" b="b"/>
            <a:pathLst>
              <a:path w="447040" h="414654">
                <a:moveTo>
                  <a:pt x="0" y="0"/>
                </a:moveTo>
                <a:lnTo>
                  <a:pt x="446529" y="0"/>
                </a:lnTo>
                <a:lnTo>
                  <a:pt x="446529" y="414413"/>
                </a:lnTo>
                <a:lnTo>
                  <a:pt x="0" y="414413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229350" y="6523114"/>
            <a:ext cx="485140" cy="0"/>
          </a:xfrm>
          <a:custGeom>
            <a:avLst/>
            <a:gdLst/>
            <a:ahLst/>
            <a:cxnLst/>
            <a:rect l="l" t="t" r="r" b="b"/>
            <a:pathLst>
              <a:path w="485140">
                <a:moveTo>
                  <a:pt x="0" y="0"/>
                </a:moveTo>
                <a:lnTo>
                  <a:pt x="48462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229350" y="6937529"/>
            <a:ext cx="485140" cy="0"/>
          </a:xfrm>
          <a:custGeom>
            <a:avLst/>
            <a:gdLst/>
            <a:ahLst/>
            <a:cxnLst/>
            <a:rect l="l" t="t" r="r" b="b"/>
            <a:pathLst>
              <a:path w="485140">
                <a:moveTo>
                  <a:pt x="0" y="0"/>
                </a:moveTo>
                <a:lnTo>
                  <a:pt x="48462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229350" y="7351943"/>
            <a:ext cx="485140" cy="0"/>
          </a:xfrm>
          <a:custGeom>
            <a:avLst/>
            <a:gdLst/>
            <a:ahLst/>
            <a:cxnLst/>
            <a:rect l="l" t="t" r="r" b="b"/>
            <a:pathLst>
              <a:path w="485140">
                <a:moveTo>
                  <a:pt x="0" y="0"/>
                </a:moveTo>
                <a:lnTo>
                  <a:pt x="48462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229350" y="7766356"/>
            <a:ext cx="485140" cy="0"/>
          </a:xfrm>
          <a:custGeom>
            <a:avLst/>
            <a:gdLst/>
            <a:ahLst/>
            <a:cxnLst/>
            <a:rect l="l" t="t" r="r" b="b"/>
            <a:pathLst>
              <a:path w="485140">
                <a:moveTo>
                  <a:pt x="0" y="0"/>
                </a:moveTo>
                <a:lnTo>
                  <a:pt x="48462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229350" y="8180771"/>
            <a:ext cx="485140" cy="0"/>
          </a:xfrm>
          <a:custGeom>
            <a:avLst/>
            <a:gdLst/>
            <a:ahLst/>
            <a:cxnLst/>
            <a:rect l="l" t="t" r="r" b="b"/>
            <a:pathLst>
              <a:path w="485140">
                <a:moveTo>
                  <a:pt x="0" y="0"/>
                </a:moveTo>
                <a:lnTo>
                  <a:pt x="48462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248400" y="6089650"/>
            <a:ext cx="0" cy="2524760"/>
          </a:xfrm>
          <a:custGeom>
            <a:avLst/>
            <a:gdLst/>
            <a:ahLst/>
            <a:cxnLst/>
            <a:rect l="l" t="t" r="r" b="b"/>
            <a:pathLst>
              <a:path h="2524759">
                <a:moveTo>
                  <a:pt x="0" y="0"/>
                </a:moveTo>
                <a:lnTo>
                  <a:pt x="0" y="2524586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694929" y="6089650"/>
            <a:ext cx="0" cy="2524760"/>
          </a:xfrm>
          <a:custGeom>
            <a:avLst/>
            <a:gdLst/>
            <a:ahLst/>
            <a:cxnLst/>
            <a:rect l="l" t="t" r="r" b="b"/>
            <a:pathLst>
              <a:path h="2524759">
                <a:moveTo>
                  <a:pt x="0" y="0"/>
                </a:moveTo>
                <a:lnTo>
                  <a:pt x="0" y="2524586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229350" y="6108700"/>
            <a:ext cx="485140" cy="0"/>
          </a:xfrm>
          <a:custGeom>
            <a:avLst/>
            <a:gdLst/>
            <a:ahLst/>
            <a:cxnLst/>
            <a:rect l="l" t="t" r="r" b="b"/>
            <a:pathLst>
              <a:path w="485140">
                <a:moveTo>
                  <a:pt x="0" y="0"/>
                </a:moveTo>
                <a:lnTo>
                  <a:pt x="48462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229350" y="8595186"/>
            <a:ext cx="485140" cy="0"/>
          </a:xfrm>
          <a:custGeom>
            <a:avLst/>
            <a:gdLst/>
            <a:ahLst/>
            <a:cxnLst/>
            <a:rect l="l" t="t" r="r" b="b"/>
            <a:pathLst>
              <a:path w="485140">
                <a:moveTo>
                  <a:pt x="0" y="0"/>
                </a:moveTo>
                <a:lnTo>
                  <a:pt x="48462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929130" y="7339037"/>
            <a:ext cx="4346575" cy="840105"/>
          </a:xfrm>
          <a:custGeom>
            <a:avLst/>
            <a:gdLst/>
            <a:ahLst/>
            <a:cxnLst/>
            <a:rect l="l" t="t" r="r" b="b"/>
            <a:pathLst>
              <a:path w="4346575" h="840104">
                <a:moveTo>
                  <a:pt x="0" y="840099"/>
                </a:moveTo>
                <a:lnTo>
                  <a:pt x="4346281" y="840099"/>
                </a:lnTo>
                <a:lnTo>
                  <a:pt x="4346281" y="0"/>
                </a:lnTo>
                <a:lnTo>
                  <a:pt x="0" y="0"/>
                </a:lnTo>
                <a:lnTo>
                  <a:pt x="0" y="840099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95035">
              <a:lnSpc>
                <a:spcPct val="100000"/>
              </a:lnSpc>
            </a:pPr>
            <a:r>
              <a:rPr dirty="0"/>
              <a:t>Pandas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or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250" dirty="0"/>
              <a:t> </a:t>
            </a:r>
            <a:r>
              <a:rPr dirty="0"/>
              <a:t>Analysis</a:t>
            </a:r>
          </a:p>
        </p:txBody>
      </p:sp>
      <p:sp>
        <p:nvSpPr>
          <p:cNvPr id="33" name="object 33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1147445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77482" y="2698090"/>
            <a:ext cx="4058920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pandas.DataFrame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240602" y="2681462"/>
            <a:ext cx="255524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data structu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177482" y="2698090"/>
            <a:ext cx="4058920" cy="468630"/>
          </a:xfrm>
          <a:custGeom>
            <a:avLst/>
            <a:gdLst/>
            <a:ahLst/>
            <a:cxnLst/>
            <a:rect l="l" t="t" r="r" b="b"/>
            <a:pathLst>
              <a:path w="4058920" h="468630">
                <a:moveTo>
                  <a:pt x="0" y="468227"/>
                </a:moveTo>
                <a:lnTo>
                  <a:pt x="4058578" y="468227"/>
                </a:lnTo>
                <a:lnTo>
                  <a:pt x="4058578" y="0"/>
                </a:lnTo>
                <a:lnTo>
                  <a:pt x="0" y="0"/>
                </a:lnTo>
                <a:lnTo>
                  <a:pt x="0" y="4682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591496" y="3593497"/>
            <a:ext cx="447040" cy="373380"/>
          </a:xfrm>
          <a:custGeom>
            <a:avLst/>
            <a:gdLst/>
            <a:ahLst/>
            <a:cxnLst/>
            <a:rect l="l" t="t" r="r" b="b"/>
            <a:pathLst>
              <a:path w="447040" h="373379">
                <a:moveTo>
                  <a:pt x="0" y="373105"/>
                </a:moveTo>
                <a:lnTo>
                  <a:pt x="446529" y="373105"/>
                </a:lnTo>
                <a:lnTo>
                  <a:pt x="446529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935473" y="4212085"/>
            <a:ext cx="8284845" cy="533400"/>
          </a:xfrm>
          <a:custGeom>
            <a:avLst/>
            <a:gdLst/>
            <a:ahLst/>
            <a:cxnLst/>
            <a:rect l="l" t="t" r="r" b="b"/>
            <a:pathLst>
              <a:path w="8284845" h="533400">
                <a:moveTo>
                  <a:pt x="7837589" y="0"/>
                </a:moveTo>
                <a:lnTo>
                  <a:pt x="446745" y="0"/>
                </a:lnTo>
                <a:lnTo>
                  <a:pt x="428330" y="222"/>
                </a:lnTo>
                <a:lnTo>
                  <a:pt x="374272" y="3495"/>
                </a:lnTo>
                <a:lnTo>
                  <a:pt x="322282" y="10505"/>
                </a:lnTo>
                <a:lnTo>
                  <a:pt x="272727" y="21032"/>
                </a:lnTo>
                <a:lnTo>
                  <a:pt x="225976" y="34857"/>
                </a:lnTo>
                <a:lnTo>
                  <a:pt x="182397" y="51759"/>
                </a:lnTo>
                <a:lnTo>
                  <a:pt x="142357" y="71520"/>
                </a:lnTo>
                <a:lnTo>
                  <a:pt x="104267" y="95436"/>
                </a:lnTo>
                <a:lnTo>
                  <a:pt x="70477" y="122859"/>
                </a:lnTo>
                <a:lnTo>
                  <a:pt x="42675" y="152795"/>
                </a:lnTo>
                <a:lnTo>
                  <a:pt x="21386" y="184930"/>
                </a:lnTo>
                <a:lnTo>
                  <a:pt x="4043" y="230654"/>
                </a:lnTo>
                <a:lnTo>
                  <a:pt x="0" y="267599"/>
                </a:lnTo>
                <a:lnTo>
                  <a:pt x="522" y="279748"/>
                </a:lnTo>
                <a:lnTo>
                  <a:pt x="11395" y="326821"/>
                </a:lnTo>
                <a:lnTo>
                  <a:pt x="35381" y="370901"/>
                </a:lnTo>
                <a:lnTo>
                  <a:pt x="61228" y="401550"/>
                </a:lnTo>
                <a:lnTo>
                  <a:pt x="93225" y="429783"/>
                </a:lnTo>
                <a:lnTo>
                  <a:pt x="130846" y="455286"/>
                </a:lnTo>
                <a:lnTo>
                  <a:pt x="169244" y="475722"/>
                </a:lnTo>
                <a:lnTo>
                  <a:pt x="211417" y="493442"/>
                </a:lnTo>
                <a:lnTo>
                  <a:pt x="256978" y="508213"/>
                </a:lnTo>
                <a:lnTo>
                  <a:pt x="305538" y="519803"/>
                </a:lnTo>
                <a:lnTo>
                  <a:pt x="356709" y="527981"/>
                </a:lnTo>
                <a:lnTo>
                  <a:pt x="410105" y="532515"/>
                </a:lnTo>
                <a:lnTo>
                  <a:pt x="446745" y="533400"/>
                </a:lnTo>
                <a:lnTo>
                  <a:pt x="7837589" y="533400"/>
                </a:lnTo>
                <a:lnTo>
                  <a:pt x="7892254" y="531421"/>
                </a:lnTo>
                <a:lnTo>
                  <a:pt x="7944974" y="525633"/>
                </a:lnTo>
                <a:lnTo>
                  <a:pt x="7995382" y="516253"/>
                </a:lnTo>
                <a:lnTo>
                  <a:pt x="8043108" y="503504"/>
                </a:lnTo>
                <a:lnTo>
                  <a:pt x="8087786" y="487602"/>
                </a:lnTo>
                <a:lnTo>
                  <a:pt x="8129046" y="468770"/>
                </a:lnTo>
                <a:lnTo>
                  <a:pt x="8167564" y="446492"/>
                </a:lnTo>
                <a:lnTo>
                  <a:pt x="8203233" y="419976"/>
                </a:lnTo>
                <a:lnTo>
                  <a:pt x="8233089" y="390843"/>
                </a:lnTo>
                <a:lnTo>
                  <a:pt x="8256607" y="359406"/>
                </a:lnTo>
                <a:lnTo>
                  <a:pt x="8277197" y="314449"/>
                </a:lnTo>
                <a:lnTo>
                  <a:pt x="8284303" y="267599"/>
                </a:lnTo>
                <a:lnTo>
                  <a:pt x="8284334" y="265801"/>
                </a:lnTo>
                <a:lnTo>
                  <a:pt x="8283811" y="253652"/>
                </a:lnTo>
                <a:lnTo>
                  <a:pt x="8272939" y="206579"/>
                </a:lnTo>
                <a:lnTo>
                  <a:pt x="8248953" y="162498"/>
                </a:lnTo>
                <a:lnTo>
                  <a:pt x="8223106" y="131850"/>
                </a:lnTo>
                <a:lnTo>
                  <a:pt x="8191109" y="103617"/>
                </a:lnTo>
                <a:lnTo>
                  <a:pt x="8153487" y="78115"/>
                </a:lnTo>
                <a:lnTo>
                  <a:pt x="8115090" y="57677"/>
                </a:lnTo>
                <a:lnTo>
                  <a:pt x="8072916" y="39957"/>
                </a:lnTo>
                <a:lnTo>
                  <a:pt x="8027356" y="25186"/>
                </a:lnTo>
                <a:lnTo>
                  <a:pt x="7978796" y="13596"/>
                </a:lnTo>
                <a:lnTo>
                  <a:pt x="7927624" y="5418"/>
                </a:lnTo>
                <a:lnTo>
                  <a:pt x="7874229" y="884"/>
                </a:lnTo>
                <a:lnTo>
                  <a:pt x="7837589" y="0"/>
                </a:lnTo>
                <a:close/>
              </a:path>
            </a:pathLst>
          </a:custGeom>
          <a:solidFill>
            <a:srgbClr val="00A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889097" y="4163457"/>
            <a:ext cx="8394560" cy="49292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435100" y="3495513"/>
            <a:ext cx="7086600" cy="11531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Accessing columns and 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ows via brackets</a:t>
            </a:r>
            <a:endParaRPr sz="2800">
              <a:latin typeface="Helvetica Neue"/>
              <a:cs typeface="Helvetica Neue"/>
            </a:endParaRPr>
          </a:p>
          <a:p>
            <a:pPr marL="833119">
              <a:lnSpc>
                <a:spcPct val="100000"/>
              </a:lnSpc>
              <a:spcBef>
                <a:spcPts val="2910"/>
              </a:spcBef>
            </a:pPr>
            <a:r>
              <a:rPr sz="2200" dirty="0">
                <a:latin typeface="Arial Rounded MT Bold"/>
                <a:cs typeface="Arial Rounded MT Bold"/>
              </a:rPr>
              <a:t>Qu</a:t>
            </a:r>
            <a:r>
              <a:rPr sz="2200" spc="-5" dirty="0">
                <a:latin typeface="Arial Rounded MT Bold"/>
                <a:cs typeface="Arial Rounded MT Bold"/>
              </a:rPr>
              <a:t>e</a:t>
            </a:r>
            <a:r>
              <a:rPr sz="2200" dirty="0">
                <a:latin typeface="Arial Rounded MT Bold"/>
                <a:cs typeface="Arial Rounded MT Bold"/>
              </a:rPr>
              <a:t>stion</a:t>
            </a:r>
            <a:endParaRPr sz="2200">
              <a:latin typeface="Arial Rounded MT Bold"/>
              <a:cs typeface="Arial Rounded MT Bold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591496" y="3593497"/>
            <a:ext cx="447040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240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[]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292438" y="4871049"/>
            <a:ext cx="6718934" cy="37890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4200"/>
              </a:lnSpc>
            </a:pPr>
            <a:r>
              <a:rPr sz="1900" dirty="0">
                <a:latin typeface="Arial Rounded MT Bold"/>
                <a:cs typeface="Arial Rounded MT Bold"/>
              </a:rPr>
              <a:t>Gi</a:t>
            </a:r>
            <a:r>
              <a:rPr sz="1900" spc="-25" dirty="0">
                <a:latin typeface="Arial Rounded MT Bold"/>
                <a:cs typeface="Arial Rounded MT Bold"/>
              </a:rPr>
              <a:t>v</a:t>
            </a:r>
            <a:r>
              <a:rPr sz="1900" dirty="0">
                <a:latin typeface="Arial Rounded MT Bold"/>
                <a:cs typeface="Arial Rounded MT Bold"/>
              </a:rPr>
              <a:t>en a d</a:t>
            </a:r>
            <a:r>
              <a:rPr sz="1900" spc="-50" dirty="0">
                <a:latin typeface="Arial Rounded MT Bold"/>
                <a:cs typeface="Arial Rounded MT Bold"/>
              </a:rPr>
              <a:t>a</a:t>
            </a:r>
            <a:r>
              <a:rPr sz="1900" dirty="0">
                <a:latin typeface="Arial Rounded MT Bold"/>
                <a:cs typeface="Arial Rounded MT Bold"/>
              </a:rPr>
              <a:t>ta t</a:t>
            </a:r>
            <a:r>
              <a:rPr sz="1900" spc="-25" dirty="0">
                <a:latin typeface="Arial Rounded MT Bold"/>
                <a:cs typeface="Arial Rounded MT Bold"/>
              </a:rPr>
              <a:t>ab</a:t>
            </a:r>
            <a:r>
              <a:rPr sz="1900" dirty="0">
                <a:latin typeface="Arial Rounded MT Bold"/>
                <a:cs typeface="Arial Rounded MT Bold"/>
              </a:rPr>
              <a:t>l</a:t>
            </a:r>
            <a:r>
              <a:rPr sz="1900" spc="-75" dirty="0">
                <a:latin typeface="Arial Rounded MT Bold"/>
                <a:cs typeface="Arial Rounded MT Bold"/>
              </a:rPr>
              <a:t>e</a:t>
            </a:r>
            <a:r>
              <a:rPr sz="1900" dirty="0">
                <a:latin typeface="Arial Rounded MT Bold"/>
                <a:cs typeface="Arial Rounded MT Bold"/>
              </a:rPr>
              <a:t>, how to access the highlighted subs</a:t>
            </a:r>
            <a:r>
              <a:rPr sz="1900" spc="-5" dirty="0">
                <a:latin typeface="Arial Rounded MT Bold"/>
                <a:cs typeface="Arial Rounded MT Bold"/>
              </a:rPr>
              <a:t>e</a:t>
            </a:r>
            <a:r>
              <a:rPr sz="1900" dirty="0">
                <a:latin typeface="Arial Rounded MT Bold"/>
                <a:cs typeface="Arial Rounded MT Bold"/>
              </a:rPr>
              <a:t>t? A.</a:t>
            </a:r>
            <a:endParaRPr sz="1900">
              <a:latin typeface="Arial Rounded MT Bold"/>
              <a:cs typeface="Arial Rounded MT Bold"/>
            </a:endParaRPr>
          </a:p>
          <a:p>
            <a:pPr>
              <a:lnSpc>
                <a:spcPct val="100000"/>
              </a:lnSpc>
              <a:spcBef>
                <a:spcPts val="2"/>
              </a:spcBef>
            </a:pPr>
            <a:endParaRPr sz="16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900" spc="-100" dirty="0">
                <a:latin typeface="Arial Rounded MT Bold"/>
                <a:cs typeface="Arial Rounded MT Bold"/>
              </a:rPr>
              <a:t>B</a:t>
            </a:r>
            <a:r>
              <a:rPr sz="1900" dirty="0">
                <a:latin typeface="Arial Rounded MT Bold"/>
                <a:cs typeface="Arial Rounded MT Bold"/>
              </a:rPr>
              <a:t>.</a:t>
            </a:r>
            <a:endParaRPr sz="1900">
              <a:latin typeface="Arial Rounded MT Bold"/>
              <a:cs typeface="Arial Rounded MT Bold"/>
            </a:endParaRPr>
          </a:p>
          <a:p>
            <a:pPr>
              <a:lnSpc>
                <a:spcPct val="100000"/>
              </a:lnSpc>
              <a:spcBef>
                <a:spcPts val="2"/>
              </a:spcBef>
            </a:pPr>
            <a:endParaRPr sz="20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900" spc="-95" dirty="0">
                <a:latin typeface="Arial Rounded MT Bold"/>
                <a:cs typeface="Arial Rounded MT Bold"/>
              </a:rPr>
              <a:t>C</a:t>
            </a:r>
            <a:r>
              <a:rPr sz="1900" dirty="0">
                <a:latin typeface="Arial Rounded MT Bold"/>
                <a:cs typeface="Arial Rounded MT Bold"/>
              </a:rPr>
              <a:t>.</a:t>
            </a:r>
            <a:endParaRPr sz="1900">
              <a:latin typeface="Arial Rounded MT Bold"/>
              <a:cs typeface="Arial Rounded MT Bold"/>
            </a:endParaRPr>
          </a:p>
          <a:p>
            <a:pPr>
              <a:lnSpc>
                <a:spcPct val="100000"/>
              </a:lnSpc>
              <a:spcBef>
                <a:spcPts val="2"/>
              </a:spcBef>
            </a:pPr>
            <a:endParaRPr sz="20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900" spc="-145" dirty="0">
                <a:latin typeface="Arial Rounded MT Bold"/>
                <a:cs typeface="Arial Rounded MT Bold"/>
              </a:rPr>
              <a:t>D</a:t>
            </a:r>
            <a:r>
              <a:rPr sz="1900" dirty="0">
                <a:latin typeface="Arial Rounded MT Bold"/>
                <a:cs typeface="Arial Rounded MT Bold"/>
              </a:rPr>
              <a:t>.</a:t>
            </a:r>
            <a:endParaRPr sz="1900">
              <a:latin typeface="Arial Rounded MT Bold"/>
              <a:cs typeface="Arial Rounded MT Bold"/>
            </a:endParaRPr>
          </a:p>
          <a:p>
            <a:pPr>
              <a:lnSpc>
                <a:spcPct val="100000"/>
              </a:lnSpc>
              <a:spcBef>
                <a:spcPts val="38"/>
              </a:spcBef>
            </a:pPr>
            <a:endParaRPr sz="21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900" b="1" dirty="0">
                <a:latin typeface="Courier"/>
                <a:cs typeface="Courier"/>
              </a:rPr>
              <a:t>E.</a:t>
            </a:r>
            <a:endParaRPr sz="1900">
              <a:latin typeface="Courier"/>
              <a:cs typeface="Courier"/>
            </a:endParaRPr>
          </a:p>
          <a:p>
            <a:pPr>
              <a:lnSpc>
                <a:spcPct val="100000"/>
              </a:lnSpc>
              <a:spcBef>
                <a:spcPts val="7"/>
              </a:spcBef>
            </a:pPr>
            <a:endParaRPr sz="21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900" b="1" spc="-5" dirty="0">
                <a:latin typeface="Courier"/>
                <a:cs typeface="Courier"/>
              </a:rPr>
              <a:t>F.</a:t>
            </a:r>
            <a:endParaRPr sz="1900">
              <a:latin typeface="Courier"/>
              <a:cs typeface="Courier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7468793" y="5403594"/>
            <a:ext cx="2266224" cy="241730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468793" y="5403594"/>
            <a:ext cx="2266315" cy="2417445"/>
          </a:xfrm>
          <a:custGeom>
            <a:avLst/>
            <a:gdLst/>
            <a:ahLst/>
            <a:cxnLst/>
            <a:rect l="l" t="t" r="r" b="b"/>
            <a:pathLst>
              <a:path w="2266315" h="2417445">
                <a:moveTo>
                  <a:pt x="0" y="0"/>
                </a:moveTo>
                <a:lnTo>
                  <a:pt x="2266224" y="0"/>
                </a:lnTo>
                <a:lnTo>
                  <a:pt x="2266224" y="2417306"/>
                </a:lnTo>
                <a:lnTo>
                  <a:pt x="0" y="2417306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349514" y="6326219"/>
            <a:ext cx="878840" cy="477520"/>
          </a:xfrm>
          <a:custGeom>
            <a:avLst/>
            <a:gdLst/>
            <a:ahLst/>
            <a:cxnLst/>
            <a:rect l="l" t="t" r="r" b="b"/>
            <a:pathLst>
              <a:path w="878840" h="477520">
                <a:moveTo>
                  <a:pt x="0" y="477381"/>
                </a:moveTo>
                <a:lnTo>
                  <a:pt x="878340" y="477381"/>
                </a:lnTo>
                <a:lnTo>
                  <a:pt x="878340" y="0"/>
                </a:lnTo>
                <a:lnTo>
                  <a:pt x="0" y="0"/>
                </a:lnTo>
                <a:lnTo>
                  <a:pt x="0" y="477381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672979" y="5284349"/>
            <a:ext cx="3155548" cy="46675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672979" y="5879803"/>
            <a:ext cx="3155548" cy="46675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672979" y="6475256"/>
            <a:ext cx="3155548" cy="46675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672979" y="7070710"/>
            <a:ext cx="3155548" cy="46675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676352" y="7666163"/>
            <a:ext cx="3148832" cy="51791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650952" y="8261616"/>
            <a:ext cx="3148832" cy="51791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95035">
              <a:lnSpc>
                <a:spcPct val="100000"/>
              </a:lnSpc>
            </a:pPr>
            <a:r>
              <a:rPr dirty="0"/>
              <a:t>Pandas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or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250" dirty="0"/>
              <a:t> </a:t>
            </a:r>
            <a:r>
              <a:rPr dirty="0"/>
              <a:t>Analysis</a:t>
            </a:r>
          </a:p>
        </p:txBody>
      </p:sp>
      <p:sp>
        <p:nvSpPr>
          <p:cNvPr id="22" name="object 22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1147445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77482" y="2698090"/>
            <a:ext cx="4058920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pandas.DataFrame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240602" y="2681462"/>
            <a:ext cx="255524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data structu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35100" y="3495513"/>
            <a:ext cx="708660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Accessing columns and 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ows via brackets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591496" y="3593497"/>
            <a:ext cx="447040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240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[]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879600" y="4328085"/>
            <a:ext cx="9779635" cy="15074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2900" indent="-330200">
              <a:lnSpc>
                <a:spcPct val="100000"/>
              </a:lnSpc>
              <a:buFont typeface="Lucida Grande"/>
              <a:buChar char="✓"/>
              <a:tabLst>
                <a:tab pos="342900" algn="l"/>
              </a:tabLst>
            </a:pPr>
            <a:r>
              <a:rPr sz="2600" dirty="0">
                <a:latin typeface="Helvetica Neue"/>
                <a:cs typeface="Helvetica Neue"/>
              </a:rPr>
              <a:t>Columns: a single column index or a list of column indices</a:t>
            </a:r>
            <a:endParaRPr sz="26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  <a:spcBef>
                <a:spcPts val="11"/>
              </a:spcBef>
              <a:buFont typeface="Lucida Grande"/>
              <a:buChar char="✓"/>
            </a:pPr>
            <a:endParaRPr sz="2250">
              <a:latin typeface="Times New Roman"/>
              <a:cs typeface="Times New Roman"/>
            </a:endParaRPr>
          </a:p>
          <a:p>
            <a:pPr marL="342900" marR="5080" indent="-330200">
              <a:lnSpc>
                <a:spcPct val="102600"/>
              </a:lnSpc>
              <a:buFont typeface="Lucida Grande"/>
              <a:buChar char="✓"/>
              <a:tabLst>
                <a:tab pos="342900" algn="l"/>
                <a:tab pos="4347845" algn="l"/>
              </a:tabLst>
            </a:pPr>
            <a:r>
              <a:rPr sz="2600" dirty="0">
                <a:latin typeface="Helvetica Neue"/>
                <a:cs typeface="Helvetica Neue"/>
              </a:rPr>
              <a:t>Rows:	of the label based or intege</a:t>
            </a:r>
            <a:r>
              <a:rPr sz="2600" spc="-145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-position based indices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187700" y="5086012"/>
            <a:ext cx="3002915" cy="3752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8895">
              <a:lnSpc>
                <a:spcPct val="100000"/>
              </a:lnSpc>
            </a:pPr>
            <a:r>
              <a:rPr sz="2600" dirty="0">
                <a:latin typeface="Helvetica Neue"/>
                <a:cs typeface="Helvetica Neue"/>
              </a:rPr>
              <a:t>a slicing exp</a:t>
            </a:r>
            <a:r>
              <a:rPr sz="2600" spc="-50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ession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177482" y="2698090"/>
            <a:ext cx="4058920" cy="468630"/>
          </a:xfrm>
          <a:custGeom>
            <a:avLst/>
            <a:gdLst/>
            <a:ahLst/>
            <a:cxnLst/>
            <a:rect l="l" t="t" r="r" b="b"/>
            <a:pathLst>
              <a:path w="4058920" h="468630">
                <a:moveTo>
                  <a:pt x="0" y="468227"/>
                </a:moveTo>
                <a:lnTo>
                  <a:pt x="4058578" y="468227"/>
                </a:lnTo>
                <a:lnTo>
                  <a:pt x="4058578" y="0"/>
                </a:lnTo>
                <a:lnTo>
                  <a:pt x="0" y="0"/>
                </a:lnTo>
                <a:lnTo>
                  <a:pt x="0" y="4682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591496" y="3593497"/>
            <a:ext cx="447040" cy="373380"/>
          </a:xfrm>
          <a:custGeom>
            <a:avLst/>
            <a:gdLst/>
            <a:ahLst/>
            <a:cxnLst/>
            <a:rect l="l" t="t" r="r" b="b"/>
            <a:pathLst>
              <a:path w="447040" h="373379">
                <a:moveTo>
                  <a:pt x="0" y="373105"/>
                </a:moveTo>
                <a:lnTo>
                  <a:pt x="446529" y="373105"/>
                </a:lnTo>
                <a:lnTo>
                  <a:pt x="446529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95035">
              <a:lnSpc>
                <a:spcPct val="100000"/>
              </a:lnSpc>
            </a:pPr>
            <a:r>
              <a:rPr dirty="0"/>
              <a:t>Pandas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or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250" dirty="0"/>
              <a:t> </a:t>
            </a:r>
            <a:r>
              <a:rPr dirty="0"/>
              <a:t>Analysis</a:t>
            </a:r>
          </a:p>
        </p:txBody>
      </p:sp>
      <p:sp>
        <p:nvSpPr>
          <p:cNvPr id="13" name="object 13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1147445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77482" y="2698090"/>
            <a:ext cx="4058920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pandas.DataFrame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240602" y="2681462"/>
            <a:ext cx="255524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data structu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35100" y="3495513"/>
            <a:ext cx="187642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Indexers: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447996" y="3593497"/>
            <a:ext cx="1125855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8260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loc[]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649453" y="3561467"/>
            <a:ext cx="62547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and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302196" y="3593497"/>
            <a:ext cx="1366520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78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iloc[]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177482" y="2698090"/>
            <a:ext cx="4058920" cy="468630"/>
          </a:xfrm>
          <a:custGeom>
            <a:avLst/>
            <a:gdLst/>
            <a:ahLst/>
            <a:cxnLst/>
            <a:rect l="l" t="t" r="r" b="b"/>
            <a:pathLst>
              <a:path w="4058920" h="468630">
                <a:moveTo>
                  <a:pt x="0" y="468227"/>
                </a:moveTo>
                <a:lnTo>
                  <a:pt x="4058578" y="468227"/>
                </a:lnTo>
                <a:lnTo>
                  <a:pt x="4058578" y="0"/>
                </a:lnTo>
                <a:lnTo>
                  <a:pt x="0" y="0"/>
                </a:lnTo>
                <a:lnTo>
                  <a:pt x="0" y="4682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447996" y="3593497"/>
            <a:ext cx="1125855" cy="373380"/>
          </a:xfrm>
          <a:custGeom>
            <a:avLst/>
            <a:gdLst/>
            <a:ahLst/>
            <a:cxnLst/>
            <a:rect l="l" t="t" r="r" b="b"/>
            <a:pathLst>
              <a:path w="1125854" h="373379">
                <a:moveTo>
                  <a:pt x="0" y="373105"/>
                </a:moveTo>
                <a:lnTo>
                  <a:pt x="1125830" y="373105"/>
                </a:lnTo>
                <a:lnTo>
                  <a:pt x="1125830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199481" y="4087590"/>
            <a:ext cx="8605667" cy="469038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302196" y="3593497"/>
            <a:ext cx="1366520" cy="373380"/>
          </a:xfrm>
          <a:custGeom>
            <a:avLst/>
            <a:gdLst/>
            <a:ahLst/>
            <a:cxnLst/>
            <a:rect l="l" t="t" r="r" b="b"/>
            <a:pathLst>
              <a:path w="1366520" h="373379">
                <a:moveTo>
                  <a:pt x="0" y="373105"/>
                </a:moveTo>
                <a:lnTo>
                  <a:pt x="1365989" y="373105"/>
                </a:lnTo>
                <a:lnTo>
                  <a:pt x="1365989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95035">
              <a:lnSpc>
                <a:spcPct val="100000"/>
              </a:lnSpc>
            </a:pPr>
            <a:r>
              <a:rPr dirty="0"/>
              <a:t>Pandas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or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250" dirty="0"/>
              <a:t> </a:t>
            </a:r>
            <a:r>
              <a:rPr dirty="0"/>
              <a:t>Analysis</a:t>
            </a:r>
          </a:p>
        </p:txBody>
      </p:sp>
      <p:sp>
        <p:nvSpPr>
          <p:cNvPr id="14" name="object 14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1147445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77482" y="2698090"/>
            <a:ext cx="4058920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pandas.DataFrame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240602" y="2681462"/>
            <a:ext cx="255524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data structu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35100" y="3495513"/>
            <a:ext cx="187642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Indexers: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447996" y="3580797"/>
            <a:ext cx="1125855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8260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loc[]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649453" y="3561467"/>
            <a:ext cx="62547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and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302196" y="3580797"/>
            <a:ext cx="1366520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78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iloc[]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778000" y="4268795"/>
            <a:ext cx="8693358" cy="215635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059148" y="5685630"/>
            <a:ext cx="4343841" cy="30094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059148" y="5685631"/>
            <a:ext cx="4344035" cy="3009900"/>
          </a:xfrm>
          <a:custGeom>
            <a:avLst/>
            <a:gdLst/>
            <a:ahLst/>
            <a:cxnLst/>
            <a:rect l="l" t="t" r="r" b="b"/>
            <a:pathLst>
              <a:path w="4344034" h="3009900">
                <a:moveTo>
                  <a:pt x="0" y="0"/>
                </a:moveTo>
                <a:lnTo>
                  <a:pt x="0" y="3009503"/>
                </a:lnTo>
                <a:lnTo>
                  <a:pt x="4343796" y="3009503"/>
                </a:lnTo>
                <a:lnTo>
                  <a:pt x="4343796" y="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177482" y="2698090"/>
            <a:ext cx="4058920" cy="468630"/>
          </a:xfrm>
          <a:custGeom>
            <a:avLst/>
            <a:gdLst/>
            <a:ahLst/>
            <a:cxnLst/>
            <a:rect l="l" t="t" r="r" b="b"/>
            <a:pathLst>
              <a:path w="4058920" h="468630">
                <a:moveTo>
                  <a:pt x="0" y="468227"/>
                </a:moveTo>
                <a:lnTo>
                  <a:pt x="4058578" y="468227"/>
                </a:lnTo>
                <a:lnTo>
                  <a:pt x="4058578" y="0"/>
                </a:lnTo>
                <a:lnTo>
                  <a:pt x="0" y="0"/>
                </a:lnTo>
                <a:lnTo>
                  <a:pt x="0" y="4682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447996" y="3580797"/>
            <a:ext cx="1125855" cy="373380"/>
          </a:xfrm>
          <a:custGeom>
            <a:avLst/>
            <a:gdLst/>
            <a:ahLst/>
            <a:cxnLst/>
            <a:rect l="l" t="t" r="r" b="b"/>
            <a:pathLst>
              <a:path w="1125854" h="373379">
                <a:moveTo>
                  <a:pt x="0" y="373105"/>
                </a:moveTo>
                <a:lnTo>
                  <a:pt x="1125830" y="373105"/>
                </a:lnTo>
                <a:lnTo>
                  <a:pt x="1125830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302196" y="3580797"/>
            <a:ext cx="1366520" cy="373380"/>
          </a:xfrm>
          <a:custGeom>
            <a:avLst/>
            <a:gdLst/>
            <a:ahLst/>
            <a:cxnLst/>
            <a:rect l="l" t="t" r="r" b="b"/>
            <a:pathLst>
              <a:path w="1366520" h="373379">
                <a:moveTo>
                  <a:pt x="0" y="373105"/>
                </a:moveTo>
                <a:lnTo>
                  <a:pt x="1365989" y="373105"/>
                </a:lnTo>
                <a:lnTo>
                  <a:pt x="1365989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248400" y="6108700"/>
            <a:ext cx="447040" cy="414655"/>
          </a:xfrm>
          <a:custGeom>
            <a:avLst/>
            <a:gdLst/>
            <a:ahLst/>
            <a:cxnLst/>
            <a:rect l="l" t="t" r="r" b="b"/>
            <a:pathLst>
              <a:path w="447040" h="414654">
                <a:moveTo>
                  <a:pt x="0" y="0"/>
                </a:moveTo>
                <a:lnTo>
                  <a:pt x="446529" y="0"/>
                </a:lnTo>
                <a:lnTo>
                  <a:pt x="446529" y="414414"/>
                </a:lnTo>
                <a:lnTo>
                  <a:pt x="0" y="41441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6402475" y="6179430"/>
            <a:ext cx="13843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latin typeface="Helvetica Neue"/>
                <a:cs typeface="Helvetica Neue"/>
              </a:rPr>
              <a:t>0</a:t>
            </a:r>
            <a:endParaRPr sz="1600">
              <a:latin typeface="Helvetica Neue"/>
              <a:cs typeface="Helvetica Neue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238053" y="6526643"/>
            <a:ext cx="5041265" cy="8013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76530">
              <a:lnSpc>
                <a:spcPct val="100000"/>
              </a:lnSpc>
            </a:pPr>
            <a:r>
              <a:rPr sz="1600" dirty="0">
                <a:latin typeface="Helvetica Neue"/>
                <a:cs typeface="Helvetica Neue"/>
              </a:rPr>
              <a:t>1</a:t>
            </a:r>
            <a:endParaRPr sz="1600">
              <a:latin typeface="Helvetica Neue"/>
              <a:cs typeface="Helvetica Neue"/>
            </a:endParaRPr>
          </a:p>
          <a:p>
            <a:pPr marL="176530">
              <a:lnSpc>
                <a:spcPct val="100000"/>
              </a:lnSpc>
              <a:spcBef>
                <a:spcPts val="1340"/>
              </a:spcBef>
            </a:pPr>
            <a:r>
              <a:rPr sz="1600" dirty="0">
                <a:latin typeface="Helvetica Neue"/>
                <a:cs typeface="Helvetica Neue"/>
              </a:rPr>
              <a:t>2</a:t>
            </a:r>
            <a:endParaRPr sz="1600">
              <a:latin typeface="Helvetica Neue"/>
              <a:cs typeface="Helvetica Neue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402475" y="7422674"/>
            <a:ext cx="13843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latin typeface="Helvetica Neue"/>
                <a:cs typeface="Helvetica Neue"/>
              </a:rPr>
              <a:t>3</a:t>
            </a:r>
            <a:endParaRPr sz="1600">
              <a:latin typeface="Helvetica Neue"/>
              <a:cs typeface="Helvetica Neue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402475" y="7837089"/>
            <a:ext cx="13843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latin typeface="Helvetica Neue"/>
                <a:cs typeface="Helvetica Neue"/>
              </a:rPr>
              <a:t>4</a:t>
            </a:r>
            <a:endParaRPr sz="1600">
              <a:latin typeface="Helvetica Neue"/>
              <a:cs typeface="Helvetica Neue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402475" y="8251504"/>
            <a:ext cx="13843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latin typeface="Helvetica Neue"/>
                <a:cs typeface="Helvetica Neue"/>
              </a:rPr>
              <a:t>5</a:t>
            </a:r>
            <a:endParaRPr sz="1600">
              <a:latin typeface="Helvetica Neue"/>
              <a:cs typeface="Helvetica Neue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6229350" y="6523114"/>
            <a:ext cx="485140" cy="0"/>
          </a:xfrm>
          <a:custGeom>
            <a:avLst/>
            <a:gdLst/>
            <a:ahLst/>
            <a:cxnLst/>
            <a:rect l="l" t="t" r="r" b="b"/>
            <a:pathLst>
              <a:path w="485140">
                <a:moveTo>
                  <a:pt x="0" y="0"/>
                </a:moveTo>
                <a:lnTo>
                  <a:pt x="48462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233701" y="6918479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229350" y="7351943"/>
            <a:ext cx="485140" cy="0"/>
          </a:xfrm>
          <a:custGeom>
            <a:avLst/>
            <a:gdLst/>
            <a:ahLst/>
            <a:cxnLst/>
            <a:rect l="l" t="t" r="r" b="b"/>
            <a:pathLst>
              <a:path w="485140">
                <a:moveTo>
                  <a:pt x="0" y="0"/>
                </a:moveTo>
                <a:lnTo>
                  <a:pt x="48462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229350" y="7766356"/>
            <a:ext cx="485140" cy="0"/>
          </a:xfrm>
          <a:custGeom>
            <a:avLst/>
            <a:gdLst/>
            <a:ahLst/>
            <a:cxnLst/>
            <a:rect l="l" t="t" r="r" b="b"/>
            <a:pathLst>
              <a:path w="485140">
                <a:moveTo>
                  <a:pt x="0" y="0"/>
                </a:moveTo>
                <a:lnTo>
                  <a:pt x="48462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229350" y="8180771"/>
            <a:ext cx="485140" cy="0"/>
          </a:xfrm>
          <a:custGeom>
            <a:avLst/>
            <a:gdLst/>
            <a:ahLst/>
            <a:cxnLst/>
            <a:rect l="l" t="t" r="r" b="b"/>
            <a:pathLst>
              <a:path w="485140">
                <a:moveTo>
                  <a:pt x="0" y="0"/>
                </a:moveTo>
                <a:lnTo>
                  <a:pt x="48462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248400" y="6089650"/>
            <a:ext cx="0" cy="2524760"/>
          </a:xfrm>
          <a:custGeom>
            <a:avLst/>
            <a:gdLst/>
            <a:ahLst/>
            <a:cxnLst/>
            <a:rect l="l" t="t" r="r" b="b"/>
            <a:pathLst>
              <a:path h="2524759">
                <a:moveTo>
                  <a:pt x="0" y="0"/>
                </a:moveTo>
                <a:lnTo>
                  <a:pt x="0" y="2524586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694929" y="6089650"/>
            <a:ext cx="0" cy="437515"/>
          </a:xfrm>
          <a:custGeom>
            <a:avLst/>
            <a:gdLst/>
            <a:ahLst/>
            <a:cxnLst/>
            <a:rect l="l" t="t" r="r" b="b"/>
            <a:pathLst>
              <a:path h="437515">
                <a:moveTo>
                  <a:pt x="0" y="436993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6694929" y="7327586"/>
            <a:ext cx="0" cy="1287145"/>
          </a:xfrm>
          <a:custGeom>
            <a:avLst/>
            <a:gdLst/>
            <a:ahLst/>
            <a:cxnLst/>
            <a:rect l="l" t="t" r="r" b="b"/>
            <a:pathLst>
              <a:path h="1287145">
                <a:moveTo>
                  <a:pt x="0" y="128665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6229350" y="6108700"/>
            <a:ext cx="485140" cy="0"/>
          </a:xfrm>
          <a:custGeom>
            <a:avLst/>
            <a:gdLst/>
            <a:ahLst/>
            <a:cxnLst/>
            <a:rect l="l" t="t" r="r" b="b"/>
            <a:pathLst>
              <a:path w="485140">
                <a:moveTo>
                  <a:pt x="0" y="0"/>
                </a:moveTo>
                <a:lnTo>
                  <a:pt x="48462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6229350" y="8595186"/>
            <a:ext cx="485140" cy="0"/>
          </a:xfrm>
          <a:custGeom>
            <a:avLst/>
            <a:gdLst/>
            <a:ahLst/>
            <a:cxnLst/>
            <a:rect l="l" t="t" r="r" b="b"/>
            <a:pathLst>
              <a:path w="485140">
                <a:moveTo>
                  <a:pt x="0" y="0"/>
                </a:moveTo>
                <a:lnTo>
                  <a:pt x="48462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7632700" y="5168900"/>
            <a:ext cx="680085" cy="373380"/>
          </a:xfrm>
          <a:custGeom>
            <a:avLst/>
            <a:gdLst/>
            <a:ahLst/>
            <a:cxnLst/>
            <a:rect l="l" t="t" r="r" b="b"/>
            <a:pathLst>
              <a:path w="680084" h="373379">
                <a:moveTo>
                  <a:pt x="0" y="0"/>
                </a:moveTo>
                <a:lnTo>
                  <a:pt x="679880" y="0"/>
                </a:lnTo>
                <a:lnTo>
                  <a:pt x="679880" y="373105"/>
                </a:lnTo>
                <a:lnTo>
                  <a:pt x="0" y="37310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9667799" y="5168900"/>
            <a:ext cx="785495" cy="373380"/>
          </a:xfrm>
          <a:custGeom>
            <a:avLst/>
            <a:gdLst/>
            <a:ahLst/>
            <a:cxnLst/>
            <a:rect l="l" t="t" r="r" b="b"/>
            <a:pathLst>
              <a:path w="785495" h="373379">
                <a:moveTo>
                  <a:pt x="0" y="0"/>
                </a:moveTo>
                <a:lnTo>
                  <a:pt x="784974" y="0"/>
                </a:lnTo>
                <a:lnTo>
                  <a:pt x="784974" y="373105"/>
                </a:lnTo>
                <a:lnTo>
                  <a:pt x="0" y="37310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0452772" y="5168900"/>
            <a:ext cx="812165" cy="373380"/>
          </a:xfrm>
          <a:custGeom>
            <a:avLst/>
            <a:gdLst/>
            <a:ahLst/>
            <a:cxnLst/>
            <a:rect l="l" t="t" r="r" b="b"/>
            <a:pathLst>
              <a:path w="812165" h="373379">
                <a:moveTo>
                  <a:pt x="0" y="0"/>
                </a:moveTo>
                <a:lnTo>
                  <a:pt x="811811" y="0"/>
                </a:lnTo>
                <a:lnTo>
                  <a:pt x="811811" y="373105"/>
                </a:lnTo>
                <a:lnTo>
                  <a:pt x="0" y="37310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7903450" y="5239630"/>
            <a:ext cx="222631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2099945" algn="l"/>
              </a:tabLst>
            </a:pPr>
            <a:r>
              <a:rPr sz="1600" dirty="0">
                <a:latin typeface="Helvetica Neue"/>
                <a:cs typeface="Helvetica Neue"/>
              </a:rPr>
              <a:t>0	3</a:t>
            </a:r>
            <a:endParaRPr sz="1600">
              <a:latin typeface="Helvetica Neue"/>
              <a:cs typeface="Helvetica Neue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8312044" y="5166707"/>
            <a:ext cx="1366520" cy="34143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79400">
              <a:lnSpc>
                <a:spcPct val="100000"/>
              </a:lnSpc>
              <a:tabLst>
                <a:tab pos="956944" algn="l"/>
              </a:tabLst>
            </a:pPr>
            <a:r>
              <a:rPr sz="1600" dirty="0">
                <a:latin typeface="Helvetica Neue"/>
                <a:cs typeface="Helvetica Neue"/>
              </a:rPr>
              <a:t>1	2</a:t>
            </a:r>
            <a:endParaRPr sz="1600">
              <a:latin typeface="Helvetica Neue"/>
              <a:cs typeface="Helvetica Neue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10789489" y="5239630"/>
            <a:ext cx="13843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latin typeface="Helvetica Neue"/>
                <a:cs typeface="Helvetica Neue"/>
              </a:rPr>
              <a:t>4</a:t>
            </a:r>
            <a:endParaRPr sz="1600">
              <a:latin typeface="Helvetica Neue"/>
              <a:cs typeface="Helvetica Neue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8312580" y="5149850"/>
            <a:ext cx="0" cy="411480"/>
          </a:xfrm>
          <a:custGeom>
            <a:avLst/>
            <a:gdLst/>
            <a:ahLst/>
            <a:cxnLst/>
            <a:rect l="l" t="t" r="r" b="b"/>
            <a:pathLst>
              <a:path h="411479">
                <a:moveTo>
                  <a:pt x="0" y="0"/>
                </a:moveTo>
                <a:lnTo>
                  <a:pt x="0" y="411205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8964546" y="5158278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9667799" y="5149850"/>
            <a:ext cx="0" cy="411480"/>
          </a:xfrm>
          <a:custGeom>
            <a:avLst/>
            <a:gdLst/>
            <a:ahLst/>
            <a:cxnLst/>
            <a:rect l="l" t="t" r="r" b="b"/>
            <a:pathLst>
              <a:path h="411479">
                <a:moveTo>
                  <a:pt x="0" y="0"/>
                </a:moveTo>
                <a:lnTo>
                  <a:pt x="0" y="411205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0452772" y="5149850"/>
            <a:ext cx="0" cy="411480"/>
          </a:xfrm>
          <a:custGeom>
            <a:avLst/>
            <a:gdLst/>
            <a:ahLst/>
            <a:cxnLst/>
            <a:rect l="l" t="t" r="r" b="b"/>
            <a:pathLst>
              <a:path h="411479">
                <a:moveTo>
                  <a:pt x="0" y="0"/>
                </a:moveTo>
                <a:lnTo>
                  <a:pt x="0" y="411205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7632700" y="5149850"/>
            <a:ext cx="0" cy="411480"/>
          </a:xfrm>
          <a:custGeom>
            <a:avLst/>
            <a:gdLst/>
            <a:ahLst/>
            <a:cxnLst/>
            <a:rect l="l" t="t" r="r" b="b"/>
            <a:pathLst>
              <a:path h="411479">
                <a:moveTo>
                  <a:pt x="0" y="0"/>
                </a:moveTo>
                <a:lnTo>
                  <a:pt x="0" y="411205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1264585" y="5149850"/>
            <a:ext cx="0" cy="411480"/>
          </a:xfrm>
          <a:custGeom>
            <a:avLst/>
            <a:gdLst/>
            <a:ahLst/>
            <a:cxnLst/>
            <a:rect l="l" t="t" r="r" b="b"/>
            <a:pathLst>
              <a:path h="411479">
                <a:moveTo>
                  <a:pt x="0" y="0"/>
                </a:moveTo>
                <a:lnTo>
                  <a:pt x="0" y="411205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7613650" y="5168900"/>
            <a:ext cx="3670300" cy="0"/>
          </a:xfrm>
          <a:custGeom>
            <a:avLst/>
            <a:gdLst/>
            <a:ahLst/>
            <a:cxnLst/>
            <a:rect l="l" t="t" r="r" b="b"/>
            <a:pathLst>
              <a:path w="3670300">
                <a:moveTo>
                  <a:pt x="0" y="0"/>
                </a:moveTo>
                <a:lnTo>
                  <a:pt x="366998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9678034" y="5542005"/>
            <a:ext cx="1605915" cy="0"/>
          </a:xfrm>
          <a:custGeom>
            <a:avLst/>
            <a:gdLst/>
            <a:ahLst/>
            <a:cxnLst/>
            <a:rect l="l" t="t" r="r" b="b"/>
            <a:pathLst>
              <a:path w="1605915">
                <a:moveTo>
                  <a:pt x="0" y="0"/>
                </a:moveTo>
                <a:lnTo>
                  <a:pt x="1605601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7613650" y="5542005"/>
            <a:ext cx="698500" cy="0"/>
          </a:xfrm>
          <a:custGeom>
            <a:avLst/>
            <a:gdLst/>
            <a:ahLst/>
            <a:cxnLst/>
            <a:rect l="l" t="t" r="r" b="b"/>
            <a:pathLst>
              <a:path w="698500">
                <a:moveTo>
                  <a:pt x="0" y="0"/>
                </a:moveTo>
                <a:lnTo>
                  <a:pt x="698394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9678034" y="6526643"/>
            <a:ext cx="1600835" cy="801370"/>
          </a:xfrm>
          <a:custGeom>
            <a:avLst/>
            <a:gdLst/>
            <a:ahLst/>
            <a:cxnLst/>
            <a:rect l="l" t="t" r="r" b="b"/>
            <a:pathLst>
              <a:path w="1600834" h="801370">
                <a:moveTo>
                  <a:pt x="0" y="800942"/>
                </a:moveTo>
                <a:lnTo>
                  <a:pt x="1600751" y="800942"/>
                </a:lnTo>
                <a:lnTo>
                  <a:pt x="1600751" y="0"/>
                </a:lnTo>
                <a:lnTo>
                  <a:pt x="0" y="0"/>
                </a:lnTo>
                <a:lnTo>
                  <a:pt x="0" y="800942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6238053" y="6526643"/>
            <a:ext cx="2074545" cy="801370"/>
          </a:xfrm>
          <a:custGeom>
            <a:avLst/>
            <a:gdLst/>
            <a:ahLst/>
            <a:cxnLst/>
            <a:rect l="l" t="t" r="r" b="b"/>
            <a:pathLst>
              <a:path w="2074545" h="801370">
                <a:moveTo>
                  <a:pt x="0" y="800942"/>
                </a:moveTo>
                <a:lnTo>
                  <a:pt x="2073991" y="800942"/>
                </a:lnTo>
                <a:lnTo>
                  <a:pt x="2073991" y="0"/>
                </a:lnTo>
                <a:lnTo>
                  <a:pt x="0" y="0"/>
                </a:lnTo>
                <a:lnTo>
                  <a:pt x="0" y="800942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8312044" y="5166707"/>
            <a:ext cx="1366520" cy="3414395"/>
          </a:xfrm>
          <a:custGeom>
            <a:avLst/>
            <a:gdLst/>
            <a:ahLst/>
            <a:cxnLst/>
            <a:rect l="l" t="t" r="r" b="b"/>
            <a:pathLst>
              <a:path w="1366520" h="3414395">
                <a:moveTo>
                  <a:pt x="0" y="3414321"/>
                </a:moveTo>
                <a:lnTo>
                  <a:pt x="1365989" y="3414321"/>
                </a:lnTo>
                <a:lnTo>
                  <a:pt x="1365989" y="0"/>
                </a:lnTo>
                <a:lnTo>
                  <a:pt x="0" y="0"/>
                </a:lnTo>
                <a:lnTo>
                  <a:pt x="0" y="3414321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6613974" y="4594728"/>
            <a:ext cx="1634527" cy="97042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5536115" y="4623685"/>
            <a:ext cx="615605" cy="194448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4545114" y="5121456"/>
            <a:ext cx="2195830" cy="679450"/>
          </a:xfrm>
          <a:custGeom>
            <a:avLst/>
            <a:gdLst/>
            <a:ahLst/>
            <a:cxnLst/>
            <a:rect l="l" t="t" r="r" b="b"/>
            <a:pathLst>
              <a:path w="2195829" h="679450">
                <a:moveTo>
                  <a:pt x="0" y="679169"/>
                </a:moveTo>
                <a:lnTo>
                  <a:pt x="2195656" y="679169"/>
                </a:lnTo>
                <a:lnTo>
                  <a:pt x="2195656" y="0"/>
                </a:lnTo>
                <a:lnTo>
                  <a:pt x="0" y="0"/>
                </a:lnTo>
                <a:lnTo>
                  <a:pt x="0" y="67916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 txBox="1"/>
          <p:nvPr/>
        </p:nvSpPr>
        <p:spPr>
          <a:xfrm>
            <a:off x="4639947" y="5208437"/>
            <a:ext cx="2006600" cy="546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124460">
              <a:lnSpc>
                <a:spcPct val="106500"/>
              </a:lnSpc>
            </a:pPr>
            <a:r>
              <a:rPr sz="1800" b="1" dirty="0">
                <a:solidFill>
                  <a:srgbClr val="CB297B"/>
                </a:solidFill>
                <a:latin typeface="Helvetica Neue"/>
                <a:cs typeface="Helvetica Neue"/>
              </a:rPr>
              <a:t>Intege</a:t>
            </a:r>
            <a:r>
              <a:rPr sz="1800" b="1" spc="-100" dirty="0">
                <a:solidFill>
                  <a:srgbClr val="CB297B"/>
                </a:solidFill>
                <a:latin typeface="Helvetica Neue"/>
                <a:cs typeface="Helvetica Neue"/>
              </a:rPr>
              <a:t>r</a:t>
            </a:r>
            <a:r>
              <a:rPr sz="1800" b="1" dirty="0">
                <a:solidFill>
                  <a:srgbClr val="CB297B"/>
                </a:solidFill>
                <a:latin typeface="Helvetica Neue"/>
                <a:cs typeface="Helvetica Neue"/>
              </a:rPr>
              <a:t>-position based </a:t>
            </a:r>
            <a:r>
              <a:rPr sz="1800" b="1" spc="-35" dirty="0">
                <a:solidFill>
                  <a:srgbClr val="CB297B"/>
                </a:solidFill>
                <a:latin typeface="Helvetica Neue"/>
                <a:cs typeface="Helvetica Neue"/>
              </a:rPr>
              <a:t>r</a:t>
            </a:r>
            <a:r>
              <a:rPr sz="1800" b="1" dirty="0">
                <a:solidFill>
                  <a:srgbClr val="CB297B"/>
                </a:solidFill>
                <a:latin typeface="Helvetica Neue"/>
                <a:cs typeface="Helvetica Neue"/>
              </a:rPr>
              <a:t>ow indices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6391539" y="4835489"/>
            <a:ext cx="1125855" cy="373380"/>
          </a:xfrm>
          <a:custGeom>
            <a:avLst/>
            <a:gdLst/>
            <a:ahLst/>
            <a:cxnLst/>
            <a:rect l="l" t="t" r="r" b="b"/>
            <a:pathLst>
              <a:path w="1125854" h="373379">
                <a:moveTo>
                  <a:pt x="0" y="373105"/>
                </a:moveTo>
                <a:lnTo>
                  <a:pt x="1125830" y="373105"/>
                </a:lnTo>
                <a:lnTo>
                  <a:pt x="1125830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 txBox="1"/>
          <p:nvPr/>
        </p:nvSpPr>
        <p:spPr>
          <a:xfrm>
            <a:off x="5992400" y="4850441"/>
            <a:ext cx="419798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solidFill>
                  <a:srgbClr val="1DB100"/>
                </a:solidFill>
                <a:latin typeface="Helvetica Neue"/>
                <a:cs typeface="Helvetica Neue"/>
              </a:rPr>
              <a:t>Intege</a:t>
            </a:r>
            <a:r>
              <a:rPr sz="1800" b="1" spc="-100" dirty="0">
                <a:solidFill>
                  <a:srgbClr val="1DB100"/>
                </a:solidFill>
                <a:latin typeface="Helvetica Neue"/>
                <a:cs typeface="Helvetica Neue"/>
              </a:rPr>
              <a:t>r</a:t>
            </a:r>
            <a:r>
              <a:rPr sz="1800" b="1" dirty="0">
                <a:solidFill>
                  <a:srgbClr val="1DB100"/>
                </a:solidFill>
                <a:latin typeface="Helvetica Neue"/>
                <a:cs typeface="Helvetica Neue"/>
              </a:rPr>
              <a:t>-position based column indices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8284574" y="6499133"/>
            <a:ext cx="1427080" cy="85598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95035">
              <a:lnSpc>
                <a:spcPct val="100000"/>
              </a:lnSpc>
            </a:pPr>
            <a:r>
              <a:rPr dirty="0"/>
              <a:t>Pandas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or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250" dirty="0"/>
              <a:t> </a:t>
            </a:r>
            <a:r>
              <a:rPr dirty="0"/>
              <a:t>Analysis</a:t>
            </a:r>
          </a:p>
        </p:txBody>
      </p:sp>
      <p:sp>
        <p:nvSpPr>
          <p:cNvPr id="60" name="object 60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83505" y="4267999"/>
            <a:ext cx="8693684" cy="22257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90600" y="2605180"/>
            <a:ext cx="1147445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177482" y="2698090"/>
            <a:ext cx="4058920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pandas.DataFrame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240602" y="2681462"/>
            <a:ext cx="255524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data structu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35100" y="3495513"/>
            <a:ext cx="187642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Indexers: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447996" y="3580797"/>
            <a:ext cx="1125855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8260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loc[]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649453" y="3561467"/>
            <a:ext cx="62547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and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302196" y="3580797"/>
            <a:ext cx="1366520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78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iloc[]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177482" y="2698090"/>
            <a:ext cx="4058920" cy="468630"/>
          </a:xfrm>
          <a:custGeom>
            <a:avLst/>
            <a:gdLst/>
            <a:ahLst/>
            <a:cxnLst/>
            <a:rect l="l" t="t" r="r" b="b"/>
            <a:pathLst>
              <a:path w="4058920" h="468630">
                <a:moveTo>
                  <a:pt x="0" y="468227"/>
                </a:moveTo>
                <a:lnTo>
                  <a:pt x="4058578" y="468227"/>
                </a:lnTo>
                <a:lnTo>
                  <a:pt x="4058578" y="0"/>
                </a:lnTo>
                <a:lnTo>
                  <a:pt x="0" y="0"/>
                </a:lnTo>
                <a:lnTo>
                  <a:pt x="0" y="4682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447996" y="3580797"/>
            <a:ext cx="1125855" cy="373380"/>
          </a:xfrm>
          <a:custGeom>
            <a:avLst/>
            <a:gdLst/>
            <a:ahLst/>
            <a:cxnLst/>
            <a:rect l="l" t="t" r="r" b="b"/>
            <a:pathLst>
              <a:path w="1125854" h="373379">
                <a:moveTo>
                  <a:pt x="0" y="373105"/>
                </a:moveTo>
                <a:lnTo>
                  <a:pt x="1125830" y="373105"/>
                </a:lnTo>
                <a:lnTo>
                  <a:pt x="1125830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302196" y="3580797"/>
            <a:ext cx="1366520" cy="373380"/>
          </a:xfrm>
          <a:custGeom>
            <a:avLst/>
            <a:gdLst/>
            <a:ahLst/>
            <a:cxnLst/>
            <a:rect l="l" t="t" r="r" b="b"/>
            <a:pathLst>
              <a:path w="1366520" h="373379">
                <a:moveTo>
                  <a:pt x="0" y="373105"/>
                </a:moveTo>
                <a:lnTo>
                  <a:pt x="1365989" y="373105"/>
                </a:lnTo>
                <a:lnTo>
                  <a:pt x="1365989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803647" y="5679001"/>
            <a:ext cx="4699128" cy="301983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803595" y="5679000"/>
            <a:ext cx="4699000" cy="3020060"/>
          </a:xfrm>
          <a:custGeom>
            <a:avLst/>
            <a:gdLst/>
            <a:ahLst/>
            <a:cxnLst/>
            <a:rect l="l" t="t" r="r" b="b"/>
            <a:pathLst>
              <a:path w="4699000" h="3020059">
                <a:moveTo>
                  <a:pt x="0" y="0"/>
                </a:moveTo>
                <a:lnTo>
                  <a:pt x="0" y="3019821"/>
                </a:lnTo>
                <a:lnTo>
                  <a:pt x="4699000" y="3019821"/>
                </a:lnTo>
                <a:lnTo>
                  <a:pt x="4699000" y="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248400" y="6108700"/>
            <a:ext cx="447040" cy="414655"/>
          </a:xfrm>
          <a:custGeom>
            <a:avLst/>
            <a:gdLst/>
            <a:ahLst/>
            <a:cxnLst/>
            <a:rect l="l" t="t" r="r" b="b"/>
            <a:pathLst>
              <a:path w="447040" h="414654">
                <a:moveTo>
                  <a:pt x="0" y="0"/>
                </a:moveTo>
                <a:lnTo>
                  <a:pt x="446529" y="0"/>
                </a:lnTo>
                <a:lnTo>
                  <a:pt x="446529" y="414414"/>
                </a:lnTo>
                <a:lnTo>
                  <a:pt x="0" y="41441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6402475" y="6179430"/>
            <a:ext cx="13843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latin typeface="Helvetica Neue"/>
                <a:cs typeface="Helvetica Neue"/>
              </a:rPr>
              <a:t>0</a:t>
            </a:r>
            <a:endParaRPr sz="1600">
              <a:latin typeface="Helvetica Neue"/>
              <a:cs typeface="Helvetica Neue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238053" y="6526643"/>
            <a:ext cx="5041265" cy="8013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76530">
              <a:lnSpc>
                <a:spcPct val="100000"/>
              </a:lnSpc>
            </a:pPr>
            <a:r>
              <a:rPr sz="1600" dirty="0">
                <a:latin typeface="Helvetica Neue"/>
                <a:cs typeface="Helvetica Neue"/>
              </a:rPr>
              <a:t>1</a:t>
            </a:r>
            <a:endParaRPr sz="1600">
              <a:latin typeface="Helvetica Neue"/>
              <a:cs typeface="Helvetica Neue"/>
            </a:endParaRPr>
          </a:p>
          <a:p>
            <a:pPr marL="176530">
              <a:lnSpc>
                <a:spcPct val="100000"/>
              </a:lnSpc>
              <a:spcBef>
                <a:spcPts val="1340"/>
              </a:spcBef>
            </a:pPr>
            <a:r>
              <a:rPr sz="1600" dirty="0">
                <a:latin typeface="Helvetica Neue"/>
                <a:cs typeface="Helvetica Neue"/>
              </a:rPr>
              <a:t>2</a:t>
            </a:r>
            <a:endParaRPr sz="1600">
              <a:latin typeface="Helvetica Neue"/>
              <a:cs typeface="Helvetica Neue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402475" y="7422674"/>
            <a:ext cx="13843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latin typeface="Helvetica Neue"/>
                <a:cs typeface="Helvetica Neue"/>
              </a:rPr>
              <a:t>3</a:t>
            </a:r>
            <a:endParaRPr sz="1600">
              <a:latin typeface="Helvetica Neue"/>
              <a:cs typeface="Helvetica Neue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402475" y="7837089"/>
            <a:ext cx="13843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latin typeface="Helvetica Neue"/>
                <a:cs typeface="Helvetica Neue"/>
              </a:rPr>
              <a:t>4</a:t>
            </a:r>
            <a:endParaRPr sz="1600">
              <a:latin typeface="Helvetica Neue"/>
              <a:cs typeface="Helvetica Neue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402475" y="8251504"/>
            <a:ext cx="13843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latin typeface="Helvetica Neue"/>
                <a:cs typeface="Helvetica Neue"/>
              </a:rPr>
              <a:t>5</a:t>
            </a:r>
            <a:endParaRPr sz="1600">
              <a:latin typeface="Helvetica Neue"/>
              <a:cs typeface="Helvetica Neue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6229350" y="6523114"/>
            <a:ext cx="485140" cy="0"/>
          </a:xfrm>
          <a:custGeom>
            <a:avLst/>
            <a:gdLst/>
            <a:ahLst/>
            <a:cxnLst/>
            <a:rect l="l" t="t" r="r" b="b"/>
            <a:pathLst>
              <a:path w="485140">
                <a:moveTo>
                  <a:pt x="0" y="0"/>
                </a:moveTo>
                <a:lnTo>
                  <a:pt x="48462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233701" y="6918479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229350" y="7351943"/>
            <a:ext cx="485140" cy="0"/>
          </a:xfrm>
          <a:custGeom>
            <a:avLst/>
            <a:gdLst/>
            <a:ahLst/>
            <a:cxnLst/>
            <a:rect l="l" t="t" r="r" b="b"/>
            <a:pathLst>
              <a:path w="485140">
                <a:moveTo>
                  <a:pt x="0" y="0"/>
                </a:moveTo>
                <a:lnTo>
                  <a:pt x="48462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229350" y="7766356"/>
            <a:ext cx="485140" cy="0"/>
          </a:xfrm>
          <a:custGeom>
            <a:avLst/>
            <a:gdLst/>
            <a:ahLst/>
            <a:cxnLst/>
            <a:rect l="l" t="t" r="r" b="b"/>
            <a:pathLst>
              <a:path w="485140">
                <a:moveTo>
                  <a:pt x="0" y="0"/>
                </a:moveTo>
                <a:lnTo>
                  <a:pt x="48462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229350" y="8180771"/>
            <a:ext cx="485140" cy="0"/>
          </a:xfrm>
          <a:custGeom>
            <a:avLst/>
            <a:gdLst/>
            <a:ahLst/>
            <a:cxnLst/>
            <a:rect l="l" t="t" r="r" b="b"/>
            <a:pathLst>
              <a:path w="485140">
                <a:moveTo>
                  <a:pt x="0" y="0"/>
                </a:moveTo>
                <a:lnTo>
                  <a:pt x="48462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248400" y="6089650"/>
            <a:ext cx="0" cy="2524760"/>
          </a:xfrm>
          <a:custGeom>
            <a:avLst/>
            <a:gdLst/>
            <a:ahLst/>
            <a:cxnLst/>
            <a:rect l="l" t="t" r="r" b="b"/>
            <a:pathLst>
              <a:path h="2524759">
                <a:moveTo>
                  <a:pt x="0" y="0"/>
                </a:moveTo>
                <a:lnTo>
                  <a:pt x="0" y="2524586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694929" y="6089650"/>
            <a:ext cx="0" cy="437515"/>
          </a:xfrm>
          <a:custGeom>
            <a:avLst/>
            <a:gdLst/>
            <a:ahLst/>
            <a:cxnLst/>
            <a:rect l="l" t="t" r="r" b="b"/>
            <a:pathLst>
              <a:path h="437515">
                <a:moveTo>
                  <a:pt x="0" y="436993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6694929" y="7327586"/>
            <a:ext cx="0" cy="1287145"/>
          </a:xfrm>
          <a:custGeom>
            <a:avLst/>
            <a:gdLst/>
            <a:ahLst/>
            <a:cxnLst/>
            <a:rect l="l" t="t" r="r" b="b"/>
            <a:pathLst>
              <a:path h="1287145">
                <a:moveTo>
                  <a:pt x="0" y="128665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6229350" y="6108700"/>
            <a:ext cx="485140" cy="0"/>
          </a:xfrm>
          <a:custGeom>
            <a:avLst/>
            <a:gdLst/>
            <a:ahLst/>
            <a:cxnLst/>
            <a:rect l="l" t="t" r="r" b="b"/>
            <a:pathLst>
              <a:path w="485140">
                <a:moveTo>
                  <a:pt x="0" y="0"/>
                </a:moveTo>
                <a:lnTo>
                  <a:pt x="48462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6229350" y="8595186"/>
            <a:ext cx="485140" cy="0"/>
          </a:xfrm>
          <a:custGeom>
            <a:avLst/>
            <a:gdLst/>
            <a:ahLst/>
            <a:cxnLst/>
            <a:rect l="l" t="t" r="r" b="b"/>
            <a:pathLst>
              <a:path w="485140">
                <a:moveTo>
                  <a:pt x="0" y="0"/>
                </a:moveTo>
                <a:lnTo>
                  <a:pt x="48462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7632700" y="5168900"/>
            <a:ext cx="680085" cy="373380"/>
          </a:xfrm>
          <a:custGeom>
            <a:avLst/>
            <a:gdLst/>
            <a:ahLst/>
            <a:cxnLst/>
            <a:rect l="l" t="t" r="r" b="b"/>
            <a:pathLst>
              <a:path w="680084" h="373379">
                <a:moveTo>
                  <a:pt x="0" y="0"/>
                </a:moveTo>
                <a:lnTo>
                  <a:pt x="679880" y="0"/>
                </a:lnTo>
                <a:lnTo>
                  <a:pt x="679880" y="373105"/>
                </a:lnTo>
                <a:lnTo>
                  <a:pt x="0" y="37310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9667799" y="5168900"/>
            <a:ext cx="785495" cy="373380"/>
          </a:xfrm>
          <a:custGeom>
            <a:avLst/>
            <a:gdLst/>
            <a:ahLst/>
            <a:cxnLst/>
            <a:rect l="l" t="t" r="r" b="b"/>
            <a:pathLst>
              <a:path w="785495" h="373379">
                <a:moveTo>
                  <a:pt x="0" y="0"/>
                </a:moveTo>
                <a:lnTo>
                  <a:pt x="784974" y="0"/>
                </a:lnTo>
                <a:lnTo>
                  <a:pt x="784974" y="373105"/>
                </a:lnTo>
                <a:lnTo>
                  <a:pt x="0" y="37310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0452772" y="5168900"/>
            <a:ext cx="812165" cy="373380"/>
          </a:xfrm>
          <a:custGeom>
            <a:avLst/>
            <a:gdLst/>
            <a:ahLst/>
            <a:cxnLst/>
            <a:rect l="l" t="t" r="r" b="b"/>
            <a:pathLst>
              <a:path w="812165" h="373379">
                <a:moveTo>
                  <a:pt x="0" y="0"/>
                </a:moveTo>
                <a:lnTo>
                  <a:pt x="811811" y="0"/>
                </a:lnTo>
                <a:lnTo>
                  <a:pt x="811811" y="373105"/>
                </a:lnTo>
                <a:lnTo>
                  <a:pt x="0" y="37310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7903450" y="5239630"/>
            <a:ext cx="222631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2099945" algn="l"/>
              </a:tabLst>
            </a:pPr>
            <a:r>
              <a:rPr sz="1600" dirty="0">
                <a:latin typeface="Helvetica Neue"/>
                <a:cs typeface="Helvetica Neue"/>
              </a:rPr>
              <a:t>0	3</a:t>
            </a:r>
            <a:endParaRPr sz="1600">
              <a:latin typeface="Helvetica Neue"/>
              <a:cs typeface="Helvetica Neue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8312044" y="5166707"/>
            <a:ext cx="1366520" cy="34143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79400">
              <a:lnSpc>
                <a:spcPct val="100000"/>
              </a:lnSpc>
              <a:tabLst>
                <a:tab pos="956944" algn="l"/>
              </a:tabLst>
            </a:pPr>
            <a:r>
              <a:rPr sz="1600" dirty="0">
                <a:latin typeface="Helvetica Neue"/>
                <a:cs typeface="Helvetica Neue"/>
              </a:rPr>
              <a:t>1	2</a:t>
            </a:r>
            <a:endParaRPr sz="1600">
              <a:latin typeface="Helvetica Neue"/>
              <a:cs typeface="Helvetica Neue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10789489" y="5239630"/>
            <a:ext cx="13843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latin typeface="Helvetica Neue"/>
                <a:cs typeface="Helvetica Neue"/>
              </a:rPr>
              <a:t>4</a:t>
            </a:r>
            <a:endParaRPr sz="1600">
              <a:latin typeface="Helvetica Neue"/>
              <a:cs typeface="Helvetica Neue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8312580" y="5149850"/>
            <a:ext cx="0" cy="411480"/>
          </a:xfrm>
          <a:custGeom>
            <a:avLst/>
            <a:gdLst/>
            <a:ahLst/>
            <a:cxnLst/>
            <a:rect l="l" t="t" r="r" b="b"/>
            <a:pathLst>
              <a:path h="411479">
                <a:moveTo>
                  <a:pt x="0" y="0"/>
                </a:moveTo>
                <a:lnTo>
                  <a:pt x="0" y="411205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8964546" y="5158278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9667799" y="5149850"/>
            <a:ext cx="0" cy="411480"/>
          </a:xfrm>
          <a:custGeom>
            <a:avLst/>
            <a:gdLst/>
            <a:ahLst/>
            <a:cxnLst/>
            <a:rect l="l" t="t" r="r" b="b"/>
            <a:pathLst>
              <a:path h="411479">
                <a:moveTo>
                  <a:pt x="0" y="0"/>
                </a:moveTo>
                <a:lnTo>
                  <a:pt x="0" y="411205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0452772" y="5149850"/>
            <a:ext cx="0" cy="411480"/>
          </a:xfrm>
          <a:custGeom>
            <a:avLst/>
            <a:gdLst/>
            <a:ahLst/>
            <a:cxnLst/>
            <a:rect l="l" t="t" r="r" b="b"/>
            <a:pathLst>
              <a:path h="411479">
                <a:moveTo>
                  <a:pt x="0" y="0"/>
                </a:moveTo>
                <a:lnTo>
                  <a:pt x="0" y="411205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7632700" y="5149850"/>
            <a:ext cx="0" cy="411480"/>
          </a:xfrm>
          <a:custGeom>
            <a:avLst/>
            <a:gdLst/>
            <a:ahLst/>
            <a:cxnLst/>
            <a:rect l="l" t="t" r="r" b="b"/>
            <a:pathLst>
              <a:path h="411479">
                <a:moveTo>
                  <a:pt x="0" y="0"/>
                </a:moveTo>
                <a:lnTo>
                  <a:pt x="0" y="411205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1264585" y="5149850"/>
            <a:ext cx="0" cy="411480"/>
          </a:xfrm>
          <a:custGeom>
            <a:avLst/>
            <a:gdLst/>
            <a:ahLst/>
            <a:cxnLst/>
            <a:rect l="l" t="t" r="r" b="b"/>
            <a:pathLst>
              <a:path h="411479">
                <a:moveTo>
                  <a:pt x="0" y="0"/>
                </a:moveTo>
                <a:lnTo>
                  <a:pt x="0" y="411205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7613650" y="5168900"/>
            <a:ext cx="3670300" cy="0"/>
          </a:xfrm>
          <a:custGeom>
            <a:avLst/>
            <a:gdLst/>
            <a:ahLst/>
            <a:cxnLst/>
            <a:rect l="l" t="t" r="r" b="b"/>
            <a:pathLst>
              <a:path w="3670300">
                <a:moveTo>
                  <a:pt x="0" y="0"/>
                </a:moveTo>
                <a:lnTo>
                  <a:pt x="366998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9678034" y="5542005"/>
            <a:ext cx="1605915" cy="0"/>
          </a:xfrm>
          <a:custGeom>
            <a:avLst/>
            <a:gdLst/>
            <a:ahLst/>
            <a:cxnLst/>
            <a:rect l="l" t="t" r="r" b="b"/>
            <a:pathLst>
              <a:path w="1605915">
                <a:moveTo>
                  <a:pt x="0" y="0"/>
                </a:moveTo>
                <a:lnTo>
                  <a:pt x="1605601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7613650" y="5542005"/>
            <a:ext cx="698500" cy="0"/>
          </a:xfrm>
          <a:custGeom>
            <a:avLst/>
            <a:gdLst/>
            <a:ahLst/>
            <a:cxnLst/>
            <a:rect l="l" t="t" r="r" b="b"/>
            <a:pathLst>
              <a:path w="698500">
                <a:moveTo>
                  <a:pt x="0" y="0"/>
                </a:moveTo>
                <a:lnTo>
                  <a:pt x="698394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9678034" y="6526643"/>
            <a:ext cx="1600835" cy="801370"/>
          </a:xfrm>
          <a:custGeom>
            <a:avLst/>
            <a:gdLst/>
            <a:ahLst/>
            <a:cxnLst/>
            <a:rect l="l" t="t" r="r" b="b"/>
            <a:pathLst>
              <a:path w="1600834" h="801370">
                <a:moveTo>
                  <a:pt x="0" y="800942"/>
                </a:moveTo>
                <a:lnTo>
                  <a:pt x="1600751" y="800942"/>
                </a:lnTo>
                <a:lnTo>
                  <a:pt x="1600751" y="0"/>
                </a:lnTo>
                <a:lnTo>
                  <a:pt x="0" y="0"/>
                </a:lnTo>
                <a:lnTo>
                  <a:pt x="0" y="800942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6238053" y="6526643"/>
            <a:ext cx="2074545" cy="801370"/>
          </a:xfrm>
          <a:custGeom>
            <a:avLst/>
            <a:gdLst/>
            <a:ahLst/>
            <a:cxnLst/>
            <a:rect l="l" t="t" r="r" b="b"/>
            <a:pathLst>
              <a:path w="2074545" h="801370">
                <a:moveTo>
                  <a:pt x="0" y="800942"/>
                </a:moveTo>
                <a:lnTo>
                  <a:pt x="2073991" y="800942"/>
                </a:lnTo>
                <a:lnTo>
                  <a:pt x="2073991" y="0"/>
                </a:lnTo>
                <a:lnTo>
                  <a:pt x="0" y="0"/>
                </a:lnTo>
                <a:lnTo>
                  <a:pt x="0" y="800942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8312044" y="5166707"/>
            <a:ext cx="1366520" cy="3414395"/>
          </a:xfrm>
          <a:custGeom>
            <a:avLst/>
            <a:gdLst/>
            <a:ahLst/>
            <a:cxnLst/>
            <a:rect l="l" t="t" r="r" b="b"/>
            <a:pathLst>
              <a:path w="1366520" h="3414395">
                <a:moveTo>
                  <a:pt x="0" y="3414321"/>
                </a:moveTo>
                <a:lnTo>
                  <a:pt x="1365989" y="3414321"/>
                </a:lnTo>
                <a:lnTo>
                  <a:pt x="1365989" y="0"/>
                </a:lnTo>
                <a:lnTo>
                  <a:pt x="0" y="0"/>
                </a:lnTo>
                <a:lnTo>
                  <a:pt x="0" y="3414321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7351786" y="4594568"/>
            <a:ext cx="896719" cy="96981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5581784" y="4606540"/>
            <a:ext cx="1093118" cy="196229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4545114" y="5121456"/>
            <a:ext cx="2195830" cy="679450"/>
          </a:xfrm>
          <a:custGeom>
            <a:avLst/>
            <a:gdLst/>
            <a:ahLst/>
            <a:cxnLst/>
            <a:rect l="l" t="t" r="r" b="b"/>
            <a:pathLst>
              <a:path w="2195829" h="679450">
                <a:moveTo>
                  <a:pt x="0" y="679169"/>
                </a:moveTo>
                <a:lnTo>
                  <a:pt x="2195656" y="679169"/>
                </a:lnTo>
                <a:lnTo>
                  <a:pt x="2195656" y="0"/>
                </a:lnTo>
                <a:lnTo>
                  <a:pt x="0" y="0"/>
                </a:lnTo>
                <a:lnTo>
                  <a:pt x="0" y="67916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 txBox="1"/>
          <p:nvPr/>
        </p:nvSpPr>
        <p:spPr>
          <a:xfrm>
            <a:off x="4639947" y="5208437"/>
            <a:ext cx="2006600" cy="546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124460">
              <a:lnSpc>
                <a:spcPct val="106500"/>
              </a:lnSpc>
            </a:pPr>
            <a:r>
              <a:rPr sz="1800" b="1" dirty="0">
                <a:solidFill>
                  <a:srgbClr val="CB297B"/>
                </a:solidFill>
                <a:latin typeface="Helvetica Neue"/>
                <a:cs typeface="Helvetica Neue"/>
              </a:rPr>
              <a:t>Intege</a:t>
            </a:r>
            <a:r>
              <a:rPr sz="1800" b="1" spc="-100" dirty="0">
                <a:solidFill>
                  <a:srgbClr val="CB297B"/>
                </a:solidFill>
                <a:latin typeface="Helvetica Neue"/>
                <a:cs typeface="Helvetica Neue"/>
              </a:rPr>
              <a:t>r</a:t>
            </a:r>
            <a:r>
              <a:rPr sz="1800" b="1" dirty="0">
                <a:solidFill>
                  <a:srgbClr val="CB297B"/>
                </a:solidFill>
                <a:latin typeface="Helvetica Neue"/>
                <a:cs typeface="Helvetica Neue"/>
              </a:rPr>
              <a:t>-position based </a:t>
            </a:r>
            <a:r>
              <a:rPr sz="1800" b="1" spc="-35" dirty="0">
                <a:solidFill>
                  <a:srgbClr val="CB297B"/>
                </a:solidFill>
                <a:latin typeface="Helvetica Neue"/>
                <a:cs typeface="Helvetica Neue"/>
              </a:rPr>
              <a:t>r</a:t>
            </a:r>
            <a:r>
              <a:rPr sz="1800" b="1" dirty="0">
                <a:solidFill>
                  <a:srgbClr val="CB297B"/>
                </a:solidFill>
                <a:latin typeface="Helvetica Neue"/>
                <a:cs typeface="Helvetica Neue"/>
              </a:rPr>
              <a:t>ow indices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6391539" y="4835489"/>
            <a:ext cx="1125855" cy="373380"/>
          </a:xfrm>
          <a:custGeom>
            <a:avLst/>
            <a:gdLst/>
            <a:ahLst/>
            <a:cxnLst/>
            <a:rect l="l" t="t" r="r" b="b"/>
            <a:pathLst>
              <a:path w="1125854" h="373379">
                <a:moveTo>
                  <a:pt x="0" y="373105"/>
                </a:moveTo>
                <a:lnTo>
                  <a:pt x="1125830" y="373105"/>
                </a:lnTo>
                <a:lnTo>
                  <a:pt x="1125830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 txBox="1"/>
          <p:nvPr/>
        </p:nvSpPr>
        <p:spPr>
          <a:xfrm>
            <a:off x="5992400" y="4875841"/>
            <a:ext cx="419798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solidFill>
                  <a:srgbClr val="1DB100"/>
                </a:solidFill>
                <a:latin typeface="Helvetica Neue"/>
                <a:cs typeface="Helvetica Neue"/>
              </a:rPr>
              <a:t>Intege</a:t>
            </a:r>
            <a:r>
              <a:rPr sz="1800" b="1" spc="-100" dirty="0">
                <a:solidFill>
                  <a:srgbClr val="1DB100"/>
                </a:solidFill>
                <a:latin typeface="Helvetica Neue"/>
                <a:cs typeface="Helvetica Neue"/>
              </a:rPr>
              <a:t>r</a:t>
            </a:r>
            <a:r>
              <a:rPr sz="1800" b="1" dirty="0">
                <a:solidFill>
                  <a:srgbClr val="1DB100"/>
                </a:solidFill>
                <a:latin typeface="Helvetica Neue"/>
                <a:cs typeface="Helvetica Neue"/>
              </a:rPr>
              <a:t>-position based column indices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8284574" y="6499133"/>
            <a:ext cx="1427080" cy="85598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95035">
              <a:lnSpc>
                <a:spcPct val="100000"/>
              </a:lnSpc>
            </a:pPr>
            <a:r>
              <a:rPr dirty="0"/>
              <a:t>Pandas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or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250" dirty="0"/>
              <a:t> </a:t>
            </a:r>
            <a:r>
              <a:rPr dirty="0"/>
              <a:t>Analysis</a:t>
            </a:r>
          </a:p>
        </p:txBody>
      </p:sp>
      <p:sp>
        <p:nvSpPr>
          <p:cNvPr id="60" name="object 60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1147445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77482" y="2698090"/>
            <a:ext cx="4058920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pandas.DataFrame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240602" y="2681462"/>
            <a:ext cx="255524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data structu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35100" y="3495513"/>
            <a:ext cx="187642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Indexers: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447996" y="3580797"/>
            <a:ext cx="1125855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8260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loc[]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649453" y="3561467"/>
            <a:ext cx="62547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and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302196" y="3580797"/>
            <a:ext cx="1366520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78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iloc[]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800674" y="4259665"/>
            <a:ext cx="8673870" cy="20841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059148" y="5685630"/>
            <a:ext cx="4343841" cy="30094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059148" y="5685631"/>
            <a:ext cx="4344035" cy="3009900"/>
          </a:xfrm>
          <a:custGeom>
            <a:avLst/>
            <a:gdLst/>
            <a:ahLst/>
            <a:cxnLst/>
            <a:rect l="l" t="t" r="r" b="b"/>
            <a:pathLst>
              <a:path w="4344034" h="3009900">
                <a:moveTo>
                  <a:pt x="0" y="0"/>
                </a:moveTo>
                <a:lnTo>
                  <a:pt x="0" y="3009503"/>
                </a:lnTo>
                <a:lnTo>
                  <a:pt x="4343796" y="3009503"/>
                </a:lnTo>
                <a:lnTo>
                  <a:pt x="4343796" y="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177482" y="2698090"/>
            <a:ext cx="4058920" cy="468630"/>
          </a:xfrm>
          <a:custGeom>
            <a:avLst/>
            <a:gdLst/>
            <a:ahLst/>
            <a:cxnLst/>
            <a:rect l="l" t="t" r="r" b="b"/>
            <a:pathLst>
              <a:path w="4058920" h="468630">
                <a:moveTo>
                  <a:pt x="0" y="468227"/>
                </a:moveTo>
                <a:lnTo>
                  <a:pt x="4058578" y="468227"/>
                </a:lnTo>
                <a:lnTo>
                  <a:pt x="4058578" y="0"/>
                </a:lnTo>
                <a:lnTo>
                  <a:pt x="0" y="0"/>
                </a:lnTo>
                <a:lnTo>
                  <a:pt x="0" y="4682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447996" y="3580797"/>
            <a:ext cx="1125855" cy="373380"/>
          </a:xfrm>
          <a:custGeom>
            <a:avLst/>
            <a:gdLst/>
            <a:ahLst/>
            <a:cxnLst/>
            <a:rect l="l" t="t" r="r" b="b"/>
            <a:pathLst>
              <a:path w="1125854" h="373379">
                <a:moveTo>
                  <a:pt x="0" y="373105"/>
                </a:moveTo>
                <a:lnTo>
                  <a:pt x="1125830" y="373105"/>
                </a:lnTo>
                <a:lnTo>
                  <a:pt x="1125830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302196" y="3580797"/>
            <a:ext cx="1366520" cy="373380"/>
          </a:xfrm>
          <a:custGeom>
            <a:avLst/>
            <a:gdLst/>
            <a:ahLst/>
            <a:cxnLst/>
            <a:rect l="l" t="t" r="r" b="b"/>
            <a:pathLst>
              <a:path w="1366520" h="373379">
                <a:moveTo>
                  <a:pt x="0" y="373105"/>
                </a:moveTo>
                <a:lnTo>
                  <a:pt x="1365989" y="373105"/>
                </a:lnTo>
                <a:lnTo>
                  <a:pt x="1365989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9678034" y="6526643"/>
            <a:ext cx="1600835" cy="801370"/>
          </a:xfrm>
          <a:custGeom>
            <a:avLst/>
            <a:gdLst/>
            <a:ahLst/>
            <a:cxnLst/>
            <a:rect l="l" t="t" r="r" b="b"/>
            <a:pathLst>
              <a:path w="1600834" h="801370">
                <a:moveTo>
                  <a:pt x="0" y="800942"/>
                </a:moveTo>
                <a:lnTo>
                  <a:pt x="1600751" y="800942"/>
                </a:lnTo>
                <a:lnTo>
                  <a:pt x="1600751" y="0"/>
                </a:lnTo>
                <a:lnTo>
                  <a:pt x="0" y="0"/>
                </a:lnTo>
                <a:lnTo>
                  <a:pt x="0" y="800942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337992" y="6526643"/>
            <a:ext cx="974090" cy="801370"/>
          </a:xfrm>
          <a:custGeom>
            <a:avLst/>
            <a:gdLst/>
            <a:ahLst/>
            <a:cxnLst/>
            <a:rect l="l" t="t" r="r" b="b"/>
            <a:pathLst>
              <a:path w="974090" h="801370">
                <a:moveTo>
                  <a:pt x="0" y="800942"/>
                </a:moveTo>
                <a:lnTo>
                  <a:pt x="974051" y="800942"/>
                </a:lnTo>
                <a:lnTo>
                  <a:pt x="974051" y="0"/>
                </a:lnTo>
                <a:lnTo>
                  <a:pt x="0" y="0"/>
                </a:lnTo>
                <a:lnTo>
                  <a:pt x="0" y="800942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312044" y="5672931"/>
            <a:ext cx="1366520" cy="2908300"/>
          </a:xfrm>
          <a:custGeom>
            <a:avLst/>
            <a:gdLst/>
            <a:ahLst/>
            <a:cxnLst/>
            <a:rect l="l" t="t" r="r" b="b"/>
            <a:pathLst>
              <a:path w="1366520" h="2908300">
                <a:moveTo>
                  <a:pt x="0" y="2908096"/>
                </a:moveTo>
                <a:lnTo>
                  <a:pt x="1365989" y="2908096"/>
                </a:lnTo>
                <a:lnTo>
                  <a:pt x="1365989" y="0"/>
                </a:lnTo>
                <a:lnTo>
                  <a:pt x="0" y="0"/>
                </a:lnTo>
                <a:lnTo>
                  <a:pt x="0" y="2908096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4832390" y="5208437"/>
            <a:ext cx="1350645" cy="546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8260" marR="5080" indent="-36195">
              <a:lnSpc>
                <a:spcPct val="106500"/>
              </a:lnSpc>
            </a:pPr>
            <a:r>
              <a:rPr sz="1800" b="1" dirty="0">
                <a:solidFill>
                  <a:srgbClr val="CB297B"/>
                </a:solidFill>
                <a:latin typeface="Helvetica Neue"/>
                <a:cs typeface="Helvetica Neue"/>
              </a:rPr>
              <a:t>Label based </a:t>
            </a:r>
            <a:r>
              <a:rPr sz="1800" b="1" spc="-35" dirty="0">
                <a:solidFill>
                  <a:srgbClr val="CB297B"/>
                </a:solidFill>
                <a:latin typeface="Helvetica Neue"/>
                <a:cs typeface="Helvetica Neue"/>
              </a:rPr>
              <a:t>r</a:t>
            </a:r>
            <a:r>
              <a:rPr sz="1800" b="1" dirty="0">
                <a:solidFill>
                  <a:srgbClr val="CB297B"/>
                </a:solidFill>
                <a:latin typeface="Helvetica Neue"/>
                <a:cs typeface="Helvetica Neue"/>
              </a:rPr>
              <a:t>ow indices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272453" y="4915487"/>
            <a:ext cx="306387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solidFill>
                  <a:srgbClr val="1DB100"/>
                </a:solidFill>
                <a:latin typeface="Helvetica Neue"/>
                <a:cs typeface="Helvetica Neue"/>
              </a:rPr>
              <a:t>Label based column indices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23" name="object 2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95035">
              <a:lnSpc>
                <a:spcPct val="100000"/>
              </a:lnSpc>
            </a:pPr>
            <a:r>
              <a:rPr dirty="0"/>
              <a:t>Pandas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or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250" dirty="0"/>
              <a:t> </a:t>
            </a:r>
            <a:r>
              <a:rPr dirty="0"/>
              <a:t>Analysis</a:t>
            </a:r>
          </a:p>
        </p:txBody>
      </p:sp>
      <p:sp>
        <p:nvSpPr>
          <p:cNvPr id="24" name="object 24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1147445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77482" y="2698090"/>
            <a:ext cx="4058920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pandas.DataFrame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240602" y="2681462"/>
            <a:ext cx="255524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data structu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35100" y="3495513"/>
            <a:ext cx="187642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Indexers: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447996" y="3580797"/>
            <a:ext cx="1125855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8260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loc[]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649453" y="3561467"/>
            <a:ext cx="62547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and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302196" y="3580797"/>
            <a:ext cx="1366520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78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iloc[]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800674" y="4259665"/>
            <a:ext cx="8673870" cy="20841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059148" y="5685630"/>
            <a:ext cx="4343841" cy="30094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059148" y="5685631"/>
            <a:ext cx="4344035" cy="3009900"/>
          </a:xfrm>
          <a:custGeom>
            <a:avLst/>
            <a:gdLst/>
            <a:ahLst/>
            <a:cxnLst/>
            <a:rect l="l" t="t" r="r" b="b"/>
            <a:pathLst>
              <a:path w="4344034" h="3009900">
                <a:moveTo>
                  <a:pt x="0" y="0"/>
                </a:moveTo>
                <a:lnTo>
                  <a:pt x="0" y="3009503"/>
                </a:lnTo>
                <a:lnTo>
                  <a:pt x="4343796" y="3009503"/>
                </a:lnTo>
                <a:lnTo>
                  <a:pt x="4343796" y="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177482" y="2698090"/>
            <a:ext cx="4058920" cy="468630"/>
          </a:xfrm>
          <a:custGeom>
            <a:avLst/>
            <a:gdLst/>
            <a:ahLst/>
            <a:cxnLst/>
            <a:rect l="l" t="t" r="r" b="b"/>
            <a:pathLst>
              <a:path w="4058920" h="468630">
                <a:moveTo>
                  <a:pt x="0" y="468227"/>
                </a:moveTo>
                <a:lnTo>
                  <a:pt x="4058578" y="468227"/>
                </a:lnTo>
                <a:lnTo>
                  <a:pt x="4058578" y="0"/>
                </a:lnTo>
                <a:lnTo>
                  <a:pt x="0" y="0"/>
                </a:lnTo>
                <a:lnTo>
                  <a:pt x="0" y="4682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447996" y="3580797"/>
            <a:ext cx="1125855" cy="373380"/>
          </a:xfrm>
          <a:custGeom>
            <a:avLst/>
            <a:gdLst/>
            <a:ahLst/>
            <a:cxnLst/>
            <a:rect l="l" t="t" r="r" b="b"/>
            <a:pathLst>
              <a:path w="1125854" h="373379">
                <a:moveTo>
                  <a:pt x="0" y="373105"/>
                </a:moveTo>
                <a:lnTo>
                  <a:pt x="1125830" y="373105"/>
                </a:lnTo>
                <a:lnTo>
                  <a:pt x="1125830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302196" y="3580797"/>
            <a:ext cx="1366520" cy="373380"/>
          </a:xfrm>
          <a:custGeom>
            <a:avLst/>
            <a:gdLst/>
            <a:ahLst/>
            <a:cxnLst/>
            <a:rect l="l" t="t" r="r" b="b"/>
            <a:pathLst>
              <a:path w="1366520" h="373379">
                <a:moveTo>
                  <a:pt x="0" y="373105"/>
                </a:moveTo>
                <a:lnTo>
                  <a:pt x="1365989" y="373105"/>
                </a:lnTo>
                <a:lnTo>
                  <a:pt x="1365989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9678034" y="6526643"/>
            <a:ext cx="1600835" cy="801370"/>
          </a:xfrm>
          <a:custGeom>
            <a:avLst/>
            <a:gdLst/>
            <a:ahLst/>
            <a:cxnLst/>
            <a:rect l="l" t="t" r="r" b="b"/>
            <a:pathLst>
              <a:path w="1600834" h="801370">
                <a:moveTo>
                  <a:pt x="0" y="800942"/>
                </a:moveTo>
                <a:lnTo>
                  <a:pt x="1600751" y="800942"/>
                </a:lnTo>
                <a:lnTo>
                  <a:pt x="1600751" y="0"/>
                </a:lnTo>
                <a:lnTo>
                  <a:pt x="0" y="0"/>
                </a:lnTo>
                <a:lnTo>
                  <a:pt x="0" y="800942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337992" y="6526643"/>
            <a:ext cx="974090" cy="801370"/>
          </a:xfrm>
          <a:custGeom>
            <a:avLst/>
            <a:gdLst/>
            <a:ahLst/>
            <a:cxnLst/>
            <a:rect l="l" t="t" r="r" b="b"/>
            <a:pathLst>
              <a:path w="974090" h="801370">
                <a:moveTo>
                  <a:pt x="0" y="800942"/>
                </a:moveTo>
                <a:lnTo>
                  <a:pt x="974051" y="800942"/>
                </a:lnTo>
                <a:lnTo>
                  <a:pt x="974051" y="0"/>
                </a:lnTo>
                <a:lnTo>
                  <a:pt x="0" y="0"/>
                </a:lnTo>
                <a:lnTo>
                  <a:pt x="0" y="800942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312044" y="5672931"/>
            <a:ext cx="1366520" cy="2908300"/>
          </a:xfrm>
          <a:custGeom>
            <a:avLst/>
            <a:gdLst/>
            <a:ahLst/>
            <a:cxnLst/>
            <a:rect l="l" t="t" r="r" b="b"/>
            <a:pathLst>
              <a:path w="1366520" h="2908300">
                <a:moveTo>
                  <a:pt x="0" y="2908096"/>
                </a:moveTo>
                <a:lnTo>
                  <a:pt x="1365989" y="2908096"/>
                </a:lnTo>
                <a:lnTo>
                  <a:pt x="1365989" y="0"/>
                </a:lnTo>
                <a:lnTo>
                  <a:pt x="0" y="0"/>
                </a:lnTo>
                <a:lnTo>
                  <a:pt x="0" y="2908096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4832390" y="5208437"/>
            <a:ext cx="1350645" cy="546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8260" marR="5080" indent="-36195">
              <a:lnSpc>
                <a:spcPct val="106500"/>
              </a:lnSpc>
            </a:pPr>
            <a:r>
              <a:rPr sz="1800" b="1" dirty="0">
                <a:solidFill>
                  <a:srgbClr val="CB297B"/>
                </a:solidFill>
                <a:latin typeface="Helvetica Neue"/>
                <a:cs typeface="Helvetica Neue"/>
              </a:rPr>
              <a:t>Label based </a:t>
            </a:r>
            <a:r>
              <a:rPr sz="1800" b="1" spc="-35" dirty="0">
                <a:solidFill>
                  <a:srgbClr val="CB297B"/>
                </a:solidFill>
                <a:latin typeface="Helvetica Neue"/>
                <a:cs typeface="Helvetica Neue"/>
              </a:rPr>
              <a:t>r</a:t>
            </a:r>
            <a:r>
              <a:rPr sz="1800" b="1" dirty="0">
                <a:solidFill>
                  <a:srgbClr val="CB297B"/>
                </a:solidFill>
                <a:latin typeface="Helvetica Neue"/>
                <a:cs typeface="Helvetica Neue"/>
              </a:rPr>
              <a:t>ow indices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272453" y="4915487"/>
            <a:ext cx="306387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solidFill>
                  <a:srgbClr val="1DB100"/>
                </a:solidFill>
                <a:latin typeface="Helvetica Neue"/>
                <a:cs typeface="Helvetica Neue"/>
              </a:rPr>
              <a:t>Label based column indices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1321984" y="6259943"/>
            <a:ext cx="4880610" cy="2516505"/>
          </a:xfrm>
          <a:custGeom>
            <a:avLst/>
            <a:gdLst/>
            <a:ahLst/>
            <a:cxnLst/>
            <a:rect l="l" t="t" r="r" b="b"/>
            <a:pathLst>
              <a:path w="4880610" h="2516504">
                <a:moveTo>
                  <a:pt x="508825" y="0"/>
                </a:moveTo>
                <a:lnTo>
                  <a:pt x="407567" y="389"/>
                </a:lnTo>
                <a:lnTo>
                  <a:pt x="356398" y="1595"/>
                </a:lnTo>
                <a:lnTo>
                  <a:pt x="311680" y="4148"/>
                </a:lnTo>
                <a:lnTo>
                  <a:pt x="272808" y="8553"/>
                </a:lnTo>
                <a:lnTo>
                  <a:pt x="229027" y="18178"/>
                </a:lnTo>
                <a:lnTo>
                  <a:pt x="184918" y="35414"/>
                </a:lnTo>
                <a:lnTo>
                  <a:pt x="149315" y="54998"/>
                </a:lnTo>
                <a:lnTo>
                  <a:pt x="116796" y="78892"/>
                </a:lnTo>
                <a:lnTo>
                  <a:pt x="87726" y="106729"/>
                </a:lnTo>
                <a:lnTo>
                  <a:pt x="62477" y="138140"/>
                </a:lnTo>
                <a:lnTo>
                  <a:pt x="41415" y="172755"/>
                </a:lnTo>
                <a:lnTo>
                  <a:pt x="21354" y="219394"/>
                </a:lnTo>
                <a:lnTo>
                  <a:pt x="10495" y="261070"/>
                </a:lnTo>
                <a:lnTo>
                  <a:pt x="4123" y="311705"/>
                </a:lnTo>
                <a:lnTo>
                  <a:pt x="1570" y="356423"/>
                </a:lnTo>
                <a:lnTo>
                  <a:pt x="364" y="407592"/>
                </a:lnTo>
                <a:lnTo>
                  <a:pt x="0" y="2050672"/>
                </a:lnTo>
                <a:lnTo>
                  <a:pt x="174" y="2090302"/>
                </a:lnTo>
                <a:lnTo>
                  <a:pt x="1044" y="2143755"/>
                </a:lnTo>
                <a:lnTo>
                  <a:pt x="3092" y="2190556"/>
                </a:lnTo>
                <a:lnTo>
                  <a:pt x="6823" y="2231310"/>
                </a:lnTo>
                <a:lnTo>
                  <a:pt x="15289" y="2277286"/>
                </a:lnTo>
                <a:lnTo>
                  <a:pt x="29883" y="2319057"/>
                </a:lnTo>
                <a:lnTo>
                  <a:pt x="47948" y="2355604"/>
                </a:lnTo>
                <a:lnTo>
                  <a:pt x="70446" y="2389193"/>
                </a:lnTo>
                <a:lnTo>
                  <a:pt x="97010" y="2419453"/>
                </a:lnTo>
                <a:lnTo>
                  <a:pt x="127270" y="2446017"/>
                </a:lnTo>
                <a:lnTo>
                  <a:pt x="160859" y="2468515"/>
                </a:lnTo>
                <a:lnTo>
                  <a:pt x="197406" y="2486580"/>
                </a:lnTo>
                <a:lnTo>
                  <a:pt x="239177" y="2501174"/>
                </a:lnTo>
                <a:lnTo>
                  <a:pt x="285153" y="2509640"/>
                </a:lnTo>
                <a:lnTo>
                  <a:pt x="325906" y="2513371"/>
                </a:lnTo>
                <a:lnTo>
                  <a:pt x="389756" y="2515815"/>
                </a:lnTo>
                <a:lnTo>
                  <a:pt x="4414781" y="2516463"/>
                </a:lnTo>
                <a:lnTo>
                  <a:pt x="4473006" y="2516098"/>
                </a:lnTo>
                <a:lnTo>
                  <a:pt x="4524175" y="2514892"/>
                </a:lnTo>
                <a:lnTo>
                  <a:pt x="4568893" y="2512339"/>
                </a:lnTo>
                <a:lnTo>
                  <a:pt x="4607765" y="2507935"/>
                </a:lnTo>
                <a:lnTo>
                  <a:pt x="4651546" y="2498310"/>
                </a:lnTo>
                <a:lnTo>
                  <a:pt x="4695655" y="2481074"/>
                </a:lnTo>
                <a:lnTo>
                  <a:pt x="4731257" y="2461490"/>
                </a:lnTo>
                <a:lnTo>
                  <a:pt x="4763777" y="2437596"/>
                </a:lnTo>
                <a:lnTo>
                  <a:pt x="4792846" y="2409759"/>
                </a:lnTo>
                <a:lnTo>
                  <a:pt x="4818096" y="2378348"/>
                </a:lnTo>
                <a:lnTo>
                  <a:pt x="4839157" y="2343733"/>
                </a:lnTo>
                <a:lnTo>
                  <a:pt x="4859217" y="2297094"/>
                </a:lnTo>
                <a:lnTo>
                  <a:pt x="4870077" y="2255418"/>
                </a:lnTo>
                <a:lnTo>
                  <a:pt x="4876448" y="2204783"/>
                </a:lnTo>
                <a:lnTo>
                  <a:pt x="4879001" y="2160065"/>
                </a:lnTo>
                <a:lnTo>
                  <a:pt x="4880208" y="2108896"/>
                </a:lnTo>
                <a:lnTo>
                  <a:pt x="4880572" y="465816"/>
                </a:lnTo>
                <a:lnTo>
                  <a:pt x="4880398" y="426186"/>
                </a:lnTo>
                <a:lnTo>
                  <a:pt x="4879528" y="372733"/>
                </a:lnTo>
                <a:lnTo>
                  <a:pt x="4877480" y="325931"/>
                </a:lnTo>
                <a:lnTo>
                  <a:pt x="4873749" y="285178"/>
                </a:lnTo>
                <a:lnTo>
                  <a:pt x="4865283" y="239202"/>
                </a:lnTo>
                <a:lnTo>
                  <a:pt x="4850689" y="197431"/>
                </a:lnTo>
                <a:lnTo>
                  <a:pt x="4832625" y="160884"/>
                </a:lnTo>
                <a:lnTo>
                  <a:pt x="4810126" y="127295"/>
                </a:lnTo>
                <a:lnTo>
                  <a:pt x="4783563" y="97035"/>
                </a:lnTo>
                <a:lnTo>
                  <a:pt x="4753302" y="70471"/>
                </a:lnTo>
                <a:lnTo>
                  <a:pt x="4719714" y="47973"/>
                </a:lnTo>
                <a:lnTo>
                  <a:pt x="4683167" y="29908"/>
                </a:lnTo>
                <a:lnTo>
                  <a:pt x="4641396" y="15314"/>
                </a:lnTo>
                <a:lnTo>
                  <a:pt x="4595420" y="6848"/>
                </a:lnTo>
                <a:lnTo>
                  <a:pt x="4554666" y="3117"/>
                </a:lnTo>
                <a:lnTo>
                  <a:pt x="4490816" y="673"/>
                </a:lnTo>
                <a:lnTo>
                  <a:pt x="50882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276927" y="6234793"/>
            <a:ext cx="4974457" cy="25908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332169" y="6285546"/>
            <a:ext cx="4857115" cy="450850"/>
          </a:xfrm>
          <a:custGeom>
            <a:avLst/>
            <a:gdLst/>
            <a:ahLst/>
            <a:cxnLst/>
            <a:rect l="l" t="t" r="r" b="b"/>
            <a:pathLst>
              <a:path w="4857115" h="450850">
                <a:moveTo>
                  <a:pt x="4595130" y="0"/>
                </a:moveTo>
                <a:lnTo>
                  <a:pt x="261878" y="0"/>
                </a:lnTo>
                <a:lnTo>
                  <a:pt x="256840" y="40"/>
                </a:lnTo>
                <a:lnTo>
                  <a:pt x="217984" y="3209"/>
                </a:lnTo>
                <a:lnTo>
                  <a:pt x="180593" y="11392"/>
                </a:lnTo>
                <a:lnTo>
                  <a:pt x="144744" y="24538"/>
                </a:lnTo>
                <a:lnTo>
                  <a:pt x="110515" y="42595"/>
                </a:lnTo>
                <a:lnTo>
                  <a:pt x="77982" y="65513"/>
                </a:lnTo>
                <a:lnTo>
                  <a:pt x="49343" y="93553"/>
                </a:lnTo>
                <a:lnTo>
                  <a:pt x="26875" y="125634"/>
                </a:lnTo>
                <a:lnTo>
                  <a:pt x="10781" y="160905"/>
                </a:lnTo>
                <a:lnTo>
                  <a:pt x="1734" y="198785"/>
                </a:lnTo>
                <a:lnTo>
                  <a:pt x="0" y="229588"/>
                </a:lnTo>
                <a:lnTo>
                  <a:pt x="711" y="242451"/>
                </a:lnTo>
                <a:lnTo>
                  <a:pt x="11792" y="291903"/>
                </a:lnTo>
                <a:lnTo>
                  <a:pt x="28363" y="326557"/>
                </a:lnTo>
                <a:lnTo>
                  <a:pt x="51601" y="358762"/>
                </a:lnTo>
                <a:lnTo>
                  <a:pt x="81135" y="388193"/>
                </a:lnTo>
                <a:lnTo>
                  <a:pt x="122097" y="415686"/>
                </a:lnTo>
                <a:lnTo>
                  <a:pt x="156781" y="431540"/>
                </a:lnTo>
                <a:lnTo>
                  <a:pt x="194316" y="442838"/>
                </a:lnTo>
                <a:lnTo>
                  <a:pt x="234212" y="449160"/>
                </a:lnTo>
                <a:lnTo>
                  <a:pt x="261878" y="450401"/>
                </a:lnTo>
                <a:lnTo>
                  <a:pt x="4600166" y="450360"/>
                </a:lnTo>
                <a:lnTo>
                  <a:pt x="4639022" y="447192"/>
                </a:lnTo>
                <a:lnTo>
                  <a:pt x="4676414" y="439009"/>
                </a:lnTo>
                <a:lnTo>
                  <a:pt x="4712263" y="425863"/>
                </a:lnTo>
                <a:lnTo>
                  <a:pt x="4746492" y="407806"/>
                </a:lnTo>
                <a:lnTo>
                  <a:pt x="4779025" y="384889"/>
                </a:lnTo>
                <a:lnTo>
                  <a:pt x="4807664" y="356849"/>
                </a:lnTo>
                <a:lnTo>
                  <a:pt x="4830131" y="324767"/>
                </a:lnTo>
                <a:lnTo>
                  <a:pt x="4846226" y="289496"/>
                </a:lnTo>
                <a:lnTo>
                  <a:pt x="4855274" y="251616"/>
                </a:lnTo>
                <a:lnTo>
                  <a:pt x="4857057" y="225201"/>
                </a:lnTo>
                <a:lnTo>
                  <a:pt x="4857008" y="220813"/>
                </a:lnTo>
                <a:lnTo>
                  <a:pt x="4852375" y="182799"/>
                </a:lnTo>
                <a:lnTo>
                  <a:pt x="4834927" y="135138"/>
                </a:lnTo>
                <a:lnTo>
                  <a:pt x="4813870" y="102082"/>
                </a:lnTo>
                <a:lnTo>
                  <a:pt x="4786393" y="71690"/>
                </a:lnTo>
                <a:lnTo>
                  <a:pt x="4756207" y="47605"/>
                </a:lnTo>
                <a:lnTo>
                  <a:pt x="4712129" y="23660"/>
                </a:lnTo>
                <a:lnTo>
                  <a:pt x="4675489" y="10797"/>
                </a:lnTo>
                <a:lnTo>
                  <a:pt x="4636326" y="2769"/>
                </a:lnTo>
                <a:lnTo>
                  <a:pt x="4595130" y="0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292002" y="6239009"/>
            <a:ext cx="4939933" cy="5461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1645707" y="6366641"/>
            <a:ext cx="4296410" cy="2245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latin typeface="Arial Rounded MT Bold"/>
                <a:cs typeface="Arial Rounded MT Bold"/>
              </a:rPr>
              <a:t>N</a:t>
            </a:r>
            <a:r>
              <a:rPr sz="2200" dirty="0">
                <a:latin typeface="Arial Rounded MT Bold"/>
                <a:cs typeface="Arial Rounded MT Bold"/>
              </a:rPr>
              <a:t>otes</a:t>
            </a:r>
            <a:endParaRPr sz="2200">
              <a:latin typeface="Arial Rounded MT Bold"/>
              <a:cs typeface="Arial Rounded MT Bold"/>
            </a:endParaRPr>
          </a:p>
          <a:p>
            <a:pPr marL="21590" marR="5080">
              <a:lnSpc>
                <a:spcPct val="96700"/>
              </a:lnSpc>
              <a:spcBef>
                <a:spcPts val="1350"/>
              </a:spcBef>
            </a:pPr>
            <a:r>
              <a:rPr sz="2000" dirty="0">
                <a:latin typeface="Arial Rounded MT Bold"/>
                <a:cs typeface="Arial Rounded MT Bold"/>
              </a:rPr>
              <a:t>In the slicing </a:t>
            </a:r>
            <a:r>
              <a:rPr sz="2000" spc="-30" dirty="0">
                <a:latin typeface="Arial Rounded MT Bold"/>
                <a:cs typeface="Arial Rounded MT Bold"/>
              </a:rPr>
              <a:t>e</a:t>
            </a:r>
            <a:r>
              <a:rPr sz="2000" dirty="0">
                <a:latin typeface="Arial Rounded MT Bold"/>
                <a:cs typeface="Arial Rounded MT Bold"/>
              </a:rPr>
              <a:t>xp</a:t>
            </a:r>
            <a:r>
              <a:rPr sz="2000" spc="-50" dirty="0">
                <a:latin typeface="Arial Rounded MT Bold"/>
                <a:cs typeface="Arial Rounded MT Bold"/>
              </a:rPr>
              <a:t>r</a:t>
            </a:r>
            <a:r>
              <a:rPr sz="2000" dirty="0">
                <a:latin typeface="Arial Rounded MT Bold"/>
                <a:cs typeface="Arial Rounded MT Bold"/>
              </a:rPr>
              <a:t>essions</a:t>
            </a:r>
            <a:r>
              <a:rPr sz="2000" spc="-5" dirty="0">
                <a:latin typeface="Arial Rounded MT Bold"/>
                <a:cs typeface="Arial Rounded MT Bold"/>
              </a:rPr>
              <a:t> </a:t>
            </a:r>
            <a:r>
              <a:rPr sz="2000" spc="-30" dirty="0">
                <a:latin typeface="Arial Rounded MT Bold"/>
                <a:cs typeface="Arial Rounded MT Bold"/>
              </a:rPr>
              <a:t>f</a:t>
            </a:r>
            <a:r>
              <a:rPr sz="2000" dirty="0">
                <a:latin typeface="Arial Rounded MT Bold"/>
                <a:cs typeface="Arial Rounded MT Bold"/>
              </a:rPr>
              <a:t>or l</a:t>
            </a:r>
            <a:r>
              <a:rPr sz="2000" spc="-30" dirty="0">
                <a:latin typeface="Arial Rounded MT Bold"/>
                <a:cs typeface="Arial Rounded MT Bold"/>
              </a:rPr>
              <a:t>a</a:t>
            </a:r>
            <a:r>
              <a:rPr sz="2000" dirty="0">
                <a:latin typeface="Arial Rounded MT Bold"/>
                <a:cs typeface="Arial Rounded MT Bold"/>
              </a:rPr>
              <a:t>bel based indi</a:t>
            </a:r>
            <a:r>
              <a:rPr sz="2000" spc="-5" dirty="0">
                <a:latin typeface="Arial Rounded MT Bold"/>
                <a:cs typeface="Arial Rounded MT Bold"/>
              </a:rPr>
              <a:t>c</a:t>
            </a:r>
            <a:r>
              <a:rPr sz="2000" dirty="0">
                <a:latin typeface="Arial Rounded MT Bold"/>
                <a:cs typeface="Arial Rounded MT Bold"/>
              </a:rPr>
              <a:t>es (</a:t>
            </a:r>
            <a:r>
              <a:rPr sz="2000" b="1" dirty="0">
                <a:latin typeface="Courier"/>
                <a:cs typeface="Courier"/>
              </a:rPr>
              <a:t>loc[]</a:t>
            </a:r>
            <a:r>
              <a:rPr sz="2000" dirty="0">
                <a:latin typeface="Arial Rounded MT Bold"/>
                <a:cs typeface="Arial Rounded MT Bold"/>
              </a:rPr>
              <a:t>), the ite</a:t>
            </a:r>
            <a:r>
              <a:rPr sz="2000" spc="-5" dirty="0">
                <a:latin typeface="Arial Rounded MT Bold"/>
                <a:cs typeface="Arial Rounded MT Bold"/>
              </a:rPr>
              <a:t>m </a:t>
            </a:r>
            <a:r>
              <a:rPr sz="2000" dirty="0">
                <a:latin typeface="Arial Rounded MT Bold"/>
                <a:cs typeface="Arial Rounded MT Bold"/>
              </a:rPr>
              <a:t>ind</a:t>
            </a:r>
            <a:r>
              <a:rPr sz="2000" spc="-30" dirty="0">
                <a:latin typeface="Arial Rounded MT Bold"/>
                <a:cs typeface="Arial Rounded MT Bold"/>
              </a:rPr>
              <a:t>ex</a:t>
            </a:r>
            <a:r>
              <a:rPr sz="2000" dirty="0">
                <a:latin typeface="Arial Rounded MT Bold"/>
                <a:cs typeface="Arial Rounded MT Bold"/>
              </a:rPr>
              <a:t>ed </a:t>
            </a:r>
            <a:r>
              <a:rPr sz="2000" spc="-30" dirty="0">
                <a:latin typeface="Arial Rounded MT Bold"/>
                <a:cs typeface="Arial Rounded MT Bold"/>
              </a:rPr>
              <a:t>b</a:t>
            </a:r>
            <a:r>
              <a:rPr sz="2000" dirty="0">
                <a:latin typeface="Arial Rounded MT Bold"/>
                <a:cs typeface="Arial Rounded MT Bold"/>
              </a:rPr>
              <a:t>y stop a</a:t>
            </a:r>
            <a:r>
              <a:rPr sz="2000" spc="-50" dirty="0">
                <a:latin typeface="Arial Rounded MT Bold"/>
                <a:cs typeface="Arial Rounded MT Bold"/>
              </a:rPr>
              <a:t>r</a:t>
            </a:r>
            <a:r>
              <a:rPr sz="2000" dirty="0">
                <a:latin typeface="Arial Rounded MT Bold"/>
                <a:cs typeface="Arial Rounded MT Bold"/>
              </a:rPr>
              <a:t>e in</a:t>
            </a:r>
            <a:r>
              <a:rPr sz="2000" spc="-50" dirty="0">
                <a:latin typeface="Arial Rounded MT Bold"/>
                <a:cs typeface="Arial Rounded MT Bold"/>
              </a:rPr>
              <a:t>c</a:t>
            </a:r>
            <a:r>
              <a:rPr sz="2000" dirty="0">
                <a:latin typeface="Arial Rounded MT Bold"/>
                <a:cs typeface="Arial Rounded MT Bold"/>
              </a:rPr>
              <a:t>lud</a:t>
            </a:r>
            <a:r>
              <a:rPr sz="2000" spc="-5" dirty="0">
                <a:latin typeface="Arial Rounded MT Bold"/>
                <a:cs typeface="Arial Rounded MT Bold"/>
              </a:rPr>
              <a:t>e</a:t>
            </a:r>
            <a:r>
              <a:rPr sz="2000" dirty="0">
                <a:latin typeface="Arial Rounded MT Bold"/>
                <a:cs typeface="Arial Rounded MT Bold"/>
              </a:rPr>
              <a:t>d in the selection. </a:t>
            </a:r>
            <a:r>
              <a:rPr sz="2000" spc="-30" dirty="0">
                <a:latin typeface="Arial Rounded MT Bold"/>
                <a:cs typeface="Arial Rounded MT Bold"/>
              </a:rPr>
              <a:t>T</a:t>
            </a:r>
            <a:r>
              <a:rPr sz="2000" dirty="0">
                <a:latin typeface="Arial Rounded MT Bold"/>
                <a:cs typeface="Arial Rounded MT Bold"/>
              </a:rPr>
              <a:t>his is di</a:t>
            </a:r>
            <a:r>
              <a:rPr sz="2000" spc="70" dirty="0">
                <a:latin typeface="Arial Rounded MT Bold"/>
                <a:cs typeface="Arial Rounded MT Bold"/>
              </a:rPr>
              <a:t>f</a:t>
            </a:r>
            <a:r>
              <a:rPr sz="2000" spc="-30" dirty="0">
                <a:latin typeface="Arial Rounded MT Bold"/>
                <a:cs typeface="Arial Rounded MT Bold"/>
              </a:rPr>
              <a:t>f</a:t>
            </a:r>
            <a:r>
              <a:rPr sz="2000" dirty="0">
                <a:latin typeface="Arial Rounded MT Bold"/>
                <a:cs typeface="Arial Rounded MT Bold"/>
              </a:rPr>
              <a:t>e</a:t>
            </a:r>
            <a:r>
              <a:rPr sz="2000" spc="-50" dirty="0">
                <a:latin typeface="Arial Rounded MT Bold"/>
                <a:cs typeface="Arial Rounded MT Bold"/>
              </a:rPr>
              <a:t>r</a:t>
            </a:r>
            <a:r>
              <a:rPr sz="2000" dirty="0">
                <a:latin typeface="Arial Rounded MT Bold"/>
                <a:cs typeface="Arial Rounded MT Bold"/>
              </a:rPr>
              <a:t>ent f</a:t>
            </a:r>
            <a:r>
              <a:rPr sz="2000" spc="-80" dirty="0">
                <a:latin typeface="Arial Rounded MT Bold"/>
                <a:cs typeface="Arial Rounded MT Bold"/>
              </a:rPr>
              <a:t>r</a:t>
            </a:r>
            <a:r>
              <a:rPr sz="2000" spc="-5" dirty="0">
                <a:latin typeface="Arial Rounded MT Bold"/>
                <a:cs typeface="Arial Rounded MT Bold"/>
              </a:rPr>
              <a:t>om</a:t>
            </a:r>
            <a:r>
              <a:rPr sz="2000" dirty="0">
                <a:latin typeface="Arial Rounded MT Bold"/>
                <a:cs typeface="Arial Rounded MT Bold"/>
              </a:rPr>
              <a:t> the list style</a:t>
            </a:r>
            <a:r>
              <a:rPr sz="2000" spc="-5" dirty="0">
                <a:latin typeface="Arial Rounded MT Bold"/>
                <a:cs typeface="Arial Rounded MT Bold"/>
              </a:rPr>
              <a:t> </a:t>
            </a:r>
            <a:r>
              <a:rPr sz="2000" dirty="0">
                <a:latin typeface="Arial Rounded MT Bold"/>
                <a:cs typeface="Arial Rounded MT Bold"/>
              </a:rPr>
              <a:t>slicing synt</a:t>
            </a:r>
            <a:r>
              <a:rPr sz="2000" spc="-5" dirty="0">
                <a:latin typeface="Arial Rounded MT Bold"/>
                <a:cs typeface="Arial Rounded MT Bold"/>
              </a:rPr>
              <a:t>a</a:t>
            </a:r>
            <a:r>
              <a:rPr sz="2000" dirty="0">
                <a:latin typeface="Arial Rounded MT Bold"/>
                <a:cs typeface="Arial Rounded MT Bold"/>
              </a:rPr>
              <a:t>x </a:t>
            </a:r>
            <a:r>
              <a:rPr sz="2000" spc="-30" dirty="0">
                <a:latin typeface="Arial Rounded MT Bold"/>
                <a:cs typeface="Arial Rounded MT Bold"/>
              </a:rPr>
              <a:t>w</a:t>
            </a:r>
            <a:r>
              <a:rPr sz="2000" dirty="0">
                <a:latin typeface="Arial Rounded MT Bold"/>
                <a:cs typeface="Arial Rounded MT Bold"/>
              </a:rPr>
              <a:t>e learn</a:t>
            </a:r>
            <a:r>
              <a:rPr sz="2000" spc="-5" dirty="0">
                <a:latin typeface="Arial Rounded MT Bold"/>
                <a:cs typeface="Arial Rounded MT Bold"/>
              </a:rPr>
              <a:t>e</a:t>
            </a:r>
            <a:r>
              <a:rPr sz="2000" dirty="0">
                <a:latin typeface="Arial Rounded MT Bold"/>
                <a:cs typeface="Arial Rounded MT Bold"/>
              </a:rPr>
              <a:t>d be</a:t>
            </a:r>
            <a:r>
              <a:rPr sz="2000" spc="-30" dirty="0">
                <a:latin typeface="Arial Rounded MT Bold"/>
                <a:cs typeface="Arial Rounded MT Bold"/>
              </a:rPr>
              <a:t>f</a:t>
            </a:r>
            <a:r>
              <a:rPr sz="2000" dirty="0">
                <a:latin typeface="Arial Rounded MT Bold"/>
                <a:cs typeface="Arial Rounded MT Bold"/>
              </a:rPr>
              <a:t>o</a:t>
            </a:r>
            <a:r>
              <a:rPr sz="2000" spc="-50" dirty="0">
                <a:latin typeface="Arial Rounded MT Bold"/>
                <a:cs typeface="Arial Rounded MT Bold"/>
              </a:rPr>
              <a:t>r</a:t>
            </a:r>
            <a:r>
              <a:rPr sz="2000" spc="-100" dirty="0">
                <a:latin typeface="Arial Rounded MT Bold"/>
                <a:cs typeface="Arial Rounded MT Bold"/>
              </a:rPr>
              <a:t>e</a:t>
            </a:r>
            <a:r>
              <a:rPr sz="2000" dirty="0">
                <a:latin typeface="Arial Rounded MT Bold"/>
                <a:cs typeface="Arial Rounded MT Bold"/>
              </a:rPr>
              <a:t>.</a:t>
            </a:r>
            <a:endParaRPr sz="2000">
              <a:latin typeface="Arial Rounded MT Bold"/>
              <a:cs typeface="Arial Rounded MT Bold"/>
            </a:endParaRPr>
          </a:p>
        </p:txBody>
      </p:sp>
      <p:sp>
        <p:nvSpPr>
          <p:cNvPr id="28" name="object 2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95035">
              <a:lnSpc>
                <a:spcPct val="100000"/>
              </a:lnSpc>
            </a:pPr>
            <a:r>
              <a:rPr dirty="0"/>
              <a:t>Pandas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or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250" dirty="0"/>
              <a:t> </a:t>
            </a:r>
            <a:r>
              <a:rPr dirty="0"/>
              <a:t>Analysis</a:t>
            </a:r>
          </a:p>
        </p:txBody>
      </p:sp>
      <p:sp>
        <p:nvSpPr>
          <p:cNvPr id="29" name="object 29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5752465" cy="20688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NumPy arrays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C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eate arrays f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om Python lists</a:t>
            </a:r>
            <a:endParaRPr sz="2800">
              <a:latin typeface="Helvetica Neue"/>
              <a:cs typeface="Helvetica Neue"/>
            </a:endParaRPr>
          </a:p>
          <a:p>
            <a:pPr marL="1231900" lvl="2" indent="-330200">
              <a:lnSpc>
                <a:spcPct val="100000"/>
              </a:lnSpc>
              <a:spcBef>
                <a:spcPts val="2685"/>
              </a:spcBef>
              <a:buFont typeface="Lucida Grande"/>
              <a:buChar char="✓"/>
              <a:tabLst>
                <a:tab pos="1231900" algn="l"/>
              </a:tabLst>
            </a:pPr>
            <a:r>
              <a:rPr sz="2600" dirty="0">
                <a:latin typeface="Helvetica Neue"/>
                <a:cs typeface="Helvetica Neue"/>
              </a:rPr>
              <a:t>Attributes of arrays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722183" y="5066463"/>
            <a:ext cx="8584585" cy="28316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755551" y="5079163"/>
            <a:ext cx="8963719" cy="283169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470400" y="6845207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0" y="228600"/>
                </a:moveTo>
                <a:lnTo>
                  <a:pt x="228203" y="228600"/>
                </a:lnTo>
                <a:lnTo>
                  <a:pt x="228203" y="0"/>
                </a:lnTo>
                <a:lnTo>
                  <a:pt x="0" y="0"/>
                </a:lnTo>
                <a:lnTo>
                  <a:pt x="0" y="228600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470400" y="7073807"/>
            <a:ext cx="522605" cy="272415"/>
          </a:xfrm>
          <a:custGeom>
            <a:avLst/>
            <a:gdLst/>
            <a:ahLst/>
            <a:cxnLst/>
            <a:rect l="l" t="t" r="r" b="b"/>
            <a:pathLst>
              <a:path w="522604" h="272415">
                <a:moveTo>
                  <a:pt x="0" y="272107"/>
                </a:moveTo>
                <a:lnTo>
                  <a:pt x="522585" y="272107"/>
                </a:lnTo>
                <a:lnTo>
                  <a:pt x="522585" y="0"/>
                </a:lnTo>
                <a:lnTo>
                  <a:pt x="0" y="0"/>
                </a:lnTo>
                <a:lnTo>
                  <a:pt x="0" y="272107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975186" y="5981607"/>
            <a:ext cx="1724025" cy="272415"/>
          </a:xfrm>
          <a:custGeom>
            <a:avLst/>
            <a:gdLst/>
            <a:ahLst/>
            <a:cxnLst/>
            <a:rect l="l" t="t" r="r" b="b"/>
            <a:pathLst>
              <a:path w="1724025" h="272414">
                <a:moveTo>
                  <a:pt x="0" y="272107"/>
                </a:moveTo>
                <a:lnTo>
                  <a:pt x="1723925" y="272107"/>
                </a:lnTo>
                <a:lnTo>
                  <a:pt x="1723925" y="0"/>
                </a:lnTo>
                <a:lnTo>
                  <a:pt x="0" y="0"/>
                </a:lnTo>
                <a:lnTo>
                  <a:pt x="0" y="272107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976485" y="5727607"/>
            <a:ext cx="1593850" cy="272415"/>
          </a:xfrm>
          <a:custGeom>
            <a:avLst/>
            <a:gdLst/>
            <a:ahLst/>
            <a:cxnLst/>
            <a:rect l="l" t="t" r="r" b="b"/>
            <a:pathLst>
              <a:path w="1593850" h="272414">
                <a:moveTo>
                  <a:pt x="0" y="272107"/>
                </a:moveTo>
                <a:lnTo>
                  <a:pt x="1593503" y="272107"/>
                </a:lnTo>
                <a:lnTo>
                  <a:pt x="1593503" y="0"/>
                </a:lnTo>
                <a:lnTo>
                  <a:pt x="0" y="0"/>
                </a:lnTo>
                <a:lnTo>
                  <a:pt x="0" y="272107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470400" y="7311659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0" y="228600"/>
                </a:moveTo>
                <a:lnTo>
                  <a:pt x="228203" y="228600"/>
                </a:lnTo>
                <a:lnTo>
                  <a:pt x="228203" y="0"/>
                </a:lnTo>
                <a:lnTo>
                  <a:pt x="0" y="0"/>
                </a:lnTo>
                <a:lnTo>
                  <a:pt x="0" y="22860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963785" y="6219459"/>
            <a:ext cx="1619250" cy="226060"/>
          </a:xfrm>
          <a:custGeom>
            <a:avLst/>
            <a:gdLst/>
            <a:ahLst/>
            <a:cxnLst/>
            <a:rect l="l" t="t" r="r" b="b"/>
            <a:pathLst>
              <a:path w="1619250" h="226060">
                <a:moveTo>
                  <a:pt x="0" y="225877"/>
                </a:moveTo>
                <a:lnTo>
                  <a:pt x="1618903" y="225877"/>
                </a:lnTo>
                <a:lnTo>
                  <a:pt x="1618903" y="0"/>
                </a:lnTo>
                <a:lnTo>
                  <a:pt x="0" y="0"/>
                </a:lnTo>
                <a:lnTo>
                  <a:pt x="0" y="225877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470400" y="7540259"/>
            <a:ext cx="869950" cy="272415"/>
          </a:xfrm>
          <a:custGeom>
            <a:avLst/>
            <a:gdLst/>
            <a:ahLst/>
            <a:cxnLst/>
            <a:rect l="l" t="t" r="r" b="b"/>
            <a:pathLst>
              <a:path w="869950" h="272415">
                <a:moveTo>
                  <a:pt x="0" y="272107"/>
                </a:moveTo>
                <a:lnTo>
                  <a:pt x="869652" y="272107"/>
                </a:lnTo>
                <a:lnTo>
                  <a:pt x="869652" y="0"/>
                </a:lnTo>
                <a:lnTo>
                  <a:pt x="0" y="0"/>
                </a:lnTo>
                <a:lnTo>
                  <a:pt x="0" y="272107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969000" y="6445336"/>
            <a:ext cx="1736725" cy="272415"/>
          </a:xfrm>
          <a:custGeom>
            <a:avLst/>
            <a:gdLst/>
            <a:ahLst/>
            <a:cxnLst/>
            <a:rect l="l" t="t" r="r" b="b"/>
            <a:pathLst>
              <a:path w="1736725" h="272415">
                <a:moveTo>
                  <a:pt x="0" y="272107"/>
                </a:moveTo>
                <a:lnTo>
                  <a:pt x="1736298" y="272107"/>
                </a:lnTo>
                <a:lnTo>
                  <a:pt x="1736298" y="0"/>
                </a:lnTo>
                <a:lnTo>
                  <a:pt x="0" y="0"/>
                </a:lnTo>
                <a:lnTo>
                  <a:pt x="0" y="272107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71690">
              <a:lnSpc>
                <a:spcPct val="100000"/>
              </a:lnSpc>
            </a:pPr>
            <a:r>
              <a:rPr dirty="0"/>
              <a:t>Array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S</a:t>
            </a:r>
            <a:r>
              <a:rPr spc="-10" dirty="0"/>
              <a:t>t</a:t>
            </a:r>
            <a:r>
              <a:rPr dirty="0"/>
              <a:t>ru</a:t>
            </a:r>
            <a:r>
              <a:rPr spc="-5" dirty="0"/>
              <a:t>c</a:t>
            </a:r>
            <a:r>
              <a:rPr spc="-10" dirty="0"/>
              <a:t>t</a:t>
            </a:r>
            <a:r>
              <a:rPr dirty="0"/>
              <a:t>ure</a:t>
            </a:r>
          </a:p>
        </p:txBody>
      </p:sp>
      <p:sp>
        <p:nvSpPr>
          <p:cNvPr id="14" name="object 14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1147445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77482" y="2698090"/>
            <a:ext cx="4058920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pandas.DataFrame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240602" y="2681462"/>
            <a:ext cx="255524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data structu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35100" y="3495513"/>
            <a:ext cx="187642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Indexers: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447996" y="3580797"/>
            <a:ext cx="1125855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8260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loc[]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649453" y="3561467"/>
            <a:ext cx="62547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and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302196" y="3580797"/>
            <a:ext cx="1366520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78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iloc[]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879600" y="4333550"/>
            <a:ext cx="4893310" cy="358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2900" indent="-330200">
              <a:lnSpc>
                <a:spcPct val="100000"/>
              </a:lnSpc>
              <a:buFont typeface="Lucida Grande"/>
              <a:buChar char="✓"/>
              <a:tabLst>
                <a:tab pos="342900" algn="l"/>
              </a:tabLst>
            </a:pPr>
            <a:r>
              <a:rPr sz="2600" dirty="0">
                <a:latin typeface="Helvetica Neue"/>
                <a:cs typeface="Helvetica Neue"/>
              </a:rPr>
              <a:t>Access all </a:t>
            </a:r>
            <a:r>
              <a:rPr sz="2600" spc="-50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ows or columns via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851574" y="4370301"/>
            <a:ext cx="21844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: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7059148" y="5685630"/>
            <a:ext cx="4343841" cy="30094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059148" y="5685631"/>
            <a:ext cx="4344035" cy="3009900"/>
          </a:xfrm>
          <a:custGeom>
            <a:avLst/>
            <a:gdLst/>
            <a:ahLst/>
            <a:cxnLst/>
            <a:rect l="l" t="t" r="r" b="b"/>
            <a:pathLst>
              <a:path w="4344034" h="3009900">
                <a:moveTo>
                  <a:pt x="0" y="0"/>
                </a:moveTo>
                <a:lnTo>
                  <a:pt x="0" y="3009503"/>
                </a:lnTo>
                <a:lnTo>
                  <a:pt x="4343796" y="3009503"/>
                </a:lnTo>
                <a:lnTo>
                  <a:pt x="4343796" y="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177482" y="2698090"/>
            <a:ext cx="4058920" cy="468630"/>
          </a:xfrm>
          <a:custGeom>
            <a:avLst/>
            <a:gdLst/>
            <a:ahLst/>
            <a:cxnLst/>
            <a:rect l="l" t="t" r="r" b="b"/>
            <a:pathLst>
              <a:path w="4058920" h="468630">
                <a:moveTo>
                  <a:pt x="0" y="468227"/>
                </a:moveTo>
                <a:lnTo>
                  <a:pt x="4058578" y="468227"/>
                </a:lnTo>
                <a:lnTo>
                  <a:pt x="4058578" y="0"/>
                </a:lnTo>
                <a:lnTo>
                  <a:pt x="0" y="0"/>
                </a:lnTo>
                <a:lnTo>
                  <a:pt x="0" y="4682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447996" y="3580797"/>
            <a:ext cx="1125855" cy="373380"/>
          </a:xfrm>
          <a:custGeom>
            <a:avLst/>
            <a:gdLst/>
            <a:ahLst/>
            <a:cxnLst/>
            <a:rect l="l" t="t" r="r" b="b"/>
            <a:pathLst>
              <a:path w="1125854" h="373379">
                <a:moveTo>
                  <a:pt x="0" y="373105"/>
                </a:moveTo>
                <a:lnTo>
                  <a:pt x="1125830" y="373105"/>
                </a:lnTo>
                <a:lnTo>
                  <a:pt x="1125830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302196" y="3580797"/>
            <a:ext cx="1366520" cy="373380"/>
          </a:xfrm>
          <a:custGeom>
            <a:avLst/>
            <a:gdLst/>
            <a:ahLst/>
            <a:cxnLst/>
            <a:rect l="l" t="t" r="r" b="b"/>
            <a:pathLst>
              <a:path w="1366520" h="373379">
                <a:moveTo>
                  <a:pt x="0" y="373105"/>
                </a:moveTo>
                <a:lnTo>
                  <a:pt x="1365989" y="373105"/>
                </a:lnTo>
                <a:lnTo>
                  <a:pt x="1365989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864296" y="4405950"/>
            <a:ext cx="205740" cy="272415"/>
          </a:xfrm>
          <a:custGeom>
            <a:avLst/>
            <a:gdLst/>
            <a:ahLst/>
            <a:cxnLst/>
            <a:rect l="l" t="t" r="r" b="b"/>
            <a:pathLst>
              <a:path w="205740" h="272414">
                <a:moveTo>
                  <a:pt x="0" y="271853"/>
                </a:moveTo>
                <a:lnTo>
                  <a:pt x="205477" y="271853"/>
                </a:lnTo>
                <a:lnTo>
                  <a:pt x="205477" y="0"/>
                </a:lnTo>
                <a:lnTo>
                  <a:pt x="0" y="0"/>
                </a:lnTo>
                <a:lnTo>
                  <a:pt x="0" y="271853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131312" y="4935141"/>
            <a:ext cx="4352950" cy="24724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7903450" y="5239630"/>
            <a:ext cx="13843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latin typeface="Helvetica Neue"/>
                <a:cs typeface="Helvetica Neue"/>
              </a:rPr>
              <a:t>0</a:t>
            </a:r>
            <a:endParaRPr sz="1600">
              <a:latin typeface="Helvetica Neue"/>
              <a:cs typeface="Helvetica Neue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578898" y="5239630"/>
            <a:ext cx="13843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latin typeface="Helvetica Neue"/>
                <a:cs typeface="Helvetica Neue"/>
              </a:rPr>
              <a:t>1</a:t>
            </a:r>
            <a:endParaRPr sz="1600">
              <a:latin typeface="Helvetica Neue"/>
              <a:cs typeface="Helvetica Neue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8963800" y="5187534"/>
            <a:ext cx="709295" cy="33248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4604" algn="ctr">
              <a:lnSpc>
                <a:spcPct val="100000"/>
              </a:lnSpc>
            </a:pPr>
            <a:r>
              <a:rPr sz="1600" dirty="0">
                <a:latin typeface="Helvetica Neue"/>
                <a:cs typeface="Helvetica Neue"/>
              </a:rPr>
              <a:t>2</a:t>
            </a:r>
            <a:endParaRPr sz="1600">
              <a:latin typeface="Helvetica Neue"/>
              <a:cs typeface="Helvetica Neue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9991096" y="5239630"/>
            <a:ext cx="13843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latin typeface="Helvetica Neue"/>
                <a:cs typeface="Helvetica Neue"/>
              </a:rPr>
              <a:t>3</a:t>
            </a:r>
            <a:endParaRPr sz="1600">
              <a:latin typeface="Helvetica Neue"/>
              <a:cs typeface="Helvetica Neue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0789489" y="5239630"/>
            <a:ext cx="13843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latin typeface="Helvetica Neue"/>
                <a:cs typeface="Helvetica Neue"/>
              </a:rPr>
              <a:t>4</a:t>
            </a:r>
            <a:endParaRPr sz="1600">
              <a:latin typeface="Helvetica Neue"/>
              <a:cs typeface="Helvetica Neue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8312580" y="5149850"/>
            <a:ext cx="0" cy="411480"/>
          </a:xfrm>
          <a:custGeom>
            <a:avLst/>
            <a:gdLst/>
            <a:ahLst/>
            <a:cxnLst/>
            <a:rect l="l" t="t" r="r" b="b"/>
            <a:pathLst>
              <a:path h="411479">
                <a:moveTo>
                  <a:pt x="0" y="0"/>
                </a:moveTo>
                <a:lnTo>
                  <a:pt x="0" y="411205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8964546" y="5168692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9667799" y="5149850"/>
            <a:ext cx="0" cy="411480"/>
          </a:xfrm>
          <a:custGeom>
            <a:avLst/>
            <a:gdLst/>
            <a:ahLst/>
            <a:cxnLst/>
            <a:rect l="l" t="t" r="r" b="b"/>
            <a:pathLst>
              <a:path h="411479">
                <a:moveTo>
                  <a:pt x="0" y="0"/>
                </a:moveTo>
                <a:lnTo>
                  <a:pt x="0" y="411205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0452772" y="5149850"/>
            <a:ext cx="0" cy="411480"/>
          </a:xfrm>
          <a:custGeom>
            <a:avLst/>
            <a:gdLst/>
            <a:ahLst/>
            <a:cxnLst/>
            <a:rect l="l" t="t" r="r" b="b"/>
            <a:pathLst>
              <a:path h="411479">
                <a:moveTo>
                  <a:pt x="0" y="0"/>
                </a:moveTo>
                <a:lnTo>
                  <a:pt x="0" y="411205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7632700" y="5149850"/>
            <a:ext cx="0" cy="411480"/>
          </a:xfrm>
          <a:custGeom>
            <a:avLst/>
            <a:gdLst/>
            <a:ahLst/>
            <a:cxnLst/>
            <a:rect l="l" t="t" r="r" b="b"/>
            <a:pathLst>
              <a:path h="411479">
                <a:moveTo>
                  <a:pt x="0" y="0"/>
                </a:moveTo>
                <a:lnTo>
                  <a:pt x="0" y="411205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1264585" y="5149850"/>
            <a:ext cx="0" cy="411480"/>
          </a:xfrm>
          <a:custGeom>
            <a:avLst/>
            <a:gdLst/>
            <a:ahLst/>
            <a:cxnLst/>
            <a:rect l="l" t="t" r="r" b="b"/>
            <a:pathLst>
              <a:path h="411479">
                <a:moveTo>
                  <a:pt x="0" y="0"/>
                </a:moveTo>
                <a:lnTo>
                  <a:pt x="0" y="411205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613650" y="5168900"/>
            <a:ext cx="3670300" cy="0"/>
          </a:xfrm>
          <a:custGeom>
            <a:avLst/>
            <a:gdLst/>
            <a:ahLst/>
            <a:cxnLst/>
            <a:rect l="l" t="t" r="r" b="b"/>
            <a:pathLst>
              <a:path w="3670300">
                <a:moveTo>
                  <a:pt x="0" y="0"/>
                </a:moveTo>
                <a:lnTo>
                  <a:pt x="366998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9672839" y="5542005"/>
            <a:ext cx="1610995" cy="0"/>
          </a:xfrm>
          <a:custGeom>
            <a:avLst/>
            <a:gdLst/>
            <a:ahLst/>
            <a:cxnLst/>
            <a:rect l="l" t="t" r="r" b="b"/>
            <a:pathLst>
              <a:path w="1610995">
                <a:moveTo>
                  <a:pt x="0" y="0"/>
                </a:moveTo>
                <a:lnTo>
                  <a:pt x="1610794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613650" y="5542005"/>
            <a:ext cx="1350645" cy="0"/>
          </a:xfrm>
          <a:custGeom>
            <a:avLst/>
            <a:gdLst/>
            <a:ahLst/>
            <a:cxnLst/>
            <a:rect l="l" t="t" r="r" b="b"/>
            <a:pathLst>
              <a:path w="1350645">
                <a:moveTo>
                  <a:pt x="0" y="0"/>
                </a:moveTo>
                <a:lnTo>
                  <a:pt x="135015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8963800" y="5187534"/>
            <a:ext cx="709295" cy="926465"/>
          </a:xfrm>
          <a:custGeom>
            <a:avLst/>
            <a:gdLst/>
            <a:ahLst/>
            <a:cxnLst/>
            <a:rect l="l" t="t" r="r" b="b"/>
            <a:pathLst>
              <a:path w="709295" h="926464">
                <a:moveTo>
                  <a:pt x="0" y="926143"/>
                </a:moveTo>
                <a:lnTo>
                  <a:pt x="709039" y="926143"/>
                </a:lnTo>
                <a:lnTo>
                  <a:pt x="709039" y="0"/>
                </a:lnTo>
                <a:lnTo>
                  <a:pt x="0" y="0"/>
                </a:lnTo>
                <a:lnTo>
                  <a:pt x="0" y="926143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8963800" y="8507827"/>
            <a:ext cx="709295" cy="4445"/>
          </a:xfrm>
          <a:custGeom>
            <a:avLst/>
            <a:gdLst/>
            <a:ahLst/>
            <a:cxnLst/>
            <a:rect l="l" t="t" r="r" b="b"/>
            <a:pathLst>
              <a:path w="709295" h="4445">
                <a:moveTo>
                  <a:pt x="0" y="4343"/>
                </a:moveTo>
                <a:lnTo>
                  <a:pt x="709039" y="4343"/>
                </a:lnTo>
                <a:lnTo>
                  <a:pt x="709039" y="0"/>
                </a:lnTo>
                <a:lnTo>
                  <a:pt x="0" y="0"/>
                </a:lnTo>
                <a:lnTo>
                  <a:pt x="0" y="4343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302803" y="5266805"/>
            <a:ext cx="451007" cy="84468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5229725" y="6160894"/>
            <a:ext cx="871855" cy="546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6355" marR="5080" indent="-34290">
              <a:lnSpc>
                <a:spcPct val="106500"/>
              </a:lnSpc>
            </a:pPr>
            <a:r>
              <a:rPr sz="1800" b="1" dirty="0">
                <a:solidFill>
                  <a:srgbClr val="1DB100"/>
                </a:solidFill>
                <a:latin typeface="Helvetica Neue"/>
                <a:cs typeface="Helvetica Neue"/>
              </a:rPr>
              <a:t>Column indices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3836901" y="6167244"/>
            <a:ext cx="89725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solidFill>
                  <a:srgbClr val="CB297B"/>
                </a:solidFill>
                <a:latin typeface="Helvetica Neue"/>
                <a:cs typeface="Helvetica Neue"/>
              </a:rPr>
              <a:t>All </a:t>
            </a:r>
            <a:r>
              <a:rPr sz="1800" b="1" spc="-35" dirty="0">
                <a:solidFill>
                  <a:srgbClr val="CB297B"/>
                </a:solidFill>
                <a:latin typeface="Helvetica Neue"/>
                <a:cs typeface="Helvetica Neue"/>
              </a:rPr>
              <a:t>r</a:t>
            </a:r>
            <a:r>
              <a:rPr sz="1800" b="1" dirty="0">
                <a:solidFill>
                  <a:srgbClr val="CB297B"/>
                </a:solidFill>
                <a:latin typeface="Helvetica Neue"/>
                <a:cs typeface="Helvetica Neue"/>
              </a:rPr>
              <a:t>ows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7732586" y="6113679"/>
            <a:ext cx="3550920" cy="2394585"/>
          </a:xfrm>
          <a:custGeom>
            <a:avLst/>
            <a:gdLst/>
            <a:ahLst/>
            <a:cxnLst/>
            <a:rect l="l" t="t" r="r" b="b"/>
            <a:pathLst>
              <a:path w="3550920" h="2394584">
                <a:moveTo>
                  <a:pt x="0" y="2394148"/>
                </a:moveTo>
                <a:lnTo>
                  <a:pt x="3550744" y="2394148"/>
                </a:lnTo>
                <a:lnTo>
                  <a:pt x="3550744" y="0"/>
                </a:lnTo>
                <a:lnTo>
                  <a:pt x="0" y="0"/>
                </a:lnTo>
                <a:lnTo>
                  <a:pt x="0" y="2394148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95035">
              <a:lnSpc>
                <a:spcPct val="100000"/>
              </a:lnSpc>
            </a:pPr>
            <a:r>
              <a:rPr dirty="0"/>
              <a:t>Pandas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or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250" dirty="0"/>
              <a:t> </a:t>
            </a:r>
            <a:r>
              <a:rPr dirty="0"/>
              <a:t>Analysis</a:t>
            </a:r>
          </a:p>
        </p:txBody>
      </p:sp>
      <p:sp>
        <p:nvSpPr>
          <p:cNvPr id="41" name="object 41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1147445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77482" y="2698090"/>
            <a:ext cx="4058920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pandas.DataFrame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240602" y="2681462"/>
            <a:ext cx="255524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data structu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35100" y="3495513"/>
            <a:ext cx="187642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Indexers: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447996" y="3580797"/>
            <a:ext cx="1125855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8260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loc[]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649453" y="3561467"/>
            <a:ext cx="62547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and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302196" y="3580797"/>
            <a:ext cx="1366520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78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iloc[]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879600" y="4333550"/>
            <a:ext cx="4893310" cy="358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2900" indent="-330200">
              <a:lnSpc>
                <a:spcPct val="100000"/>
              </a:lnSpc>
              <a:buFont typeface="Lucida Grande"/>
              <a:buChar char="✓"/>
              <a:tabLst>
                <a:tab pos="342900" algn="l"/>
              </a:tabLst>
            </a:pPr>
            <a:r>
              <a:rPr sz="2600" dirty="0">
                <a:latin typeface="Helvetica Neue"/>
                <a:cs typeface="Helvetica Neue"/>
              </a:rPr>
              <a:t>Access all </a:t>
            </a:r>
            <a:r>
              <a:rPr sz="2600" spc="-50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ows or columns via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851574" y="4370301"/>
            <a:ext cx="21844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: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109797" y="4886325"/>
            <a:ext cx="5982968" cy="32479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177482" y="2698090"/>
            <a:ext cx="4058920" cy="468630"/>
          </a:xfrm>
          <a:custGeom>
            <a:avLst/>
            <a:gdLst/>
            <a:ahLst/>
            <a:cxnLst/>
            <a:rect l="l" t="t" r="r" b="b"/>
            <a:pathLst>
              <a:path w="4058920" h="468630">
                <a:moveTo>
                  <a:pt x="0" y="468227"/>
                </a:moveTo>
                <a:lnTo>
                  <a:pt x="4058578" y="468227"/>
                </a:lnTo>
                <a:lnTo>
                  <a:pt x="4058578" y="0"/>
                </a:lnTo>
                <a:lnTo>
                  <a:pt x="0" y="0"/>
                </a:lnTo>
                <a:lnTo>
                  <a:pt x="0" y="4682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447996" y="3580797"/>
            <a:ext cx="1125855" cy="373380"/>
          </a:xfrm>
          <a:custGeom>
            <a:avLst/>
            <a:gdLst/>
            <a:ahLst/>
            <a:cxnLst/>
            <a:rect l="l" t="t" r="r" b="b"/>
            <a:pathLst>
              <a:path w="1125854" h="373379">
                <a:moveTo>
                  <a:pt x="0" y="373105"/>
                </a:moveTo>
                <a:lnTo>
                  <a:pt x="1125830" y="373105"/>
                </a:lnTo>
                <a:lnTo>
                  <a:pt x="1125830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302196" y="3580797"/>
            <a:ext cx="1366520" cy="373380"/>
          </a:xfrm>
          <a:custGeom>
            <a:avLst/>
            <a:gdLst/>
            <a:ahLst/>
            <a:cxnLst/>
            <a:rect l="l" t="t" r="r" b="b"/>
            <a:pathLst>
              <a:path w="1366520" h="373379">
                <a:moveTo>
                  <a:pt x="0" y="373105"/>
                </a:moveTo>
                <a:lnTo>
                  <a:pt x="1365989" y="373105"/>
                </a:lnTo>
                <a:lnTo>
                  <a:pt x="1365989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864296" y="4405950"/>
            <a:ext cx="205740" cy="272415"/>
          </a:xfrm>
          <a:custGeom>
            <a:avLst/>
            <a:gdLst/>
            <a:ahLst/>
            <a:cxnLst/>
            <a:rect l="l" t="t" r="r" b="b"/>
            <a:pathLst>
              <a:path w="205740" h="272414">
                <a:moveTo>
                  <a:pt x="0" y="271853"/>
                </a:moveTo>
                <a:lnTo>
                  <a:pt x="205477" y="271853"/>
                </a:lnTo>
                <a:lnTo>
                  <a:pt x="205477" y="0"/>
                </a:lnTo>
                <a:lnTo>
                  <a:pt x="0" y="0"/>
                </a:lnTo>
                <a:lnTo>
                  <a:pt x="0" y="271853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8746430" y="5179390"/>
            <a:ext cx="129476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solidFill>
                  <a:srgbClr val="1DB100"/>
                </a:solidFill>
                <a:latin typeface="Helvetica Neue"/>
                <a:cs typeface="Helvetica Neue"/>
              </a:rPr>
              <a:t>All columns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875826" y="5786244"/>
            <a:ext cx="114236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solidFill>
                  <a:srgbClr val="CB297B"/>
                </a:solidFill>
                <a:latin typeface="Helvetica Neue"/>
                <a:cs typeface="Helvetica Neue"/>
              </a:rPr>
              <a:t>All indices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6803647" y="5679001"/>
            <a:ext cx="4699128" cy="301983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803595" y="5679000"/>
            <a:ext cx="4699000" cy="3020060"/>
          </a:xfrm>
          <a:custGeom>
            <a:avLst/>
            <a:gdLst/>
            <a:ahLst/>
            <a:cxnLst/>
            <a:rect l="l" t="t" r="r" b="b"/>
            <a:pathLst>
              <a:path w="4699000" h="3020059">
                <a:moveTo>
                  <a:pt x="0" y="0"/>
                </a:moveTo>
                <a:lnTo>
                  <a:pt x="0" y="3019821"/>
                </a:lnTo>
                <a:lnTo>
                  <a:pt x="4699000" y="3019821"/>
                </a:lnTo>
                <a:lnTo>
                  <a:pt x="4699000" y="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781815" y="5142643"/>
            <a:ext cx="817552" cy="26288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655024" y="5664086"/>
            <a:ext cx="3645535" cy="1275080"/>
          </a:xfrm>
          <a:custGeom>
            <a:avLst/>
            <a:gdLst/>
            <a:ahLst/>
            <a:cxnLst/>
            <a:rect l="l" t="t" r="r" b="b"/>
            <a:pathLst>
              <a:path w="3645534" h="1275079">
                <a:moveTo>
                  <a:pt x="0" y="1275091"/>
                </a:moveTo>
                <a:lnTo>
                  <a:pt x="3645467" y="1275091"/>
                </a:lnTo>
                <a:lnTo>
                  <a:pt x="3645467" y="0"/>
                </a:lnTo>
                <a:lnTo>
                  <a:pt x="0" y="0"/>
                </a:lnTo>
                <a:lnTo>
                  <a:pt x="0" y="1275091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655024" y="8552723"/>
            <a:ext cx="3645535" cy="1905"/>
          </a:xfrm>
          <a:custGeom>
            <a:avLst/>
            <a:gdLst/>
            <a:ahLst/>
            <a:cxnLst/>
            <a:rect l="l" t="t" r="r" b="b"/>
            <a:pathLst>
              <a:path w="3645534" h="1904">
                <a:moveTo>
                  <a:pt x="0" y="1470"/>
                </a:moveTo>
                <a:lnTo>
                  <a:pt x="3645467" y="1470"/>
                </a:lnTo>
                <a:lnTo>
                  <a:pt x="3645467" y="0"/>
                </a:lnTo>
                <a:lnTo>
                  <a:pt x="0" y="0"/>
                </a:lnTo>
                <a:lnTo>
                  <a:pt x="0" y="147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930105" y="6939178"/>
            <a:ext cx="4371975" cy="1613535"/>
          </a:xfrm>
          <a:custGeom>
            <a:avLst/>
            <a:gdLst/>
            <a:ahLst/>
            <a:cxnLst/>
            <a:rect l="l" t="t" r="r" b="b"/>
            <a:pathLst>
              <a:path w="4371975" h="1613534">
                <a:moveTo>
                  <a:pt x="0" y="1613545"/>
                </a:moveTo>
                <a:lnTo>
                  <a:pt x="4371729" y="1613545"/>
                </a:lnTo>
                <a:lnTo>
                  <a:pt x="4371729" y="0"/>
                </a:lnTo>
                <a:lnTo>
                  <a:pt x="0" y="0"/>
                </a:lnTo>
                <a:lnTo>
                  <a:pt x="0" y="1613545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95035">
              <a:lnSpc>
                <a:spcPct val="100000"/>
              </a:lnSpc>
            </a:pPr>
            <a:r>
              <a:rPr dirty="0"/>
              <a:t>Pandas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or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250" dirty="0"/>
              <a:t> </a:t>
            </a:r>
            <a:r>
              <a:rPr dirty="0"/>
              <a:t>Analysis</a:t>
            </a:r>
          </a:p>
        </p:txBody>
      </p:sp>
      <p:sp>
        <p:nvSpPr>
          <p:cNvPr id="27" name="object 27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1147445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77482" y="2698090"/>
            <a:ext cx="4058920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pandas.DataFrame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240602" y="2681462"/>
            <a:ext cx="255524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data structu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35100" y="3495513"/>
            <a:ext cx="187642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Indexers: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447996" y="3580797"/>
            <a:ext cx="1125855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8260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loc[]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649453" y="3561467"/>
            <a:ext cx="62547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and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302196" y="3580797"/>
            <a:ext cx="1366520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78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iloc[]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879600" y="4333550"/>
            <a:ext cx="4893310" cy="358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2900" indent="-330200">
              <a:lnSpc>
                <a:spcPct val="100000"/>
              </a:lnSpc>
              <a:buFont typeface="Lucida Grande"/>
              <a:buChar char="✓"/>
              <a:tabLst>
                <a:tab pos="342900" algn="l"/>
              </a:tabLst>
            </a:pPr>
            <a:r>
              <a:rPr sz="2600" dirty="0">
                <a:latin typeface="Helvetica Neue"/>
                <a:cs typeface="Helvetica Neue"/>
              </a:rPr>
              <a:t>Access all </a:t>
            </a:r>
            <a:r>
              <a:rPr sz="2600" spc="-50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ows or columns via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851574" y="4370301"/>
            <a:ext cx="21844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: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159003" y="4972050"/>
            <a:ext cx="6966549" cy="31834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177482" y="2698090"/>
            <a:ext cx="4058920" cy="468630"/>
          </a:xfrm>
          <a:custGeom>
            <a:avLst/>
            <a:gdLst/>
            <a:ahLst/>
            <a:cxnLst/>
            <a:rect l="l" t="t" r="r" b="b"/>
            <a:pathLst>
              <a:path w="4058920" h="468630">
                <a:moveTo>
                  <a:pt x="0" y="468227"/>
                </a:moveTo>
                <a:lnTo>
                  <a:pt x="4058578" y="468227"/>
                </a:lnTo>
                <a:lnTo>
                  <a:pt x="4058578" y="0"/>
                </a:lnTo>
                <a:lnTo>
                  <a:pt x="0" y="0"/>
                </a:lnTo>
                <a:lnTo>
                  <a:pt x="0" y="4682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447996" y="3580797"/>
            <a:ext cx="1125855" cy="373380"/>
          </a:xfrm>
          <a:custGeom>
            <a:avLst/>
            <a:gdLst/>
            <a:ahLst/>
            <a:cxnLst/>
            <a:rect l="l" t="t" r="r" b="b"/>
            <a:pathLst>
              <a:path w="1125854" h="373379">
                <a:moveTo>
                  <a:pt x="0" y="373105"/>
                </a:moveTo>
                <a:lnTo>
                  <a:pt x="1125830" y="373105"/>
                </a:lnTo>
                <a:lnTo>
                  <a:pt x="1125830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302196" y="3580797"/>
            <a:ext cx="1366520" cy="373380"/>
          </a:xfrm>
          <a:custGeom>
            <a:avLst/>
            <a:gdLst/>
            <a:ahLst/>
            <a:cxnLst/>
            <a:rect l="l" t="t" r="r" b="b"/>
            <a:pathLst>
              <a:path w="1366520" h="373379">
                <a:moveTo>
                  <a:pt x="0" y="373105"/>
                </a:moveTo>
                <a:lnTo>
                  <a:pt x="1365989" y="373105"/>
                </a:lnTo>
                <a:lnTo>
                  <a:pt x="1365989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864296" y="4405950"/>
            <a:ext cx="205740" cy="272415"/>
          </a:xfrm>
          <a:custGeom>
            <a:avLst/>
            <a:gdLst/>
            <a:ahLst/>
            <a:cxnLst/>
            <a:rect l="l" t="t" r="r" b="b"/>
            <a:pathLst>
              <a:path w="205740" h="272414">
                <a:moveTo>
                  <a:pt x="0" y="271853"/>
                </a:moveTo>
                <a:lnTo>
                  <a:pt x="205477" y="271853"/>
                </a:lnTo>
                <a:lnTo>
                  <a:pt x="205477" y="0"/>
                </a:lnTo>
                <a:lnTo>
                  <a:pt x="0" y="0"/>
                </a:lnTo>
                <a:lnTo>
                  <a:pt x="0" y="271853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7565059" y="5166690"/>
            <a:ext cx="242887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solidFill>
                  <a:srgbClr val="1DB100"/>
                </a:solidFill>
                <a:latin typeface="Helvetica Neue"/>
                <a:cs typeface="Helvetica Neue"/>
              </a:rPr>
              <a:t>All columns as default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5471143" y="5134400"/>
            <a:ext cx="1912940" cy="62965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4875826" y="5786244"/>
            <a:ext cx="114236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solidFill>
                  <a:srgbClr val="CB297B"/>
                </a:solidFill>
                <a:latin typeface="Helvetica Neue"/>
                <a:cs typeface="Helvetica Neue"/>
              </a:rPr>
              <a:t>All indices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6803647" y="5679001"/>
            <a:ext cx="4699128" cy="301983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803595" y="5679000"/>
            <a:ext cx="4699000" cy="3020060"/>
          </a:xfrm>
          <a:custGeom>
            <a:avLst/>
            <a:gdLst/>
            <a:ahLst/>
            <a:cxnLst/>
            <a:rect l="l" t="t" r="r" b="b"/>
            <a:pathLst>
              <a:path w="4699000" h="3020059">
                <a:moveTo>
                  <a:pt x="0" y="0"/>
                </a:moveTo>
                <a:lnTo>
                  <a:pt x="0" y="3019821"/>
                </a:lnTo>
                <a:lnTo>
                  <a:pt x="4699000" y="3019821"/>
                </a:lnTo>
                <a:lnTo>
                  <a:pt x="4699000" y="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655024" y="5664086"/>
            <a:ext cx="3645535" cy="1275080"/>
          </a:xfrm>
          <a:custGeom>
            <a:avLst/>
            <a:gdLst/>
            <a:ahLst/>
            <a:cxnLst/>
            <a:rect l="l" t="t" r="r" b="b"/>
            <a:pathLst>
              <a:path w="3645534" h="1275079">
                <a:moveTo>
                  <a:pt x="0" y="1275091"/>
                </a:moveTo>
                <a:lnTo>
                  <a:pt x="3645467" y="1275091"/>
                </a:lnTo>
                <a:lnTo>
                  <a:pt x="3645467" y="0"/>
                </a:lnTo>
                <a:lnTo>
                  <a:pt x="0" y="0"/>
                </a:lnTo>
                <a:lnTo>
                  <a:pt x="0" y="1275091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655024" y="8552723"/>
            <a:ext cx="3645535" cy="1905"/>
          </a:xfrm>
          <a:custGeom>
            <a:avLst/>
            <a:gdLst/>
            <a:ahLst/>
            <a:cxnLst/>
            <a:rect l="l" t="t" r="r" b="b"/>
            <a:pathLst>
              <a:path w="3645534" h="1904">
                <a:moveTo>
                  <a:pt x="0" y="1470"/>
                </a:moveTo>
                <a:lnTo>
                  <a:pt x="3645467" y="1470"/>
                </a:lnTo>
                <a:lnTo>
                  <a:pt x="3645467" y="0"/>
                </a:lnTo>
                <a:lnTo>
                  <a:pt x="0" y="0"/>
                </a:lnTo>
                <a:lnTo>
                  <a:pt x="0" y="147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930105" y="6939178"/>
            <a:ext cx="4371975" cy="1613535"/>
          </a:xfrm>
          <a:custGeom>
            <a:avLst/>
            <a:gdLst/>
            <a:ahLst/>
            <a:cxnLst/>
            <a:rect l="l" t="t" r="r" b="b"/>
            <a:pathLst>
              <a:path w="4371975" h="1613534">
                <a:moveTo>
                  <a:pt x="0" y="1613545"/>
                </a:moveTo>
                <a:lnTo>
                  <a:pt x="4371729" y="1613545"/>
                </a:lnTo>
                <a:lnTo>
                  <a:pt x="4371729" y="0"/>
                </a:lnTo>
                <a:lnTo>
                  <a:pt x="0" y="0"/>
                </a:lnTo>
                <a:lnTo>
                  <a:pt x="0" y="1613545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95035">
              <a:lnSpc>
                <a:spcPct val="100000"/>
              </a:lnSpc>
            </a:pPr>
            <a:r>
              <a:rPr dirty="0"/>
              <a:t>Pandas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or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250" dirty="0"/>
              <a:t> </a:t>
            </a:r>
            <a:r>
              <a:rPr dirty="0"/>
              <a:t>Analysis</a:t>
            </a:r>
          </a:p>
        </p:txBody>
      </p:sp>
      <p:sp>
        <p:nvSpPr>
          <p:cNvPr id="25" name="object 25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2320925" cy="14319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160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Indexers: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77482" y="2698090"/>
            <a:ext cx="4058920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pandas.DataFrame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240602" y="2681462"/>
            <a:ext cx="255524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data structu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447996" y="3580797"/>
            <a:ext cx="1125855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8260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loc[]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649453" y="3561467"/>
            <a:ext cx="62547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and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302196" y="3580797"/>
            <a:ext cx="1366520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78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iloc[]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879600" y="4328085"/>
            <a:ext cx="3462654" cy="3644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2900" indent="-330200">
              <a:lnSpc>
                <a:spcPct val="100000"/>
              </a:lnSpc>
              <a:buFont typeface="Lucida Grande"/>
              <a:buChar char="✓"/>
              <a:tabLst>
                <a:tab pos="342900" algn="l"/>
              </a:tabLst>
            </a:pPr>
            <a:r>
              <a:rPr sz="2600" dirty="0">
                <a:latin typeface="Helvetica Neue"/>
                <a:cs typeface="Helvetica Neue"/>
              </a:rPr>
              <a:t>Data types of indices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177482" y="2698090"/>
            <a:ext cx="4058920" cy="468630"/>
          </a:xfrm>
          <a:custGeom>
            <a:avLst/>
            <a:gdLst/>
            <a:ahLst/>
            <a:cxnLst/>
            <a:rect l="l" t="t" r="r" b="b"/>
            <a:pathLst>
              <a:path w="4058920" h="468630">
                <a:moveTo>
                  <a:pt x="0" y="468227"/>
                </a:moveTo>
                <a:lnTo>
                  <a:pt x="4058578" y="468227"/>
                </a:lnTo>
                <a:lnTo>
                  <a:pt x="4058578" y="0"/>
                </a:lnTo>
                <a:lnTo>
                  <a:pt x="0" y="0"/>
                </a:lnTo>
                <a:lnTo>
                  <a:pt x="0" y="4682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447996" y="3580797"/>
            <a:ext cx="1125855" cy="373380"/>
          </a:xfrm>
          <a:custGeom>
            <a:avLst/>
            <a:gdLst/>
            <a:ahLst/>
            <a:cxnLst/>
            <a:rect l="l" t="t" r="r" b="b"/>
            <a:pathLst>
              <a:path w="1125854" h="373379">
                <a:moveTo>
                  <a:pt x="0" y="373105"/>
                </a:moveTo>
                <a:lnTo>
                  <a:pt x="1125830" y="373105"/>
                </a:lnTo>
                <a:lnTo>
                  <a:pt x="1125830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302196" y="3580797"/>
            <a:ext cx="1366520" cy="373380"/>
          </a:xfrm>
          <a:custGeom>
            <a:avLst/>
            <a:gdLst/>
            <a:ahLst/>
            <a:cxnLst/>
            <a:rect l="l" t="t" r="r" b="b"/>
            <a:pathLst>
              <a:path w="1366520" h="373379">
                <a:moveTo>
                  <a:pt x="0" y="373105"/>
                </a:moveTo>
                <a:lnTo>
                  <a:pt x="1365989" y="373105"/>
                </a:lnTo>
                <a:lnTo>
                  <a:pt x="1365989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133296" y="4948832"/>
            <a:ext cx="4146990" cy="391284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803647" y="5679001"/>
            <a:ext cx="4699128" cy="301983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803595" y="5679000"/>
            <a:ext cx="4699000" cy="3020060"/>
          </a:xfrm>
          <a:custGeom>
            <a:avLst/>
            <a:gdLst/>
            <a:ahLst/>
            <a:cxnLst/>
            <a:rect l="l" t="t" r="r" b="b"/>
            <a:pathLst>
              <a:path w="4699000" h="3020059">
                <a:moveTo>
                  <a:pt x="0" y="0"/>
                </a:moveTo>
                <a:lnTo>
                  <a:pt x="0" y="3019821"/>
                </a:lnTo>
                <a:lnTo>
                  <a:pt x="4699000" y="3019821"/>
                </a:lnTo>
                <a:lnTo>
                  <a:pt x="4699000" y="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935375" y="6907193"/>
            <a:ext cx="4352925" cy="468630"/>
          </a:xfrm>
          <a:custGeom>
            <a:avLst/>
            <a:gdLst/>
            <a:ahLst/>
            <a:cxnLst/>
            <a:rect l="l" t="t" r="r" b="b"/>
            <a:pathLst>
              <a:path w="4352925" h="468629">
                <a:moveTo>
                  <a:pt x="0" y="468227"/>
                </a:moveTo>
                <a:lnTo>
                  <a:pt x="4352798" y="468227"/>
                </a:lnTo>
                <a:lnTo>
                  <a:pt x="4352798" y="0"/>
                </a:lnTo>
                <a:lnTo>
                  <a:pt x="0" y="0"/>
                </a:lnTo>
                <a:lnTo>
                  <a:pt x="0" y="468227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95035">
              <a:lnSpc>
                <a:spcPct val="100000"/>
              </a:lnSpc>
            </a:pPr>
            <a:r>
              <a:rPr dirty="0"/>
              <a:t>Pandas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or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250" dirty="0"/>
              <a:t> </a:t>
            </a:r>
            <a:r>
              <a:rPr dirty="0"/>
              <a:t>Analysis</a:t>
            </a:r>
          </a:p>
        </p:txBody>
      </p:sp>
      <p:sp>
        <p:nvSpPr>
          <p:cNvPr id="19" name="object 19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2320925" cy="14319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160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Indexers: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77482" y="2698090"/>
            <a:ext cx="4058920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pandas.DataFrame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240602" y="2681462"/>
            <a:ext cx="255524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data structu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447996" y="3580797"/>
            <a:ext cx="1125855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8260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loc[]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649453" y="3561467"/>
            <a:ext cx="62547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and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302196" y="3580797"/>
            <a:ext cx="1366520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78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iloc[]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879600" y="4328085"/>
            <a:ext cx="3462654" cy="3644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2900" indent="-330200">
              <a:lnSpc>
                <a:spcPct val="100000"/>
              </a:lnSpc>
              <a:buFont typeface="Lucida Grande"/>
              <a:buChar char="✓"/>
              <a:tabLst>
                <a:tab pos="342900" algn="l"/>
              </a:tabLst>
            </a:pPr>
            <a:r>
              <a:rPr sz="2600" dirty="0">
                <a:latin typeface="Helvetica Neue"/>
                <a:cs typeface="Helvetica Neue"/>
              </a:rPr>
              <a:t>Data types of indices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059148" y="5685630"/>
            <a:ext cx="4343841" cy="30094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059148" y="5685631"/>
            <a:ext cx="4344035" cy="3009900"/>
          </a:xfrm>
          <a:custGeom>
            <a:avLst/>
            <a:gdLst/>
            <a:ahLst/>
            <a:cxnLst/>
            <a:rect l="l" t="t" r="r" b="b"/>
            <a:pathLst>
              <a:path w="4344034" h="3009900">
                <a:moveTo>
                  <a:pt x="0" y="0"/>
                </a:moveTo>
                <a:lnTo>
                  <a:pt x="0" y="3009503"/>
                </a:lnTo>
                <a:lnTo>
                  <a:pt x="4343796" y="3009503"/>
                </a:lnTo>
                <a:lnTo>
                  <a:pt x="4343796" y="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119043" y="4940300"/>
            <a:ext cx="3566466" cy="242334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177482" y="2698090"/>
            <a:ext cx="4058920" cy="468630"/>
          </a:xfrm>
          <a:custGeom>
            <a:avLst/>
            <a:gdLst/>
            <a:ahLst/>
            <a:cxnLst/>
            <a:rect l="l" t="t" r="r" b="b"/>
            <a:pathLst>
              <a:path w="4058920" h="468630">
                <a:moveTo>
                  <a:pt x="0" y="468227"/>
                </a:moveTo>
                <a:lnTo>
                  <a:pt x="4058578" y="468227"/>
                </a:lnTo>
                <a:lnTo>
                  <a:pt x="4058578" y="0"/>
                </a:lnTo>
                <a:lnTo>
                  <a:pt x="0" y="0"/>
                </a:lnTo>
                <a:lnTo>
                  <a:pt x="0" y="4682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447996" y="3580797"/>
            <a:ext cx="1125855" cy="373380"/>
          </a:xfrm>
          <a:custGeom>
            <a:avLst/>
            <a:gdLst/>
            <a:ahLst/>
            <a:cxnLst/>
            <a:rect l="l" t="t" r="r" b="b"/>
            <a:pathLst>
              <a:path w="1125854" h="373379">
                <a:moveTo>
                  <a:pt x="0" y="373105"/>
                </a:moveTo>
                <a:lnTo>
                  <a:pt x="1125830" y="373105"/>
                </a:lnTo>
                <a:lnTo>
                  <a:pt x="1125830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302196" y="3580797"/>
            <a:ext cx="1366520" cy="373380"/>
          </a:xfrm>
          <a:custGeom>
            <a:avLst/>
            <a:gdLst/>
            <a:ahLst/>
            <a:cxnLst/>
            <a:rect l="l" t="t" r="r" b="b"/>
            <a:pathLst>
              <a:path w="1366520" h="373379">
                <a:moveTo>
                  <a:pt x="0" y="373105"/>
                </a:moveTo>
                <a:lnTo>
                  <a:pt x="1365989" y="373105"/>
                </a:lnTo>
                <a:lnTo>
                  <a:pt x="1365989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7903450" y="5239630"/>
            <a:ext cx="13843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latin typeface="Helvetica Neue"/>
                <a:cs typeface="Helvetica Neue"/>
              </a:rPr>
              <a:t>0</a:t>
            </a:r>
            <a:endParaRPr sz="1600">
              <a:latin typeface="Helvetica Neue"/>
              <a:cs typeface="Helvetica Neue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578898" y="5239630"/>
            <a:ext cx="13843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latin typeface="Helvetica Neue"/>
                <a:cs typeface="Helvetica Neue"/>
              </a:rPr>
              <a:t>1</a:t>
            </a:r>
            <a:endParaRPr sz="1600">
              <a:latin typeface="Helvetica Neue"/>
              <a:cs typeface="Helvetica Neue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8976626" y="5191020"/>
            <a:ext cx="696595" cy="33585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05" algn="ctr">
              <a:lnSpc>
                <a:spcPct val="100000"/>
              </a:lnSpc>
            </a:pPr>
            <a:r>
              <a:rPr sz="1600" dirty="0">
                <a:latin typeface="Helvetica Neue"/>
                <a:cs typeface="Helvetica Neue"/>
              </a:rPr>
              <a:t>2</a:t>
            </a:r>
            <a:endParaRPr sz="1600">
              <a:latin typeface="Helvetica Neue"/>
              <a:cs typeface="Helvetica Neue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9991096" y="5239630"/>
            <a:ext cx="13843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latin typeface="Helvetica Neue"/>
                <a:cs typeface="Helvetica Neue"/>
              </a:rPr>
              <a:t>3</a:t>
            </a:r>
            <a:endParaRPr sz="1600">
              <a:latin typeface="Helvetica Neue"/>
              <a:cs typeface="Helvetica Neue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0789489" y="5239630"/>
            <a:ext cx="13843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latin typeface="Helvetica Neue"/>
                <a:cs typeface="Helvetica Neue"/>
              </a:rPr>
              <a:t>4</a:t>
            </a:r>
            <a:endParaRPr sz="1600">
              <a:latin typeface="Helvetica Neue"/>
              <a:cs typeface="Helvetica Neue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8312580" y="5149850"/>
            <a:ext cx="0" cy="411480"/>
          </a:xfrm>
          <a:custGeom>
            <a:avLst/>
            <a:gdLst/>
            <a:ahLst/>
            <a:cxnLst/>
            <a:rect l="l" t="t" r="r" b="b"/>
            <a:pathLst>
              <a:path h="411479">
                <a:moveTo>
                  <a:pt x="0" y="0"/>
                </a:moveTo>
                <a:lnTo>
                  <a:pt x="0" y="411205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983596" y="5149850"/>
            <a:ext cx="0" cy="411480"/>
          </a:xfrm>
          <a:custGeom>
            <a:avLst/>
            <a:gdLst/>
            <a:ahLst/>
            <a:cxnLst/>
            <a:rect l="l" t="t" r="r" b="b"/>
            <a:pathLst>
              <a:path h="411479">
                <a:moveTo>
                  <a:pt x="0" y="0"/>
                </a:moveTo>
                <a:lnTo>
                  <a:pt x="0" y="411205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667799" y="5149850"/>
            <a:ext cx="0" cy="411480"/>
          </a:xfrm>
          <a:custGeom>
            <a:avLst/>
            <a:gdLst/>
            <a:ahLst/>
            <a:cxnLst/>
            <a:rect l="l" t="t" r="r" b="b"/>
            <a:pathLst>
              <a:path h="411479">
                <a:moveTo>
                  <a:pt x="0" y="0"/>
                </a:moveTo>
                <a:lnTo>
                  <a:pt x="0" y="411205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0452772" y="5149850"/>
            <a:ext cx="0" cy="411480"/>
          </a:xfrm>
          <a:custGeom>
            <a:avLst/>
            <a:gdLst/>
            <a:ahLst/>
            <a:cxnLst/>
            <a:rect l="l" t="t" r="r" b="b"/>
            <a:pathLst>
              <a:path h="411479">
                <a:moveTo>
                  <a:pt x="0" y="0"/>
                </a:moveTo>
                <a:lnTo>
                  <a:pt x="0" y="411205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632700" y="5149850"/>
            <a:ext cx="0" cy="411480"/>
          </a:xfrm>
          <a:custGeom>
            <a:avLst/>
            <a:gdLst/>
            <a:ahLst/>
            <a:cxnLst/>
            <a:rect l="l" t="t" r="r" b="b"/>
            <a:pathLst>
              <a:path h="411479">
                <a:moveTo>
                  <a:pt x="0" y="0"/>
                </a:moveTo>
                <a:lnTo>
                  <a:pt x="0" y="411205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1264585" y="5149850"/>
            <a:ext cx="0" cy="411480"/>
          </a:xfrm>
          <a:custGeom>
            <a:avLst/>
            <a:gdLst/>
            <a:ahLst/>
            <a:cxnLst/>
            <a:rect l="l" t="t" r="r" b="b"/>
            <a:pathLst>
              <a:path h="411479">
                <a:moveTo>
                  <a:pt x="0" y="0"/>
                </a:moveTo>
                <a:lnTo>
                  <a:pt x="0" y="411205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7613650" y="5168900"/>
            <a:ext cx="3670300" cy="0"/>
          </a:xfrm>
          <a:custGeom>
            <a:avLst/>
            <a:gdLst/>
            <a:ahLst/>
            <a:cxnLst/>
            <a:rect l="l" t="t" r="r" b="b"/>
            <a:pathLst>
              <a:path w="3670300">
                <a:moveTo>
                  <a:pt x="0" y="0"/>
                </a:moveTo>
                <a:lnTo>
                  <a:pt x="366998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9672693" y="5542005"/>
            <a:ext cx="1610995" cy="0"/>
          </a:xfrm>
          <a:custGeom>
            <a:avLst/>
            <a:gdLst/>
            <a:ahLst/>
            <a:cxnLst/>
            <a:rect l="l" t="t" r="r" b="b"/>
            <a:pathLst>
              <a:path w="1610995">
                <a:moveTo>
                  <a:pt x="0" y="0"/>
                </a:moveTo>
                <a:lnTo>
                  <a:pt x="1610941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613650" y="5542005"/>
            <a:ext cx="1363345" cy="0"/>
          </a:xfrm>
          <a:custGeom>
            <a:avLst/>
            <a:gdLst/>
            <a:ahLst/>
            <a:cxnLst/>
            <a:rect l="l" t="t" r="r" b="b"/>
            <a:pathLst>
              <a:path w="1363345">
                <a:moveTo>
                  <a:pt x="0" y="0"/>
                </a:moveTo>
                <a:lnTo>
                  <a:pt x="1362976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976626" y="5191020"/>
            <a:ext cx="696595" cy="3358515"/>
          </a:xfrm>
          <a:custGeom>
            <a:avLst/>
            <a:gdLst/>
            <a:ahLst/>
            <a:cxnLst/>
            <a:rect l="l" t="t" r="r" b="b"/>
            <a:pathLst>
              <a:path w="696595" h="3358515">
                <a:moveTo>
                  <a:pt x="0" y="3358158"/>
                </a:moveTo>
                <a:lnTo>
                  <a:pt x="696066" y="3358158"/>
                </a:lnTo>
                <a:lnTo>
                  <a:pt x="696066" y="0"/>
                </a:lnTo>
                <a:lnTo>
                  <a:pt x="0" y="0"/>
                </a:lnTo>
                <a:lnTo>
                  <a:pt x="0" y="3358158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95035">
              <a:lnSpc>
                <a:spcPct val="100000"/>
              </a:lnSpc>
            </a:pPr>
            <a:r>
              <a:rPr dirty="0"/>
              <a:t>Pandas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or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250" dirty="0"/>
              <a:t> </a:t>
            </a:r>
            <a:r>
              <a:rPr dirty="0"/>
              <a:t>Analysis</a:t>
            </a:r>
          </a:p>
        </p:txBody>
      </p:sp>
      <p:sp>
        <p:nvSpPr>
          <p:cNvPr id="32" name="object 32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2320925" cy="14319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160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Indexers: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77482" y="2698090"/>
            <a:ext cx="4058920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pandas.DataFrame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240602" y="2681462"/>
            <a:ext cx="255524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data structu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447996" y="3580797"/>
            <a:ext cx="1125855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8260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loc[]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649453" y="3561467"/>
            <a:ext cx="62547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and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302196" y="3580797"/>
            <a:ext cx="1366520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78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iloc[]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879600" y="4328085"/>
            <a:ext cx="3462654" cy="3644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2900" indent="-330200">
              <a:lnSpc>
                <a:spcPct val="100000"/>
              </a:lnSpc>
              <a:buFont typeface="Lucida Grande"/>
              <a:buChar char="✓"/>
              <a:tabLst>
                <a:tab pos="342900" algn="l"/>
              </a:tabLst>
            </a:pPr>
            <a:r>
              <a:rPr sz="2600" dirty="0">
                <a:latin typeface="Helvetica Neue"/>
                <a:cs typeface="Helvetica Neue"/>
              </a:rPr>
              <a:t>Data types of indices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059148" y="5685630"/>
            <a:ext cx="4343841" cy="30094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059148" y="5685631"/>
            <a:ext cx="4344035" cy="3009900"/>
          </a:xfrm>
          <a:custGeom>
            <a:avLst/>
            <a:gdLst/>
            <a:ahLst/>
            <a:cxnLst/>
            <a:rect l="l" t="t" r="r" b="b"/>
            <a:pathLst>
              <a:path w="4344034" h="3009900">
                <a:moveTo>
                  <a:pt x="0" y="0"/>
                </a:moveTo>
                <a:lnTo>
                  <a:pt x="0" y="3009503"/>
                </a:lnTo>
                <a:lnTo>
                  <a:pt x="4343796" y="3009503"/>
                </a:lnTo>
                <a:lnTo>
                  <a:pt x="4343796" y="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122260" y="4965700"/>
            <a:ext cx="3499749" cy="355821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177482" y="2698090"/>
            <a:ext cx="4058920" cy="468630"/>
          </a:xfrm>
          <a:custGeom>
            <a:avLst/>
            <a:gdLst/>
            <a:ahLst/>
            <a:cxnLst/>
            <a:rect l="l" t="t" r="r" b="b"/>
            <a:pathLst>
              <a:path w="4058920" h="468630">
                <a:moveTo>
                  <a:pt x="0" y="468227"/>
                </a:moveTo>
                <a:lnTo>
                  <a:pt x="4058578" y="468227"/>
                </a:lnTo>
                <a:lnTo>
                  <a:pt x="4058578" y="0"/>
                </a:lnTo>
                <a:lnTo>
                  <a:pt x="0" y="0"/>
                </a:lnTo>
                <a:lnTo>
                  <a:pt x="0" y="4682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447996" y="3580797"/>
            <a:ext cx="1125855" cy="373380"/>
          </a:xfrm>
          <a:custGeom>
            <a:avLst/>
            <a:gdLst/>
            <a:ahLst/>
            <a:cxnLst/>
            <a:rect l="l" t="t" r="r" b="b"/>
            <a:pathLst>
              <a:path w="1125854" h="373379">
                <a:moveTo>
                  <a:pt x="0" y="373105"/>
                </a:moveTo>
                <a:lnTo>
                  <a:pt x="1125830" y="373105"/>
                </a:lnTo>
                <a:lnTo>
                  <a:pt x="1125830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302196" y="3580797"/>
            <a:ext cx="1366520" cy="373380"/>
          </a:xfrm>
          <a:custGeom>
            <a:avLst/>
            <a:gdLst/>
            <a:ahLst/>
            <a:cxnLst/>
            <a:rect l="l" t="t" r="r" b="b"/>
            <a:pathLst>
              <a:path w="1366520" h="373379">
                <a:moveTo>
                  <a:pt x="0" y="373105"/>
                </a:moveTo>
                <a:lnTo>
                  <a:pt x="1365989" y="373105"/>
                </a:lnTo>
                <a:lnTo>
                  <a:pt x="1365989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7903450" y="5239630"/>
            <a:ext cx="13843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latin typeface="Helvetica Neue"/>
                <a:cs typeface="Helvetica Neue"/>
              </a:rPr>
              <a:t>0</a:t>
            </a:r>
            <a:endParaRPr sz="1600">
              <a:latin typeface="Helvetica Neue"/>
              <a:cs typeface="Helvetica Neue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578898" y="5239630"/>
            <a:ext cx="13843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latin typeface="Helvetica Neue"/>
                <a:cs typeface="Helvetica Neue"/>
              </a:rPr>
              <a:t>1</a:t>
            </a:r>
            <a:endParaRPr sz="1600">
              <a:latin typeface="Helvetica Neue"/>
              <a:cs typeface="Helvetica Neue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8976626" y="5191020"/>
            <a:ext cx="696595" cy="33585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05" algn="ctr">
              <a:lnSpc>
                <a:spcPct val="100000"/>
              </a:lnSpc>
            </a:pPr>
            <a:r>
              <a:rPr sz="1600" dirty="0">
                <a:latin typeface="Helvetica Neue"/>
                <a:cs typeface="Helvetica Neue"/>
              </a:rPr>
              <a:t>2</a:t>
            </a:r>
            <a:endParaRPr sz="1600">
              <a:latin typeface="Helvetica Neue"/>
              <a:cs typeface="Helvetica Neue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9991096" y="5239630"/>
            <a:ext cx="13843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latin typeface="Helvetica Neue"/>
                <a:cs typeface="Helvetica Neue"/>
              </a:rPr>
              <a:t>3</a:t>
            </a:r>
            <a:endParaRPr sz="1600">
              <a:latin typeface="Helvetica Neue"/>
              <a:cs typeface="Helvetica Neue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0789489" y="5239630"/>
            <a:ext cx="13843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latin typeface="Helvetica Neue"/>
                <a:cs typeface="Helvetica Neue"/>
              </a:rPr>
              <a:t>4</a:t>
            </a:r>
            <a:endParaRPr sz="1600">
              <a:latin typeface="Helvetica Neue"/>
              <a:cs typeface="Helvetica Neue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8312580" y="5149850"/>
            <a:ext cx="0" cy="411480"/>
          </a:xfrm>
          <a:custGeom>
            <a:avLst/>
            <a:gdLst/>
            <a:ahLst/>
            <a:cxnLst/>
            <a:rect l="l" t="t" r="r" b="b"/>
            <a:pathLst>
              <a:path h="411479">
                <a:moveTo>
                  <a:pt x="0" y="0"/>
                </a:moveTo>
                <a:lnTo>
                  <a:pt x="0" y="411205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983596" y="5149850"/>
            <a:ext cx="0" cy="411480"/>
          </a:xfrm>
          <a:custGeom>
            <a:avLst/>
            <a:gdLst/>
            <a:ahLst/>
            <a:cxnLst/>
            <a:rect l="l" t="t" r="r" b="b"/>
            <a:pathLst>
              <a:path h="411479">
                <a:moveTo>
                  <a:pt x="0" y="0"/>
                </a:moveTo>
                <a:lnTo>
                  <a:pt x="0" y="411205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667799" y="5149850"/>
            <a:ext cx="0" cy="411480"/>
          </a:xfrm>
          <a:custGeom>
            <a:avLst/>
            <a:gdLst/>
            <a:ahLst/>
            <a:cxnLst/>
            <a:rect l="l" t="t" r="r" b="b"/>
            <a:pathLst>
              <a:path h="411479">
                <a:moveTo>
                  <a:pt x="0" y="0"/>
                </a:moveTo>
                <a:lnTo>
                  <a:pt x="0" y="411205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0452772" y="5149850"/>
            <a:ext cx="0" cy="411480"/>
          </a:xfrm>
          <a:custGeom>
            <a:avLst/>
            <a:gdLst/>
            <a:ahLst/>
            <a:cxnLst/>
            <a:rect l="l" t="t" r="r" b="b"/>
            <a:pathLst>
              <a:path h="411479">
                <a:moveTo>
                  <a:pt x="0" y="0"/>
                </a:moveTo>
                <a:lnTo>
                  <a:pt x="0" y="411205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632700" y="5149850"/>
            <a:ext cx="0" cy="411480"/>
          </a:xfrm>
          <a:custGeom>
            <a:avLst/>
            <a:gdLst/>
            <a:ahLst/>
            <a:cxnLst/>
            <a:rect l="l" t="t" r="r" b="b"/>
            <a:pathLst>
              <a:path h="411479">
                <a:moveTo>
                  <a:pt x="0" y="0"/>
                </a:moveTo>
                <a:lnTo>
                  <a:pt x="0" y="411205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1264585" y="5149850"/>
            <a:ext cx="0" cy="411480"/>
          </a:xfrm>
          <a:custGeom>
            <a:avLst/>
            <a:gdLst/>
            <a:ahLst/>
            <a:cxnLst/>
            <a:rect l="l" t="t" r="r" b="b"/>
            <a:pathLst>
              <a:path h="411479">
                <a:moveTo>
                  <a:pt x="0" y="0"/>
                </a:moveTo>
                <a:lnTo>
                  <a:pt x="0" y="411205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7613650" y="5168900"/>
            <a:ext cx="3670300" cy="0"/>
          </a:xfrm>
          <a:custGeom>
            <a:avLst/>
            <a:gdLst/>
            <a:ahLst/>
            <a:cxnLst/>
            <a:rect l="l" t="t" r="r" b="b"/>
            <a:pathLst>
              <a:path w="3670300">
                <a:moveTo>
                  <a:pt x="0" y="0"/>
                </a:moveTo>
                <a:lnTo>
                  <a:pt x="366998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9672693" y="5542005"/>
            <a:ext cx="1610995" cy="0"/>
          </a:xfrm>
          <a:custGeom>
            <a:avLst/>
            <a:gdLst/>
            <a:ahLst/>
            <a:cxnLst/>
            <a:rect l="l" t="t" r="r" b="b"/>
            <a:pathLst>
              <a:path w="1610995">
                <a:moveTo>
                  <a:pt x="0" y="0"/>
                </a:moveTo>
                <a:lnTo>
                  <a:pt x="1610941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613650" y="5542005"/>
            <a:ext cx="1363345" cy="0"/>
          </a:xfrm>
          <a:custGeom>
            <a:avLst/>
            <a:gdLst/>
            <a:ahLst/>
            <a:cxnLst/>
            <a:rect l="l" t="t" r="r" b="b"/>
            <a:pathLst>
              <a:path w="1363345">
                <a:moveTo>
                  <a:pt x="0" y="0"/>
                </a:moveTo>
                <a:lnTo>
                  <a:pt x="1362976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976626" y="5191020"/>
            <a:ext cx="696595" cy="3358515"/>
          </a:xfrm>
          <a:custGeom>
            <a:avLst/>
            <a:gdLst/>
            <a:ahLst/>
            <a:cxnLst/>
            <a:rect l="l" t="t" r="r" b="b"/>
            <a:pathLst>
              <a:path w="696595" h="3358515">
                <a:moveTo>
                  <a:pt x="0" y="3358158"/>
                </a:moveTo>
                <a:lnTo>
                  <a:pt x="696066" y="3358158"/>
                </a:lnTo>
                <a:lnTo>
                  <a:pt x="696066" y="0"/>
                </a:lnTo>
                <a:lnTo>
                  <a:pt x="0" y="0"/>
                </a:lnTo>
                <a:lnTo>
                  <a:pt x="0" y="3358158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95035">
              <a:lnSpc>
                <a:spcPct val="100000"/>
              </a:lnSpc>
            </a:pPr>
            <a:r>
              <a:rPr dirty="0"/>
              <a:t>Pandas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or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250" dirty="0"/>
              <a:t> </a:t>
            </a:r>
            <a:r>
              <a:rPr dirty="0"/>
              <a:t>Analysis</a:t>
            </a:r>
          </a:p>
        </p:txBody>
      </p:sp>
      <p:sp>
        <p:nvSpPr>
          <p:cNvPr id="32" name="object 32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1147445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77482" y="2698090"/>
            <a:ext cx="4058920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pandas.DataFrame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240602" y="2681462"/>
            <a:ext cx="255524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data structu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35100" y="3495513"/>
            <a:ext cx="365506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Modify a subset of a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111696" y="3593497"/>
            <a:ext cx="3547110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4135">
              <a:lnSpc>
                <a:spcPct val="100000"/>
              </a:lnSpc>
            </a:pPr>
            <a:r>
              <a:rPr sz="2800" b="1" dirty="0" err="1">
                <a:latin typeface="Courier"/>
                <a:cs typeface="Courier"/>
              </a:rPr>
              <a:t>pandas.DataF</a:t>
            </a:r>
            <a:r>
              <a:rPr lang="en-SG" sz="2800" b="1" dirty="0">
                <a:latin typeface="Courier"/>
                <a:cs typeface="Courier"/>
              </a:rPr>
              <a:t>r</a:t>
            </a:r>
            <a:r>
              <a:rPr sz="2800" b="1" dirty="0" err="1">
                <a:latin typeface="Courier"/>
                <a:cs typeface="Courier"/>
              </a:rPr>
              <a:t>ame</a:t>
            </a:r>
            <a:endParaRPr sz="2800" dirty="0">
              <a:latin typeface="Courier"/>
              <a:cs typeface="Courier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676650" y="3561467"/>
            <a:ext cx="101346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object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879600" y="4328085"/>
            <a:ext cx="9432925" cy="7708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2900" marR="5080" indent="-330200">
              <a:lnSpc>
                <a:spcPct val="102600"/>
              </a:lnSpc>
              <a:buFont typeface="Lucida Grande"/>
              <a:buChar char="✓"/>
              <a:tabLst>
                <a:tab pos="342900" algn="l"/>
              </a:tabLst>
            </a:pPr>
            <a:r>
              <a:rPr sz="2600" dirty="0">
                <a:latin typeface="Helvetica Neue"/>
                <a:cs typeface="Helvetica Neue"/>
              </a:rPr>
              <a:t>Similar to modifying a part of a built-in compound data object (list/dictionary)</a:t>
            </a:r>
          </a:p>
        </p:txBody>
      </p:sp>
      <p:sp>
        <p:nvSpPr>
          <p:cNvPr id="9" name="object 9"/>
          <p:cNvSpPr/>
          <p:nvPr/>
        </p:nvSpPr>
        <p:spPr>
          <a:xfrm>
            <a:off x="2177482" y="2698090"/>
            <a:ext cx="4058920" cy="468630"/>
          </a:xfrm>
          <a:custGeom>
            <a:avLst/>
            <a:gdLst/>
            <a:ahLst/>
            <a:cxnLst/>
            <a:rect l="l" t="t" r="r" b="b"/>
            <a:pathLst>
              <a:path w="4058920" h="468630">
                <a:moveTo>
                  <a:pt x="0" y="468227"/>
                </a:moveTo>
                <a:lnTo>
                  <a:pt x="4058578" y="468227"/>
                </a:lnTo>
                <a:lnTo>
                  <a:pt x="4058578" y="0"/>
                </a:lnTo>
                <a:lnTo>
                  <a:pt x="0" y="0"/>
                </a:lnTo>
                <a:lnTo>
                  <a:pt x="0" y="4682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95035">
              <a:lnSpc>
                <a:spcPct val="100000"/>
              </a:lnSpc>
            </a:pPr>
            <a:r>
              <a:rPr dirty="0"/>
              <a:t>Pandas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or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250" dirty="0"/>
              <a:t> </a:t>
            </a:r>
            <a:r>
              <a:rPr dirty="0"/>
              <a:t>Analysis</a:t>
            </a:r>
          </a:p>
        </p:txBody>
      </p:sp>
      <p:sp>
        <p:nvSpPr>
          <p:cNvPr id="12" name="object 12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4099560" cy="14319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160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Modify a subset of a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77482" y="2698090"/>
            <a:ext cx="4058920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pandas.DataFrame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240602" y="2681462"/>
            <a:ext cx="3449320" cy="12611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data structu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</a:t>
            </a:r>
            <a:endParaRPr sz="32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sz="2750">
              <a:latin typeface="Times New Roman"/>
              <a:cs typeface="Times New Roman"/>
            </a:endParaRPr>
          </a:p>
          <a:p>
            <a:pPr marR="5080" algn="r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object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111696" y="3593497"/>
            <a:ext cx="3547110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413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pandas.DataFrame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177482" y="2698090"/>
            <a:ext cx="4058920" cy="468630"/>
          </a:xfrm>
          <a:custGeom>
            <a:avLst/>
            <a:gdLst/>
            <a:ahLst/>
            <a:cxnLst/>
            <a:rect l="l" t="t" r="r" b="b"/>
            <a:pathLst>
              <a:path w="4058920" h="468630">
                <a:moveTo>
                  <a:pt x="0" y="468227"/>
                </a:moveTo>
                <a:lnTo>
                  <a:pt x="4058578" y="468227"/>
                </a:lnTo>
                <a:lnTo>
                  <a:pt x="4058578" y="0"/>
                </a:lnTo>
                <a:lnTo>
                  <a:pt x="0" y="0"/>
                </a:lnTo>
                <a:lnTo>
                  <a:pt x="0" y="4682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111696" y="3593497"/>
            <a:ext cx="3547110" cy="373380"/>
          </a:xfrm>
          <a:custGeom>
            <a:avLst/>
            <a:gdLst/>
            <a:ahLst/>
            <a:cxnLst/>
            <a:rect l="l" t="t" r="r" b="b"/>
            <a:pathLst>
              <a:path w="3547109" h="373379">
                <a:moveTo>
                  <a:pt x="0" y="373105"/>
                </a:moveTo>
                <a:lnTo>
                  <a:pt x="3546718" y="373105"/>
                </a:lnTo>
                <a:lnTo>
                  <a:pt x="3546718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813935" y="5967262"/>
            <a:ext cx="4051100" cy="29081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394727" y="6030790"/>
            <a:ext cx="3945491" cy="265223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333298" y="7352799"/>
            <a:ext cx="558165" cy="373380"/>
          </a:xfrm>
          <a:custGeom>
            <a:avLst/>
            <a:gdLst/>
            <a:ahLst/>
            <a:cxnLst/>
            <a:rect l="l" t="t" r="r" b="b"/>
            <a:pathLst>
              <a:path w="558165" h="373379">
                <a:moveTo>
                  <a:pt x="290027" y="0"/>
                </a:moveTo>
                <a:lnTo>
                  <a:pt x="290027" y="86339"/>
                </a:lnTo>
                <a:lnTo>
                  <a:pt x="0" y="86339"/>
                </a:lnTo>
                <a:lnTo>
                  <a:pt x="0" y="286767"/>
                </a:lnTo>
                <a:lnTo>
                  <a:pt x="290027" y="286767"/>
                </a:lnTo>
                <a:lnTo>
                  <a:pt x="290027" y="373106"/>
                </a:lnTo>
                <a:lnTo>
                  <a:pt x="558148" y="186552"/>
                </a:lnTo>
                <a:lnTo>
                  <a:pt x="290027" y="0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347008" y="5980265"/>
            <a:ext cx="4051193" cy="288201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672301" y="5953598"/>
            <a:ext cx="4051075" cy="280662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880512" y="6036734"/>
            <a:ext cx="570865" cy="1111250"/>
          </a:xfrm>
          <a:custGeom>
            <a:avLst/>
            <a:gdLst/>
            <a:ahLst/>
            <a:cxnLst/>
            <a:rect l="l" t="t" r="r" b="b"/>
            <a:pathLst>
              <a:path w="570864" h="1111250">
                <a:moveTo>
                  <a:pt x="0" y="1110787"/>
                </a:moveTo>
                <a:lnTo>
                  <a:pt x="570723" y="1110787"/>
                </a:lnTo>
                <a:lnTo>
                  <a:pt x="570723" y="0"/>
                </a:lnTo>
                <a:lnTo>
                  <a:pt x="0" y="0"/>
                </a:lnTo>
                <a:lnTo>
                  <a:pt x="0" y="1110787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880512" y="7931183"/>
            <a:ext cx="570865" cy="746125"/>
          </a:xfrm>
          <a:custGeom>
            <a:avLst/>
            <a:gdLst/>
            <a:ahLst/>
            <a:cxnLst/>
            <a:rect l="l" t="t" r="r" b="b"/>
            <a:pathLst>
              <a:path w="570864" h="746125">
                <a:moveTo>
                  <a:pt x="0" y="745979"/>
                </a:moveTo>
                <a:lnTo>
                  <a:pt x="570723" y="745979"/>
                </a:lnTo>
                <a:lnTo>
                  <a:pt x="570723" y="0"/>
                </a:lnTo>
                <a:lnTo>
                  <a:pt x="0" y="0"/>
                </a:lnTo>
                <a:lnTo>
                  <a:pt x="0" y="745979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929243" y="7147521"/>
            <a:ext cx="1518920" cy="784225"/>
          </a:xfrm>
          <a:custGeom>
            <a:avLst/>
            <a:gdLst/>
            <a:ahLst/>
            <a:cxnLst/>
            <a:rect l="l" t="t" r="r" b="b"/>
            <a:pathLst>
              <a:path w="1518920" h="784225">
                <a:moveTo>
                  <a:pt x="0" y="783660"/>
                </a:moveTo>
                <a:lnTo>
                  <a:pt x="1518376" y="783660"/>
                </a:lnTo>
                <a:lnTo>
                  <a:pt x="1518376" y="0"/>
                </a:lnTo>
                <a:lnTo>
                  <a:pt x="0" y="0"/>
                </a:lnTo>
                <a:lnTo>
                  <a:pt x="0" y="78366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840983" y="7040144"/>
            <a:ext cx="650240" cy="999490"/>
          </a:xfrm>
          <a:custGeom>
            <a:avLst/>
            <a:gdLst/>
            <a:ahLst/>
            <a:cxnLst/>
            <a:rect l="l" t="t" r="r" b="b"/>
            <a:pathLst>
              <a:path w="650239" h="999490">
                <a:moveTo>
                  <a:pt x="23047" y="991504"/>
                </a:moveTo>
                <a:lnTo>
                  <a:pt x="30866" y="999489"/>
                </a:lnTo>
                <a:lnTo>
                  <a:pt x="47758" y="999489"/>
                </a:lnTo>
                <a:lnTo>
                  <a:pt x="56875" y="998219"/>
                </a:lnTo>
                <a:lnTo>
                  <a:pt x="63892" y="996949"/>
                </a:lnTo>
                <a:lnTo>
                  <a:pt x="70816" y="993139"/>
                </a:lnTo>
                <a:lnTo>
                  <a:pt x="28517" y="993139"/>
                </a:lnTo>
                <a:lnTo>
                  <a:pt x="23047" y="991504"/>
                </a:lnTo>
                <a:close/>
              </a:path>
              <a:path w="650239" h="999490">
                <a:moveTo>
                  <a:pt x="621878" y="939799"/>
                </a:moveTo>
                <a:lnTo>
                  <a:pt x="617188" y="939799"/>
                </a:lnTo>
                <a:lnTo>
                  <a:pt x="595880" y="961958"/>
                </a:lnTo>
                <a:lnTo>
                  <a:pt x="594569" y="970279"/>
                </a:lnTo>
                <a:lnTo>
                  <a:pt x="597435" y="984249"/>
                </a:lnTo>
                <a:lnTo>
                  <a:pt x="605325" y="994409"/>
                </a:lnTo>
                <a:lnTo>
                  <a:pt x="618916" y="999489"/>
                </a:lnTo>
                <a:lnTo>
                  <a:pt x="620160" y="998219"/>
                </a:lnTo>
                <a:lnTo>
                  <a:pt x="619752" y="998219"/>
                </a:lnTo>
                <a:lnTo>
                  <a:pt x="620500" y="997871"/>
                </a:lnTo>
                <a:lnTo>
                  <a:pt x="641323" y="976605"/>
                </a:lnTo>
                <a:lnTo>
                  <a:pt x="643061" y="971549"/>
                </a:lnTo>
                <a:lnTo>
                  <a:pt x="643034" y="955039"/>
                </a:lnTo>
                <a:lnTo>
                  <a:pt x="634500" y="944879"/>
                </a:lnTo>
                <a:lnTo>
                  <a:pt x="621878" y="939799"/>
                </a:lnTo>
                <a:close/>
              </a:path>
              <a:path w="650239" h="999490">
                <a:moveTo>
                  <a:pt x="590258" y="941122"/>
                </a:moveTo>
                <a:lnTo>
                  <a:pt x="586979" y="942339"/>
                </a:lnTo>
                <a:lnTo>
                  <a:pt x="579901" y="944879"/>
                </a:lnTo>
                <a:lnTo>
                  <a:pt x="570700" y="947419"/>
                </a:lnTo>
                <a:lnTo>
                  <a:pt x="557491" y="949959"/>
                </a:lnTo>
                <a:lnTo>
                  <a:pt x="538389" y="949959"/>
                </a:lnTo>
                <a:lnTo>
                  <a:pt x="537307" y="951238"/>
                </a:lnTo>
                <a:lnTo>
                  <a:pt x="546875" y="955039"/>
                </a:lnTo>
                <a:lnTo>
                  <a:pt x="552827" y="966469"/>
                </a:lnTo>
                <a:lnTo>
                  <a:pt x="552452" y="979169"/>
                </a:lnTo>
                <a:lnTo>
                  <a:pt x="546258" y="986789"/>
                </a:lnTo>
                <a:lnTo>
                  <a:pt x="542761" y="987095"/>
                </a:lnTo>
                <a:lnTo>
                  <a:pt x="544778" y="988059"/>
                </a:lnTo>
                <a:lnTo>
                  <a:pt x="562851" y="989329"/>
                </a:lnTo>
                <a:lnTo>
                  <a:pt x="575763" y="990599"/>
                </a:lnTo>
                <a:lnTo>
                  <a:pt x="585139" y="993139"/>
                </a:lnTo>
                <a:lnTo>
                  <a:pt x="592602" y="995679"/>
                </a:lnTo>
                <a:lnTo>
                  <a:pt x="599776" y="996949"/>
                </a:lnTo>
                <a:lnTo>
                  <a:pt x="608285" y="998219"/>
                </a:lnTo>
                <a:lnTo>
                  <a:pt x="615518" y="998219"/>
                </a:lnTo>
                <a:lnTo>
                  <a:pt x="605325" y="994409"/>
                </a:lnTo>
                <a:lnTo>
                  <a:pt x="597435" y="984249"/>
                </a:lnTo>
                <a:lnTo>
                  <a:pt x="594569" y="970279"/>
                </a:lnTo>
                <a:lnTo>
                  <a:pt x="594769" y="969009"/>
                </a:lnTo>
                <a:lnTo>
                  <a:pt x="589099" y="969009"/>
                </a:lnTo>
                <a:lnTo>
                  <a:pt x="588289" y="965199"/>
                </a:lnTo>
                <a:lnTo>
                  <a:pt x="587950" y="961958"/>
                </a:lnTo>
                <a:lnTo>
                  <a:pt x="587890" y="956309"/>
                </a:lnTo>
                <a:lnTo>
                  <a:pt x="589069" y="944879"/>
                </a:lnTo>
                <a:lnTo>
                  <a:pt x="590258" y="941122"/>
                </a:lnTo>
                <a:close/>
              </a:path>
              <a:path w="650239" h="999490">
                <a:moveTo>
                  <a:pt x="620500" y="997871"/>
                </a:moveTo>
                <a:lnTo>
                  <a:pt x="619752" y="998219"/>
                </a:lnTo>
                <a:lnTo>
                  <a:pt x="620160" y="998219"/>
                </a:lnTo>
                <a:lnTo>
                  <a:pt x="620500" y="997871"/>
                </a:lnTo>
                <a:close/>
              </a:path>
              <a:path w="650239" h="999490">
                <a:moveTo>
                  <a:pt x="641323" y="976605"/>
                </a:moveTo>
                <a:lnTo>
                  <a:pt x="620500" y="997871"/>
                </a:lnTo>
                <a:lnTo>
                  <a:pt x="630676" y="993139"/>
                </a:lnTo>
                <a:lnTo>
                  <a:pt x="638694" y="984249"/>
                </a:lnTo>
                <a:lnTo>
                  <a:pt x="641323" y="976605"/>
                </a:lnTo>
                <a:close/>
              </a:path>
              <a:path w="650239" h="999490">
                <a:moveTo>
                  <a:pt x="30317" y="944879"/>
                </a:moveTo>
                <a:lnTo>
                  <a:pt x="15968" y="947419"/>
                </a:lnTo>
                <a:lnTo>
                  <a:pt x="6238" y="955039"/>
                </a:lnTo>
                <a:lnTo>
                  <a:pt x="1317" y="968220"/>
                </a:lnTo>
                <a:lnTo>
                  <a:pt x="1301" y="969295"/>
                </a:lnTo>
                <a:lnTo>
                  <a:pt x="23047" y="991504"/>
                </a:lnTo>
                <a:lnTo>
                  <a:pt x="28517" y="993139"/>
                </a:lnTo>
                <a:lnTo>
                  <a:pt x="44551" y="993139"/>
                </a:lnTo>
                <a:lnTo>
                  <a:pt x="55635" y="984249"/>
                </a:lnTo>
                <a:lnTo>
                  <a:pt x="60445" y="972819"/>
                </a:lnTo>
                <a:lnTo>
                  <a:pt x="60825" y="967739"/>
                </a:lnTo>
                <a:lnTo>
                  <a:pt x="60292" y="967739"/>
                </a:lnTo>
                <a:lnTo>
                  <a:pt x="37560" y="946156"/>
                </a:lnTo>
                <a:lnTo>
                  <a:pt x="30317" y="944879"/>
                </a:lnTo>
                <a:close/>
              </a:path>
              <a:path w="650239" h="999490">
                <a:moveTo>
                  <a:pt x="58974" y="940897"/>
                </a:moveTo>
                <a:lnTo>
                  <a:pt x="59908" y="943609"/>
                </a:lnTo>
                <a:lnTo>
                  <a:pt x="61263" y="952499"/>
                </a:lnTo>
                <a:lnTo>
                  <a:pt x="61490" y="958849"/>
                </a:lnTo>
                <a:lnTo>
                  <a:pt x="60445" y="972819"/>
                </a:lnTo>
                <a:lnTo>
                  <a:pt x="55635" y="984249"/>
                </a:lnTo>
                <a:lnTo>
                  <a:pt x="44551" y="993139"/>
                </a:lnTo>
                <a:lnTo>
                  <a:pt x="70816" y="993139"/>
                </a:lnTo>
                <a:lnTo>
                  <a:pt x="79658" y="990599"/>
                </a:lnTo>
                <a:lnTo>
                  <a:pt x="92429" y="988059"/>
                </a:lnTo>
                <a:lnTo>
                  <a:pt x="107415" y="987042"/>
                </a:lnTo>
                <a:lnTo>
                  <a:pt x="99890" y="984249"/>
                </a:lnTo>
                <a:lnTo>
                  <a:pt x="94443" y="974089"/>
                </a:lnTo>
                <a:lnTo>
                  <a:pt x="94397" y="962659"/>
                </a:lnTo>
                <a:lnTo>
                  <a:pt x="100333" y="952499"/>
                </a:lnTo>
                <a:lnTo>
                  <a:pt x="110793" y="952499"/>
                </a:lnTo>
                <a:lnTo>
                  <a:pt x="103394" y="949959"/>
                </a:lnTo>
                <a:lnTo>
                  <a:pt x="85043" y="948689"/>
                </a:lnTo>
                <a:lnTo>
                  <a:pt x="72870" y="946149"/>
                </a:lnTo>
                <a:lnTo>
                  <a:pt x="63914" y="942339"/>
                </a:lnTo>
                <a:lnTo>
                  <a:pt x="58974" y="940897"/>
                </a:lnTo>
                <a:close/>
              </a:path>
              <a:path w="650239" h="999490">
                <a:moveTo>
                  <a:pt x="1301" y="969295"/>
                </a:moveTo>
                <a:lnTo>
                  <a:pt x="1287" y="970279"/>
                </a:lnTo>
                <a:lnTo>
                  <a:pt x="6602" y="980439"/>
                </a:lnTo>
                <a:lnTo>
                  <a:pt x="15773" y="989329"/>
                </a:lnTo>
                <a:lnTo>
                  <a:pt x="23047" y="991504"/>
                </a:lnTo>
                <a:lnTo>
                  <a:pt x="1301" y="969295"/>
                </a:lnTo>
                <a:close/>
              </a:path>
              <a:path w="650239" h="999490">
                <a:moveTo>
                  <a:pt x="370177" y="951229"/>
                </a:moveTo>
                <a:lnTo>
                  <a:pt x="342567" y="951238"/>
                </a:lnTo>
                <a:lnTo>
                  <a:pt x="329800" y="952499"/>
                </a:lnTo>
                <a:lnTo>
                  <a:pt x="110793" y="952499"/>
                </a:lnTo>
                <a:lnTo>
                  <a:pt x="114493" y="953769"/>
                </a:lnTo>
                <a:lnTo>
                  <a:pt x="118961" y="965199"/>
                </a:lnTo>
                <a:lnTo>
                  <a:pt x="117581" y="977899"/>
                </a:lnTo>
                <a:lnTo>
                  <a:pt x="111137" y="986789"/>
                </a:lnTo>
                <a:lnTo>
                  <a:pt x="107415" y="987042"/>
                </a:lnTo>
                <a:lnTo>
                  <a:pt x="110155" y="988059"/>
                </a:lnTo>
                <a:lnTo>
                  <a:pt x="148824" y="988059"/>
                </a:lnTo>
                <a:lnTo>
                  <a:pt x="161929" y="986789"/>
                </a:lnTo>
                <a:lnTo>
                  <a:pt x="204457" y="986789"/>
                </a:lnTo>
                <a:lnTo>
                  <a:pt x="209958" y="985519"/>
                </a:lnTo>
                <a:lnTo>
                  <a:pt x="221233" y="984249"/>
                </a:lnTo>
                <a:lnTo>
                  <a:pt x="234962" y="981709"/>
                </a:lnTo>
                <a:lnTo>
                  <a:pt x="533632" y="981709"/>
                </a:lnTo>
                <a:lnTo>
                  <a:pt x="529485" y="971549"/>
                </a:lnTo>
                <a:lnTo>
                  <a:pt x="530868" y="958849"/>
                </a:lnTo>
                <a:lnTo>
                  <a:pt x="535166" y="953769"/>
                </a:lnTo>
                <a:lnTo>
                  <a:pt x="394673" y="953769"/>
                </a:lnTo>
                <a:lnTo>
                  <a:pt x="370177" y="951229"/>
                </a:lnTo>
                <a:close/>
              </a:path>
              <a:path w="650239" h="999490">
                <a:moveTo>
                  <a:pt x="204457" y="986789"/>
                </a:moveTo>
                <a:lnTo>
                  <a:pt x="188458" y="986789"/>
                </a:lnTo>
                <a:lnTo>
                  <a:pt x="198957" y="988059"/>
                </a:lnTo>
                <a:lnTo>
                  <a:pt x="204457" y="986789"/>
                </a:lnTo>
                <a:close/>
              </a:path>
              <a:path w="650239" h="999490">
                <a:moveTo>
                  <a:pt x="533632" y="981709"/>
                </a:moveTo>
                <a:lnTo>
                  <a:pt x="249230" y="981709"/>
                </a:lnTo>
                <a:lnTo>
                  <a:pt x="262119" y="982979"/>
                </a:lnTo>
                <a:lnTo>
                  <a:pt x="271829" y="982979"/>
                </a:lnTo>
                <a:lnTo>
                  <a:pt x="284196" y="984249"/>
                </a:lnTo>
                <a:lnTo>
                  <a:pt x="337681" y="984249"/>
                </a:lnTo>
                <a:lnTo>
                  <a:pt x="380548" y="988059"/>
                </a:lnTo>
                <a:lnTo>
                  <a:pt x="404698" y="988059"/>
                </a:lnTo>
                <a:lnTo>
                  <a:pt x="430986" y="985519"/>
                </a:lnTo>
                <a:lnTo>
                  <a:pt x="539464" y="985519"/>
                </a:lnTo>
                <a:lnTo>
                  <a:pt x="534151" y="982979"/>
                </a:lnTo>
                <a:lnTo>
                  <a:pt x="533632" y="981709"/>
                </a:lnTo>
                <a:close/>
              </a:path>
              <a:path w="650239" h="999490">
                <a:moveTo>
                  <a:pt x="539464" y="985519"/>
                </a:moveTo>
                <a:lnTo>
                  <a:pt x="469655" y="985519"/>
                </a:lnTo>
                <a:lnTo>
                  <a:pt x="482583" y="986789"/>
                </a:lnTo>
                <a:lnTo>
                  <a:pt x="507079" y="988059"/>
                </a:lnTo>
                <a:lnTo>
                  <a:pt x="531739" y="988059"/>
                </a:lnTo>
                <a:lnTo>
                  <a:pt x="542761" y="987095"/>
                </a:lnTo>
                <a:lnTo>
                  <a:pt x="539464" y="985519"/>
                </a:lnTo>
                <a:close/>
              </a:path>
              <a:path w="650239" h="999490">
                <a:moveTo>
                  <a:pt x="537307" y="951238"/>
                </a:moveTo>
                <a:lnTo>
                  <a:pt x="530868" y="958849"/>
                </a:lnTo>
                <a:lnTo>
                  <a:pt x="529485" y="971549"/>
                </a:lnTo>
                <a:lnTo>
                  <a:pt x="534151" y="982979"/>
                </a:lnTo>
                <a:lnTo>
                  <a:pt x="542761" y="987095"/>
                </a:lnTo>
                <a:lnTo>
                  <a:pt x="546258" y="986789"/>
                </a:lnTo>
                <a:lnTo>
                  <a:pt x="552452" y="979169"/>
                </a:lnTo>
                <a:lnTo>
                  <a:pt x="552827" y="966469"/>
                </a:lnTo>
                <a:lnTo>
                  <a:pt x="546875" y="955039"/>
                </a:lnTo>
                <a:lnTo>
                  <a:pt x="537307" y="951238"/>
                </a:lnTo>
                <a:close/>
              </a:path>
              <a:path w="650239" h="999490">
                <a:moveTo>
                  <a:pt x="110793" y="952499"/>
                </a:moveTo>
                <a:lnTo>
                  <a:pt x="100333" y="952499"/>
                </a:lnTo>
                <a:lnTo>
                  <a:pt x="94397" y="962659"/>
                </a:lnTo>
                <a:lnTo>
                  <a:pt x="94443" y="974089"/>
                </a:lnTo>
                <a:lnTo>
                  <a:pt x="99890" y="984249"/>
                </a:lnTo>
                <a:lnTo>
                  <a:pt x="107415" y="987042"/>
                </a:lnTo>
                <a:lnTo>
                  <a:pt x="111137" y="986789"/>
                </a:lnTo>
                <a:lnTo>
                  <a:pt x="117581" y="977899"/>
                </a:lnTo>
                <a:lnTo>
                  <a:pt x="118961" y="965199"/>
                </a:lnTo>
                <a:lnTo>
                  <a:pt x="114493" y="953769"/>
                </a:lnTo>
                <a:lnTo>
                  <a:pt x="110793" y="952499"/>
                </a:lnTo>
                <a:close/>
              </a:path>
              <a:path w="650239" h="999490">
                <a:moveTo>
                  <a:pt x="646854" y="938529"/>
                </a:moveTo>
                <a:lnTo>
                  <a:pt x="608467" y="938529"/>
                </a:lnTo>
                <a:lnTo>
                  <a:pt x="621878" y="939799"/>
                </a:lnTo>
                <a:lnTo>
                  <a:pt x="634500" y="944879"/>
                </a:lnTo>
                <a:lnTo>
                  <a:pt x="643034" y="955039"/>
                </a:lnTo>
                <a:lnTo>
                  <a:pt x="643061" y="971549"/>
                </a:lnTo>
                <a:lnTo>
                  <a:pt x="641323" y="976605"/>
                </a:lnTo>
                <a:lnTo>
                  <a:pt x="648760" y="969009"/>
                </a:lnTo>
                <a:lnTo>
                  <a:pt x="649443" y="965199"/>
                </a:lnTo>
                <a:lnTo>
                  <a:pt x="649669" y="962659"/>
                </a:lnTo>
                <a:lnTo>
                  <a:pt x="649684" y="952499"/>
                </a:lnTo>
                <a:lnTo>
                  <a:pt x="648413" y="943609"/>
                </a:lnTo>
                <a:lnTo>
                  <a:pt x="646854" y="938529"/>
                </a:lnTo>
                <a:close/>
              </a:path>
              <a:path w="650239" h="999490">
                <a:moveTo>
                  <a:pt x="1317" y="968220"/>
                </a:moveTo>
                <a:lnTo>
                  <a:pt x="1022" y="969009"/>
                </a:lnTo>
                <a:lnTo>
                  <a:pt x="1301" y="969295"/>
                </a:lnTo>
                <a:lnTo>
                  <a:pt x="1317" y="968220"/>
                </a:lnTo>
                <a:close/>
              </a:path>
              <a:path w="650239" h="999490">
                <a:moveTo>
                  <a:pt x="608467" y="938529"/>
                </a:moveTo>
                <a:lnTo>
                  <a:pt x="602302" y="938529"/>
                </a:lnTo>
                <a:lnTo>
                  <a:pt x="593817" y="939799"/>
                </a:lnTo>
                <a:lnTo>
                  <a:pt x="590258" y="941122"/>
                </a:lnTo>
                <a:lnTo>
                  <a:pt x="589069" y="944879"/>
                </a:lnTo>
                <a:lnTo>
                  <a:pt x="588021" y="955039"/>
                </a:lnTo>
                <a:lnTo>
                  <a:pt x="587950" y="961958"/>
                </a:lnTo>
                <a:lnTo>
                  <a:pt x="588289" y="965199"/>
                </a:lnTo>
                <a:lnTo>
                  <a:pt x="589099" y="969009"/>
                </a:lnTo>
                <a:lnTo>
                  <a:pt x="595880" y="961958"/>
                </a:lnTo>
                <a:lnTo>
                  <a:pt x="596970" y="955039"/>
                </a:lnTo>
                <a:lnTo>
                  <a:pt x="604732" y="944879"/>
                </a:lnTo>
                <a:lnTo>
                  <a:pt x="617188" y="939799"/>
                </a:lnTo>
                <a:lnTo>
                  <a:pt x="621878" y="939799"/>
                </a:lnTo>
                <a:lnTo>
                  <a:pt x="608467" y="938529"/>
                </a:lnTo>
                <a:close/>
              </a:path>
              <a:path w="650239" h="999490">
                <a:moveTo>
                  <a:pt x="595880" y="961958"/>
                </a:moveTo>
                <a:lnTo>
                  <a:pt x="589099" y="969009"/>
                </a:lnTo>
                <a:lnTo>
                  <a:pt x="594769" y="969009"/>
                </a:lnTo>
                <a:lnTo>
                  <a:pt x="595880" y="961958"/>
                </a:lnTo>
                <a:close/>
              </a:path>
              <a:path w="650239" h="999490">
                <a:moveTo>
                  <a:pt x="12641" y="893155"/>
                </a:moveTo>
                <a:lnTo>
                  <a:pt x="11652" y="895349"/>
                </a:lnTo>
                <a:lnTo>
                  <a:pt x="10959" y="913129"/>
                </a:lnTo>
                <a:lnTo>
                  <a:pt x="9301" y="925829"/>
                </a:lnTo>
                <a:lnTo>
                  <a:pt x="7100" y="935989"/>
                </a:lnTo>
                <a:lnTo>
                  <a:pt x="4778" y="942339"/>
                </a:lnTo>
                <a:lnTo>
                  <a:pt x="2754" y="949959"/>
                </a:lnTo>
                <a:lnTo>
                  <a:pt x="1450" y="958849"/>
                </a:lnTo>
                <a:lnTo>
                  <a:pt x="1317" y="968220"/>
                </a:lnTo>
                <a:lnTo>
                  <a:pt x="6238" y="955039"/>
                </a:lnTo>
                <a:lnTo>
                  <a:pt x="15968" y="947419"/>
                </a:lnTo>
                <a:lnTo>
                  <a:pt x="30317" y="944879"/>
                </a:lnTo>
                <a:lnTo>
                  <a:pt x="36216" y="944879"/>
                </a:lnTo>
                <a:lnTo>
                  <a:pt x="30866" y="939799"/>
                </a:lnTo>
                <a:lnTo>
                  <a:pt x="34794" y="938529"/>
                </a:lnTo>
                <a:lnTo>
                  <a:pt x="58158" y="938529"/>
                </a:lnTo>
                <a:lnTo>
                  <a:pt x="55150" y="929639"/>
                </a:lnTo>
                <a:lnTo>
                  <a:pt x="52648" y="920749"/>
                </a:lnTo>
                <a:lnTo>
                  <a:pt x="50665" y="908049"/>
                </a:lnTo>
                <a:lnTo>
                  <a:pt x="50462" y="904239"/>
                </a:lnTo>
                <a:lnTo>
                  <a:pt x="34572" y="904239"/>
                </a:lnTo>
                <a:lnTo>
                  <a:pt x="22213" y="902969"/>
                </a:lnTo>
                <a:lnTo>
                  <a:pt x="13246" y="895349"/>
                </a:lnTo>
                <a:lnTo>
                  <a:pt x="12641" y="893155"/>
                </a:lnTo>
                <a:close/>
              </a:path>
              <a:path w="650239" h="999490">
                <a:moveTo>
                  <a:pt x="37560" y="946156"/>
                </a:moveTo>
                <a:lnTo>
                  <a:pt x="60292" y="967739"/>
                </a:lnTo>
                <a:lnTo>
                  <a:pt x="54647" y="955039"/>
                </a:lnTo>
                <a:lnTo>
                  <a:pt x="44727" y="947419"/>
                </a:lnTo>
                <a:lnTo>
                  <a:pt x="37560" y="946156"/>
                </a:lnTo>
                <a:close/>
              </a:path>
              <a:path w="650239" h="999490">
                <a:moveTo>
                  <a:pt x="43807" y="938529"/>
                </a:moveTo>
                <a:lnTo>
                  <a:pt x="34794" y="938529"/>
                </a:lnTo>
                <a:lnTo>
                  <a:pt x="30866" y="939799"/>
                </a:lnTo>
                <a:lnTo>
                  <a:pt x="37560" y="946156"/>
                </a:lnTo>
                <a:lnTo>
                  <a:pt x="44727" y="947419"/>
                </a:lnTo>
                <a:lnTo>
                  <a:pt x="54647" y="955039"/>
                </a:lnTo>
                <a:lnTo>
                  <a:pt x="60292" y="967739"/>
                </a:lnTo>
                <a:lnTo>
                  <a:pt x="60825" y="967739"/>
                </a:lnTo>
                <a:lnTo>
                  <a:pt x="61300" y="961389"/>
                </a:lnTo>
                <a:lnTo>
                  <a:pt x="61263" y="952499"/>
                </a:lnTo>
                <a:lnTo>
                  <a:pt x="59908" y="943609"/>
                </a:lnTo>
                <a:lnTo>
                  <a:pt x="58974" y="940897"/>
                </a:lnTo>
                <a:lnTo>
                  <a:pt x="55213" y="939799"/>
                </a:lnTo>
                <a:lnTo>
                  <a:pt x="43807" y="938529"/>
                </a:lnTo>
                <a:close/>
              </a:path>
              <a:path w="650239" h="999490">
                <a:moveTo>
                  <a:pt x="617188" y="939799"/>
                </a:moveTo>
                <a:lnTo>
                  <a:pt x="604732" y="944879"/>
                </a:lnTo>
                <a:lnTo>
                  <a:pt x="596970" y="955039"/>
                </a:lnTo>
                <a:lnTo>
                  <a:pt x="595880" y="961958"/>
                </a:lnTo>
                <a:lnTo>
                  <a:pt x="617188" y="939799"/>
                </a:lnTo>
                <a:close/>
              </a:path>
              <a:path w="650239" h="999490">
                <a:moveTo>
                  <a:pt x="436510" y="952499"/>
                </a:moveTo>
                <a:lnTo>
                  <a:pt x="412339" y="952499"/>
                </a:lnTo>
                <a:lnTo>
                  <a:pt x="394673" y="953769"/>
                </a:lnTo>
                <a:lnTo>
                  <a:pt x="446328" y="953769"/>
                </a:lnTo>
                <a:lnTo>
                  <a:pt x="436510" y="952499"/>
                </a:lnTo>
                <a:close/>
              </a:path>
              <a:path w="650239" h="999490">
                <a:moveTo>
                  <a:pt x="497535" y="949959"/>
                </a:moveTo>
                <a:lnTo>
                  <a:pt x="486330" y="949959"/>
                </a:lnTo>
                <a:lnTo>
                  <a:pt x="473377" y="951238"/>
                </a:lnTo>
                <a:lnTo>
                  <a:pt x="459773" y="953769"/>
                </a:lnTo>
                <a:lnTo>
                  <a:pt x="535166" y="953769"/>
                </a:lnTo>
                <a:lnTo>
                  <a:pt x="537307" y="951238"/>
                </a:lnTo>
                <a:lnTo>
                  <a:pt x="510804" y="951229"/>
                </a:lnTo>
                <a:lnTo>
                  <a:pt x="497535" y="949959"/>
                </a:lnTo>
                <a:close/>
              </a:path>
              <a:path w="650239" h="999490">
                <a:moveTo>
                  <a:pt x="145102" y="951229"/>
                </a:moveTo>
                <a:lnTo>
                  <a:pt x="130007" y="951238"/>
                </a:lnTo>
                <a:lnTo>
                  <a:pt x="114962" y="952499"/>
                </a:lnTo>
                <a:lnTo>
                  <a:pt x="159243" y="952499"/>
                </a:lnTo>
                <a:lnTo>
                  <a:pt x="145102" y="951229"/>
                </a:lnTo>
                <a:close/>
              </a:path>
              <a:path w="650239" h="999490">
                <a:moveTo>
                  <a:pt x="300650" y="951229"/>
                </a:moveTo>
                <a:lnTo>
                  <a:pt x="212605" y="951238"/>
                </a:lnTo>
                <a:lnTo>
                  <a:pt x="199116" y="952499"/>
                </a:lnTo>
                <a:lnTo>
                  <a:pt x="315383" y="952499"/>
                </a:lnTo>
                <a:lnTo>
                  <a:pt x="300650" y="951229"/>
                </a:lnTo>
                <a:close/>
              </a:path>
              <a:path w="650239" h="999490">
                <a:moveTo>
                  <a:pt x="275207" y="949959"/>
                </a:moveTo>
                <a:lnTo>
                  <a:pt x="244063" y="949959"/>
                </a:lnTo>
                <a:lnTo>
                  <a:pt x="228385" y="951229"/>
                </a:lnTo>
                <a:lnTo>
                  <a:pt x="286844" y="951229"/>
                </a:lnTo>
                <a:lnTo>
                  <a:pt x="275207" y="949959"/>
                </a:lnTo>
                <a:close/>
              </a:path>
              <a:path w="650239" h="999490">
                <a:moveTo>
                  <a:pt x="534087" y="949959"/>
                </a:moveTo>
                <a:lnTo>
                  <a:pt x="521945" y="951229"/>
                </a:lnTo>
                <a:lnTo>
                  <a:pt x="537284" y="951229"/>
                </a:lnTo>
                <a:lnTo>
                  <a:pt x="534087" y="949959"/>
                </a:lnTo>
                <a:close/>
              </a:path>
              <a:path w="650239" h="999490">
                <a:moveTo>
                  <a:pt x="36216" y="944879"/>
                </a:moveTo>
                <a:lnTo>
                  <a:pt x="30317" y="944879"/>
                </a:lnTo>
                <a:lnTo>
                  <a:pt x="37560" y="946156"/>
                </a:lnTo>
                <a:lnTo>
                  <a:pt x="36216" y="944879"/>
                </a:lnTo>
                <a:close/>
              </a:path>
              <a:path w="650239" h="999490">
                <a:moveTo>
                  <a:pt x="602238" y="889170"/>
                </a:moveTo>
                <a:lnTo>
                  <a:pt x="599230" y="896619"/>
                </a:lnTo>
                <a:lnTo>
                  <a:pt x="598050" y="915669"/>
                </a:lnTo>
                <a:lnTo>
                  <a:pt x="595238" y="927099"/>
                </a:lnTo>
                <a:lnTo>
                  <a:pt x="591881" y="935989"/>
                </a:lnTo>
                <a:lnTo>
                  <a:pt x="590258" y="941122"/>
                </a:lnTo>
                <a:lnTo>
                  <a:pt x="593817" y="939799"/>
                </a:lnTo>
                <a:lnTo>
                  <a:pt x="602302" y="938529"/>
                </a:lnTo>
                <a:lnTo>
                  <a:pt x="646854" y="938529"/>
                </a:lnTo>
                <a:lnTo>
                  <a:pt x="646074" y="935989"/>
                </a:lnTo>
                <a:lnTo>
                  <a:pt x="643179" y="929639"/>
                </a:lnTo>
                <a:lnTo>
                  <a:pt x="640236" y="920749"/>
                </a:lnTo>
                <a:lnTo>
                  <a:pt x="637757" y="908049"/>
                </a:lnTo>
                <a:lnTo>
                  <a:pt x="637254" y="901699"/>
                </a:lnTo>
                <a:lnTo>
                  <a:pt x="612777" y="901699"/>
                </a:lnTo>
                <a:lnTo>
                  <a:pt x="603181" y="897889"/>
                </a:lnTo>
                <a:lnTo>
                  <a:pt x="602238" y="889170"/>
                </a:lnTo>
                <a:close/>
              </a:path>
              <a:path w="650239" h="999490">
                <a:moveTo>
                  <a:pt x="58158" y="938529"/>
                </a:moveTo>
                <a:lnTo>
                  <a:pt x="43807" y="938529"/>
                </a:lnTo>
                <a:lnTo>
                  <a:pt x="55213" y="939799"/>
                </a:lnTo>
                <a:lnTo>
                  <a:pt x="58974" y="940897"/>
                </a:lnTo>
                <a:lnTo>
                  <a:pt x="58158" y="938529"/>
                </a:lnTo>
                <a:close/>
              </a:path>
              <a:path w="650239" h="999490">
                <a:moveTo>
                  <a:pt x="28546" y="880109"/>
                </a:moveTo>
                <a:lnTo>
                  <a:pt x="16800" y="883919"/>
                </a:lnTo>
                <a:lnTo>
                  <a:pt x="12641" y="893155"/>
                </a:lnTo>
                <a:lnTo>
                  <a:pt x="13246" y="895349"/>
                </a:lnTo>
                <a:lnTo>
                  <a:pt x="22213" y="902969"/>
                </a:lnTo>
                <a:lnTo>
                  <a:pt x="34572" y="904239"/>
                </a:lnTo>
                <a:lnTo>
                  <a:pt x="45511" y="899159"/>
                </a:lnTo>
                <a:lnTo>
                  <a:pt x="49710" y="890096"/>
                </a:lnTo>
                <a:lnTo>
                  <a:pt x="49652" y="888999"/>
                </a:lnTo>
                <a:lnTo>
                  <a:pt x="41344" y="881379"/>
                </a:lnTo>
                <a:lnTo>
                  <a:pt x="28546" y="880109"/>
                </a:lnTo>
                <a:close/>
              </a:path>
              <a:path w="650239" h="999490">
                <a:moveTo>
                  <a:pt x="49710" y="890096"/>
                </a:moveTo>
                <a:lnTo>
                  <a:pt x="45511" y="899159"/>
                </a:lnTo>
                <a:lnTo>
                  <a:pt x="34572" y="904239"/>
                </a:lnTo>
                <a:lnTo>
                  <a:pt x="50462" y="904239"/>
                </a:lnTo>
                <a:lnTo>
                  <a:pt x="49710" y="890096"/>
                </a:lnTo>
                <a:close/>
              </a:path>
              <a:path w="650239" h="999490">
                <a:moveTo>
                  <a:pt x="614785" y="881379"/>
                </a:moveTo>
                <a:lnTo>
                  <a:pt x="603846" y="885189"/>
                </a:lnTo>
                <a:lnTo>
                  <a:pt x="602307" y="888999"/>
                </a:lnTo>
                <a:lnTo>
                  <a:pt x="602339" y="890096"/>
                </a:lnTo>
                <a:lnTo>
                  <a:pt x="603181" y="897889"/>
                </a:lnTo>
                <a:lnTo>
                  <a:pt x="612777" y="901699"/>
                </a:lnTo>
                <a:lnTo>
                  <a:pt x="624244" y="900429"/>
                </a:lnTo>
                <a:lnTo>
                  <a:pt x="633730" y="894079"/>
                </a:lnTo>
                <a:lnTo>
                  <a:pt x="635244" y="888293"/>
                </a:lnTo>
                <a:lnTo>
                  <a:pt x="627202" y="882649"/>
                </a:lnTo>
                <a:lnTo>
                  <a:pt x="614785" y="881379"/>
                </a:lnTo>
                <a:close/>
              </a:path>
              <a:path w="650239" h="999490">
                <a:moveTo>
                  <a:pt x="635244" y="888293"/>
                </a:moveTo>
                <a:lnTo>
                  <a:pt x="633730" y="894079"/>
                </a:lnTo>
                <a:lnTo>
                  <a:pt x="624244" y="900429"/>
                </a:lnTo>
                <a:lnTo>
                  <a:pt x="612777" y="901699"/>
                </a:lnTo>
                <a:lnTo>
                  <a:pt x="637254" y="901699"/>
                </a:lnTo>
                <a:lnTo>
                  <a:pt x="636250" y="888999"/>
                </a:lnTo>
                <a:lnTo>
                  <a:pt x="635244" y="888293"/>
                </a:lnTo>
                <a:close/>
              </a:path>
              <a:path w="650239" h="999490">
                <a:moveTo>
                  <a:pt x="14343" y="505641"/>
                </a:moveTo>
                <a:lnTo>
                  <a:pt x="12397" y="513079"/>
                </a:lnTo>
                <a:lnTo>
                  <a:pt x="14088" y="524509"/>
                </a:lnTo>
                <a:lnTo>
                  <a:pt x="13453" y="538479"/>
                </a:lnTo>
                <a:lnTo>
                  <a:pt x="12732" y="548639"/>
                </a:lnTo>
                <a:lnTo>
                  <a:pt x="12726" y="566419"/>
                </a:lnTo>
                <a:lnTo>
                  <a:pt x="12552" y="576579"/>
                </a:lnTo>
                <a:lnTo>
                  <a:pt x="13272" y="585469"/>
                </a:lnTo>
                <a:lnTo>
                  <a:pt x="13495" y="596899"/>
                </a:lnTo>
                <a:lnTo>
                  <a:pt x="11081" y="613409"/>
                </a:lnTo>
                <a:lnTo>
                  <a:pt x="12268" y="636269"/>
                </a:lnTo>
                <a:lnTo>
                  <a:pt x="11942" y="648969"/>
                </a:lnTo>
                <a:lnTo>
                  <a:pt x="11856" y="655319"/>
                </a:lnTo>
                <a:lnTo>
                  <a:pt x="12390" y="670559"/>
                </a:lnTo>
                <a:lnTo>
                  <a:pt x="14458" y="681989"/>
                </a:lnTo>
                <a:lnTo>
                  <a:pt x="16763" y="690879"/>
                </a:lnTo>
                <a:lnTo>
                  <a:pt x="18137" y="701039"/>
                </a:lnTo>
                <a:lnTo>
                  <a:pt x="19150" y="715009"/>
                </a:lnTo>
                <a:lnTo>
                  <a:pt x="19141" y="737869"/>
                </a:lnTo>
                <a:lnTo>
                  <a:pt x="18246" y="750569"/>
                </a:lnTo>
                <a:lnTo>
                  <a:pt x="16878" y="760729"/>
                </a:lnTo>
                <a:lnTo>
                  <a:pt x="15511" y="772159"/>
                </a:lnTo>
                <a:lnTo>
                  <a:pt x="14529" y="787399"/>
                </a:lnTo>
                <a:lnTo>
                  <a:pt x="15306" y="801369"/>
                </a:lnTo>
                <a:lnTo>
                  <a:pt x="16255" y="815339"/>
                </a:lnTo>
                <a:lnTo>
                  <a:pt x="16717" y="825499"/>
                </a:lnTo>
                <a:lnTo>
                  <a:pt x="16148" y="833119"/>
                </a:lnTo>
                <a:lnTo>
                  <a:pt x="13313" y="859789"/>
                </a:lnTo>
                <a:lnTo>
                  <a:pt x="12031" y="875029"/>
                </a:lnTo>
                <a:lnTo>
                  <a:pt x="11641" y="885189"/>
                </a:lnTo>
                <a:lnTo>
                  <a:pt x="11541" y="889170"/>
                </a:lnTo>
                <a:lnTo>
                  <a:pt x="12641" y="893155"/>
                </a:lnTo>
                <a:lnTo>
                  <a:pt x="16800" y="883919"/>
                </a:lnTo>
                <a:lnTo>
                  <a:pt x="28546" y="880109"/>
                </a:lnTo>
                <a:lnTo>
                  <a:pt x="49958" y="880109"/>
                </a:lnTo>
                <a:lnTo>
                  <a:pt x="49921" y="878839"/>
                </a:lnTo>
                <a:lnTo>
                  <a:pt x="49368" y="866139"/>
                </a:lnTo>
                <a:lnTo>
                  <a:pt x="48702" y="852169"/>
                </a:lnTo>
                <a:lnTo>
                  <a:pt x="48063" y="838199"/>
                </a:lnTo>
                <a:lnTo>
                  <a:pt x="47636" y="825499"/>
                </a:lnTo>
                <a:lnTo>
                  <a:pt x="47561" y="821689"/>
                </a:lnTo>
                <a:lnTo>
                  <a:pt x="47482" y="815339"/>
                </a:lnTo>
                <a:lnTo>
                  <a:pt x="47558" y="806449"/>
                </a:lnTo>
                <a:lnTo>
                  <a:pt x="47682" y="801369"/>
                </a:lnTo>
                <a:lnTo>
                  <a:pt x="47748" y="796289"/>
                </a:lnTo>
                <a:lnTo>
                  <a:pt x="47655" y="778509"/>
                </a:lnTo>
                <a:lnTo>
                  <a:pt x="47467" y="770889"/>
                </a:lnTo>
                <a:lnTo>
                  <a:pt x="46229" y="758189"/>
                </a:lnTo>
                <a:lnTo>
                  <a:pt x="45089" y="740409"/>
                </a:lnTo>
                <a:lnTo>
                  <a:pt x="45460" y="726439"/>
                </a:lnTo>
                <a:lnTo>
                  <a:pt x="46791" y="715009"/>
                </a:lnTo>
                <a:lnTo>
                  <a:pt x="48531" y="704849"/>
                </a:lnTo>
                <a:lnTo>
                  <a:pt x="50131" y="695959"/>
                </a:lnTo>
                <a:lnTo>
                  <a:pt x="51038" y="685799"/>
                </a:lnTo>
                <a:lnTo>
                  <a:pt x="50982" y="665479"/>
                </a:lnTo>
                <a:lnTo>
                  <a:pt x="50909" y="661669"/>
                </a:lnTo>
                <a:lnTo>
                  <a:pt x="50418" y="648969"/>
                </a:lnTo>
                <a:lnTo>
                  <a:pt x="49126" y="622299"/>
                </a:lnTo>
                <a:lnTo>
                  <a:pt x="48542" y="608329"/>
                </a:lnTo>
                <a:lnTo>
                  <a:pt x="48925" y="585469"/>
                </a:lnTo>
                <a:lnTo>
                  <a:pt x="48859" y="576579"/>
                </a:lnTo>
                <a:lnTo>
                  <a:pt x="48750" y="570229"/>
                </a:lnTo>
                <a:lnTo>
                  <a:pt x="47626" y="557529"/>
                </a:lnTo>
                <a:lnTo>
                  <a:pt x="46641" y="544829"/>
                </a:lnTo>
                <a:lnTo>
                  <a:pt x="46341" y="532129"/>
                </a:lnTo>
                <a:lnTo>
                  <a:pt x="47409" y="521969"/>
                </a:lnTo>
                <a:lnTo>
                  <a:pt x="48249" y="509269"/>
                </a:lnTo>
                <a:lnTo>
                  <a:pt x="23049" y="509269"/>
                </a:lnTo>
                <a:lnTo>
                  <a:pt x="14343" y="505641"/>
                </a:lnTo>
                <a:close/>
              </a:path>
              <a:path w="650239" h="999490">
                <a:moveTo>
                  <a:pt x="49958" y="880109"/>
                </a:moveTo>
                <a:lnTo>
                  <a:pt x="28546" y="880109"/>
                </a:lnTo>
                <a:lnTo>
                  <a:pt x="41344" y="881379"/>
                </a:lnTo>
                <a:lnTo>
                  <a:pt x="49652" y="888999"/>
                </a:lnTo>
                <a:lnTo>
                  <a:pt x="49710" y="890096"/>
                </a:lnTo>
                <a:lnTo>
                  <a:pt x="50140" y="889170"/>
                </a:lnTo>
                <a:lnTo>
                  <a:pt x="50033" y="882649"/>
                </a:lnTo>
                <a:lnTo>
                  <a:pt x="49958" y="880109"/>
                </a:lnTo>
                <a:close/>
              </a:path>
              <a:path w="650239" h="999490">
                <a:moveTo>
                  <a:pt x="600949" y="500825"/>
                </a:moveTo>
                <a:lnTo>
                  <a:pt x="599563" y="504189"/>
                </a:lnTo>
                <a:lnTo>
                  <a:pt x="599861" y="514349"/>
                </a:lnTo>
                <a:lnTo>
                  <a:pt x="601080" y="539749"/>
                </a:lnTo>
                <a:lnTo>
                  <a:pt x="601718" y="553719"/>
                </a:lnTo>
                <a:lnTo>
                  <a:pt x="602145" y="566419"/>
                </a:lnTo>
                <a:lnTo>
                  <a:pt x="602254" y="585469"/>
                </a:lnTo>
                <a:lnTo>
                  <a:pt x="602068" y="593089"/>
                </a:lnTo>
                <a:lnTo>
                  <a:pt x="602001" y="608329"/>
                </a:lnTo>
                <a:lnTo>
                  <a:pt x="602314" y="621029"/>
                </a:lnTo>
                <a:lnTo>
                  <a:pt x="603552" y="634999"/>
                </a:lnTo>
                <a:lnTo>
                  <a:pt x="604517" y="648969"/>
                </a:lnTo>
                <a:lnTo>
                  <a:pt x="601250" y="687069"/>
                </a:lnTo>
                <a:lnTo>
                  <a:pt x="599650" y="695959"/>
                </a:lnTo>
                <a:lnTo>
                  <a:pt x="598742" y="707389"/>
                </a:lnTo>
                <a:lnTo>
                  <a:pt x="598727" y="722629"/>
                </a:lnTo>
                <a:lnTo>
                  <a:pt x="598873" y="730249"/>
                </a:lnTo>
                <a:lnTo>
                  <a:pt x="599364" y="742949"/>
                </a:lnTo>
                <a:lnTo>
                  <a:pt x="600655" y="769619"/>
                </a:lnTo>
                <a:lnTo>
                  <a:pt x="601238" y="783589"/>
                </a:lnTo>
                <a:lnTo>
                  <a:pt x="601026" y="796289"/>
                </a:lnTo>
                <a:lnTo>
                  <a:pt x="600922" y="815339"/>
                </a:lnTo>
                <a:lnTo>
                  <a:pt x="601031" y="821689"/>
                </a:lnTo>
                <a:lnTo>
                  <a:pt x="602155" y="834389"/>
                </a:lnTo>
                <a:lnTo>
                  <a:pt x="603141" y="847089"/>
                </a:lnTo>
                <a:lnTo>
                  <a:pt x="603441" y="859789"/>
                </a:lnTo>
                <a:lnTo>
                  <a:pt x="602372" y="871219"/>
                </a:lnTo>
                <a:lnTo>
                  <a:pt x="601533" y="882649"/>
                </a:lnTo>
                <a:lnTo>
                  <a:pt x="602238" y="889170"/>
                </a:lnTo>
                <a:lnTo>
                  <a:pt x="603846" y="885189"/>
                </a:lnTo>
                <a:lnTo>
                  <a:pt x="614785" y="881379"/>
                </a:lnTo>
                <a:lnTo>
                  <a:pt x="637052" y="881379"/>
                </a:lnTo>
                <a:lnTo>
                  <a:pt x="637384" y="880109"/>
                </a:lnTo>
                <a:lnTo>
                  <a:pt x="635694" y="867409"/>
                </a:lnTo>
                <a:lnTo>
                  <a:pt x="636329" y="853439"/>
                </a:lnTo>
                <a:lnTo>
                  <a:pt x="637049" y="843279"/>
                </a:lnTo>
                <a:lnTo>
                  <a:pt x="637129" y="821689"/>
                </a:lnTo>
                <a:lnTo>
                  <a:pt x="637229" y="815339"/>
                </a:lnTo>
                <a:lnTo>
                  <a:pt x="636510" y="806449"/>
                </a:lnTo>
                <a:lnTo>
                  <a:pt x="636286" y="796289"/>
                </a:lnTo>
                <a:lnTo>
                  <a:pt x="638701" y="778509"/>
                </a:lnTo>
                <a:lnTo>
                  <a:pt x="638162" y="769619"/>
                </a:lnTo>
                <a:lnTo>
                  <a:pt x="637513" y="756919"/>
                </a:lnTo>
                <a:lnTo>
                  <a:pt x="637847" y="742949"/>
                </a:lnTo>
                <a:lnTo>
                  <a:pt x="637921" y="736599"/>
                </a:lnTo>
                <a:lnTo>
                  <a:pt x="637392" y="722629"/>
                </a:lnTo>
                <a:lnTo>
                  <a:pt x="635324" y="709929"/>
                </a:lnTo>
                <a:lnTo>
                  <a:pt x="633019" y="701039"/>
                </a:lnTo>
                <a:lnTo>
                  <a:pt x="631645" y="690879"/>
                </a:lnTo>
                <a:lnTo>
                  <a:pt x="630632" y="676909"/>
                </a:lnTo>
                <a:lnTo>
                  <a:pt x="630650" y="654049"/>
                </a:lnTo>
                <a:lnTo>
                  <a:pt x="631536" y="642619"/>
                </a:lnTo>
                <a:lnTo>
                  <a:pt x="634271" y="619759"/>
                </a:lnTo>
                <a:lnTo>
                  <a:pt x="635252" y="605789"/>
                </a:lnTo>
                <a:lnTo>
                  <a:pt x="634475" y="590549"/>
                </a:lnTo>
                <a:lnTo>
                  <a:pt x="633526" y="576579"/>
                </a:lnTo>
                <a:lnTo>
                  <a:pt x="633063" y="566419"/>
                </a:lnTo>
                <a:lnTo>
                  <a:pt x="633633" y="558799"/>
                </a:lnTo>
                <a:lnTo>
                  <a:pt x="636468" y="532129"/>
                </a:lnTo>
                <a:lnTo>
                  <a:pt x="637751" y="516889"/>
                </a:lnTo>
                <a:lnTo>
                  <a:pt x="637946" y="511809"/>
                </a:lnTo>
                <a:lnTo>
                  <a:pt x="609937" y="511809"/>
                </a:lnTo>
                <a:lnTo>
                  <a:pt x="601045" y="504189"/>
                </a:lnTo>
                <a:lnTo>
                  <a:pt x="600949" y="500825"/>
                </a:lnTo>
                <a:close/>
              </a:path>
              <a:path w="650239" h="999490">
                <a:moveTo>
                  <a:pt x="637052" y="881379"/>
                </a:moveTo>
                <a:lnTo>
                  <a:pt x="614785" y="881379"/>
                </a:lnTo>
                <a:lnTo>
                  <a:pt x="627202" y="882649"/>
                </a:lnTo>
                <a:lnTo>
                  <a:pt x="635244" y="888293"/>
                </a:lnTo>
                <a:lnTo>
                  <a:pt x="637052" y="881379"/>
                </a:lnTo>
                <a:close/>
              </a:path>
              <a:path w="650239" h="999490">
                <a:moveTo>
                  <a:pt x="615209" y="487679"/>
                </a:moveTo>
                <a:lnTo>
                  <a:pt x="604271" y="492759"/>
                </a:lnTo>
                <a:lnTo>
                  <a:pt x="601132" y="500379"/>
                </a:lnTo>
                <a:lnTo>
                  <a:pt x="601045" y="504189"/>
                </a:lnTo>
                <a:lnTo>
                  <a:pt x="609937" y="511809"/>
                </a:lnTo>
                <a:lnTo>
                  <a:pt x="622398" y="511809"/>
                </a:lnTo>
                <a:lnTo>
                  <a:pt x="633493" y="507999"/>
                </a:lnTo>
                <a:lnTo>
                  <a:pt x="637403" y="499714"/>
                </a:lnTo>
                <a:lnTo>
                  <a:pt x="636536" y="496569"/>
                </a:lnTo>
                <a:lnTo>
                  <a:pt x="627568" y="488949"/>
                </a:lnTo>
                <a:lnTo>
                  <a:pt x="615209" y="487679"/>
                </a:lnTo>
                <a:close/>
              </a:path>
              <a:path w="650239" h="999490">
                <a:moveTo>
                  <a:pt x="637403" y="499714"/>
                </a:moveTo>
                <a:lnTo>
                  <a:pt x="633493" y="507999"/>
                </a:lnTo>
                <a:lnTo>
                  <a:pt x="622398" y="511809"/>
                </a:lnTo>
                <a:lnTo>
                  <a:pt x="637946" y="511809"/>
                </a:lnTo>
                <a:lnTo>
                  <a:pt x="638288" y="502919"/>
                </a:lnTo>
                <a:lnTo>
                  <a:pt x="637403" y="499714"/>
                </a:lnTo>
                <a:close/>
              </a:path>
              <a:path w="650239" h="999490">
                <a:moveTo>
                  <a:pt x="37005" y="490219"/>
                </a:moveTo>
                <a:lnTo>
                  <a:pt x="25539" y="491489"/>
                </a:lnTo>
                <a:lnTo>
                  <a:pt x="16052" y="499109"/>
                </a:lnTo>
                <a:lnTo>
                  <a:pt x="14343" y="505641"/>
                </a:lnTo>
                <a:lnTo>
                  <a:pt x="23049" y="509269"/>
                </a:lnTo>
                <a:lnTo>
                  <a:pt x="35069" y="507999"/>
                </a:lnTo>
                <a:lnTo>
                  <a:pt x="45422" y="500379"/>
                </a:lnTo>
                <a:lnTo>
                  <a:pt x="46757" y="495467"/>
                </a:lnTo>
                <a:lnTo>
                  <a:pt x="46601" y="494029"/>
                </a:lnTo>
                <a:lnTo>
                  <a:pt x="37005" y="490219"/>
                </a:lnTo>
                <a:close/>
              </a:path>
              <a:path w="650239" h="999490">
                <a:moveTo>
                  <a:pt x="46757" y="495467"/>
                </a:moveTo>
                <a:lnTo>
                  <a:pt x="45422" y="500379"/>
                </a:lnTo>
                <a:lnTo>
                  <a:pt x="35069" y="507999"/>
                </a:lnTo>
                <a:lnTo>
                  <a:pt x="23049" y="509269"/>
                </a:lnTo>
                <a:lnTo>
                  <a:pt x="48249" y="509269"/>
                </a:lnTo>
                <a:lnTo>
                  <a:pt x="46757" y="495467"/>
                </a:lnTo>
                <a:close/>
              </a:path>
              <a:path w="650239" h="999490">
                <a:moveTo>
                  <a:pt x="12204" y="107904"/>
                </a:moveTo>
                <a:lnTo>
                  <a:pt x="11494" y="109219"/>
                </a:lnTo>
                <a:lnTo>
                  <a:pt x="11753" y="123189"/>
                </a:lnTo>
                <a:lnTo>
                  <a:pt x="12362" y="137159"/>
                </a:lnTo>
                <a:lnTo>
                  <a:pt x="13615" y="160019"/>
                </a:lnTo>
                <a:lnTo>
                  <a:pt x="13058" y="176529"/>
                </a:lnTo>
                <a:lnTo>
                  <a:pt x="12036" y="186689"/>
                </a:lnTo>
                <a:lnTo>
                  <a:pt x="13442" y="196849"/>
                </a:lnTo>
                <a:lnTo>
                  <a:pt x="15830" y="207009"/>
                </a:lnTo>
                <a:lnTo>
                  <a:pt x="17726" y="219709"/>
                </a:lnTo>
                <a:lnTo>
                  <a:pt x="18477" y="234949"/>
                </a:lnTo>
                <a:lnTo>
                  <a:pt x="16524" y="259079"/>
                </a:lnTo>
                <a:lnTo>
                  <a:pt x="16319" y="270509"/>
                </a:lnTo>
                <a:lnTo>
                  <a:pt x="15508" y="311149"/>
                </a:lnTo>
                <a:lnTo>
                  <a:pt x="12283" y="350519"/>
                </a:lnTo>
                <a:lnTo>
                  <a:pt x="11731" y="359409"/>
                </a:lnTo>
                <a:lnTo>
                  <a:pt x="11671" y="364489"/>
                </a:lnTo>
                <a:lnTo>
                  <a:pt x="12014" y="373379"/>
                </a:lnTo>
                <a:lnTo>
                  <a:pt x="13216" y="388619"/>
                </a:lnTo>
                <a:lnTo>
                  <a:pt x="14050" y="400049"/>
                </a:lnTo>
                <a:lnTo>
                  <a:pt x="14374" y="410209"/>
                </a:lnTo>
                <a:lnTo>
                  <a:pt x="14441" y="416559"/>
                </a:lnTo>
                <a:lnTo>
                  <a:pt x="14277" y="424179"/>
                </a:lnTo>
                <a:lnTo>
                  <a:pt x="13884" y="436879"/>
                </a:lnTo>
                <a:lnTo>
                  <a:pt x="13253" y="452119"/>
                </a:lnTo>
                <a:lnTo>
                  <a:pt x="12567" y="466089"/>
                </a:lnTo>
                <a:lnTo>
                  <a:pt x="12326" y="477519"/>
                </a:lnTo>
                <a:lnTo>
                  <a:pt x="12689" y="490219"/>
                </a:lnTo>
                <a:lnTo>
                  <a:pt x="13907" y="505459"/>
                </a:lnTo>
                <a:lnTo>
                  <a:pt x="14343" y="505641"/>
                </a:lnTo>
                <a:lnTo>
                  <a:pt x="16052" y="499109"/>
                </a:lnTo>
                <a:lnTo>
                  <a:pt x="25539" y="491489"/>
                </a:lnTo>
                <a:lnTo>
                  <a:pt x="37005" y="490219"/>
                </a:lnTo>
                <a:lnTo>
                  <a:pt x="48182" y="490219"/>
                </a:lnTo>
                <a:lnTo>
                  <a:pt x="49561" y="485139"/>
                </a:lnTo>
                <a:lnTo>
                  <a:pt x="48603" y="473709"/>
                </a:lnTo>
                <a:lnTo>
                  <a:pt x="50189" y="462279"/>
                </a:lnTo>
                <a:lnTo>
                  <a:pt x="50374" y="452119"/>
                </a:lnTo>
                <a:lnTo>
                  <a:pt x="48713" y="439419"/>
                </a:lnTo>
                <a:lnTo>
                  <a:pt x="46845" y="425449"/>
                </a:lnTo>
                <a:lnTo>
                  <a:pt x="46413" y="412749"/>
                </a:lnTo>
                <a:lnTo>
                  <a:pt x="47349" y="401319"/>
                </a:lnTo>
                <a:lnTo>
                  <a:pt x="47730" y="388619"/>
                </a:lnTo>
                <a:lnTo>
                  <a:pt x="46684" y="373379"/>
                </a:lnTo>
                <a:lnTo>
                  <a:pt x="46723" y="364489"/>
                </a:lnTo>
                <a:lnTo>
                  <a:pt x="47610" y="354329"/>
                </a:lnTo>
                <a:lnTo>
                  <a:pt x="48554" y="341629"/>
                </a:lnTo>
                <a:lnTo>
                  <a:pt x="48762" y="326389"/>
                </a:lnTo>
                <a:lnTo>
                  <a:pt x="47443" y="311149"/>
                </a:lnTo>
                <a:lnTo>
                  <a:pt x="47453" y="295909"/>
                </a:lnTo>
                <a:lnTo>
                  <a:pt x="48140" y="283209"/>
                </a:lnTo>
                <a:lnTo>
                  <a:pt x="50230" y="256539"/>
                </a:lnTo>
                <a:lnTo>
                  <a:pt x="50632" y="247649"/>
                </a:lnTo>
                <a:lnTo>
                  <a:pt x="48797" y="204469"/>
                </a:lnTo>
                <a:lnTo>
                  <a:pt x="47504" y="181609"/>
                </a:lnTo>
                <a:lnTo>
                  <a:pt x="47621" y="167639"/>
                </a:lnTo>
                <a:lnTo>
                  <a:pt x="47908" y="160019"/>
                </a:lnTo>
                <a:lnTo>
                  <a:pt x="48486" y="147319"/>
                </a:lnTo>
                <a:lnTo>
                  <a:pt x="48932" y="133349"/>
                </a:lnTo>
                <a:lnTo>
                  <a:pt x="49000" y="129539"/>
                </a:lnTo>
                <a:lnTo>
                  <a:pt x="49135" y="116839"/>
                </a:lnTo>
                <a:lnTo>
                  <a:pt x="27726" y="116839"/>
                </a:lnTo>
                <a:lnTo>
                  <a:pt x="17927" y="114299"/>
                </a:lnTo>
                <a:lnTo>
                  <a:pt x="12259" y="108008"/>
                </a:lnTo>
                <a:close/>
              </a:path>
              <a:path w="650239" h="999490">
                <a:moveTo>
                  <a:pt x="602686" y="112835"/>
                </a:moveTo>
                <a:lnTo>
                  <a:pt x="600219" y="121919"/>
                </a:lnTo>
                <a:lnTo>
                  <a:pt x="601177" y="133349"/>
                </a:lnTo>
                <a:lnTo>
                  <a:pt x="599591" y="144779"/>
                </a:lnTo>
                <a:lnTo>
                  <a:pt x="599407" y="154939"/>
                </a:lnTo>
                <a:lnTo>
                  <a:pt x="601069" y="167639"/>
                </a:lnTo>
                <a:lnTo>
                  <a:pt x="602937" y="181609"/>
                </a:lnTo>
                <a:lnTo>
                  <a:pt x="603212" y="190499"/>
                </a:lnTo>
                <a:lnTo>
                  <a:pt x="603252" y="196849"/>
                </a:lnTo>
                <a:lnTo>
                  <a:pt x="602433" y="205739"/>
                </a:lnTo>
                <a:lnTo>
                  <a:pt x="602051" y="218439"/>
                </a:lnTo>
                <a:lnTo>
                  <a:pt x="603098" y="233679"/>
                </a:lnTo>
                <a:lnTo>
                  <a:pt x="603058" y="242569"/>
                </a:lnTo>
                <a:lnTo>
                  <a:pt x="602171" y="252729"/>
                </a:lnTo>
                <a:lnTo>
                  <a:pt x="601227" y="265429"/>
                </a:lnTo>
                <a:lnTo>
                  <a:pt x="601019" y="280669"/>
                </a:lnTo>
                <a:lnTo>
                  <a:pt x="602339" y="295909"/>
                </a:lnTo>
                <a:lnTo>
                  <a:pt x="602329" y="311149"/>
                </a:lnTo>
                <a:lnTo>
                  <a:pt x="601641" y="323849"/>
                </a:lnTo>
                <a:lnTo>
                  <a:pt x="599552" y="350519"/>
                </a:lnTo>
                <a:lnTo>
                  <a:pt x="599150" y="359409"/>
                </a:lnTo>
                <a:lnTo>
                  <a:pt x="600984" y="402589"/>
                </a:lnTo>
                <a:lnTo>
                  <a:pt x="602201" y="424179"/>
                </a:lnTo>
                <a:lnTo>
                  <a:pt x="602257" y="436879"/>
                </a:lnTo>
                <a:lnTo>
                  <a:pt x="601251" y="462279"/>
                </a:lnTo>
                <a:lnTo>
                  <a:pt x="600808" y="474979"/>
                </a:lnTo>
                <a:lnTo>
                  <a:pt x="600719" y="492759"/>
                </a:lnTo>
                <a:lnTo>
                  <a:pt x="600949" y="500825"/>
                </a:lnTo>
                <a:lnTo>
                  <a:pt x="604271" y="492759"/>
                </a:lnTo>
                <a:lnTo>
                  <a:pt x="615209" y="487679"/>
                </a:lnTo>
                <a:lnTo>
                  <a:pt x="638099" y="487679"/>
                </a:lnTo>
                <a:lnTo>
                  <a:pt x="638028" y="483869"/>
                </a:lnTo>
                <a:lnTo>
                  <a:pt x="637419" y="469899"/>
                </a:lnTo>
                <a:lnTo>
                  <a:pt x="636165" y="447039"/>
                </a:lnTo>
                <a:lnTo>
                  <a:pt x="636723" y="430529"/>
                </a:lnTo>
                <a:lnTo>
                  <a:pt x="637744" y="420369"/>
                </a:lnTo>
                <a:lnTo>
                  <a:pt x="636339" y="410209"/>
                </a:lnTo>
                <a:lnTo>
                  <a:pt x="633951" y="400049"/>
                </a:lnTo>
                <a:lnTo>
                  <a:pt x="632055" y="387349"/>
                </a:lnTo>
                <a:lnTo>
                  <a:pt x="631304" y="373379"/>
                </a:lnTo>
                <a:lnTo>
                  <a:pt x="633257" y="347979"/>
                </a:lnTo>
                <a:lnTo>
                  <a:pt x="633462" y="336549"/>
                </a:lnTo>
                <a:lnTo>
                  <a:pt x="634273" y="295909"/>
                </a:lnTo>
                <a:lnTo>
                  <a:pt x="637497" y="256539"/>
                </a:lnTo>
                <a:lnTo>
                  <a:pt x="638207" y="246379"/>
                </a:lnTo>
                <a:lnTo>
                  <a:pt x="637767" y="233679"/>
                </a:lnTo>
                <a:lnTo>
                  <a:pt x="636565" y="218439"/>
                </a:lnTo>
                <a:lnTo>
                  <a:pt x="635732" y="207009"/>
                </a:lnTo>
                <a:lnTo>
                  <a:pt x="635375" y="196849"/>
                </a:lnTo>
                <a:lnTo>
                  <a:pt x="635432" y="186689"/>
                </a:lnTo>
                <a:lnTo>
                  <a:pt x="635583" y="180339"/>
                </a:lnTo>
                <a:lnTo>
                  <a:pt x="635897" y="170179"/>
                </a:lnTo>
                <a:lnTo>
                  <a:pt x="636528" y="154939"/>
                </a:lnTo>
                <a:lnTo>
                  <a:pt x="637213" y="140969"/>
                </a:lnTo>
                <a:lnTo>
                  <a:pt x="637454" y="129539"/>
                </a:lnTo>
                <a:lnTo>
                  <a:pt x="637164" y="119379"/>
                </a:lnTo>
                <a:lnTo>
                  <a:pt x="621234" y="119379"/>
                </a:lnTo>
                <a:lnTo>
                  <a:pt x="608436" y="118109"/>
                </a:lnTo>
                <a:lnTo>
                  <a:pt x="602686" y="112835"/>
                </a:lnTo>
                <a:close/>
              </a:path>
              <a:path w="650239" h="999490">
                <a:moveTo>
                  <a:pt x="638099" y="487679"/>
                </a:moveTo>
                <a:lnTo>
                  <a:pt x="615209" y="487679"/>
                </a:lnTo>
                <a:lnTo>
                  <a:pt x="627568" y="488949"/>
                </a:lnTo>
                <a:lnTo>
                  <a:pt x="636536" y="496569"/>
                </a:lnTo>
                <a:lnTo>
                  <a:pt x="637403" y="499714"/>
                </a:lnTo>
                <a:lnTo>
                  <a:pt x="638288" y="497839"/>
                </a:lnTo>
                <a:lnTo>
                  <a:pt x="638099" y="487679"/>
                </a:lnTo>
                <a:close/>
              </a:path>
              <a:path w="650239" h="999490">
                <a:moveTo>
                  <a:pt x="48182" y="490219"/>
                </a:moveTo>
                <a:lnTo>
                  <a:pt x="37005" y="490219"/>
                </a:lnTo>
                <a:lnTo>
                  <a:pt x="46601" y="494029"/>
                </a:lnTo>
                <a:lnTo>
                  <a:pt x="46757" y="495467"/>
                </a:lnTo>
                <a:lnTo>
                  <a:pt x="48182" y="490219"/>
                </a:lnTo>
                <a:close/>
              </a:path>
              <a:path w="650239" h="999490">
                <a:moveTo>
                  <a:pt x="626732" y="97789"/>
                </a:moveTo>
                <a:lnTo>
                  <a:pt x="614711" y="99059"/>
                </a:lnTo>
                <a:lnTo>
                  <a:pt x="604358" y="106679"/>
                </a:lnTo>
                <a:lnTo>
                  <a:pt x="602686" y="112835"/>
                </a:lnTo>
                <a:lnTo>
                  <a:pt x="608436" y="118109"/>
                </a:lnTo>
                <a:lnTo>
                  <a:pt x="621234" y="119379"/>
                </a:lnTo>
                <a:lnTo>
                  <a:pt x="632980" y="115569"/>
                </a:lnTo>
                <a:lnTo>
                  <a:pt x="636386" y="108008"/>
                </a:lnTo>
                <a:lnTo>
                  <a:pt x="635874" y="101599"/>
                </a:lnTo>
                <a:lnTo>
                  <a:pt x="626732" y="97789"/>
                </a:lnTo>
                <a:close/>
              </a:path>
              <a:path w="650239" h="999490">
                <a:moveTo>
                  <a:pt x="636386" y="108008"/>
                </a:moveTo>
                <a:lnTo>
                  <a:pt x="632980" y="115569"/>
                </a:lnTo>
                <a:lnTo>
                  <a:pt x="621234" y="119379"/>
                </a:lnTo>
                <a:lnTo>
                  <a:pt x="637164" y="119379"/>
                </a:lnTo>
                <a:lnTo>
                  <a:pt x="637091" y="116839"/>
                </a:lnTo>
                <a:lnTo>
                  <a:pt x="636386" y="108008"/>
                </a:lnTo>
                <a:close/>
              </a:path>
              <a:path w="650239" h="999490">
                <a:moveTo>
                  <a:pt x="39844" y="95249"/>
                </a:moveTo>
                <a:lnTo>
                  <a:pt x="27384" y="95249"/>
                </a:lnTo>
                <a:lnTo>
                  <a:pt x="16289" y="100329"/>
                </a:lnTo>
                <a:lnTo>
                  <a:pt x="12204" y="107904"/>
                </a:lnTo>
                <a:lnTo>
                  <a:pt x="17927" y="114299"/>
                </a:lnTo>
                <a:lnTo>
                  <a:pt x="27726" y="116839"/>
                </a:lnTo>
                <a:lnTo>
                  <a:pt x="38548" y="114299"/>
                </a:lnTo>
                <a:lnTo>
                  <a:pt x="47334" y="106679"/>
                </a:lnTo>
                <a:lnTo>
                  <a:pt x="48275" y="102474"/>
                </a:lnTo>
                <a:lnTo>
                  <a:pt x="39844" y="95249"/>
                </a:lnTo>
                <a:close/>
              </a:path>
              <a:path w="650239" h="999490">
                <a:moveTo>
                  <a:pt x="48275" y="102474"/>
                </a:moveTo>
                <a:lnTo>
                  <a:pt x="47334" y="106679"/>
                </a:lnTo>
                <a:lnTo>
                  <a:pt x="38548" y="114299"/>
                </a:lnTo>
                <a:lnTo>
                  <a:pt x="27726" y="116839"/>
                </a:lnTo>
                <a:lnTo>
                  <a:pt x="49135" y="116839"/>
                </a:lnTo>
                <a:lnTo>
                  <a:pt x="48736" y="102869"/>
                </a:lnTo>
                <a:lnTo>
                  <a:pt x="48275" y="102474"/>
                </a:lnTo>
                <a:close/>
              </a:path>
              <a:path w="650239" h="999490">
                <a:moveTo>
                  <a:pt x="590808" y="58592"/>
                </a:moveTo>
                <a:lnTo>
                  <a:pt x="600129" y="110489"/>
                </a:lnTo>
                <a:lnTo>
                  <a:pt x="602686" y="112835"/>
                </a:lnTo>
                <a:lnTo>
                  <a:pt x="604358" y="106679"/>
                </a:lnTo>
                <a:lnTo>
                  <a:pt x="614711" y="99059"/>
                </a:lnTo>
                <a:lnTo>
                  <a:pt x="626732" y="97789"/>
                </a:lnTo>
                <a:lnTo>
                  <a:pt x="638376" y="97789"/>
                </a:lnTo>
                <a:lnTo>
                  <a:pt x="638822" y="86359"/>
                </a:lnTo>
                <a:lnTo>
                  <a:pt x="640480" y="73659"/>
                </a:lnTo>
                <a:lnTo>
                  <a:pt x="642680" y="64769"/>
                </a:lnTo>
                <a:lnTo>
                  <a:pt x="643842" y="60959"/>
                </a:lnTo>
                <a:lnTo>
                  <a:pt x="605975" y="60959"/>
                </a:lnTo>
                <a:lnTo>
                  <a:pt x="594568" y="59689"/>
                </a:lnTo>
                <a:lnTo>
                  <a:pt x="590808" y="58592"/>
                </a:lnTo>
                <a:close/>
              </a:path>
              <a:path w="650239" h="999490">
                <a:moveTo>
                  <a:pt x="638376" y="97789"/>
                </a:moveTo>
                <a:lnTo>
                  <a:pt x="626732" y="97789"/>
                </a:lnTo>
                <a:lnTo>
                  <a:pt x="635874" y="101599"/>
                </a:lnTo>
                <a:lnTo>
                  <a:pt x="636386" y="108008"/>
                </a:lnTo>
                <a:lnTo>
                  <a:pt x="638128" y="104139"/>
                </a:lnTo>
                <a:lnTo>
                  <a:pt x="638376" y="97789"/>
                </a:lnTo>
                <a:close/>
              </a:path>
              <a:path w="650239" h="999490">
                <a:moveTo>
                  <a:pt x="16783" y="8926"/>
                </a:moveTo>
                <a:lnTo>
                  <a:pt x="8363" y="13969"/>
                </a:lnTo>
                <a:lnTo>
                  <a:pt x="2074" y="25399"/>
                </a:lnTo>
                <a:lnTo>
                  <a:pt x="0" y="43179"/>
                </a:lnTo>
                <a:lnTo>
                  <a:pt x="10" y="44449"/>
                </a:lnTo>
                <a:lnTo>
                  <a:pt x="1021" y="54609"/>
                </a:lnTo>
                <a:lnTo>
                  <a:pt x="3248" y="62229"/>
                </a:lnTo>
                <a:lnTo>
                  <a:pt x="6085" y="68579"/>
                </a:lnTo>
                <a:lnTo>
                  <a:pt x="8928" y="77469"/>
                </a:lnTo>
                <a:lnTo>
                  <a:pt x="11170" y="90169"/>
                </a:lnTo>
                <a:lnTo>
                  <a:pt x="12204" y="107904"/>
                </a:lnTo>
                <a:lnTo>
                  <a:pt x="16289" y="100329"/>
                </a:lnTo>
                <a:lnTo>
                  <a:pt x="27384" y="95249"/>
                </a:lnTo>
                <a:lnTo>
                  <a:pt x="49891" y="95249"/>
                </a:lnTo>
                <a:lnTo>
                  <a:pt x="51027" y="90169"/>
                </a:lnTo>
                <a:lnTo>
                  <a:pt x="52968" y="77469"/>
                </a:lnTo>
                <a:lnTo>
                  <a:pt x="55716" y="67309"/>
                </a:lnTo>
                <a:lnTo>
                  <a:pt x="57720" y="60959"/>
                </a:lnTo>
                <a:lnTo>
                  <a:pt x="41315" y="60959"/>
                </a:lnTo>
                <a:lnTo>
                  <a:pt x="27903" y="59689"/>
                </a:lnTo>
                <a:lnTo>
                  <a:pt x="15281" y="54609"/>
                </a:lnTo>
                <a:lnTo>
                  <a:pt x="6747" y="44449"/>
                </a:lnTo>
                <a:lnTo>
                  <a:pt x="6721" y="27939"/>
                </a:lnTo>
                <a:lnTo>
                  <a:pt x="11088" y="15239"/>
                </a:lnTo>
                <a:lnTo>
                  <a:pt x="16783" y="8926"/>
                </a:lnTo>
                <a:close/>
              </a:path>
              <a:path w="650239" h="999490">
                <a:moveTo>
                  <a:pt x="49891" y="95249"/>
                </a:moveTo>
                <a:lnTo>
                  <a:pt x="39844" y="95249"/>
                </a:lnTo>
                <a:lnTo>
                  <a:pt x="48275" y="102474"/>
                </a:lnTo>
                <a:lnTo>
                  <a:pt x="49891" y="95249"/>
                </a:lnTo>
                <a:close/>
              </a:path>
              <a:path w="650239" h="999490">
                <a:moveTo>
                  <a:pt x="18963" y="7619"/>
                </a:moveTo>
                <a:lnTo>
                  <a:pt x="16783" y="8926"/>
                </a:lnTo>
                <a:lnTo>
                  <a:pt x="11088" y="15239"/>
                </a:lnTo>
                <a:lnTo>
                  <a:pt x="6721" y="27939"/>
                </a:lnTo>
                <a:lnTo>
                  <a:pt x="6747" y="44449"/>
                </a:lnTo>
                <a:lnTo>
                  <a:pt x="15281" y="54609"/>
                </a:lnTo>
                <a:lnTo>
                  <a:pt x="27903" y="59689"/>
                </a:lnTo>
                <a:lnTo>
                  <a:pt x="41315" y="60959"/>
                </a:lnTo>
                <a:lnTo>
                  <a:pt x="47475" y="60959"/>
                </a:lnTo>
                <a:lnTo>
                  <a:pt x="61295" y="34289"/>
                </a:lnTo>
                <a:lnTo>
                  <a:pt x="57605" y="22859"/>
                </a:lnTo>
                <a:lnTo>
                  <a:pt x="49852" y="13969"/>
                </a:lnTo>
                <a:lnTo>
                  <a:pt x="37237" y="8889"/>
                </a:lnTo>
                <a:lnTo>
                  <a:pt x="18963" y="7619"/>
                </a:lnTo>
                <a:close/>
              </a:path>
              <a:path w="650239" h="999490">
                <a:moveTo>
                  <a:pt x="58407" y="58781"/>
                </a:moveTo>
                <a:lnTo>
                  <a:pt x="55961" y="59689"/>
                </a:lnTo>
                <a:lnTo>
                  <a:pt x="47475" y="60959"/>
                </a:lnTo>
                <a:lnTo>
                  <a:pt x="57720" y="60959"/>
                </a:lnTo>
                <a:lnTo>
                  <a:pt x="58407" y="58781"/>
                </a:lnTo>
                <a:close/>
              </a:path>
              <a:path w="650239" h="999490">
                <a:moveTo>
                  <a:pt x="621266" y="6349"/>
                </a:moveTo>
                <a:lnTo>
                  <a:pt x="605232" y="6349"/>
                </a:lnTo>
                <a:lnTo>
                  <a:pt x="594147" y="15239"/>
                </a:lnTo>
                <a:lnTo>
                  <a:pt x="589337" y="27939"/>
                </a:lnTo>
                <a:lnTo>
                  <a:pt x="588501" y="38099"/>
                </a:lnTo>
                <a:lnTo>
                  <a:pt x="588382" y="43179"/>
                </a:lnTo>
                <a:lnTo>
                  <a:pt x="588518" y="46989"/>
                </a:lnTo>
                <a:lnTo>
                  <a:pt x="589873" y="55879"/>
                </a:lnTo>
                <a:lnTo>
                  <a:pt x="590808" y="58592"/>
                </a:lnTo>
                <a:lnTo>
                  <a:pt x="594568" y="59689"/>
                </a:lnTo>
                <a:lnTo>
                  <a:pt x="605975" y="60959"/>
                </a:lnTo>
                <a:lnTo>
                  <a:pt x="614988" y="60959"/>
                </a:lnTo>
                <a:lnTo>
                  <a:pt x="618916" y="59689"/>
                </a:lnTo>
                <a:lnTo>
                  <a:pt x="612221" y="53333"/>
                </a:lnTo>
                <a:lnTo>
                  <a:pt x="605054" y="52069"/>
                </a:lnTo>
                <a:lnTo>
                  <a:pt x="595134" y="44449"/>
                </a:lnTo>
                <a:lnTo>
                  <a:pt x="589489" y="31749"/>
                </a:lnTo>
                <a:lnTo>
                  <a:pt x="648286" y="31749"/>
                </a:lnTo>
                <a:lnTo>
                  <a:pt x="648465" y="31269"/>
                </a:lnTo>
                <a:lnTo>
                  <a:pt x="648480" y="30194"/>
                </a:lnTo>
                <a:lnTo>
                  <a:pt x="626735" y="7985"/>
                </a:lnTo>
                <a:lnTo>
                  <a:pt x="621266" y="6349"/>
                </a:lnTo>
                <a:close/>
              </a:path>
              <a:path w="650239" h="999490">
                <a:moveTo>
                  <a:pt x="612221" y="53333"/>
                </a:moveTo>
                <a:lnTo>
                  <a:pt x="618916" y="59689"/>
                </a:lnTo>
                <a:lnTo>
                  <a:pt x="614988" y="60959"/>
                </a:lnTo>
                <a:lnTo>
                  <a:pt x="643842" y="60959"/>
                </a:lnTo>
                <a:lnTo>
                  <a:pt x="645003" y="57149"/>
                </a:lnTo>
                <a:lnTo>
                  <a:pt x="645678" y="54609"/>
                </a:lnTo>
                <a:lnTo>
                  <a:pt x="619464" y="54609"/>
                </a:lnTo>
                <a:lnTo>
                  <a:pt x="612221" y="53333"/>
                </a:lnTo>
                <a:close/>
              </a:path>
              <a:path w="650239" h="999490">
                <a:moveTo>
                  <a:pt x="69332" y="7619"/>
                </a:moveTo>
                <a:lnTo>
                  <a:pt x="18963" y="7619"/>
                </a:lnTo>
                <a:lnTo>
                  <a:pt x="37237" y="8889"/>
                </a:lnTo>
                <a:lnTo>
                  <a:pt x="49852" y="13969"/>
                </a:lnTo>
                <a:lnTo>
                  <a:pt x="57605" y="22859"/>
                </a:lnTo>
                <a:lnTo>
                  <a:pt x="61295" y="34289"/>
                </a:lnTo>
                <a:lnTo>
                  <a:pt x="60631" y="48259"/>
                </a:lnTo>
                <a:lnTo>
                  <a:pt x="58521" y="58419"/>
                </a:lnTo>
                <a:lnTo>
                  <a:pt x="58407" y="58781"/>
                </a:lnTo>
                <a:lnTo>
                  <a:pt x="62801" y="57149"/>
                </a:lnTo>
                <a:lnTo>
                  <a:pt x="69878" y="54609"/>
                </a:lnTo>
                <a:lnTo>
                  <a:pt x="79079" y="52069"/>
                </a:lnTo>
                <a:lnTo>
                  <a:pt x="92288" y="50799"/>
                </a:lnTo>
                <a:lnTo>
                  <a:pt x="111390" y="49529"/>
                </a:lnTo>
                <a:lnTo>
                  <a:pt x="108187" y="49529"/>
                </a:lnTo>
                <a:lnTo>
                  <a:pt x="98584" y="44449"/>
                </a:lnTo>
                <a:lnTo>
                  <a:pt x="94782" y="33019"/>
                </a:lnTo>
                <a:lnTo>
                  <a:pt x="97057" y="20319"/>
                </a:lnTo>
                <a:lnTo>
                  <a:pt x="105470" y="11649"/>
                </a:lnTo>
                <a:lnTo>
                  <a:pt x="105010" y="11429"/>
                </a:lnTo>
                <a:lnTo>
                  <a:pt x="86935" y="10159"/>
                </a:lnTo>
                <a:lnTo>
                  <a:pt x="74021" y="8889"/>
                </a:lnTo>
                <a:lnTo>
                  <a:pt x="69332" y="7619"/>
                </a:lnTo>
                <a:close/>
              </a:path>
              <a:path w="650239" h="999490">
                <a:moveTo>
                  <a:pt x="618916" y="0"/>
                </a:moveTo>
                <a:lnTo>
                  <a:pt x="602023" y="0"/>
                </a:lnTo>
                <a:lnTo>
                  <a:pt x="592905" y="1269"/>
                </a:lnTo>
                <a:lnTo>
                  <a:pt x="578965" y="6349"/>
                </a:lnTo>
                <a:lnTo>
                  <a:pt x="570122" y="8889"/>
                </a:lnTo>
                <a:lnTo>
                  <a:pt x="557352" y="11429"/>
                </a:lnTo>
                <a:lnTo>
                  <a:pt x="542563" y="12433"/>
                </a:lnTo>
                <a:lnTo>
                  <a:pt x="551052" y="15239"/>
                </a:lnTo>
                <a:lnTo>
                  <a:pt x="556186" y="26669"/>
                </a:lnTo>
                <a:lnTo>
                  <a:pt x="555219" y="38099"/>
                </a:lnTo>
                <a:lnTo>
                  <a:pt x="548445" y="46989"/>
                </a:lnTo>
                <a:lnTo>
                  <a:pt x="541952" y="48007"/>
                </a:lnTo>
                <a:lnTo>
                  <a:pt x="546388" y="49529"/>
                </a:lnTo>
                <a:lnTo>
                  <a:pt x="564739" y="50799"/>
                </a:lnTo>
                <a:lnTo>
                  <a:pt x="576912" y="54609"/>
                </a:lnTo>
                <a:lnTo>
                  <a:pt x="590808" y="58592"/>
                </a:lnTo>
                <a:lnTo>
                  <a:pt x="589873" y="55879"/>
                </a:lnTo>
                <a:lnTo>
                  <a:pt x="588518" y="46989"/>
                </a:lnTo>
                <a:lnTo>
                  <a:pt x="588291" y="40639"/>
                </a:lnTo>
                <a:lnTo>
                  <a:pt x="589337" y="27939"/>
                </a:lnTo>
                <a:lnTo>
                  <a:pt x="594147" y="15239"/>
                </a:lnTo>
                <a:lnTo>
                  <a:pt x="605232" y="6349"/>
                </a:lnTo>
                <a:lnTo>
                  <a:pt x="625134" y="6349"/>
                </a:lnTo>
                <a:lnTo>
                  <a:pt x="618916" y="0"/>
                </a:lnTo>
                <a:close/>
              </a:path>
              <a:path w="650239" h="999490">
                <a:moveTo>
                  <a:pt x="648286" y="31749"/>
                </a:moveTo>
                <a:lnTo>
                  <a:pt x="589489" y="31749"/>
                </a:lnTo>
                <a:lnTo>
                  <a:pt x="612221" y="53333"/>
                </a:lnTo>
                <a:lnTo>
                  <a:pt x="619464" y="54609"/>
                </a:lnTo>
                <a:lnTo>
                  <a:pt x="633813" y="52069"/>
                </a:lnTo>
                <a:lnTo>
                  <a:pt x="643544" y="44449"/>
                </a:lnTo>
                <a:lnTo>
                  <a:pt x="648286" y="31749"/>
                </a:lnTo>
                <a:close/>
              </a:path>
              <a:path w="650239" h="999490">
                <a:moveTo>
                  <a:pt x="648465" y="31269"/>
                </a:moveTo>
                <a:lnTo>
                  <a:pt x="643544" y="44449"/>
                </a:lnTo>
                <a:lnTo>
                  <a:pt x="633813" y="52069"/>
                </a:lnTo>
                <a:lnTo>
                  <a:pt x="619464" y="54609"/>
                </a:lnTo>
                <a:lnTo>
                  <a:pt x="645678" y="54609"/>
                </a:lnTo>
                <a:lnTo>
                  <a:pt x="647028" y="49529"/>
                </a:lnTo>
                <a:lnTo>
                  <a:pt x="648332" y="40639"/>
                </a:lnTo>
                <a:lnTo>
                  <a:pt x="648465" y="31269"/>
                </a:lnTo>
                <a:close/>
              </a:path>
              <a:path w="650239" h="999490">
                <a:moveTo>
                  <a:pt x="589489" y="31749"/>
                </a:moveTo>
                <a:lnTo>
                  <a:pt x="595134" y="44449"/>
                </a:lnTo>
                <a:lnTo>
                  <a:pt x="605054" y="52069"/>
                </a:lnTo>
                <a:lnTo>
                  <a:pt x="612221" y="53333"/>
                </a:lnTo>
                <a:lnTo>
                  <a:pt x="589489" y="31749"/>
                </a:lnTo>
                <a:close/>
              </a:path>
              <a:path w="650239" h="999490">
                <a:moveTo>
                  <a:pt x="538989" y="46989"/>
                </a:moveTo>
                <a:lnTo>
                  <a:pt x="367693" y="46989"/>
                </a:lnTo>
                <a:lnTo>
                  <a:pt x="382760" y="48259"/>
                </a:lnTo>
                <a:lnTo>
                  <a:pt x="395085" y="50799"/>
                </a:lnTo>
                <a:lnTo>
                  <a:pt x="408412" y="52069"/>
                </a:lnTo>
                <a:lnTo>
                  <a:pt x="434819" y="52069"/>
                </a:lnTo>
                <a:lnTo>
                  <a:pt x="446274" y="49529"/>
                </a:lnTo>
                <a:lnTo>
                  <a:pt x="532233" y="49529"/>
                </a:lnTo>
                <a:lnTo>
                  <a:pt x="541952" y="48007"/>
                </a:lnTo>
                <a:lnTo>
                  <a:pt x="538989" y="46989"/>
                </a:lnTo>
                <a:close/>
              </a:path>
              <a:path w="650239" h="999490">
                <a:moveTo>
                  <a:pt x="532233" y="49529"/>
                </a:moveTo>
                <a:lnTo>
                  <a:pt x="468941" y="49529"/>
                </a:lnTo>
                <a:lnTo>
                  <a:pt x="481829" y="50799"/>
                </a:lnTo>
                <a:lnTo>
                  <a:pt x="496783" y="52069"/>
                </a:lnTo>
                <a:lnTo>
                  <a:pt x="507473" y="50799"/>
                </a:lnTo>
                <a:lnTo>
                  <a:pt x="518933" y="50799"/>
                </a:lnTo>
                <a:lnTo>
                  <a:pt x="532233" y="49529"/>
                </a:lnTo>
                <a:close/>
              </a:path>
              <a:path w="650239" h="999490">
                <a:moveTo>
                  <a:pt x="105470" y="11649"/>
                </a:moveTo>
                <a:lnTo>
                  <a:pt x="97057" y="20319"/>
                </a:lnTo>
                <a:lnTo>
                  <a:pt x="94782" y="33019"/>
                </a:lnTo>
                <a:lnTo>
                  <a:pt x="98584" y="44449"/>
                </a:lnTo>
                <a:lnTo>
                  <a:pt x="108187" y="49529"/>
                </a:lnTo>
                <a:lnTo>
                  <a:pt x="111390" y="49529"/>
                </a:lnTo>
                <a:lnTo>
                  <a:pt x="118913" y="40639"/>
                </a:lnTo>
                <a:lnTo>
                  <a:pt x="120298" y="27939"/>
                </a:lnTo>
                <a:lnTo>
                  <a:pt x="115634" y="16509"/>
                </a:lnTo>
                <a:lnTo>
                  <a:pt x="105470" y="11649"/>
                </a:lnTo>
                <a:close/>
              </a:path>
              <a:path w="650239" h="999490">
                <a:moveTo>
                  <a:pt x="118516" y="11429"/>
                </a:moveTo>
                <a:lnTo>
                  <a:pt x="105683" y="11429"/>
                </a:lnTo>
                <a:lnTo>
                  <a:pt x="105470" y="11649"/>
                </a:lnTo>
                <a:lnTo>
                  <a:pt x="115634" y="16509"/>
                </a:lnTo>
                <a:lnTo>
                  <a:pt x="120298" y="27939"/>
                </a:lnTo>
                <a:lnTo>
                  <a:pt x="118913" y="40639"/>
                </a:lnTo>
                <a:lnTo>
                  <a:pt x="111390" y="49529"/>
                </a:lnTo>
                <a:lnTo>
                  <a:pt x="134539" y="49529"/>
                </a:lnTo>
                <a:lnTo>
                  <a:pt x="145180" y="48259"/>
                </a:lnTo>
                <a:lnTo>
                  <a:pt x="199010" y="48259"/>
                </a:lnTo>
                <a:lnTo>
                  <a:pt x="210195" y="46989"/>
                </a:lnTo>
                <a:lnTo>
                  <a:pt x="538989" y="46989"/>
                </a:lnTo>
                <a:lnTo>
                  <a:pt x="535289" y="45719"/>
                </a:lnTo>
                <a:lnTo>
                  <a:pt x="530821" y="34289"/>
                </a:lnTo>
                <a:lnTo>
                  <a:pt x="532201" y="21589"/>
                </a:lnTo>
                <a:lnTo>
                  <a:pt x="534041" y="19049"/>
                </a:lnTo>
                <a:lnTo>
                  <a:pt x="439985" y="19049"/>
                </a:lnTo>
                <a:lnTo>
                  <a:pt x="427603" y="17779"/>
                </a:lnTo>
                <a:lnTo>
                  <a:pt x="194828" y="17779"/>
                </a:lnTo>
                <a:lnTo>
                  <a:pt x="187027" y="16509"/>
                </a:lnTo>
                <a:lnTo>
                  <a:pt x="175969" y="16509"/>
                </a:lnTo>
                <a:lnTo>
                  <a:pt x="118516" y="11429"/>
                </a:lnTo>
                <a:close/>
              </a:path>
              <a:path w="650239" h="999490">
                <a:moveTo>
                  <a:pt x="329764" y="46989"/>
                </a:moveTo>
                <a:lnTo>
                  <a:pt x="241124" y="46989"/>
                </a:lnTo>
                <a:lnTo>
                  <a:pt x="255487" y="48259"/>
                </a:lnTo>
                <a:lnTo>
                  <a:pt x="316650" y="48259"/>
                </a:lnTo>
                <a:lnTo>
                  <a:pt x="329764" y="46989"/>
                </a:lnTo>
                <a:close/>
              </a:path>
              <a:path w="650239" h="999490">
                <a:moveTo>
                  <a:pt x="542563" y="12433"/>
                </a:moveTo>
                <a:lnTo>
                  <a:pt x="538643" y="12699"/>
                </a:lnTo>
                <a:lnTo>
                  <a:pt x="532201" y="21589"/>
                </a:lnTo>
                <a:lnTo>
                  <a:pt x="530821" y="34289"/>
                </a:lnTo>
                <a:lnTo>
                  <a:pt x="535289" y="45719"/>
                </a:lnTo>
                <a:lnTo>
                  <a:pt x="541952" y="48007"/>
                </a:lnTo>
                <a:lnTo>
                  <a:pt x="548445" y="46989"/>
                </a:lnTo>
                <a:lnTo>
                  <a:pt x="555219" y="38099"/>
                </a:lnTo>
                <a:lnTo>
                  <a:pt x="556186" y="26669"/>
                </a:lnTo>
                <a:lnTo>
                  <a:pt x="551052" y="15239"/>
                </a:lnTo>
                <a:lnTo>
                  <a:pt x="542563" y="12433"/>
                </a:lnTo>
                <a:close/>
              </a:path>
              <a:path w="650239" h="999490">
                <a:moveTo>
                  <a:pt x="648480" y="30194"/>
                </a:moveTo>
                <a:lnTo>
                  <a:pt x="648465" y="31269"/>
                </a:lnTo>
                <a:lnTo>
                  <a:pt x="648760" y="30479"/>
                </a:lnTo>
                <a:lnTo>
                  <a:pt x="648480" y="30194"/>
                </a:lnTo>
                <a:close/>
              </a:path>
              <a:path w="650239" h="999490">
                <a:moveTo>
                  <a:pt x="626735" y="7985"/>
                </a:moveTo>
                <a:lnTo>
                  <a:pt x="648480" y="30194"/>
                </a:lnTo>
                <a:lnTo>
                  <a:pt x="648495" y="29209"/>
                </a:lnTo>
                <a:lnTo>
                  <a:pt x="643179" y="19049"/>
                </a:lnTo>
                <a:lnTo>
                  <a:pt x="634009" y="10159"/>
                </a:lnTo>
                <a:lnTo>
                  <a:pt x="626735" y="7985"/>
                </a:lnTo>
                <a:close/>
              </a:path>
              <a:path w="650239" h="999490">
                <a:moveTo>
                  <a:pt x="488970" y="11429"/>
                </a:moveTo>
                <a:lnTo>
                  <a:pt x="477132" y="12699"/>
                </a:lnTo>
                <a:lnTo>
                  <a:pt x="465657" y="15239"/>
                </a:lnTo>
                <a:lnTo>
                  <a:pt x="453592" y="17779"/>
                </a:lnTo>
                <a:lnTo>
                  <a:pt x="439985" y="19049"/>
                </a:lnTo>
                <a:lnTo>
                  <a:pt x="534041" y="19049"/>
                </a:lnTo>
                <a:lnTo>
                  <a:pt x="538643" y="12699"/>
                </a:lnTo>
                <a:lnTo>
                  <a:pt x="506098" y="12699"/>
                </a:lnTo>
                <a:lnTo>
                  <a:pt x="488970" y="11429"/>
                </a:lnTo>
                <a:close/>
              </a:path>
              <a:path w="650239" h="999490">
                <a:moveTo>
                  <a:pt x="256674" y="10159"/>
                </a:moveTo>
                <a:lnTo>
                  <a:pt x="247740" y="10159"/>
                </a:lnTo>
                <a:lnTo>
                  <a:pt x="234691" y="11429"/>
                </a:lnTo>
                <a:lnTo>
                  <a:pt x="205702" y="16509"/>
                </a:lnTo>
                <a:lnTo>
                  <a:pt x="194828" y="17779"/>
                </a:lnTo>
                <a:lnTo>
                  <a:pt x="324991" y="17779"/>
                </a:lnTo>
                <a:lnTo>
                  <a:pt x="296471" y="15239"/>
                </a:lnTo>
                <a:lnTo>
                  <a:pt x="281923" y="12699"/>
                </a:lnTo>
                <a:lnTo>
                  <a:pt x="268363" y="11429"/>
                </a:lnTo>
                <a:lnTo>
                  <a:pt x="256674" y="10159"/>
                </a:lnTo>
                <a:close/>
              </a:path>
              <a:path w="650239" h="999490">
                <a:moveTo>
                  <a:pt x="377908" y="15239"/>
                </a:moveTo>
                <a:lnTo>
                  <a:pt x="367885" y="15239"/>
                </a:lnTo>
                <a:lnTo>
                  <a:pt x="355212" y="16509"/>
                </a:lnTo>
                <a:lnTo>
                  <a:pt x="337195" y="17779"/>
                </a:lnTo>
                <a:lnTo>
                  <a:pt x="427603" y="17779"/>
                </a:lnTo>
                <a:lnTo>
                  <a:pt x="414104" y="16509"/>
                </a:lnTo>
                <a:lnTo>
                  <a:pt x="400543" y="16509"/>
                </a:lnTo>
                <a:lnTo>
                  <a:pt x="377908" y="15239"/>
                </a:lnTo>
                <a:close/>
              </a:path>
              <a:path w="650239" h="999490">
                <a:moveTo>
                  <a:pt x="539526" y="11429"/>
                </a:moveTo>
                <a:lnTo>
                  <a:pt x="529714" y="11429"/>
                </a:lnTo>
                <a:lnTo>
                  <a:pt x="519125" y="12699"/>
                </a:lnTo>
                <a:lnTo>
                  <a:pt x="538643" y="12699"/>
                </a:lnTo>
                <a:lnTo>
                  <a:pt x="542563" y="12433"/>
                </a:lnTo>
                <a:lnTo>
                  <a:pt x="539526" y="11429"/>
                </a:lnTo>
                <a:close/>
              </a:path>
              <a:path w="650239" h="999490">
                <a:moveTo>
                  <a:pt x="41497" y="1269"/>
                </a:moveTo>
                <a:lnTo>
                  <a:pt x="30030" y="1269"/>
                </a:lnTo>
                <a:lnTo>
                  <a:pt x="19106" y="6349"/>
                </a:lnTo>
                <a:lnTo>
                  <a:pt x="16783" y="8926"/>
                </a:lnTo>
                <a:lnTo>
                  <a:pt x="18963" y="7619"/>
                </a:lnTo>
                <a:lnTo>
                  <a:pt x="69332" y="7619"/>
                </a:lnTo>
                <a:lnTo>
                  <a:pt x="64644" y="6349"/>
                </a:lnTo>
                <a:lnTo>
                  <a:pt x="57180" y="3809"/>
                </a:lnTo>
                <a:lnTo>
                  <a:pt x="50006" y="2539"/>
                </a:lnTo>
                <a:lnTo>
                  <a:pt x="41497" y="1269"/>
                </a:lnTo>
                <a:close/>
              </a:path>
              <a:path w="650239" h="999490">
                <a:moveTo>
                  <a:pt x="625134" y="6349"/>
                </a:moveTo>
                <a:lnTo>
                  <a:pt x="621266" y="6349"/>
                </a:lnTo>
                <a:lnTo>
                  <a:pt x="626735" y="7985"/>
                </a:lnTo>
                <a:lnTo>
                  <a:pt x="625134" y="6349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438245" y="7040144"/>
            <a:ext cx="649684" cy="99948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501290" y="7147521"/>
            <a:ext cx="313690" cy="784225"/>
          </a:xfrm>
          <a:custGeom>
            <a:avLst/>
            <a:gdLst/>
            <a:ahLst/>
            <a:cxnLst/>
            <a:rect l="l" t="t" r="r" b="b"/>
            <a:pathLst>
              <a:path w="313690" h="784225">
                <a:moveTo>
                  <a:pt x="0" y="783660"/>
                </a:moveTo>
                <a:lnTo>
                  <a:pt x="313075" y="783660"/>
                </a:lnTo>
                <a:lnTo>
                  <a:pt x="313075" y="0"/>
                </a:lnTo>
                <a:lnTo>
                  <a:pt x="0" y="0"/>
                </a:lnTo>
                <a:lnTo>
                  <a:pt x="0" y="78366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439675" y="6011335"/>
            <a:ext cx="570865" cy="296545"/>
          </a:xfrm>
          <a:custGeom>
            <a:avLst/>
            <a:gdLst/>
            <a:ahLst/>
            <a:cxnLst/>
            <a:rect l="l" t="t" r="r" b="b"/>
            <a:pathLst>
              <a:path w="570865" h="296545">
                <a:moveTo>
                  <a:pt x="0" y="296220"/>
                </a:moveTo>
                <a:lnTo>
                  <a:pt x="570723" y="296220"/>
                </a:lnTo>
                <a:lnTo>
                  <a:pt x="570723" y="0"/>
                </a:lnTo>
                <a:lnTo>
                  <a:pt x="0" y="0"/>
                </a:lnTo>
                <a:lnTo>
                  <a:pt x="0" y="29622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729304" y="4240751"/>
            <a:ext cx="6695739" cy="95653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287480" y="4408760"/>
            <a:ext cx="542602" cy="34797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95035">
              <a:lnSpc>
                <a:spcPct val="100000"/>
              </a:lnSpc>
            </a:pPr>
            <a:r>
              <a:rPr dirty="0"/>
              <a:t>Pandas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or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250" dirty="0"/>
              <a:t> </a:t>
            </a:r>
            <a:r>
              <a:rPr dirty="0"/>
              <a:t>Analysis</a:t>
            </a:r>
          </a:p>
        </p:txBody>
      </p:sp>
      <p:sp>
        <p:nvSpPr>
          <p:cNvPr id="25" name="object 25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1147445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77482" y="2698090"/>
            <a:ext cx="4058920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pandas.DataFrame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240602" y="2681462"/>
            <a:ext cx="255524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data structu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35100" y="3495513"/>
            <a:ext cx="365506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Modify a subset of a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111696" y="3593497"/>
            <a:ext cx="3547110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413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pandas.DataFrame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676650" y="3561467"/>
            <a:ext cx="101346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object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605228" y="5893022"/>
            <a:ext cx="3966462" cy="288210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878984" y="5998241"/>
            <a:ext cx="4051193" cy="288201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797050" y="4264394"/>
            <a:ext cx="6645319" cy="90924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177482" y="2698090"/>
            <a:ext cx="4058920" cy="468630"/>
          </a:xfrm>
          <a:custGeom>
            <a:avLst/>
            <a:gdLst/>
            <a:ahLst/>
            <a:cxnLst/>
            <a:rect l="l" t="t" r="r" b="b"/>
            <a:pathLst>
              <a:path w="4058920" h="468630">
                <a:moveTo>
                  <a:pt x="0" y="468227"/>
                </a:moveTo>
                <a:lnTo>
                  <a:pt x="4058578" y="468227"/>
                </a:lnTo>
                <a:lnTo>
                  <a:pt x="4058578" y="0"/>
                </a:lnTo>
                <a:lnTo>
                  <a:pt x="0" y="0"/>
                </a:lnTo>
                <a:lnTo>
                  <a:pt x="0" y="4682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111696" y="3593497"/>
            <a:ext cx="3547110" cy="373380"/>
          </a:xfrm>
          <a:custGeom>
            <a:avLst/>
            <a:gdLst/>
            <a:ahLst/>
            <a:cxnLst/>
            <a:rect l="l" t="t" r="r" b="b"/>
            <a:pathLst>
              <a:path w="3547109" h="373379">
                <a:moveTo>
                  <a:pt x="0" y="373105"/>
                </a:moveTo>
                <a:lnTo>
                  <a:pt x="3546718" y="373105"/>
                </a:lnTo>
                <a:lnTo>
                  <a:pt x="3546718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499130" y="4434170"/>
            <a:ext cx="219075" cy="296545"/>
          </a:xfrm>
          <a:custGeom>
            <a:avLst/>
            <a:gdLst/>
            <a:ahLst/>
            <a:cxnLst/>
            <a:rect l="l" t="t" r="r" b="b"/>
            <a:pathLst>
              <a:path w="219075" h="296545">
                <a:moveTo>
                  <a:pt x="0" y="296220"/>
                </a:moveTo>
                <a:lnTo>
                  <a:pt x="218817" y="296220"/>
                </a:lnTo>
                <a:lnTo>
                  <a:pt x="218817" y="0"/>
                </a:lnTo>
                <a:lnTo>
                  <a:pt x="0" y="0"/>
                </a:lnTo>
                <a:lnTo>
                  <a:pt x="0" y="29622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883675" y="4434170"/>
            <a:ext cx="472440" cy="296545"/>
          </a:xfrm>
          <a:custGeom>
            <a:avLst/>
            <a:gdLst/>
            <a:ahLst/>
            <a:cxnLst/>
            <a:rect l="l" t="t" r="r" b="b"/>
            <a:pathLst>
              <a:path w="472439" h="296545">
                <a:moveTo>
                  <a:pt x="0" y="296220"/>
                </a:moveTo>
                <a:lnTo>
                  <a:pt x="472023" y="296220"/>
                </a:lnTo>
                <a:lnTo>
                  <a:pt x="472023" y="0"/>
                </a:lnTo>
                <a:lnTo>
                  <a:pt x="0" y="0"/>
                </a:lnTo>
                <a:lnTo>
                  <a:pt x="0" y="29622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715980" y="4408760"/>
            <a:ext cx="649894" cy="34797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934478" y="7137220"/>
            <a:ext cx="1248877" cy="39496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2515798" y="5709530"/>
            <a:ext cx="13843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latin typeface="Helvetica Neue"/>
                <a:cs typeface="Helvetica Neue"/>
              </a:rPr>
              <a:t>0</a:t>
            </a:r>
            <a:endParaRPr sz="1600">
              <a:latin typeface="Helvetica Neue"/>
              <a:cs typeface="Helvetica Neue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933650" y="5611337"/>
            <a:ext cx="1250950" cy="30683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635">
              <a:lnSpc>
                <a:spcPct val="100000"/>
              </a:lnSpc>
              <a:tabLst>
                <a:tab pos="878840" algn="l"/>
              </a:tabLst>
            </a:pPr>
            <a:r>
              <a:rPr sz="1600" dirty="0">
                <a:latin typeface="Helvetica Neue"/>
                <a:cs typeface="Helvetica Neue"/>
              </a:rPr>
              <a:t>1	2</a:t>
            </a:r>
            <a:endParaRPr sz="1600">
              <a:latin typeface="Helvetica Neue"/>
              <a:cs typeface="Helvetica Neue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493211" y="5709530"/>
            <a:ext cx="13843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latin typeface="Helvetica Neue"/>
                <a:cs typeface="Helvetica Neue"/>
              </a:rPr>
              <a:t>3</a:t>
            </a:r>
            <a:endParaRPr sz="1600">
              <a:latin typeface="Helvetica Neue"/>
              <a:cs typeface="Helvetica Neue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243864" y="5709530"/>
            <a:ext cx="13843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latin typeface="Helvetica Neue"/>
                <a:cs typeface="Helvetica Neue"/>
              </a:rPr>
              <a:t>4</a:t>
            </a:r>
            <a:endParaRPr sz="1600">
              <a:latin typeface="Helvetica Neue"/>
              <a:cs typeface="Helvetica Neue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2931038" y="5619750"/>
            <a:ext cx="0" cy="375285"/>
          </a:xfrm>
          <a:custGeom>
            <a:avLst/>
            <a:gdLst/>
            <a:ahLst/>
            <a:cxnLst/>
            <a:rect l="l" t="t" r="r" b="b"/>
            <a:pathLst>
              <a:path h="375285">
                <a:moveTo>
                  <a:pt x="0" y="375105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195631" y="5619750"/>
            <a:ext cx="0" cy="375285"/>
          </a:xfrm>
          <a:custGeom>
            <a:avLst/>
            <a:gdLst/>
            <a:ahLst/>
            <a:cxnLst/>
            <a:rect l="l" t="t" r="r" b="b"/>
            <a:pathLst>
              <a:path h="375285">
                <a:moveTo>
                  <a:pt x="0" y="0"/>
                </a:moveTo>
                <a:lnTo>
                  <a:pt x="0" y="375105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929172" y="5619750"/>
            <a:ext cx="0" cy="375285"/>
          </a:xfrm>
          <a:custGeom>
            <a:avLst/>
            <a:gdLst/>
            <a:ahLst/>
            <a:cxnLst/>
            <a:rect l="l" t="t" r="r" b="b"/>
            <a:pathLst>
              <a:path h="375285">
                <a:moveTo>
                  <a:pt x="0" y="0"/>
                </a:moveTo>
                <a:lnTo>
                  <a:pt x="0" y="375105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222500" y="5619750"/>
            <a:ext cx="0" cy="375285"/>
          </a:xfrm>
          <a:custGeom>
            <a:avLst/>
            <a:gdLst/>
            <a:ahLst/>
            <a:cxnLst/>
            <a:rect l="l" t="t" r="r" b="b"/>
            <a:pathLst>
              <a:path h="375285">
                <a:moveTo>
                  <a:pt x="0" y="0"/>
                </a:moveTo>
                <a:lnTo>
                  <a:pt x="0" y="375105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696934" y="5619750"/>
            <a:ext cx="0" cy="375285"/>
          </a:xfrm>
          <a:custGeom>
            <a:avLst/>
            <a:gdLst/>
            <a:ahLst/>
            <a:cxnLst/>
            <a:rect l="l" t="t" r="r" b="b"/>
            <a:pathLst>
              <a:path h="375285">
                <a:moveTo>
                  <a:pt x="0" y="0"/>
                </a:moveTo>
                <a:lnTo>
                  <a:pt x="0" y="375105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184234" y="5638800"/>
            <a:ext cx="1532255" cy="0"/>
          </a:xfrm>
          <a:custGeom>
            <a:avLst/>
            <a:gdLst/>
            <a:ahLst/>
            <a:cxnLst/>
            <a:rect l="l" t="t" r="r" b="b"/>
            <a:pathLst>
              <a:path w="1532254">
                <a:moveTo>
                  <a:pt x="0" y="0"/>
                </a:moveTo>
                <a:lnTo>
                  <a:pt x="153174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203450" y="5638800"/>
            <a:ext cx="730250" cy="0"/>
          </a:xfrm>
          <a:custGeom>
            <a:avLst/>
            <a:gdLst/>
            <a:ahLst/>
            <a:cxnLst/>
            <a:rect l="l" t="t" r="r" b="b"/>
            <a:pathLst>
              <a:path w="730250">
                <a:moveTo>
                  <a:pt x="0" y="0"/>
                </a:moveTo>
                <a:lnTo>
                  <a:pt x="7302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184234" y="5975805"/>
            <a:ext cx="1532255" cy="0"/>
          </a:xfrm>
          <a:custGeom>
            <a:avLst/>
            <a:gdLst/>
            <a:ahLst/>
            <a:cxnLst/>
            <a:rect l="l" t="t" r="r" b="b"/>
            <a:pathLst>
              <a:path w="1532254">
                <a:moveTo>
                  <a:pt x="0" y="0"/>
                </a:moveTo>
                <a:lnTo>
                  <a:pt x="153174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2203450" y="5975805"/>
            <a:ext cx="730250" cy="0"/>
          </a:xfrm>
          <a:custGeom>
            <a:avLst/>
            <a:gdLst/>
            <a:ahLst/>
            <a:cxnLst/>
            <a:rect l="l" t="t" r="r" b="b"/>
            <a:pathLst>
              <a:path w="730250">
                <a:moveTo>
                  <a:pt x="0" y="0"/>
                </a:moveTo>
                <a:lnTo>
                  <a:pt x="7302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511300" y="6755948"/>
            <a:ext cx="313690" cy="381000"/>
          </a:xfrm>
          <a:custGeom>
            <a:avLst/>
            <a:gdLst/>
            <a:ahLst/>
            <a:cxnLst/>
            <a:rect l="l" t="t" r="r" b="b"/>
            <a:pathLst>
              <a:path w="313689" h="381000">
                <a:moveTo>
                  <a:pt x="0" y="0"/>
                </a:moveTo>
                <a:lnTo>
                  <a:pt x="313075" y="0"/>
                </a:lnTo>
                <a:lnTo>
                  <a:pt x="313075" y="380547"/>
                </a:lnTo>
                <a:lnTo>
                  <a:pt x="0" y="380547"/>
                </a:lnTo>
                <a:lnTo>
                  <a:pt x="0" y="0"/>
                </a:lnTo>
                <a:close/>
              </a:path>
            </a:pathLst>
          </a:custGeom>
          <a:solidFill>
            <a:srgbClr val="E3E5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511300" y="7517043"/>
            <a:ext cx="313690" cy="381000"/>
          </a:xfrm>
          <a:custGeom>
            <a:avLst/>
            <a:gdLst/>
            <a:ahLst/>
            <a:cxnLst/>
            <a:rect l="l" t="t" r="r" b="b"/>
            <a:pathLst>
              <a:path w="313689" h="381000">
                <a:moveTo>
                  <a:pt x="0" y="0"/>
                </a:moveTo>
                <a:lnTo>
                  <a:pt x="313075" y="0"/>
                </a:lnTo>
                <a:lnTo>
                  <a:pt x="313075" y="380547"/>
                </a:lnTo>
                <a:lnTo>
                  <a:pt x="0" y="380547"/>
                </a:lnTo>
                <a:lnTo>
                  <a:pt x="0" y="0"/>
                </a:lnTo>
                <a:close/>
              </a:path>
            </a:pathLst>
          </a:custGeom>
          <a:solidFill>
            <a:srgbClr val="E3E5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511300" y="8278139"/>
            <a:ext cx="313690" cy="381000"/>
          </a:xfrm>
          <a:custGeom>
            <a:avLst/>
            <a:gdLst/>
            <a:ahLst/>
            <a:cxnLst/>
            <a:rect l="l" t="t" r="r" b="b"/>
            <a:pathLst>
              <a:path w="313689" h="381000">
                <a:moveTo>
                  <a:pt x="0" y="0"/>
                </a:moveTo>
                <a:lnTo>
                  <a:pt x="313075" y="0"/>
                </a:lnTo>
                <a:lnTo>
                  <a:pt x="313075" y="380547"/>
                </a:lnTo>
                <a:lnTo>
                  <a:pt x="0" y="380547"/>
                </a:lnTo>
                <a:lnTo>
                  <a:pt x="0" y="0"/>
                </a:lnTo>
                <a:close/>
              </a:path>
            </a:pathLst>
          </a:custGeom>
          <a:solidFill>
            <a:srgbClr val="E3E5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1598648" y="6446130"/>
            <a:ext cx="13843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latin typeface="Helvetica Neue"/>
                <a:cs typeface="Helvetica Neue"/>
              </a:rPr>
              <a:t>0</a:t>
            </a:r>
            <a:endParaRPr sz="1600">
              <a:latin typeface="Helvetica Neue"/>
              <a:cs typeface="Helvetica Neue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1598648" y="6826677"/>
            <a:ext cx="13843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latin typeface="Helvetica Neue"/>
                <a:cs typeface="Helvetica Neue"/>
              </a:rPr>
              <a:t>1</a:t>
            </a:r>
            <a:endParaRPr sz="1600">
              <a:latin typeface="Helvetica Neue"/>
              <a:cs typeface="Helvetica Neue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498367" y="7147522"/>
            <a:ext cx="4121150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2395">
              <a:lnSpc>
                <a:spcPct val="100000"/>
              </a:lnSpc>
            </a:pPr>
            <a:r>
              <a:rPr sz="1600" dirty="0">
                <a:latin typeface="Helvetica Neue"/>
                <a:cs typeface="Helvetica Neue"/>
              </a:rPr>
              <a:t>2</a:t>
            </a:r>
            <a:endParaRPr sz="1600">
              <a:latin typeface="Helvetica Neue"/>
              <a:cs typeface="Helvetica Neue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598648" y="7587774"/>
            <a:ext cx="13843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latin typeface="Helvetica Neue"/>
                <a:cs typeface="Helvetica Neue"/>
              </a:rPr>
              <a:t>3</a:t>
            </a:r>
            <a:endParaRPr sz="1600">
              <a:latin typeface="Helvetica Neue"/>
              <a:cs typeface="Helvetica Neue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1598648" y="7968322"/>
            <a:ext cx="13843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latin typeface="Helvetica Neue"/>
                <a:cs typeface="Helvetica Neue"/>
              </a:rPr>
              <a:t>4</a:t>
            </a:r>
            <a:endParaRPr sz="1600">
              <a:latin typeface="Helvetica Neue"/>
              <a:cs typeface="Helvetica Neue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1598648" y="8348870"/>
            <a:ext cx="13843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latin typeface="Helvetica Neue"/>
                <a:cs typeface="Helvetica Neue"/>
              </a:rPr>
              <a:t>5</a:t>
            </a:r>
            <a:endParaRPr sz="1600">
              <a:latin typeface="Helvetica Neue"/>
              <a:cs typeface="Helvetica Neue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1492250" y="6755948"/>
            <a:ext cx="351790" cy="0"/>
          </a:xfrm>
          <a:custGeom>
            <a:avLst/>
            <a:gdLst/>
            <a:ahLst/>
            <a:cxnLst/>
            <a:rect l="l" t="t" r="r" b="b"/>
            <a:pathLst>
              <a:path w="351789">
                <a:moveTo>
                  <a:pt x="0" y="0"/>
                </a:moveTo>
                <a:lnTo>
                  <a:pt x="35117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492250" y="7136495"/>
            <a:ext cx="351790" cy="0"/>
          </a:xfrm>
          <a:custGeom>
            <a:avLst/>
            <a:gdLst/>
            <a:ahLst/>
            <a:cxnLst/>
            <a:rect l="l" t="t" r="r" b="b"/>
            <a:pathLst>
              <a:path w="351789">
                <a:moveTo>
                  <a:pt x="0" y="0"/>
                </a:moveTo>
                <a:lnTo>
                  <a:pt x="35117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492250" y="7517043"/>
            <a:ext cx="351790" cy="0"/>
          </a:xfrm>
          <a:custGeom>
            <a:avLst/>
            <a:gdLst/>
            <a:ahLst/>
            <a:cxnLst/>
            <a:rect l="l" t="t" r="r" b="b"/>
            <a:pathLst>
              <a:path w="351789">
                <a:moveTo>
                  <a:pt x="0" y="0"/>
                </a:moveTo>
                <a:lnTo>
                  <a:pt x="35117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492250" y="7897591"/>
            <a:ext cx="351790" cy="0"/>
          </a:xfrm>
          <a:custGeom>
            <a:avLst/>
            <a:gdLst/>
            <a:ahLst/>
            <a:cxnLst/>
            <a:rect l="l" t="t" r="r" b="b"/>
            <a:pathLst>
              <a:path w="351789">
                <a:moveTo>
                  <a:pt x="0" y="0"/>
                </a:moveTo>
                <a:lnTo>
                  <a:pt x="35117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492250" y="8278139"/>
            <a:ext cx="351790" cy="0"/>
          </a:xfrm>
          <a:custGeom>
            <a:avLst/>
            <a:gdLst/>
            <a:ahLst/>
            <a:cxnLst/>
            <a:rect l="l" t="t" r="r" b="b"/>
            <a:pathLst>
              <a:path w="351789">
                <a:moveTo>
                  <a:pt x="0" y="0"/>
                </a:moveTo>
                <a:lnTo>
                  <a:pt x="35117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511300" y="6356350"/>
            <a:ext cx="0" cy="2321560"/>
          </a:xfrm>
          <a:custGeom>
            <a:avLst/>
            <a:gdLst/>
            <a:ahLst/>
            <a:cxnLst/>
            <a:rect l="l" t="t" r="r" b="b"/>
            <a:pathLst>
              <a:path h="2321559">
                <a:moveTo>
                  <a:pt x="0" y="0"/>
                </a:moveTo>
                <a:lnTo>
                  <a:pt x="0" y="2321386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824375" y="6356350"/>
            <a:ext cx="0" cy="791210"/>
          </a:xfrm>
          <a:custGeom>
            <a:avLst/>
            <a:gdLst/>
            <a:ahLst/>
            <a:cxnLst/>
            <a:rect l="l" t="t" r="r" b="b"/>
            <a:pathLst>
              <a:path h="791209">
                <a:moveTo>
                  <a:pt x="0" y="791172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824375" y="7520628"/>
            <a:ext cx="0" cy="1157605"/>
          </a:xfrm>
          <a:custGeom>
            <a:avLst/>
            <a:gdLst/>
            <a:ahLst/>
            <a:cxnLst/>
            <a:rect l="l" t="t" r="r" b="b"/>
            <a:pathLst>
              <a:path h="1157604">
                <a:moveTo>
                  <a:pt x="0" y="1157108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492250" y="6375400"/>
            <a:ext cx="351790" cy="0"/>
          </a:xfrm>
          <a:custGeom>
            <a:avLst/>
            <a:gdLst/>
            <a:ahLst/>
            <a:cxnLst/>
            <a:rect l="l" t="t" r="r" b="b"/>
            <a:pathLst>
              <a:path w="351789">
                <a:moveTo>
                  <a:pt x="0" y="0"/>
                </a:moveTo>
                <a:lnTo>
                  <a:pt x="35117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492250" y="8658686"/>
            <a:ext cx="351790" cy="0"/>
          </a:xfrm>
          <a:custGeom>
            <a:avLst/>
            <a:gdLst/>
            <a:ahLst/>
            <a:cxnLst/>
            <a:rect l="l" t="t" r="r" b="b"/>
            <a:pathLst>
              <a:path w="351789">
                <a:moveTo>
                  <a:pt x="0" y="0"/>
                </a:moveTo>
                <a:lnTo>
                  <a:pt x="35117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2933650" y="5611337"/>
            <a:ext cx="1250950" cy="1536700"/>
          </a:xfrm>
          <a:custGeom>
            <a:avLst/>
            <a:gdLst/>
            <a:ahLst/>
            <a:cxnLst/>
            <a:rect l="l" t="t" r="r" b="b"/>
            <a:pathLst>
              <a:path w="1250950" h="1536700">
                <a:moveTo>
                  <a:pt x="0" y="1536185"/>
                </a:moveTo>
                <a:lnTo>
                  <a:pt x="1250584" y="1536185"/>
                </a:lnTo>
                <a:lnTo>
                  <a:pt x="1250584" y="0"/>
                </a:lnTo>
                <a:lnTo>
                  <a:pt x="0" y="0"/>
                </a:lnTo>
                <a:lnTo>
                  <a:pt x="0" y="1536185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2933650" y="7520628"/>
            <a:ext cx="1250950" cy="1159510"/>
          </a:xfrm>
          <a:custGeom>
            <a:avLst/>
            <a:gdLst/>
            <a:ahLst/>
            <a:cxnLst/>
            <a:rect l="l" t="t" r="r" b="b"/>
            <a:pathLst>
              <a:path w="1250950" h="1159509">
                <a:moveTo>
                  <a:pt x="0" y="1158989"/>
                </a:moveTo>
                <a:lnTo>
                  <a:pt x="1250584" y="1158989"/>
                </a:lnTo>
                <a:lnTo>
                  <a:pt x="1250584" y="0"/>
                </a:lnTo>
                <a:lnTo>
                  <a:pt x="0" y="0"/>
                </a:lnTo>
                <a:lnTo>
                  <a:pt x="0" y="1158989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498367" y="7147522"/>
            <a:ext cx="4121150" cy="373380"/>
          </a:xfrm>
          <a:custGeom>
            <a:avLst/>
            <a:gdLst/>
            <a:ahLst/>
            <a:cxnLst/>
            <a:rect l="l" t="t" r="r" b="b"/>
            <a:pathLst>
              <a:path w="4121150" h="373379">
                <a:moveTo>
                  <a:pt x="0" y="373105"/>
                </a:moveTo>
                <a:lnTo>
                  <a:pt x="4121150" y="373105"/>
                </a:lnTo>
                <a:lnTo>
                  <a:pt x="4121150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7124700" y="6755948"/>
            <a:ext cx="313690" cy="381000"/>
          </a:xfrm>
          <a:custGeom>
            <a:avLst/>
            <a:gdLst/>
            <a:ahLst/>
            <a:cxnLst/>
            <a:rect l="l" t="t" r="r" b="b"/>
            <a:pathLst>
              <a:path w="313690" h="381000">
                <a:moveTo>
                  <a:pt x="0" y="0"/>
                </a:moveTo>
                <a:lnTo>
                  <a:pt x="313075" y="0"/>
                </a:lnTo>
                <a:lnTo>
                  <a:pt x="313075" y="380547"/>
                </a:lnTo>
                <a:lnTo>
                  <a:pt x="0" y="380547"/>
                </a:lnTo>
                <a:lnTo>
                  <a:pt x="0" y="0"/>
                </a:lnTo>
                <a:close/>
              </a:path>
            </a:pathLst>
          </a:custGeom>
          <a:solidFill>
            <a:srgbClr val="E3E5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7124700" y="7517043"/>
            <a:ext cx="313690" cy="381000"/>
          </a:xfrm>
          <a:custGeom>
            <a:avLst/>
            <a:gdLst/>
            <a:ahLst/>
            <a:cxnLst/>
            <a:rect l="l" t="t" r="r" b="b"/>
            <a:pathLst>
              <a:path w="313690" h="381000">
                <a:moveTo>
                  <a:pt x="0" y="0"/>
                </a:moveTo>
                <a:lnTo>
                  <a:pt x="313075" y="0"/>
                </a:lnTo>
                <a:lnTo>
                  <a:pt x="313075" y="380547"/>
                </a:lnTo>
                <a:lnTo>
                  <a:pt x="0" y="380547"/>
                </a:lnTo>
                <a:lnTo>
                  <a:pt x="0" y="0"/>
                </a:lnTo>
                <a:close/>
              </a:path>
            </a:pathLst>
          </a:custGeom>
          <a:solidFill>
            <a:srgbClr val="E3E5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7124700" y="8278139"/>
            <a:ext cx="313690" cy="381000"/>
          </a:xfrm>
          <a:custGeom>
            <a:avLst/>
            <a:gdLst/>
            <a:ahLst/>
            <a:cxnLst/>
            <a:rect l="l" t="t" r="r" b="b"/>
            <a:pathLst>
              <a:path w="313690" h="381000">
                <a:moveTo>
                  <a:pt x="0" y="0"/>
                </a:moveTo>
                <a:lnTo>
                  <a:pt x="313075" y="0"/>
                </a:lnTo>
                <a:lnTo>
                  <a:pt x="313075" y="380547"/>
                </a:lnTo>
                <a:lnTo>
                  <a:pt x="0" y="380547"/>
                </a:lnTo>
                <a:lnTo>
                  <a:pt x="0" y="0"/>
                </a:lnTo>
                <a:close/>
              </a:path>
            </a:pathLst>
          </a:custGeom>
          <a:solidFill>
            <a:srgbClr val="E3E5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 txBox="1"/>
          <p:nvPr/>
        </p:nvSpPr>
        <p:spPr>
          <a:xfrm>
            <a:off x="7212048" y="6446130"/>
            <a:ext cx="13843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latin typeface="Helvetica Neue"/>
                <a:cs typeface="Helvetica Neue"/>
              </a:rPr>
              <a:t>0</a:t>
            </a:r>
            <a:endParaRPr sz="1600">
              <a:latin typeface="Helvetica Neue"/>
              <a:cs typeface="Helvetica Neue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7212048" y="6826677"/>
            <a:ext cx="13843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latin typeface="Helvetica Neue"/>
                <a:cs typeface="Helvetica Neue"/>
              </a:rPr>
              <a:t>1</a:t>
            </a:r>
            <a:endParaRPr sz="1600">
              <a:latin typeface="Helvetica Neue"/>
              <a:cs typeface="Helvetica Neue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7128968" y="7123123"/>
            <a:ext cx="313690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0">
              <a:lnSpc>
                <a:spcPct val="100000"/>
              </a:lnSpc>
            </a:pPr>
            <a:r>
              <a:rPr sz="1600" dirty="0">
                <a:latin typeface="Helvetica Neue"/>
                <a:cs typeface="Helvetica Neue"/>
              </a:rPr>
              <a:t>2</a:t>
            </a:r>
            <a:endParaRPr sz="1600">
              <a:latin typeface="Helvetica Neue"/>
              <a:cs typeface="Helvetica Neue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7212048" y="7587774"/>
            <a:ext cx="13843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latin typeface="Helvetica Neue"/>
                <a:cs typeface="Helvetica Neue"/>
              </a:rPr>
              <a:t>3</a:t>
            </a:r>
            <a:endParaRPr sz="1600">
              <a:latin typeface="Helvetica Neue"/>
              <a:cs typeface="Helvetica Neue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7212048" y="7968322"/>
            <a:ext cx="13843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latin typeface="Helvetica Neue"/>
                <a:cs typeface="Helvetica Neue"/>
              </a:rPr>
              <a:t>4</a:t>
            </a:r>
            <a:endParaRPr sz="1600">
              <a:latin typeface="Helvetica Neue"/>
              <a:cs typeface="Helvetica Neue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7212048" y="8348870"/>
            <a:ext cx="13843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latin typeface="Helvetica Neue"/>
                <a:cs typeface="Helvetica Neue"/>
              </a:rPr>
              <a:t>5</a:t>
            </a:r>
            <a:endParaRPr sz="1600">
              <a:latin typeface="Helvetica Neue"/>
              <a:cs typeface="Helvetica Neue"/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7105650" y="6755948"/>
            <a:ext cx="351790" cy="0"/>
          </a:xfrm>
          <a:custGeom>
            <a:avLst/>
            <a:gdLst/>
            <a:ahLst/>
            <a:cxnLst/>
            <a:rect l="l" t="t" r="r" b="b"/>
            <a:pathLst>
              <a:path w="351790">
                <a:moveTo>
                  <a:pt x="0" y="0"/>
                </a:moveTo>
                <a:lnTo>
                  <a:pt x="35117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7105650" y="7136495"/>
            <a:ext cx="351790" cy="0"/>
          </a:xfrm>
          <a:custGeom>
            <a:avLst/>
            <a:gdLst/>
            <a:ahLst/>
            <a:cxnLst/>
            <a:rect l="l" t="t" r="r" b="b"/>
            <a:pathLst>
              <a:path w="351790">
                <a:moveTo>
                  <a:pt x="0" y="0"/>
                </a:moveTo>
                <a:lnTo>
                  <a:pt x="35117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7105650" y="7517043"/>
            <a:ext cx="351790" cy="0"/>
          </a:xfrm>
          <a:custGeom>
            <a:avLst/>
            <a:gdLst/>
            <a:ahLst/>
            <a:cxnLst/>
            <a:rect l="l" t="t" r="r" b="b"/>
            <a:pathLst>
              <a:path w="351790">
                <a:moveTo>
                  <a:pt x="0" y="0"/>
                </a:moveTo>
                <a:lnTo>
                  <a:pt x="35117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7105650" y="7897591"/>
            <a:ext cx="351790" cy="0"/>
          </a:xfrm>
          <a:custGeom>
            <a:avLst/>
            <a:gdLst/>
            <a:ahLst/>
            <a:cxnLst/>
            <a:rect l="l" t="t" r="r" b="b"/>
            <a:pathLst>
              <a:path w="351790">
                <a:moveTo>
                  <a:pt x="0" y="0"/>
                </a:moveTo>
                <a:lnTo>
                  <a:pt x="35117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7105650" y="8278139"/>
            <a:ext cx="351790" cy="0"/>
          </a:xfrm>
          <a:custGeom>
            <a:avLst/>
            <a:gdLst/>
            <a:ahLst/>
            <a:cxnLst/>
            <a:rect l="l" t="t" r="r" b="b"/>
            <a:pathLst>
              <a:path w="351790">
                <a:moveTo>
                  <a:pt x="0" y="0"/>
                </a:moveTo>
                <a:lnTo>
                  <a:pt x="35117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7124700" y="6356350"/>
            <a:ext cx="0" cy="2321560"/>
          </a:xfrm>
          <a:custGeom>
            <a:avLst/>
            <a:gdLst/>
            <a:ahLst/>
            <a:cxnLst/>
            <a:rect l="l" t="t" r="r" b="b"/>
            <a:pathLst>
              <a:path h="2321559">
                <a:moveTo>
                  <a:pt x="0" y="0"/>
                </a:moveTo>
                <a:lnTo>
                  <a:pt x="0" y="2321386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7437775" y="6356350"/>
            <a:ext cx="0" cy="2321560"/>
          </a:xfrm>
          <a:custGeom>
            <a:avLst/>
            <a:gdLst/>
            <a:ahLst/>
            <a:cxnLst/>
            <a:rect l="l" t="t" r="r" b="b"/>
            <a:pathLst>
              <a:path h="2321559">
                <a:moveTo>
                  <a:pt x="0" y="0"/>
                </a:moveTo>
                <a:lnTo>
                  <a:pt x="0" y="2321386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7105650" y="6375400"/>
            <a:ext cx="351790" cy="0"/>
          </a:xfrm>
          <a:custGeom>
            <a:avLst/>
            <a:gdLst/>
            <a:ahLst/>
            <a:cxnLst/>
            <a:rect l="l" t="t" r="r" b="b"/>
            <a:pathLst>
              <a:path w="351790">
                <a:moveTo>
                  <a:pt x="0" y="0"/>
                </a:moveTo>
                <a:lnTo>
                  <a:pt x="35117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7105650" y="8658686"/>
            <a:ext cx="351790" cy="0"/>
          </a:xfrm>
          <a:custGeom>
            <a:avLst/>
            <a:gdLst/>
            <a:ahLst/>
            <a:cxnLst/>
            <a:rect l="l" t="t" r="r" b="b"/>
            <a:pathLst>
              <a:path w="351790">
                <a:moveTo>
                  <a:pt x="0" y="0"/>
                </a:moveTo>
                <a:lnTo>
                  <a:pt x="35117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7128968" y="7123123"/>
            <a:ext cx="313690" cy="373380"/>
          </a:xfrm>
          <a:custGeom>
            <a:avLst/>
            <a:gdLst/>
            <a:ahLst/>
            <a:cxnLst/>
            <a:rect l="l" t="t" r="r" b="b"/>
            <a:pathLst>
              <a:path w="313690" h="373379">
                <a:moveTo>
                  <a:pt x="0" y="373105"/>
                </a:moveTo>
                <a:lnTo>
                  <a:pt x="313075" y="373105"/>
                </a:lnTo>
                <a:lnTo>
                  <a:pt x="313075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9668088" y="5588854"/>
            <a:ext cx="1518920" cy="375285"/>
          </a:xfrm>
          <a:custGeom>
            <a:avLst/>
            <a:gdLst/>
            <a:ahLst/>
            <a:cxnLst/>
            <a:rect l="l" t="t" r="r" b="b"/>
            <a:pathLst>
              <a:path w="1518920" h="375285">
                <a:moveTo>
                  <a:pt x="0" y="375105"/>
                </a:moveTo>
                <a:lnTo>
                  <a:pt x="1518376" y="375105"/>
                </a:lnTo>
                <a:lnTo>
                  <a:pt x="1518376" y="0"/>
                </a:lnTo>
                <a:lnTo>
                  <a:pt x="0" y="0"/>
                </a:lnTo>
                <a:lnTo>
                  <a:pt x="0" y="375105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7874000" y="5638800"/>
            <a:ext cx="725170" cy="337185"/>
          </a:xfrm>
          <a:custGeom>
            <a:avLst/>
            <a:gdLst/>
            <a:ahLst/>
            <a:cxnLst/>
            <a:rect l="l" t="t" r="r" b="b"/>
            <a:pathLst>
              <a:path w="725170" h="337185">
                <a:moveTo>
                  <a:pt x="0" y="0"/>
                </a:moveTo>
                <a:lnTo>
                  <a:pt x="724975" y="0"/>
                </a:lnTo>
                <a:lnTo>
                  <a:pt x="724975" y="337005"/>
                </a:lnTo>
                <a:lnTo>
                  <a:pt x="0" y="33700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8598975" y="5638800"/>
            <a:ext cx="4445" cy="337185"/>
          </a:xfrm>
          <a:custGeom>
            <a:avLst/>
            <a:gdLst/>
            <a:ahLst/>
            <a:cxnLst/>
            <a:rect l="l" t="t" r="r" b="b"/>
            <a:pathLst>
              <a:path w="4445" h="337185">
                <a:moveTo>
                  <a:pt x="0" y="337005"/>
                </a:moveTo>
                <a:lnTo>
                  <a:pt x="4161" y="337005"/>
                </a:lnTo>
                <a:lnTo>
                  <a:pt x="4161" y="0"/>
                </a:lnTo>
                <a:lnTo>
                  <a:pt x="0" y="0"/>
                </a:lnTo>
                <a:lnTo>
                  <a:pt x="0" y="33700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9847131" y="5638800"/>
            <a:ext cx="734060" cy="337185"/>
          </a:xfrm>
          <a:custGeom>
            <a:avLst/>
            <a:gdLst/>
            <a:ahLst/>
            <a:cxnLst/>
            <a:rect l="l" t="t" r="r" b="b"/>
            <a:pathLst>
              <a:path w="734059" h="337185">
                <a:moveTo>
                  <a:pt x="0" y="0"/>
                </a:moveTo>
                <a:lnTo>
                  <a:pt x="733540" y="0"/>
                </a:lnTo>
                <a:lnTo>
                  <a:pt x="733540" y="337005"/>
                </a:lnTo>
                <a:lnTo>
                  <a:pt x="0" y="33700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10580671" y="5638800"/>
            <a:ext cx="768350" cy="337185"/>
          </a:xfrm>
          <a:custGeom>
            <a:avLst/>
            <a:gdLst/>
            <a:ahLst/>
            <a:cxnLst/>
            <a:rect l="l" t="t" r="r" b="b"/>
            <a:pathLst>
              <a:path w="768350" h="337185">
                <a:moveTo>
                  <a:pt x="0" y="0"/>
                </a:moveTo>
                <a:lnTo>
                  <a:pt x="767761" y="0"/>
                </a:lnTo>
                <a:lnTo>
                  <a:pt x="767761" y="337005"/>
                </a:lnTo>
                <a:lnTo>
                  <a:pt x="0" y="33700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 txBox="1"/>
          <p:nvPr/>
        </p:nvSpPr>
        <p:spPr>
          <a:xfrm>
            <a:off x="8167299" y="5709530"/>
            <a:ext cx="13843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latin typeface="Helvetica Neue"/>
                <a:cs typeface="Helvetica Neue"/>
              </a:rPr>
              <a:t>0</a:t>
            </a:r>
            <a:endParaRPr sz="1600">
              <a:latin typeface="Helvetica Neue"/>
              <a:cs typeface="Helvetica Neue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8603137" y="5611337"/>
            <a:ext cx="1250950" cy="3771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36854">
              <a:lnSpc>
                <a:spcPct val="100000"/>
              </a:lnSpc>
              <a:tabLst>
                <a:tab pos="860425" algn="l"/>
              </a:tabLst>
            </a:pPr>
            <a:r>
              <a:rPr sz="1600" dirty="0">
                <a:latin typeface="Helvetica Neue"/>
                <a:cs typeface="Helvetica Neue"/>
              </a:rPr>
              <a:t>1	2</a:t>
            </a:r>
            <a:endParaRPr sz="1600">
              <a:latin typeface="Helvetica Neue"/>
              <a:cs typeface="Helvetica Neue"/>
            </a:endParaRPr>
          </a:p>
        </p:txBody>
      </p:sp>
      <p:sp>
        <p:nvSpPr>
          <p:cNvPr id="78" name="object 78"/>
          <p:cNvSpPr txBox="1"/>
          <p:nvPr/>
        </p:nvSpPr>
        <p:spPr>
          <a:xfrm>
            <a:off x="10144711" y="5709530"/>
            <a:ext cx="13843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latin typeface="Helvetica Neue"/>
                <a:cs typeface="Helvetica Neue"/>
              </a:rPr>
              <a:t>3</a:t>
            </a:r>
            <a:endParaRPr sz="1600">
              <a:latin typeface="Helvetica Neue"/>
              <a:cs typeface="Helvetica Neue"/>
            </a:endParaRPr>
          </a:p>
        </p:txBody>
      </p:sp>
      <p:sp>
        <p:nvSpPr>
          <p:cNvPr id="79" name="object 79"/>
          <p:cNvSpPr txBox="1"/>
          <p:nvPr/>
        </p:nvSpPr>
        <p:spPr>
          <a:xfrm>
            <a:off x="10895364" y="5709530"/>
            <a:ext cx="13843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latin typeface="Helvetica Neue"/>
                <a:cs typeface="Helvetica Neue"/>
              </a:rPr>
              <a:t>4</a:t>
            </a:r>
            <a:endParaRPr sz="1600">
              <a:latin typeface="Helvetica Neue"/>
              <a:cs typeface="Helvetica Neue"/>
            </a:endParaRPr>
          </a:p>
        </p:txBody>
      </p:sp>
      <p:sp>
        <p:nvSpPr>
          <p:cNvPr id="80" name="object 80"/>
          <p:cNvSpPr/>
          <p:nvPr/>
        </p:nvSpPr>
        <p:spPr>
          <a:xfrm>
            <a:off x="8598975" y="5619750"/>
            <a:ext cx="0" cy="375285"/>
          </a:xfrm>
          <a:custGeom>
            <a:avLst/>
            <a:gdLst/>
            <a:ahLst/>
            <a:cxnLst/>
            <a:rect l="l" t="t" r="r" b="b"/>
            <a:pathLst>
              <a:path h="375285">
                <a:moveTo>
                  <a:pt x="0" y="0"/>
                </a:moveTo>
                <a:lnTo>
                  <a:pt x="0" y="375105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9175226" y="5991593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9847131" y="5619750"/>
            <a:ext cx="0" cy="375285"/>
          </a:xfrm>
          <a:custGeom>
            <a:avLst/>
            <a:gdLst/>
            <a:ahLst/>
            <a:cxnLst/>
            <a:rect l="l" t="t" r="r" b="b"/>
            <a:pathLst>
              <a:path h="375285">
                <a:moveTo>
                  <a:pt x="0" y="0"/>
                </a:moveTo>
                <a:lnTo>
                  <a:pt x="0" y="375105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10580671" y="5619750"/>
            <a:ext cx="0" cy="375285"/>
          </a:xfrm>
          <a:custGeom>
            <a:avLst/>
            <a:gdLst/>
            <a:ahLst/>
            <a:cxnLst/>
            <a:rect l="l" t="t" r="r" b="b"/>
            <a:pathLst>
              <a:path h="375285">
                <a:moveTo>
                  <a:pt x="0" y="0"/>
                </a:moveTo>
                <a:lnTo>
                  <a:pt x="0" y="375105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7874000" y="5619750"/>
            <a:ext cx="0" cy="375285"/>
          </a:xfrm>
          <a:custGeom>
            <a:avLst/>
            <a:gdLst/>
            <a:ahLst/>
            <a:cxnLst/>
            <a:rect l="l" t="t" r="r" b="b"/>
            <a:pathLst>
              <a:path h="375285">
                <a:moveTo>
                  <a:pt x="0" y="0"/>
                </a:moveTo>
                <a:lnTo>
                  <a:pt x="0" y="375105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11348434" y="5619750"/>
            <a:ext cx="0" cy="375285"/>
          </a:xfrm>
          <a:custGeom>
            <a:avLst/>
            <a:gdLst/>
            <a:ahLst/>
            <a:cxnLst/>
            <a:rect l="l" t="t" r="r" b="b"/>
            <a:pathLst>
              <a:path h="375285">
                <a:moveTo>
                  <a:pt x="0" y="0"/>
                </a:moveTo>
                <a:lnTo>
                  <a:pt x="0" y="375105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9853721" y="5638800"/>
            <a:ext cx="1513840" cy="0"/>
          </a:xfrm>
          <a:custGeom>
            <a:avLst/>
            <a:gdLst/>
            <a:ahLst/>
            <a:cxnLst/>
            <a:rect l="l" t="t" r="r" b="b"/>
            <a:pathLst>
              <a:path w="1513840">
                <a:moveTo>
                  <a:pt x="0" y="0"/>
                </a:moveTo>
                <a:lnTo>
                  <a:pt x="1513762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7854950" y="5638800"/>
            <a:ext cx="748665" cy="0"/>
          </a:xfrm>
          <a:custGeom>
            <a:avLst/>
            <a:gdLst/>
            <a:ahLst/>
            <a:cxnLst/>
            <a:rect l="l" t="t" r="r" b="b"/>
            <a:pathLst>
              <a:path w="748665">
                <a:moveTo>
                  <a:pt x="0" y="0"/>
                </a:moveTo>
                <a:lnTo>
                  <a:pt x="748187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7854950" y="5975805"/>
            <a:ext cx="3512820" cy="0"/>
          </a:xfrm>
          <a:custGeom>
            <a:avLst/>
            <a:gdLst/>
            <a:ahLst/>
            <a:cxnLst/>
            <a:rect l="l" t="t" r="r" b="b"/>
            <a:pathLst>
              <a:path w="3512820">
                <a:moveTo>
                  <a:pt x="0" y="0"/>
                </a:moveTo>
                <a:lnTo>
                  <a:pt x="3512534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8616663" y="7112821"/>
            <a:ext cx="1248877" cy="39496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8603137" y="5611337"/>
            <a:ext cx="1250950" cy="377190"/>
          </a:xfrm>
          <a:custGeom>
            <a:avLst/>
            <a:gdLst/>
            <a:ahLst/>
            <a:cxnLst/>
            <a:rect l="l" t="t" r="r" b="b"/>
            <a:pathLst>
              <a:path w="1250950" h="377189">
                <a:moveTo>
                  <a:pt x="0" y="376993"/>
                </a:moveTo>
                <a:lnTo>
                  <a:pt x="1250584" y="376993"/>
                </a:lnTo>
                <a:lnTo>
                  <a:pt x="1250584" y="0"/>
                </a:lnTo>
                <a:lnTo>
                  <a:pt x="0" y="0"/>
                </a:lnTo>
                <a:lnTo>
                  <a:pt x="0" y="376993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6218998" y="7352799"/>
            <a:ext cx="558165" cy="373380"/>
          </a:xfrm>
          <a:custGeom>
            <a:avLst/>
            <a:gdLst/>
            <a:ahLst/>
            <a:cxnLst/>
            <a:rect l="l" t="t" r="r" b="b"/>
            <a:pathLst>
              <a:path w="558165" h="373379">
                <a:moveTo>
                  <a:pt x="290027" y="0"/>
                </a:moveTo>
                <a:lnTo>
                  <a:pt x="290027" y="86339"/>
                </a:lnTo>
                <a:lnTo>
                  <a:pt x="0" y="86339"/>
                </a:lnTo>
                <a:lnTo>
                  <a:pt x="0" y="286767"/>
                </a:lnTo>
                <a:lnTo>
                  <a:pt x="290027" y="286767"/>
                </a:lnTo>
                <a:lnTo>
                  <a:pt x="290027" y="373106"/>
                </a:lnTo>
                <a:lnTo>
                  <a:pt x="558148" y="186552"/>
                </a:lnTo>
                <a:lnTo>
                  <a:pt x="290027" y="0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95035">
              <a:lnSpc>
                <a:spcPct val="100000"/>
              </a:lnSpc>
            </a:pPr>
            <a:r>
              <a:rPr dirty="0"/>
              <a:t>Pandas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or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250" dirty="0"/>
              <a:t> </a:t>
            </a:r>
            <a:r>
              <a:rPr dirty="0"/>
              <a:t>Analysis</a:t>
            </a:r>
          </a:p>
        </p:txBody>
      </p:sp>
      <p:sp>
        <p:nvSpPr>
          <p:cNvPr id="93" name="object 93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1147445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77482" y="2698090"/>
            <a:ext cx="4058920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pandas.DataFrame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240602" y="2681462"/>
            <a:ext cx="255524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data structu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35100" y="3495513"/>
            <a:ext cx="365506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Modify a subset of a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111696" y="3593497"/>
            <a:ext cx="3547110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413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pandas.DataFrame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676650" y="3561467"/>
            <a:ext cx="101346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object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192757" y="5926032"/>
            <a:ext cx="4934926" cy="303577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797050" y="4264394"/>
            <a:ext cx="6645319" cy="90924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796901" y="4251099"/>
            <a:ext cx="6620158" cy="88154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878984" y="5998241"/>
            <a:ext cx="4051193" cy="288201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177482" y="2698090"/>
            <a:ext cx="4058920" cy="468630"/>
          </a:xfrm>
          <a:custGeom>
            <a:avLst/>
            <a:gdLst/>
            <a:ahLst/>
            <a:cxnLst/>
            <a:rect l="l" t="t" r="r" b="b"/>
            <a:pathLst>
              <a:path w="4058920" h="468630">
                <a:moveTo>
                  <a:pt x="0" y="468227"/>
                </a:moveTo>
                <a:lnTo>
                  <a:pt x="4058578" y="468227"/>
                </a:lnTo>
                <a:lnTo>
                  <a:pt x="4058578" y="0"/>
                </a:lnTo>
                <a:lnTo>
                  <a:pt x="0" y="0"/>
                </a:lnTo>
                <a:lnTo>
                  <a:pt x="0" y="4682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384830" y="4434170"/>
            <a:ext cx="219075" cy="296545"/>
          </a:xfrm>
          <a:custGeom>
            <a:avLst/>
            <a:gdLst/>
            <a:ahLst/>
            <a:cxnLst/>
            <a:rect l="l" t="t" r="r" b="b"/>
            <a:pathLst>
              <a:path w="219075" h="296545">
                <a:moveTo>
                  <a:pt x="0" y="296220"/>
                </a:moveTo>
                <a:lnTo>
                  <a:pt x="218817" y="296220"/>
                </a:lnTo>
                <a:lnTo>
                  <a:pt x="218817" y="0"/>
                </a:lnTo>
                <a:lnTo>
                  <a:pt x="0" y="0"/>
                </a:lnTo>
                <a:lnTo>
                  <a:pt x="0" y="29622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782075" y="4434170"/>
            <a:ext cx="1250950" cy="296545"/>
          </a:xfrm>
          <a:custGeom>
            <a:avLst/>
            <a:gdLst/>
            <a:ahLst/>
            <a:cxnLst/>
            <a:rect l="l" t="t" r="r" b="b"/>
            <a:pathLst>
              <a:path w="1250950" h="296545">
                <a:moveTo>
                  <a:pt x="0" y="296220"/>
                </a:moveTo>
                <a:lnTo>
                  <a:pt x="1250584" y="296220"/>
                </a:lnTo>
                <a:lnTo>
                  <a:pt x="1250584" y="0"/>
                </a:lnTo>
                <a:lnTo>
                  <a:pt x="0" y="0"/>
                </a:lnTo>
                <a:lnTo>
                  <a:pt x="0" y="29622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452580" y="4408760"/>
            <a:ext cx="864900" cy="34797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218998" y="7352799"/>
            <a:ext cx="558165" cy="373380"/>
          </a:xfrm>
          <a:custGeom>
            <a:avLst/>
            <a:gdLst/>
            <a:ahLst/>
            <a:cxnLst/>
            <a:rect l="l" t="t" r="r" b="b"/>
            <a:pathLst>
              <a:path w="558165" h="373379">
                <a:moveTo>
                  <a:pt x="290027" y="0"/>
                </a:moveTo>
                <a:lnTo>
                  <a:pt x="290027" y="86339"/>
                </a:lnTo>
                <a:lnTo>
                  <a:pt x="0" y="86339"/>
                </a:lnTo>
                <a:lnTo>
                  <a:pt x="0" y="286767"/>
                </a:lnTo>
                <a:lnTo>
                  <a:pt x="290027" y="286767"/>
                </a:lnTo>
                <a:lnTo>
                  <a:pt x="290027" y="373106"/>
                </a:lnTo>
                <a:lnTo>
                  <a:pt x="558148" y="186552"/>
                </a:lnTo>
                <a:lnTo>
                  <a:pt x="290027" y="0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319468" y="6335212"/>
            <a:ext cx="313690" cy="2335530"/>
          </a:xfrm>
          <a:custGeom>
            <a:avLst/>
            <a:gdLst/>
            <a:ahLst/>
            <a:cxnLst/>
            <a:rect l="l" t="t" r="r" b="b"/>
            <a:pathLst>
              <a:path w="313690" h="2335529">
                <a:moveTo>
                  <a:pt x="0" y="2335164"/>
                </a:moveTo>
                <a:lnTo>
                  <a:pt x="313075" y="2335164"/>
                </a:lnTo>
                <a:lnTo>
                  <a:pt x="313075" y="0"/>
                </a:lnTo>
                <a:lnTo>
                  <a:pt x="0" y="0"/>
                </a:lnTo>
                <a:lnTo>
                  <a:pt x="0" y="2335164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557217" y="4806680"/>
            <a:ext cx="6362797" cy="393516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876217" y="5244747"/>
            <a:ext cx="3830320" cy="387350"/>
          </a:xfrm>
          <a:custGeom>
            <a:avLst/>
            <a:gdLst/>
            <a:ahLst/>
            <a:cxnLst/>
            <a:rect l="l" t="t" r="r" b="b"/>
            <a:pathLst>
              <a:path w="3830320" h="387350">
                <a:moveTo>
                  <a:pt x="0" y="387069"/>
                </a:moveTo>
                <a:lnTo>
                  <a:pt x="3829964" y="387069"/>
                </a:lnTo>
                <a:lnTo>
                  <a:pt x="3829964" y="0"/>
                </a:lnTo>
                <a:lnTo>
                  <a:pt x="0" y="0"/>
                </a:lnTo>
                <a:lnTo>
                  <a:pt x="0" y="38706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3920667" y="5331727"/>
            <a:ext cx="374142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solidFill>
                  <a:srgbClr val="1DB100"/>
                </a:solidFill>
                <a:latin typeface="Helvetica Neue"/>
                <a:cs typeface="Helvetica Neue"/>
              </a:rPr>
              <a:t>New label added as a new column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22" name="object 2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95035">
              <a:lnSpc>
                <a:spcPct val="100000"/>
              </a:lnSpc>
            </a:pPr>
            <a:r>
              <a:rPr dirty="0"/>
              <a:t>Pandas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or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250" dirty="0"/>
              <a:t> </a:t>
            </a:r>
            <a:r>
              <a:rPr dirty="0"/>
              <a:t>Analysis</a:t>
            </a:r>
          </a:p>
        </p:txBody>
      </p:sp>
      <p:sp>
        <p:nvSpPr>
          <p:cNvPr id="23" name="object 23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5752465" cy="20688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NumPy arrays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C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eate arrays f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om Python lists</a:t>
            </a:r>
            <a:endParaRPr sz="2800">
              <a:latin typeface="Helvetica Neue"/>
              <a:cs typeface="Helvetica Neue"/>
            </a:endParaRPr>
          </a:p>
          <a:p>
            <a:pPr marL="1231900" lvl="2" indent="-330200">
              <a:lnSpc>
                <a:spcPct val="100000"/>
              </a:lnSpc>
              <a:spcBef>
                <a:spcPts val="2685"/>
              </a:spcBef>
              <a:buFont typeface="Lucida Grande"/>
              <a:buChar char="✓"/>
              <a:tabLst>
                <a:tab pos="1231900" algn="l"/>
              </a:tabLst>
            </a:pPr>
            <a:r>
              <a:rPr sz="2600" dirty="0">
                <a:latin typeface="Helvetica Neue"/>
                <a:cs typeface="Helvetica Neue"/>
              </a:rPr>
              <a:t>Attributes of arrays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755551" y="6850415"/>
            <a:ext cx="8963719" cy="10604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983702" y="5665094"/>
            <a:ext cx="1892300" cy="2724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6995">
              <a:lnSpc>
                <a:spcPct val="100000"/>
              </a:lnSpc>
            </a:pPr>
            <a:r>
              <a:rPr sz="1700" b="1" dirty="0">
                <a:latin typeface="Helvetica Neue"/>
                <a:cs typeface="Helvetica Neue"/>
              </a:rPr>
              <a:t>One-dimensional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147320" y="5678932"/>
            <a:ext cx="1278890" cy="5886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725170">
              <a:lnSpc>
                <a:spcPct val="101499"/>
              </a:lnSpc>
            </a:pPr>
            <a:r>
              <a:rPr sz="1700" b="1" dirty="0">
                <a:latin typeface="Helvetica Neue"/>
                <a:cs typeface="Helvetica Neue"/>
              </a:rPr>
              <a:t>array with </a:t>
            </a:r>
            <a:r>
              <a:rPr sz="2050" dirty="0">
                <a:latin typeface="STIXGeneral"/>
                <a:cs typeface="STIXGeneral"/>
              </a:rPr>
              <a:t>6</a:t>
            </a:r>
            <a:r>
              <a:rPr sz="2050" spc="-40" dirty="0">
                <a:latin typeface="STIXGeneral"/>
                <a:cs typeface="STIXGeneral"/>
              </a:rPr>
              <a:t> </a:t>
            </a:r>
            <a:r>
              <a:rPr sz="1700" b="1" dirty="0">
                <a:latin typeface="Helvetica Neue"/>
                <a:cs typeface="Helvetica Neue"/>
              </a:rPr>
              <a:t>items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470400" y="5683655"/>
            <a:ext cx="1431870" cy="143365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983702" y="5665094"/>
            <a:ext cx="1892300" cy="272415"/>
          </a:xfrm>
          <a:custGeom>
            <a:avLst/>
            <a:gdLst/>
            <a:ahLst/>
            <a:cxnLst/>
            <a:rect l="l" t="t" r="r" b="b"/>
            <a:pathLst>
              <a:path w="1892300" h="272414">
                <a:moveTo>
                  <a:pt x="0" y="272107"/>
                </a:moveTo>
                <a:lnTo>
                  <a:pt x="1892101" y="272107"/>
                </a:lnTo>
                <a:lnTo>
                  <a:pt x="1892101" y="0"/>
                </a:lnTo>
                <a:lnTo>
                  <a:pt x="0" y="0"/>
                </a:lnTo>
                <a:lnTo>
                  <a:pt x="0" y="272107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71690">
              <a:lnSpc>
                <a:spcPct val="100000"/>
              </a:lnSpc>
            </a:pPr>
            <a:r>
              <a:rPr dirty="0"/>
              <a:t>Array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S</a:t>
            </a:r>
            <a:r>
              <a:rPr spc="-10" dirty="0"/>
              <a:t>t</a:t>
            </a:r>
            <a:r>
              <a:rPr dirty="0"/>
              <a:t>ru</a:t>
            </a:r>
            <a:r>
              <a:rPr spc="-5" dirty="0"/>
              <a:t>c</a:t>
            </a:r>
            <a:r>
              <a:rPr spc="-10" dirty="0"/>
              <a:t>t</a:t>
            </a:r>
            <a:r>
              <a:rPr dirty="0"/>
              <a:t>ure</a:t>
            </a:r>
          </a:p>
        </p:txBody>
      </p:sp>
      <p:sp>
        <p:nvSpPr>
          <p:cNvPr id="10" name="object 10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4521200" y="4857916"/>
          <a:ext cx="3891569" cy="108491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485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44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40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4859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485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270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7589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4859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14879">
                <a:tc gridSpan="2">
                  <a:txBody>
                    <a:bodyPr/>
                    <a:lstStyle/>
                    <a:p>
                      <a:endParaRPr sz="2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000000"/>
                      </a:solidFill>
                      <a:prstDash val="solid"/>
                    </a:lnL>
                    <a:lnB w="508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 gridSpan="4">
                  <a:txBody>
                    <a:bodyPr/>
                    <a:lstStyle/>
                    <a:p>
                      <a:pPr marL="162560">
                        <a:lnSpc>
                          <a:spcPct val="100000"/>
                        </a:lnSpc>
                      </a:pPr>
                      <a:r>
                        <a:rPr sz="1700" b="1" dirty="0">
                          <a:latin typeface="Helvetica Neue"/>
                          <a:cs typeface="Helvetica Neue"/>
                        </a:rPr>
                        <a:t>Length is 6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R w="50800">
                      <a:solidFill>
                        <a:srgbClr val="000000"/>
                      </a:solidFill>
                      <a:prstDash val="solid"/>
                    </a:lnR>
                    <a:lnB w="508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6104">
                <a:tc gridSpan="2">
                  <a:txBody>
                    <a:bodyPr/>
                    <a:lstStyle/>
                    <a:p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000000"/>
                      </a:solidFill>
                      <a:prstDash val="solid"/>
                    </a:lnL>
                    <a:lnT w="508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4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R w="50800">
                      <a:solidFill>
                        <a:srgbClr val="000000"/>
                      </a:solidFill>
                      <a:prstDash val="solid"/>
                    </a:lnR>
                    <a:lnT w="508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9593">
                <a:tc>
                  <a:txBody>
                    <a:bodyPr/>
                    <a:lstStyle/>
                    <a:p>
                      <a:pPr marL="18478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61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9461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52.5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8478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71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461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32.5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8478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68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8478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64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2169795" cy="14319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160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Boolean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77482" y="2698090"/>
            <a:ext cx="4058920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pandas.DataFrame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106267" y="2681462"/>
            <a:ext cx="3444240" cy="12611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46685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data structu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</a:t>
            </a:r>
            <a:endParaRPr sz="32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sz="27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and boolean indexing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168596" y="3593497"/>
            <a:ext cx="2924175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683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pandas.Series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177482" y="2698090"/>
            <a:ext cx="4058920" cy="468630"/>
          </a:xfrm>
          <a:custGeom>
            <a:avLst/>
            <a:gdLst/>
            <a:ahLst/>
            <a:cxnLst/>
            <a:rect l="l" t="t" r="r" b="b"/>
            <a:pathLst>
              <a:path w="4058920" h="468630">
                <a:moveTo>
                  <a:pt x="0" y="468227"/>
                </a:moveTo>
                <a:lnTo>
                  <a:pt x="4058578" y="468227"/>
                </a:lnTo>
                <a:lnTo>
                  <a:pt x="4058578" y="0"/>
                </a:lnTo>
                <a:lnTo>
                  <a:pt x="0" y="0"/>
                </a:lnTo>
                <a:lnTo>
                  <a:pt x="0" y="4682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8488296" y="4964392"/>
            <a:ext cx="2042795" cy="596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274320">
              <a:lnSpc>
                <a:spcPct val="104200"/>
              </a:lnSpc>
            </a:pPr>
            <a:r>
              <a:rPr sz="2000" b="1" dirty="0">
                <a:solidFill>
                  <a:srgbClr val="CB297B"/>
                </a:solidFill>
                <a:latin typeface="Helvetica Neue"/>
                <a:cs typeface="Helvetica Neue"/>
              </a:rPr>
              <a:t>A subset for female workers?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002257" y="5595832"/>
            <a:ext cx="4934926" cy="303577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433842" y="6017149"/>
            <a:ext cx="4266565" cy="2331720"/>
          </a:xfrm>
          <a:custGeom>
            <a:avLst/>
            <a:gdLst/>
            <a:ahLst/>
            <a:cxnLst/>
            <a:rect l="l" t="t" r="r" b="b"/>
            <a:pathLst>
              <a:path w="4266565" h="2331720">
                <a:moveTo>
                  <a:pt x="0" y="2331568"/>
                </a:moveTo>
                <a:lnTo>
                  <a:pt x="4266422" y="2331568"/>
                </a:lnTo>
                <a:lnTo>
                  <a:pt x="4266422" y="0"/>
                </a:lnTo>
                <a:lnTo>
                  <a:pt x="0" y="0"/>
                </a:lnTo>
                <a:lnTo>
                  <a:pt x="0" y="2331568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291345" y="6017149"/>
            <a:ext cx="729615" cy="799465"/>
          </a:xfrm>
          <a:custGeom>
            <a:avLst/>
            <a:gdLst/>
            <a:ahLst/>
            <a:cxnLst/>
            <a:rect l="l" t="t" r="r" b="b"/>
            <a:pathLst>
              <a:path w="729615" h="799465">
                <a:moveTo>
                  <a:pt x="0" y="798887"/>
                </a:moveTo>
                <a:lnTo>
                  <a:pt x="729354" y="798887"/>
                </a:lnTo>
                <a:lnTo>
                  <a:pt x="729354" y="0"/>
                </a:lnTo>
                <a:lnTo>
                  <a:pt x="0" y="0"/>
                </a:lnTo>
                <a:lnTo>
                  <a:pt x="0" y="798887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95035">
              <a:lnSpc>
                <a:spcPct val="100000"/>
              </a:lnSpc>
            </a:pPr>
            <a:r>
              <a:rPr dirty="0"/>
              <a:t>Pandas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or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250" dirty="0"/>
              <a:t> </a:t>
            </a:r>
            <a:r>
              <a:rPr dirty="0"/>
              <a:t>Analysis</a:t>
            </a:r>
          </a:p>
        </p:txBody>
      </p:sp>
      <p:sp>
        <p:nvSpPr>
          <p:cNvPr id="13" name="object 13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2169795" cy="14319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160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Boolean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77482" y="2698090"/>
            <a:ext cx="4058920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pandas.DataFrame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106267" y="2681462"/>
            <a:ext cx="3444240" cy="12611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46685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data structu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</a:t>
            </a:r>
            <a:endParaRPr sz="32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sz="27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and boolean indexing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168596" y="3593497"/>
            <a:ext cx="2924175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683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pandas.Series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177482" y="2698090"/>
            <a:ext cx="4058920" cy="468630"/>
          </a:xfrm>
          <a:custGeom>
            <a:avLst/>
            <a:gdLst/>
            <a:ahLst/>
            <a:cxnLst/>
            <a:rect l="l" t="t" r="r" b="b"/>
            <a:pathLst>
              <a:path w="4058920" h="468630">
                <a:moveTo>
                  <a:pt x="0" y="468227"/>
                </a:moveTo>
                <a:lnTo>
                  <a:pt x="4058578" y="468227"/>
                </a:lnTo>
                <a:lnTo>
                  <a:pt x="4058578" y="0"/>
                </a:lnTo>
                <a:lnTo>
                  <a:pt x="0" y="0"/>
                </a:lnTo>
                <a:lnTo>
                  <a:pt x="0" y="4682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168596" y="3593497"/>
            <a:ext cx="2924175" cy="373380"/>
          </a:xfrm>
          <a:custGeom>
            <a:avLst/>
            <a:gdLst/>
            <a:ahLst/>
            <a:cxnLst/>
            <a:rect l="l" t="t" r="r" b="b"/>
            <a:pathLst>
              <a:path w="2924175" h="373379">
                <a:moveTo>
                  <a:pt x="0" y="373105"/>
                </a:moveTo>
                <a:lnTo>
                  <a:pt x="2924169" y="373105"/>
                </a:lnTo>
                <a:lnTo>
                  <a:pt x="2924169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739900" y="4393783"/>
            <a:ext cx="7325188" cy="274798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002257" y="5595832"/>
            <a:ext cx="4934926" cy="303577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95035">
              <a:lnSpc>
                <a:spcPct val="100000"/>
              </a:lnSpc>
            </a:pPr>
            <a:r>
              <a:rPr dirty="0"/>
              <a:t>Pandas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or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250" dirty="0"/>
              <a:t> </a:t>
            </a:r>
            <a:r>
              <a:rPr dirty="0"/>
              <a:t>Analysis</a:t>
            </a:r>
          </a:p>
        </p:txBody>
      </p:sp>
      <p:sp>
        <p:nvSpPr>
          <p:cNvPr id="11" name="object 11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2169795" cy="14319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160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Boolean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77482" y="2698090"/>
            <a:ext cx="4058920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pandas.DataFrame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106267" y="2681462"/>
            <a:ext cx="3444240" cy="12611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46685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data structu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</a:t>
            </a:r>
            <a:endParaRPr sz="32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sz="27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and boolean indexing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168596" y="3593497"/>
            <a:ext cx="2924175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683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pandas.Series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177482" y="2698090"/>
            <a:ext cx="4058920" cy="468630"/>
          </a:xfrm>
          <a:custGeom>
            <a:avLst/>
            <a:gdLst/>
            <a:ahLst/>
            <a:cxnLst/>
            <a:rect l="l" t="t" r="r" b="b"/>
            <a:pathLst>
              <a:path w="4058920" h="468630">
                <a:moveTo>
                  <a:pt x="0" y="468227"/>
                </a:moveTo>
                <a:lnTo>
                  <a:pt x="4058578" y="468227"/>
                </a:lnTo>
                <a:lnTo>
                  <a:pt x="4058578" y="0"/>
                </a:lnTo>
                <a:lnTo>
                  <a:pt x="0" y="0"/>
                </a:lnTo>
                <a:lnTo>
                  <a:pt x="0" y="4682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168596" y="3593497"/>
            <a:ext cx="2924175" cy="373380"/>
          </a:xfrm>
          <a:custGeom>
            <a:avLst/>
            <a:gdLst/>
            <a:ahLst/>
            <a:cxnLst/>
            <a:rect l="l" t="t" r="r" b="b"/>
            <a:pathLst>
              <a:path w="2924175" h="373379">
                <a:moveTo>
                  <a:pt x="0" y="373105"/>
                </a:moveTo>
                <a:lnTo>
                  <a:pt x="2924169" y="373105"/>
                </a:lnTo>
                <a:lnTo>
                  <a:pt x="2924169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739900" y="4393783"/>
            <a:ext cx="7325188" cy="274798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879570" y="5542713"/>
            <a:ext cx="755932" cy="303577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877491" y="5636481"/>
            <a:ext cx="756285" cy="2656840"/>
          </a:xfrm>
          <a:custGeom>
            <a:avLst/>
            <a:gdLst/>
            <a:ahLst/>
            <a:cxnLst/>
            <a:rect l="l" t="t" r="r" b="b"/>
            <a:pathLst>
              <a:path w="756284" h="2656840">
                <a:moveTo>
                  <a:pt x="0" y="2656234"/>
                </a:moveTo>
                <a:lnTo>
                  <a:pt x="755947" y="2656234"/>
                </a:lnTo>
                <a:lnTo>
                  <a:pt x="755947" y="0"/>
                </a:lnTo>
                <a:lnTo>
                  <a:pt x="0" y="0"/>
                </a:lnTo>
                <a:lnTo>
                  <a:pt x="0" y="2656234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9988907" y="5994400"/>
            <a:ext cx="8255" cy="381635"/>
          </a:xfrm>
          <a:custGeom>
            <a:avLst/>
            <a:gdLst/>
            <a:ahLst/>
            <a:cxnLst/>
            <a:rect l="l" t="t" r="r" b="b"/>
            <a:pathLst>
              <a:path w="8254" h="381635">
                <a:moveTo>
                  <a:pt x="0" y="381040"/>
                </a:moveTo>
                <a:lnTo>
                  <a:pt x="8090" y="381040"/>
                </a:lnTo>
                <a:lnTo>
                  <a:pt x="8090" y="0"/>
                </a:lnTo>
                <a:lnTo>
                  <a:pt x="0" y="0"/>
                </a:lnTo>
                <a:lnTo>
                  <a:pt x="0" y="38104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9042400" y="5994400"/>
            <a:ext cx="20320" cy="381635"/>
          </a:xfrm>
          <a:custGeom>
            <a:avLst/>
            <a:gdLst/>
            <a:ahLst/>
            <a:cxnLst/>
            <a:rect l="l" t="t" r="r" b="b"/>
            <a:pathLst>
              <a:path w="20320" h="381635">
                <a:moveTo>
                  <a:pt x="0" y="381040"/>
                </a:moveTo>
                <a:lnTo>
                  <a:pt x="20166" y="381040"/>
                </a:lnTo>
                <a:lnTo>
                  <a:pt x="20166" y="0"/>
                </a:lnTo>
                <a:lnTo>
                  <a:pt x="0" y="0"/>
                </a:lnTo>
                <a:lnTo>
                  <a:pt x="0" y="38104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9988907" y="6375440"/>
            <a:ext cx="8255" cy="381635"/>
          </a:xfrm>
          <a:custGeom>
            <a:avLst/>
            <a:gdLst/>
            <a:ahLst/>
            <a:cxnLst/>
            <a:rect l="l" t="t" r="r" b="b"/>
            <a:pathLst>
              <a:path w="8254" h="381634">
                <a:moveTo>
                  <a:pt x="0" y="381040"/>
                </a:moveTo>
                <a:lnTo>
                  <a:pt x="8090" y="381040"/>
                </a:lnTo>
                <a:lnTo>
                  <a:pt x="8090" y="0"/>
                </a:lnTo>
                <a:lnTo>
                  <a:pt x="0" y="0"/>
                </a:lnTo>
                <a:lnTo>
                  <a:pt x="0" y="38104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9042400" y="6375440"/>
            <a:ext cx="20320" cy="381635"/>
          </a:xfrm>
          <a:custGeom>
            <a:avLst/>
            <a:gdLst/>
            <a:ahLst/>
            <a:cxnLst/>
            <a:rect l="l" t="t" r="r" b="b"/>
            <a:pathLst>
              <a:path w="20320" h="381634">
                <a:moveTo>
                  <a:pt x="0" y="381040"/>
                </a:moveTo>
                <a:lnTo>
                  <a:pt x="20166" y="381040"/>
                </a:lnTo>
                <a:lnTo>
                  <a:pt x="20166" y="0"/>
                </a:lnTo>
                <a:lnTo>
                  <a:pt x="0" y="0"/>
                </a:lnTo>
                <a:lnTo>
                  <a:pt x="0" y="38104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9988907" y="6756481"/>
            <a:ext cx="8255" cy="381635"/>
          </a:xfrm>
          <a:custGeom>
            <a:avLst/>
            <a:gdLst/>
            <a:ahLst/>
            <a:cxnLst/>
            <a:rect l="l" t="t" r="r" b="b"/>
            <a:pathLst>
              <a:path w="8254" h="381634">
                <a:moveTo>
                  <a:pt x="0" y="381041"/>
                </a:moveTo>
                <a:lnTo>
                  <a:pt x="8090" y="381041"/>
                </a:lnTo>
                <a:lnTo>
                  <a:pt x="8090" y="0"/>
                </a:lnTo>
                <a:lnTo>
                  <a:pt x="0" y="0"/>
                </a:lnTo>
                <a:lnTo>
                  <a:pt x="0" y="38104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9062566" y="5987213"/>
            <a:ext cx="926465" cy="2299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9865" marR="194310" algn="ctr">
              <a:lnSpc>
                <a:spcPct val="178600"/>
              </a:lnSpc>
            </a:pPr>
            <a:r>
              <a:rPr sz="1400" b="1" dirty="0">
                <a:latin typeface="Courier"/>
                <a:cs typeface="Courier"/>
              </a:rPr>
              <a:t>TRUE TRUE FALSE FALSE FALSE FALSE</a:t>
            </a:r>
            <a:endParaRPr sz="1400">
              <a:latin typeface="Courier"/>
              <a:cs typeface="Courier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9042400" y="6756481"/>
            <a:ext cx="20320" cy="381635"/>
          </a:xfrm>
          <a:custGeom>
            <a:avLst/>
            <a:gdLst/>
            <a:ahLst/>
            <a:cxnLst/>
            <a:rect l="l" t="t" r="r" b="b"/>
            <a:pathLst>
              <a:path w="20320" h="381634">
                <a:moveTo>
                  <a:pt x="0" y="381041"/>
                </a:moveTo>
                <a:lnTo>
                  <a:pt x="20166" y="381041"/>
                </a:lnTo>
                <a:lnTo>
                  <a:pt x="20166" y="0"/>
                </a:lnTo>
                <a:lnTo>
                  <a:pt x="0" y="0"/>
                </a:lnTo>
                <a:lnTo>
                  <a:pt x="0" y="38104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0002477" y="6356391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0002477" y="6737432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0002477" y="7118472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0002477" y="7499513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0002477" y="7880554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099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9042958" y="5975350"/>
            <a:ext cx="0" cy="2324735"/>
          </a:xfrm>
          <a:custGeom>
            <a:avLst/>
            <a:gdLst/>
            <a:ahLst/>
            <a:cxnLst/>
            <a:rect l="l" t="t" r="r" b="b"/>
            <a:pathLst>
              <a:path h="2324734">
                <a:moveTo>
                  <a:pt x="0" y="2324345"/>
                </a:moveTo>
                <a:lnTo>
                  <a:pt x="0" y="0"/>
                </a:lnTo>
              </a:path>
            </a:pathLst>
          </a:custGeom>
          <a:ln w="39216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9996998" y="5975350"/>
            <a:ext cx="0" cy="2324735"/>
          </a:xfrm>
          <a:custGeom>
            <a:avLst/>
            <a:gdLst/>
            <a:ahLst/>
            <a:cxnLst/>
            <a:rect l="l" t="t" r="r" b="b"/>
            <a:pathLst>
              <a:path h="2324734">
                <a:moveTo>
                  <a:pt x="0" y="0"/>
                </a:moveTo>
                <a:lnTo>
                  <a:pt x="0" y="2324345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9023350" y="5994400"/>
            <a:ext cx="993140" cy="0"/>
          </a:xfrm>
          <a:custGeom>
            <a:avLst/>
            <a:gdLst/>
            <a:ahLst/>
            <a:cxnLst/>
            <a:rect l="l" t="t" r="r" b="b"/>
            <a:pathLst>
              <a:path w="993140">
                <a:moveTo>
                  <a:pt x="0" y="0"/>
                </a:moveTo>
                <a:lnTo>
                  <a:pt x="99269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9023350" y="8280644"/>
            <a:ext cx="993140" cy="0"/>
          </a:xfrm>
          <a:custGeom>
            <a:avLst/>
            <a:gdLst/>
            <a:ahLst/>
            <a:cxnLst/>
            <a:rect l="l" t="t" r="r" b="b"/>
            <a:pathLst>
              <a:path w="993140">
                <a:moveTo>
                  <a:pt x="0" y="0"/>
                </a:moveTo>
                <a:lnTo>
                  <a:pt x="99269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743700" y="5994400"/>
            <a:ext cx="1388745" cy="381635"/>
          </a:xfrm>
          <a:custGeom>
            <a:avLst/>
            <a:gdLst/>
            <a:ahLst/>
            <a:cxnLst/>
            <a:rect l="l" t="t" r="r" b="b"/>
            <a:pathLst>
              <a:path w="1388745" h="381635">
                <a:moveTo>
                  <a:pt x="0" y="0"/>
                </a:moveTo>
                <a:lnTo>
                  <a:pt x="1388482" y="0"/>
                </a:lnTo>
                <a:lnTo>
                  <a:pt x="1388482" y="381040"/>
                </a:lnTo>
                <a:lnTo>
                  <a:pt x="0" y="38104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6743700" y="6375440"/>
            <a:ext cx="1388745" cy="381635"/>
          </a:xfrm>
          <a:custGeom>
            <a:avLst/>
            <a:gdLst/>
            <a:ahLst/>
            <a:cxnLst/>
            <a:rect l="l" t="t" r="r" b="b"/>
            <a:pathLst>
              <a:path w="1388745" h="381634">
                <a:moveTo>
                  <a:pt x="0" y="0"/>
                </a:moveTo>
                <a:lnTo>
                  <a:pt x="1388482" y="0"/>
                </a:lnTo>
                <a:lnTo>
                  <a:pt x="1388482" y="381040"/>
                </a:lnTo>
                <a:lnTo>
                  <a:pt x="0" y="38104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6743700" y="6756481"/>
            <a:ext cx="1388745" cy="381635"/>
          </a:xfrm>
          <a:custGeom>
            <a:avLst/>
            <a:gdLst/>
            <a:ahLst/>
            <a:cxnLst/>
            <a:rect l="l" t="t" r="r" b="b"/>
            <a:pathLst>
              <a:path w="1388745" h="381634">
                <a:moveTo>
                  <a:pt x="0" y="0"/>
                </a:moveTo>
                <a:lnTo>
                  <a:pt x="1388482" y="0"/>
                </a:lnTo>
                <a:lnTo>
                  <a:pt x="1388482" y="381041"/>
                </a:lnTo>
                <a:lnTo>
                  <a:pt x="0" y="38104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8374603" y="6950246"/>
            <a:ext cx="447675" cy="373380"/>
          </a:xfrm>
          <a:custGeom>
            <a:avLst/>
            <a:gdLst/>
            <a:ahLst/>
            <a:cxnLst/>
            <a:rect l="l" t="t" r="r" b="b"/>
            <a:pathLst>
              <a:path w="447675" h="373379">
                <a:moveTo>
                  <a:pt x="224791" y="0"/>
                </a:moveTo>
                <a:lnTo>
                  <a:pt x="224791" y="86338"/>
                </a:lnTo>
                <a:lnTo>
                  <a:pt x="0" y="86338"/>
                </a:lnTo>
                <a:lnTo>
                  <a:pt x="0" y="286767"/>
                </a:lnTo>
                <a:lnTo>
                  <a:pt x="224791" y="286767"/>
                </a:lnTo>
                <a:lnTo>
                  <a:pt x="224791" y="373105"/>
                </a:lnTo>
                <a:lnTo>
                  <a:pt x="447371" y="186552"/>
                </a:lnTo>
                <a:lnTo>
                  <a:pt x="224791" y="0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9062566" y="5987213"/>
            <a:ext cx="926465" cy="2299335"/>
          </a:xfrm>
          <a:custGeom>
            <a:avLst/>
            <a:gdLst/>
            <a:ahLst/>
            <a:cxnLst/>
            <a:rect l="l" t="t" r="r" b="b"/>
            <a:pathLst>
              <a:path w="926465" h="2299334">
                <a:moveTo>
                  <a:pt x="0" y="2299171"/>
                </a:moveTo>
                <a:lnTo>
                  <a:pt x="926340" y="2299171"/>
                </a:lnTo>
                <a:lnTo>
                  <a:pt x="926340" y="0"/>
                </a:lnTo>
                <a:lnTo>
                  <a:pt x="0" y="0"/>
                </a:lnTo>
                <a:lnTo>
                  <a:pt x="0" y="2299171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8857615" y="5619750"/>
            <a:ext cx="126047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solidFill>
                  <a:srgbClr val="EE220C"/>
                </a:solidFill>
                <a:latin typeface="Courier"/>
                <a:cs typeface="Courier"/>
              </a:rPr>
              <a:t>is_female</a:t>
            </a:r>
            <a:endParaRPr sz="1800">
              <a:latin typeface="Courier"/>
              <a:cs typeface="Courier"/>
            </a:endParaRPr>
          </a:p>
        </p:txBody>
      </p:sp>
      <p:sp>
        <p:nvSpPr>
          <p:cNvPr id="36" name="object 3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95035">
              <a:lnSpc>
                <a:spcPct val="100000"/>
              </a:lnSpc>
            </a:pPr>
            <a:r>
              <a:rPr dirty="0"/>
              <a:t>Pandas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or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250" dirty="0"/>
              <a:t> </a:t>
            </a:r>
            <a:r>
              <a:rPr dirty="0"/>
              <a:t>Analysis</a:t>
            </a:r>
          </a:p>
        </p:txBody>
      </p:sp>
      <p:sp>
        <p:nvSpPr>
          <p:cNvPr id="37" name="object 37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32" name="object 32"/>
          <p:cNvGraphicFramePr>
            <a:graphicFrameLocks noGrp="1"/>
          </p:cNvGraphicFramePr>
          <p:nvPr/>
        </p:nvGraphicFramePr>
        <p:xfrm>
          <a:off x="6724650" y="5975350"/>
          <a:ext cx="1388482" cy="228624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884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1040">
                <a:tc>
                  <a:txBody>
                    <a:bodyPr/>
                    <a:lstStyle/>
                    <a:p>
                      <a:pPr marL="141605">
                        <a:lnSpc>
                          <a:spcPct val="100000"/>
                        </a:lnSpc>
                      </a:pPr>
                      <a:r>
                        <a:rPr sz="1400" b="1" dirty="0">
                          <a:latin typeface="Courier"/>
                          <a:cs typeface="Courier"/>
                        </a:rPr>
                        <a:t>=='Female'</a:t>
                      </a:r>
                      <a:endParaRPr sz="14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40">
                <a:tc>
                  <a:txBody>
                    <a:bodyPr/>
                    <a:lstStyle/>
                    <a:p>
                      <a:pPr marL="141605">
                        <a:lnSpc>
                          <a:spcPct val="100000"/>
                        </a:lnSpc>
                      </a:pPr>
                      <a:r>
                        <a:rPr sz="1400" b="1" dirty="0">
                          <a:latin typeface="Courier"/>
                          <a:cs typeface="Courier"/>
                        </a:rPr>
                        <a:t>=='Female'</a:t>
                      </a:r>
                      <a:endParaRPr sz="14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40">
                <a:tc>
                  <a:txBody>
                    <a:bodyPr/>
                    <a:lstStyle/>
                    <a:p>
                      <a:pPr marL="141605">
                        <a:lnSpc>
                          <a:spcPct val="100000"/>
                        </a:lnSpc>
                      </a:pPr>
                      <a:r>
                        <a:rPr sz="1400" b="1" dirty="0">
                          <a:latin typeface="Courier"/>
                          <a:cs typeface="Courier"/>
                        </a:rPr>
                        <a:t>=='Female'</a:t>
                      </a:r>
                      <a:endParaRPr sz="14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41">
                <a:tc>
                  <a:txBody>
                    <a:bodyPr/>
                    <a:lstStyle/>
                    <a:p>
                      <a:pPr marL="141605">
                        <a:lnSpc>
                          <a:spcPct val="100000"/>
                        </a:lnSpc>
                      </a:pPr>
                      <a:r>
                        <a:rPr sz="1400" b="1" dirty="0">
                          <a:latin typeface="Courier"/>
                          <a:cs typeface="Courier"/>
                        </a:rPr>
                        <a:t>=='Female'</a:t>
                      </a:r>
                      <a:endParaRPr sz="14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40">
                <a:tc>
                  <a:txBody>
                    <a:bodyPr/>
                    <a:lstStyle/>
                    <a:p>
                      <a:pPr marL="141605">
                        <a:lnSpc>
                          <a:spcPct val="100000"/>
                        </a:lnSpc>
                      </a:pPr>
                      <a:r>
                        <a:rPr sz="1400" b="1" dirty="0">
                          <a:latin typeface="Courier"/>
                          <a:cs typeface="Courier"/>
                        </a:rPr>
                        <a:t>=='Female'</a:t>
                      </a:r>
                      <a:endParaRPr sz="14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40">
                <a:tc>
                  <a:txBody>
                    <a:bodyPr/>
                    <a:lstStyle/>
                    <a:p>
                      <a:pPr marL="141605">
                        <a:lnSpc>
                          <a:spcPct val="100000"/>
                        </a:lnSpc>
                      </a:pPr>
                      <a:r>
                        <a:rPr sz="1400" b="1" dirty="0">
                          <a:latin typeface="Courier"/>
                          <a:cs typeface="Courier"/>
                        </a:rPr>
                        <a:t>=='Female'</a:t>
                      </a:r>
                      <a:endParaRPr sz="14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2169795" cy="14319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160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Boolean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77482" y="2698090"/>
            <a:ext cx="4058920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pandas.DataFrame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106267" y="2681462"/>
            <a:ext cx="3444240" cy="12611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46685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data structu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</a:t>
            </a:r>
            <a:endParaRPr sz="32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sz="27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and boolean indexing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168596" y="3593497"/>
            <a:ext cx="2924175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683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pandas.Series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177482" y="2698090"/>
            <a:ext cx="4058920" cy="468630"/>
          </a:xfrm>
          <a:custGeom>
            <a:avLst/>
            <a:gdLst/>
            <a:ahLst/>
            <a:cxnLst/>
            <a:rect l="l" t="t" r="r" b="b"/>
            <a:pathLst>
              <a:path w="4058920" h="468630">
                <a:moveTo>
                  <a:pt x="0" y="468227"/>
                </a:moveTo>
                <a:lnTo>
                  <a:pt x="4058578" y="468227"/>
                </a:lnTo>
                <a:lnTo>
                  <a:pt x="4058578" y="0"/>
                </a:lnTo>
                <a:lnTo>
                  <a:pt x="0" y="0"/>
                </a:lnTo>
                <a:lnTo>
                  <a:pt x="0" y="4682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168596" y="3593497"/>
            <a:ext cx="2924175" cy="373380"/>
          </a:xfrm>
          <a:custGeom>
            <a:avLst/>
            <a:gdLst/>
            <a:ahLst/>
            <a:cxnLst/>
            <a:rect l="l" t="t" r="r" b="b"/>
            <a:pathLst>
              <a:path w="2924175" h="373379">
                <a:moveTo>
                  <a:pt x="0" y="373105"/>
                </a:moveTo>
                <a:lnTo>
                  <a:pt x="2924169" y="373105"/>
                </a:lnTo>
                <a:lnTo>
                  <a:pt x="2924169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752600" y="4393783"/>
            <a:ext cx="7312488" cy="274798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879570" y="5542713"/>
            <a:ext cx="755932" cy="303577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877491" y="5636481"/>
            <a:ext cx="756285" cy="2656840"/>
          </a:xfrm>
          <a:custGeom>
            <a:avLst/>
            <a:gdLst/>
            <a:ahLst/>
            <a:cxnLst/>
            <a:rect l="l" t="t" r="r" b="b"/>
            <a:pathLst>
              <a:path w="756284" h="2656840">
                <a:moveTo>
                  <a:pt x="0" y="2656234"/>
                </a:moveTo>
                <a:lnTo>
                  <a:pt x="755947" y="2656234"/>
                </a:lnTo>
                <a:lnTo>
                  <a:pt x="755947" y="0"/>
                </a:lnTo>
                <a:lnTo>
                  <a:pt x="0" y="0"/>
                </a:lnTo>
                <a:lnTo>
                  <a:pt x="0" y="2656234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9988907" y="5994400"/>
            <a:ext cx="8255" cy="381635"/>
          </a:xfrm>
          <a:custGeom>
            <a:avLst/>
            <a:gdLst/>
            <a:ahLst/>
            <a:cxnLst/>
            <a:rect l="l" t="t" r="r" b="b"/>
            <a:pathLst>
              <a:path w="8254" h="381635">
                <a:moveTo>
                  <a:pt x="0" y="381040"/>
                </a:moveTo>
                <a:lnTo>
                  <a:pt x="8090" y="381040"/>
                </a:lnTo>
                <a:lnTo>
                  <a:pt x="8090" y="0"/>
                </a:lnTo>
                <a:lnTo>
                  <a:pt x="0" y="0"/>
                </a:lnTo>
                <a:lnTo>
                  <a:pt x="0" y="38104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9042400" y="5994400"/>
            <a:ext cx="20320" cy="381635"/>
          </a:xfrm>
          <a:custGeom>
            <a:avLst/>
            <a:gdLst/>
            <a:ahLst/>
            <a:cxnLst/>
            <a:rect l="l" t="t" r="r" b="b"/>
            <a:pathLst>
              <a:path w="20320" h="381635">
                <a:moveTo>
                  <a:pt x="0" y="381040"/>
                </a:moveTo>
                <a:lnTo>
                  <a:pt x="20166" y="381040"/>
                </a:lnTo>
                <a:lnTo>
                  <a:pt x="20166" y="0"/>
                </a:lnTo>
                <a:lnTo>
                  <a:pt x="0" y="0"/>
                </a:lnTo>
                <a:lnTo>
                  <a:pt x="0" y="38104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9988907" y="6375440"/>
            <a:ext cx="8255" cy="381635"/>
          </a:xfrm>
          <a:custGeom>
            <a:avLst/>
            <a:gdLst/>
            <a:ahLst/>
            <a:cxnLst/>
            <a:rect l="l" t="t" r="r" b="b"/>
            <a:pathLst>
              <a:path w="8254" h="381634">
                <a:moveTo>
                  <a:pt x="0" y="381040"/>
                </a:moveTo>
                <a:lnTo>
                  <a:pt x="8090" y="381040"/>
                </a:lnTo>
                <a:lnTo>
                  <a:pt x="8090" y="0"/>
                </a:lnTo>
                <a:lnTo>
                  <a:pt x="0" y="0"/>
                </a:lnTo>
                <a:lnTo>
                  <a:pt x="0" y="38104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9042400" y="6375440"/>
            <a:ext cx="20320" cy="381635"/>
          </a:xfrm>
          <a:custGeom>
            <a:avLst/>
            <a:gdLst/>
            <a:ahLst/>
            <a:cxnLst/>
            <a:rect l="l" t="t" r="r" b="b"/>
            <a:pathLst>
              <a:path w="20320" h="381634">
                <a:moveTo>
                  <a:pt x="0" y="381040"/>
                </a:moveTo>
                <a:lnTo>
                  <a:pt x="20166" y="381040"/>
                </a:lnTo>
                <a:lnTo>
                  <a:pt x="20166" y="0"/>
                </a:lnTo>
                <a:lnTo>
                  <a:pt x="0" y="0"/>
                </a:lnTo>
                <a:lnTo>
                  <a:pt x="0" y="38104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9988907" y="6756481"/>
            <a:ext cx="8255" cy="381635"/>
          </a:xfrm>
          <a:custGeom>
            <a:avLst/>
            <a:gdLst/>
            <a:ahLst/>
            <a:cxnLst/>
            <a:rect l="l" t="t" r="r" b="b"/>
            <a:pathLst>
              <a:path w="8254" h="381634">
                <a:moveTo>
                  <a:pt x="0" y="381041"/>
                </a:moveTo>
                <a:lnTo>
                  <a:pt x="8090" y="381041"/>
                </a:lnTo>
                <a:lnTo>
                  <a:pt x="8090" y="0"/>
                </a:lnTo>
                <a:lnTo>
                  <a:pt x="0" y="0"/>
                </a:lnTo>
                <a:lnTo>
                  <a:pt x="0" y="38104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9062566" y="5987213"/>
            <a:ext cx="926465" cy="2299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9865" marR="194310" algn="ctr">
              <a:lnSpc>
                <a:spcPct val="178600"/>
              </a:lnSpc>
            </a:pPr>
            <a:r>
              <a:rPr sz="1400" b="1" dirty="0">
                <a:latin typeface="Courier"/>
                <a:cs typeface="Courier"/>
              </a:rPr>
              <a:t>FALSE FALSE FALSE TRUE TRUE TRUE</a:t>
            </a:r>
            <a:endParaRPr sz="1400">
              <a:latin typeface="Courier"/>
              <a:cs typeface="Courier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9042400" y="6756481"/>
            <a:ext cx="20320" cy="381635"/>
          </a:xfrm>
          <a:custGeom>
            <a:avLst/>
            <a:gdLst/>
            <a:ahLst/>
            <a:cxnLst/>
            <a:rect l="l" t="t" r="r" b="b"/>
            <a:pathLst>
              <a:path w="20320" h="381634">
                <a:moveTo>
                  <a:pt x="0" y="381041"/>
                </a:moveTo>
                <a:lnTo>
                  <a:pt x="20166" y="381041"/>
                </a:lnTo>
                <a:lnTo>
                  <a:pt x="20166" y="0"/>
                </a:lnTo>
                <a:lnTo>
                  <a:pt x="0" y="0"/>
                </a:lnTo>
                <a:lnTo>
                  <a:pt x="0" y="38104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0002477" y="6356391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0002477" y="6737432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0002477" y="7118472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0002477" y="7499513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0002477" y="7880554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099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9042958" y="5975350"/>
            <a:ext cx="0" cy="2324735"/>
          </a:xfrm>
          <a:custGeom>
            <a:avLst/>
            <a:gdLst/>
            <a:ahLst/>
            <a:cxnLst/>
            <a:rect l="l" t="t" r="r" b="b"/>
            <a:pathLst>
              <a:path h="2324734">
                <a:moveTo>
                  <a:pt x="0" y="2324345"/>
                </a:moveTo>
                <a:lnTo>
                  <a:pt x="0" y="0"/>
                </a:lnTo>
              </a:path>
            </a:pathLst>
          </a:custGeom>
          <a:ln w="39216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9996998" y="5975350"/>
            <a:ext cx="0" cy="2324735"/>
          </a:xfrm>
          <a:custGeom>
            <a:avLst/>
            <a:gdLst/>
            <a:ahLst/>
            <a:cxnLst/>
            <a:rect l="l" t="t" r="r" b="b"/>
            <a:pathLst>
              <a:path h="2324734">
                <a:moveTo>
                  <a:pt x="0" y="0"/>
                </a:moveTo>
                <a:lnTo>
                  <a:pt x="0" y="2324345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9023350" y="5994400"/>
            <a:ext cx="993140" cy="0"/>
          </a:xfrm>
          <a:custGeom>
            <a:avLst/>
            <a:gdLst/>
            <a:ahLst/>
            <a:cxnLst/>
            <a:rect l="l" t="t" r="r" b="b"/>
            <a:pathLst>
              <a:path w="993140">
                <a:moveTo>
                  <a:pt x="0" y="0"/>
                </a:moveTo>
                <a:lnTo>
                  <a:pt x="99269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9023350" y="8280644"/>
            <a:ext cx="993140" cy="0"/>
          </a:xfrm>
          <a:custGeom>
            <a:avLst/>
            <a:gdLst/>
            <a:ahLst/>
            <a:cxnLst/>
            <a:rect l="l" t="t" r="r" b="b"/>
            <a:pathLst>
              <a:path w="993140">
                <a:moveTo>
                  <a:pt x="0" y="0"/>
                </a:moveTo>
                <a:lnTo>
                  <a:pt x="99269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251700" y="5994400"/>
            <a:ext cx="758190" cy="381635"/>
          </a:xfrm>
          <a:custGeom>
            <a:avLst/>
            <a:gdLst/>
            <a:ahLst/>
            <a:cxnLst/>
            <a:rect l="l" t="t" r="r" b="b"/>
            <a:pathLst>
              <a:path w="758190" h="381635">
                <a:moveTo>
                  <a:pt x="0" y="0"/>
                </a:moveTo>
                <a:lnTo>
                  <a:pt x="758010" y="0"/>
                </a:lnTo>
                <a:lnTo>
                  <a:pt x="758010" y="381040"/>
                </a:lnTo>
                <a:lnTo>
                  <a:pt x="0" y="38104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251700" y="6375440"/>
            <a:ext cx="758190" cy="381635"/>
          </a:xfrm>
          <a:custGeom>
            <a:avLst/>
            <a:gdLst/>
            <a:ahLst/>
            <a:cxnLst/>
            <a:rect l="l" t="t" r="r" b="b"/>
            <a:pathLst>
              <a:path w="758190" h="381634">
                <a:moveTo>
                  <a:pt x="0" y="0"/>
                </a:moveTo>
                <a:lnTo>
                  <a:pt x="758010" y="0"/>
                </a:lnTo>
                <a:lnTo>
                  <a:pt x="758010" y="381040"/>
                </a:lnTo>
                <a:lnTo>
                  <a:pt x="0" y="38104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251700" y="6756481"/>
            <a:ext cx="758190" cy="381635"/>
          </a:xfrm>
          <a:custGeom>
            <a:avLst/>
            <a:gdLst/>
            <a:ahLst/>
            <a:cxnLst/>
            <a:rect l="l" t="t" r="r" b="b"/>
            <a:pathLst>
              <a:path w="758190" h="381634">
                <a:moveTo>
                  <a:pt x="0" y="0"/>
                </a:moveTo>
                <a:lnTo>
                  <a:pt x="758010" y="0"/>
                </a:lnTo>
                <a:lnTo>
                  <a:pt x="758010" y="381041"/>
                </a:lnTo>
                <a:lnTo>
                  <a:pt x="0" y="38104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8374603" y="6950246"/>
            <a:ext cx="447675" cy="373380"/>
          </a:xfrm>
          <a:custGeom>
            <a:avLst/>
            <a:gdLst/>
            <a:ahLst/>
            <a:cxnLst/>
            <a:rect l="l" t="t" r="r" b="b"/>
            <a:pathLst>
              <a:path w="447675" h="373379">
                <a:moveTo>
                  <a:pt x="224791" y="0"/>
                </a:moveTo>
                <a:lnTo>
                  <a:pt x="224791" y="86338"/>
                </a:lnTo>
                <a:lnTo>
                  <a:pt x="0" y="86338"/>
                </a:lnTo>
                <a:lnTo>
                  <a:pt x="0" y="286767"/>
                </a:lnTo>
                <a:lnTo>
                  <a:pt x="224791" y="286767"/>
                </a:lnTo>
                <a:lnTo>
                  <a:pt x="224791" y="373105"/>
                </a:lnTo>
                <a:lnTo>
                  <a:pt x="447371" y="186552"/>
                </a:lnTo>
                <a:lnTo>
                  <a:pt x="224791" y="0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9062566" y="5987213"/>
            <a:ext cx="926465" cy="2299335"/>
          </a:xfrm>
          <a:custGeom>
            <a:avLst/>
            <a:gdLst/>
            <a:ahLst/>
            <a:cxnLst/>
            <a:rect l="l" t="t" r="r" b="b"/>
            <a:pathLst>
              <a:path w="926465" h="2299334">
                <a:moveTo>
                  <a:pt x="0" y="2299171"/>
                </a:moveTo>
                <a:lnTo>
                  <a:pt x="926340" y="2299171"/>
                </a:lnTo>
                <a:lnTo>
                  <a:pt x="926340" y="0"/>
                </a:lnTo>
                <a:lnTo>
                  <a:pt x="0" y="0"/>
                </a:lnTo>
                <a:lnTo>
                  <a:pt x="0" y="2299171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8651841" y="5619750"/>
            <a:ext cx="167195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solidFill>
                  <a:srgbClr val="EE220C"/>
                </a:solidFill>
                <a:latin typeface="Courier"/>
                <a:cs typeface="Courier"/>
              </a:rPr>
              <a:t>is_high_wage</a:t>
            </a:r>
            <a:endParaRPr sz="1800">
              <a:latin typeface="Courier"/>
              <a:cs typeface="Courier"/>
            </a:endParaRPr>
          </a:p>
        </p:txBody>
      </p:sp>
      <p:sp>
        <p:nvSpPr>
          <p:cNvPr id="36" name="object 3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95035">
              <a:lnSpc>
                <a:spcPct val="100000"/>
              </a:lnSpc>
            </a:pPr>
            <a:r>
              <a:rPr dirty="0"/>
              <a:t>Pandas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or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250" dirty="0"/>
              <a:t> </a:t>
            </a:r>
            <a:r>
              <a:rPr dirty="0"/>
              <a:t>Analysis</a:t>
            </a:r>
          </a:p>
        </p:txBody>
      </p:sp>
      <p:sp>
        <p:nvSpPr>
          <p:cNvPr id="37" name="object 37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32" name="object 32"/>
          <p:cNvGraphicFramePr>
            <a:graphicFrameLocks noGrp="1"/>
          </p:cNvGraphicFramePr>
          <p:nvPr/>
        </p:nvGraphicFramePr>
        <p:xfrm>
          <a:off x="7232650" y="5975350"/>
          <a:ext cx="758009" cy="228624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790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90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40">
                <a:tc gridSpan="2">
                  <a:txBody>
                    <a:bodyPr/>
                    <a:lstStyle/>
                    <a:p>
                      <a:pPr marL="199390">
                        <a:lnSpc>
                          <a:spcPct val="100000"/>
                        </a:lnSpc>
                      </a:pPr>
                      <a:r>
                        <a:rPr sz="1400" b="1" dirty="0">
                          <a:latin typeface="Courier"/>
                          <a:cs typeface="Courier"/>
                        </a:rPr>
                        <a:t>&gt; 4</a:t>
                      </a:r>
                      <a:endParaRPr sz="14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40">
                <a:tc gridSpan="2">
                  <a:txBody>
                    <a:bodyPr/>
                    <a:lstStyle/>
                    <a:p>
                      <a:pPr marL="199390">
                        <a:lnSpc>
                          <a:spcPct val="100000"/>
                        </a:lnSpc>
                      </a:pPr>
                      <a:r>
                        <a:rPr sz="1400" b="1" dirty="0">
                          <a:latin typeface="Courier"/>
                          <a:cs typeface="Courier"/>
                        </a:rPr>
                        <a:t>&gt; 4</a:t>
                      </a:r>
                      <a:endParaRPr sz="14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40">
                <a:tc gridSpan="2">
                  <a:txBody>
                    <a:bodyPr/>
                    <a:lstStyle/>
                    <a:p>
                      <a:pPr marL="199390">
                        <a:lnSpc>
                          <a:spcPct val="100000"/>
                        </a:lnSpc>
                      </a:pPr>
                      <a:r>
                        <a:rPr sz="1400" b="1" dirty="0">
                          <a:latin typeface="Courier"/>
                          <a:cs typeface="Courier"/>
                        </a:rPr>
                        <a:t>&gt; 4</a:t>
                      </a:r>
                      <a:endParaRPr sz="14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41">
                <a:tc>
                  <a:txBody>
                    <a:bodyPr/>
                    <a:lstStyle/>
                    <a:p>
                      <a:pPr marL="199390">
                        <a:lnSpc>
                          <a:spcPct val="100000"/>
                        </a:lnSpc>
                      </a:pPr>
                      <a:r>
                        <a:rPr sz="1400" b="1" dirty="0">
                          <a:latin typeface="Courier"/>
                          <a:cs typeface="Courier"/>
                        </a:rPr>
                        <a:t>&gt;</a:t>
                      </a:r>
                      <a:endParaRPr sz="14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ct val="100000"/>
                        </a:lnSpc>
                      </a:pPr>
                      <a:r>
                        <a:rPr sz="1400" b="1" dirty="0">
                          <a:latin typeface="Courier"/>
                          <a:cs typeface="Courier"/>
                        </a:rPr>
                        <a:t>4</a:t>
                      </a:r>
                      <a:endParaRPr sz="14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40">
                <a:tc>
                  <a:txBody>
                    <a:bodyPr/>
                    <a:lstStyle/>
                    <a:p>
                      <a:pPr marL="199390">
                        <a:lnSpc>
                          <a:spcPct val="100000"/>
                        </a:lnSpc>
                      </a:pPr>
                      <a:r>
                        <a:rPr sz="1400" b="1" dirty="0">
                          <a:latin typeface="Courier"/>
                          <a:cs typeface="Courier"/>
                        </a:rPr>
                        <a:t>&gt;</a:t>
                      </a:r>
                      <a:endParaRPr sz="14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ct val="100000"/>
                        </a:lnSpc>
                      </a:pPr>
                      <a:r>
                        <a:rPr sz="1400" b="1" dirty="0">
                          <a:latin typeface="Courier"/>
                          <a:cs typeface="Courier"/>
                        </a:rPr>
                        <a:t>4</a:t>
                      </a:r>
                      <a:endParaRPr sz="14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40">
                <a:tc>
                  <a:txBody>
                    <a:bodyPr/>
                    <a:lstStyle/>
                    <a:p>
                      <a:pPr marL="199390">
                        <a:lnSpc>
                          <a:spcPct val="100000"/>
                        </a:lnSpc>
                      </a:pPr>
                      <a:r>
                        <a:rPr sz="1400" b="1" dirty="0">
                          <a:latin typeface="Courier"/>
                          <a:cs typeface="Courier"/>
                        </a:rPr>
                        <a:t>&gt;</a:t>
                      </a:r>
                      <a:endParaRPr sz="14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ct val="100000"/>
                        </a:lnSpc>
                      </a:pPr>
                      <a:r>
                        <a:rPr sz="1400" b="1" dirty="0">
                          <a:latin typeface="Courier"/>
                          <a:cs typeface="Courier"/>
                        </a:rPr>
                        <a:t>4</a:t>
                      </a:r>
                      <a:endParaRPr sz="14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2169795" cy="14319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160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Boolean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77482" y="2698090"/>
            <a:ext cx="4058920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pandas.DataFrame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106267" y="2681462"/>
            <a:ext cx="3444240" cy="12611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46685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data structu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</a:t>
            </a:r>
            <a:endParaRPr sz="32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sz="27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and boolean indexing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168596" y="3593497"/>
            <a:ext cx="2924175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683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pandas.Series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770543" y="4538810"/>
            <a:ext cx="9387347" cy="26378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177482" y="2698090"/>
            <a:ext cx="4058920" cy="468630"/>
          </a:xfrm>
          <a:custGeom>
            <a:avLst/>
            <a:gdLst/>
            <a:ahLst/>
            <a:cxnLst/>
            <a:rect l="l" t="t" r="r" b="b"/>
            <a:pathLst>
              <a:path w="4058920" h="468630">
                <a:moveTo>
                  <a:pt x="0" y="468227"/>
                </a:moveTo>
                <a:lnTo>
                  <a:pt x="4058578" y="468227"/>
                </a:lnTo>
                <a:lnTo>
                  <a:pt x="4058578" y="0"/>
                </a:lnTo>
                <a:lnTo>
                  <a:pt x="0" y="0"/>
                </a:lnTo>
                <a:lnTo>
                  <a:pt x="0" y="4682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168596" y="3593497"/>
            <a:ext cx="2924175" cy="373380"/>
          </a:xfrm>
          <a:custGeom>
            <a:avLst/>
            <a:gdLst/>
            <a:ahLst/>
            <a:cxnLst/>
            <a:rect l="l" t="t" r="r" b="b"/>
            <a:pathLst>
              <a:path w="2924175" h="373379">
                <a:moveTo>
                  <a:pt x="0" y="373105"/>
                </a:moveTo>
                <a:lnTo>
                  <a:pt x="2924169" y="373105"/>
                </a:lnTo>
                <a:lnTo>
                  <a:pt x="2924169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628336" y="5809413"/>
            <a:ext cx="1597506" cy="303577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626258" y="5903181"/>
            <a:ext cx="756285" cy="2656840"/>
          </a:xfrm>
          <a:custGeom>
            <a:avLst/>
            <a:gdLst/>
            <a:ahLst/>
            <a:cxnLst/>
            <a:rect l="l" t="t" r="r" b="b"/>
            <a:pathLst>
              <a:path w="756285" h="2656840">
                <a:moveTo>
                  <a:pt x="0" y="2656234"/>
                </a:moveTo>
                <a:lnTo>
                  <a:pt x="755947" y="2656234"/>
                </a:lnTo>
                <a:lnTo>
                  <a:pt x="755947" y="0"/>
                </a:lnTo>
                <a:lnTo>
                  <a:pt x="0" y="0"/>
                </a:lnTo>
                <a:lnTo>
                  <a:pt x="0" y="2656234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481006" y="7229646"/>
            <a:ext cx="447675" cy="373380"/>
          </a:xfrm>
          <a:custGeom>
            <a:avLst/>
            <a:gdLst/>
            <a:ahLst/>
            <a:cxnLst/>
            <a:rect l="l" t="t" r="r" b="b"/>
            <a:pathLst>
              <a:path w="447675" h="373379">
                <a:moveTo>
                  <a:pt x="224791" y="0"/>
                </a:moveTo>
                <a:lnTo>
                  <a:pt x="224791" y="86338"/>
                </a:lnTo>
                <a:lnTo>
                  <a:pt x="0" y="86338"/>
                </a:lnTo>
                <a:lnTo>
                  <a:pt x="0" y="286767"/>
                </a:lnTo>
                <a:lnTo>
                  <a:pt x="224791" y="286767"/>
                </a:lnTo>
                <a:lnTo>
                  <a:pt x="224791" y="373105"/>
                </a:lnTo>
                <a:lnTo>
                  <a:pt x="447371" y="186552"/>
                </a:lnTo>
                <a:lnTo>
                  <a:pt x="224791" y="0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996057" y="6273199"/>
            <a:ext cx="14604" cy="381635"/>
          </a:xfrm>
          <a:custGeom>
            <a:avLst/>
            <a:gdLst/>
            <a:ahLst/>
            <a:cxnLst/>
            <a:rect l="l" t="t" r="r" b="b"/>
            <a:pathLst>
              <a:path w="14604" h="381634">
                <a:moveTo>
                  <a:pt x="0" y="381040"/>
                </a:moveTo>
                <a:lnTo>
                  <a:pt x="14128" y="381040"/>
                </a:lnTo>
                <a:lnTo>
                  <a:pt x="14128" y="0"/>
                </a:lnTo>
                <a:lnTo>
                  <a:pt x="0" y="0"/>
                </a:lnTo>
                <a:lnTo>
                  <a:pt x="0" y="38104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055586" y="6273199"/>
            <a:ext cx="14604" cy="381635"/>
          </a:xfrm>
          <a:custGeom>
            <a:avLst/>
            <a:gdLst/>
            <a:ahLst/>
            <a:cxnLst/>
            <a:rect l="l" t="t" r="r" b="b"/>
            <a:pathLst>
              <a:path w="14604" h="381634">
                <a:moveTo>
                  <a:pt x="0" y="381040"/>
                </a:moveTo>
                <a:lnTo>
                  <a:pt x="14130" y="381040"/>
                </a:lnTo>
                <a:lnTo>
                  <a:pt x="14130" y="0"/>
                </a:lnTo>
                <a:lnTo>
                  <a:pt x="0" y="0"/>
                </a:lnTo>
                <a:lnTo>
                  <a:pt x="0" y="38104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996057" y="6654239"/>
            <a:ext cx="14604" cy="381635"/>
          </a:xfrm>
          <a:custGeom>
            <a:avLst/>
            <a:gdLst/>
            <a:ahLst/>
            <a:cxnLst/>
            <a:rect l="l" t="t" r="r" b="b"/>
            <a:pathLst>
              <a:path w="14604" h="381634">
                <a:moveTo>
                  <a:pt x="0" y="381040"/>
                </a:moveTo>
                <a:lnTo>
                  <a:pt x="14128" y="381040"/>
                </a:lnTo>
                <a:lnTo>
                  <a:pt x="14128" y="0"/>
                </a:lnTo>
                <a:lnTo>
                  <a:pt x="0" y="0"/>
                </a:lnTo>
                <a:lnTo>
                  <a:pt x="0" y="38104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055586" y="6654239"/>
            <a:ext cx="14604" cy="381635"/>
          </a:xfrm>
          <a:custGeom>
            <a:avLst/>
            <a:gdLst/>
            <a:ahLst/>
            <a:cxnLst/>
            <a:rect l="l" t="t" r="r" b="b"/>
            <a:pathLst>
              <a:path w="14604" h="381634">
                <a:moveTo>
                  <a:pt x="0" y="381040"/>
                </a:moveTo>
                <a:lnTo>
                  <a:pt x="14130" y="381040"/>
                </a:lnTo>
                <a:lnTo>
                  <a:pt x="14130" y="0"/>
                </a:lnTo>
                <a:lnTo>
                  <a:pt x="0" y="0"/>
                </a:lnTo>
                <a:lnTo>
                  <a:pt x="0" y="38104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996057" y="7035280"/>
            <a:ext cx="14604" cy="381635"/>
          </a:xfrm>
          <a:custGeom>
            <a:avLst/>
            <a:gdLst/>
            <a:ahLst/>
            <a:cxnLst/>
            <a:rect l="l" t="t" r="r" b="b"/>
            <a:pathLst>
              <a:path w="14604" h="381634">
                <a:moveTo>
                  <a:pt x="0" y="381041"/>
                </a:moveTo>
                <a:lnTo>
                  <a:pt x="14128" y="381041"/>
                </a:lnTo>
                <a:lnTo>
                  <a:pt x="14128" y="0"/>
                </a:lnTo>
                <a:lnTo>
                  <a:pt x="0" y="0"/>
                </a:lnTo>
                <a:lnTo>
                  <a:pt x="0" y="38104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7069716" y="6266736"/>
            <a:ext cx="926465" cy="2299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6215" marR="188595" algn="ctr">
              <a:lnSpc>
                <a:spcPct val="178600"/>
              </a:lnSpc>
            </a:pPr>
            <a:r>
              <a:rPr sz="1400" b="1" dirty="0">
                <a:latin typeface="Courier"/>
                <a:cs typeface="Courier"/>
              </a:rPr>
              <a:t>TRUE TRUE TRUE FALSE FALSE FALSE</a:t>
            </a:r>
            <a:endParaRPr sz="1400">
              <a:latin typeface="Courier"/>
              <a:cs typeface="Courier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7055586" y="7035280"/>
            <a:ext cx="14604" cy="381635"/>
          </a:xfrm>
          <a:custGeom>
            <a:avLst/>
            <a:gdLst/>
            <a:ahLst/>
            <a:cxnLst/>
            <a:rect l="l" t="t" r="r" b="b"/>
            <a:pathLst>
              <a:path w="14604" h="381634">
                <a:moveTo>
                  <a:pt x="0" y="381041"/>
                </a:moveTo>
                <a:lnTo>
                  <a:pt x="14130" y="381041"/>
                </a:lnTo>
                <a:lnTo>
                  <a:pt x="14130" y="0"/>
                </a:lnTo>
                <a:lnTo>
                  <a:pt x="0" y="0"/>
                </a:lnTo>
                <a:lnTo>
                  <a:pt x="0" y="38104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012646" y="6635190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053126" y="6635190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012646" y="7016231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053126" y="7016231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8012646" y="7397271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7053126" y="7397271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8012646" y="7778312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099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7053126" y="7778312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099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8012646" y="8159353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053126" y="8159353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055586" y="6254149"/>
            <a:ext cx="0" cy="2324735"/>
          </a:xfrm>
          <a:custGeom>
            <a:avLst/>
            <a:gdLst/>
            <a:ahLst/>
            <a:cxnLst/>
            <a:rect l="l" t="t" r="r" b="b"/>
            <a:pathLst>
              <a:path h="2324734">
                <a:moveTo>
                  <a:pt x="0" y="0"/>
                </a:moveTo>
                <a:lnTo>
                  <a:pt x="0" y="2324345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8010185" y="6254149"/>
            <a:ext cx="0" cy="2324735"/>
          </a:xfrm>
          <a:custGeom>
            <a:avLst/>
            <a:gdLst/>
            <a:ahLst/>
            <a:cxnLst/>
            <a:rect l="l" t="t" r="r" b="b"/>
            <a:pathLst>
              <a:path h="2324734">
                <a:moveTo>
                  <a:pt x="0" y="0"/>
                </a:moveTo>
                <a:lnTo>
                  <a:pt x="0" y="2324345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7036536" y="6273199"/>
            <a:ext cx="993140" cy="0"/>
          </a:xfrm>
          <a:custGeom>
            <a:avLst/>
            <a:gdLst/>
            <a:ahLst/>
            <a:cxnLst/>
            <a:rect l="l" t="t" r="r" b="b"/>
            <a:pathLst>
              <a:path w="993140">
                <a:moveTo>
                  <a:pt x="0" y="0"/>
                </a:moveTo>
                <a:lnTo>
                  <a:pt x="99269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7036536" y="8559444"/>
            <a:ext cx="993140" cy="0"/>
          </a:xfrm>
          <a:custGeom>
            <a:avLst/>
            <a:gdLst/>
            <a:ahLst/>
            <a:cxnLst/>
            <a:rect l="l" t="t" r="r" b="b"/>
            <a:pathLst>
              <a:path w="993140">
                <a:moveTo>
                  <a:pt x="0" y="0"/>
                </a:moveTo>
                <a:lnTo>
                  <a:pt x="99269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7069716" y="6266736"/>
            <a:ext cx="926465" cy="2299335"/>
          </a:xfrm>
          <a:custGeom>
            <a:avLst/>
            <a:gdLst/>
            <a:ahLst/>
            <a:cxnLst/>
            <a:rect l="l" t="t" r="r" b="b"/>
            <a:pathLst>
              <a:path w="926465" h="2299334">
                <a:moveTo>
                  <a:pt x="0" y="2299171"/>
                </a:moveTo>
                <a:lnTo>
                  <a:pt x="926340" y="2299171"/>
                </a:lnTo>
                <a:lnTo>
                  <a:pt x="926340" y="0"/>
                </a:lnTo>
                <a:lnTo>
                  <a:pt x="0" y="0"/>
                </a:lnTo>
                <a:lnTo>
                  <a:pt x="0" y="2299171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9500182" y="6273199"/>
            <a:ext cx="14604" cy="381635"/>
          </a:xfrm>
          <a:custGeom>
            <a:avLst/>
            <a:gdLst/>
            <a:ahLst/>
            <a:cxnLst/>
            <a:rect l="l" t="t" r="r" b="b"/>
            <a:pathLst>
              <a:path w="14604" h="381634">
                <a:moveTo>
                  <a:pt x="0" y="381040"/>
                </a:moveTo>
                <a:lnTo>
                  <a:pt x="14128" y="381040"/>
                </a:lnTo>
                <a:lnTo>
                  <a:pt x="14128" y="0"/>
                </a:lnTo>
                <a:lnTo>
                  <a:pt x="0" y="0"/>
                </a:lnTo>
                <a:lnTo>
                  <a:pt x="0" y="38104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8559713" y="6273199"/>
            <a:ext cx="14604" cy="381635"/>
          </a:xfrm>
          <a:custGeom>
            <a:avLst/>
            <a:gdLst/>
            <a:ahLst/>
            <a:cxnLst/>
            <a:rect l="l" t="t" r="r" b="b"/>
            <a:pathLst>
              <a:path w="14604" h="381634">
                <a:moveTo>
                  <a:pt x="0" y="381040"/>
                </a:moveTo>
                <a:lnTo>
                  <a:pt x="14128" y="381040"/>
                </a:lnTo>
                <a:lnTo>
                  <a:pt x="14128" y="0"/>
                </a:lnTo>
                <a:lnTo>
                  <a:pt x="0" y="0"/>
                </a:lnTo>
                <a:lnTo>
                  <a:pt x="0" y="38104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9500182" y="6654239"/>
            <a:ext cx="14604" cy="381635"/>
          </a:xfrm>
          <a:custGeom>
            <a:avLst/>
            <a:gdLst/>
            <a:ahLst/>
            <a:cxnLst/>
            <a:rect l="l" t="t" r="r" b="b"/>
            <a:pathLst>
              <a:path w="14604" h="381634">
                <a:moveTo>
                  <a:pt x="0" y="381040"/>
                </a:moveTo>
                <a:lnTo>
                  <a:pt x="14128" y="381040"/>
                </a:lnTo>
                <a:lnTo>
                  <a:pt x="14128" y="0"/>
                </a:lnTo>
                <a:lnTo>
                  <a:pt x="0" y="0"/>
                </a:lnTo>
                <a:lnTo>
                  <a:pt x="0" y="38104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8559713" y="6654239"/>
            <a:ext cx="14604" cy="381635"/>
          </a:xfrm>
          <a:custGeom>
            <a:avLst/>
            <a:gdLst/>
            <a:ahLst/>
            <a:cxnLst/>
            <a:rect l="l" t="t" r="r" b="b"/>
            <a:pathLst>
              <a:path w="14604" h="381634">
                <a:moveTo>
                  <a:pt x="0" y="381040"/>
                </a:moveTo>
                <a:lnTo>
                  <a:pt x="14128" y="381040"/>
                </a:lnTo>
                <a:lnTo>
                  <a:pt x="14128" y="0"/>
                </a:lnTo>
                <a:lnTo>
                  <a:pt x="0" y="0"/>
                </a:lnTo>
                <a:lnTo>
                  <a:pt x="0" y="38104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9500182" y="7035280"/>
            <a:ext cx="14604" cy="381635"/>
          </a:xfrm>
          <a:custGeom>
            <a:avLst/>
            <a:gdLst/>
            <a:ahLst/>
            <a:cxnLst/>
            <a:rect l="l" t="t" r="r" b="b"/>
            <a:pathLst>
              <a:path w="14604" h="381634">
                <a:moveTo>
                  <a:pt x="0" y="381041"/>
                </a:moveTo>
                <a:lnTo>
                  <a:pt x="14128" y="381041"/>
                </a:lnTo>
                <a:lnTo>
                  <a:pt x="14128" y="0"/>
                </a:lnTo>
                <a:lnTo>
                  <a:pt x="0" y="0"/>
                </a:lnTo>
                <a:lnTo>
                  <a:pt x="0" y="38104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8573842" y="6266736"/>
            <a:ext cx="926465" cy="2299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6215" marR="188595" algn="ctr">
              <a:lnSpc>
                <a:spcPct val="178600"/>
              </a:lnSpc>
            </a:pPr>
            <a:r>
              <a:rPr sz="1400" b="1" dirty="0">
                <a:latin typeface="Courier"/>
                <a:cs typeface="Courier"/>
              </a:rPr>
              <a:t>FALSE TRUE FALSE TRUE TRUE TRUE</a:t>
            </a:r>
            <a:endParaRPr sz="1400">
              <a:latin typeface="Courier"/>
              <a:cs typeface="Courier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8559713" y="7035280"/>
            <a:ext cx="14604" cy="381635"/>
          </a:xfrm>
          <a:custGeom>
            <a:avLst/>
            <a:gdLst/>
            <a:ahLst/>
            <a:cxnLst/>
            <a:rect l="l" t="t" r="r" b="b"/>
            <a:pathLst>
              <a:path w="14604" h="381634">
                <a:moveTo>
                  <a:pt x="0" y="381041"/>
                </a:moveTo>
                <a:lnTo>
                  <a:pt x="14128" y="381041"/>
                </a:lnTo>
                <a:lnTo>
                  <a:pt x="14128" y="0"/>
                </a:lnTo>
                <a:lnTo>
                  <a:pt x="0" y="0"/>
                </a:lnTo>
                <a:lnTo>
                  <a:pt x="0" y="38104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9516772" y="6635190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8557252" y="6635190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9516772" y="7016231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8557252" y="7016231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9516772" y="7397271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8557252" y="7397271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9516772" y="7778312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099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8557252" y="7778312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099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9516772" y="8159353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8557252" y="8159353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8559713" y="6254149"/>
            <a:ext cx="0" cy="2324735"/>
          </a:xfrm>
          <a:custGeom>
            <a:avLst/>
            <a:gdLst/>
            <a:ahLst/>
            <a:cxnLst/>
            <a:rect l="l" t="t" r="r" b="b"/>
            <a:pathLst>
              <a:path h="2324734">
                <a:moveTo>
                  <a:pt x="0" y="0"/>
                </a:moveTo>
                <a:lnTo>
                  <a:pt x="0" y="2324345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9514312" y="6254149"/>
            <a:ext cx="0" cy="2324735"/>
          </a:xfrm>
          <a:custGeom>
            <a:avLst/>
            <a:gdLst/>
            <a:ahLst/>
            <a:cxnLst/>
            <a:rect l="l" t="t" r="r" b="b"/>
            <a:pathLst>
              <a:path h="2324734">
                <a:moveTo>
                  <a:pt x="0" y="0"/>
                </a:moveTo>
                <a:lnTo>
                  <a:pt x="0" y="2324345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8540663" y="6273199"/>
            <a:ext cx="993140" cy="0"/>
          </a:xfrm>
          <a:custGeom>
            <a:avLst/>
            <a:gdLst/>
            <a:ahLst/>
            <a:cxnLst/>
            <a:rect l="l" t="t" r="r" b="b"/>
            <a:pathLst>
              <a:path w="993140">
                <a:moveTo>
                  <a:pt x="0" y="0"/>
                </a:moveTo>
                <a:lnTo>
                  <a:pt x="99269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8540663" y="8559444"/>
            <a:ext cx="993140" cy="0"/>
          </a:xfrm>
          <a:custGeom>
            <a:avLst/>
            <a:gdLst/>
            <a:ahLst/>
            <a:cxnLst/>
            <a:rect l="l" t="t" r="r" b="b"/>
            <a:pathLst>
              <a:path w="993140">
                <a:moveTo>
                  <a:pt x="0" y="0"/>
                </a:moveTo>
                <a:lnTo>
                  <a:pt x="99269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8573842" y="6266736"/>
            <a:ext cx="926465" cy="2299335"/>
          </a:xfrm>
          <a:custGeom>
            <a:avLst/>
            <a:gdLst/>
            <a:ahLst/>
            <a:cxnLst/>
            <a:rect l="l" t="t" r="r" b="b"/>
            <a:pathLst>
              <a:path w="926465" h="2299334">
                <a:moveTo>
                  <a:pt x="0" y="2299171"/>
                </a:moveTo>
                <a:lnTo>
                  <a:pt x="926340" y="2299171"/>
                </a:lnTo>
                <a:lnTo>
                  <a:pt x="926340" y="0"/>
                </a:lnTo>
                <a:lnTo>
                  <a:pt x="0" y="0"/>
                </a:lnTo>
                <a:lnTo>
                  <a:pt x="0" y="2299171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5416553" y="5923110"/>
            <a:ext cx="796290" cy="2643505"/>
          </a:xfrm>
          <a:custGeom>
            <a:avLst/>
            <a:gdLst/>
            <a:ahLst/>
            <a:cxnLst/>
            <a:rect l="l" t="t" r="r" b="b"/>
            <a:pathLst>
              <a:path w="796289" h="2643504">
                <a:moveTo>
                  <a:pt x="0" y="2643318"/>
                </a:moveTo>
                <a:lnTo>
                  <a:pt x="796110" y="2643318"/>
                </a:lnTo>
                <a:lnTo>
                  <a:pt x="796110" y="0"/>
                </a:lnTo>
                <a:lnTo>
                  <a:pt x="0" y="0"/>
                </a:lnTo>
                <a:lnTo>
                  <a:pt x="0" y="2643318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 txBox="1"/>
          <p:nvPr/>
        </p:nvSpPr>
        <p:spPr>
          <a:xfrm>
            <a:off x="8179744" y="7282848"/>
            <a:ext cx="20891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dirty="0">
                <a:latin typeface="Courier"/>
                <a:cs typeface="Courier"/>
              </a:rPr>
              <a:t>&amp;</a:t>
            </a:r>
            <a:endParaRPr sz="2400">
              <a:latin typeface="Courier"/>
              <a:cs typeface="Courier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9639421" y="7229646"/>
            <a:ext cx="447675" cy="373380"/>
          </a:xfrm>
          <a:custGeom>
            <a:avLst/>
            <a:gdLst/>
            <a:ahLst/>
            <a:cxnLst/>
            <a:rect l="l" t="t" r="r" b="b"/>
            <a:pathLst>
              <a:path w="447675" h="373379">
                <a:moveTo>
                  <a:pt x="224791" y="0"/>
                </a:moveTo>
                <a:lnTo>
                  <a:pt x="224791" y="86338"/>
                </a:lnTo>
                <a:lnTo>
                  <a:pt x="0" y="86338"/>
                </a:lnTo>
                <a:lnTo>
                  <a:pt x="0" y="286767"/>
                </a:lnTo>
                <a:lnTo>
                  <a:pt x="224791" y="286767"/>
                </a:lnTo>
                <a:lnTo>
                  <a:pt x="224791" y="373105"/>
                </a:lnTo>
                <a:lnTo>
                  <a:pt x="447371" y="186552"/>
                </a:lnTo>
                <a:lnTo>
                  <a:pt x="224791" y="0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11154471" y="6273199"/>
            <a:ext cx="14604" cy="381635"/>
          </a:xfrm>
          <a:custGeom>
            <a:avLst/>
            <a:gdLst/>
            <a:ahLst/>
            <a:cxnLst/>
            <a:rect l="l" t="t" r="r" b="b"/>
            <a:pathLst>
              <a:path w="14604" h="381634">
                <a:moveTo>
                  <a:pt x="0" y="381040"/>
                </a:moveTo>
                <a:lnTo>
                  <a:pt x="14128" y="381040"/>
                </a:lnTo>
                <a:lnTo>
                  <a:pt x="14128" y="0"/>
                </a:lnTo>
                <a:lnTo>
                  <a:pt x="0" y="0"/>
                </a:lnTo>
                <a:lnTo>
                  <a:pt x="0" y="38104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10214001" y="6273199"/>
            <a:ext cx="14604" cy="381635"/>
          </a:xfrm>
          <a:custGeom>
            <a:avLst/>
            <a:gdLst/>
            <a:ahLst/>
            <a:cxnLst/>
            <a:rect l="l" t="t" r="r" b="b"/>
            <a:pathLst>
              <a:path w="14604" h="381634">
                <a:moveTo>
                  <a:pt x="0" y="381040"/>
                </a:moveTo>
                <a:lnTo>
                  <a:pt x="14128" y="381040"/>
                </a:lnTo>
                <a:lnTo>
                  <a:pt x="14128" y="0"/>
                </a:lnTo>
                <a:lnTo>
                  <a:pt x="0" y="0"/>
                </a:lnTo>
                <a:lnTo>
                  <a:pt x="0" y="38104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11154471" y="6654239"/>
            <a:ext cx="14604" cy="381635"/>
          </a:xfrm>
          <a:custGeom>
            <a:avLst/>
            <a:gdLst/>
            <a:ahLst/>
            <a:cxnLst/>
            <a:rect l="l" t="t" r="r" b="b"/>
            <a:pathLst>
              <a:path w="14604" h="381634">
                <a:moveTo>
                  <a:pt x="0" y="381040"/>
                </a:moveTo>
                <a:lnTo>
                  <a:pt x="14128" y="381040"/>
                </a:lnTo>
                <a:lnTo>
                  <a:pt x="14128" y="0"/>
                </a:lnTo>
                <a:lnTo>
                  <a:pt x="0" y="0"/>
                </a:lnTo>
                <a:lnTo>
                  <a:pt x="0" y="38104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10214001" y="6654239"/>
            <a:ext cx="14604" cy="381635"/>
          </a:xfrm>
          <a:custGeom>
            <a:avLst/>
            <a:gdLst/>
            <a:ahLst/>
            <a:cxnLst/>
            <a:rect l="l" t="t" r="r" b="b"/>
            <a:pathLst>
              <a:path w="14604" h="381634">
                <a:moveTo>
                  <a:pt x="0" y="381040"/>
                </a:moveTo>
                <a:lnTo>
                  <a:pt x="14128" y="381040"/>
                </a:lnTo>
                <a:lnTo>
                  <a:pt x="14128" y="0"/>
                </a:lnTo>
                <a:lnTo>
                  <a:pt x="0" y="0"/>
                </a:lnTo>
                <a:lnTo>
                  <a:pt x="0" y="38104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11154471" y="7035280"/>
            <a:ext cx="14604" cy="381635"/>
          </a:xfrm>
          <a:custGeom>
            <a:avLst/>
            <a:gdLst/>
            <a:ahLst/>
            <a:cxnLst/>
            <a:rect l="l" t="t" r="r" b="b"/>
            <a:pathLst>
              <a:path w="14604" h="381634">
                <a:moveTo>
                  <a:pt x="0" y="381041"/>
                </a:moveTo>
                <a:lnTo>
                  <a:pt x="14128" y="381041"/>
                </a:lnTo>
                <a:lnTo>
                  <a:pt x="14128" y="0"/>
                </a:lnTo>
                <a:lnTo>
                  <a:pt x="0" y="0"/>
                </a:lnTo>
                <a:lnTo>
                  <a:pt x="0" y="38104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 txBox="1"/>
          <p:nvPr/>
        </p:nvSpPr>
        <p:spPr>
          <a:xfrm>
            <a:off x="10228130" y="6266736"/>
            <a:ext cx="926465" cy="2299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6215" marR="188595" algn="ctr">
              <a:lnSpc>
                <a:spcPct val="178600"/>
              </a:lnSpc>
            </a:pPr>
            <a:r>
              <a:rPr sz="1400" b="1" dirty="0">
                <a:latin typeface="Courier"/>
                <a:cs typeface="Courier"/>
              </a:rPr>
              <a:t>FALSE TRUE FALSE FALSE FALSE FALSE</a:t>
            </a:r>
            <a:endParaRPr sz="1400">
              <a:latin typeface="Courier"/>
              <a:cs typeface="Courier"/>
            </a:endParaRPr>
          </a:p>
        </p:txBody>
      </p:sp>
      <p:sp>
        <p:nvSpPr>
          <p:cNvPr id="67" name="object 67"/>
          <p:cNvSpPr/>
          <p:nvPr/>
        </p:nvSpPr>
        <p:spPr>
          <a:xfrm>
            <a:off x="10214001" y="7035280"/>
            <a:ext cx="14604" cy="381635"/>
          </a:xfrm>
          <a:custGeom>
            <a:avLst/>
            <a:gdLst/>
            <a:ahLst/>
            <a:cxnLst/>
            <a:rect l="l" t="t" r="r" b="b"/>
            <a:pathLst>
              <a:path w="14604" h="381634">
                <a:moveTo>
                  <a:pt x="0" y="381041"/>
                </a:moveTo>
                <a:lnTo>
                  <a:pt x="14128" y="381041"/>
                </a:lnTo>
                <a:lnTo>
                  <a:pt x="14128" y="0"/>
                </a:lnTo>
                <a:lnTo>
                  <a:pt x="0" y="0"/>
                </a:lnTo>
                <a:lnTo>
                  <a:pt x="0" y="38104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11171060" y="6635190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10211541" y="6635190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11171060" y="7016231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10211541" y="7016231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11171060" y="7397271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10211541" y="7397271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11171060" y="7778312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099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10211541" y="7778312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099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11171060" y="8159353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10211541" y="8159353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10214001" y="6254149"/>
            <a:ext cx="0" cy="2324735"/>
          </a:xfrm>
          <a:custGeom>
            <a:avLst/>
            <a:gdLst/>
            <a:ahLst/>
            <a:cxnLst/>
            <a:rect l="l" t="t" r="r" b="b"/>
            <a:pathLst>
              <a:path h="2324734">
                <a:moveTo>
                  <a:pt x="0" y="0"/>
                </a:moveTo>
                <a:lnTo>
                  <a:pt x="0" y="2324345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11168600" y="6254149"/>
            <a:ext cx="0" cy="2324735"/>
          </a:xfrm>
          <a:custGeom>
            <a:avLst/>
            <a:gdLst/>
            <a:ahLst/>
            <a:cxnLst/>
            <a:rect l="l" t="t" r="r" b="b"/>
            <a:pathLst>
              <a:path h="2324734">
                <a:moveTo>
                  <a:pt x="0" y="0"/>
                </a:moveTo>
                <a:lnTo>
                  <a:pt x="0" y="2324345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10194951" y="6273199"/>
            <a:ext cx="993140" cy="0"/>
          </a:xfrm>
          <a:custGeom>
            <a:avLst/>
            <a:gdLst/>
            <a:ahLst/>
            <a:cxnLst/>
            <a:rect l="l" t="t" r="r" b="b"/>
            <a:pathLst>
              <a:path w="993140">
                <a:moveTo>
                  <a:pt x="0" y="0"/>
                </a:moveTo>
                <a:lnTo>
                  <a:pt x="99269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10194951" y="8559444"/>
            <a:ext cx="993140" cy="0"/>
          </a:xfrm>
          <a:custGeom>
            <a:avLst/>
            <a:gdLst/>
            <a:ahLst/>
            <a:cxnLst/>
            <a:rect l="l" t="t" r="r" b="b"/>
            <a:pathLst>
              <a:path w="993140">
                <a:moveTo>
                  <a:pt x="0" y="0"/>
                </a:moveTo>
                <a:lnTo>
                  <a:pt x="99269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10228130" y="6266736"/>
            <a:ext cx="926465" cy="2299335"/>
          </a:xfrm>
          <a:custGeom>
            <a:avLst/>
            <a:gdLst/>
            <a:ahLst/>
            <a:cxnLst/>
            <a:rect l="l" t="t" r="r" b="b"/>
            <a:pathLst>
              <a:path w="926465" h="2299334">
                <a:moveTo>
                  <a:pt x="0" y="2299171"/>
                </a:moveTo>
                <a:lnTo>
                  <a:pt x="926340" y="2299171"/>
                </a:lnTo>
                <a:lnTo>
                  <a:pt x="926340" y="0"/>
                </a:lnTo>
                <a:lnTo>
                  <a:pt x="0" y="0"/>
                </a:lnTo>
                <a:lnTo>
                  <a:pt x="0" y="2299171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 txBox="1"/>
          <p:nvPr/>
        </p:nvSpPr>
        <p:spPr>
          <a:xfrm>
            <a:off x="10172013" y="5975350"/>
            <a:ext cx="98615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solidFill>
                  <a:srgbClr val="EE220C"/>
                </a:solidFill>
                <a:latin typeface="Courier"/>
                <a:cs typeface="Courier"/>
              </a:rPr>
              <a:t>is_wife</a:t>
            </a:r>
            <a:endParaRPr sz="1800">
              <a:latin typeface="Courier"/>
              <a:cs typeface="Courier"/>
            </a:endParaRPr>
          </a:p>
        </p:txBody>
      </p:sp>
      <p:sp>
        <p:nvSpPr>
          <p:cNvPr id="84" name="object 8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95035">
              <a:lnSpc>
                <a:spcPct val="100000"/>
              </a:lnSpc>
            </a:pPr>
            <a:r>
              <a:rPr dirty="0"/>
              <a:t>Pandas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or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250" dirty="0"/>
              <a:t> </a:t>
            </a:r>
            <a:r>
              <a:rPr dirty="0"/>
              <a:t>Analysis</a:t>
            </a:r>
          </a:p>
        </p:txBody>
      </p:sp>
      <p:sp>
        <p:nvSpPr>
          <p:cNvPr id="85" name="object 85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2169795" cy="14319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160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Boolean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77482" y="2698090"/>
            <a:ext cx="4058920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pandas.DataFrame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106267" y="2681462"/>
            <a:ext cx="3444240" cy="12611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46685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data structu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</a:t>
            </a:r>
            <a:endParaRPr sz="32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sz="27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and boolean indexing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168596" y="3593497"/>
            <a:ext cx="2924175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683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pandas.Series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177482" y="2698090"/>
            <a:ext cx="4058920" cy="468630"/>
          </a:xfrm>
          <a:custGeom>
            <a:avLst/>
            <a:gdLst/>
            <a:ahLst/>
            <a:cxnLst/>
            <a:rect l="l" t="t" r="r" b="b"/>
            <a:pathLst>
              <a:path w="4058920" h="468630">
                <a:moveTo>
                  <a:pt x="0" y="468227"/>
                </a:moveTo>
                <a:lnTo>
                  <a:pt x="4058578" y="468227"/>
                </a:lnTo>
                <a:lnTo>
                  <a:pt x="4058578" y="0"/>
                </a:lnTo>
                <a:lnTo>
                  <a:pt x="0" y="0"/>
                </a:lnTo>
                <a:lnTo>
                  <a:pt x="0" y="4682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168596" y="3593497"/>
            <a:ext cx="2924175" cy="373380"/>
          </a:xfrm>
          <a:custGeom>
            <a:avLst/>
            <a:gdLst/>
            <a:ahLst/>
            <a:cxnLst/>
            <a:rect l="l" t="t" r="r" b="b"/>
            <a:pathLst>
              <a:path w="2924175" h="373379">
                <a:moveTo>
                  <a:pt x="0" y="373105"/>
                </a:moveTo>
                <a:lnTo>
                  <a:pt x="2924169" y="373105"/>
                </a:lnTo>
                <a:lnTo>
                  <a:pt x="2924169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798979" y="4389635"/>
            <a:ext cx="6499369" cy="10816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002257" y="5595832"/>
            <a:ext cx="4934926" cy="303577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5831427" y="6035080"/>
            <a:ext cx="5869305" cy="7454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8920" marR="5185410">
              <a:lnSpc>
                <a:spcPct val="178600"/>
              </a:lnSpc>
            </a:pPr>
            <a:r>
              <a:rPr sz="1400" b="1" dirty="0">
                <a:latin typeface="Courier"/>
                <a:cs typeface="Courier"/>
              </a:rPr>
              <a:t>TRUE TRUE</a:t>
            </a:r>
            <a:endParaRPr sz="1400">
              <a:latin typeface="Courier"/>
              <a:cs typeface="Courier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014455" y="6889831"/>
            <a:ext cx="559435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dirty="0">
                <a:latin typeface="Courier"/>
                <a:cs typeface="Courier"/>
              </a:rPr>
              <a:t>FALSE</a:t>
            </a:r>
            <a:endParaRPr sz="1400">
              <a:latin typeface="Courier"/>
              <a:cs typeface="Courier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014455" y="7270871"/>
            <a:ext cx="559435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dirty="0">
                <a:latin typeface="Courier"/>
                <a:cs typeface="Courier"/>
              </a:rPr>
              <a:t>FALSE</a:t>
            </a:r>
            <a:endParaRPr sz="1400">
              <a:latin typeface="Courier"/>
              <a:cs typeface="Courier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014455" y="7651914"/>
            <a:ext cx="559435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dirty="0">
                <a:latin typeface="Courier"/>
                <a:cs typeface="Courier"/>
              </a:rPr>
              <a:t>FALSE</a:t>
            </a:r>
            <a:endParaRPr sz="1400">
              <a:latin typeface="Courier"/>
              <a:cs typeface="Courier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014455" y="8032954"/>
            <a:ext cx="559435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dirty="0">
                <a:latin typeface="Courier"/>
                <a:cs typeface="Courier"/>
              </a:rPr>
              <a:t>FALSE</a:t>
            </a:r>
            <a:endParaRPr sz="1400">
              <a:latin typeface="Courier"/>
              <a:cs typeface="Courier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814488" y="6381791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797550" y="6781882"/>
            <a:ext cx="993140" cy="0"/>
          </a:xfrm>
          <a:custGeom>
            <a:avLst/>
            <a:gdLst/>
            <a:ahLst/>
            <a:cxnLst/>
            <a:rect l="l" t="t" r="r" b="b"/>
            <a:pathLst>
              <a:path w="993140">
                <a:moveTo>
                  <a:pt x="0" y="0"/>
                </a:moveTo>
                <a:lnTo>
                  <a:pt x="99269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797550" y="7162922"/>
            <a:ext cx="993140" cy="0"/>
          </a:xfrm>
          <a:custGeom>
            <a:avLst/>
            <a:gdLst/>
            <a:ahLst/>
            <a:cxnLst/>
            <a:rect l="l" t="t" r="r" b="b"/>
            <a:pathLst>
              <a:path w="993140">
                <a:moveTo>
                  <a:pt x="0" y="0"/>
                </a:moveTo>
                <a:lnTo>
                  <a:pt x="99269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797550" y="7543963"/>
            <a:ext cx="993140" cy="0"/>
          </a:xfrm>
          <a:custGeom>
            <a:avLst/>
            <a:gdLst/>
            <a:ahLst/>
            <a:cxnLst/>
            <a:rect l="l" t="t" r="r" b="b"/>
            <a:pathLst>
              <a:path w="993140">
                <a:moveTo>
                  <a:pt x="0" y="0"/>
                </a:moveTo>
                <a:lnTo>
                  <a:pt x="99269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797550" y="7925004"/>
            <a:ext cx="993140" cy="0"/>
          </a:xfrm>
          <a:custGeom>
            <a:avLst/>
            <a:gdLst/>
            <a:ahLst/>
            <a:cxnLst/>
            <a:rect l="l" t="t" r="r" b="b"/>
            <a:pathLst>
              <a:path w="993140">
                <a:moveTo>
                  <a:pt x="0" y="0"/>
                </a:moveTo>
                <a:lnTo>
                  <a:pt x="99269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816600" y="6000750"/>
            <a:ext cx="0" cy="2324735"/>
          </a:xfrm>
          <a:custGeom>
            <a:avLst/>
            <a:gdLst/>
            <a:ahLst/>
            <a:cxnLst/>
            <a:rect l="l" t="t" r="r" b="b"/>
            <a:pathLst>
              <a:path h="2324734">
                <a:moveTo>
                  <a:pt x="0" y="0"/>
                </a:moveTo>
                <a:lnTo>
                  <a:pt x="0" y="2324345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752148" y="6017914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771198" y="6780534"/>
            <a:ext cx="0" cy="1544955"/>
          </a:xfrm>
          <a:custGeom>
            <a:avLst/>
            <a:gdLst/>
            <a:ahLst/>
            <a:cxnLst/>
            <a:rect l="l" t="t" r="r" b="b"/>
            <a:pathLst>
              <a:path h="1544954">
                <a:moveTo>
                  <a:pt x="0" y="154456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797550" y="6019800"/>
            <a:ext cx="993140" cy="0"/>
          </a:xfrm>
          <a:custGeom>
            <a:avLst/>
            <a:gdLst/>
            <a:ahLst/>
            <a:cxnLst/>
            <a:rect l="l" t="t" r="r" b="b"/>
            <a:pathLst>
              <a:path w="993140">
                <a:moveTo>
                  <a:pt x="0" y="0"/>
                </a:moveTo>
                <a:lnTo>
                  <a:pt x="99269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797550" y="8306044"/>
            <a:ext cx="993140" cy="0"/>
          </a:xfrm>
          <a:custGeom>
            <a:avLst/>
            <a:gdLst/>
            <a:ahLst/>
            <a:cxnLst/>
            <a:rect l="l" t="t" r="r" b="b"/>
            <a:pathLst>
              <a:path w="993140">
                <a:moveTo>
                  <a:pt x="0" y="0"/>
                </a:moveTo>
                <a:lnTo>
                  <a:pt x="99269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831427" y="6035080"/>
            <a:ext cx="5869305" cy="745490"/>
          </a:xfrm>
          <a:custGeom>
            <a:avLst/>
            <a:gdLst/>
            <a:ahLst/>
            <a:cxnLst/>
            <a:rect l="l" t="t" r="r" b="b"/>
            <a:pathLst>
              <a:path w="5869305" h="745490">
                <a:moveTo>
                  <a:pt x="0" y="745455"/>
                </a:moveTo>
                <a:lnTo>
                  <a:pt x="5869120" y="745455"/>
                </a:lnTo>
                <a:lnTo>
                  <a:pt x="5869120" y="0"/>
                </a:lnTo>
                <a:lnTo>
                  <a:pt x="0" y="0"/>
                </a:lnTo>
                <a:lnTo>
                  <a:pt x="0" y="745455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5626475" y="5708650"/>
            <a:ext cx="126047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solidFill>
                  <a:srgbClr val="EE220C"/>
                </a:solidFill>
                <a:latin typeface="Courier"/>
                <a:cs typeface="Courier"/>
              </a:rPr>
              <a:t>is_female</a:t>
            </a:r>
            <a:endParaRPr sz="1800">
              <a:latin typeface="Courier"/>
              <a:cs typeface="Courier"/>
            </a:endParaRPr>
          </a:p>
        </p:txBody>
      </p:sp>
      <p:sp>
        <p:nvSpPr>
          <p:cNvPr id="29" name="object 2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95035">
              <a:lnSpc>
                <a:spcPct val="100000"/>
              </a:lnSpc>
            </a:pPr>
            <a:r>
              <a:rPr dirty="0"/>
              <a:t>Pandas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or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250" dirty="0"/>
              <a:t> </a:t>
            </a:r>
            <a:r>
              <a:rPr dirty="0"/>
              <a:t>Analysis</a:t>
            </a:r>
          </a:p>
        </p:txBody>
      </p:sp>
      <p:sp>
        <p:nvSpPr>
          <p:cNvPr id="30" name="object 30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2169795" cy="14319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160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Boolean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77482" y="2698090"/>
            <a:ext cx="4058920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pandas.DataFrame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106267" y="2681462"/>
            <a:ext cx="3444240" cy="12611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46685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data structu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</a:t>
            </a:r>
            <a:endParaRPr sz="32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sz="27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and boolean indexing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168596" y="3593497"/>
            <a:ext cx="2924175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683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pandas.Series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177482" y="2698090"/>
            <a:ext cx="4058920" cy="468630"/>
          </a:xfrm>
          <a:custGeom>
            <a:avLst/>
            <a:gdLst/>
            <a:ahLst/>
            <a:cxnLst/>
            <a:rect l="l" t="t" r="r" b="b"/>
            <a:pathLst>
              <a:path w="4058920" h="468630">
                <a:moveTo>
                  <a:pt x="0" y="468227"/>
                </a:moveTo>
                <a:lnTo>
                  <a:pt x="4058578" y="468227"/>
                </a:lnTo>
                <a:lnTo>
                  <a:pt x="4058578" y="0"/>
                </a:lnTo>
                <a:lnTo>
                  <a:pt x="0" y="0"/>
                </a:lnTo>
                <a:lnTo>
                  <a:pt x="0" y="4682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168596" y="3593497"/>
            <a:ext cx="2924175" cy="373380"/>
          </a:xfrm>
          <a:custGeom>
            <a:avLst/>
            <a:gdLst/>
            <a:ahLst/>
            <a:cxnLst/>
            <a:rect l="l" t="t" r="r" b="b"/>
            <a:pathLst>
              <a:path w="2924175" h="373379">
                <a:moveTo>
                  <a:pt x="0" y="373105"/>
                </a:moveTo>
                <a:lnTo>
                  <a:pt x="2924169" y="373105"/>
                </a:lnTo>
                <a:lnTo>
                  <a:pt x="2924169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798979" y="4389635"/>
            <a:ext cx="6499369" cy="254081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002257" y="5595832"/>
            <a:ext cx="4934926" cy="303577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138832" y="6035080"/>
            <a:ext cx="4574540" cy="745490"/>
          </a:xfrm>
          <a:custGeom>
            <a:avLst/>
            <a:gdLst/>
            <a:ahLst/>
            <a:cxnLst/>
            <a:rect l="l" t="t" r="r" b="b"/>
            <a:pathLst>
              <a:path w="4574540" h="745490">
                <a:moveTo>
                  <a:pt x="0" y="745455"/>
                </a:moveTo>
                <a:lnTo>
                  <a:pt x="4574415" y="745455"/>
                </a:lnTo>
                <a:lnTo>
                  <a:pt x="4574415" y="0"/>
                </a:lnTo>
                <a:lnTo>
                  <a:pt x="0" y="0"/>
                </a:lnTo>
                <a:lnTo>
                  <a:pt x="0" y="745455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429299" y="4562651"/>
            <a:ext cx="1239520" cy="279400"/>
          </a:xfrm>
          <a:custGeom>
            <a:avLst/>
            <a:gdLst/>
            <a:ahLst/>
            <a:cxnLst/>
            <a:rect l="l" t="t" r="r" b="b"/>
            <a:pathLst>
              <a:path w="1239520" h="279400">
                <a:moveTo>
                  <a:pt x="0" y="279294"/>
                </a:moveTo>
                <a:lnTo>
                  <a:pt x="1239376" y="279294"/>
                </a:lnTo>
                <a:lnTo>
                  <a:pt x="1239376" y="0"/>
                </a:lnTo>
                <a:lnTo>
                  <a:pt x="0" y="0"/>
                </a:lnTo>
                <a:lnTo>
                  <a:pt x="0" y="279294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324899" y="4823094"/>
            <a:ext cx="1239520" cy="279400"/>
          </a:xfrm>
          <a:custGeom>
            <a:avLst/>
            <a:gdLst/>
            <a:ahLst/>
            <a:cxnLst/>
            <a:rect l="l" t="t" r="r" b="b"/>
            <a:pathLst>
              <a:path w="1239520" h="279400">
                <a:moveTo>
                  <a:pt x="0" y="279294"/>
                </a:moveTo>
                <a:lnTo>
                  <a:pt x="1239376" y="279294"/>
                </a:lnTo>
                <a:lnTo>
                  <a:pt x="1239376" y="0"/>
                </a:lnTo>
                <a:lnTo>
                  <a:pt x="0" y="0"/>
                </a:lnTo>
                <a:lnTo>
                  <a:pt x="0" y="279294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95035">
              <a:lnSpc>
                <a:spcPct val="100000"/>
              </a:lnSpc>
            </a:pPr>
            <a:r>
              <a:rPr dirty="0"/>
              <a:t>Pandas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or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250" dirty="0"/>
              <a:t> </a:t>
            </a:r>
            <a:r>
              <a:rPr dirty="0"/>
              <a:t>Analysis</a:t>
            </a:r>
          </a:p>
        </p:txBody>
      </p:sp>
      <p:sp>
        <p:nvSpPr>
          <p:cNvPr id="14" name="object 14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983300" y="5663934"/>
            <a:ext cx="4972668" cy="289972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90600" y="2605180"/>
            <a:ext cx="2169795" cy="14319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160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Boolean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177482" y="2698090"/>
            <a:ext cx="4058920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pandas.DataFrame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106267" y="2681462"/>
            <a:ext cx="3444240" cy="12611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46685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data structu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</a:t>
            </a:r>
            <a:endParaRPr sz="32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sz="27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and boolean indexing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168596" y="3593497"/>
            <a:ext cx="2924175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683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pandas.Series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177482" y="2698090"/>
            <a:ext cx="4058920" cy="468630"/>
          </a:xfrm>
          <a:custGeom>
            <a:avLst/>
            <a:gdLst/>
            <a:ahLst/>
            <a:cxnLst/>
            <a:rect l="l" t="t" r="r" b="b"/>
            <a:pathLst>
              <a:path w="4058920" h="468630">
                <a:moveTo>
                  <a:pt x="0" y="468227"/>
                </a:moveTo>
                <a:lnTo>
                  <a:pt x="4058578" y="468227"/>
                </a:lnTo>
                <a:lnTo>
                  <a:pt x="4058578" y="0"/>
                </a:lnTo>
                <a:lnTo>
                  <a:pt x="0" y="0"/>
                </a:lnTo>
                <a:lnTo>
                  <a:pt x="0" y="4682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168596" y="3593497"/>
            <a:ext cx="2924175" cy="373380"/>
          </a:xfrm>
          <a:custGeom>
            <a:avLst/>
            <a:gdLst/>
            <a:ahLst/>
            <a:cxnLst/>
            <a:rect l="l" t="t" r="r" b="b"/>
            <a:pathLst>
              <a:path w="2924175" h="373379">
                <a:moveTo>
                  <a:pt x="0" y="373105"/>
                </a:moveTo>
                <a:lnTo>
                  <a:pt x="2924169" y="373105"/>
                </a:lnTo>
                <a:lnTo>
                  <a:pt x="2924169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770247" y="4352725"/>
            <a:ext cx="9173688" cy="117391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002257" y="5595832"/>
            <a:ext cx="4934926" cy="303577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6014455" y="6127750"/>
            <a:ext cx="559435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dirty="0">
                <a:latin typeface="Courier"/>
                <a:cs typeface="Courier"/>
              </a:rPr>
              <a:t>FALSE</a:t>
            </a:r>
            <a:endParaRPr sz="1400">
              <a:latin typeface="Courier"/>
              <a:cs typeface="Courier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831427" y="6416079"/>
            <a:ext cx="5869305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8920">
              <a:lnSpc>
                <a:spcPct val="100000"/>
              </a:lnSpc>
            </a:pPr>
            <a:r>
              <a:rPr sz="1400" b="1" dirty="0">
                <a:latin typeface="Courier"/>
                <a:cs typeface="Courier"/>
              </a:rPr>
              <a:t>TRUE</a:t>
            </a:r>
            <a:endParaRPr sz="1400">
              <a:latin typeface="Courier"/>
              <a:cs typeface="Courier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014455" y="6889831"/>
            <a:ext cx="559435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dirty="0">
                <a:latin typeface="Courier"/>
                <a:cs typeface="Courier"/>
              </a:rPr>
              <a:t>FALSE</a:t>
            </a:r>
            <a:endParaRPr sz="1400">
              <a:latin typeface="Courier"/>
              <a:cs typeface="Courier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014455" y="7270871"/>
            <a:ext cx="559435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dirty="0">
                <a:latin typeface="Courier"/>
                <a:cs typeface="Courier"/>
              </a:rPr>
              <a:t>FALSE</a:t>
            </a:r>
            <a:endParaRPr sz="1400">
              <a:latin typeface="Courier"/>
              <a:cs typeface="Courier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014455" y="7651914"/>
            <a:ext cx="559435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dirty="0">
                <a:latin typeface="Courier"/>
                <a:cs typeface="Courier"/>
              </a:rPr>
              <a:t>FALSE</a:t>
            </a:r>
            <a:endParaRPr sz="1400">
              <a:latin typeface="Courier"/>
              <a:cs typeface="Courier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014455" y="8032954"/>
            <a:ext cx="559435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dirty="0">
                <a:latin typeface="Courier"/>
                <a:cs typeface="Courier"/>
              </a:rPr>
              <a:t>FALSE</a:t>
            </a:r>
            <a:endParaRPr sz="1400">
              <a:latin typeface="Courier"/>
              <a:cs typeface="Courier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5797550" y="6400841"/>
            <a:ext cx="993140" cy="0"/>
          </a:xfrm>
          <a:custGeom>
            <a:avLst/>
            <a:gdLst/>
            <a:ahLst/>
            <a:cxnLst/>
            <a:rect l="l" t="t" r="r" b="b"/>
            <a:pathLst>
              <a:path w="993140">
                <a:moveTo>
                  <a:pt x="0" y="0"/>
                </a:moveTo>
                <a:lnTo>
                  <a:pt x="99269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797550" y="6781882"/>
            <a:ext cx="993140" cy="0"/>
          </a:xfrm>
          <a:custGeom>
            <a:avLst/>
            <a:gdLst/>
            <a:ahLst/>
            <a:cxnLst/>
            <a:rect l="l" t="t" r="r" b="b"/>
            <a:pathLst>
              <a:path w="993140">
                <a:moveTo>
                  <a:pt x="0" y="0"/>
                </a:moveTo>
                <a:lnTo>
                  <a:pt x="99269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797550" y="7162922"/>
            <a:ext cx="993140" cy="0"/>
          </a:xfrm>
          <a:custGeom>
            <a:avLst/>
            <a:gdLst/>
            <a:ahLst/>
            <a:cxnLst/>
            <a:rect l="l" t="t" r="r" b="b"/>
            <a:pathLst>
              <a:path w="993140">
                <a:moveTo>
                  <a:pt x="0" y="0"/>
                </a:moveTo>
                <a:lnTo>
                  <a:pt x="99269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797550" y="7543963"/>
            <a:ext cx="993140" cy="0"/>
          </a:xfrm>
          <a:custGeom>
            <a:avLst/>
            <a:gdLst/>
            <a:ahLst/>
            <a:cxnLst/>
            <a:rect l="l" t="t" r="r" b="b"/>
            <a:pathLst>
              <a:path w="993140">
                <a:moveTo>
                  <a:pt x="0" y="0"/>
                </a:moveTo>
                <a:lnTo>
                  <a:pt x="99269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797550" y="7925004"/>
            <a:ext cx="993140" cy="0"/>
          </a:xfrm>
          <a:custGeom>
            <a:avLst/>
            <a:gdLst/>
            <a:ahLst/>
            <a:cxnLst/>
            <a:rect l="l" t="t" r="r" b="b"/>
            <a:pathLst>
              <a:path w="993140">
                <a:moveTo>
                  <a:pt x="0" y="0"/>
                </a:moveTo>
                <a:lnTo>
                  <a:pt x="99269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816600" y="6000750"/>
            <a:ext cx="0" cy="2324735"/>
          </a:xfrm>
          <a:custGeom>
            <a:avLst/>
            <a:gdLst/>
            <a:ahLst/>
            <a:cxnLst/>
            <a:rect l="l" t="t" r="r" b="b"/>
            <a:pathLst>
              <a:path h="2324734">
                <a:moveTo>
                  <a:pt x="0" y="0"/>
                </a:moveTo>
                <a:lnTo>
                  <a:pt x="0" y="2324345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771198" y="6000750"/>
            <a:ext cx="0" cy="415925"/>
          </a:xfrm>
          <a:custGeom>
            <a:avLst/>
            <a:gdLst/>
            <a:ahLst/>
            <a:cxnLst/>
            <a:rect l="l" t="t" r="r" b="b"/>
            <a:pathLst>
              <a:path h="415925">
                <a:moveTo>
                  <a:pt x="0" y="415329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771198" y="6789184"/>
            <a:ext cx="0" cy="1536065"/>
          </a:xfrm>
          <a:custGeom>
            <a:avLst/>
            <a:gdLst/>
            <a:ahLst/>
            <a:cxnLst/>
            <a:rect l="l" t="t" r="r" b="b"/>
            <a:pathLst>
              <a:path h="1536065">
                <a:moveTo>
                  <a:pt x="0" y="153591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797550" y="6019800"/>
            <a:ext cx="993140" cy="0"/>
          </a:xfrm>
          <a:custGeom>
            <a:avLst/>
            <a:gdLst/>
            <a:ahLst/>
            <a:cxnLst/>
            <a:rect l="l" t="t" r="r" b="b"/>
            <a:pathLst>
              <a:path w="993140">
                <a:moveTo>
                  <a:pt x="0" y="0"/>
                </a:moveTo>
                <a:lnTo>
                  <a:pt x="99269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797550" y="8306044"/>
            <a:ext cx="993140" cy="0"/>
          </a:xfrm>
          <a:custGeom>
            <a:avLst/>
            <a:gdLst/>
            <a:ahLst/>
            <a:cxnLst/>
            <a:rect l="l" t="t" r="r" b="b"/>
            <a:pathLst>
              <a:path w="993140">
                <a:moveTo>
                  <a:pt x="0" y="0"/>
                </a:moveTo>
                <a:lnTo>
                  <a:pt x="99269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831427" y="6416079"/>
            <a:ext cx="5005705" cy="373380"/>
          </a:xfrm>
          <a:custGeom>
            <a:avLst/>
            <a:gdLst/>
            <a:ahLst/>
            <a:cxnLst/>
            <a:rect l="l" t="t" r="r" b="b"/>
            <a:pathLst>
              <a:path w="5005705" h="373379">
                <a:moveTo>
                  <a:pt x="0" y="373105"/>
                </a:moveTo>
                <a:lnTo>
                  <a:pt x="5005271" y="373105"/>
                </a:lnTo>
                <a:lnTo>
                  <a:pt x="5005271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5763658" y="5708650"/>
            <a:ext cx="98615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solidFill>
                  <a:srgbClr val="EE220C"/>
                </a:solidFill>
                <a:latin typeface="Courier"/>
                <a:cs typeface="Courier"/>
              </a:rPr>
              <a:t>is_wife</a:t>
            </a:r>
            <a:endParaRPr sz="1800">
              <a:latin typeface="Courier"/>
              <a:cs typeface="Courier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6876763" y="4755549"/>
            <a:ext cx="866470" cy="39497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0836699" y="5721402"/>
            <a:ext cx="894715" cy="1075690"/>
          </a:xfrm>
          <a:custGeom>
            <a:avLst/>
            <a:gdLst/>
            <a:ahLst/>
            <a:cxnLst/>
            <a:rect l="l" t="t" r="r" b="b"/>
            <a:pathLst>
              <a:path w="894715" h="1075690">
                <a:moveTo>
                  <a:pt x="0" y="1075233"/>
                </a:moveTo>
                <a:lnTo>
                  <a:pt x="894591" y="1075233"/>
                </a:lnTo>
                <a:lnTo>
                  <a:pt x="894591" y="0"/>
                </a:lnTo>
                <a:lnTo>
                  <a:pt x="0" y="0"/>
                </a:lnTo>
                <a:lnTo>
                  <a:pt x="0" y="1075233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95035">
              <a:lnSpc>
                <a:spcPct val="100000"/>
              </a:lnSpc>
            </a:pPr>
            <a:r>
              <a:rPr dirty="0"/>
              <a:t>Pandas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or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250" dirty="0"/>
              <a:t> </a:t>
            </a:r>
            <a:r>
              <a:rPr dirty="0"/>
              <a:t>Analysis</a:t>
            </a:r>
          </a:p>
        </p:txBody>
      </p:sp>
      <p:sp>
        <p:nvSpPr>
          <p:cNvPr id="35" name="object 35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2169795" cy="14319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160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Boolean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77482" y="2698090"/>
            <a:ext cx="4058920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pandas.DataFrame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106267" y="2681462"/>
            <a:ext cx="3444240" cy="12611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46685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data structu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</a:t>
            </a:r>
            <a:endParaRPr sz="32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sz="27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and boolean indexing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168596" y="3593497"/>
            <a:ext cx="2924175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683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pandas.Series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957900" y="5699714"/>
            <a:ext cx="4972668" cy="289972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177482" y="2698090"/>
            <a:ext cx="4058920" cy="468630"/>
          </a:xfrm>
          <a:custGeom>
            <a:avLst/>
            <a:gdLst/>
            <a:ahLst/>
            <a:cxnLst/>
            <a:rect l="l" t="t" r="r" b="b"/>
            <a:pathLst>
              <a:path w="4058920" h="468630">
                <a:moveTo>
                  <a:pt x="0" y="468227"/>
                </a:moveTo>
                <a:lnTo>
                  <a:pt x="4058578" y="468227"/>
                </a:lnTo>
                <a:lnTo>
                  <a:pt x="4058578" y="0"/>
                </a:lnTo>
                <a:lnTo>
                  <a:pt x="0" y="0"/>
                </a:lnTo>
                <a:lnTo>
                  <a:pt x="0" y="4682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168596" y="3593497"/>
            <a:ext cx="2924175" cy="373380"/>
          </a:xfrm>
          <a:custGeom>
            <a:avLst/>
            <a:gdLst/>
            <a:ahLst/>
            <a:cxnLst/>
            <a:rect l="l" t="t" r="r" b="b"/>
            <a:pathLst>
              <a:path w="2924175" h="373379">
                <a:moveTo>
                  <a:pt x="0" y="373105"/>
                </a:moveTo>
                <a:lnTo>
                  <a:pt x="2924169" y="373105"/>
                </a:lnTo>
                <a:lnTo>
                  <a:pt x="2924169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770247" y="4352725"/>
            <a:ext cx="9173688" cy="117391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429299" y="4562651"/>
            <a:ext cx="988694" cy="279400"/>
          </a:xfrm>
          <a:custGeom>
            <a:avLst/>
            <a:gdLst/>
            <a:ahLst/>
            <a:cxnLst/>
            <a:rect l="l" t="t" r="r" b="b"/>
            <a:pathLst>
              <a:path w="988695" h="279400">
                <a:moveTo>
                  <a:pt x="0" y="279294"/>
                </a:moveTo>
                <a:lnTo>
                  <a:pt x="988303" y="279294"/>
                </a:lnTo>
                <a:lnTo>
                  <a:pt x="988303" y="0"/>
                </a:lnTo>
                <a:lnTo>
                  <a:pt x="0" y="0"/>
                </a:lnTo>
                <a:lnTo>
                  <a:pt x="0" y="279294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219999" y="4812756"/>
            <a:ext cx="988694" cy="279400"/>
          </a:xfrm>
          <a:custGeom>
            <a:avLst/>
            <a:gdLst/>
            <a:ahLst/>
            <a:cxnLst/>
            <a:rect l="l" t="t" r="r" b="b"/>
            <a:pathLst>
              <a:path w="988695" h="279400">
                <a:moveTo>
                  <a:pt x="0" y="279294"/>
                </a:moveTo>
                <a:lnTo>
                  <a:pt x="988303" y="279294"/>
                </a:lnTo>
                <a:lnTo>
                  <a:pt x="988303" y="0"/>
                </a:lnTo>
                <a:lnTo>
                  <a:pt x="0" y="0"/>
                </a:lnTo>
                <a:lnTo>
                  <a:pt x="0" y="279294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6014455" y="6127750"/>
            <a:ext cx="559435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dirty="0">
                <a:latin typeface="Courier"/>
                <a:cs typeface="Courier"/>
              </a:rPr>
              <a:t>FALSE</a:t>
            </a:r>
            <a:endParaRPr sz="1400">
              <a:latin typeface="Courier"/>
              <a:cs typeface="Courier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831427" y="6416079"/>
            <a:ext cx="5869305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8920">
              <a:lnSpc>
                <a:spcPct val="100000"/>
              </a:lnSpc>
            </a:pPr>
            <a:r>
              <a:rPr sz="1400" b="1" dirty="0">
                <a:latin typeface="Courier"/>
                <a:cs typeface="Courier"/>
              </a:rPr>
              <a:t>TRUE</a:t>
            </a:r>
            <a:endParaRPr sz="1400">
              <a:latin typeface="Courier"/>
              <a:cs typeface="Courier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014455" y="6889831"/>
            <a:ext cx="559435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dirty="0">
                <a:latin typeface="Courier"/>
                <a:cs typeface="Courier"/>
              </a:rPr>
              <a:t>FALSE</a:t>
            </a:r>
            <a:endParaRPr sz="1400">
              <a:latin typeface="Courier"/>
              <a:cs typeface="Courier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014455" y="7270871"/>
            <a:ext cx="559435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dirty="0">
                <a:latin typeface="Courier"/>
                <a:cs typeface="Courier"/>
              </a:rPr>
              <a:t>FALSE</a:t>
            </a:r>
            <a:endParaRPr sz="1400">
              <a:latin typeface="Courier"/>
              <a:cs typeface="Courier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014455" y="7651914"/>
            <a:ext cx="559435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dirty="0">
                <a:latin typeface="Courier"/>
                <a:cs typeface="Courier"/>
              </a:rPr>
              <a:t>FALSE</a:t>
            </a:r>
            <a:endParaRPr sz="1400">
              <a:latin typeface="Courier"/>
              <a:cs typeface="Courier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014455" y="8032954"/>
            <a:ext cx="559435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dirty="0">
                <a:latin typeface="Courier"/>
                <a:cs typeface="Courier"/>
              </a:rPr>
              <a:t>FALSE</a:t>
            </a:r>
            <a:endParaRPr sz="1400">
              <a:latin typeface="Courier"/>
              <a:cs typeface="Courier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5797550" y="6400841"/>
            <a:ext cx="993140" cy="0"/>
          </a:xfrm>
          <a:custGeom>
            <a:avLst/>
            <a:gdLst/>
            <a:ahLst/>
            <a:cxnLst/>
            <a:rect l="l" t="t" r="r" b="b"/>
            <a:pathLst>
              <a:path w="993140">
                <a:moveTo>
                  <a:pt x="0" y="0"/>
                </a:moveTo>
                <a:lnTo>
                  <a:pt x="99269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797550" y="6781882"/>
            <a:ext cx="993140" cy="0"/>
          </a:xfrm>
          <a:custGeom>
            <a:avLst/>
            <a:gdLst/>
            <a:ahLst/>
            <a:cxnLst/>
            <a:rect l="l" t="t" r="r" b="b"/>
            <a:pathLst>
              <a:path w="993140">
                <a:moveTo>
                  <a:pt x="0" y="0"/>
                </a:moveTo>
                <a:lnTo>
                  <a:pt x="99269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797550" y="7162922"/>
            <a:ext cx="993140" cy="0"/>
          </a:xfrm>
          <a:custGeom>
            <a:avLst/>
            <a:gdLst/>
            <a:ahLst/>
            <a:cxnLst/>
            <a:rect l="l" t="t" r="r" b="b"/>
            <a:pathLst>
              <a:path w="993140">
                <a:moveTo>
                  <a:pt x="0" y="0"/>
                </a:moveTo>
                <a:lnTo>
                  <a:pt x="99269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797550" y="7543963"/>
            <a:ext cx="993140" cy="0"/>
          </a:xfrm>
          <a:custGeom>
            <a:avLst/>
            <a:gdLst/>
            <a:ahLst/>
            <a:cxnLst/>
            <a:rect l="l" t="t" r="r" b="b"/>
            <a:pathLst>
              <a:path w="993140">
                <a:moveTo>
                  <a:pt x="0" y="0"/>
                </a:moveTo>
                <a:lnTo>
                  <a:pt x="99269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797550" y="7925004"/>
            <a:ext cx="993140" cy="0"/>
          </a:xfrm>
          <a:custGeom>
            <a:avLst/>
            <a:gdLst/>
            <a:ahLst/>
            <a:cxnLst/>
            <a:rect l="l" t="t" r="r" b="b"/>
            <a:pathLst>
              <a:path w="993140">
                <a:moveTo>
                  <a:pt x="0" y="0"/>
                </a:moveTo>
                <a:lnTo>
                  <a:pt x="99269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816600" y="6000750"/>
            <a:ext cx="0" cy="2324735"/>
          </a:xfrm>
          <a:custGeom>
            <a:avLst/>
            <a:gdLst/>
            <a:ahLst/>
            <a:cxnLst/>
            <a:rect l="l" t="t" r="r" b="b"/>
            <a:pathLst>
              <a:path h="2324734">
                <a:moveTo>
                  <a:pt x="0" y="0"/>
                </a:moveTo>
                <a:lnTo>
                  <a:pt x="0" y="2324345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771198" y="6000750"/>
            <a:ext cx="0" cy="415925"/>
          </a:xfrm>
          <a:custGeom>
            <a:avLst/>
            <a:gdLst/>
            <a:ahLst/>
            <a:cxnLst/>
            <a:rect l="l" t="t" r="r" b="b"/>
            <a:pathLst>
              <a:path h="415925">
                <a:moveTo>
                  <a:pt x="0" y="415329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771198" y="6789184"/>
            <a:ext cx="0" cy="1536065"/>
          </a:xfrm>
          <a:custGeom>
            <a:avLst/>
            <a:gdLst/>
            <a:ahLst/>
            <a:cxnLst/>
            <a:rect l="l" t="t" r="r" b="b"/>
            <a:pathLst>
              <a:path h="1536065">
                <a:moveTo>
                  <a:pt x="0" y="153591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797550" y="6019800"/>
            <a:ext cx="993140" cy="0"/>
          </a:xfrm>
          <a:custGeom>
            <a:avLst/>
            <a:gdLst/>
            <a:ahLst/>
            <a:cxnLst/>
            <a:rect l="l" t="t" r="r" b="b"/>
            <a:pathLst>
              <a:path w="993140">
                <a:moveTo>
                  <a:pt x="0" y="0"/>
                </a:moveTo>
                <a:lnTo>
                  <a:pt x="99269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797550" y="8306044"/>
            <a:ext cx="993140" cy="0"/>
          </a:xfrm>
          <a:custGeom>
            <a:avLst/>
            <a:gdLst/>
            <a:ahLst/>
            <a:cxnLst/>
            <a:rect l="l" t="t" r="r" b="b"/>
            <a:pathLst>
              <a:path w="993140">
                <a:moveTo>
                  <a:pt x="0" y="0"/>
                </a:moveTo>
                <a:lnTo>
                  <a:pt x="99269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831427" y="6416079"/>
            <a:ext cx="5005705" cy="373380"/>
          </a:xfrm>
          <a:custGeom>
            <a:avLst/>
            <a:gdLst/>
            <a:ahLst/>
            <a:cxnLst/>
            <a:rect l="l" t="t" r="r" b="b"/>
            <a:pathLst>
              <a:path w="5005705" h="373379">
                <a:moveTo>
                  <a:pt x="0" y="373105"/>
                </a:moveTo>
                <a:lnTo>
                  <a:pt x="5005271" y="373105"/>
                </a:lnTo>
                <a:lnTo>
                  <a:pt x="5005271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5763658" y="5708650"/>
            <a:ext cx="98615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solidFill>
                  <a:srgbClr val="EE220C"/>
                </a:solidFill>
                <a:latin typeface="Courier"/>
                <a:cs typeface="Courier"/>
              </a:rPr>
              <a:t>is_wife</a:t>
            </a:r>
            <a:endParaRPr sz="1800">
              <a:latin typeface="Courier"/>
              <a:cs typeface="Courier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6876763" y="4755549"/>
            <a:ext cx="866470" cy="39497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350299" y="4812756"/>
            <a:ext cx="1170940" cy="279400"/>
          </a:xfrm>
          <a:custGeom>
            <a:avLst/>
            <a:gdLst/>
            <a:ahLst/>
            <a:cxnLst/>
            <a:rect l="l" t="t" r="r" b="b"/>
            <a:pathLst>
              <a:path w="1170940" h="279400">
                <a:moveTo>
                  <a:pt x="0" y="279294"/>
                </a:moveTo>
                <a:lnTo>
                  <a:pt x="1170816" y="279294"/>
                </a:lnTo>
                <a:lnTo>
                  <a:pt x="1170816" y="0"/>
                </a:lnTo>
                <a:lnTo>
                  <a:pt x="0" y="0"/>
                </a:lnTo>
                <a:lnTo>
                  <a:pt x="0" y="279294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0836699" y="5721402"/>
            <a:ext cx="894715" cy="1075690"/>
          </a:xfrm>
          <a:custGeom>
            <a:avLst/>
            <a:gdLst/>
            <a:ahLst/>
            <a:cxnLst/>
            <a:rect l="l" t="t" r="r" b="b"/>
            <a:pathLst>
              <a:path w="894715" h="1075690">
                <a:moveTo>
                  <a:pt x="0" y="1075233"/>
                </a:moveTo>
                <a:lnTo>
                  <a:pt x="894591" y="1075233"/>
                </a:lnTo>
                <a:lnTo>
                  <a:pt x="894591" y="0"/>
                </a:lnTo>
                <a:lnTo>
                  <a:pt x="0" y="0"/>
                </a:lnTo>
                <a:lnTo>
                  <a:pt x="0" y="1075233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0850733" y="6405778"/>
            <a:ext cx="866775" cy="394970"/>
          </a:xfrm>
          <a:custGeom>
            <a:avLst/>
            <a:gdLst/>
            <a:ahLst/>
            <a:cxnLst/>
            <a:rect l="l" t="t" r="r" b="b"/>
            <a:pathLst>
              <a:path w="866775" h="394970">
                <a:moveTo>
                  <a:pt x="23047" y="386984"/>
                </a:moveTo>
                <a:lnTo>
                  <a:pt x="30866" y="394969"/>
                </a:lnTo>
                <a:lnTo>
                  <a:pt x="47758" y="394969"/>
                </a:lnTo>
                <a:lnTo>
                  <a:pt x="56877" y="393700"/>
                </a:lnTo>
                <a:lnTo>
                  <a:pt x="63893" y="392430"/>
                </a:lnTo>
                <a:lnTo>
                  <a:pt x="70817" y="388619"/>
                </a:lnTo>
                <a:lnTo>
                  <a:pt x="28517" y="388619"/>
                </a:lnTo>
                <a:lnTo>
                  <a:pt x="23047" y="386984"/>
                </a:lnTo>
                <a:close/>
              </a:path>
              <a:path w="866775" h="394970">
                <a:moveTo>
                  <a:pt x="838616" y="335280"/>
                </a:moveTo>
                <a:lnTo>
                  <a:pt x="833927" y="335280"/>
                </a:lnTo>
                <a:lnTo>
                  <a:pt x="812618" y="357438"/>
                </a:lnTo>
                <a:lnTo>
                  <a:pt x="811307" y="365759"/>
                </a:lnTo>
                <a:lnTo>
                  <a:pt x="814173" y="379730"/>
                </a:lnTo>
                <a:lnTo>
                  <a:pt x="822063" y="389889"/>
                </a:lnTo>
                <a:lnTo>
                  <a:pt x="835654" y="394969"/>
                </a:lnTo>
                <a:lnTo>
                  <a:pt x="836898" y="393700"/>
                </a:lnTo>
                <a:lnTo>
                  <a:pt x="836489" y="393700"/>
                </a:lnTo>
                <a:lnTo>
                  <a:pt x="837240" y="393350"/>
                </a:lnTo>
                <a:lnTo>
                  <a:pt x="858060" y="372087"/>
                </a:lnTo>
                <a:lnTo>
                  <a:pt x="859799" y="367030"/>
                </a:lnTo>
                <a:lnTo>
                  <a:pt x="859772" y="350519"/>
                </a:lnTo>
                <a:lnTo>
                  <a:pt x="851238" y="340359"/>
                </a:lnTo>
                <a:lnTo>
                  <a:pt x="838616" y="335280"/>
                </a:lnTo>
                <a:close/>
              </a:path>
              <a:path w="866775" h="394970">
                <a:moveTo>
                  <a:pt x="806995" y="336602"/>
                </a:moveTo>
                <a:lnTo>
                  <a:pt x="803717" y="337819"/>
                </a:lnTo>
                <a:lnTo>
                  <a:pt x="796640" y="340359"/>
                </a:lnTo>
                <a:lnTo>
                  <a:pt x="787439" y="342900"/>
                </a:lnTo>
                <a:lnTo>
                  <a:pt x="774230" y="345439"/>
                </a:lnTo>
                <a:lnTo>
                  <a:pt x="755128" y="345439"/>
                </a:lnTo>
                <a:lnTo>
                  <a:pt x="752501" y="348544"/>
                </a:lnTo>
                <a:lnTo>
                  <a:pt x="759535" y="350519"/>
                </a:lnTo>
                <a:lnTo>
                  <a:pt x="765907" y="363219"/>
                </a:lnTo>
                <a:lnTo>
                  <a:pt x="766022" y="375919"/>
                </a:lnTo>
                <a:lnTo>
                  <a:pt x="760988" y="383288"/>
                </a:lnTo>
                <a:lnTo>
                  <a:pt x="761513" y="383539"/>
                </a:lnTo>
                <a:lnTo>
                  <a:pt x="779587" y="384809"/>
                </a:lnTo>
                <a:lnTo>
                  <a:pt x="792500" y="386080"/>
                </a:lnTo>
                <a:lnTo>
                  <a:pt x="801876" y="388619"/>
                </a:lnTo>
                <a:lnTo>
                  <a:pt x="809340" y="391159"/>
                </a:lnTo>
                <a:lnTo>
                  <a:pt x="816514" y="392430"/>
                </a:lnTo>
                <a:lnTo>
                  <a:pt x="825022" y="393700"/>
                </a:lnTo>
                <a:lnTo>
                  <a:pt x="832257" y="393700"/>
                </a:lnTo>
                <a:lnTo>
                  <a:pt x="822063" y="389889"/>
                </a:lnTo>
                <a:lnTo>
                  <a:pt x="814173" y="379730"/>
                </a:lnTo>
                <a:lnTo>
                  <a:pt x="811307" y="365759"/>
                </a:lnTo>
                <a:lnTo>
                  <a:pt x="811507" y="364489"/>
                </a:lnTo>
                <a:lnTo>
                  <a:pt x="805837" y="364489"/>
                </a:lnTo>
                <a:lnTo>
                  <a:pt x="805027" y="360680"/>
                </a:lnTo>
                <a:lnTo>
                  <a:pt x="804687" y="357438"/>
                </a:lnTo>
                <a:lnTo>
                  <a:pt x="804627" y="351789"/>
                </a:lnTo>
                <a:lnTo>
                  <a:pt x="805806" y="340359"/>
                </a:lnTo>
                <a:lnTo>
                  <a:pt x="806995" y="336602"/>
                </a:lnTo>
                <a:close/>
              </a:path>
              <a:path w="866775" h="394970">
                <a:moveTo>
                  <a:pt x="837240" y="393350"/>
                </a:moveTo>
                <a:lnTo>
                  <a:pt x="836489" y="393700"/>
                </a:lnTo>
                <a:lnTo>
                  <a:pt x="836898" y="393700"/>
                </a:lnTo>
                <a:lnTo>
                  <a:pt x="837240" y="393350"/>
                </a:lnTo>
                <a:close/>
              </a:path>
              <a:path w="866775" h="394970">
                <a:moveTo>
                  <a:pt x="858060" y="372087"/>
                </a:moveTo>
                <a:lnTo>
                  <a:pt x="837240" y="393350"/>
                </a:lnTo>
                <a:lnTo>
                  <a:pt x="847413" y="388619"/>
                </a:lnTo>
                <a:lnTo>
                  <a:pt x="855431" y="379730"/>
                </a:lnTo>
                <a:lnTo>
                  <a:pt x="858060" y="372087"/>
                </a:lnTo>
                <a:close/>
              </a:path>
              <a:path w="866775" h="394970">
                <a:moveTo>
                  <a:pt x="30318" y="340359"/>
                </a:moveTo>
                <a:lnTo>
                  <a:pt x="15968" y="342900"/>
                </a:lnTo>
                <a:lnTo>
                  <a:pt x="6238" y="350519"/>
                </a:lnTo>
                <a:lnTo>
                  <a:pt x="1317" y="363699"/>
                </a:lnTo>
                <a:lnTo>
                  <a:pt x="1302" y="364775"/>
                </a:lnTo>
                <a:lnTo>
                  <a:pt x="23047" y="386984"/>
                </a:lnTo>
                <a:lnTo>
                  <a:pt x="28517" y="388619"/>
                </a:lnTo>
                <a:lnTo>
                  <a:pt x="44551" y="388619"/>
                </a:lnTo>
                <a:lnTo>
                  <a:pt x="55635" y="379730"/>
                </a:lnTo>
                <a:lnTo>
                  <a:pt x="60445" y="368300"/>
                </a:lnTo>
                <a:lnTo>
                  <a:pt x="60825" y="363219"/>
                </a:lnTo>
                <a:lnTo>
                  <a:pt x="60293" y="363219"/>
                </a:lnTo>
                <a:lnTo>
                  <a:pt x="37560" y="341636"/>
                </a:lnTo>
                <a:lnTo>
                  <a:pt x="30318" y="340359"/>
                </a:lnTo>
                <a:close/>
              </a:path>
              <a:path w="866775" h="394970">
                <a:moveTo>
                  <a:pt x="58974" y="336377"/>
                </a:moveTo>
                <a:lnTo>
                  <a:pt x="59908" y="339089"/>
                </a:lnTo>
                <a:lnTo>
                  <a:pt x="61263" y="347980"/>
                </a:lnTo>
                <a:lnTo>
                  <a:pt x="61490" y="354330"/>
                </a:lnTo>
                <a:lnTo>
                  <a:pt x="60445" y="368300"/>
                </a:lnTo>
                <a:lnTo>
                  <a:pt x="55635" y="379730"/>
                </a:lnTo>
                <a:lnTo>
                  <a:pt x="44551" y="388619"/>
                </a:lnTo>
                <a:lnTo>
                  <a:pt x="70817" y="388619"/>
                </a:lnTo>
                <a:lnTo>
                  <a:pt x="79660" y="386080"/>
                </a:lnTo>
                <a:lnTo>
                  <a:pt x="92430" y="383539"/>
                </a:lnTo>
                <a:lnTo>
                  <a:pt x="110722" y="382298"/>
                </a:lnTo>
                <a:lnTo>
                  <a:pt x="102796" y="378459"/>
                </a:lnTo>
                <a:lnTo>
                  <a:pt x="98907" y="365759"/>
                </a:lnTo>
                <a:lnTo>
                  <a:pt x="100969" y="353059"/>
                </a:lnTo>
                <a:lnTo>
                  <a:pt x="107102" y="346712"/>
                </a:lnTo>
                <a:lnTo>
                  <a:pt x="103394" y="345439"/>
                </a:lnTo>
                <a:lnTo>
                  <a:pt x="85043" y="344169"/>
                </a:lnTo>
                <a:lnTo>
                  <a:pt x="72870" y="341630"/>
                </a:lnTo>
                <a:lnTo>
                  <a:pt x="63914" y="337819"/>
                </a:lnTo>
                <a:lnTo>
                  <a:pt x="58974" y="336377"/>
                </a:lnTo>
                <a:close/>
              </a:path>
              <a:path w="866775" h="394970">
                <a:moveTo>
                  <a:pt x="1302" y="364775"/>
                </a:moveTo>
                <a:lnTo>
                  <a:pt x="1288" y="365759"/>
                </a:lnTo>
                <a:lnTo>
                  <a:pt x="6603" y="375919"/>
                </a:lnTo>
                <a:lnTo>
                  <a:pt x="15773" y="384809"/>
                </a:lnTo>
                <a:lnTo>
                  <a:pt x="23047" y="386984"/>
                </a:lnTo>
                <a:lnTo>
                  <a:pt x="1302" y="364775"/>
                </a:lnTo>
                <a:close/>
              </a:path>
              <a:path w="866775" h="394970">
                <a:moveTo>
                  <a:pt x="255744" y="382269"/>
                </a:moveTo>
                <a:lnTo>
                  <a:pt x="185190" y="382269"/>
                </a:lnTo>
                <a:lnTo>
                  <a:pt x="201102" y="384809"/>
                </a:lnTo>
                <a:lnTo>
                  <a:pt x="209488" y="383539"/>
                </a:lnTo>
                <a:lnTo>
                  <a:pt x="241487" y="383539"/>
                </a:lnTo>
                <a:lnTo>
                  <a:pt x="255744" y="382269"/>
                </a:lnTo>
                <a:close/>
              </a:path>
              <a:path w="866775" h="394970">
                <a:moveTo>
                  <a:pt x="108332" y="345439"/>
                </a:moveTo>
                <a:lnTo>
                  <a:pt x="107102" y="346712"/>
                </a:lnTo>
                <a:lnTo>
                  <a:pt x="114492" y="349250"/>
                </a:lnTo>
                <a:lnTo>
                  <a:pt x="118960" y="360680"/>
                </a:lnTo>
                <a:lnTo>
                  <a:pt x="117581" y="373380"/>
                </a:lnTo>
                <a:lnTo>
                  <a:pt x="111138" y="382269"/>
                </a:lnTo>
                <a:lnTo>
                  <a:pt x="110722" y="382298"/>
                </a:lnTo>
                <a:lnTo>
                  <a:pt x="113285" y="383539"/>
                </a:lnTo>
                <a:lnTo>
                  <a:pt x="125048" y="382269"/>
                </a:lnTo>
                <a:lnTo>
                  <a:pt x="255744" y="382269"/>
                </a:lnTo>
                <a:lnTo>
                  <a:pt x="263759" y="379730"/>
                </a:lnTo>
                <a:lnTo>
                  <a:pt x="268267" y="378459"/>
                </a:lnTo>
                <a:lnTo>
                  <a:pt x="278236" y="377189"/>
                </a:lnTo>
                <a:lnTo>
                  <a:pt x="426026" y="377189"/>
                </a:lnTo>
                <a:lnTo>
                  <a:pt x="422758" y="365759"/>
                </a:lnTo>
                <a:lnTo>
                  <a:pt x="424808" y="353059"/>
                </a:lnTo>
                <a:lnTo>
                  <a:pt x="427615" y="350519"/>
                </a:lnTo>
                <a:lnTo>
                  <a:pt x="304130" y="350519"/>
                </a:lnTo>
                <a:lnTo>
                  <a:pt x="291565" y="349250"/>
                </a:lnTo>
                <a:lnTo>
                  <a:pt x="133443" y="349250"/>
                </a:lnTo>
                <a:lnTo>
                  <a:pt x="121371" y="346709"/>
                </a:lnTo>
                <a:lnTo>
                  <a:pt x="108332" y="345439"/>
                </a:lnTo>
                <a:close/>
              </a:path>
              <a:path w="866775" h="394970">
                <a:moveTo>
                  <a:pt x="426389" y="378459"/>
                </a:moveTo>
                <a:lnTo>
                  <a:pt x="378511" y="378459"/>
                </a:lnTo>
                <a:lnTo>
                  <a:pt x="387789" y="379730"/>
                </a:lnTo>
                <a:lnTo>
                  <a:pt x="401296" y="382269"/>
                </a:lnTo>
                <a:lnTo>
                  <a:pt x="416364" y="383539"/>
                </a:lnTo>
                <a:lnTo>
                  <a:pt x="430324" y="383539"/>
                </a:lnTo>
                <a:lnTo>
                  <a:pt x="433694" y="382762"/>
                </a:lnTo>
                <a:lnTo>
                  <a:pt x="426389" y="378459"/>
                </a:lnTo>
                <a:close/>
              </a:path>
              <a:path w="866775" h="394970">
                <a:moveTo>
                  <a:pt x="446578" y="345439"/>
                </a:moveTo>
                <a:lnTo>
                  <a:pt x="433230" y="345439"/>
                </a:lnTo>
                <a:lnTo>
                  <a:pt x="430272" y="348116"/>
                </a:lnTo>
                <a:lnTo>
                  <a:pt x="436288" y="350519"/>
                </a:lnTo>
                <a:lnTo>
                  <a:pt x="442221" y="361950"/>
                </a:lnTo>
                <a:lnTo>
                  <a:pt x="441896" y="373380"/>
                </a:lnTo>
                <a:lnTo>
                  <a:pt x="435831" y="382269"/>
                </a:lnTo>
                <a:lnTo>
                  <a:pt x="433694" y="382762"/>
                </a:lnTo>
                <a:lnTo>
                  <a:pt x="435014" y="383539"/>
                </a:lnTo>
                <a:lnTo>
                  <a:pt x="452809" y="383539"/>
                </a:lnTo>
                <a:lnTo>
                  <a:pt x="465757" y="382269"/>
                </a:lnTo>
                <a:lnTo>
                  <a:pt x="507137" y="382269"/>
                </a:lnTo>
                <a:lnTo>
                  <a:pt x="525004" y="378459"/>
                </a:lnTo>
                <a:lnTo>
                  <a:pt x="539101" y="377189"/>
                </a:lnTo>
                <a:lnTo>
                  <a:pt x="750369" y="377189"/>
                </a:lnTo>
                <a:lnTo>
                  <a:pt x="746222" y="367030"/>
                </a:lnTo>
                <a:lnTo>
                  <a:pt x="747606" y="354330"/>
                </a:lnTo>
                <a:lnTo>
                  <a:pt x="751904" y="349250"/>
                </a:lnTo>
                <a:lnTo>
                  <a:pt x="643562" y="349250"/>
                </a:lnTo>
                <a:lnTo>
                  <a:pt x="631982" y="347980"/>
                </a:lnTo>
                <a:lnTo>
                  <a:pt x="475748" y="347980"/>
                </a:lnTo>
                <a:lnTo>
                  <a:pt x="461373" y="346709"/>
                </a:lnTo>
                <a:lnTo>
                  <a:pt x="446578" y="345439"/>
                </a:lnTo>
                <a:close/>
              </a:path>
              <a:path w="866775" h="394970">
                <a:moveTo>
                  <a:pt x="507137" y="382269"/>
                </a:moveTo>
                <a:lnTo>
                  <a:pt x="490445" y="382269"/>
                </a:lnTo>
                <a:lnTo>
                  <a:pt x="501105" y="383539"/>
                </a:lnTo>
                <a:lnTo>
                  <a:pt x="507137" y="382269"/>
                </a:lnTo>
                <a:close/>
              </a:path>
              <a:path w="866775" h="394970">
                <a:moveTo>
                  <a:pt x="750369" y="377189"/>
                </a:moveTo>
                <a:lnTo>
                  <a:pt x="539101" y="377189"/>
                </a:lnTo>
                <a:lnTo>
                  <a:pt x="553548" y="378459"/>
                </a:lnTo>
                <a:lnTo>
                  <a:pt x="566320" y="379730"/>
                </a:lnTo>
                <a:lnTo>
                  <a:pt x="602097" y="379730"/>
                </a:lnTo>
                <a:lnTo>
                  <a:pt x="614262" y="381000"/>
                </a:lnTo>
                <a:lnTo>
                  <a:pt x="629063" y="382269"/>
                </a:lnTo>
                <a:lnTo>
                  <a:pt x="645930" y="383539"/>
                </a:lnTo>
                <a:lnTo>
                  <a:pt x="658541" y="383539"/>
                </a:lnTo>
                <a:lnTo>
                  <a:pt x="684564" y="381000"/>
                </a:lnTo>
                <a:lnTo>
                  <a:pt x="756200" y="381000"/>
                </a:lnTo>
                <a:lnTo>
                  <a:pt x="750887" y="378459"/>
                </a:lnTo>
                <a:lnTo>
                  <a:pt x="750369" y="377189"/>
                </a:lnTo>
                <a:close/>
              </a:path>
              <a:path w="866775" h="394970">
                <a:moveTo>
                  <a:pt x="756200" y="381000"/>
                </a:moveTo>
                <a:lnTo>
                  <a:pt x="697356" y="381000"/>
                </a:lnTo>
                <a:lnTo>
                  <a:pt x="710277" y="382269"/>
                </a:lnTo>
                <a:lnTo>
                  <a:pt x="722745" y="382269"/>
                </a:lnTo>
                <a:lnTo>
                  <a:pt x="734739" y="383539"/>
                </a:lnTo>
                <a:lnTo>
                  <a:pt x="760817" y="383539"/>
                </a:lnTo>
                <a:lnTo>
                  <a:pt x="760988" y="383288"/>
                </a:lnTo>
                <a:lnTo>
                  <a:pt x="756200" y="381000"/>
                </a:lnTo>
                <a:close/>
              </a:path>
              <a:path w="866775" h="394970">
                <a:moveTo>
                  <a:pt x="752501" y="348544"/>
                </a:moveTo>
                <a:lnTo>
                  <a:pt x="747606" y="354330"/>
                </a:lnTo>
                <a:lnTo>
                  <a:pt x="746222" y="367030"/>
                </a:lnTo>
                <a:lnTo>
                  <a:pt x="750887" y="378459"/>
                </a:lnTo>
                <a:lnTo>
                  <a:pt x="760988" y="383288"/>
                </a:lnTo>
                <a:lnTo>
                  <a:pt x="766022" y="375919"/>
                </a:lnTo>
                <a:lnTo>
                  <a:pt x="765907" y="363219"/>
                </a:lnTo>
                <a:lnTo>
                  <a:pt x="759535" y="350519"/>
                </a:lnTo>
                <a:lnTo>
                  <a:pt x="752501" y="348544"/>
                </a:lnTo>
                <a:close/>
              </a:path>
              <a:path w="866775" h="394970">
                <a:moveTo>
                  <a:pt x="430272" y="348116"/>
                </a:moveTo>
                <a:lnTo>
                  <a:pt x="424808" y="353059"/>
                </a:lnTo>
                <a:lnTo>
                  <a:pt x="422758" y="365759"/>
                </a:lnTo>
                <a:lnTo>
                  <a:pt x="426389" y="378459"/>
                </a:lnTo>
                <a:lnTo>
                  <a:pt x="433694" y="382762"/>
                </a:lnTo>
                <a:lnTo>
                  <a:pt x="435831" y="382269"/>
                </a:lnTo>
                <a:lnTo>
                  <a:pt x="441896" y="373380"/>
                </a:lnTo>
                <a:lnTo>
                  <a:pt x="442221" y="361950"/>
                </a:lnTo>
                <a:lnTo>
                  <a:pt x="436288" y="350519"/>
                </a:lnTo>
                <a:lnTo>
                  <a:pt x="430272" y="348116"/>
                </a:lnTo>
                <a:close/>
              </a:path>
              <a:path w="866775" h="394970">
                <a:moveTo>
                  <a:pt x="107102" y="346712"/>
                </a:moveTo>
                <a:lnTo>
                  <a:pt x="100969" y="353059"/>
                </a:lnTo>
                <a:lnTo>
                  <a:pt x="98907" y="365759"/>
                </a:lnTo>
                <a:lnTo>
                  <a:pt x="102796" y="378459"/>
                </a:lnTo>
                <a:lnTo>
                  <a:pt x="110722" y="382298"/>
                </a:lnTo>
                <a:lnTo>
                  <a:pt x="111138" y="382269"/>
                </a:lnTo>
                <a:lnTo>
                  <a:pt x="117581" y="373380"/>
                </a:lnTo>
                <a:lnTo>
                  <a:pt x="118960" y="360680"/>
                </a:lnTo>
                <a:lnTo>
                  <a:pt x="114492" y="349250"/>
                </a:lnTo>
                <a:lnTo>
                  <a:pt x="107102" y="346712"/>
                </a:lnTo>
                <a:close/>
              </a:path>
              <a:path w="866775" h="394970">
                <a:moveTo>
                  <a:pt x="426026" y="377189"/>
                </a:moveTo>
                <a:lnTo>
                  <a:pt x="317046" y="377189"/>
                </a:lnTo>
                <a:lnTo>
                  <a:pt x="327725" y="379730"/>
                </a:lnTo>
                <a:lnTo>
                  <a:pt x="339979" y="381000"/>
                </a:lnTo>
                <a:lnTo>
                  <a:pt x="353679" y="381000"/>
                </a:lnTo>
                <a:lnTo>
                  <a:pt x="367996" y="379730"/>
                </a:lnTo>
                <a:lnTo>
                  <a:pt x="378511" y="378459"/>
                </a:lnTo>
                <a:lnTo>
                  <a:pt x="426389" y="378459"/>
                </a:lnTo>
                <a:lnTo>
                  <a:pt x="426026" y="377189"/>
                </a:lnTo>
                <a:close/>
              </a:path>
              <a:path w="866775" h="394970">
                <a:moveTo>
                  <a:pt x="863592" y="334009"/>
                </a:moveTo>
                <a:lnTo>
                  <a:pt x="825205" y="334009"/>
                </a:lnTo>
                <a:lnTo>
                  <a:pt x="838616" y="335280"/>
                </a:lnTo>
                <a:lnTo>
                  <a:pt x="851238" y="340359"/>
                </a:lnTo>
                <a:lnTo>
                  <a:pt x="859772" y="350519"/>
                </a:lnTo>
                <a:lnTo>
                  <a:pt x="859799" y="367030"/>
                </a:lnTo>
                <a:lnTo>
                  <a:pt x="858060" y="372087"/>
                </a:lnTo>
                <a:lnTo>
                  <a:pt x="865498" y="364489"/>
                </a:lnTo>
                <a:lnTo>
                  <a:pt x="866181" y="360680"/>
                </a:lnTo>
                <a:lnTo>
                  <a:pt x="866470" y="357438"/>
                </a:lnTo>
                <a:lnTo>
                  <a:pt x="866422" y="347980"/>
                </a:lnTo>
                <a:lnTo>
                  <a:pt x="865151" y="339089"/>
                </a:lnTo>
                <a:lnTo>
                  <a:pt x="863592" y="334009"/>
                </a:lnTo>
                <a:close/>
              </a:path>
              <a:path w="866775" h="394970">
                <a:moveTo>
                  <a:pt x="1317" y="363699"/>
                </a:moveTo>
                <a:lnTo>
                  <a:pt x="1022" y="364489"/>
                </a:lnTo>
                <a:lnTo>
                  <a:pt x="1302" y="364775"/>
                </a:lnTo>
                <a:lnTo>
                  <a:pt x="1317" y="363699"/>
                </a:lnTo>
                <a:close/>
              </a:path>
              <a:path w="866775" h="394970">
                <a:moveTo>
                  <a:pt x="825205" y="334009"/>
                </a:moveTo>
                <a:lnTo>
                  <a:pt x="819041" y="334009"/>
                </a:lnTo>
                <a:lnTo>
                  <a:pt x="810556" y="335280"/>
                </a:lnTo>
                <a:lnTo>
                  <a:pt x="806995" y="336602"/>
                </a:lnTo>
                <a:lnTo>
                  <a:pt x="805806" y="340359"/>
                </a:lnTo>
                <a:lnTo>
                  <a:pt x="804758" y="350519"/>
                </a:lnTo>
                <a:lnTo>
                  <a:pt x="804687" y="357438"/>
                </a:lnTo>
                <a:lnTo>
                  <a:pt x="805027" y="360680"/>
                </a:lnTo>
                <a:lnTo>
                  <a:pt x="805837" y="364489"/>
                </a:lnTo>
                <a:lnTo>
                  <a:pt x="812618" y="357438"/>
                </a:lnTo>
                <a:lnTo>
                  <a:pt x="813708" y="350519"/>
                </a:lnTo>
                <a:lnTo>
                  <a:pt x="821471" y="340359"/>
                </a:lnTo>
                <a:lnTo>
                  <a:pt x="833927" y="335280"/>
                </a:lnTo>
                <a:lnTo>
                  <a:pt x="838616" y="335280"/>
                </a:lnTo>
                <a:lnTo>
                  <a:pt x="825205" y="334009"/>
                </a:lnTo>
                <a:close/>
              </a:path>
              <a:path w="866775" h="394970">
                <a:moveTo>
                  <a:pt x="812618" y="357438"/>
                </a:moveTo>
                <a:lnTo>
                  <a:pt x="805837" y="364489"/>
                </a:lnTo>
                <a:lnTo>
                  <a:pt x="811507" y="364489"/>
                </a:lnTo>
                <a:lnTo>
                  <a:pt x="812618" y="357438"/>
                </a:lnTo>
                <a:close/>
              </a:path>
              <a:path w="866775" h="394970">
                <a:moveTo>
                  <a:pt x="12316" y="289359"/>
                </a:moveTo>
                <a:lnTo>
                  <a:pt x="11654" y="290830"/>
                </a:lnTo>
                <a:lnTo>
                  <a:pt x="10960" y="308609"/>
                </a:lnTo>
                <a:lnTo>
                  <a:pt x="9302" y="321309"/>
                </a:lnTo>
                <a:lnTo>
                  <a:pt x="7101" y="331469"/>
                </a:lnTo>
                <a:lnTo>
                  <a:pt x="4778" y="337819"/>
                </a:lnTo>
                <a:lnTo>
                  <a:pt x="2754" y="345439"/>
                </a:lnTo>
                <a:lnTo>
                  <a:pt x="1450" y="354330"/>
                </a:lnTo>
                <a:lnTo>
                  <a:pt x="1317" y="363699"/>
                </a:lnTo>
                <a:lnTo>
                  <a:pt x="6238" y="350519"/>
                </a:lnTo>
                <a:lnTo>
                  <a:pt x="15968" y="342900"/>
                </a:lnTo>
                <a:lnTo>
                  <a:pt x="30318" y="340359"/>
                </a:lnTo>
                <a:lnTo>
                  <a:pt x="36216" y="340359"/>
                </a:lnTo>
                <a:lnTo>
                  <a:pt x="30866" y="335280"/>
                </a:lnTo>
                <a:lnTo>
                  <a:pt x="34794" y="334009"/>
                </a:lnTo>
                <a:lnTo>
                  <a:pt x="58158" y="334009"/>
                </a:lnTo>
                <a:lnTo>
                  <a:pt x="55150" y="325119"/>
                </a:lnTo>
                <a:lnTo>
                  <a:pt x="52648" y="316230"/>
                </a:lnTo>
                <a:lnTo>
                  <a:pt x="50665" y="303530"/>
                </a:lnTo>
                <a:lnTo>
                  <a:pt x="50057" y="292100"/>
                </a:lnTo>
                <a:lnTo>
                  <a:pt x="24468" y="292100"/>
                </a:lnTo>
                <a:lnTo>
                  <a:pt x="12331" y="289559"/>
                </a:lnTo>
                <a:lnTo>
                  <a:pt x="12316" y="289359"/>
                </a:lnTo>
                <a:close/>
              </a:path>
              <a:path w="866775" h="394970">
                <a:moveTo>
                  <a:pt x="37560" y="341636"/>
                </a:moveTo>
                <a:lnTo>
                  <a:pt x="60293" y="363219"/>
                </a:lnTo>
                <a:lnTo>
                  <a:pt x="54648" y="350519"/>
                </a:lnTo>
                <a:lnTo>
                  <a:pt x="44728" y="342900"/>
                </a:lnTo>
                <a:lnTo>
                  <a:pt x="37560" y="341636"/>
                </a:lnTo>
                <a:close/>
              </a:path>
              <a:path w="866775" h="394970">
                <a:moveTo>
                  <a:pt x="43807" y="334009"/>
                </a:moveTo>
                <a:lnTo>
                  <a:pt x="34794" y="334009"/>
                </a:lnTo>
                <a:lnTo>
                  <a:pt x="30866" y="335280"/>
                </a:lnTo>
                <a:lnTo>
                  <a:pt x="37560" y="341636"/>
                </a:lnTo>
                <a:lnTo>
                  <a:pt x="44728" y="342900"/>
                </a:lnTo>
                <a:lnTo>
                  <a:pt x="54648" y="350519"/>
                </a:lnTo>
                <a:lnTo>
                  <a:pt x="60293" y="363219"/>
                </a:lnTo>
                <a:lnTo>
                  <a:pt x="60825" y="363219"/>
                </a:lnTo>
                <a:lnTo>
                  <a:pt x="61490" y="354330"/>
                </a:lnTo>
                <a:lnTo>
                  <a:pt x="61263" y="347980"/>
                </a:lnTo>
                <a:lnTo>
                  <a:pt x="59908" y="339089"/>
                </a:lnTo>
                <a:lnTo>
                  <a:pt x="58974" y="336377"/>
                </a:lnTo>
                <a:lnTo>
                  <a:pt x="55213" y="335280"/>
                </a:lnTo>
                <a:lnTo>
                  <a:pt x="43807" y="334009"/>
                </a:lnTo>
                <a:close/>
              </a:path>
              <a:path w="866775" h="394970">
                <a:moveTo>
                  <a:pt x="833927" y="335280"/>
                </a:moveTo>
                <a:lnTo>
                  <a:pt x="821471" y="340359"/>
                </a:lnTo>
                <a:lnTo>
                  <a:pt x="813708" y="350519"/>
                </a:lnTo>
                <a:lnTo>
                  <a:pt x="812618" y="357438"/>
                </a:lnTo>
                <a:lnTo>
                  <a:pt x="833927" y="335280"/>
                </a:lnTo>
                <a:close/>
              </a:path>
              <a:path w="866775" h="394970">
                <a:moveTo>
                  <a:pt x="423576" y="345439"/>
                </a:moveTo>
                <a:lnTo>
                  <a:pt x="410676" y="346709"/>
                </a:lnTo>
                <a:lnTo>
                  <a:pt x="396368" y="346712"/>
                </a:lnTo>
                <a:lnTo>
                  <a:pt x="382490" y="347980"/>
                </a:lnTo>
                <a:lnTo>
                  <a:pt x="334462" y="347980"/>
                </a:lnTo>
                <a:lnTo>
                  <a:pt x="304130" y="350519"/>
                </a:lnTo>
                <a:lnTo>
                  <a:pt x="427615" y="350519"/>
                </a:lnTo>
                <a:lnTo>
                  <a:pt x="430272" y="348116"/>
                </a:lnTo>
                <a:lnTo>
                  <a:pt x="423576" y="345439"/>
                </a:lnTo>
                <a:close/>
              </a:path>
              <a:path w="866775" h="394970">
                <a:moveTo>
                  <a:pt x="260795" y="344169"/>
                </a:moveTo>
                <a:lnTo>
                  <a:pt x="249733" y="344169"/>
                </a:lnTo>
                <a:lnTo>
                  <a:pt x="237448" y="345439"/>
                </a:lnTo>
                <a:lnTo>
                  <a:pt x="224294" y="345439"/>
                </a:lnTo>
                <a:lnTo>
                  <a:pt x="210620" y="346709"/>
                </a:lnTo>
                <a:lnTo>
                  <a:pt x="170479" y="346712"/>
                </a:lnTo>
                <a:lnTo>
                  <a:pt x="147091" y="349250"/>
                </a:lnTo>
                <a:lnTo>
                  <a:pt x="291565" y="349250"/>
                </a:lnTo>
                <a:lnTo>
                  <a:pt x="281031" y="347980"/>
                </a:lnTo>
                <a:lnTo>
                  <a:pt x="271213" y="345439"/>
                </a:lnTo>
                <a:lnTo>
                  <a:pt x="260795" y="344169"/>
                </a:lnTo>
                <a:close/>
              </a:path>
              <a:path w="866775" h="394970">
                <a:moveTo>
                  <a:pt x="720310" y="345439"/>
                </a:moveTo>
                <a:lnTo>
                  <a:pt x="708970" y="346712"/>
                </a:lnTo>
                <a:lnTo>
                  <a:pt x="695408" y="347980"/>
                </a:lnTo>
                <a:lnTo>
                  <a:pt x="668359" y="347980"/>
                </a:lnTo>
                <a:lnTo>
                  <a:pt x="653290" y="349250"/>
                </a:lnTo>
                <a:lnTo>
                  <a:pt x="751904" y="349250"/>
                </a:lnTo>
                <a:lnTo>
                  <a:pt x="752501" y="348544"/>
                </a:lnTo>
                <a:lnTo>
                  <a:pt x="745970" y="346709"/>
                </a:lnTo>
                <a:lnTo>
                  <a:pt x="735091" y="346709"/>
                </a:lnTo>
                <a:lnTo>
                  <a:pt x="720310" y="345439"/>
                </a:lnTo>
                <a:close/>
              </a:path>
              <a:path w="866775" h="394970">
                <a:moveTo>
                  <a:pt x="561252" y="345439"/>
                </a:moveTo>
                <a:lnTo>
                  <a:pt x="530091" y="345439"/>
                </a:lnTo>
                <a:lnTo>
                  <a:pt x="514720" y="346712"/>
                </a:lnTo>
                <a:lnTo>
                  <a:pt x="487834" y="347980"/>
                </a:lnTo>
                <a:lnTo>
                  <a:pt x="588520" y="347980"/>
                </a:lnTo>
                <a:lnTo>
                  <a:pt x="574001" y="346709"/>
                </a:lnTo>
                <a:lnTo>
                  <a:pt x="561252" y="345439"/>
                </a:lnTo>
                <a:close/>
              </a:path>
              <a:path w="866775" h="394970">
                <a:moveTo>
                  <a:pt x="618398" y="346709"/>
                </a:moveTo>
                <a:lnTo>
                  <a:pt x="602657" y="347980"/>
                </a:lnTo>
                <a:lnTo>
                  <a:pt x="631982" y="347980"/>
                </a:lnTo>
                <a:lnTo>
                  <a:pt x="618398" y="346709"/>
                </a:lnTo>
                <a:close/>
              </a:path>
              <a:path w="866775" h="394970">
                <a:moveTo>
                  <a:pt x="36216" y="340359"/>
                </a:moveTo>
                <a:lnTo>
                  <a:pt x="30318" y="340359"/>
                </a:lnTo>
                <a:lnTo>
                  <a:pt x="37560" y="341636"/>
                </a:lnTo>
                <a:lnTo>
                  <a:pt x="36216" y="340359"/>
                </a:lnTo>
                <a:close/>
              </a:path>
              <a:path w="866775" h="394970">
                <a:moveTo>
                  <a:pt x="817230" y="288975"/>
                </a:moveTo>
                <a:lnTo>
                  <a:pt x="815968" y="292100"/>
                </a:lnTo>
                <a:lnTo>
                  <a:pt x="814788" y="311150"/>
                </a:lnTo>
                <a:lnTo>
                  <a:pt x="811975" y="322580"/>
                </a:lnTo>
                <a:lnTo>
                  <a:pt x="808618" y="331469"/>
                </a:lnTo>
                <a:lnTo>
                  <a:pt x="806995" y="336602"/>
                </a:lnTo>
                <a:lnTo>
                  <a:pt x="810556" y="335280"/>
                </a:lnTo>
                <a:lnTo>
                  <a:pt x="819041" y="334009"/>
                </a:lnTo>
                <a:lnTo>
                  <a:pt x="863592" y="334009"/>
                </a:lnTo>
                <a:lnTo>
                  <a:pt x="862812" y="331469"/>
                </a:lnTo>
                <a:lnTo>
                  <a:pt x="859916" y="325119"/>
                </a:lnTo>
                <a:lnTo>
                  <a:pt x="856974" y="316230"/>
                </a:lnTo>
                <a:lnTo>
                  <a:pt x="854494" y="303530"/>
                </a:lnTo>
                <a:lnTo>
                  <a:pt x="853690" y="293369"/>
                </a:lnTo>
                <a:lnTo>
                  <a:pt x="830099" y="293369"/>
                </a:lnTo>
                <a:lnTo>
                  <a:pt x="817328" y="289559"/>
                </a:lnTo>
                <a:lnTo>
                  <a:pt x="817230" y="288975"/>
                </a:lnTo>
                <a:close/>
              </a:path>
              <a:path w="866775" h="394970">
                <a:moveTo>
                  <a:pt x="58158" y="334009"/>
                </a:moveTo>
                <a:lnTo>
                  <a:pt x="43807" y="334009"/>
                </a:lnTo>
                <a:lnTo>
                  <a:pt x="55213" y="335280"/>
                </a:lnTo>
                <a:lnTo>
                  <a:pt x="58974" y="336377"/>
                </a:lnTo>
                <a:lnTo>
                  <a:pt x="58158" y="334009"/>
                </a:lnTo>
                <a:close/>
              </a:path>
              <a:path w="866775" h="394970">
                <a:moveTo>
                  <a:pt x="831522" y="276859"/>
                </a:moveTo>
                <a:lnTo>
                  <a:pt x="820583" y="280669"/>
                </a:lnTo>
                <a:lnTo>
                  <a:pt x="817230" y="288975"/>
                </a:lnTo>
                <a:lnTo>
                  <a:pt x="817328" y="289559"/>
                </a:lnTo>
                <a:lnTo>
                  <a:pt x="830099" y="293369"/>
                </a:lnTo>
                <a:lnTo>
                  <a:pt x="846751" y="292100"/>
                </a:lnTo>
                <a:lnTo>
                  <a:pt x="853273" y="288096"/>
                </a:lnTo>
                <a:lnTo>
                  <a:pt x="852987" y="284480"/>
                </a:lnTo>
                <a:lnTo>
                  <a:pt x="843938" y="278130"/>
                </a:lnTo>
                <a:lnTo>
                  <a:pt x="831522" y="276859"/>
                </a:lnTo>
                <a:close/>
              </a:path>
              <a:path w="866775" h="394970">
                <a:moveTo>
                  <a:pt x="853273" y="288096"/>
                </a:moveTo>
                <a:lnTo>
                  <a:pt x="846751" y="292100"/>
                </a:lnTo>
                <a:lnTo>
                  <a:pt x="830099" y="293369"/>
                </a:lnTo>
                <a:lnTo>
                  <a:pt x="853690" y="293369"/>
                </a:lnTo>
                <a:lnTo>
                  <a:pt x="853273" y="288096"/>
                </a:lnTo>
                <a:close/>
              </a:path>
              <a:path w="866775" h="394970">
                <a:moveTo>
                  <a:pt x="28546" y="275589"/>
                </a:moveTo>
                <a:lnTo>
                  <a:pt x="16801" y="279400"/>
                </a:lnTo>
                <a:lnTo>
                  <a:pt x="12316" y="289359"/>
                </a:lnTo>
                <a:lnTo>
                  <a:pt x="12331" y="289559"/>
                </a:lnTo>
                <a:lnTo>
                  <a:pt x="24468" y="292100"/>
                </a:lnTo>
                <a:lnTo>
                  <a:pt x="41614" y="292100"/>
                </a:lnTo>
                <a:lnTo>
                  <a:pt x="49803" y="287320"/>
                </a:lnTo>
                <a:lnTo>
                  <a:pt x="49652" y="284480"/>
                </a:lnTo>
                <a:lnTo>
                  <a:pt x="41344" y="276859"/>
                </a:lnTo>
                <a:lnTo>
                  <a:pt x="28546" y="275589"/>
                </a:lnTo>
                <a:close/>
              </a:path>
              <a:path w="866775" h="394970">
                <a:moveTo>
                  <a:pt x="49803" y="287320"/>
                </a:moveTo>
                <a:lnTo>
                  <a:pt x="41614" y="292100"/>
                </a:lnTo>
                <a:lnTo>
                  <a:pt x="50057" y="292100"/>
                </a:lnTo>
                <a:lnTo>
                  <a:pt x="49803" y="287320"/>
                </a:lnTo>
                <a:close/>
              </a:path>
              <a:path w="866775" h="394970">
                <a:moveTo>
                  <a:pt x="12182" y="107512"/>
                </a:moveTo>
                <a:lnTo>
                  <a:pt x="11494" y="107950"/>
                </a:lnTo>
                <a:lnTo>
                  <a:pt x="11494" y="116839"/>
                </a:lnTo>
                <a:lnTo>
                  <a:pt x="13102" y="125730"/>
                </a:lnTo>
                <a:lnTo>
                  <a:pt x="14387" y="140969"/>
                </a:lnTo>
                <a:lnTo>
                  <a:pt x="9806" y="143509"/>
                </a:lnTo>
                <a:lnTo>
                  <a:pt x="16398" y="152400"/>
                </a:lnTo>
                <a:lnTo>
                  <a:pt x="20416" y="163830"/>
                </a:lnTo>
                <a:lnTo>
                  <a:pt x="17683" y="171450"/>
                </a:lnTo>
                <a:lnTo>
                  <a:pt x="15513" y="176530"/>
                </a:lnTo>
                <a:lnTo>
                  <a:pt x="16639" y="189230"/>
                </a:lnTo>
                <a:lnTo>
                  <a:pt x="16153" y="194309"/>
                </a:lnTo>
                <a:lnTo>
                  <a:pt x="14947" y="205739"/>
                </a:lnTo>
                <a:lnTo>
                  <a:pt x="12073" y="219709"/>
                </a:lnTo>
                <a:lnTo>
                  <a:pt x="12577" y="232409"/>
                </a:lnTo>
                <a:lnTo>
                  <a:pt x="14549" y="243839"/>
                </a:lnTo>
                <a:lnTo>
                  <a:pt x="14457" y="252730"/>
                </a:lnTo>
                <a:lnTo>
                  <a:pt x="13906" y="260350"/>
                </a:lnTo>
                <a:lnTo>
                  <a:pt x="13102" y="266700"/>
                </a:lnTo>
                <a:lnTo>
                  <a:pt x="12218" y="274319"/>
                </a:lnTo>
                <a:lnTo>
                  <a:pt x="11768" y="279400"/>
                </a:lnTo>
                <a:lnTo>
                  <a:pt x="11752" y="281939"/>
                </a:lnTo>
                <a:lnTo>
                  <a:pt x="12316" y="289359"/>
                </a:lnTo>
                <a:lnTo>
                  <a:pt x="16801" y="279400"/>
                </a:lnTo>
                <a:lnTo>
                  <a:pt x="28546" y="275589"/>
                </a:lnTo>
                <a:lnTo>
                  <a:pt x="47364" y="275589"/>
                </a:lnTo>
                <a:lnTo>
                  <a:pt x="49836" y="271780"/>
                </a:lnTo>
                <a:lnTo>
                  <a:pt x="53050" y="265430"/>
                </a:lnTo>
                <a:lnTo>
                  <a:pt x="45253" y="256539"/>
                </a:lnTo>
                <a:lnTo>
                  <a:pt x="46146" y="248919"/>
                </a:lnTo>
                <a:lnTo>
                  <a:pt x="47625" y="240030"/>
                </a:lnTo>
                <a:lnTo>
                  <a:pt x="46952" y="223519"/>
                </a:lnTo>
                <a:lnTo>
                  <a:pt x="48617" y="212089"/>
                </a:lnTo>
                <a:lnTo>
                  <a:pt x="47287" y="196850"/>
                </a:lnTo>
                <a:lnTo>
                  <a:pt x="49051" y="182880"/>
                </a:lnTo>
                <a:lnTo>
                  <a:pt x="50692" y="172719"/>
                </a:lnTo>
                <a:lnTo>
                  <a:pt x="49844" y="161289"/>
                </a:lnTo>
                <a:lnTo>
                  <a:pt x="48722" y="147319"/>
                </a:lnTo>
                <a:lnTo>
                  <a:pt x="47756" y="133350"/>
                </a:lnTo>
                <a:lnTo>
                  <a:pt x="48892" y="119380"/>
                </a:lnTo>
                <a:lnTo>
                  <a:pt x="48847" y="116839"/>
                </a:lnTo>
                <a:lnTo>
                  <a:pt x="27725" y="116839"/>
                </a:lnTo>
                <a:lnTo>
                  <a:pt x="17926" y="114300"/>
                </a:lnTo>
                <a:lnTo>
                  <a:pt x="12207" y="107950"/>
                </a:lnTo>
                <a:lnTo>
                  <a:pt x="12182" y="107512"/>
                </a:lnTo>
                <a:close/>
              </a:path>
              <a:path w="866775" h="394970">
                <a:moveTo>
                  <a:pt x="816718" y="107676"/>
                </a:moveTo>
                <a:lnTo>
                  <a:pt x="816285" y="107950"/>
                </a:lnTo>
                <a:lnTo>
                  <a:pt x="817069" y="118109"/>
                </a:lnTo>
                <a:lnTo>
                  <a:pt x="818393" y="132080"/>
                </a:lnTo>
                <a:lnTo>
                  <a:pt x="818888" y="143509"/>
                </a:lnTo>
                <a:lnTo>
                  <a:pt x="818907" y="158750"/>
                </a:lnTo>
                <a:lnTo>
                  <a:pt x="821011" y="172719"/>
                </a:lnTo>
                <a:lnTo>
                  <a:pt x="821079" y="176530"/>
                </a:lnTo>
                <a:lnTo>
                  <a:pt x="820588" y="186689"/>
                </a:lnTo>
                <a:lnTo>
                  <a:pt x="817590" y="196850"/>
                </a:lnTo>
                <a:lnTo>
                  <a:pt x="815376" y="208280"/>
                </a:lnTo>
                <a:lnTo>
                  <a:pt x="816401" y="220980"/>
                </a:lnTo>
                <a:lnTo>
                  <a:pt x="817810" y="233680"/>
                </a:lnTo>
                <a:lnTo>
                  <a:pt x="818614" y="241300"/>
                </a:lnTo>
                <a:lnTo>
                  <a:pt x="816122" y="252730"/>
                </a:lnTo>
                <a:lnTo>
                  <a:pt x="817810" y="257809"/>
                </a:lnTo>
                <a:lnTo>
                  <a:pt x="819417" y="262889"/>
                </a:lnTo>
                <a:lnTo>
                  <a:pt x="820221" y="266700"/>
                </a:lnTo>
                <a:lnTo>
                  <a:pt x="820221" y="276859"/>
                </a:lnTo>
                <a:lnTo>
                  <a:pt x="816042" y="281939"/>
                </a:lnTo>
                <a:lnTo>
                  <a:pt x="817230" y="288975"/>
                </a:lnTo>
                <a:lnTo>
                  <a:pt x="820583" y="280669"/>
                </a:lnTo>
                <a:lnTo>
                  <a:pt x="831522" y="276859"/>
                </a:lnTo>
                <a:lnTo>
                  <a:pt x="850284" y="276859"/>
                </a:lnTo>
                <a:lnTo>
                  <a:pt x="852695" y="271780"/>
                </a:lnTo>
                <a:lnTo>
                  <a:pt x="854784" y="265430"/>
                </a:lnTo>
                <a:lnTo>
                  <a:pt x="853097" y="261619"/>
                </a:lnTo>
                <a:lnTo>
                  <a:pt x="853901" y="255269"/>
                </a:lnTo>
                <a:lnTo>
                  <a:pt x="854624" y="247650"/>
                </a:lnTo>
                <a:lnTo>
                  <a:pt x="850364" y="247650"/>
                </a:lnTo>
                <a:lnTo>
                  <a:pt x="855026" y="238759"/>
                </a:lnTo>
                <a:lnTo>
                  <a:pt x="856634" y="233680"/>
                </a:lnTo>
                <a:lnTo>
                  <a:pt x="852935" y="229869"/>
                </a:lnTo>
                <a:lnTo>
                  <a:pt x="855750" y="209550"/>
                </a:lnTo>
                <a:lnTo>
                  <a:pt x="851891" y="203200"/>
                </a:lnTo>
                <a:lnTo>
                  <a:pt x="850525" y="201930"/>
                </a:lnTo>
                <a:lnTo>
                  <a:pt x="850042" y="200659"/>
                </a:lnTo>
                <a:lnTo>
                  <a:pt x="846184" y="193039"/>
                </a:lnTo>
                <a:lnTo>
                  <a:pt x="847229" y="179069"/>
                </a:lnTo>
                <a:lnTo>
                  <a:pt x="848033" y="168909"/>
                </a:lnTo>
                <a:lnTo>
                  <a:pt x="851087" y="167639"/>
                </a:lnTo>
                <a:lnTo>
                  <a:pt x="851998" y="161289"/>
                </a:lnTo>
                <a:lnTo>
                  <a:pt x="851205" y="148589"/>
                </a:lnTo>
                <a:lnTo>
                  <a:pt x="850108" y="135889"/>
                </a:lnTo>
                <a:lnTo>
                  <a:pt x="852987" y="123189"/>
                </a:lnTo>
                <a:lnTo>
                  <a:pt x="853543" y="119380"/>
                </a:lnTo>
                <a:lnTo>
                  <a:pt x="837973" y="119380"/>
                </a:lnTo>
                <a:lnTo>
                  <a:pt x="825175" y="118109"/>
                </a:lnTo>
                <a:lnTo>
                  <a:pt x="816868" y="110489"/>
                </a:lnTo>
                <a:lnTo>
                  <a:pt x="816718" y="107676"/>
                </a:lnTo>
                <a:close/>
              </a:path>
              <a:path w="866775" h="394970">
                <a:moveTo>
                  <a:pt x="850284" y="276859"/>
                </a:moveTo>
                <a:lnTo>
                  <a:pt x="831522" y="276859"/>
                </a:lnTo>
                <a:lnTo>
                  <a:pt x="843938" y="278130"/>
                </a:lnTo>
                <a:lnTo>
                  <a:pt x="852987" y="284480"/>
                </a:lnTo>
                <a:lnTo>
                  <a:pt x="853273" y="288096"/>
                </a:lnTo>
                <a:lnTo>
                  <a:pt x="855026" y="287019"/>
                </a:lnTo>
                <a:lnTo>
                  <a:pt x="855347" y="281939"/>
                </a:lnTo>
                <a:lnTo>
                  <a:pt x="850284" y="276859"/>
                </a:lnTo>
                <a:close/>
              </a:path>
              <a:path w="866775" h="394970">
                <a:moveTo>
                  <a:pt x="47364" y="275589"/>
                </a:moveTo>
                <a:lnTo>
                  <a:pt x="28546" y="275589"/>
                </a:lnTo>
                <a:lnTo>
                  <a:pt x="41344" y="276859"/>
                </a:lnTo>
                <a:lnTo>
                  <a:pt x="49652" y="284480"/>
                </a:lnTo>
                <a:lnTo>
                  <a:pt x="49803" y="287320"/>
                </a:lnTo>
                <a:lnTo>
                  <a:pt x="50318" y="287019"/>
                </a:lnTo>
                <a:lnTo>
                  <a:pt x="50318" y="279400"/>
                </a:lnTo>
                <a:lnTo>
                  <a:pt x="46540" y="276859"/>
                </a:lnTo>
                <a:lnTo>
                  <a:pt x="47364" y="275589"/>
                </a:lnTo>
                <a:close/>
              </a:path>
              <a:path w="866775" h="394970">
                <a:moveTo>
                  <a:pt x="840647" y="101600"/>
                </a:moveTo>
                <a:lnTo>
                  <a:pt x="824332" y="102869"/>
                </a:lnTo>
                <a:lnTo>
                  <a:pt x="816718" y="107676"/>
                </a:lnTo>
                <a:lnTo>
                  <a:pt x="816868" y="110489"/>
                </a:lnTo>
                <a:lnTo>
                  <a:pt x="825175" y="118109"/>
                </a:lnTo>
                <a:lnTo>
                  <a:pt x="837973" y="119380"/>
                </a:lnTo>
                <a:lnTo>
                  <a:pt x="849718" y="115569"/>
                </a:lnTo>
                <a:lnTo>
                  <a:pt x="853870" y="106352"/>
                </a:lnTo>
                <a:lnTo>
                  <a:pt x="853490" y="105409"/>
                </a:lnTo>
                <a:lnTo>
                  <a:pt x="840647" y="101600"/>
                </a:lnTo>
                <a:close/>
              </a:path>
              <a:path w="866775" h="394970">
                <a:moveTo>
                  <a:pt x="853870" y="106352"/>
                </a:moveTo>
                <a:lnTo>
                  <a:pt x="849718" y="115569"/>
                </a:lnTo>
                <a:lnTo>
                  <a:pt x="837973" y="119380"/>
                </a:lnTo>
                <a:lnTo>
                  <a:pt x="853543" y="119380"/>
                </a:lnTo>
                <a:lnTo>
                  <a:pt x="855026" y="109219"/>
                </a:lnTo>
                <a:lnTo>
                  <a:pt x="853870" y="106352"/>
                </a:lnTo>
                <a:close/>
              </a:path>
              <a:path w="866775" h="394970">
                <a:moveTo>
                  <a:pt x="35707" y="101600"/>
                </a:moveTo>
                <a:lnTo>
                  <a:pt x="19473" y="102869"/>
                </a:lnTo>
                <a:lnTo>
                  <a:pt x="12182" y="107512"/>
                </a:lnTo>
                <a:lnTo>
                  <a:pt x="12207" y="107950"/>
                </a:lnTo>
                <a:lnTo>
                  <a:pt x="17926" y="114300"/>
                </a:lnTo>
                <a:lnTo>
                  <a:pt x="27725" y="116839"/>
                </a:lnTo>
                <a:lnTo>
                  <a:pt x="38547" y="114300"/>
                </a:lnTo>
                <a:lnTo>
                  <a:pt x="47334" y="106680"/>
                </a:lnTo>
                <a:lnTo>
                  <a:pt x="47681" y="105126"/>
                </a:lnTo>
                <a:lnTo>
                  <a:pt x="35707" y="101600"/>
                </a:lnTo>
                <a:close/>
              </a:path>
              <a:path w="866775" h="394970">
                <a:moveTo>
                  <a:pt x="47681" y="105126"/>
                </a:moveTo>
                <a:lnTo>
                  <a:pt x="47334" y="106680"/>
                </a:lnTo>
                <a:lnTo>
                  <a:pt x="38547" y="114300"/>
                </a:lnTo>
                <a:lnTo>
                  <a:pt x="27725" y="116839"/>
                </a:lnTo>
                <a:lnTo>
                  <a:pt x="48847" y="116839"/>
                </a:lnTo>
                <a:lnTo>
                  <a:pt x="48645" y="105409"/>
                </a:lnTo>
                <a:lnTo>
                  <a:pt x="47681" y="105126"/>
                </a:lnTo>
                <a:close/>
              </a:path>
              <a:path w="866775" h="394970">
                <a:moveTo>
                  <a:pt x="807546" y="58592"/>
                </a:moveTo>
                <a:lnTo>
                  <a:pt x="816718" y="107676"/>
                </a:lnTo>
                <a:lnTo>
                  <a:pt x="824332" y="102869"/>
                </a:lnTo>
                <a:lnTo>
                  <a:pt x="840647" y="101600"/>
                </a:lnTo>
                <a:lnTo>
                  <a:pt x="854965" y="101600"/>
                </a:lnTo>
                <a:lnTo>
                  <a:pt x="855560" y="86360"/>
                </a:lnTo>
                <a:lnTo>
                  <a:pt x="857218" y="73660"/>
                </a:lnTo>
                <a:lnTo>
                  <a:pt x="859419" y="63500"/>
                </a:lnTo>
                <a:lnTo>
                  <a:pt x="860348" y="60960"/>
                </a:lnTo>
                <a:lnTo>
                  <a:pt x="822713" y="60960"/>
                </a:lnTo>
                <a:lnTo>
                  <a:pt x="811307" y="59689"/>
                </a:lnTo>
                <a:lnTo>
                  <a:pt x="807546" y="58592"/>
                </a:lnTo>
                <a:close/>
              </a:path>
              <a:path w="866775" h="394970">
                <a:moveTo>
                  <a:pt x="16782" y="8926"/>
                </a:moveTo>
                <a:lnTo>
                  <a:pt x="8363" y="13969"/>
                </a:lnTo>
                <a:lnTo>
                  <a:pt x="2074" y="25400"/>
                </a:lnTo>
                <a:lnTo>
                  <a:pt x="0" y="43179"/>
                </a:lnTo>
                <a:lnTo>
                  <a:pt x="10" y="44450"/>
                </a:lnTo>
                <a:lnTo>
                  <a:pt x="1021" y="54610"/>
                </a:lnTo>
                <a:lnTo>
                  <a:pt x="3248" y="62229"/>
                </a:lnTo>
                <a:lnTo>
                  <a:pt x="6086" y="68579"/>
                </a:lnTo>
                <a:lnTo>
                  <a:pt x="8928" y="77469"/>
                </a:lnTo>
                <a:lnTo>
                  <a:pt x="11171" y="90169"/>
                </a:lnTo>
                <a:lnTo>
                  <a:pt x="12182" y="107512"/>
                </a:lnTo>
                <a:lnTo>
                  <a:pt x="19473" y="102869"/>
                </a:lnTo>
                <a:lnTo>
                  <a:pt x="35707" y="101600"/>
                </a:lnTo>
                <a:lnTo>
                  <a:pt x="48470" y="101600"/>
                </a:lnTo>
                <a:lnTo>
                  <a:pt x="51027" y="90169"/>
                </a:lnTo>
                <a:lnTo>
                  <a:pt x="52968" y="77469"/>
                </a:lnTo>
                <a:lnTo>
                  <a:pt x="55716" y="67310"/>
                </a:lnTo>
                <a:lnTo>
                  <a:pt x="57720" y="60960"/>
                </a:lnTo>
                <a:lnTo>
                  <a:pt x="41315" y="60960"/>
                </a:lnTo>
                <a:lnTo>
                  <a:pt x="27903" y="59689"/>
                </a:lnTo>
                <a:lnTo>
                  <a:pt x="15282" y="54610"/>
                </a:lnTo>
                <a:lnTo>
                  <a:pt x="6747" y="44450"/>
                </a:lnTo>
                <a:lnTo>
                  <a:pt x="6721" y="27939"/>
                </a:lnTo>
                <a:lnTo>
                  <a:pt x="11088" y="15239"/>
                </a:lnTo>
                <a:lnTo>
                  <a:pt x="16782" y="8926"/>
                </a:lnTo>
                <a:close/>
              </a:path>
              <a:path w="866775" h="394970">
                <a:moveTo>
                  <a:pt x="854965" y="101600"/>
                </a:moveTo>
                <a:lnTo>
                  <a:pt x="840647" y="101600"/>
                </a:lnTo>
                <a:lnTo>
                  <a:pt x="853490" y="105409"/>
                </a:lnTo>
                <a:lnTo>
                  <a:pt x="853870" y="106352"/>
                </a:lnTo>
                <a:lnTo>
                  <a:pt x="854866" y="104139"/>
                </a:lnTo>
                <a:lnTo>
                  <a:pt x="854965" y="101600"/>
                </a:lnTo>
                <a:close/>
              </a:path>
              <a:path w="866775" h="394970">
                <a:moveTo>
                  <a:pt x="48470" y="101600"/>
                </a:moveTo>
                <a:lnTo>
                  <a:pt x="35707" y="101600"/>
                </a:lnTo>
                <a:lnTo>
                  <a:pt x="47681" y="105126"/>
                </a:lnTo>
                <a:lnTo>
                  <a:pt x="48470" y="101600"/>
                </a:lnTo>
                <a:close/>
              </a:path>
              <a:path w="866775" h="394970">
                <a:moveTo>
                  <a:pt x="18963" y="7619"/>
                </a:moveTo>
                <a:lnTo>
                  <a:pt x="16782" y="8926"/>
                </a:lnTo>
                <a:lnTo>
                  <a:pt x="11088" y="15239"/>
                </a:lnTo>
                <a:lnTo>
                  <a:pt x="6721" y="27939"/>
                </a:lnTo>
                <a:lnTo>
                  <a:pt x="6747" y="44450"/>
                </a:lnTo>
                <a:lnTo>
                  <a:pt x="15282" y="54610"/>
                </a:lnTo>
                <a:lnTo>
                  <a:pt x="27903" y="59689"/>
                </a:lnTo>
                <a:lnTo>
                  <a:pt x="41315" y="60960"/>
                </a:lnTo>
                <a:lnTo>
                  <a:pt x="47480" y="60960"/>
                </a:lnTo>
                <a:lnTo>
                  <a:pt x="61295" y="34289"/>
                </a:lnTo>
                <a:lnTo>
                  <a:pt x="57606" y="21589"/>
                </a:lnTo>
                <a:lnTo>
                  <a:pt x="49853" y="13969"/>
                </a:lnTo>
                <a:lnTo>
                  <a:pt x="37238" y="8889"/>
                </a:lnTo>
                <a:lnTo>
                  <a:pt x="18963" y="7619"/>
                </a:lnTo>
                <a:close/>
              </a:path>
              <a:path w="866775" h="394970">
                <a:moveTo>
                  <a:pt x="58406" y="58783"/>
                </a:moveTo>
                <a:lnTo>
                  <a:pt x="55964" y="59689"/>
                </a:lnTo>
                <a:lnTo>
                  <a:pt x="47480" y="60960"/>
                </a:lnTo>
                <a:lnTo>
                  <a:pt x="57720" y="60960"/>
                </a:lnTo>
                <a:lnTo>
                  <a:pt x="58406" y="58783"/>
                </a:lnTo>
                <a:close/>
              </a:path>
              <a:path w="866775" h="394970">
                <a:moveTo>
                  <a:pt x="838003" y="6350"/>
                </a:moveTo>
                <a:lnTo>
                  <a:pt x="821969" y="6350"/>
                </a:lnTo>
                <a:lnTo>
                  <a:pt x="810885" y="15239"/>
                </a:lnTo>
                <a:lnTo>
                  <a:pt x="806075" y="26669"/>
                </a:lnTo>
                <a:lnTo>
                  <a:pt x="805125" y="39369"/>
                </a:lnTo>
                <a:lnTo>
                  <a:pt x="805075" y="41910"/>
                </a:lnTo>
                <a:lnTo>
                  <a:pt x="805257" y="46989"/>
                </a:lnTo>
                <a:lnTo>
                  <a:pt x="806612" y="55879"/>
                </a:lnTo>
                <a:lnTo>
                  <a:pt x="807546" y="58592"/>
                </a:lnTo>
                <a:lnTo>
                  <a:pt x="811307" y="59689"/>
                </a:lnTo>
                <a:lnTo>
                  <a:pt x="822713" y="60960"/>
                </a:lnTo>
                <a:lnTo>
                  <a:pt x="831726" y="60960"/>
                </a:lnTo>
                <a:lnTo>
                  <a:pt x="835654" y="59689"/>
                </a:lnTo>
                <a:lnTo>
                  <a:pt x="828960" y="53333"/>
                </a:lnTo>
                <a:lnTo>
                  <a:pt x="821792" y="52069"/>
                </a:lnTo>
                <a:lnTo>
                  <a:pt x="811872" y="44450"/>
                </a:lnTo>
                <a:lnTo>
                  <a:pt x="806227" y="31750"/>
                </a:lnTo>
                <a:lnTo>
                  <a:pt x="865024" y="31750"/>
                </a:lnTo>
                <a:lnTo>
                  <a:pt x="865203" y="31269"/>
                </a:lnTo>
                <a:lnTo>
                  <a:pt x="865219" y="30194"/>
                </a:lnTo>
                <a:lnTo>
                  <a:pt x="843473" y="7985"/>
                </a:lnTo>
                <a:lnTo>
                  <a:pt x="838003" y="6350"/>
                </a:lnTo>
                <a:close/>
              </a:path>
              <a:path w="866775" h="394970">
                <a:moveTo>
                  <a:pt x="828960" y="53333"/>
                </a:moveTo>
                <a:lnTo>
                  <a:pt x="835654" y="59689"/>
                </a:lnTo>
                <a:lnTo>
                  <a:pt x="831726" y="60960"/>
                </a:lnTo>
                <a:lnTo>
                  <a:pt x="860348" y="60960"/>
                </a:lnTo>
                <a:lnTo>
                  <a:pt x="861742" y="57150"/>
                </a:lnTo>
                <a:lnTo>
                  <a:pt x="862417" y="54610"/>
                </a:lnTo>
                <a:lnTo>
                  <a:pt x="836202" y="54610"/>
                </a:lnTo>
                <a:lnTo>
                  <a:pt x="828960" y="53333"/>
                </a:lnTo>
                <a:close/>
              </a:path>
              <a:path w="866775" h="394970">
                <a:moveTo>
                  <a:pt x="69331" y="7619"/>
                </a:moveTo>
                <a:lnTo>
                  <a:pt x="18963" y="7619"/>
                </a:lnTo>
                <a:lnTo>
                  <a:pt x="37238" y="8889"/>
                </a:lnTo>
                <a:lnTo>
                  <a:pt x="49853" y="13969"/>
                </a:lnTo>
                <a:lnTo>
                  <a:pt x="57606" y="21589"/>
                </a:lnTo>
                <a:lnTo>
                  <a:pt x="61295" y="34289"/>
                </a:lnTo>
                <a:lnTo>
                  <a:pt x="60691" y="46989"/>
                </a:lnTo>
                <a:lnTo>
                  <a:pt x="60591" y="48453"/>
                </a:lnTo>
                <a:lnTo>
                  <a:pt x="58521" y="58419"/>
                </a:lnTo>
                <a:lnTo>
                  <a:pt x="58406" y="58783"/>
                </a:lnTo>
                <a:lnTo>
                  <a:pt x="62803" y="57150"/>
                </a:lnTo>
                <a:lnTo>
                  <a:pt x="69881" y="54610"/>
                </a:lnTo>
                <a:lnTo>
                  <a:pt x="79082" y="52069"/>
                </a:lnTo>
                <a:lnTo>
                  <a:pt x="92291" y="49529"/>
                </a:lnTo>
                <a:lnTo>
                  <a:pt x="108127" y="49529"/>
                </a:lnTo>
                <a:lnTo>
                  <a:pt x="100287" y="43179"/>
                </a:lnTo>
                <a:lnTo>
                  <a:pt x="98083" y="29210"/>
                </a:lnTo>
                <a:lnTo>
                  <a:pt x="101815" y="16510"/>
                </a:lnTo>
                <a:lnTo>
                  <a:pt x="111839" y="14697"/>
                </a:lnTo>
                <a:lnTo>
                  <a:pt x="105004" y="11429"/>
                </a:lnTo>
                <a:lnTo>
                  <a:pt x="86931" y="10160"/>
                </a:lnTo>
                <a:lnTo>
                  <a:pt x="74019" y="8889"/>
                </a:lnTo>
                <a:lnTo>
                  <a:pt x="69331" y="7619"/>
                </a:lnTo>
                <a:close/>
              </a:path>
              <a:path w="866775" h="394970">
                <a:moveTo>
                  <a:pt x="835654" y="0"/>
                </a:moveTo>
                <a:lnTo>
                  <a:pt x="818762" y="0"/>
                </a:lnTo>
                <a:lnTo>
                  <a:pt x="809644" y="1269"/>
                </a:lnTo>
                <a:lnTo>
                  <a:pt x="802627" y="2539"/>
                </a:lnTo>
                <a:lnTo>
                  <a:pt x="795703" y="6350"/>
                </a:lnTo>
                <a:lnTo>
                  <a:pt x="786861" y="8889"/>
                </a:lnTo>
                <a:lnTo>
                  <a:pt x="774090" y="11429"/>
                </a:lnTo>
                <a:lnTo>
                  <a:pt x="758782" y="12469"/>
                </a:lnTo>
                <a:lnTo>
                  <a:pt x="765641" y="16510"/>
                </a:lnTo>
                <a:lnTo>
                  <a:pt x="769273" y="29210"/>
                </a:lnTo>
                <a:lnTo>
                  <a:pt x="767223" y="41910"/>
                </a:lnTo>
                <a:lnTo>
                  <a:pt x="759992" y="48453"/>
                </a:lnTo>
                <a:lnTo>
                  <a:pt x="763127" y="49529"/>
                </a:lnTo>
                <a:lnTo>
                  <a:pt x="781478" y="50800"/>
                </a:lnTo>
                <a:lnTo>
                  <a:pt x="793650" y="53339"/>
                </a:lnTo>
                <a:lnTo>
                  <a:pt x="802606" y="57150"/>
                </a:lnTo>
                <a:lnTo>
                  <a:pt x="807546" y="58592"/>
                </a:lnTo>
                <a:lnTo>
                  <a:pt x="806612" y="55879"/>
                </a:lnTo>
                <a:lnTo>
                  <a:pt x="805257" y="46989"/>
                </a:lnTo>
                <a:lnTo>
                  <a:pt x="805075" y="41910"/>
                </a:lnTo>
                <a:lnTo>
                  <a:pt x="805125" y="39369"/>
                </a:lnTo>
                <a:lnTo>
                  <a:pt x="806075" y="26669"/>
                </a:lnTo>
                <a:lnTo>
                  <a:pt x="810885" y="15239"/>
                </a:lnTo>
                <a:lnTo>
                  <a:pt x="821969" y="6350"/>
                </a:lnTo>
                <a:lnTo>
                  <a:pt x="841872" y="6350"/>
                </a:lnTo>
                <a:lnTo>
                  <a:pt x="835654" y="0"/>
                </a:lnTo>
                <a:close/>
              </a:path>
              <a:path w="866775" h="394970">
                <a:moveTo>
                  <a:pt x="865024" y="31750"/>
                </a:moveTo>
                <a:lnTo>
                  <a:pt x="806227" y="31750"/>
                </a:lnTo>
                <a:lnTo>
                  <a:pt x="828960" y="53333"/>
                </a:lnTo>
                <a:lnTo>
                  <a:pt x="836202" y="54610"/>
                </a:lnTo>
                <a:lnTo>
                  <a:pt x="850552" y="52069"/>
                </a:lnTo>
                <a:lnTo>
                  <a:pt x="860282" y="44450"/>
                </a:lnTo>
                <a:lnTo>
                  <a:pt x="865024" y="31750"/>
                </a:lnTo>
                <a:close/>
              </a:path>
              <a:path w="866775" h="394970">
                <a:moveTo>
                  <a:pt x="865203" y="31269"/>
                </a:moveTo>
                <a:lnTo>
                  <a:pt x="860282" y="44450"/>
                </a:lnTo>
                <a:lnTo>
                  <a:pt x="850552" y="52069"/>
                </a:lnTo>
                <a:lnTo>
                  <a:pt x="836202" y="54610"/>
                </a:lnTo>
                <a:lnTo>
                  <a:pt x="862417" y="54610"/>
                </a:lnTo>
                <a:lnTo>
                  <a:pt x="863766" y="49529"/>
                </a:lnTo>
                <a:lnTo>
                  <a:pt x="865070" y="40639"/>
                </a:lnTo>
                <a:lnTo>
                  <a:pt x="865203" y="31269"/>
                </a:lnTo>
                <a:close/>
              </a:path>
              <a:path w="866775" h="394970">
                <a:moveTo>
                  <a:pt x="806227" y="31750"/>
                </a:moveTo>
                <a:lnTo>
                  <a:pt x="811872" y="44450"/>
                </a:lnTo>
                <a:lnTo>
                  <a:pt x="821792" y="52069"/>
                </a:lnTo>
                <a:lnTo>
                  <a:pt x="828960" y="53333"/>
                </a:lnTo>
                <a:lnTo>
                  <a:pt x="806227" y="31750"/>
                </a:lnTo>
                <a:close/>
              </a:path>
              <a:path w="866775" h="394970">
                <a:moveTo>
                  <a:pt x="437942" y="46989"/>
                </a:moveTo>
                <a:lnTo>
                  <a:pt x="297364" y="46989"/>
                </a:lnTo>
                <a:lnTo>
                  <a:pt x="311387" y="48260"/>
                </a:lnTo>
                <a:lnTo>
                  <a:pt x="323398" y="49529"/>
                </a:lnTo>
                <a:lnTo>
                  <a:pt x="336684" y="52069"/>
                </a:lnTo>
                <a:lnTo>
                  <a:pt x="349811" y="52069"/>
                </a:lnTo>
                <a:lnTo>
                  <a:pt x="361345" y="49529"/>
                </a:lnTo>
                <a:lnTo>
                  <a:pt x="372493" y="48260"/>
                </a:lnTo>
                <a:lnTo>
                  <a:pt x="437169" y="48260"/>
                </a:lnTo>
                <a:lnTo>
                  <a:pt x="437942" y="46989"/>
                </a:lnTo>
                <a:close/>
              </a:path>
              <a:path w="866775" h="394970">
                <a:moveTo>
                  <a:pt x="437169" y="48260"/>
                </a:moveTo>
                <a:lnTo>
                  <a:pt x="372493" y="48260"/>
                </a:lnTo>
                <a:lnTo>
                  <a:pt x="398723" y="52069"/>
                </a:lnTo>
                <a:lnTo>
                  <a:pt x="409634" y="50800"/>
                </a:lnTo>
                <a:lnTo>
                  <a:pt x="421824" y="49529"/>
                </a:lnTo>
                <a:lnTo>
                  <a:pt x="437169" y="48260"/>
                </a:lnTo>
                <a:close/>
              </a:path>
              <a:path w="866775" h="394970">
                <a:moveTo>
                  <a:pt x="111839" y="14697"/>
                </a:moveTo>
                <a:lnTo>
                  <a:pt x="101815" y="16510"/>
                </a:lnTo>
                <a:lnTo>
                  <a:pt x="98083" y="29210"/>
                </a:lnTo>
                <a:lnTo>
                  <a:pt x="100287" y="43179"/>
                </a:lnTo>
                <a:lnTo>
                  <a:pt x="108127" y="49529"/>
                </a:lnTo>
                <a:lnTo>
                  <a:pt x="111393" y="49529"/>
                </a:lnTo>
                <a:lnTo>
                  <a:pt x="118914" y="40639"/>
                </a:lnTo>
                <a:lnTo>
                  <a:pt x="120297" y="27939"/>
                </a:lnTo>
                <a:lnTo>
                  <a:pt x="115631" y="16510"/>
                </a:lnTo>
                <a:lnTo>
                  <a:pt x="111839" y="14697"/>
                </a:lnTo>
                <a:close/>
              </a:path>
              <a:path w="866775" h="394970">
                <a:moveTo>
                  <a:pt x="130789" y="13969"/>
                </a:moveTo>
                <a:lnTo>
                  <a:pt x="115861" y="13969"/>
                </a:lnTo>
                <a:lnTo>
                  <a:pt x="111839" y="14697"/>
                </a:lnTo>
                <a:lnTo>
                  <a:pt x="115631" y="16510"/>
                </a:lnTo>
                <a:lnTo>
                  <a:pt x="120297" y="27939"/>
                </a:lnTo>
                <a:lnTo>
                  <a:pt x="118914" y="40639"/>
                </a:lnTo>
                <a:lnTo>
                  <a:pt x="111393" y="49529"/>
                </a:lnTo>
                <a:lnTo>
                  <a:pt x="121258" y="49529"/>
                </a:lnTo>
                <a:lnTo>
                  <a:pt x="143877" y="46989"/>
                </a:lnTo>
                <a:lnTo>
                  <a:pt x="437942" y="46989"/>
                </a:lnTo>
                <a:lnTo>
                  <a:pt x="438467" y="46127"/>
                </a:lnTo>
                <a:lnTo>
                  <a:pt x="432496" y="44450"/>
                </a:lnTo>
                <a:lnTo>
                  <a:pt x="426124" y="31750"/>
                </a:lnTo>
                <a:lnTo>
                  <a:pt x="426009" y="19050"/>
                </a:lnTo>
                <a:lnTo>
                  <a:pt x="361318" y="19050"/>
                </a:lnTo>
                <a:lnTo>
                  <a:pt x="350292" y="17779"/>
                </a:lnTo>
                <a:lnTo>
                  <a:pt x="273583" y="17779"/>
                </a:lnTo>
                <a:lnTo>
                  <a:pt x="260587" y="16510"/>
                </a:lnTo>
                <a:lnTo>
                  <a:pt x="158352" y="16510"/>
                </a:lnTo>
                <a:lnTo>
                  <a:pt x="145363" y="15239"/>
                </a:lnTo>
                <a:lnTo>
                  <a:pt x="130789" y="13969"/>
                </a:lnTo>
                <a:close/>
              </a:path>
              <a:path w="866775" h="394970">
                <a:moveTo>
                  <a:pt x="457292" y="11429"/>
                </a:moveTo>
                <a:lnTo>
                  <a:pt x="431214" y="11429"/>
                </a:lnTo>
                <a:lnTo>
                  <a:pt x="429553" y="13862"/>
                </a:lnTo>
                <a:lnTo>
                  <a:pt x="436397" y="16510"/>
                </a:lnTo>
                <a:lnTo>
                  <a:pt x="442580" y="26669"/>
                </a:lnTo>
                <a:lnTo>
                  <a:pt x="442581" y="39369"/>
                </a:lnTo>
                <a:lnTo>
                  <a:pt x="438467" y="46127"/>
                </a:lnTo>
                <a:lnTo>
                  <a:pt x="446061" y="48260"/>
                </a:lnTo>
                <a:lnTo>
                  <a:pt x="456940" y="48260"/>
                </a:lnTo>
                <a:lnTo>
                  <a:pt x="471721" y="49529"/>
                </a:lnTo>
                <a:lnTo>
                  <a:pt x="483030" y="48260"/>
                </a:lnTo>
                <a:lnTo>
                  <a:pt x="496622" y="46989"/>
                </a:lnTo>
                <a:lnTo>
                  <a:pt x="523671" y="46989"/>
                </a:lnTo>
                <a:lnTo>
                  <a:pt x="538741" y="45719"/>
                </a:lnTo>
                <a:lnTo>
                  <a:pt x="752028" y="45719"/>
                </a:lnTo>
                <a:lnTo>
                  <a:pt x="747560" y="34289"/>
                </a:lnTo>
                <a:lnTo>
                  <a:pt x="748939" y="21589"/>
                </a:lnTo>
                <a:lnTo>
                  <a:pt x="751700" y="17779"/>
                </a:lnTo>
                <a:lnTo>
                  <a:pt x="652929" y="17779"/>
                </a:lnTo>
                <a:lnTo>
                  <a:pt x="638483" y="16510"/>
                </a:lnTo>
                <a:lnTo>
                  <a:pt x="625712" y="15239"/>
                </a:lnTo>
                <a:lnTo>
                  <a:pt x="589934" y="15239"/>
                </a:lnTo>
                <a:lnTo>
                  <a:pt x="577769" y="13969"/>
                </a:lnTo>
                <a:lnTo>
                  <a:pt x="494674" y="13969"/>
                </a:lnTo>
                <a:lnTo>
                  <a:pt x="481753" y="12700"/>
                </a:lnTo>
                <a:lnTo>
                  <a:pt x="469286" y="12700"/>
                </a:lnTo>
                <a:lnTo>
                  <a:pt x="457292" y="11429"/>
                </a:lnTo>
                <a:close/>
              </a:path>
              <a:path w="866775" h="394970">
                <a:moveTo>
                  <a:pt x="704198" y="46989"/>
                </a:moveTo>
                <a:lnTo>
                  <a:pt x="603511" y="46989"/>
                </a:lnTo>
                <a:lnTo>
                  <a:pt x="618031" y="48260"/>
                </a:lnTo>
                <a:lnTo>
                  <a:pt x="630779" y="49529"/>
                </a:lnTo>
                <a:lnTo>
                  <a:pt x="661940" y="49529"/>
                </a:lnTo>
                <a:lnTo>
                  <a:pt x="677250" y="48260"/>
                </a:lnTo>
                <a:lnTo>
                  <a:pt x="704198" y="46989"/>
                </a:lnTo>
                <a:close/>
              </a:path>
              <a:path w="866775" h="394970">
                <a:moveTo>
                  <a:pt x="752028" y="45719"/>
                </a:moveTo>
                <a:lnTo>
                  <a:pt x="538741" y="45719"/>
                </a:lnTo>
                <a:lnTo>
                  <a:pt x="548469" y="46989"/>
                </a:lnTo>
                <a:lnTo>
                  <a:pt x="716284" y="46989"/>
                </a:lnTo>
                <a:lnTo>
                  <a:pt x="745454" y="49529"/>
                </a:lnTo>
                <a:lnTo>
                  <a:pt x="758802" y="49529"/>
                </a:lnTo>
                <a:lnTo>
                  <a:pt x="759992" y="48453"/>
                </a:lnTo>
                <a:lnTo>
                  <a:pt x="752028" y="45719"/>
                </a:lnTo>
                <a:close/>
              </a:path>
              <a:path w="866775" h="394970">
                <a:moveTo>
                  <a:pt x="758782" y="12469"/>
                </a:moveTo>
                <a:lnTo>
                  <a:pt x="755382" y="12700"/>
                </a:lnTo>
                <a:lnTo>
                  <a:pt x="748939" y="21589"/>
                </a:lnTo>
                <a:lnTo>
                  <a:pt x="747560" y="34289"/>
                </a:lnTo>
                <a:lnTo>
                  <a:pt x="752028" y="45719"/>
                </a:lnTo>
                <a:lnTo>
                  <a:pt x="759992" y="48453"/>
                </a:lnTo>
                <a:lnTo>
                  <a:pt x="767223" y="41910"/>
                </a:lnTo>
                <a:lnTo>
                  <a:pt x="769273" y="29210"/>
                </a:lnTo>
                <a:lnTo>
                  <a:pt x="765641" y="16510"/>
                </a:lnTo>
                <a:lnTo>
                  <a:pt x="758782" y="12469"/>
                </a:lnTo>
                <a:close/>
              </a:path>
              <a:path w="866775" h="394970">
                <a:moveTo>
                  <a:pt x="182772" y="46989"/>
                </a:moveTo>
                <a:lnTo>
                  <a:pt x="143877" y="46989"/>
                </a:lnTo>
                <a:lnTo>
                  <a:pt x="157065" y="48260"/>
                </a:lnTo>
                <a:lnTo>
                  <a:pt x="171677" y="48260"/>
                </a:lnTo>
                <a:lnTo>
                  <a:pt x="182772" y="46989"/>
                </a:lnTo>
                <a:close/>
              </a:path>
              <a:path w="866775" h="394970">
                <a:moveTo>
                  <a:pt x="284206" y="46989"/>
                </a:moveTo>
                <a:lnTo>
                  <a:pt x="213863" y="46989"/>
                </a:lnTo>
                <a:lnTo>
                  <a:pt x="229035" y="48260"/>
                </a:lnTo>
                <a:lnTo>
                  <a:pt x="259521" y="48260"/>
                </a:lnTo>
                <a:lnTo>
                  <a:pt x="284206" y="46989"/>
                </a:lnTo>
                <a:close/>
              </a:path>
              <a:path w="866775" h="394970">
                <a:moveTo>
                  <a:pt x="589374" y="46989"/>
                </a:moveTo>
                <a:lnTo>
                  <a:pt x="560049" y="46989"/>
                </a:lnTo>
                <a:lnTo>
                  <a:pt x="573633" y="48260"/>
                </a:lnTo>
                <a:lnTo>
                  <a:pt x="589374" y="46989"/>
                </a:lnTo>
                <a:close/>
              </a:path>
              <a:path w="866775" h="394970">
                <a:moveTo>
                  <a:pt x="429553" y="13862"/>
                </a:moveTo>
                <a:lnTo>
                  <a:pt x="426009" y="19050"/>
                </a:lnTo>
                <a:lnTo>
                  <a:pt x="426124" y="31750"/>
                </a:lnTo>
                <a:lnTo>
                  <a:pt x="432496" y="44450"/>
                </a:lnTo>
                <a:lnTo>
                  <a:pt x="438467" y="46127"/>
                </a:lnTo>
                <a:lnTo>
                  <a:pt x="442581" y="39369"/>
                </a:lnTo>
                <a:lnTo>
                  <a:pt x="442580" y="26669"/>
                </a:lnTo>
                <a:lnTo>
                  <a:pt x="436397" y="16510"/>
                </a:lnTo>
                <a:lnTo>
                  <a:pt x="429553" y="13862"/>
                </a:lnTo>
                <a:close/>
              </a:path>
              <a:path w="866775" h="394970">
                <a:moveTo>
                  <a:pt x="865219" y="30194"/>
                </a:moveTo>
                <a:lnTo>
                  <a:pt x="865203" y="31269"/>
                </a:lnTo>
                <a:lnTo>
                  <a:pt x="865498" y="30479"/>
                </a:lnTo>
                <a:lnTo>
                  <a:pt x="865219" y="30194"/>
                </a:lnTo>
                <a:close/>
              </a:path>
              <a:path w="866775" h="394970">
                <a:moveTo>
                  <a:pt x="843473" y="7985"/>
                </a:moveTo>
                <a:lnTo>
                  <a:pt x="865219" y="30194"/>
                </a:lnTo>
                <a:lnTo>
                  <a:pt x="865233" y="29210"/>
                </a:lnTo>
                <a:lnTo>
                  <a:pt x="859918" y="19050"/>
                </a:lnTo>
                <a:lnTo>
                  <a:pt x="850747" y="10160"/>
                </a:lnTo>
                <a:lnTo>
                  <a:pt x="843473" y="7985"/>
                </a:lnTo>
                <a:close/>
              </a:path>
              <a:path w="866775" h="394970">
                <a:moveTo>
                  <a:pt x="396726" y="11429"/>
                </a:moveTo>
                <a:lnTo>
                  <a:pt x="383953" y="12700"/>
                </a:lnTo>
                <a:lnTo>
                  <a:pt x="372581" y="16510"/>
                </a:lnTo>
                <a:lnTo>
                  <a:pt x="361318" y="19050"/>
                </a:lnTo>
                <a:lnTo>
                  <a:pt x="426009" y="19050"/>
                </a:lnTo>
                <a:lnTo>
                  <a:pt x="429553" y="13862"/>
                </a:lnTo>
                <a:lnTo>
                  <a:pt x="426549" y="12700"/>
                </a:lnTo>
                <a:lnTo>
                  <a:pt x="411849" y="12700"/>
                </a:lnTo>
                <a:lnTo>
                  <a:pt x="396726" y="11429"/>
                </a:lnTo>
                <a:close/>
              </a:path>
              <a:path w="866775" h="394970">
                <a:moveTo>
                  <a:pt x="325393" y="15239"/>
                </a:moveTo>
                <a:lnTo>
                  <a:pt x="299507" y="15239"/>
                </a:lnTo>
                <a:lnTo>
                  <a:pt x="284169" y="17779"/>
                </a:lnTo>
                <a:lnTo>
                  <a:pt x="350292" y="17779"/>
                </a:lnTo>
                <a:lnTo>
                  <a:pt x="339266" y="16510"/>
                </a:lnTo>
                <a:lnTo>
                  <a:pt x="325393" y="15239"/>
                </a:lnTo>
                <a:close/>
              </a:path>
              <a:path w="866775" h="394970">
                <a:moveTo>
                  <a:pt x="690926" y="11429"/>
                </a:moveTo>
                <a:lnTo>
                  <a:pt x="667027" y="16510"/>
                </a:lnTo>
                <a:lnTo>
                  <a:pt x="652929" y="17779"/>
                </a:lnTo>
                <a:lnTo>
                  <a:pt x="751700" y="17779"/>
                </a:lnTo>
                <a:lnTo>
                  <a:pt x="755382" y="12700"/>
                </a:lnTo>
                <a:lnTo>
                  <a:pt x="701587" y="12700"/>
                </a:lnTo>
                <a:lnTo>
                  <a:pt x="690926" y="11429"/>
                </a:lnTo>
                <a:close/>
              </a:path>
              <a:path w="866775" h="394970">
                <a:moveTo>
                  <a:pt x="219507" y="10160"/>
                </a:moveTo>
                <a:lnTo>
                  <a:pt x="209243" y="10160"/>
                </a:lnTo>
                <a:lnTo>
                  <a:pt x="195915" y="12700"/>
                </a:lnTo>
                <a:lnTo>
                  <a:pt x="181374" y="15239"/>
                </a:lnTo>
                <a:lnTo>
                  <a:pt x="168522" y="16510"/>
                </a:lnTo>
                <a:lnTo>
                  <a:pt x="260587" y="16510"/>
                </a:lnTo>
                <a:lnTo>
                  <a:pt x="232311" y="11429"/>
                </a:lnTo>
                <a:lnTo>
                  <a:pt x="219507" y="10160"/>
                </a:lnTo>
                <a:close/>
              </a:path>
              <a:path w="866775" h="394970">
                <a:moveTo>
                  <a:pt x="546100" y="11429"/>
                </a:moveTo>
                <a:lnTo>
                  <a:pt x="533490" y="11429"/>
                </a:lnTo>
                <a:lnTo>
                  <a:pt x="507466" y="13969"/>
                </a:lnTo>
                <a:lnTo>
                  <a:pt x="577769" y="13969"/>
                </a:lnTo>
                <a:lnTo>
                  <a:pt x="562967" y="12700"/>
                </a:lnTo>
                <a:lnTo>
                  <a:pt x="546100" y="11429"/>
                </a:lnTo>
                <a:close/>
              </a:path>
              <a:path w="866775" h="394970">
                <a:moveTo>
                  <a:pt x="423266" y="11429"/>
                </a:moveTo>
                <a:lnTo>
                  <a:pt x="411849" y="12700"/>
                </a:lnTo>
                <a:lnTo>
                  <a:pt x="426549" y="12700"/>
                </a:lnTo>
                <a:lnTo>
                  <a:pt x="423266" y="11429"/>
                </a:lnTo>
                <a:close/>
              </a:path>
              <a:path w="866775" h="394970">
                <a:moveTo>
                  <a:pt x="757017" y="11429"/>
                </a:moveTo>
                <a:lnTo>
                  <a:pt x="739222" y="11429"/>
                </a:lnTo>
                <a:lnTo>
                  <a:pt x="726275" y="12700"/>
                </a:lnTo>
                <a:lnTo>
                  <a:pt x="755382" y="12700"/>
                </a:lnTo>
                <a:lnTo>
                  <a:pt x="758782" y="12469"/>
                </a:lnTo>
                <a:lnTo>
                  <a:pt x="757017" y="11429"/>
                </a:lnTo>
                <a:close/>
              </a:path>
              <a:path w="866775" h="394970">
                <a:moveTo>
                  <a:pt x="41497" y="1269"/>
                </a:moveTo>
                <a:lnTo>
                  <a:pt x="30030" y="1269"/>
                </a:lnTo>
                <a:lnTo>
                  <a:pt x="19106" y="6350"/>
                </a:lnTo>
                <a:lnTo>
                  <a:pt x="16782" y="8926"/>
                </a:lnTo>
                <a:lnTo>
                  <a:pt x="18963" y="7619"/>
                </a:lnTo>
                <a:lnTo>
                  <a:pt x="69331" y="7619"/>
                </a:lnTo>
                <a:lnTo>
                  <a:pt x="64643" y="6350"/>
                </a:lnTo>
                <a:lnTo>
                  <a:pt x="57180" y="3810"/>
                </a:lnTo>
                <a:lnTo>
                  <a:pt x="50006" y="2539"/>
                </a:lnTo>
                <a:lnTo>
                  <a:pt x="41497" y="1269"/>
                </a:lnTo>
                <a:close/>
              </a:path>
              <a:path w="866775" h="394970">
                <a:moveTo>
                  <a:pt x="841872" y="6350"/>
                </a:moveTo>
                <a:lnTo>
                  <a:pt x="838003" y="6350"/>
                </a:lnTo>
                <a:lnTo>
                  <a:pt x="843473" y="7985"/>
                </a:lnTo>
                <a:lnTo>
                  <a:pt x="841872" y="6350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95035">
              <a:lnSpc>
                <a:spcPct val="100000"/>
              </a:lnSpc>
            </a:pPr>
            <a:r>
              <a:rPr dirty="0"/>
              <a:t>Pandas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or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250" dirty="0"/>
              <a:t> </a:t>
            </a:r>
            <a:r>
              <a:rPr dirty="0"/>
              <a:t>Analysis</a:t>
            </a:r>
          </a:p>
        </p:txBody>
      </p:sp>
      <p:sp>
        <p:nvSpPr>
          <p:cNvPr id="35" name="object 35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1147445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77482" y="2698090"/>
            <a:ext cx="4058920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pandas.DataFrame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240602" y="2681462"/>
            <a:ext cx="255524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data structu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35100" y="3495513"/>
            <a:ext cx="172529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Boolean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168596" y="3593497"/>
            <a:ext cx="2924175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683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pandas.Series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106267" y="3561467"/>
            <a:ext cx="344424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and boolean indexing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938456" y="4212085"/>
            <a:ext cx="8611235" cy="533400"/>
          </a:xfrm>
          <a:custGeom>
            <a:avLst/>
            <a:gdLst/>
            <a:ahLst/>
            <a:cxnLst/>
            <a:rect l="l" t="t" r="r" b="b"/>
            <a:pathLst>
              <a:path w="8611235" h="533400">
                <a:moveTo>
                  <a:pt x="8146372" y="0"/>
                </a:moveTo>
                <a:lnTo>
                  <a:pt x="464307" y="0"/>
                </a:lnTo>
                <a:lnTo>
                  <a:pt x="445166" y="222"/>
                </a:lnTo>
                <a:lnTo>
                  <a:pt x="388953" y="3510"/>
                </a:lnTo>
                <a:lnTo>
                  <a:pt x="334803" y="10585"/>
                </a:lnTo>
                <a:lnTo>
                  <a:pt x="283034" y="21265"/>
                </a:lnTo>
                <a:lnTo>
                  <a:pt x="233963" y="35368"/>
                </a:lnTo>
                <a:lnTo>
                  <a:pt x="187909" y="52713"/>
                </a:lnTo>
                <a:lnTo>
                  <a:pt x="145191" y="73116"/>
                </a:lnTo>
                <a:lnTo>
                  <a:pt x="105749" y="97222"/>
                </a:lnTo>
                <a:lnTo>
                  <a:pt x="71441" y="124457"/>
                </a:lnTo>
                <a:lnTo>
                  <a:pt x="43229" y="154124"/>
                </a:lnTo>
                <a:lnTo>
                  <a:pt x="21636" y="185920"/>
                </a:lnTo>
                <a:lnTo>
                  <a:pt x="4055" y="231107"/>
                </a:lnTo>
                <a:lnTo>
                  <a:pt x="0" y="270412"/>
                </a:lnTo>
                <a:lnTo>
                  <a:pt x="744" y="282375"/>
                </a:lnTo>
                <a:lnTo>
                  <a:pt x="12577" y="328721"/>
                </a:lnTo>
                <a:lnTo>
                  <a:pt x="37642" y="372120"/>
                </a:lnTo>
                <a:lnTo>
                  <a:pt x="64374" y="402304"/>
                </a:lnTo>
                <a:lnTo>
                  <a:pt x="97322" y="430127"/>
                </a:lnTo>
                <a:lnTo>
                  <a:pt x="135961" y="455286"/>
                </a:lnTo>
                <a:lnTo>
                  <a:pt x="175872" y="475722"/>
                </a:lnTo>
                <a:lnTo>
                  <a:pt x="219706" y="493442"/>
                </a:lnTo>
                <a:lnTo>
                  <a:pt x="267062" y="508213"/>
                </a:lnTo>
                <a:lnTo>
                  <a:pt x="317536" y="519803"/>
                </a:lnTo>
                <a:lnTo>
                  <a:pt x="370724" y="527981"/>
                </a:lnTo>
                <a:lnTo>
                  <a:pt x="426223" y="532515"/>
                </a:lnTo>
                <a:lnTo>
                  <a:pt x="464307" y="533400"/>
                </a:lnTo>
                <a:lnTo>
                  <a:pt x="8146372" y="533400"/>
                </a:lnTo>
                <a:lnTo>
                  <a:pt x="8203202" y="531415"/>
                </a:lnTo>
                <a:lnTo>
                  <a:pt x="8258075" y="525582"/>
                </a:lnTo>
                <a:lnTo>
                  <a:pt x="8310674" y="516084"/>
                </a:lnTo>
                <a:lnTo>
                  <a:pt x="8360679" y="503101"/>
                </a:lnTo>
                <a:lnTo>
                  <a:pt x="8407774" y="486817"/>
                </a:lnTo>
                <a:lnTo>
                  <a:pt x="8451641" y="467413"/>
                </a:lnTo>
                <a:lnTo>
                  <a:pt x="8492233" y="444663"/>
                </a:lnTo>
                <a:lnTo>
                  <a:pt x="8528455" y="418305"/>
                </a:lnTo>
                <a:lnTo>
                  <a:pt x="8558758" y="389415"/>
                </a:lnTo>
                <a:lnTo>
                  <a:pt x="8582615" y="358295"/>
                </a:lnTo>
                <a:lnTo>
                  <a:pt x="8603489" y="313854"/>
                </a:lnTo>
                <a:lnTo>
                  <a:pt x="8610724" y="266700"/>
                </a:lnTo>
                <a:lnTo>
                  <a:pt x="8610680" y="262988"/>
                </a:lnTo>
                <a:lnTo>
                  <a:pt x="8602351" y="216017"/>
                </a:lnTo>
                <a:lnTo>
                  <a:pt x="8580477" y="171814"/>
                </a:lnTo>
                <a:lnTo>
                  <a:pt x="8555934" y="140909"/>
                </a:lnTo>
                <a:lnTo>
                  <a:pt x="8524999" y="112266"/>
                </a:lnTo>
                <a:lnTo>
                  <a:pt x="8488198" y="86186"/>
                </a:lnTo>
                <a:lnTo>
                  <a:pt x="8448568" y="64199"/>
                </a:lnTo>
                <a:lnTo>
                  <a:pt x="8405996" y="45548"/>
                </a:lnTo>
                <a:lnTo>
                  <a:pt x="8359769" y="29768"/>
                </a:lnTo>
                <a:lnTo>
                  <a:pt x="8310290" y="17092"/>
                </a:lnTo>
                <a:lnTo>
                  <a:pt x="8257961" y="7751"/>
                </a:lnTo>
                <a:lnTo>
                  <a:pt x="8203188" y="1976"/>
                </a:lnTo>
                <a:lnTo>
                  <a:pt x="8146372" y="0"/>
                </a:lnTo>
                <a:close/>
              </a:path>
            </a:pathLst>
          </a:custGeom>
          <a:solidFill>
            <a:srgbClr val="00A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892040" y="4163418"/>
            <a:ext cx="8733044" cy="261752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2258618" y="4343778"/>
            <a:ext cx="7969250" cy="2151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dirty="0">
                <a:latin typeface="Arial Rounded MT Bold"/>
                <a:cs typeface="Arial Rounded MT Bold"/>
              </a:rPr>
              <a:t>Qu</a:t>
            </a:r>
            <a:r>
              <a:rPr sz="2200" spc="-5" dirty="0">
                <a:latin typeface="Arial Rounded MT Bold"/>
                <a:cs typeface="Arial Rounded MT Bold"/>
              </a:rPr>
              <a:t>e</a:t>
            </a:r>
            <a:r>
              <a:rPr sz="2200" dirty="0">
                <a:latin typeface="Arial Rounded MT Bold"/>
                <a:cs typeface="Arial Rounded MT Bold"/>
              </a:rPr>
              <a:t>stion</a:t>
            </a:r>
            <a:endParaRPr sz="2200">
              <a:latin typeface="Arial Rounded MT Bold"/>
              <a:cs typeface="Arial Rounded MT Bold"/>
            </a:endParaRPr>
          </a:p>
          <a:p>
            <a:pPr marL="48895" marR="780415">
              <a:lnSpc>
                <a:spcPts val="2300"/>
              </a:lnSpc>
              <a:spcBef>
                <a:spcPts val="1895"/>
              </a:spcBef>
            </a:pPr>
            <a:r>
              <a:rPr sz="2000" dirty="0">
                <a:latin typeface="Arial Rounded MT Bold"/>
                <a:cs typeface="Arial Rounded MT Bold"/>
              </a:rPr>
              <a:t>Please </a:t>
            </a:r>
            <a:r>
              <a:rPr sz="2000" spc="-50" dirty="0">
                <a:latin typeface="Arial Rounded MT Bold"/>
                <a:cs typeface="Arial Rounded MT Bold"/>
              </a:rPr>
              <a:t>c</a:t>
            </a:r>
            <a:r>
              <a:rPr sz="2000" dirty="0">
                <a:latin typeface="Arial Rounded MT Bold"/>
                <a:cs typeface="Arial Rounded MT Bold"/>
              </a:rPr>
              <a:t>han</a:t>
            </a:r>
            <a:r>
              <a:rPr sz="2000" spc="-50" dirty="0">
                <a:latin typeface="Arial Rounded MT Bold"/>
                <a:cs typeface="Arial Rounded MT Bold"/>
              </a:rPr>
              <a:t>g</a:t>
            </a:r>
            <a:r>
              <a:rPr sz="2000" dirty="0">
                <a:latin typeface="Arial Rounded MT Bold"/>
                <a:cs typeface="Arial Rounded MT Bold"/>
              </a:rPr>
              <a:t>e </a:t>
            </a:r>
            <a:r>
              <a:rPr sz="2000" spc="-30" dirty="0">
                <a:latin typeface="Arial Rounded MT Bold"/>
                <a:cs typeface="Arial Rounded MT Bold"/>
              </a:rPr>
              <a:t>v</a:t>
            </a:r>
            <a:r>
              <a:rPr sz="2000" dirty="0">
                <a:latin typeface="Arial Rounded MT Bold"/>
                <a:cs typeface="Arial Rounded MT Bold"/>
              </a:rPr>
              <a:t>alues of</a:t>
            </a:r>
            <a:r>
              <a:rPr sz="2000" spc="220" dirty="0">
                <a:latin typeface="Arial Rounded MT Bold"/>
                <a:cs typeface="Arial Rounded MT Bold"/>
              </a:rPr>
              <a:t> </a:t>
            </a:r>
            <a:r>
              <a:rPr sz="2000" dirty="0">
                <a:latin typeface="Arial Rounded MT Bold"/>
                <a:cs typeface="Arial Rounded MT Bold"/>
              </a:rPr>
              <a:t>the c</a:t>
            </a:r>
            <a:r>
              <a:rPr sz="2000" spc="-5" dirty="0">
                <a:latin typeface="Arial Rounded MT Bold"/>
                <a:cs typeface="Arial Rounded MT Bold"/>
              </a:rPr>
              <a:t>olum</a:t>
            </a:r>
            <a:r>
              <a:rPr sz="2000" dirty="0">
                <a:latin typeface="Arial Rounded MT Bold"/>
                <a:cs typeface="Arial Rounded MT Bold"/>
              </a:rPr>
              <a:t>n “</a:t>
            </a:r>
            <a:r>
              <a:rPr sz="2000" spc="-50" dirty="0">
                <a:latin typeface="Arial Rounded MT Bold"/>
                <a:cs typeface="Arial Rounded MT Bold"/>
              </a:rPr>
              <a:t>r</a:t>
            </a:r>
            <a:r>
              <a:rPr sz="2000" dirty="0">
                <a:latin typeface="Arial Rounded MT Bold"/>
                <a:cs typeface="Arial Rounded MT Bold"/>
              </a:rPr>
              <a:t>e</a:t>
            </a:r>
            <a:r>
              <a:rPr sz="2000" spc="-5" dirty="0">
                <a:latin typeface="Arial Rounded MT Bold"/>
                <a:cs typeface="Arial Rounded MT Bold"/>
              </a:rPr>
              <a:t>m</a:t>
            </a:r>
            <a:r>
              <a:rPr sz="2000" dirty="0">
                <a:latin typeface="Arial Rounded MT Bold"/>
                <a:cs typeface="Arial Rounded MT Bold"/>
              </a:rPr>
              <a:t>a</a:t>
            </a:r>
            <a:r>
              <a:rPr sz="2000" spc="-50" dirty="0">
                <a:latin typeface="Arial Rounded MT Bold"/>
                <a:cs typeface="Arial Rounded MT Bold"/>
              </a:rPr>
              <a:t>rk</a:t>
            </a:r>
            <a:r>
              <a:rPr sz="2000" dirty="0">
                <a:latin typeface="Arial Rounded MT Bold"/>
                <a:cs typeface="Arial Rounded MT Bold"/>
              </a:rPr>
              <a:t>s” </a:t>
            </a:r>
            <a:r>
              <a:rPr sz="2000" spc="-30" dirty="0">
                <a:latin typeface="Arial Rounded MT Bold"/>
                <a:cs typeface="Arial Rounded MT Bold"/>
              </a:rPr>
              <a:t>b</a:t>
            </a:r>
            <a:r>
              <a:rPr sz="2000" dirty="0">
                <a:latin typeface="Arial Rounded MT Bold"/>
                <a:cs typeface="Arial Rounded MT Bold"/>
              </a:rPr>
              <a:t>y </a:t>
            </a:r>
            <a:r>
              <a:rPr sz="2000" spc="-30" dirty="0">
                <a:latin typeface="Arial Rounded MT Bold"/>
                <a:cs typeface="Arial Rounded MT Bold"/>
              </a:rPr>
              <a:t>y</a:t>
            </a:r>
            <a:r>
              <a:rPr sz="2000" dirty="0">
                <a:latin typeface="Arial Rounded MT Bold"/>
                <a:cs typeface="Arial Rounded MT Bold"/>
              </a:rPr>
              <a:t>ou</a:t>
            </a:r>
            <a:r>
              <a:rPr sz="2000" spc="-50" dirty="0">
                <a:latin typeface="Arial Rounded MT Bold"/>
                <a:cs typeface="Arial Rounded MT Bold"/>
              </a:rPr>
              <a:t>r</a:t>
            </a:r>
            <a:r>
              <a:rPr sz="2000" dirty="0">
                <a:latin typeface="Arial Rounded MT Bold"/>
                <a:cs typeface="Arial Rounded MT Bold"/>
              </a:rPr>
              <a:t>self acco</a:t>
            </a:r>
            <a:r>
              <a:rPr sz="2000" spc="-55" dirty="0">
                <a:latin typeface="Arial Rounded MT Bold"/>
                <a:cs typeface="Arial Rounded MT Bold"/>
              </a:rPr>
              <a:t>r</a:t>
            </a:r>
            <a:r>
              <a:rPr sz="2000" dirty="0">
                <a:latin typeface="Arial Rounded MT Bold"/>
                <a:cs typeface="Arial Rounded MT Bold"/>
              </a:rPr>
              <a:t>ding to the </a:t>
            </a:r>
            <a:r>
              <a:rPr sz="2000" spc="-30" dirty="0">
                <a:latin typeface="Arial Rounded MT Bold"/>
                <a:cs typeface="Arial Rounded MT Bold"/>
              </a:rPr>
              <a:t>f</a:t>
            </a:r>
            <a:r>
              <a:rPr sz="2000" dirty="0">
                <a:latin typeface="Arial Rounded MT Bold"/>
                <a:cs typeface="Arial Rounded MT Bold"/>
              </a:rPr>
              <a:t>ollowing </a:t>
            </a:r>
            <a:r>
              <a:rPr sz="2000" spc="-50" dirty="0">
                <a:latin typeface="Arial Rounded MT Bold"/>
                <a:cs typeface="Arial Rounded MT Bold"/>
              </a:rPr>
              <a:t>r</a:t>
            </a:r>
            <a:r>
              <a:rPr sz="2000" dirty="0">
                <a:latin typeface="Arial Rounded MT Bold"/>
                <a:cs typeface="Arial Rounded MT Bold"/>
              </a:rPr>
              <a:t>ule:</a:t>
            </a:r>
            <a:endParaRPr sz="2000">
              <a:latin typeface="Arial Rounded MT Bold"/>
              <a:cs typeface="Arial Rounded MT Bold"/>
            </a:endParaRPr>
          </a:p>
          <a:p>
            <a:pPr marL="48895">
              <a:lnSpc>
                <a:spcPct val="100000"/>
              </a:lnSpc>
              <a:spcBef>
                <a:spcPts val="439"/>
              </a:spcBef>
              <a:buChar char="-"/>
              <a:tabLst>
                <a:tab pos="198120" algn="l"/>
              </a:tabLst>
            </a:pPr>
            <a:r>
              <a:rPr sz="2000" spc="-30" dirty="0">
                <a:latin typeface="Arial Rounded MT Bold"/>
                <a:cs typeface="Arial Rounded MT Bold"/>
              </a:rPr>
              <a:t>T</a:t>
            </a:r>
            <a:r>
              <a:rPr sz="2000" dirty="0">
                <a:latin typeface="Arial Rounded MT Bold"/>
                <a:cs typeface="Arial Rounded MT Bold"/>
              </a:rPr>
              <a:t>he </a:t>
            </a:r>
            <a:r>
              <a:rPr sz="2000" spc="-30" dirty="0">
                <a:latin typeface="Arial Rounded MT Bold"/>
                <a:cs typeface="Arial Rounded MT Bold"/>
              </a:rPr>
              <a:t>v</a:t>
            </a:r>
            <a:r>
              <a:rPr sz="2000" dirty="0">
                <a:latin typeface="Arial Rounded MT Bold"/>
                <a:cs typeface="Arial Rounded MT Bold"/>
              </a:rPr>
              <a:t>alue </a:t>
            </a:r>
            <a:r>
              <a:rPr sz="2000" spc="-30" dirty="0">
                <a:latin typeface="Arial Rounded MT Bold"/>
                <a:cs typeface="Arial Rounded MT Bold"/>
              </a:rPr>
              <a:t>f</a:t>
            </a:r>
            <a:r>
              <a:rPr sz="2000" dirty="0">
                <a:latin typeface="Arial Rounded MT Bold"/>
                <a:cs typeface="Arial Rounded MT Bold"/>
              </a:rPr>
              <a:t>or </a:t>
            </a:r>
            <a:r>
              <a:rPr sz="2000" spc="-5" dirty="0">
                <a:latin typeface="Arial Rounded MT Bold"/>
                <a:cs typeface="Arial Rounded MT Bold"/>
              </a:rPr>
              <a:t>m</a:t>
            </a:r>
            <a:r>
              <a:rPr sz="2000" dirty="0">
                <a:latin typeface="Arial Rounded MT Bold"/>
                <a:cs typeface="Arial Rounded MT Bold"/>
              </a:rPr>
              <a:t>a</a:t>
            </a:r>
            <a:r>
              <a:rPr sz="2000" spc="-30" dirty="0">
                <a:latin typeface="Arial Rounded MT Bold"/>
                <a:cs typeface="Arial Rounded MT Bold"/>
              </a:rPr>
              <a:t>r</a:t>
            </a:r>
            <a:r>
              <a:rPr sz="2000" dirty="0">
                <a:latin typeface="Arial Rounded MT Bold"/>
                <a:cs typeface="Arial Rounded MT Bold"/>
              </a:rPr>
              <a:t>ried </a:t>
            </a:r>
            <a:r>
              <a:rPr sz="2000" spc="-5" dirty="0">
                <a:latin typeface="Arial Rounded MT Bold"/>
                <a:cs typeface="Arial Rounded MT Bold"/>
              </a:rPr>
              <a:t>m</a:t>
            </a:r>
            <a:r>
              <a:rPr sz="2000" dirty="0">
                <a:latin typeface="Arial Rounded MT Bold"/>
                <a:cs typeface="Arial Rounded MT Bold"/>
              </a:rPr>
              <a:t>ale is </a:t>
            </a:r>
            <a:r>
              <a:rPr sz="2000" spc="-50" dirty="0">
                <a:latin typeface="Arial Rounded MT Bold"/>
                <a:cs typeface="Arial Rounded MT Bold"/>
              </a:rPr>
              <a:t>c</a:t>
            </a:r>
            <a:r>
              <a:rPr sz="2000" dirty="0">
                <a:latin typeface="Arial Rounded MT Bold"/>
                <a:cs typeface="Arial Rounded MT Bold"/>
              </a:rPr>
              <a:t>han</a:t>
            </a:r>
            <a:r>
              <a:rPr sz="2000" spc="-50" dirty="0">
                <a:latin typeface="Arial Rounded MT Bold"/>
                <a:cs typeface="Arial Rounded MT Bold"/>
              </a:rPr>
              <a:t>g</a:t>
            </a:r>
            <a:r>
              <a:rPr sz="2000" dirty="0">
                <a:latin typeface="Arial Rounded MT Bold"/>
                <a:cs typeface="Arial Rounded MT Bold"/>
              </a:rPr>
              <a:t>ed to the string</a:t>
            </a:r>
            <a:r>
              <a:rPr sz="2000" spc="-5" dirty="0">
                <a:latin typeface="Arial Rounded MT Bold"/>
                <a:cs typeface="Arial Rounded MT Bold"/>
              </a:rPr>
              <a:t> </a:t>
            </a:r>
            <a:r>
              <a:rPr sz="2000" dirty="0">
                <a:latin typeface="Arial Rounded MT Bold"/>
                <a:cs typeface="Arial Rounded MT Bold"/>
              </a:rPr>
              <a:t>'</a:t>
            </a:r>
            <a:r>
              <a:rPr sz="2000" spc="-5" dirty="0">
                <a:latin typeface="Arial Rounded MT Bold"/>
                <a:cs typeface="Arial Rounded MT Bold"/>
              </a:rPr>
              <a:t>H</a:t>
            </a:r>
            <a:r>
              <a:rPr sz="2000" dirty="0">
                <a:latin typeface="Arial Rounded MT Bold"/>
                <a:cs typeface="Arial Rounded MT Bold"/>
              </a:rPr>
              <a:t>usband';</a:t>
            </a:r>
            <a:endParaRPr sz="2000">
              <a:latin typeface="Arial Rounded MT Bold"/>
              <a:cs typeface="Arial Rounded MT Bold"/>
            </a:endParaRPr>
          </a:p>
          <a:p>
            <a:pPr marL="48895" marR="5080">
              <a:lnSpc>
                <a:spcPts val="2300"/>
              </a:lnSpc>
              <a:spcBef>
                <a:spcPts val="660"/>
              </a:spcBef>
              <a:buChar char="-"/>
              <a:tabLst>
                <a:tab pos="198120" algn="l"/>
              </a:tabLst>
            </a:pPr>
            <a:r>
              <a:rPr sz="2000" spc="-30" dirty="0">
                <a:latin typeface="Arial Rounded MT Bold"/>
                <a:cs typeface="Arial Rounded MT Bold"/>
              </a:rPr>
              <a:t>T</a:t>
            </a:r>
            <a:r>
              <a:rPr sz="2000" dirty="0">
                <a:latin typeface="Arial Rounded MT Bold"/>
                <a:cs typeface="Arial Rounded MT Bold"/>
              </a:rPr>
              <a:t>he </a:t>
            </a:r>
            <a:r>
              <a:rPr sz="2000" spc="-30" dirty="0">
                <a:latin typeface="Arial Rounded MT Bold"/>
                <a:cs typeface="Arial Rounded MT Bold"/>
              </a:rPr>
              <a:t>v</a:t>
            </a:r>
            <a:r>
              <a:rPr sz="2000" dirty="0">
                <a:latin typeface="Arial Rounded MT Bold"/>
                <a:cs typeface="Arial Rounded MT Bold"/>
              </a:rPr>
              <a:t>alue </a:t>
            </a:r>
            <a:r>
              <a:rPr sz="2000" spc="-30" dirty="0">
                <a:latin typeface="Arial Rounded MT Bold"/>
                <a:cs typeface="Arial Rounded MT Bold"/>
              </a:rPr>
              <a:t>f</a:t>
            </a:r>
            <a:r>
              <a:rPr sz="2000" dirty="0">
                <a:latin typeface="Arial Rounded MT Bold"/>
                <a:cs typeface="Arial Rounded MT Bold"/>
              </a:rPr>
              <a:t>or </a:t>
            </a:r>
            <a:r>
              <a:rPr sz="2000" spc="-5" dirty="0">
                <a:latin typeface="Arial Rounded MT Bold"/>
                <a:cs typeface="Arial Rounded MT Bold"/>
              </a:rPr>
              <a:t>unm</a:t>
            </a:r>
            <a:r>
              <a:rPr sz="2000" dirty="0">
                <a:latin typeface="Arial Rounded MT Bold"/>
                <a:cs typeface="Arial Rounded MT Bold"/>
              </a:rPr>
              <a:t>a</a:t>
            </a:r>
            <a:r>
              <a:rPr sz="2000" spc="-30" dirty="0">
                <a:latin typeface="Arial Rounded MT Bold"/>
                <a:cs typeface="Arial Rounded MT Bold"/>
              </a:rPr>
              <a:t>r</a:t>
            </a:r>
            <a:r>
              <a:rPr sz="2000" dirty="0">
                <a:latin typeface="Arial Rounded MT Bold"/>
                <a:cs typeface="Arial Rounded MT Bold"/>
              </a:rPr>
              <a:t>ried </a:t>
            </a:r>
            <a:r>
              <a:rPr sz="2000" spc="-5" dirty="0">
                <a:latin typeface="Arial Rounded MT Bold"/>
                <a:cs typeface="Arial Rounded MT Bold"/>
              </a:rPr>
              <a:t>m</a:t>
            </a:r>
            <a:r>
              <a:rPr sz="2000" dirty="0">
                <a:latin typeface="Arial Rounded MT Bold"/>
                <a:cs typeface="Arial Rounded MT Bold"/>
              </a:rPr>
              <a:t>ale or </a:t>
            </a:r>
            <a:r>
              <a:rPr sz="2000" spc="-30" dirty="0">
                <a:latin typeface="Arial Rounded MT Bold"/>
                <a:cs typeface="Arial Rounded MT Bold"/>
              </a:rPr>
              <a:t>f</a:t>
            </a:r>
            <a:r>
              <a:rPr sz="2000" dirty="0">
                <a:latin typeface="Arial Rounded MT Bold"/>
                <a:cs typeface="Arial Rounded MT Bold"/>
              </a:rPr>
              <a:t>e</a:t>
            </a:r>
            <a:r>
              <a:rPr sz="2000" spc="-5" dirty="0">
                <a:latin typeface="Arial Rounded MT Bold"/>
                <a:cs typeface="Arial Rounded MT Bold"/>
              </a:rPr>
              <a:t>m</a:t>
            </a:r>
            <a:r>
              <a:rPr sz="2000" dirty="0">
                <a:latin typeface="Arial Rounded MT Bold"/>
                <a:cs typeface="Arial Rounded MT Bold"/>
              </a:rPr>
              <a:t>ale is </a:t>
            </a:r>
            <a:r>
              <a:rPr sz="2000" spc="-50" dirty="0">
                <a:latin typeface="Arial Rounded MT Bold"/>
                <a:cs typeface="Arial Rounded MT Bold"/>
              </a:rPr>
              <a:t>c</a:t>
            </a:r>
            <a:r>
              <a:rPr sz="2000" dirty="0">
                <a:latin typeface="Arial Rounded MT Bold"/>
                <a:cs typeface="Arial Rounded MT Bold"/>
              </a:rPr>
              <a:t>han</a:t>
            </a:r>
            <a:r>
              <a:rPr sz="2000" spc="-50" dirty="0">
                <a:latin typeface="Arial Rounded MT Bold"/>
                <a:cs typeface="Arial Rounded MT Bold"/>
              </a:rPr>
              <a:t>g</a:t>
            </a:r>
            <a:r>
              <a:rPr sz="2000" dirty="0">
                <a:latin typeface="Arial Rounded MT Bold"/>
                <a:cs typeface="Arial Rounded MT Bold"/>
              </a:rPr>
              <a:t>ed to the string ‘Sin</a:t>
            </a:r>
            <a:r>
              <a:rPr sz="2000" spc="-30" dirty="0">
                <a:latin typeface="Arial Rounded MT Bold"/>
                <a:cs typeface="Arial Rounded MT Bold"/>
              </a:rPr>
              <a:t>g</a:t>
            </a:r>
            <a:r>
              <a:rPr sz="2000" dirty="0">
                <a:latin typeface="Arial Rounded MT Bold"/>
                <a:cs typeface="Arial Rounded MT Bold"/>
              </a:rPr>
              <a:t>le'.</a:t>
            </a:r>
            <a:endParaRPr sz="2000">
              <a:latin typeface="Arial Rounded MT Bold"/>
              <a:cs typeface="Arial Rounded MT Bold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95035">
              <a:lnSpc>
                <a:spcPct val="100000"/>
              </a:lnSpc>
            </a:pPr>
            <a:r>
              <a:rPr dirty="0"/>
              <a:t>Pandas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or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250" dirty="0"/>
              <a:t> </a:t>
            </a:r>
            <a:r>
              <a:rPr dirty="0"/>
              <a:t>Analysis</a:t>
            </a:r>
          </a:p>
        </p:txBody>
      </p:sp>
      <p:sp>
        <p:nvSpPr>
          <p:cNvPr id="14" name="object 14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5752465" cy="20688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NumPy arrays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C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eate arrays f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om Python lists</a:t>
            </a:r>
            <a:endParaRPr sz="2800">
              <a:latin typeface="Helvetica Neue"/>
              <a:cs typeface="Helvetica Neue"/>
            </a:endParaRPr>
          </a:p>
          <a:p>
            <a:pPr marL="1231900" lvl="2" indent="-330200">
              <a:lnSpc>
                <a:spcPct val="100000"/>
              </a:lnSpc>
              <a:spcBef>
                <a:spcPts val="2685"/>
              </a:spcBef>
              <a:buFont typeface="Lucida Grande"/>
              <a:buChar char="✓"/>
              <a:tabLst>
                <a:tab pos="1231900" algn="l"/>
              </a:tabLst>
            </a:pPr>
            <a:r>
              <a:rPr sz="2600" dirty="0">
                <a:latin typeface="Helvetica Neue"/>
                <a:cs typeface="Helvetica Neue"/>
              </a:rPr>
              <a:t>Attributes of arrays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755551" y="6850415"/>
            <a:ext cx="8963719" cy="10604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738156" y="5302391"/>
            <a:ext cx="1004569" cy="241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570865" algn="l"/>
              </a:tabLst>
            </a:pPr>
            <a:r>
              <a:rPr sz="1700" dirty="0">
                <a:latin typeface="Helvetica Neue"/>
                <a:cs typeface="Helvetica Neue"/>
              </a:rPr>
              <a:t>61	52.5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195194" y="5175250"/>
            <a:ext cx="0" cy="467995"/>
          </a:xfrm>
          <a:custGeom>
            <a:avLst/>
            <a:gdLst/>
            <a:ahLst/>
            <a:cxnLst/>
            <a:rect l="l" t="t" r="r" b="b"/>
            <a:pathLst>
              <a:path h="467995">
                <a:moveTo>
                  <a:pt x="0" y="0"/>
                </a:moveTo>
                <a:lnTo>
                  <a:pt x="0" y="467692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843790" y="5175250"/>
            <a:ext cx="0" cy="467995"/>
          </a:xfrm>
          <a:custGeom>
            <a:avLst/>
            <a:gdLst/>
            <a:ahLst/>
            <a:cxnLst/>
            <a:rect l="l" t="t" r="r" b="b"/>
            <a:pathLst>
              <a:path h="467995">
                <a:moveTo>
                  <a:pt x="0" y="0"/>
                </a:moveTo>
                <a:lnTo>
                  <a:pt x="0" y="467692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492384" y="5175250"/>
            <a:ext cx="0" cy="467995"/>
          </a:xfrm>
          <a:custGeom>
            <a:avLst/>
            <a:gdLst/>
            <a:ahLst/>
            <a:cxnLst/>
            <a:rect l="l" t="t" r="r" b="b"/>
            <a:pathLst>
              <a:path h="467995">
                <a:moveTo>
                  <a:pt x="0" y="0"/>
                </a:moveTo>
                <a:lnTo>
                  <a:pt x="0" y="467692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140980" y="5175250"/>
            <a:ext cx="0" cy="467995"/>
          </a:xfrm>
          <a:custGeom>
            <a:avLst/>
            <a:gdLst/>
            <a:ahLst/>
            <a:cxnLst/>
            <a:rect l="l" t="t" r="r" b="b"/>
            <a:pathLst>
              <a:path h="467995">
                <a:moveTo>
                  <a:pt x="0" y="0"/>
                </a:moveTo>
                <a:lnTo>
                  <a:pt x="0" y="467692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789575" y="5175250"/>
            <a:ext cx="0" cy="467995"/>
          </a:xfrm>
          <a:custGeom>
            <a:avLst/>
            <a:gdLst/>
            <a:ahLst/>
            <a:cxnLst/>
            <a:rect l="l" t="t" r="r" b="b"/>
            <a:pathLst>
              <a:path h="467995">
                <a:moveTo>
                  <a:pt x="0" y="0"/>
                </a:moveTo>
                <a:lnTo>
                  <a:pt x="0" y="467692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546600" y="5175250"/>
            <a:ext cx="0" cy="467995"/>
          </a:xfrm>
          <a:custGeom>
            <a:avLst/>
            <a:gdLst/>
            <a:ahLst/>
            <a:cxnLst/>
            <a:rect l="l" t="t" r="r" b="b"/>
            <a:pathLst>
              <a:path h="467995">
                <a:moveTo>
                  <a:pt x="0" y="0"/>
                </a:moveTo>
                <a:lnTo>
                  <a:pt x="0" y="467692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438170" y="5175250"/>
            <a:ext cx="0" cy="467995"/>
          </a:xfrm>
          <a:custGeom>
            <a:avLst/>
            <a:gdLst/>
            <a:ahLst/>
            <a:cxnLst/>
            <a:rect l="l" t="t" r="r" b="b"/>
            <a:pathLst>
              <a:path h="467995">
                <a:moveTo>
                  <a:pt x="0" y="0"/>
                </a:moveTo>
                <a:lnTo>
                  <a:pt x="0" y="467692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527550" y="5194300"/>
            <a:ext cx="3930015" cy="0"/>
          </a:xfrm>
          <a:custGeom>
            <a:avLst/>
            <a:gdLst/>
            <a:ahLst/>
            <a:cxnLst/>
            <a:rect l="l" t="t" r="r" b="b"/>
            <a:pathLst>
              <a:path w="3930015">
                <a:moveTo>
                  <a:pt x="0" y="0"/>
                </a:moveTo>
                <a:lnTo>
                  <a:pt x="392967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527550" y="5623893"/>
            <a:ext cx="3930015" cy="0"/>
          </a:xfrm>
          <a:custGeom>
            <a:avLst/>
            <a:gdLst/>
            <a:ahLst/>
            <a:cxnLst/>
            <a:rect l="l" t="t" r="r" b="b"/>
            <a:pathLst>
              <a:path w="3930015">
                <a:moveTo>
                  <a:pt x="0" y="0"/>
                </a:moveTo>
                <a:lnTo>
                  <a:pt x="392967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6035347" y="5302391"/>
            <a:ext cx="2390775" cy="965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570865" algn="l"/>
                <a:tab pos="1309370" algn="l"/>
                <a:tab pos="1958339" algn="l"/>
              </a:tabLst>
            </a:pPr>
            <a:r>
              <a:rPr sz="1700" dirty="0">
                <a:latin typeface="Helvetica Neue"/>
                <a:cs typeface="Helvetica Neue"/>
              </a:rPr>
              <a:t>71	32.5	68	64</a:t>
            </a:r>
            <a:endParaRPr sz="1700">
              <a:latin typeface="Helvetica Neue"/>
              <a:cs typeface="Helvetica Neue"/>
            </a:endParaRPr>
          </a:p>
          <a:p>
            <a:pPr marL="35560">
              <a:lnSpc>
                <a:spcPct val="100000"/>
              </a:lnSpc>
              <a:spcBef>
                <a:spcPts val="925"/>
              </a:spcBef>
            </a:pPr>
            <a:r>
              <a:rPr sz="1700" b="1" dirty="0">
                <a:latin typeface="Helvetica Neue"/>
                <a:cs typeface="Helvetica Neue"/>
              </a:rPr>
              <a:t>One-dimensional array</a:t>
            </a:r>
            <a:endParaRPr sz="1700">
              <a:latin typeface="Helvetica Neue"/>
              <a:cs typeface="Helvetica Neue"/>
            </a:endParaRPr>
          </a:p>
          <a:p>
            <a:pPr marL="1124585">
              <a:lnSpc>
                <a:spcPct val="100000"/>
              </a:lnSpc>
              <a:spcBef>
                <a:spcPts val="30"/>
              </a:spcBef>
            </a:pPr>
            <a:r>
              <a:rPr sz="1700" b="1" dirty="0">
                <a:latin typeface="Helvetica Neue"/>
                <a:cs typeface="Helvetica Neue"/>
              </a:rPr>
              <a:t>with </a:t>
            </a:r>
            <a:r>
              <a:rPr sz="2050" dirty="0">
                <a:latin typeface="STIXGeneral"/>
                <a:cs typeface="STIXGeneral"/>
              </a:rPr>
              <a:t>6</a:t>
            </a:r>
            <a:r>
              <a:rPr sz="2050" spc="-40" dirty="0">
                <a:latin typeface="STIXGeneral"/>
                <a:cs typeface="STIXGeneral"/>
              </a:rPr>
              <a:t> </a:t>
            </a:r>
            <a:r>
              <a:rPr sz="1700" b="1" dirty="0">
                <a:latin typeface="Helvetica Neue"/>
                <a:cs typeface="Helvetica Neue"/>
              </a:rPr>
              <a:t>items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4548813" y="4883316"/>
            <a:ext cx="0" cy="229870"/>
          </a:xfrm>
          <a:custGeom>
            <a:avLst/>
            <a:gdLst/>
            <a:ahLst/>
            <a:cxnLst/>
            <a:rect l="l" t="t" r="r" b="b"/>
            <a:pathLst>
              <a:path h="229870">
                <a:moveTo>
                  <a:pt x="0" y="229758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213682" y="4998195"/>
            <a:ext cx="1198245" cy="0"/>
          </a:xfrm>
          <a:custGeom>
            <a:avLst/>
            <a:gdLst/>
            <a:ahLst/>
            <a:cxnLst/>
            <a:rect l="l" t="t" r="r" b="b"/>
            <a:pathLst>
              <a:path w="1198245">
                <a:moveTo>
                  <a:pt x="0" y="0"/>
                </a:moveTo>
                <a:lnTo>
                  <a:pt x="1198144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564064" y="4998195"/>
            <a:ext cx="1195705" cy="0"/>
          </a:xfrm>
          <a:custGeom>
            <a:avLst/>
            <a:gdLst/>
            <a:ahLst/>
            <a:cxnLst/>
            <a:rect l="l" t="t" r="r" b="b"/>
            <a:pathLst>
              <a:path w="1195704">
                <a:moveTo>
                  <a:pt x="0" y="0"/>
                </a:moveTo>
                <a:lnTo>
                  <a:pt x="1195626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424561" y="4883316"/>
            <a:ext cx="0" cy="229870"/>
          </a:xfrm>
          <a:custGeom>
            <a:avLst/>
            <a:gdLst/>
            <a:ahLst/>
            <a:cxnLst/>
            <a:rect l="l" t="t" r="r" b="b"/>
            <a:pathLst>
              <a:path h="229870">
                <a:moveTo>
                  <a:pt x="0" y="229758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5825054" y="4804660"/>
            <a:ext cx="1323340" cy="3365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7790">
              <a:lnSpc>
                <a:spcPct val="100000"/>
              </a:lnSpc>
            </a:pPr>
            <a:r>
              <a:rPr sz="1700" b="1" dirty="0">
                <a:latin typeface="Helvetica Neue"/>
                <a:cs typeface="Helvetica Neue"/>
              </a:rPr>
              <a:t>Length is 6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5825054" y="4804660"/>
            <a:ext cx="1323340" cy="336550"/>
          </a:xfrm>
          <a:custGeom>
            <a:avLst/>
            <a:gdLst/>
            <a:ahLst/>
            <a:cxnLst/>
            <a:rect l="l" t="t" r="r" b="b"/>
            <a:pathLst>
              <a:path w="1323340" h="336550">
                <a:moveTo>
                  <a:pt x="0" y="336268"/>
                </a:moveTo>
                <a:lnTo>
                  <a:pt x="1323265" y="336268"/>
                </a:lnTo>
                <a:lnTo>
                  <a:pt x="1323265" y="0"/>
                </a:lnTo>
                <a:lnTo>
                  <a:pt x="0" y="0"/>
                </a:lnTo>
                <a:lnTo>
                  <a:pt x="0" y="336268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483100" y="7073807"/>
            <a:ext cx="539115" cy="272415"/>
          </a:xfrm>
          <a:custGeom>
            <a:avLst/>
            <a:gdLst/>
            <a:ahLst/>
            <a:cxnLst/>
            <a:rect l="l" t="t" r="r" b="b"/>
            <a:pathLst>
              <a:path w="539114" h="272415">
                <a:moveTo>
                  <a:pt x="0" y="272107"/>
                </a:moveTo>
                <a:lnTo>
                  <a:pt x="539005" y="272107"/>
                </a:lnTo>
                <a:lnTo>
                  <a:pt x="539005" y="0"/>
                </a:lnTo>
                <a:lnTo>
                  <a:pt x="0" y="0"/>
                </a:lnTo>
                <a:lnTo>
                  <a:pt x="0" y="272107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547877" y="5006836"/>
            <a:ext cx="1007744" cy="2019300"/>
          </a:xfrm>
          <a:custGeom>
            <a:avLst/>
            <a:gdLst/>
            <a:ahLst/>
            <a:cxnLst/>
            <a:rect l="l" t="t" r="r" b="b"/>
            <a:pathLst>
              <a:path w="1007745" h="2019300">
                <a:moveTo>
                  <a:pt x="50358" y="2006600"/>
                </a:moveTo>
                <a:lnTo>
                  <a:pt x="46018" y="2006600"/>
                </a:lnTo>
                <a:lnTo>
                  <a:pt x="44430" y="2019300"/>
                </a:lnTo>
                <a:lnTo>
                  <a:pt x="49166" y="2019300"/>
                </a:lnTo>
                <a:lnTo>
                  <a:pt x="50358" y="2006600"/>
                </a:lnTo>
                <a:close/>
              </a:path>
              <a:path w="1007745" h="2019300">
                <a:moveTo>
                  <a:pt x="89877" y="2006600"/>
                </a:moveTo>
                <a:lnTo>
                  <a:pt x="80617" y="2006600"/>
                </a:lnTo>
                <a:lnTo>
                  <a:pt x="82087" y="2019300"/>
                </a:lnTo>
                <a:lnTo>
                  <a:pt x="88308" y="2019300"/>
                </a:lnTo>
                <a:lnTo>
                  <a:pt x="89877" y="2006600"/>
                </a:lnTo>
                <a:close/>
              </a:path>
              <a:path w="1007745" h="2019300">
                <a:moveTo>
                  <a:pt x="45601" y="1993900"/>
                </a:moveTo>
                <a:lnTo>
                  <a:pt x="43437" y="1993900"/>
                </a:lnTo>
                <a:lnTo>
                  <a:pt x="45389" y="2006600"/>
                </a:lnTo>
                <a:lnTo>
                  <a:pt x="45556" y="2006600"/>
                </a:lnTo>
                <a:lnTo>
                  <a:pt x="45601" y="1993900"/>
                </a:lnTo>
                <a:close/>
              </a:path>
              <a:path w="1007745" h="2019300">
                <a:moveTo>
                  <a:pt x="46687" y="1993900"/>
                </a:moveTo>
                <a:lnTo>
                  <a:pt x="45556" y="2006600"/>
                </a:lnTo>
                <a:lnTo>
                  <a:pt x="50476" y="2006600"/>
                </a:lnTo>
                <a:lnTo>
                  <a:pt x="46687" y="1993900"/>
                </a:lnTo>
                <a:close/>
              </a:path>
              <a:path w="1007745" h="2019300">
                <a:moveTo>
                  <a:pt x="77411" y="1993900"/>
                </a:moveTo>
                <a:lnTo>
                  <a:pt x="80757" y="2006600"/>
                </a:lnTo>
                <a:lnTo>
                  <a:pt x="82186" y="2006600"/>
                </a:lnTo>
                <a:lnTo>
                  <a:pt x="77411" y="1993900"/>
                </a:lnTo>
                <a:close/>
              </a:path>
              <a:path w="1007745" h="2019300">
                <a:moveTo>
                  <a:pt x="87280" y="1993900"/>
                </a:moveTo>
                <a:lnTo>
                  <a:pt x="80121" y="1993900"/>
                </a:lnTo>
                <a:lnTo>
                  <a:pt x="82186" y="2006600"/>
                </a:lnTo>
                <a:lnTo>
                  <a:pt x="85056" y="2006600"/>
                </a:lnTo>
                <a:lnTo>
                  <a:pt x="87381" y="1995665"/>
                </a:lnTo>
                <a:lnTo>
                  <a:pt x="87280" y="1993900"/>
                </a:lnTo>
                <a:close/>
              </a:path>
              <a:path w="1007745" h="2019300">
                <a:moveTo>
                  <a:pt x="90451" y="1993900"/>
                </a:moveTo>
                <a:lnTo>
                  <a:pt x="87757" y="1993900"/>
                </a:lnTo>
                <a:lnTo>
                  <a:pt x="87381" y="1995665"/>
                </a:lnTo>
                <a:lnTo>
                  <a:pt x="88007" y="2006600"/>
                </a:lnTo>
                <a:lnTo>
                  <a:pt x="89744" y="2006600"/>
                </a:lnTo>
                <a:lnTo>
                  <a:pt x="90451" y="1993900"/>
                </a:lnTo>
                <a:close/>
              </a:path>
              <a:path w="1007745" h="2019300">
                <a:moveTo>
                  <a:pt x="87757" y="1993900"/>
                </a:moveTo>
                <a:lnTo>
                  <a:pt x="87280" y="1993900"/>
                </a:lnTo>
                <a:lnTo>
                  <a:pt x="87381" y="1995665"/>
                </a:lnTo>
                <a:lnTo>
                  <a:pt x="87757" y="1993900"/>
                </a:lnTo>
                <a:close/>
              </a:path>
              <a:path w="1007745" h="2019300">
                <a:moveTo>
                  <a:pt x="74996" y="1990946"/>
                </a:moveTo>
                <a:lnTo>
                  <a:pt x="74697" y="1993900"/>
                </a:lnTo>
                <a:lnTo>
                  <a:pt x="75391" y="1993900"/>
                </a:lnTo>
                <a:lnTo>
                  <a:pt x="74996" y="1990946"/>
                </a:lnTo>
                <a:close/>
              </a:path>
              <a:path w="1007745" h="2019300">
                <a:moveTo>
                  <a:pt x="75173" y="1989189"/>
                </a:moveTo>
                <a:lnTo>
                  <a:pt x="74996" y="1990946"/>
                </a:lnTo>
                <a:lnTo>
                  <a:pt x="75391" y="1993900"/>
                </a:lnTo>
                <a:lnTo>
                  <a:pt x="75173" y="1989189"/>
                </a:lnTo>
                <a:close/>
              </a:path>
              <a:path w="1007745" h="2019300">
                <a:moveTo>
                  <a:pt x="80817" y="1968500"/>
                </a:moveTo>
                <a:lnTo>
                  <a:pt x="75330" y="1968500"/>
                </a:lnTo>
                <a:lnTo>
                  <a:pt x="76888" y="1981200"/>
                </a:lnTo>
                <a:lnTo>
                  <a:pt x="75981" y="1981200"/>
                </a:lnTo>
                <a:lnTo>
                  <a:pt x="75173" y="1989189"/>
                </a:lnTo>
                <a:lnTo>
                  <a:pt x="75391" y="1993900"/>
                </a:lnTo>
                <a:lnTo>
                  <a:pt x="81908" y="1993900"/>
                </a:lnTo>
                <a:lnTo>
                  <a:pt x="80493" y="1981200"/>
                </a:lnTo>
                <a:lnTo>
                  <a:pt x="80817" y="1968500"/>
                </a:lnTo>
                <a:close/>
              </a:path>
              <a:path w="1007745" h="2019300">
                <a:moveTo>
                  <a:pt x="83560" y="1986408"/>
                </a:moveTo>
                <a:lnTo>
                  <a:pt x="81908" y="1993900"/>
                </a:lnTo>
                <a:lnTo>
                  <a:pt x="84783" y="1993900"/>
                </a:lnTo>
                <a:lnTo>
                  <a:pt x="83560" y="1986408"/>
                </a:lnTo>
                <a:close/>
              </a:path>
              <a:path w="1007745" h="2019300">
                <a:moveTo>
                  <a:pt x="72985" y="1968500"/>
                </a:moveTo>
                <a:lnTo>
                  <a:pt x="73693" y="1981200"/>
                </a:lnTo>
                <a:lnTo>
                  <a:pt x="74996" y="1990946"/>
                </a:lnTo>
                <a:lnTo>
                  <a:pt x="75173" y="1989189"/>
                </a:lnTo>
                <a:lnTo>
                  <a:pt x="74805" y="1981200"/>
                </a:lnTo>
                <a:lnTo>
                  <a:pt x="76888" y="1981200"/>
                </a:lnTo>
                <a:lnTo>
                  <a:pt x="72985" y="1968500"/>
                </a:lnTo>
                <a:close/>
              </a:path>
              <a:path w="1007745" h="2019300">
                <a:moveTo>
                  <a:pt x="84709" y="1981200"/>
                </a:moveTo>
                <a:lnTo>
                  <a:pt x="82710" y="1981200"/>
                </a:lnTo>
                <a:lnTo>
                  <a:pt x="83560" y="1986408"/>
                </a:lnTo>
                <a:lnTo>
                  <a:pt x="84709" y="1981200"/>
                </a:lnTo>
                <a:close/>
              </a:path>
              <a:path w="1007745" h="2019300">
                <a:moveTo>
                  <a:pt x="87370" y="1968500"/>
                </a:moveTo>
                <a:lnTo>
                  <a:pt x="85455" y="1968500"/>
                </a:lnTo>
                <a:lnTo>
                  <a:pt x="85162" y="1981200"/>
                </a:lnTo>
                <a:lnTo>
                  <a:pt x="88531" y="1981200"/>
                </a:lnTo>
                <a:lnTo>
                  <a:pt x="87370" y="1968500"/>
                </a:lnTo>
                <a:close/>
              </a:path>
              <a:path w="1007745" h="2019300">
                <a:moveTo>
                  <a:pt x="76076" y="1943100"/>
                </a:moveTo>
                <a:lnTo>
                  <a:pt x="65860" y="1943100"/>
                </a:lnTo>
                <a:lnTo>
                  <a:pt x="67831" y="1955800"/>
                </a:lnTo>
                <a:lnTo>
                  <a:pt x="69212" y="1968500"/>
                </a:lnTo>
                <a:lnTo>
                  <a:pt x="70769" y="1968500"/>
                </a:lnTo>
                <a:lnTo>
                  <a:pt x="71322" y="1962450"/>
                </a:lnTo>
                <a:lnTo>
                  <a:pt x="70849" y="1955800"/>
                </a:lnTo>
                <a:lnTo>
                  <a:pt x="77162" y="1955800"/>
                </a:lnTo>
                <a:lnTo>
                  <a:pt x="76076" y="1943100"/>
                </a:lnTo>
                <a:close/>
              </a:path>
              <a:path w="1007745" h="2019300">
                <a:moveTo>
                  <a:pt x="71322" y="1962450"/>
                </a:moveTo>
                <a:lnTo>
                  <a:pt x="70769" y="1968500"/>
                </a:lnTo>
                <a:lnTo>
                  <a:pt x="71752" y="1968500"/>
                </a:lnTo>
                <a:lnTo>
                  <a:pt x="71322" y="1962450"/>
                </a:lnTo>
                <a:close/>
              </a:path>
              <a:path w="1007745" h="2019300">
                <a:moveTo>
                  <a:pt x="77322" y="1955800"/>
                </a:moveTo>
                <a:lnTo>
                  <a:pt x="71930" y="1955800"/>
                </a:lnTo>
                <a:lnTo>
                  <a:pt x="71322" y="1962450"/>
                </a:lnTo>
                <a:lnTo>
                  <a:pt x="71752" y="1968500"/>
                </a:lnTo>
                <a:lnTo>
                  <a:pt x="77090" y="1968500"/>
                </a:lnTo>
                <a:lnTo>
                  <a:pt x="77322" y="1955800"/>
                </a:lnTo>
                <a:close/>
              </a:path>
              <a:path w="1007745" h="2019300">
                <a:moveTo>
                  <a:pt x="79134" y="1944040"/>
                </a:moveTo>
                <a:lnTo>
                  <a:pt x="78398" y="1948428"/>
                </a:lnTo>
                <a:lnTo>
                  <a:pt x="79155" y="1955800"/>
                </a:lnTo>
                <a:lnTo>
                  <a:pt x="77322" y="1955800"/>
                </a:lnTo>
                <a:lnTo>
                  <a:pt x="81140" y="1968500"/>
                </a:lnTo>
                <a:lnTo>
                  <a:pt x="80003" y="1955800"/>
                </a:lnTo>
                <a:lnTo>
                  <a:pt x="79409" y="1945192"/>
                </a:lnTo>
                <a:lnTo>
                  <a:pt x="79134" y="1944040"/>
                </a:lnTo>
                <a:close/>
              </a:path>
              <a:path w="1007745" h="2019300">
                <a:moveTo>
                  <a:pt x="36911" y="1943100"/>
                </a:moveTo>
                <a:lnTo>
                  <a:pt x="37755" y="1955800"/>
                </a:lnTo>
                <a:lnTo>
                  <a:pt x="39206" y="1955800"/>
                </a:lnTo>
                <a:lnTo>
                  <a:pt x="39375" y="1951789"/>
                </a:lnTo>
                <a:lnTo>
                  <a:pt x="36911" y="1943100"/>
                </a:lnTo>
                <a:close/>
              </a:path>
              <a:path w="1007745" h="2019300">
                <a:moveTo>
                  <a:pt x="39399" y="1951220"/>
                </a:moveTo>
                <a:lnTo>
                  <a:pt x="39375" y="1951789"/>
                </a:lnTo>
                <a:lnTo>
                  <a:pt x="40512" y="1955800"/>
                </a:lnTo>
                <a:lnTo>
                  <a:pt x="39399" y="1951220"/>
                </a:lnTo>
                <a:close/>
              </a:path>
              <a:path w="1007745" h="2019300">
                <a:moveTo>
                  <a:pt x="42077" y="1943100"/>
                </a:moveTo>
                <a:lnTo>
                  <a:pt x="39741" y="1943100"/>
                </a:lnTo>
                <a:lnTo>
                  <a:pt x="41047" y="1955800"/>
                </a:lnTo>
                <a:lnTo>
                  <a:pt x="42077" y="1943100"/>
                </a:lnTo>
                <a:close/>
              </a:path>
              <a:path w="1007745" h="2019300">
                <a:moveTo>
                  <a:pt x="50900" y="1943100"/>
                </a:moveTo>
                <a:lnTo>
                  <a:pt x="46714" y="1943100"/>
                </a:lnTo>
                <a:lnTo>
                  <a:pt x="49381" y="1955800"/>
                </a:lnTo>
                <a:lnTo>
                  <a:pt x="50900" y="1943100"/>
                </a:lnTo>
                <a:close/>
              </a:path>
              <a:path w="1007745" h="2019300">
                <a:moveTo>
                  <a:pt x="78398" y="1948428"/>
                </a:moveTo>
                <a:lnTo>
                  <a:pt x="77162" y="1955800"/>
                </a:lnTo>
                <a:lnTo>
                  <a:pt x="79155" y="1955800"/>
                </a:lnTo>
                <a:lnTo>
                  <a:pt x="78398" y="1948428"/>
                </a:lnTo>
                <a:close/>
              </a:path>
              <a:path w="1007745" h="2019300">
                <a:moveTo>
                  <a:pt x="79409" y="1945192"/>
                </a:moveTo>
                <a:lnTo>
                  <a:pt x="80003" y="1955800"/>
                </a:lnTo>
                <a:lnTo>
                  <a:pt x="81941" y="1955800"/>
                </a:lnTo>
                <a:lnTo>
                  <a:pt x="79409" y="1945192"/>
                </a:lnTo>
                <a:close/>
              </a:path>
              <a:path w="1007745" h="2019300">
                <a:moveTo>
                  <a:pt x="83567" y="1930400"/>
                </a:moveTo>
                <a:lnTo>
                  <a:pt x="75102" y="1930400"/>
                </a:lnTo>
                <a:lnTo>
                  <a:pt x="76245" y="1943100"/>
                </a:lnTo>
                <a:lnTo>
                  <a:pt x="80986" y="1943100"/>
                </a:lnTo>
                <a:lnTo>
                  <a:pt x="83728" y="1955800"/>
                </a:lnTo>
                <a:lnTo>
                  <a:pt x="83567" y="1930400"/>
                </a:lnTo>
                <a:close/>
              </a:path>
              <a:path w="1007745" h="2019300">
                <a:moveTo>
                  <a:pt x="39430" y="1930400"/>
                </a:moveTo>
                <a:lnTo>
                  <a:pt x="38653" y="1930400"/>
                </a:lnTo>
                <a:lnTo>
                  <a:pt x="37425" y="1943100"/>
                </a:lnTo>
                <a:lnTo>
                  <a:pt x="39399" y="1951220"/>
                </a:lnTo>
                <a:lnTo>
                  <a:pt x="39741" y="1943100"/>
                </a:lnTo>
                <a:lnTo>
                  <a:pt x="40777" y="1943100"/>
                </a:lnTo>
                <a:lnTo>
                  <a:pt x="39430" y="1930400"/>
                </a:lnTo>
                <a:close/>
              </a:path>
              <a:path w="1007745" h="2019300">
                <a:moveTo>
                  <a:pt x="78910" y="1943100"/>
                </a:moveTo>
                <a:lnTo>
                  <a:pt x="77852" y="1943100"/>
                </a:lnTo>
                <a:lnTo>
                  <a:pt x="78398" y="1948428"/>
                </a:lnTo>
                <a:lnTo>
                  <a:pt x="79134" y="1944040"/>
                </a:lnTo>
                <a:lnTo>
                  <a:pt x="78910" y="1943100"/>
                </a:lnTo>
                <a:close/>
              </a:path>
              <a:path w="1007745" h="2019300">
                <a:moveTo>
                  <a:pt x="79292" y="1943100"/>
                </a:moveTo>
                <a:lnTo>
                  <a:pt x="79134" y="1944040"/>
                </a:lnTo>
                <a:lnTo>
                  <a:pt x="79409" y="1945192"/>
                </a:lnTo>
                <a:lnTo>
                  <a:pt x="79292" y="1943100"/>
                </a:lnTo>
                <a:close/>
              </a:path>
              <a:path w="1007745" h="2019300">
                <a:moveTo>
                  <a:pt x="39430" y="1930400"/>
                </a:moveTo>
                <a:lnTo>
                  <a:pt x="40777" y="1943100"/>
                </a:lnTo>
                <a:lnTo>
                  <a:pt x="41042" y="1943100"/>
                </a:lnTo>
                <a:lnTo>
                  <a:pt x="39430" y="1930400"/>
                </a:lnTo>
                <a:close/>
              </a:path>
              <a:path w="1007745" h="2019300">
                <a:moveTo>
                  <a:pt x="37778" y="1905000"/>
                </a:moveTo>
                <a:lnTo>
                  <a:pt x="33388" y="1905000"/>
                </a:lnTo>
                <a:lnTo>
                  <a:pt x="32463" y="1917700"/>
                </a:lnTo>
                <a:lnTo>
                  <a:pt x="34013" y="1930400"/>
                </a:lnTo>
                <a:lnTo>
                  <a:pt x="39430" y="1930400"/>
                </a:lnTo>
                <a:lnTo>
                  <a:pt x="41042" y="1943100"/>
                </a:lnTo>
                <a:lnTo>
                  <a:pt x="43991" y="1943100"/>
                </a:lnTo>
                <a:lnTo>
                  <a:pt x="39903" y="1917700"/>
                </a:lnTo>
                <a:lnTo>
                  <a:pt x="35595" y="1917700"/>
                </a:lnTo>
                <a:lnTo>
                  <a:pt x="37744" y="1906426"/>
                </a:lnTo>
                <a:lnTo>
                  <a:pt x="37778" y="1905000"/>
                </a:lnTo>
                <a:close/>
              </a:path>
              <a:path w="1007745" h="2019300">
                <a:moveTo>
                  <a:pt x="46586" y="1930400"/>
                </a:moveTo>
                <a:lnTo>
                  <a:pt x="43133" y="1930400"/>
                </a:lnTo>
                <a:lnTo>
                  <a:pt x="44333" y="1943100"/>
                </a:lnTo>
                <a:lnTo>
                  <a:pt x="46586" y="1930400"/>
                </a:lnTo>
                <a:close/>
              </a:path>
              <a:path w="1007745" h="2019300">
                <a:moveTo>
                  <a:pt x="54486" y="1930400"/>
                </a:moveTo>
                <a:lnTo>
                  <a:pt x="50469" y="1930400"/>
                </a:lnTo>
                <a:lnTo>
                  <a:pt x="50051" y="1943100"/>
                </a:lnTo>
                <a:lnTo>
                  <a:pt x="54984" y="1943100"/>
                </a:lnTo>
                <a:lnTo>
                  <a:pt x="54486" y="1930400"/>
                </a:lnTo>
                <a:close/>
              </a:path>
              <a:path w="1007745" h="2019300">
                <a:moveTo>
                  <a:pt x="55492" y="1930400"/>
                </a:moveTo>
                <a:lnTo>
                  <a:pt x="55846" y="1943100"/>
                </a:lnTo>
                <a:lnTo>
                  <a:pt x="58305" y="1943100"/>
                </a:lnTo>
                <a:lnTo>
                  <a:pt x="55492" y="1930400"/>
                </a:lnTo>
                <a:close/>
              </a:path>
              <a:path w="1007745" h="2019300">
                <a:moveTo>
                  <a:pt x="58597" y="1905000"/>
                </a:moveTo>
                <a:lnTo>
                  <a:pt x="54183" y="1905000"/>
                </a:lnTo>
                <a:lnTo>
                  <a:pt x="56151" y="1917700"/>
                </a:lnTo>
                <a:lnTo>
                  <a:pt x="56509" y="1917700"/>
                </a:lnTo>
                <a:lnTo>
                  <a:pt x="57035" y="1929920"/>
                </a:lnTo>
                <a:lnTo>
                  <a:pt x="57106" y="1930400"/>
                </a:lnTo>
                <a:lnTo>
                  <a:pt x="59764" y="1930400"/>
                </a:lnTo>
                <a:lnTo>
                  <a:pt x="60855" y="1943100"/>
                </a:lnTo>
                <a:lnTo>
                  <a:pt x="61469" y="1943100"/>
                </a:lnTo>
                <a:lnTo>
                  <a:pt x="62107" y="1930400"/>
                </a:lnTo>
                <a:lnTo>
                  <a:pt x="59906" y="1917700"/>
                </a:lnTo>
                <a:lnTo>
                  <a:pt x="58597" y="1905000"/>
                </a:lnTo>
                <a:close/>
              </a:path>
              <a:path w="1007745" h="2019300">
                <a:moveTo>
                  <a:pt x="79179" y="1917700"/>
                </a:moveTo>
                <a:lnTo>
                  <a:pt x="60261" y="1917700"/>
                </a:lnTo>
                <a:lnTo>
                  <a:pt x="62302" y="1930400"/>
                </a:lnTo>
                <a:lnTo>
                  <a:pt x="65194" y="1943100"/>
                </a:lnTo>
                <a:lnTo>
                  <a:pt x="75516" y="1943100"/>
                </a:lnTo>
                <a:lnTo>
                  <a:pt x="73663" y="1930400"/>
                </a:lnTo>
                <a:lnTo>
                  <a:pt x="76841" y="1930400"/>
                </a:lnTo>
                <a:lnTo>
                  <a:pt x="79179" y="1917700"/>
                </a:lnTo>
                <a:close/>
              </a:path>
              <a:path w="1007745" h="2019300">
                <a:moveTo>
                  <a:pt x="55215" y="1917700"/>
                </a:moveTo>
                <a:lnTo>
                  <a:pt x="45342" y="1917700"/>
                </a:lnTo>
                <a:lnTo>
                  <a:pt x="44867" y="1930400"/>
                </a:lnTo>
                <a:lnTo>
                  <a:pt x="57056" y="1930400"/>
                </a:lnTo>
                <a:lnTo>
                  <a:pt x="57035" y="1929920"/>
                </a:lnTo>
                <a:lnTo>
                  <a:pt x="55215" y="1917700"/>
                </a:lnTo>
                <a:close/>
              </a:path>
              <a:path w="1007745" h="2019300">
                <a:moveTo>
                  <a:pt x="57035" y="1929920"/>
                </a:moveTo>
                <a:lnTo>
                  <a:pt x="57056" y="1930400"/>
                </a:lnTo>
                <a:lnTo>
                  <a:pt x="57035" y="1929920"/>
                </a:lnTo>
                <a:close/>
              </a:path>
              <a:path w="1007745" h="2019300">
                <a:moveTo>
                  <a:pt x="80791" y="1917700"/>
                </a:moveTo>
                <a:lnTo>
                  <a:pt x="79179" y="1917700"/>
                </a:lnTo>
                <a:lnTo>
                  <a:pt x="79705" y="1930400"/>
                </a:lnTo>
                <a:lnTo>
                  <a:pt x="80791" y="1917700"/>
                </a:lnTo>
                <a:close/>
              </a:path>
              <a:path w="1007745" h="2019300">
                <a:moveTo>
                  <a:pt x="37885" y="1905688"/>
                </a:moveTo>
                <a:lnTo>
                  <a:pt x="37901" y="1909234"/>
                </a:lnTo>
                <a:lnTo>
                  <a:pt x="38148" y="1917700"/>
                </a:lnTo>
                <a:lnTo>
                  <a:pt x="39740" y="1917700"/>
                </a:lnTo>
                <a:lnTo>
                  <a:pt x="37885" y="1905688"/>
                </a:lnTo>
                <a:close/>
              </a:path>
              <a:path w="1007745" h="2019300">
                <a:moveTo>
                  <a:pt x="52497" y="1905000"/>
                </a:moveTo>
                <a:lnTo>
                  <a:pt x="42539" y="1905000"/>
                </a:lnTo>
                <a:lnTo>
                  <a:pt x="43936" y="1917700"/>
                </a:lnTo>
                <a:lnTo>
                  <a:pt x="52905" y="1917700"/>
                </a:lnTo>
                <a:lnTo>
                  <a:pt x="52497" y="1905000"/>
                </a:lnTo>
                <a:close/>
              </a:path>
              <a:path w="1007745" h="2019300">
                <a:moveTo>
                  <a:pt x="71036" y="1905000"/>
                </a:moveTo>
                <a:lnTo>
                  <a:pt x="58814" y="1905000"/>
                </a:lnTo>
                <a:lnTo>
                  <a:pt x="61160" y="1917700"/>
                </a:lnTo>
                <a:lnTo>
                  <a:pt x="75495" y="1917700"/>
                </a:lnTo>
                <a:lnTo>
                  <a:pt x="71036" y="1905000"/>
                </a:lnTo>
                <a:close/>
              </a:path>
              <a:path w="1007745" h="2019300">
                <a:moveTo>
                  <a:pt x="75456" y="1906426"/>
                </a:moveTo>
                <a:lnTo>
                  <a:pt x="75912" y="1917700"/>
                </a:lnTo>
                <a:lnTo>
                  <a:pt x="77622" y="1917700"/>
                </a:lnTo>
                <a:lnTo>
                  <a:pt x="76140" y="1909234"/>
                </a:lnTo>
                <a:lnTo>
                  <a:pt x="75456" y="1906426"/>
                </a:lnTo>
                <a:close/>
              </a:path>
              <a:path w="1007745" h="2019300">
                <a:moveTo>
                  <a:pt x="78215" y="1905000"/>
                </a:moveTo>
                <a:lnTo>
                  <a:pt x="75398" y="1905000"/>
                </a:lnTo>
                <a:lnTo>
                  <a:pt x="76140" y="1909234"/>
                </a:lnTo>
                <a:lnTo>
                  <a:pt x="78201" y="1917700"/>
                </a:lnTo>
                <a:lnTo>
                  <a:pt x="78215" y="1905000"/>
                </a:lnTo>
                <a:close/>
              </a:path>
              <a:path w="1007745" h="2019300">
                <a:moveTo>
                  <a:pt x="75398" y="1905000"/>
                </a:moveTo>
                <a:lnTo>
                  <a:pt x="75456" y="1906426"/>
                </a:lnTo>
                <a:lnTo>
                  <a:pt x="76140" y="1909234"/>
                </a:lnTo>
                <a:lnTo>
                  <a:pt x="75398" y="1905000"/>
                </a:lnTo>
                <a:close/>
              </a:path>
              <a:path w="1007745" h="2019300">
                <a:moveTo>
                  <a:pt x="75398" y="1905000"/>
                </a:moveTo>
                <a:lnTo>
                  <a:pt x="75108" y="1905000"/>
                </a:lnTo>
                <a:lnTo>
                  <a:pt x="75456" y="1906426"/>
                </a:lnTo>
                <a:lnTo>
                  <a:pt x="75398" y="1905000"/>
                </a:lnTo>
                <a:close/>
              </a:path>
              <a:path w="1007745" h="2019300">
                <a:moveTo>
                  <a:pt x="38016" y="1905000"/>
                </a:moveTo>
                <a:lnTo>
                  <a:pt x="37778" y="1905000"/>
                </a:lnTo>
                <a:lnTo>
                  <a:pt x="37885" y="1905688"/>
                </a:lnTo>
                <a:lnTo>
                  <a:pt x="38016" y="1905000"/>
                </a:lnTo>
                <a:close/>
              </a:path>
              <a:path w="1007745" h="2019300">
                <a:moveTo>
                  <a:pt x="37191" y="1892300"/>
                </a:moveTo>
                <a:lnTo>
                  <a:pt x="32857" y="1892300"/>
                </a:lnTo>
                <a:lnTo>
                  <a:pt x="33360" y="1905000"/>
                </a:lnTo>
                <a:lnTo>
                  <a:pt x="39027" y="1905000"/>
                </a:lnTo>
                <a:lnTo>
                  <a:pt x="37191" y="1892300"/>
                </a:lnTo>
                <a:close/>
              </a:path>
              <a:path w="1007745" h="2019300">
                <a:moveTo>
                  <a:pt x="73828" y="1892300"/>
                </a:moveTo>
                <a:lnTo>
                  <a:pt x="38018" y="1892300"/>
                </a:lnTo>
                <a:lnTo>
                  <a:pt x="40547" y="1905000"/>
                </a:lnTo>
                <a:lnTo>
                  <a:pt x="74844" y="1905000"/>
                </a:lnTo>
                <a:lnTo>
                  <a:pt x="73828" y="1892300"/>
                </a:lnTo>
                <a:close/>
              </a:path>
              <a:path w="1007745" h="2019300">
                <a:moveTo>
                  <a:pt x="75791" y="1892300"/>
                </a:moveTo>
                <a:lnTo>
                  <a:pt x="77202" y="1905000"/>
                </a:lnTo>
                <a:lnTo>
                  <a:pt x="77473" y="1905000"/>
                </a:lnTo>
                <a:lnTo>
                  <a:pt x="75791" y="1892300"/>
                </a:lnTo>
                <a:close/>
              </a:path>
              <a:path w="1007745" h="2019300">
                <a:moveTo>
                  <a:pt x="29950" y="1879600"/>
                </a:moveTo>
                <a:lnTo>
                  <a:pt x="29766" y="1892300"/>
                </a:lnTo>
                <a:lnTo>
                  <a:pt x="32454" y="1892300"/>
                </a:lnTo>
                <a:lnTo>
                  <a:pt x="32735" y="1890770"/>
                </a:lnTo>
                <a:lnTo>
                  <a:pt x="29950" y="1879600"/>
                </a:lnTo>
                <a:close/>
              </a:path>
              <a:path w="1007745" h="2019300">
                <a:moveTo>
                  <a:pt x="32735" y="1890770"/>
                </a:moveTo>
                <a:lnTo>
                  <a:pt x="32454" y="1892300"/>
                </a:lnTo>
                <a:lnTo>
                  <a:pt x="33116" y="1892300"/>
                </a:lnTo>
                <a:lnTo>
                  <a:pt x="32735" y="1890770"/>
                </a:lnTo>
                <a:close/>
              </a:path>
              <a:path w="1007745" h="2019300">
                <a:moveTo>
                  <a:pt x="33964" y="1884061"/>
                </a:moveTo>
                <a:lnTo>
                  <a:pt x="32735" y="1890770"/>
                </a:lnTo>
                <a:lnTo>
                  <a:pt x="33116" y="1892300"/>
                </a:lnTo>
                <a:lnTo>
                  <a:pt x="34890" y="1892300"/>
                </a:lnTo>
                <a:lnTo>
                  <a:pt x="34864" y="1889207"/>
                </a:lnTo>
                <a:lnTo>
                  <a:pt x="33964" y="1884061"/>
                </a:lnTo>
                <a:close/>
              </a:path>
              <a:path w="1007745" h="2019300">
                <a:moveTo>
                  <a:pt x="34821" y="1884101"/>
                </a:moveTo>
                <a:lnTo>
                  <a:pt x="34864" y="1889207"/>
                </a:lnTo>
                <a:lnTo>
                  <a:pt x="35405" y="1892300"/>
                </a:lnTo>
                <a:lnTo>
                  <a:pt x="37800" y="1892300"/>
                </a:lnTo>
                <a:lnTo>
                  <a:pt x="34821" y="1884101"/>
                </a:lnTo>
                <a:close/>
              </a:path>
              <a:path w="1007745" h="2019300">
                <a:moveTo>
                  <a:pt x="73931" y="1879600"/>
                </a:moveTo>
                <a:lnTo>
                  <a:pt x="37381" y="1879600"/>
                </a:lnTo>
                <a:lnTo>
                  <a:pt x="37800" y="1892300"/>
                </a:lnTo>
                <a:lnTo>
                  <a:pt x="72835" y="1892300"/>
                </a:lnTo>
                <a:lnTo>
                  <a:pt x="73931" y="1879600"/>
                </a:lnTo>
                <a:close/>
              </a:path>
              <a:path w="1007745" h="2019300">
                <a:moveTo>
                  <a:pt x="34247" y="1882522"/>
                </a:moveTo>
                <a:lnTo>
                  <a:pt x="33964" y="1884061"/>
                </a:lnTo>
                <a:lnTo>
                  <a:pt x="34864" y="1889207"/>
                </a:lnTo>
                <a:lnTo>
                  <a:pt x="34806" y="1884061"/>
                </a:lnTo>
                <a:lnTo>
                  <a:pt x="34247" y="1882522"/>
                </a:lnTo>
                <a:close/>
              </a:path>
              <a:path w="1007745" h="2019300">
                <a:moveTo>
                  <a:pt x="34782" y="1879600"/>
                </a:moveTo>
                <a:lnTo>
                  <a:pt x="34247" y="1882522"/>
                </a:lnTo>
                <a:lnTo>
                  <a:pt x="34821" y="1884101"/>
                </a:lnTo>
                <a:lnTo>
                  <a:pt x="34782" y="1879600"/>
                </a:lnTo>
                <a:close/>
              </a:path>
              <a:path w="1007745" h="2019300">
                <a:moveTo>
                  <a:pt x="33185" y="1879600"/>
                </a:moveTo>
                <a:lnTo>
                  <a:pt x="33964" y="1884061"/>
                </a:lnTo>
                <a:lnTo>
                  <a:pt x="34247" y="1882522"/>
                </a:lnTo>
                <a:lnTo>
                  <a:pt x="33185" y="1879600"/>
                </a:lnTo>
                <a:close/>
              </a:path>
              <a:path w="1007745" h="2019300">
                <a:moveTo>
                  <a:pt x="34627" y="1866900"/>
                </a:moveTo>
                <a:lnTo>
                  <a:pt x="27379" y="1866900"/>
                </a:lnTo>
                <a:lnTo>
                  <a:pt x="27912" y="1879600"/>
                </a:lnTo>
                <a:lnTo>
                  <a:pt x="33522" y="1879600"/>
                </a:lnTo>
                <a:lnTo>
                  <a:pt x="34627" y="1866900"/>
                </a:lnTo>
                <a:close/>
              </a:path>
              <a:path w="1007745" h="2019300">
                <a:moveTo>
                  <a:pt x="52829" y="1841500"/>
                </a:moveTo>
                <a:lnTo>
                  <a:pt x="35576" y="1841500"/>
                </a:lnTo>
                <a:lnTo>
                  <a:pt x="36603" y="1854200"/>
                </a:lnTo>
                <a:lnTo>
                  <a:pt x="34415" y="1854200"/>
                </a:lnTo>
                <a:lnTo>
                  <a:pt x="35742" y="1866900"/>
                </a:lnTo>
                <a:lnTo>
                  <a:pt x="34801" y="1879600"/>
                </a:lnTo>
                <a:lnTo>
                  <a:pt x="72174" y="1879600"/>
                </a:lnTo>
                <a:lnTo>
                  <a:pt x="70812" y="1866900"/>
                </a:lnTo>
                <a:lnTo>
                  <a:pt x="51908" y="1866900"/>
                </a:lnTo>
                <a:lnTo>
                  <a:pt x="52117" y="1865461"/>
                </a:lnTo>
                <a:lnTo>
                  <a:pt x="49458" y="1854200"/>
                </a:lnTo>
                <a:lnTo>
                  <a:pt x="53170" y="1846164"/>
                </a:lnTo>
                <a:lnTo>
                  <a:pt x="52829" y="1841500"/>
                </a:lnTo>
                <a:close/>
              </a:path>
              <a:path w="1007745" h="2019300">
                <a:moveTo>
                  <a:pt x="73557" y="1866900"/>
                </a:moveTo>
                <a:lnTo>
                  <a:pt x="72209" y="1866900"/>
                </a:lnTo>
                <a:lnTo>
                  <a:pt x="73298" y="1879600"/>
                </a:lnTo>
                <a:lnTo>
                  <a:pt x="73557" y="1866900"/>
                </a:lnTo>
                <a:close/>
              </a:path>
              <a:path w="1007745" h="2019300">
                <a:moveTo>
                  <a:pt x="30975" y="1854200"/>
                </a:moveTo>
                <a:lnTo>
                  <a:pt x="26432" y="1854200"/>
                </a:lnTo>
                <a:lnTo>
                  <a:pt x="29419" y="1866900"/>
                </a:lnTo>
                <a:lnTo>
                  <a:pt x="31817" y="1866900"/>
                </a:lnTo>
                <a:lnTo>
                  <a:pt x="30975" y="1854200"/>
                </a:lnTo>
                <a:close/>
              </a:path>
              <a:path w="1007745" h="2019300">
                <a:moveTo>
                  <a:pt x="52117" y="1865461"/>
                </a:moveTo>
                <a:lnTo>
                  <a:pt x="51908" y="1866900"/>
                </a:lnTo>
                <a:lnTo>
                  <a:pt x="52457" y="1866900"/>
                </a:lnTo>
                <a:lnTo>
                  <a:pt x="52117" y="1865461"/>
                </a:lnTo>
                <a:close/>
              </a:path>
              <a:path w="1007745" h="2019300">
                <a:moveTo>
                  <a:pt x="67256" y="1841500"/>
                </a:moveTo>
                <a:lnTo>
                  <a:pt x="55325" y="1841500"/>
                </a:lnTo>
                <a:lnTo>
                  <a:pt x="53170" y="1846164"/>
                </a:lnTo>
                <a:lnTo>
                  <a:pt x="53757" y="1854200"/>
                </a:lnTo>
                <a:lnTo>
                  <a:pt x="52117" y="1865461"/>
                </a:lnTo>
                <a:lnTo>
                  <a:pt x="52457" y="1866900"/>
                </a:lnTo>
                <a:lnTo>
                  <a:pt x="71262" y="1866900"/>
                </a:lnTo>
                <a:lnTo>
                  <a:pt x="71443" y="1854200"/>
                </a:lnTo>
                <a:lnTo>
                  <a:pt x="67782" y="1854200"/>
                </a:lnTo>
                <a:lnTo>
                  <a:pt x="67256" y="1841500"/>
                </a:lnTo>
                <a:close/>
              </a:path>
              <a:path w="1007745" h="2019300">
                <a:moveTo>
                  <a:pt x="33893" y="1841500"/>
                </a:moveTo>
                <a:lnTo>
                  <a:pt x="22089" y="1841500"/>
                </a:lnTo>
                <a:lnTo>
                  <a:pt x="23768" y="1854200"/>
                </a:lnTo>
                <a:lnTo>
                  <a:pt x="32031" y="1854200"/>
                </a:lnTo>
                <a:lnTo>
                  <a:pt x="33893" y="1841500"/>
                </a:lnTo>
                <a:close/>
              </a:path>
              <a:path w="1007745" h="2019300">
                <a:moveTo>
                  <a:pt x="69114" y="1841500"/>
                </a:moveTo>
                <a:lnTo>
                  <a:pt x="67256" y="1841500"/>
                </a:lnTo>
                <a:lnTo>
                  <a:pt x="70966" y="1854200"/>
                </a:lnTo>
                <a:lnTo>
                  <a:pt x="72374" y="1854200"/>
                </a:lnTo>
                <a:lnTo>
                  <a:pt x="69114" y="1841500"/>
                </a:lnTo>
                <a:close/>
              </a:path>
              <a:path w="1007745" h="2019300">
                <a:moveTo>
                  <a:pt x="55325" y="1841500"/>
                </a:moveTo>
                <a:lnTo>
                  <a:pt x="52829" y="1841500"/>
                </a:lnTo>
                <a:lnTo>
                  <a:pt x="53170" y="1846164"/>
                </a:lnTo>
                <a:lnTo>
                  <a:pt x="55325" y="1841500"/>
                </a:lnTo>
                <a:close/>
              </a:path>
              <a:path w="1007745" h="2019300">
                <a:moveTo>
                  <a:pt x="16804" y="1816100"/>
                </a:moveTo>
                <a:lnTo>
                  <a:pt x="15868" y="1816100"/>
                </a:lnTo>
                <a:lnTo>
                  <a:pt x="16874" y="1828800"/>
                </a:lnTo>
                <a:lnTo>
                  <a:pt x="18265" y="1841500"/>
                </a:lnTo>
                <a:lnTo>
                  <a:pt x="19983" y="1841500"/>
                </a:lnTo>
                <a:lnTo>
                  <a:pt x="19117" y="1828800"/>
                </a:lnTo>
                <a:lnTo>
                  <a:pt x="16804" y="1816100"/>
                </a:lnTo>
                <a:close/>
              </a:path>
              <a:path w="1007745" h="2019300">
                <a:moveTo>
                  <a:pt x="23778" y="1828800"/>
                </a:moveTo>
                <a:lnTo>
                  <a:pt x="23507" y="1828800"/>
                </a:lnTo>
                <a:lnTo>
                  <a:pt x="23333" y="1841500"/>
                </a:lnTo>
                <a:lnTo>
                  <a:pt x="27023" y="1841500"/>
                </a:lnTo>
                <a:lnTo>
                  <a:pt x="23778" y="1828800"/>
                </a:lnTo>
                <a:close/>
              </a:path>
              <a:path w="1007745" h="2019300">
                <a:moveTo>
                  <a:pt x="29852" y="1828800"/>
                </a:moveTo>
                <a:lnTo>
                  <a:pt x="27086" y="1828800"/>
                </a:lnTo>
                <a:lnTo>
                  <a:pt x="27023" y="1841500"/>
                </a:lnTo>
                <a:lnTo>
                  <a:pt x="30915" y="1841500"/>
                </a:lnTo>
                <a:lnTo>
                  <a:pt x="29852" y="1828800"/>
                </a:lnTo>
                <a:close/>
              </a:path>
              <a:path w="1007745" h="2019300">
                <a:moveTo>
                  <a:pt x="67392" y="1828800"/>
                </a:moveTo>
                <a:lnTo>
                  <a:pt x="32787" y="1828800"/>
                </a:lnTo>
                <a:lnTo>
                  <a:pt x="34014" y="1841500"/>
                </a:lnTo>
                <a:lnTo>
                  <a:pt x="67508" y="1841500"/>
                </a:lnTo>
                <a:lnTo>
                  <a:pt x="67392" y="1828800"/>
                </a:lnTo>
                <a:close/>
              </a:path>
              <a:path w="1007745" h="2019300">
                <a:moveTo>
                  <a:pt x="65778" y="1816100"/>
                </a:moveTo>
                <a:lnTo>
                  <a:pt x="30497" y="1816100"/>
                </a:lnTo>
                <a:lnTo>
                  <a:pt x="29831" y="1825777"/>
                </a:lnTo>
                <a:lnTo>
                  <a:pt x="30363" y="1828800"/>
                </a:lnTo>
                <a:lnTo>
                  <a:pt x="67392" y="1828800"/>
                </a:lnTo>
                <a:lnTo>
                  <a:pt x="68597" y="1841500"/>
                </a:lnTo>
                <a:lnTo>
                  <a:pt x="69803" y="1841500"/>
                </a:lnTo>
                <a:lnTo>
                  <a:pt x="67575" y="1828800"/>
                </a:lnTo>
                <a:lnTo>
                  <a:pt x="65778" y="1816100"/>
                </a:lnTo>
                <a:close/>
              </a:path>
              <a:path w="1007745" h="2019300">
                <a:moveTo>
                  <a:pt x="20189" y="1816100"/>
                </a:moveTo>
                <a:lnTo>
                  <a:pt x="16804" y="1816100"/>
                </a:lnTo>
                <a:lnTo>
                  <a:pt x="19263" y="1828800"/>
                </a:lnTo>
                <a:lnTo>
                  <a:pt x="20189" y="1816100"/>
                </a:lnTo>
                <a:close/>
              </a:path>
              <a:path w="1007745" h="2019300">
                <a:moveTo>
                  <a:pt x="63249" y="1767039"/>
                </a:moveTo>
                <a:lnTo>
                  <a:pt x="62900" y="1768268"/>
                </a:lnTo>
                <a:lnTo>
                  <a:pt x="62148" y="1778000"/>
                </a:lnTo>
                <a:lnTo>
                  <a:pt x="13793" y="1778000"/>
                </a:lnTo>
                <a:lnTo>
                  <a:pt x="16095" y="1790700"/>
                </a:lnTo>
                <a:lnTo>
                  <a:pt x="18655" y="1790700"/>
                </a:lnTo>
                <a:lnTo>
                  <a:pt x="18007" y="1798520"/>
                </a:lnTo>
                <a:lnTo>
                  <a:pt x="18674" y="1803400"/>
                </a:lnTo>
                <a:lnTo>
                  <a:pt x="19360" y="1803400"/>
                </a:lnTo>
                <a:lnTo>
                  <a:pt x="20541" y="1816100"/>
                </a:lnTo>
                <a:lnTo>
                  <a:pt x="21404" y="1828800"/>
                </a:lnTo>
                <a:lnTo>
                  <a:pt x="23296" y="1828800"/>
                </a:lnTo>
                <a:lnTo>
                  <a:pt x="22879" y="1816100"/>
                </a:lnTo>
                <a:lnTo>
                  <a:pt x="67406" y="1816100"/>
                </a:lnTo>
                <a:lnTo>
                  <a:pt x="65475" y="1803400"/>
                </a:lnTo>
                <a:lnTo>
                  <a:pt x="64344" y="1790700"/>
                </a:lnTo>
                <a:lnTo>
                  <a:pt x="63999" y="1778000"/>
                </a:lnTo>
                <a:lnTo>
                  <a:pt x="63249" y="1767039"/>
                </a:lnTo>
                <a:close/>
              </a:path>
              <a:path w="1007745" h="2019300">
                <a:moveTo>
                  <a:pt x="26346" y="1816100"/>
                </a:moveTo>
                <a:lnTo>
                  <a:pt x="25099" y="1816100"/>
                </a:lnTo>
                <a:lnTo>
                  <a:pt x="25637" y="1828800"/>
                </a:lnTo>
                <a:lnTo>
                  <a:pt x="26776" y="1828800"/>
                </a:lnTo>
                <a:lnTo>
                  <a:pt x="26767" y="1825777"/>
                </a:lnTo>
                <a:lnTo>
                  <a:pt x="26346" y="1816100"/>
                </a:lnTo>
                <a:close/>
              </a:path>
              <a:path w="1007745" h="2019300">
                <a:moveTo>
                  <a:pt x="26863" y="1827987"/>
                </a:moveTo>
                <a:lnTo>
                  <a:pt x="26776" y="1828800"/>
                </a:lnTo>
                <a:lnTo>
                  <a:pt x="26863" y="1827987"/>
                </a:lnTo>
                <a:close/>
              </a:path>
              <a:path w="1007745" h="2019300">
                <a:moveTo>
                  <a:pt x="28129" y="1816100"/>
                </a:moveTo>
                <a:lnTo>
                  <a:pt x="26863" y="1827987"/>
                </a:lnTo>
                <a:lnTo>
                  <a:pt x="26898" y="1828800"/>
                </a:lnTo>
                <a:lnTo>
                  <a:pt x="29623" y="1828800"/>
                </a:lnTo>
                <a:lnTo>
                  <a:pt x="29831" y="1825777"/>
                </a:lnTo>
                <a:lnTo>
                  <a:pt x="28129" y="1816100"/>
                </a:lnTo>
                <a:close/>
              </a:path>
              <a:path w="1007745" h="2019300">
                <a:moveTo>
                  <a:pt x="29831" y="1825777"/>
                </a:moveTo>
                <a:lnTo>
                  <a:pt x="29623" y="1828800"/>
                </a:lnTo>
                <a:lnTo>
                  <a:pt x="30363" y="1828800"/>
                </a:lnTo>
                <a:lnTo>
                  <a:pt x="29831" y="1825777"/>
                </a:lnTo>
                <a:close/>
              </a:path>
              <a:path w="1007745" h="2019300">
                <a:moveTo>
                  <a:pt x="18168" y="1803400"/>
                </a:moveTo>
                <a:lnTo>
                  <a:pt x="14726" y="1803400"/>
                </a:lnTo>
                <a:lnTo>
                  <a:pt x="16027" y="1816100"/>
                </a:lnTo>
                <a:lnTo>
                  <a:pt x="18168" y="1803400"/>
                </a:lnTo>
                <a:close/>
              </a:path>
              <a:path w="1007745" h="2019300">
                <a:moveTo>
                  <a:pt x="11685" y="1790700"/>
                </a:moveTo>
                <a:lnTo>
                  <a:pt x="9290" y="1790700"/>
                </a:lnTo>
                <a:lnTo>
                  <a:pt x="11023" y="1803400"/>
                </a:lnTo>
                <a:lnTo>
                  <a:pt x="11685" y="1790700"/>
                </a:lnTo>
                <a:close/>
              </a:path>
              <a:path w="1007745" h="2019300">
                <a:moveTo>
                  <a:pt x="17743" y="1801708"/>
                </a:moveTo>
                <a:lnTo>
                  <a:pt x="17603" y="1803400"/>
                </a:lnTo>
                <a:lnTo>
                  <a:pt x="18674" y="1803400"/>
                </a:lnTo>
                <a:lnTo>
                  <a:pt x="17743" y="1801708"/>
                </a:lnTo>
                <a:close/>
              </a:path>
              <a:path w="1007745" h="2019300">
                <a:moveTo>
                  <a:pt x="18007" y="1798520"/>
                </a:moveTo>
                <a:lnTo>
                  <a:pt x="17743" y="1801708"/>
                </a:lnTo>
                <a:lnTo>
                  <a:pt x="18674" y="1803400"/>
                </a:lnTo>
                <a:lnTo>
                  <a:pt x="18007" y="1798520"/>
                </a:lnTo>
                <a:close/>
              </a:path>
              <a:path w="1007745" h="2019300">
                <a:moveTo>
                  <a:pt x="16939" y="1790700"/>
                </a:moveTo>
                <a:lnTo>
                  <a:pt x="11685" y="1790700"/>
                </a:lnTo>
                <a:lnTo>
                  <a:pt x="17743" y="1801708"/>
                </a:lnTo>
                <a:lnTo>
                  <a:pt x="18007" y="1798520"/>
                </a:lnTo>
                <a:lnTo>
                  <a:pt x="16939" y="1790700"/>
                </a:lnTo>
                <a:close/>
              </a:path>
              <a:path w="1007745" h="2019300">
                <a:moveTo>
                  <a:pt x="13068" y="1752600"/>
                </a:moveTo>
                <a:lnTo>
                  <a:pt x="7465" y="1752600"/>
                </a:lnTo>
                <a:lnTo>
                  <a:pt x="9884" y="1765300"/>
                </a:lnTo>
                <a:lnTo>
                  <a:pt x="9455" y="1778000"/>
                </a:lnTo>
                <a:lnTo>
                  <a:pt x="9937" y="1765300"/>
                </a:lnTo>
                <a:lnTo>
                  <a:pt x="16083" y="1765300"/>
                </a:lnTo>
                <a:lnTo>
                  <a:pt x="13068" y="1752600"/>
                </a:lnTo>
                <a:close/>
              </a:path>
              <a:path w="1007745" h="2019300">
                <a:moveTo>
                  <a:pt x="11207" y="1765300"/>
                </a:moveTo>
                <a:lnTo>
                  <a:pt x="11756" y="1778000"/>
                </a:lnTo>
                <a:lnTo>
                  <a:pt x="11207" y="1765300"/>
                </a:lnTo>
                <a:close/>
              </a:path>
              <a:path w="1007745" h="2019300">
                <a:moveTo>
                  <a:pt x="60542" y="1727200"/>
                </a:moveTo>
                <a:lnTo>
                  <a:pt x="16979" y="1727200"/>
                </a:lnTo>
                <a:lnTo>
                  <a:pt x="14599" y="1731743"/>
                </a:lnTo>
                <a:lnTo>
                  <a:pt x="15300" y="1739900"/>
                </a:lnTo>
                <a:lnTo>
                  <a:pt x="13604" y="1752600"/>
                </a:lnTo>
                <a:lnTo>
                  <a:pt x="16015" y="1752600"/>
                </a:lnTo>
                <a:lnTo>
                  <a:pt x="17361" y="1778000"/>
                </a:lnTo>
                <a:lnTo>
                  <a:pt x="60142" y="1778000"/>
                </a:lnTo>
                <a:lnTo>
                  <a:pt x="62900" y="1768268"/>
                </a:lnTo>
                <a:lnTo>
                  <a:pt x="63130" y="1765300"/>
                </a:lnTo>
                <a:lnTo>
                  <a:pt x="63630" y="1765300"/>
                </a:lnTo>
                <a:lnTo>
                  <a:pt x="62085" y="1752600"/>
                </a:lnTo>
                <a:lnTo>
                  <a:pt x="59255" y="1739900"/>
                </a:lnTo>
                <a:lnTo>
                  <a:pt x="60542" y="1727200"/>
                </a:lnTo>
                <a:close/>
              </a:path>
              <a:path w="1007745" h="2019300">
                <a:moveTo>
                  <a:pt x="63130" y="1765300"/>
                </a:moveTo>
                <a:lnTo>
                  <a:pt x="62900" y="1768268"/>
                </a:lnTo>
                <a:lnTo>
                  <a:pt x="63249" y="1767039"/>
                </a:lnTo>
                <a:lnTo>
                  <a:pt x="63130" y="1765300"/>
                </a:lnTo>
                <a:close/>
              </a:path>
              <a:path w="1007745" h="2019300">
                <a:moveTo>
                  <a:pt x="63742" y="1765300"/>
                </a:moveTo>
                <a:lnTo>
                  <a:pt x="63130" y="1765300"/>
                </a:lnTo>
                <a:lnTo>
                  <a:pt x="63249" y="1767039"/>
                </a:lnTo>
                <a:lnTo>
                  <a:pt x="63742" y="1765300"/>
                </a:lnTo>
                <a:close/>
              </a:path>
              <a:path w="1007745" h="2019300">
                <a:moveTo>
                  <a:pt x="7907" y="1740085"/>
                </a:moveTo>
                <a:lnTo>
                  <a:pt x="6943" y="1752600"/>
                </a:lnTo>
                <a:lnTo>
                  <a:pt x="8312" y="1752600"/>
                </a:lnTo>
                <a:lnTo>
                  <a:pt x="7907" y="1740085"/>
                </a:lnTo>
                <a:close/>
              </a:path>
              <a:path w="1007745" h="2019300">
                <a:moveTo>
                  <a:pt x="10999" y="1739900"/>
                </a:moveTo>
                <a:lnTo>
                  <a:pt x="10232" y="1739900"/>
                </a:lnTo>
                <a:lnTo>
                  <a:pt x="11134" y="1752600"/>
                </a:lnTo>
                <a:lnTo>
                  <a:pt x="10999" y="1739900"/>
                </a:lnTo>
                <a:close/>
              </a:path>
              <a:path w="1007745" h="2019300">
                <a:moveTo>
                  <a:pt x="13258" y="1739900"/>
                </a:moveTo>
                <a:lnTo>
                  <a:pt x="11675" y="1739900"/>
                </a:lnTo>
                <a:lnTo>
                  <a:pt x="13134" y="1752600"/>
                </a:lnTo>
                <a:lnTo>
                  <a:pt x="13604" y="1752600"/>
                </a:lnTo>
                <a:lnTo>
                  <a:pt x="13258" y="1739900"/>
                </a:lnTo>
                <a:close/>
              </a:path>
              <a:path w="1007745" h="2019300">
                <a:moveTo>
                  <a:pt x="7922" y="1739900"/>
                </a:moveTo>
                <a:lnTo>
                  <a:pt x="7907" y="1740085"/>
                </a:lnTo>
                <a:lnTo>
                  <a:pt x="7922" y="1739900"/>
                </a:lnTo>
                <a:close/>
              </a:path>
              <a:path w="1007745" h="2019300">
                <a:moveTo>
                  <a:pt x="5911" y="1727200"/>
                </a:moveTo>
                <a:lnTo>
                  <a:pt x="4825" y="1739900"/>
                </a:lnTo>
                <a:lnTo>
                  <a:pt x="10261" y="1739900"/>
                </a:lnTo>
                <a:lnTo>
                  <a:pt x="5911" y="1727200"/>
                </a:lnTo>
                <a:close/>
              </a:path>
              <a:path w="1007745" h="2019300">
                <a:moveTo>
                  <a:pt x="12215" y="1736294"/>
                </a:moveTo>
                <a:lnTo>
                  <a:pt x="10326" y="1739900"/>
                </a:lnTo>
                <a:lnTo>
                  <a:pt x="12658" y="1739900"/>
                </a:lnTo>
                <a:lnTo>
                  <a:pt x="12215" y="1736294"/>
                </a:lnTo>
                <a:close/>
              </a:path>
              <a:path w="1007745" h="2019300">
                <a:moveTo>
                  <a:pt x="14209" y="1727200"/>
                </a:moveTo>
                <a:lnTo>
                  <a:pt x="11097" y="1727200"/>
                </a:lnTo>
                <a:lnTo>
                  <a:pt x="12215" y="1736294"/>
                </a:lnTo>
                <a:lnTo>
                  <a:pt x="14599" y="1731743"/>
                </a:lnTo>
                <a:lnTo>
                  <a:pt x="14209" y="1727200"/>
                </a:lnTo>
                <a:close/>
              </a:path>
              <a:path w="1007745" h="2019300">
                <a:moveTo>
                  <a:pt x="54335" y="1625600"/>
                </a:moveTo>
                <a:lnTo>
                  <a:pt x="7585" y="1625600"/>
                </a:lnTo>
                <a:lnTo>
                  <a:pt x="11569" y="1638300"/>
                </a:lnTo>
                <a:lnTo>
                  <a:pt x="8227" y="1638300"/>
                </a:lnTo>
                <a:lnTo>
                  <a:pt x="7070" y="1645231"/>
                </a:lnTo>
                <a:lnTo>
                  <a:pt x="7531" y="1651000"/>
                </a:lnTo>
                <a:lnTo>
                  <a:pt x="6836" y="1651000"/>
                </a:lnTo>
                <a:lnTo>
                  <a:pt x="6645" y="1653639"/>
                </a:lnTo>
                <a:lnTo>
                  <a:pt x="8693" y="1663700"/>
                </a:lnTo>
                <a:lnTo>
                  <a:pt x="9879" y="1663700"/>
                </a:lnTo>
                <a:lnTo>
                  <a:pt x="7803" y="1673447"/>
                </a:lnTo>
                <a:lnTo>
                  <a:pt x="7866" y="1676400"/>
                </a:lnTo>
                <a:lnTo>
                  <a:pt x="7588" y="1676400"/>
                </a:lnTo>
                <a:lnTo>
                  <a:pt x="9188" y="1689100"/>
                </a:lnTo>
                <a:lnTo>
                  <a:pt x="13727" y="1689100"/>
                </a:lnTo>
                <a:lnTo>
                  <a:pt x="11358" y="1701800"/>
                </a:lnTo>
                <a:lnTo>
                  <a:pt x="14765" y="1701800"/>
                </a:lnTo>
                <a:lnTo>
                  <a:pt x="12208" y="1714500"/>
                </a:lnTo>
                <a:lnTo>
                  <a:pt x="13595" y="1714500"/>
                </a:lnTo>
                <a:lnTo>
                  <a:pt x="14209" y="1727200"/>
                </a:lnTo>
                <a:lnTo>
                  <a:pt x="14599" y="1731743"/>
                </a:lnTo>
                <a:lnTo>
                  <a:pt x="16979" y="1727200"/>
                </a:lnTo>
                <a:lnTo>
                  <a:pt x="60542" y="1727200"/>
                </a:lnTo>
                <a:lnTo>
                  <a:pt x="58671" y="1714500"/>
                </a:lnTo>
                <a:lnTo>
                  <a:pt x="58652" y="1701800"/>
                </a:lnTo>
                <a:lnTo>
                  <a:pt x="58370" y="1689100"/>
                </a:lnTo>
                <a:lnTo>
                  <a:pt x="57863" y="1676400"/>
                </a:lnTo>
                <a:lnTo>
                  <a:pt x="57167" y="1663700"/>
                </a:lnTo>
                <a:lnTo>
                  <a:pt x="56322" y="1651000"/>
                </a:lnTo>
                <a:lnTo>
                  <a:pt x="55365" y="1638300"/>
                </a:lnTo>
                <a:lnTo>
                  <a:pt x="54335" y="1625600"/>
                </a:lnTo>
                <a:close/>
              </a:path>
              <a:path w="1007745" h="2019300">
                <a:moveTo>
                  <a:pt x="12076" y="1714500"/>
                </a:moveTo>
                <a:lnTo>
                  <a:pt x="8167" y="1714500"/>
                </a:lnTo>
                <a:lnTo>
                  <a:pt x="9257" y="1727200"/>
                </a:lnTo>
                <a:lnTo>
                  <a:pt x="13580" y="1727200"/>
                </a:lnTo>
                <a:lnTo>
                  <a:pt x="12076" y="1714500"/>
                </a:lnTo>
                <a:close/>
              </a:path>
              <a:path w="1007745" h="2019300">
                <a:moveTo>
                  <a:pt x="4838" y="1701800"/>
                </a:moveTo>
                <a:lnTo>
                  <a:pt x="5875" y="1714500"/>
                </a:lnTo>
                <a:lnTo>
                  <a:pt x="8384" y="1714500"/>
                </a:lnTo>
                <a:lnTo>
                  <a:pt x="4838" y="1701800"/>
                </a:lnTo>
                <a:close/>
              </a:path>
              <a:path w="1007745" h="2019300">
                <a:moveTo>
                  <a:pt x="12388" y="1701800"/>
                </a:moveTo>
                <a:lnTo>
                  <a:pt x="5952" y="1701800"/>
                </a:lnTo>
                <a:lnTo>
                  <a:pt x="8384" y="1714500"/>
                </a:lnTo>
                <a:lnTo>
                  <a:pt x="12208" y="1714500"/>
                </a:lnTo>
                <a:lnTo>
                  <a:pt x="12388" y="1701800"/>
                </a:lnTo>
                <a:close/>
              </a:path>
              <a:path w="1007745" h="2019300">
                <a:moveTo>
                  <a:pt x="11082" y="1689100"/>
                </a:moveTo>
                <a:lnTo>
                  <a:pt x="5605" y="1689100"/>
                </a:lnTo>
                <a:lnTo>
                  <a:pt x="5798" y="1701800"/>
                </a:lnTo>
                <a:lnTo>
                  <a:pt x="10684" y="1701800"/>
                </a:lnTo>
                <a:lnTo>
                  <a:pt x="11082" y="1689100"/>
                </a:lnTo>
                <a:close/>
              </a:path>
              <a:path w="1007745" h="2019300">
                <a:moveTo>
                  <a:pt x="6517" y="1638300"/>
                </a:moveTo>
                <a:lnTo>
                  <a:pt x="3485" y="1638300"/>
                </a:lnTo>
                <a:lnTo>
                  <a:pt x="3779" y="1651000"/>
                </a:lnTo>
                <a:lnTo>
                  <a:pt x="6668" y="1676400"/>
                </a:lnTo>
                <a:lnTo>
                  <a:pt x="4361" y="1676400"/>
                </a:lnTo>
                <a:lnTo>
                  <a:pt x="5429" y="1689100"/>
                </a:lnTo>
                <a:lnTo>
                  <a:pt x="9188" y="1689100"/>
                </a:lnTo>
                <a:lnTo>
                  <a:pt x="7174" y="1676400"/>
                </a:lnTo>
                <a:lnTo>
                  <a:pt x="7803" y="1673447"/>
                </a:lnTo>
                <a:lnTo>
                  <a:pt x="7594" y="1663700"/>
                </a:lnTo>
                <a:lnTo>
                  <a:pt x="5919" y="1663700"/>
                </a:lnTo>
                <a:lnTo>
                  <a:pt x="6645" y="1653639"/>
                </a:lnTo>
                <a:lnTo>
                  <a:pt x="6108" y="1651000"/>
                </a:lnTo>
                <a:lnTo>
                  <a:pt x="7070" y="1645231"/>
                </a:lnTo>
                <a:lnTo>
                  <a:pt x="6517" y="1638300"/>
                </a:lnTo>
                <a:close/>
              </a:path>
              <a:path w="1007745" h="2019300">
                <a:moveTo>
                  <a:pt x="7803" y="1673447"/>
                </a:moveTo>
                <a:lnTo>
                  <a:pt x="7174" y="1676400"/>
                </a:lnTo>
                <a:lnTo>
                  <a:pt x="9188" y="1689100"/>
                </a:lnTo>
                <a:lnTo>
                  <a:pt x="7588" y="1676400"/>
                </a:lnTo>
                <a:lnTo>
                  <a:pt x="7866" y="1676400"/>
                </a:lnTo>
                <a:lnTo>
                  <a:pt x="7803" y="1673447"/>
                </a:lnTo>
                <a:close/>
              </a:path>
              <a:path w="1007745" h="2019300">
                <a:moveTo>
                  <a:pt x="7070" y="1645231"/>
                </a:moveTo>
                <a:lnTo>
                  <a:pt x="6108" y="1651000"/>
                </a:lnTo>
                <a:lnTo>
                  <a:pt x="6645" y="1653639"/>
                </a:lnTo>
                <a:lnTo>
                  <a:pt x="6836" y="1651000"/>
                </a:lnTo>
                <a:lnTo>
                  <a:pt x="7531" y="1651000"/>
                </a:lnTo>
                <a:lnTo>
                  <a:pt x="7070" y="1645231"/>
                </a:lnTo>
                <a:close/>
              </a:path>
              <a:path w="1007745" h="2019300">
                <a:moveTo>
                  <a:pt x="5497" y="1612900"/>
                </a:moveTo>
                <a:lnTo>
                  <a:pt x="3129" y="1612900"/>
                </a:lnTo>
                <a:lnTo>
                  <a:pt x="1738" y="1625600"/>
                </a:lnTo>
                <a:lnTo>
                  <a:pt x="8366" y="1625600"/>
                </a:lnTo>
                <a:lnTo>
                  <a:pt x="5497" y="1612900"/>
                </a:lnTo>
                <a:close/>
              </a:path>
              <a:path w="1007745" h="2019300">
                <a:moveTo>
                  <a:pt x="42137" y="1612900"/>
                </a:moveTo>
                <a:lnTo>
                  <a:pt x="6876" y="1612900"/>
                </a:lnTo>
                <a:lnTo>
                  <a:pt x="8366" y="1625600"/>
                </a:lnTo>
                <a:lnTo>
                  <a:pt x="43190" y="1625600"/>
                </a:lnTo>
                <a:lnTo>
                  <a:pt x="42137" y="1612900"/>
                </a:lnTo>
                <a:close/>
              </a:path>
              <a:path w="1007745" h="2019300">
                <a:moveTo>
                  <a:pt x="49749" y="1612900"/>
                </a:moveTo>
                <a:lnTo>
                  <a:pt x="43166" y="1612900"/>
                </a:lnTo>
                <a:lnTo>
                  <a:pt x="43935" y="1625600"/>
                </a:lnTo>
                <a:lnTo>
                  <a:pt x="51015" y="1625600"/>
                </a:lnTo>
                <a:lnTo>
                  <a:pt x="49749" y="1612900"/>
                </a:lnTo>
                <a:close/>
              </a:path>
              <a:path w="1007745" h="2019300">
                <a:moveTo>
                  <a:pt x="54085" y="1612900"/>
                </a:moveTo>
                <a:lnTo>
                  <a:pt x="53186" y="1612900"/>
                </a:lnTo>
                <a:lnTo>
                  <a:pt x="51015" y="1625600"/>
                </a:lnTo>
                <a:lnTo>
                  <a:pt x="53390" y="1625600"/>
                </a:lnTo>
                <a:lnTo>
                  <a:pt x="54085" y="1612900"/>
                </a:lnTo>
                <a:close/>
              </a:path>
              <a:path w="1007745" h="2019300">
                <a:moveTo>
                  <a:pt x="56051" y="1612900"/>
                </a:moveTo>
                <a:lnTo>
                  <a:pt x="53390" y="1625600"/>
                </a:lnTo>
                <a:lnTo>
                  <a:pt x="55982" y="1625600"/>
                </a:lnTo>
                <a:lnTo>
                  <a:pt x="56051" y="1612900"/>
                </a:lnTo>
                <a:close/>
              </a:path>
              <a:path w="1007745" h="2019300">
                <a:moveTo>
                  <a:pt x="42654" y="1600200"/>
                </a:moveTo>
                <a:lnTo>
                  <a:pt x="5427" y="1600200"/>
                </a:lnTo>
                <a:lnTo>
                  <a:pt x="7769" y="1612900"/>
                </a:lnTo>
                <a:lnTo>
                  <a:pt x="43065" y="1612900"/>
                </a:lnTo>
                <a:lnTo>
                  <a:pt x="42654" y="1600200"/>
                </a:lnTo>
                <a:close/>
              </a:path>
              <a:path w="1007745" h="2019300">
                <a:moveTo>
                  <a:pt x="52168" y="1600200"/>
                </a:moveTo>
                <a:lnTo>
                  <a:pt x="49650" y="1600200"/>
                </a:lnTo>
                <a:lnTo>
                  <a:pt x="47077" y="1612900"/>
                </a:lnTo>
                <a:lnTo>
                  <a:pt x="51616" y="1612900"/>
                </a:lnTo>
                <a:lnTo>
                  <a:pt x="52168" y="1600200"/>
                </a:lnTo>
                <a:close/>
              </a:path>
              <a:path w="1007745" h="2019300">
                <a:moveTo>
                  <a:pt x="2072" y="1587500"/>
                </a:moveTo>
                <a:lnTo>
                  <a:pt x="0" y="1600200"/>
                </a:lnTo>
                <a:lnTo>
                  <a:pt x="2383" y="1600200"/>
                </a:lnTo>
                <a:lnTo>
                  <a:pt x="2072" y="1587500"/>
                </a:lnTo>
                <a:close/>
              </a:path>
              <a:path w="1007745" h="2019300">
                <a:moveTo>
                  <a:pt x="41882" y="1574800"/>
                </a:moveTo>
                <a:lnTo>
                  <a:pt x="6081" y="1574800"/>
                </a:lnTo>
                <a:lnTo>
                  <a:pt x="4106" y="1587500"/>
                </a:lnTo>
                <a:lnTo>
                  <a:pt x="3691" y="1600200"/>
                </a:lnTo>
                <a:lnTo>
                  <a:pt x="4434" y="1600200"/>
                </a:lnTo>
                <a:lnTo>
                  <a:pt x="6554" y="1587500"/>
                </a:lnTo>
                <a:lnTo>
                  <a:pt x="42431" y="1587500"/>
                </a:lnTo>
                <a:lnTo>
                  <a:pt x="41882" y="1574800"/>
                </a:lnTo>
                <a:close/>
              </a:path>
              <a:path w="1007745" h="2019300">
                <a:moveTo>
                  <a:pt x="37905" y="1587500"/>
                </a:moveTo>
                <a:lnTo>
                  <a:pt x="8167" y="1587500"/>
                </a:lnTo>
                <a:lnTo>
                  <a:pt x="8074" y="1600200"/>
                </a:lnTo>
                <a:lnTo>
                  <a:pt x="40469" y="1600200"/>
                </a:lnTo>
                <a:lnTo>
                  <a:pt x="37905" y="1587500"/>
                </a:lnTo>
                <a:close/>
              </a:path>
              <a:path w="1007745" h="2019300">
                <a:moveTo>
                  <a:pt x="53990" y="1574800"/>
                </a:moveTo>
                <a:lnTo>
                  <a:pt x="51065" y="1574800"/>
                </a:lnTo>
                <a:lnTo>
                  <a:pt x="49195" y="1587500"/>
                </a:lnTo>
                <a:lnTo>
                  <a:pt x="55291" y="1587500"/>
                </a:lnTo>
                <a:lnTo>
                  <a:pt x="53990" y="1574800"/>
                </a:lnTo>
                <a:close/>
              </a:path>
              <a:path w="1007745" h="2019300">
                <a:moveTo>
                  <a:pt x="41306" y="1562100"/>
                </a:moveTo>
                <a:lnTo>
                  <a:pt x="5030" y="1562100"/>
                </a:lnTo>
                <a:lnTo>
                  <a:pt x="5642" y="1574800"/>
                </a:lnTo>
                <a:lnTo>
                  <a:pt x="40128" y="1574800"/>
                </a:lnTo>
                <a:lnTo>
                  <a:pt x="41306" y="1562100"/>
                </a:lnTo>
                <a:close/>
              </a:path>
              <a:path w="1007745" h="2019300">
                <a:moveTo>
                  <a:pt x="4987" y="1549400"/>
                </a:moveTo>
                <a:lnTo>
                  <a:pt x="4745" y="1562100"/>
                </a:lnTo>
                <a:lnTo>
                  <a:pt x="8729" y="1562100"/>
                </a:lnTo>
                <a:lnTo>
                  <a:pt x="4987" y="1549400"/>
                </a:lnTo>
                <a:close/>
              </a:path>
              <a:path w="1007745" h="2019300">
                <a:moveTo>
                  <a:pt x="40960" y="1485900"/>
                </a:moveTo>
                <a:lnTo>
                  <a:pt x="7520" y="1485900"/>
                </a:lnTo>
                <a:lnTo>
                  <a:pt x="7570" y="1498600"/>
                </a:lnTo>
                <a:lnTo>
                  <a:pt x="8084" y="1498600"/>
                </a:lnTo>
                <a:lnTo>
                  <a:pt x="8388" y="1511300"/>
                </a:lnTo>
                <a:lnTo>
                  <a:pt x="9806" y="1511300"/>
                </a:lnTo>
                <a:lnTo>
                  <a:pt x="8655" y="1524000"/>
                </a:lnTo>
                <a:lnTo>
                  <a:pt x="6423" y="1524000"/>
                </a:lnTo>
                <a:lnTo>
                  <a:pt x="5927" y="1536700"/>
                </a:lnTo>
                <a:lnTo>
                  <a:pt x="8478" y="1549400"/>
                </a:lnTo>
                <a:lnTo>
                  <a:pt x="8729" y="1562100"/>
                </a:lnTo>
                <a:lnTo>
                  <a:pt x="44881" y="1562100"/>
                </a:lnTo>
                <a:lnTo>
                  <a:pt x="41269" y="1549400"/>
                </a:lnTo>
                <a:lnTo>
                  <a:pt x="37484" y="1549400"/>
                </a:lnTo>
                <a:lnTo>
                  <a:pt x="37628" y="1536700"/>
                </a:lnTo>
                <a:lnTo>
                  <a:pt x="41440" y="1536700"/>
                </a:lnTo>
                <a:lnTo>
                  <a:pt x="40051" y="1524000"/>
                </a:lnTo>
                <a:lnTo>
                  <a:pt x="39053" y="1511300"/>
                </a:lnTo>
                <a:lnTo>
                  <a:pt x="40131" y="1498600"/>
                </a:lnTo>
                <a:lnTo>
                  <a:pt x="40960" y="1485900"/>
                </a:lnTo>
                <a:close/>
              </a:path>
              <a:path w="1007745" h="2019300">
                <a:moveTo>
                  <a:pt x="8802" y="1473200"/>
                </a:moveTo>
                <a:lnTo>
                  <a:pt x="7813" y="1473200"/>
                </a:lnTo>
                <a:lnTo>
                  <a:pt x="9229" y="1485900"/>
                </a:lnTo>
                <a:lnTo>
                  <a:pt x="8802" y="1473200"/>
                </a:lnTo>
                <a:close/>
              </a:path>
              <a:path w="1007745" h="2019300">
                <a:moveTo>
                  <a:pt x="38703" y="1473200"/>
                </a:moveTo>
                <a:lnTo>
                  <a:pt x="8802" y="1473200"/>
                </a:lnTo>
                <a:lnTo>
                  <a:pt x="10859" y="1485900"/>
                </a:lnTo>
                <a:lnTo>
                  <a:pt x="38270" y="1485900"/>
                </a:lnTo>
                <a:lnTo>
                  <a:pt x="38703" y="1473200"/>
                </a:lnTo>
                <a:close/>
              </a:path>
              <a:path w="1007745" h="2019300">
                <a:moveTo>
                  <a:pt x="40728" y="1473200"/>
                </a:moveTo>
                <a:lnTo>
                  <a:pt x="39297" y="1473200"/>
                </a:lnTo>
                <a:lnTo>
                  <a:pt x="40021" y="1485900"/>
                </a:lnTo>
                <a:lnTo>
                  <a:pt x="40941" y="1485900"/>
                </a:lnTo>
                <a:lnTo>
                  <a:pt x="40728" y="1473200"/>
                </a:lnTo>
                <a:close/>
              </a:path>
              <a:path w="1007745" h="2019300">
                <a:moveTo>
                  <a:pt x="42011" y="1473200"/>
                </a:moveTo>
                <a:lnTo>
                  <a:pt x="40941" y="1485900"/>
                </a:lnTo>
                <a:lnTo>
                  <a:pt x="42011" y="1473200"/>
                </a:lnTo>
                <a:close/>
              </a:path>
              <a:path w="1007745" h="2019300">
                <a:moveTo>
                  <a:pt x="9025" y="1460500"/>
                </a:moveTo>
                <a:lnTo>
                  <a:pt x="8490" y="1460500"/>
                </a:lnTo>
                <a:lnTo>
                  <a:pt x="6497" y="1473200"/>
                </a:lnTo>
                <a:lnTo>
                  <a:pt x="9025" y="1460500"/>
                </a:lnTo>
                <a:close/>
              </a:path>
              <a:path w="1007745" h="2019300">
                <a:moveTo>
                  <a:pt x="39376" y="1447800"/>
                </a:moveTo>
                <a:lnTo>
                  <a:pt x="10586" y="1447800"/>
                </a:lnTo>
                <a:lnTo>
                  <a:pt x="8589" y="1460500"/>
                </a:lnTo>
                <a:lnTo>
                  <a:pt x="9025" y="1460500"/>
                </a:lnTo>
                <a:lnTo>
                  <a:pt x="8930" y="1473200"/>
                </a:lnTo>
                <a:lnTo>
                  <a:pt x="41699" y="1473200"/>
                </a:lnTo>
                <a:lnTo>
                  <a:pt x="41485" y="1460500"/>
                </a:lnTo>
                <a:lnTo>
                  <a:pt x="39376" y="1447800"/>
                </a:lnTo>
                <a:close/>
              </a:path>
              <a:path w="1007745" h="2019300">
                <a:moveTo>
                  <a:pt x="41167" y="1435100"/>
                </a:moveTo>
                <a:lnTo>
                  <a:pt x="11433" y="1435100"/>
                </a:lnTo>
                <a:lnTo>
                  <a:pt x="10264" y="1447800"/>
                </a:lnTo>
                <a:lnTo>
                  <a:pt x="41226" y="1447800"/>
                </a:lnTo>
                <a:lnTo>
                  <a:pt x="41167" y="1435100"/>
                </a:lnTo>
                <a:close/>
              </a:path>
              <a:path w="1007745" h="2019300">
                <a:moveTo>
                  <a:pt x="42024" y="1422400"/>
                </a:moveTo>
                <a:lnTo>
                  <a:pt x="12978" y="1422400"/>
                </a:lnTo>
                <a:lnTo>
                  <a:pt x="11536" y="1435100"/>
                </a:lnTo>
                <a:lnTo>
                  <a:pt x="39042" y="1435100"/>
                </a:lnTo>
                <a:lnTo>
                  <a:pt x="42024" y="1422400"/>
                </a:lnTo>
                <a:close/>
              </a:path>
              <a:path w="1007745" h="2019300">
                <a:moveTo>
                  <a:pt x="14110" y="1409700"/>
                </a:moveTo>
                <a:lnTo>
                  <a:pt x="13742" y="1409700"/>
                </a:lnTo>
                <a:lnTo>
                  <a:pt x="11320" y="1422400"/>
                </a:lnTo>
                <a:lnTo>
                  <a:pt x="14110" y="1409700"/>
                </a:lnTo>
                <a:close/>
              </a:path>
              <a:path w="1007745" h="2019300">
                <a:moveTo>
                  <a:pt x="40219" y="1409700"/>
                </a:moveTo>
                <a:lnTo>
                  <a:pt x="14110" y="1409700"/>
                </a:lnTo>
                <a:lnTo>
                  <a:pt x="14312" y="1422400"/>
                </a:lnTo>
                <a:lnTo>
                  <a:pt x="40082" y="1422400"/>
                </a:lnTo>
                <a:lnTo>
                  <a:pt x="40219" y="1409700"/>
                </a:lnTo>
                <a:close/>
              </a:path>
              <a:path w="1007745" h="2019300">
                <a:moveTo>
                  <a:pt x="43018" y="1409700"/>
                </a:moveTo>
                <a:lnTo>
                  <a:pt x="42106" y="1422400"/>
                </a:lnTo>
                <a:lnTo>
                  <a:pt x="43620" y="1422400"/>
                </a:lnTo>
                <a:lnTo>
                  <a:pt x="43018" y="1409700"/>
                </a:lnTo>
                <a:close/>
              </a:path>
              <a:path w="1007745" h="2019300">
                <a:moveTo>
                  <a:pt x="45016" y="1397000"/>
                </a:moveTo>
                <a:lnTo>
                  <a:pt x="13658" y="1397000"/>
                </a:lnTo>
                <a:lnTo>
                  <a:pt x="10641" y="1409700"/>
                </a:lnTo>
                <a:lnTo>
                  <a:pt x="43514" y="1409700"/>
                </a:lnTo>
                <a:lnTo>
                  <a:pt x="45016" y="1397000"/>
                </a:lnTo>
                <a:close/>
              </a:path>
              <a:path w="1007745" h="2019300">
                <a:moveTo>
                  <a:pt x="11700" y="1384300"/>
                </a:moveTo>
                <a:lnTo>
                  <a:pt x="10523" y="1384300"/>
                </a:lnTo>
                <a:lnTo>
                  <a:pt x="9765" y="1397000"/>
                </a:lnTo>
                <a:lnTo>
                  <a:pt x="11700" y="1384300"/>
                </a:lnTo>
                <a:close/>
              </a:path>
              <a:path w="1007745" h="2019300">
                <a:moveTo>
                  <a:pt x="43680" y="1371600"/>
                </a:moveTo>
                <a:lnTo>
                  <a:pt x="18613" y="1371600"/>
                </a:lnTo>
                <a:lnTo>
                  <a:pt x="16130" y="1384300"/>
                </a:lnTo>
                <a:lnTo>
                  <a:pt x="12767" y="1384300"/>
                </a:lnTo>
                <a:lnTo>
                  <a:pt x="12153" y="1397000"/>
                </a:lnTo>
                <a:lnTo>
                  <a:pt x="44516" y="1397000"/>
                </a:lnTo>
                <a:lnTo>
                  <a:pt x="43776" y="1384300"/>
                </a:lnTo>
                <a:lnTo>
                  <a:pt x="43680" y="1371600"/>
                </a:lnTo>
                <a:close/>
              </a:path>
              <a:path w="1007745" h="2019300">
                <a:moveTo>
                  <a:pt x="17598" y="1371600"/>
                </a:moveTo>
                <a:lnTo>
                  <a:pt x="15177" y="1371600"/>
                </a:lnTo>
                <a:lnTo>
                  <a:pt x="14452" y="1384300"/>
                </a:lnTo>
                <a:lnTo>
                  <a:pt x="16130" y="1384300"/>
                </a:lnTo>
                <a:lnTo>
                  <a:pt x="17598" y="1371600"/>
                </a:lnTo>
                <a:close/>
              </a:path>
              <a:path w="1007745" h="2019300">
                <a:moveTo>
                  <a:pt x="15740" y="1358900"/>
                </a:moveTo>
                <a:lnTo>
                  <a:pt x="10403" y="1358900"/>
                </a:lnTo>
                <a:lnTo>
                  <a:pt x="10673" y="1371600"/>
                </a:lnTo>
                <a:lnTo>
                  <a:pt x="17219" y="1371600"/>
                </a:lnTo>
                <a:lnTo>
                  <a:pt x="15740" y="1358900"/>
                </a:lnTo>
                <a:close/>
              </a:path>
              <a:path w="1007745" h="2019300">
                <a:moveTo>
                  <a:pt x="23605" y="1333500"/>
                </a:moveTo>
                <a:lnTo>
                  <a:pt x="23090" y="1333500"/>
                </a:lnTo>
                <a:lnTo>
                  <a:pt x="21176" y="1346200"/>
                </a:lnTo>
                <a:lnTo>
                  <a:pt x="19646" y="1358900"/>
                </a:lnTo>
                <a:lnTo>
                  <a:pt x="19824" y="1358900"/>
                </a:lnTo>
                <a:lnTo>
                  <a:pt x="18663" y="1371600"/>
                </a:lnTo>
                <a:lnTo>
                  <a:pt x="46535" y="1371600"/>
                </a:lnTo>
                <a:lnTo>
                  <a:pt x="44940" y="1358900"/>
                </a:lnTo>
                <a:lnTo>
                  <a:pt x="46724" y="1346200"/>
                </a:lnTo>
                <a:lnTo>
                  <a:pt x="21388" y="1346200"/>
                </a:lnTo>
                <a:lnTo>
                  <a:pt x="23605" y="1333500"/>
                </a:lnTo>
                <a:close/>
              </a:path>
              <a:path w="1007745" h="2019300">
                <a:moveTo>
                  <a:pt x="12907" y="1355654"/>
                </a:moveTo>
                <a:lnTo>
                  <a:pt x="13138" y="1358900"/>
                </a:lnTo>
                <a:lnTo>
                  <a:pt x="13822" y="1358900"/>
                </a:lnTo>
                <a:lnTo>
                  <a:pt x="12907" y="1355654"/>
                </a:lnTo>
                <a:close/>
              </a:path>
              <a:path w="1007745" h="2019300">
                <a:moveTo>
                  <a:pt x="17269" y="1346200"/>
                </a:moveTo>
                <a:lnTo>
                  <a:pt x="14711" y="1346200"/>
                </a:lnTo>
                <a:lnTo>
                  <a:pt x="16502" y="1358900"/>
                </a:lnTo>
                <a:lnTo>
                  <a:pt x="19646" y="1358900"/>
                </a:lnTo>
                <a:lnTo>
                  <a:pt x="17269" y="1346200"/>
                </a:lnTo>
                <a:close/>
              </a:path>
              <a:path w="1007745" h="2019300">
                <a:moveTo>
                  <a:pt x="12235" y="1346200"/>
                </a:moveTo>
                <a:lnTo>
                  <a:pt x="10241" y="1346200"/>
                </a:lnTo>
                <a:lnTo>
                  <a:pt x="12907" y="1355654"/>
                </a:lnTo>
                <a:lnTo>
                  <a:pt x="12235" y="1346200"/>
                </a:lnTo>
                <a:close/>
              </a:path>
              <a:path w="1007745" h="2019300">
                <a:moveTo>
                  <a:pt x="15980" y="1342458"/>
                </a:moveTo>
                <a:lnTo>
                  <a:pt x="15539" y="1346200"/>
                </a:lnTo>
                <a:lnTo>
                  <a:pt x="16007" y="1346200"/>
                </a:lnTo>
                <a:lnTo>
                  <a:pt x="15980" y="1342458"/>
                </a:lnTo>
                <a:close/>
              </a:path>
              <a:path w="1007745" h="2019300">
                <a:moveTo>
                  <a:pt x="23090" y="1333500"/>
                </a:moveTo>
                <a:lnTo>
                  <a:pt x="20807" y="1333500"/>
                </a:lnTo>
                <a:lnTo>
                  <a:pt x="21159" y="1346200"/>
                </a:lnTo>
                <a:lnTo>
                  <a:pt x="23090" y="1333500"/>
                </a:lnTo>
                <a:close/>
              </a:path>
              <a:path w="1007745" h="2019300">
                <a:moveTo>
                  <a:pt x="23846" y="1333500"/>
                </a:moveTo>
                <a:lnTo>
                  <a:pt x="23605" y="1333500"/>
                </a:lnTo>
                <a:lnTo>
                  <a:pt x="21388" y="1346200"/>
                </a:lnTo>
                <a:lnTo>
                  <a:pt x="23464" y="1346200"/>
                </a:lnTo>
                <a:lnTo>
                  <a:pt x="23846" y="1333500"/>
                </a:lnTo>
                <a:close/>
              </a:path>
              <a:path w="1007745" h="2019300">
                <a:moveTo>
                  <a:pt x="48875" y="1333500"/>
                </a:moveTo>
                <a:lnTo>
                  <a:pt x="25904" y="1333500"/>
                </a:lnTo>
                <a:lnTo>
                  <a:pt x="25082" y="1346200"/>
                </a:lnTo>
                <a:lnTo>
                  <a:pt x="46484" y="1346200"/>
                </a:lnTo>
                <a:lnTo>
                  <a:pt x="49050" y="1334945"/>
                </a:lnTo>
                <a:lnTo>
                  <a:pt x="48875" y="1333500"/>
                </a:lnTo>
                <a:close/>
              </a:path>
              <a:path w="1007745" h="2019300">
                <a:moveTo>
                  <a:pt x="50162" y="1344142"/>
                </a:moveTo>
                <a:lnTo>
                  <a:pt x="50168" y="1346200"/>
                </a:lnTo>
                <a:lnTo>
                  <a:pt x="50291" y="1345208"/>
                </a:lnTo>
                <a:lnTo>
                  <a:pt x="50162" y="1344142"/>
                </a:lnTo>
                <a:close/>
              </a:path>
              <a:path w="1007745" h="2019300">
                <a:moveTo>
                  <a:pt x="51662" y="1334131"/>
                </a:moveTo>
                <a:lnTo>
                  <a:pt x="50423" y="1344142"/>
                </a:lnTo>
                <a:lnTo>
                  <a:pt x="50411" y="1346200"/>
                </a:lnTo>
                <a:lnTo>
                  <a:pt x="51916" y="1346200"/>
                </a:lnTo>
                <a:lnTo>
                  <a:pt x="51662" y="1334131"/>
                </a:lnTo>
                <a:close/>
              </a:path>
              <a:path w="1007745" h="2019300">
                <a:moveTo>
                  <a:pt x="55223" y="1333500"/>
                </a:moveTo>
                <a:lnTo>
                  <a:pt x="52956" y="1333500"/>
                </a:lnTo>
                <a:lnTo>
                  <a:pt x="52560" y="1346200"/>
                </a:lnTo>
                <a:lnTo>
                  <a:pt x="54888" y="1346200"/>
                </a:lnTo>
                <a:lnTo>
                  <a:pt x="55223" y="1333500"/>
                </a:lnTo>
                <a:close/>
              </a:path>
              <a:path w="1007745" h="2019300">
                <a:moveTo>
                  <a:pt x="57525" y="1333500"/>
                </a:moveTo>
                <a:lnTo>
                  <a:pt x="55271" y="1346200"/>
                </a:lnTo>
                <a:lnTo>
                  <a:pt x="57228" y="1346200"/>
                </a:lnTo>
                <a:lnTo>
                  <a:pt x="57525" y="1333500"/>
                </a:lnTo>
                <a:close/>
              </a:path>
              <a:path w="1007745" h="2019300">
                <a:moveTo>
                  <a:pt x="60760" y="1333500"/>
                </a:moveTo>
                <a:lnTo>
                  <a:pt x="59752" y="1333500"/>
                </a:lnTo>
                <a:lnTo>
                  <a:pt x="57228" y="1346200"/>
                </a:lnTo>
                <a:lnTo>
                  <a:pt x="59961" y="1346200"/>
                </a:lnTo>
                <a:lnTo>
                  <a:pt x="60760" y="1333500"/>
                </a:lnTo>
                <a:close/>
              </a:path>
              <a:path w="1007745" h="2019300">
                <a:moveTo>
                  <a:pt x="50130" y="1333500"/>
                </a:moveTo>
                <a:lnTo>
                  <a:pt x="49380" y="1333500"/>
                </a:lnTo>
                <a:lnTo>
                  <a:pt x="49050" y="1334945"/>
                </a:lnTo>
                <a:lnTo>
                  <a:pt x="50162" y="1344142"/>
                </a:lnTo>
                <a:lnTo>
                  <a:pt x="50130" y="1333500"/>
                </a:lnTo>
                <a:close/>
              </a:path>
              <a:path w="1007745" h="2019300">
                <a:moveTo>
                  <a:pt x="16319" y="1331215"/>
                </a:moveTo>
                <a:lnTo>
                  <a:pt x="15918" y="1333500"/>
                </a:lnTo>
                <a:lnTo>
                  <a:pt x="15980" y="1342458"/>
                </a:lnTo>
                <a:lnTo>
                  <a:pt x="17037" y="1333500"/>
                </a:lnTo>
                <a:lnTo>
                  <a:pt x="16278" y="1333500"/>
                </a:lnTo>
                <a:lnTo>
                  <a:pt x="16319" y="1331215"/>
                </a:lnTo>
                <a:close/>
              </a:path>
              <a:path w="1007745" h="2019300">
                <a:moveTo>
                  <a:pt x="49380" y="1333500"/>
                </a:moveTo>
                <a:lnTo>
                  <a:pt x="48875" y="1333500"/>
                </a:lnTo>
                <a:lnTo>
                  <a:pt x="49050" y="1334945"/>
                </a:lnTo>
                <a:lnTo>
                  <a:pt x="49380" y="1333500"/>
                </a:lnTo>
                <a:close/>
              </a:path>
              <a:path w="1007745" h="2019300">
                <a:moveTo>
                  <a:pt x="51741" y="1333500"/>
                </a:moveTo>
                <a:lnTo>
                  <a:pt x="51662" y="1334131"/>
                </a:lnTo>
                <a:lnTo>
                  <a:pt x="51741" y="1333500"/>
                </a:lnTo>
                <a:close/>
              </a:path>
              <a:path w="1007745" h="2019300">
                <a:moveTo>
                  <a:pt x="15532" y="1311742"/>
                </a:moveTo>
                <a:lnTo>
                  <a:pt x="13464" y="1320800"/>
                </a:lnTo>
                <a:lnTo>
                  <a:pt x="12430" y="1333500"/>
                </a:lnTo>
                <a:lnTo>
                  <a:pt x="15918" y="1333500"/>
                </a:lnTo>
                <a:lnTo>
                  <a:pt x="16319" y="1331215"/>
                </a:lnTo>
                <a:lnTo>
                  <a:pt x="16507" y="1320800"/>
                </a:lnTo>
                <a:lnTo>
                  <a:pt x="15492" y="1320800"/>
                </a:lnTo>
                <a:lnTo>
                  <a:pt x="15532" y="1311742"/>
                </a:lnTo>
                <a:close/>
              </a:path>
              <a:path w="1007745" h="2019300">
                <a:moveTo>
                  <a:pt x="17579" y="1324057"/>
                </a:moveTo>
                <a:lnTo>
                  <a:pt x="16319" y="1331215"/>
                </a:lnTo>
                <a:lnTo>
                  <a:pt x="16278" y="1333500"/>
                </a:lnTo>
                <a:lnTo>
                  <a:pt x="18366" y="1333500"/>
                </a:lnTo>
                <a:lnTo>
                  <a:pt x="17579" y="1324057"/>
                </a:lnTo>
                <a:close/>
              </a:path>
              <a:path w="1007745" h="2019300">
                <a:moveTo>
                  <a:pt x="21395" y="1320800"/>
                </a:moveTo>
                <a:lnTo>
                  <a:pt x="19302" y="1320800"/>
                </a:lnTo>
                <a:lnTo>
                  <a:pt x="19086" y="1333500"/>
                </a:lnTo>
                <a:lnTo>
                  <a:pt x="21395" y="1320800"/>
                </a:lnTo>
                <a:close/>
              </a:path>
              <a:path w="1007745" h="2019300">
                <a:moveTo>
                  <a:pt x="28723" y="1320800"/>
                </a:moveTo>
                <a:lnTo>
                  <a:pt x="21395" y="1320800"/>
                </a:lnTo>
                <a:lnTo>
                  <a:pt x="21686" y="1333500"/>
                </a:lnTo>
                <a:lnTo>
                  <a:pt x="31879" y="1333500"/>
                </a:lnTo>
                <a:lnTo>
                  <a:pt x="28723" y="1320800"/>
                </a:lnTo>
                <a:close/>
              </a:path>
              <a:path w="1007745" h="2019300">
                <a:moveTo>
                  <a:pt x="47050" y="1308100"/>
                </a:moveTo>
                <a:lnTo>
                  <a:pt x="31630" y="1308100"/>
                </a:lnTo>
                <a:lnTo>
                  <a:pt x="29448" y="1315138"/>
                </a:lnTo>
                <a:lnTo>
                  <a:pt x="31879" y="1333500"/>
                </a:lnTo>
                <a:lnTo>
                  <a:pt x="45968" y="1333500"/>
                </a:lnTo>
                <a:lnTo>
                  <a:pt x="48878" y="1320800"/>
                </a:lnTo>
                <a:lnTo>
                  <a:pt x="50317" y="1320800"/>
                </a:lnTo>
                <a:lnTo>
                  <a:pt x="47050" y="1308100"/>
                </a:lnTo>
                <a:close/>
              </a:path>
              <a:path w="1007745" h="2019300">
                <a:moveTo>
                  <a:pt x="18152" y="1320800"/>
                </a:moveTo>
                <a:lnTo>
                  <a:pt x="17307" y="1320800"/>
                </a:lnTo>
                <a:lnTo>
                  <a:pt x="17579" y="1324057"/>
                </a:lnTo>
                <a:lnTo>
                  <a:pt x="18152" y="1320800"/>
                </a:lnTo>
                <a:close/>
              </a:path>
              <a:path w="1007745" h="2019300">
                <a:moveTo>
                  <a:pt x="15548" y="1308100"/>
                </a:moveTo>
                <a:lnTo>
                  <a:pt x="11557" y="1308100"/>
                </a:lnTo>
                <a:lnTo>
                  <a:pt x="11341" y="1320800"/>
                </a:lnTo>
                <a:lnTo>
                  <a:pt x="13464" y="1320800"/>
                </a:lnTo>
                <a:lnTo>
                  <a:pt x="15532" y="1311742"/>
                </a:lnTo>
                <a:lnTo>
                  <a:pt x="15548" y="1308100"/>
                </a:lnTo>
                <a:close/>
              </a:path>
              <a:path w="1007745" h="2019300">
                <a:moveTo>
                  <a:pt x="21717" y="1308100"/>
                </a:moveTo>
                <a:lnTo>
                  <a:pt x="16364" y="1308100"/>
                </a:lnTo>
                <a:lnTo>
                  <a:pt x="15532" y="1311742"/>
                </a:lnTo>
                <a:lnTo>
                  <a:pt x="15492" y="1320800"/>
                </a:lnTo>
                <a:lnTo>
                  <a:pt x="20454" y="1320800"/>
                </a:lnTo>
                <a:lnTo>
                  <a:pt x="21717" y="1308100"/>
                </a:lnTo>
                <a:close/>
              </a:path>
              <a:path w="1007745" h="2019300">
                <a:moveTo>
                  <a:pt x="28516" y="1308100"/>
                </a:moveTo>
                <a:lnTo>
                  <a:pt x="23359" y="1308100"/>
                </a:lnTo>
                <a:lnTo>
                  <a:pt x="20691" y="1320800"/>
                </a:lnTo>
                <a:lnTo>
                  <a:pt x="27693" y="1320800"/>
                </a:lnTo>
                <a:lnTo>
                  <a:pt x="29448" y="1315138"/>
                </a:lnTo>
                <a:lnTo>
                  <a:pt x="28516" y="1308100"/>
                </a:lnTo>
                <a:close/>
              </a:path>
              <a:path w="1007745" h="2019300">
                <a:moveTo>
                  <a:pt x="31630" y="1308100"/>
                </a:moveTo>
                <a:lnTo>
                  <a:pt x="28516" y="1308100"/>
                </a:lnTo>
                <a:lnTo>
                  <a:pt x="29448" y="1315138"/>
                </a:lnTo>
                <a:lnTo>
                  <a:pt x="31630" y="1308100"/>
                </a:lnTo>
                <a:close/>
              </a:path>
              <a:path w="1007745" h="2019300">
                <a:moveTo>
                  <a:pt x="16323" y="1295400"/>
                </a:moveTo>
                <a:lnTo>
                  <a:pt x="11435" y="1295400"/>
                </a:lnTo>
                <a:lnTo>
                  <a:pt x="12263" y="1308100"/>
                </a:lnTo>
                <a:lnTo>
                  <a:pt x="16218" y="1295927"/>
                </a:lnTo>
                <a:lnTo>
                  <a:pt x="16323" y="1295400"/>
                </a:lnTo>
                <a:close/>
              </a:path>
              <a:path w="1007745" h="2019300">
                <a:moveTo>
                  <a:pt x="25892" y="1295400"/>
                </a:moveTo>
                <a:lnTo>
                  <a:pt x="16389" y="1295400"/>
                </a:lnTo>
                <a:lnTo>
                  <a:pt x="16218" y="1295927"/>
                </a:lnTo>
                <a:lnTo>
                  <a:pt x="13773" y="1308100"/>
                </a:lnTo>
                <a:lnTo>
                  <a:pt x="23153" y="1308100"/>
                </a:lnTo>
                <a:lnTo>
                  <a:pt x="25892" y="1295400"/>
                </a:lnTo>
                <a:close/>
              </a:path>
              <a:path w="1007745" h="2019300">
                <a:moveTo>
                  <a:pt x="50745" y="1295400"/>
                </a:moveTo>
                <a:lnTo>
                  <a:pt x="25892" y="1295400"/>
                </a:lnTo>
                <a:lnTo>
                  <a:pt x="25957" y="1308100"/>
                </a:lnTo>
                <a:lnTo>
                  <a:pt x="49660" y="1308100"/>
                </a:lnTo>
                <a:lnTo>
                  <a:pt x="50745" y="1295400"/>
                </a:lnTo>
                <a:close/>
              </a:path>
              <a:path w="1007745" h="2019300">
                <a:moveTo>
                  <a:pt x="56978" y="1295400"/>
                </a:moveTo>
                <a:lnTo>
                  <a:pt x="54843" y="1295400"/>
                </a:lnTo>
                <a:lnTo>
                  <a:pt x="51615" y="1308100"/>
                </a:lnTo>
                <a:lnTo>
                  <a:pt x="55554" y="1308100"/>
                </a:lnTo>
                <a:lnTo>
                  <a:pt x="56978" y="1295400"/>
                </a:lnTo>
                <a:close/>
              </a:path>
              <a:path w="1007745" h="2019300">
                <a:moveTo>
                  <a:pt x="62584" y="1295400"/>
                </a:moveTo>
                <a:lnTo>
                  <a:pt x="60004" y="1295400"/>
                </a:lnTo>
                <a:lnTo>
                  <a:pt x="57637" y="1308100"/>
                </a:lnTo>
                <a:lnTo>
                  <a:pt x="62087" y="1308100"/>
                </a:lnTo>
                <a:lnTo>
                  <a:pt x="62584" y="1295400"/>
                </a:lnTo>
                <a:close/>
              </a:path>
              <a:path w="1007745" h="2019300">
                <a:moveTo>
                  <a:pt x="26788" y="1282700"/>
                </a:moveTo>
                <a:lnTo>
                  <a:pt x="18874" y="1282700"/>
                </a:lnTo>
                <a:lnTo>
                  <a:pt x="16218" y="1295927"/>
                </a:lnTo>
                <a:lnTo>
                  <a:pt x="16389" y="1295400"/>
                </a:lnTo>
                <a:lnTo>
                  <a:pt x="26414" y="1295400"/>
                </a:lnTo>
                <a:lnTo>
                  <a:pt x="26788" y="1282700"/>
                </a:lnTo>
                <a:close/>
              </a:path>
              <a:path w="1007745" h="2019300">
                <a:moveTo>
                  <a:pt x="18874" y="1282700"/>
                </a:moveTo>
                <a:lnTo>
                  <a:pt x="16214" y="1282700"/>
                </a:lnTo>
                <a:lnTo>
                  <a:pt x="13938" y="1295400"/>
                </a:lnTo>
                <a:lnTo>
                  <a:pt x="15209" y="1295400"/>
                </a:lnTo>
                <a:lnTo>
                  <a:pt x="18874" y="1282700"/>
                </a:lnTo>
                <a:close/>
              </a:path>
              <a:path w="1007745" h="2019300">
                <a:moveTo>
                  <a:pt x="53997" y="1282700"/>
                </a:moveTo>
                <a:lnTo>
                  <a:pt x="28404" y="1282700"/>
                </a:lnTo>
                <a:lnTo>
                  <a:pt x="27931" y="1295400"/>
                </a:lnTo>
                <a:lnTo>
                  <a:pt x="51348" y="1295400"/>
                </a:lnTo>
                <a:lnTo>
                  <a:pt x="53997" y="1282700"/>
                </a:lnTo>
                <a:close/>
              </a:path>
              <a:path w="1007745" h="2019300">
                <a:moveTo>
                  <a:pt x="53997" y="1282700"/>
                </a:moveTo>
                <a:lnTo>
                  <a:pt x="51348" y="1295400"/>
                </a:lnTo>
                <a:lnTo>
                  <a:pt x="53660" y="1295400"/>
                </a:lnTo>
                <a:lnTo>
                  <a:pt x="53997" y="1282700"/>
                </a:lnTo>
                <a:close/>
              </a:path>
              <a:path w="1007745" h="2019300">
                <a:moveTo>
                  <a:pt x="55143" y="1282700"/>
                </a:moveTo>
                <a:lnTo>
                  <a:pt x="53997" y="1282700"/>
                </a:lnTo>
                <a:lnTo>
                  <a:pt x="53660" y="1295400"/>
                </a:lnTo>
                <a:lnTo>
                  <a:pt x="54402" y="1295400"/>
                </a:lnTo>
                <a:lnTo>
                  <a:pt x="55143" y="1282700"/>
                </a:lnTo>
                <a:close/>
              </a:path>
              <a:path w="1007745" h="2019300">
                <a:moveTo>
                  <a:pt x="56014" y="1282700"/>
                </a:moveTo>
                <a:lnTo>
                  <a:pt x="55234" y="1295400"/>
                </a:lnTo>
                <a:lnTo>
                  <a:pt x="57486" y="1295400"/>
                </a:lnTo>
                <a:lnTo>
                  <a:pt x="57918" y="1294082"/>
                </a:lnTo>
                <a:lnTo>
                  <a:pt x="56014" y="1282700"/>
                </a:lnTo>
                <a:close/>
              </a:path>
              <a:path w="1007745" h="2019300">
                <a:moveTo>
                  <a:pt x="58242" y="1293097"/>
                </a:moveTo>
                <a:lnTo>
                  <a:pt x="57918" y="1294082"/>
                </a:lnTo>
                <a:lnTo>
                  <a:pt x="58139" y="1295400"/>
                </a:lnTo>
                <a:lnTo>
                  <a:pt x="58242" y="1293097"/>
                </a:lnTo>
                <a:close/>
              </a:path>
              <a:path w="1007745" h="2019300">
                <a:moveTo>
                  <a:pt x="63409" y="1282700"/>
                </a:moveTo>
                <a:lnTo>
                  <a:pt x="62536" y="1282700"/>
                </a:lnTo>
                <a:lnTo>
                  <a:pt x="61766" y="1295400"/>
                </a:lnTo>
                <a:lnTo>
                  <a:pt x="64785" y="1295400"/>
                </a:lnTo>
                <a:lnTo>
                  <a:pt x="63409" y="1282700"/>
                </a:lnTo>
                <a:close/>
              </a:path>
              <a:path w="1007745" h="2019300">
                <a:moveTo>
                  <a:pt x="61654" y="1282700"/>
                </a:moveTo>
                <a:lnTo>
                  <a:pt x="58707" y="1282700"/>
                </a:lnTo>
                <a:lnTo>
                  <a:pt x="58242" y="1293097"/>
                </a:lnTo>
                <a:lnTo>
                  <a:pt x="61654" y="1282700"/>
                </a:lnTo>
                <a:close/>
              </a:path>
              <a:path w="1007745" h="2019300">
                <a:moveTo>
                  <a:pt x="52819" y="1270000"/>
                </a:moveTo>
                <a:lnTo>
                  <a:pt x="13089" y="1270000"/>
                </a:lnTo>
                <a:lnTo>
                  <a:pt x="12933" y="1282700"/>
                </a:lnTo>
                <a:lnTo>
                  <a:pt x="51379" y="1282700"/>
                </a:lnTo>
                <a:lnTo>
                  <a:pt x="52819" y="1270000"/>
                </a:lnTo>
                <a:close/>
              </a:path>
              <a:path w="1007745" h="2019300">
                <a:moveTo>
                  <a:pt x="54065" y="1270000"/>
                </a:moveTo>
                <a:lnTo>
                  <a:pt x="52819" y="1270000"/>
                </a:lnTo>
                <a:lnTo>
                  <a:pt x="54358" y="1282700"/>
                </a:lnTo>
                <a:lnTo>
                  <a:pt x="55290" y="1282700"/>
                </a:lnTo>
                <a:lnTo>
                  <a:pt x="54065" y="1270000"/>
                </a:lnTo>
                <a:close/>
              </a:path>
              <a:path w="1007745" h="2019300">
                <a:moveTo>
                  <a:pt x="57699" y="1270000"/>
                </a:moveTo>
                <a:lnTo>
                  <a:pt x="55290" y="1282700"/>
                </a:lnTo>
                <a:lnTo>
                  <a:pt x="58435" y="1282700"/>
                </a:lnTo>
                <a:lnTo>
                  <a:pt x="57699" y="1270000"/>
                </a:lnTo>
                <a:close/>
              </a:path>
              <a:path w="1007745" h="2019300">
                <a:moveTo>
                  <a:pt x="18362" y="1257300"/>
                </a:moveTo>
                <a:lnTo>
                  <a:pt x="15774" y="1257300"/>
                </a:lnTo>
                <a:lnTo>
                  <a:pt x="15238" y="1270000"/>
                </a:lnTo>
                <a:lnTo>
                  <a:pt x="18826" y="1270000"/>
                </a:lnTo>
                <a:lnTo>
                  <a:pt x="18856" y="1264414"/>
                </a:lnTo>
                <a:lnTo>
                  <a:pt x="18362" y="1257300"/>
                </a:lnTo>
                <a:close/>
              </a:path>
              <a:path w="1007745" h="2019300">
                <a:moveTo>
                  <a:pt x="18856" y="1264414"/>
                </a:moveTo>
                <a:lnTo>
                  <a:pt x="18826" y="1270000"/>
                </a:lnTo>
                <a:lnTo>
                  <a:pt x="19244" y="1270000"/>
                </a:lnTo>
                <a:lnTo>
                  <a:pt x="18856" y="1264414"/>
                </a:lnTo>
                <a:close/>
              </a:path>
              <a:path w="1007745" h="2019300">
                <a:moveTo>
                  <a:pt x="19759" y="1257300"/>
                </a:moveTo>
                <a:lnTo>
                  <a:pt x="18895" y="1257300"/>
                </a:lnTo>
                <a:lnTo>
                  <a:pt x="18864" y="1264529"/>
                </a:lnTo>
                <a:lnTo>
                  <a:pt x="19244" y="1270000"/>
                </a:lnTo>
                <a:lnTo>
                  <a:pt x="20614" y="1270000"/>
                </a:lnTo>
                <a:lnTo>
                  <a:pt x="19759" y="1257300"/>
                </a:lnTo>
                <a:close/>
              </a:path>
              <a:path w="1007745" h="2019300">
                <a:moveTo>
                  <a:pt x="25982" y="1257300"/>
                </a:moveTo>
                <a:lnTo>
                  <a:pt x="22713" y="1257300"/>
                </a:lnTo>
                <a:lnTo>
                  <a:pt x="23152" y="1270000"/>
                </a:lnTo>
                <a:lnTo>
                  <a:pt x="26537" y="1270000"/>
                </a:lnTo>
                <a:lnTo>
                  <a:pt x="25982" y="1257300"/>
                </a:lnTo>
                <a:close/>
              </a:path>
              <a:path w="1007745" h="2019300">
                <a:moveTo>
                  <a:pt x="32043" y="1257300"/>
                </a:moveTo>
                <a:lnTo>
                  <a:pt x="28442" y="1257300"/>
                </a:lnTo>
                <a:lnTo>
                  <a:pt x="27439" y="1270000"/>
                </a:lnTo>
                <a:lnTo>
                  <a:pt x="30208" y="1270000"/>
                </a:lnTo>
                <a:lnTo>
                  <a:pt x="32043" y="1257300"/>
                </a:lnTo>
                <a:close/>
              </a:path>
              <a:path w="1007745" h="2019300">
                <a:moveTo>
                  <a:pt x="32526" y="1264529"/>
                </a:moveTo>
                <a:lnTo>
                  <a:pt x="31454" y="1270000"/>
                </a:lnTo>
                <a:lnTo>
                  <a:pt x="32691" y="1270000"/>
                </a:lnTo>
                <a:lnTo>
                  <a:pt x="32526" y="1264529"/>
                </a:lnTo>
                <a:close/>
              </a:path>
              <a:path w="1007745" h="2019300">
                <a:moveTo>
                  <a:pt x="33848" y="1257786"/>
                </a:moveTo>
                <a:lnTo>
                  <a:pt x="33729" y="1258388"/>
                </a:lnTo>
                <a:lnTo>
                  <a:pt x="32971" y="1270000"/>
                </a:lnTo>
                <a:lnTo>
                  <a:pt x="34448" y="1270000"/>
                </a:lnTo>
                <a:lnTo>
                  <a:pt x="34783" y="1267463"/>
                </a:lnTo>
                <a:lnTo>
                  <a:pt x="33848" y="1257786"/>
                </a:lnTo>
                <a:close/>
              </a:path>
              <a:path w="1007745" h="2019300">
                <a:moveTo>
                  <a:pt x="34978" y="1269492"/>
                </a:moveTo>
                <a:lnTo>
                  <a:pt x="34931" y="1270000"/>
                </a:lnTo>
                <a:lnTo>
                  <a:pt x="34978" y="1269492"/>
                </a:lnTo>
                <a:close/>
              </a:path>
              <a:path w="1007745" h="2019300">
                <a:moveTo>
                  <a:pt x="51432" y="1257300"/>
                </a:moveTo>
                <a:lnTo>
                  <a:pt x="36122" y="1257300"/>
                </a:lnTo>
                <a:lnTo>
                  <a:pt x="35169" y="1267463"/>
                </a:lnTo>
                <a:lnTo>
                  <a:pt x="35028" y="1270000"/>
                </a:lnTo>
                <a:lnTo>
                  <a:pt x="50726" y="1270000"/>
                </a:lnTo>
                <a:lnTo>
                  <a:pt x="51432" y="1257300"/>
                </a:lnTo>
                <a:close/>
              </a:path>
              <a:path w="1007745" h="2019300">
                <a:moveTo>
                  <a:pt x="51536" y="1257300"/>
                </a:moveTo>
                <a:lnTo>
                  <a:pt x="54056" y="1270000"/>
                </a:lnTo>
                <a:lnTo>
                  <a:pt x="55534" y="1270000"/>
                </a:lnTo>
                <a:lnTo>
                  <a:pt x="51536" y="1257300"/>
                </a:lnTo>
                <a:close/>
              </a:path>
              <a:path w="1007745" h="2019300">
                <a:moveTo>
                  <a:pt x="35450" y="1262395"/>
                </a:moveTo>
                <a:lnTo>
                  <a:pt x="34783" y="1267467"/>
                </a:lnTo>
                <a:lnTo>
                  <a:pt x="34978" y="1269492"/>
                </a:lnTo>
                <a:lnTo>
                  <a:pt x="35169" y="1267463"/>
                </a:lnTo>
                <a:lnTo>
                  <a:pt x="35450" y="1262395"/>
                </a:lnTo>
                <a:close/>
              </a:path>
              <a:path w="1007745" h="2019300">
                <a:moveTo>
                  <a:pt x="33801" y="1257300"/>
                </a:moveTo>
                <a:lnTo>
                  <a:pt x="32308" y="1257300"/>
                </a:lnTo>
                <a:lnTo>
                  <a:pt x="32526" y="1264529"/>
                </a:lnTo>
                <a:lnTo>
                  <a:pt x="33729" y="1258388"/>
                </a:lnTo>
                <a:lnTo>
                  <a:pt x="33801" y="1257300"/>
                </a:lnTo>
                <a:close/>
              </a:path>
              <a:path w="1007745" h="2019300">
                <a:moveTo>
                  <a:pt x="36122" y="1257300"/>
                </a:moveTo>
                <a:lnTo>
                  <a:pt x="35734" y="1257300"/>
                </a:lnTo>
                <a:lnTo>
                  <a:pt x="35450" y="1262395"/>
                </a:lnTo>
                <a:lnTo>
                  <a:pt x="36122" y="1257300"/>
                </a:lnTo>
                <a:close/>
              </a:path>
              <a:path w="1007745" h="2019300">
                <a:moveTo>
                  <a:pt x="33943" y="1257300"/>
                </a:moveTo>
                <a:lnTo>
                  <a:pt x="33801" y="1257300"/>
                </a:lnTo>
                <a:lnTo>
                  <a:pt x="33848" y="1257786"/>
                </a:lnTo>
                <a:lnTo>
                  <a:pt x="33943" y="1257300"/>
                </a:lnTo>
                <a:close/>
              </a:path>
              <a:path w="1007745" h="2019300">
                <a:moveTo>
                  <a:pt x="18239" y="1231900"/>
                </a:moveTo>
                <a:lnTo>
                  <a:pt x="15866" y="1244600"/>
                </a:lnTo>
                <a:lnTo>
                  <a:pt x="17800" y="1257300"/>
                </a:lnTo>
                <a:lnTo>
                  <a:pt x="19465" y="1257300"/>
                </a:lnTo>
                <a:lnTo>
                  <a:pt x="17291" y="1244600"/>
                </a:lnTo>
                <a:lnTo>
                  <a:pt x="18343" y="1244600"/>
                </a:lnTo>
                <a:lnTo>
                  <a:pt x="18239" y="1231900"/>
                </a:lnTo>
                <a:close/>
              </a:path>
              <a:path w="1007745" h="2019300">
                <a:moveTo>
                  <a:pt x="22334" y="1244600"/>
                </a:moveTo>
                <a:lnTo>
                  <a:pt x="20171" y="1244600"/>
                </a:lnTo>
                <a:lnTo>
                  <a:pt x="21127" y="1257300"/>
                </a:lnTo>
                <a:lnTo>
                  <a:pt x="22515" y="1257300"/>
                </a:lnTo>
                <a:lnTo>
                  <a:pt x="22334" y="1244600"/>
                </a:lnTo>
                <a:close/>
              </a:path>
              <a:path w="1007745" h="2019300">
                <a:moveTo>
                  <a:pt x="28008" y="1244600"/>
                </a:moveTo>
                <a:lnTo>
                  <a:pt x="24692" y="1244600"/>
                </a:lnTo>
                <a:lnTo>
                  <a:pt x="22890" y="1257300"/>
                </a:lnTo>
                <a:lnTo>
                  <a:pt x="27752" y="1257300"/>
                </a:lnTo>
                <a:lnTo>
                  <a:pt x="28008" y="1244600"/>
                </a:lnTo>
                <a:close/>
              </a:path>
              <a:path w="1007745" h="2019300">
                <a:moveTo>
                  <a:pt x="35570" y="1219200"/>
                </a:moveTo>
                <a:lnTo>
                  <a:pt x="25693" y="1219200"/>
                </a:lnTo>
                <a:lnTo>
                  <a:pt x="26565" y="1231900"/>
                </a:lnTo>
                <a:lnTo>
                  <a:pt x="30440" y="1231900"/>
                </a:lnTo>
                <a:lnTo>
                  <a:pt x="28266" y="1244600"/>
                </a:lnTo>
                <a:lnTo>
                  <a:pt x="29940" y="1244600"/>
                </a:lnTo>
                <a:lnTo>
                  <a:pt x="30789" y="1257300"/>
                </a:lnTo>
                <a:lnTo>
                  <a:pt x="32205" y="1257300"/>
                </a:lnTo>
                <a:lnTo>
                  <a:pt x="35000" y="1244600"/>
                </a:lnTo>
                <a:lnTo>
                  <a:pt x="35930" y="1231900"/>
                </a:lnTo>
                <a:lnTo>
                  <a:pt x="35570" y="1219200"/>
                </a:lnTo>
                <a:close/>
              </a:path>
              <a:path w="1007745" h="2019300">
                <a:moveTo>
                  <a:pt x="56942" y="1244600"/>
                </a:moveTo>
                <a:lnTo>
                  <a:pt x="36327" y="1244600"/>
                </a:lnTo>
                <a:lnTo>
                  <a:pt x="35661" y="1257300"/>
                </a:lnTo>
                <a:lnTo>
                  <a:pt x="50521" y="1257300"/>
                </a:lnTo>
                <a:lnTo>
                  <a:pt x="56942" y="1244600"/>
                </a:lnTo>
                <a:close/>
              </a:path>
              <a:path w="1007745" h="2019300">
                <a:moveTo>
                  <a:pt x="56939" y="1253306"/>
                </a:moveTo>
                <a:lnTo>
                  <a:pt x="55322" y="1257300"/>
                </a:lnTo>
                <a:lnTo>
                  <a:pt x="56690" y="1257300"/>
                </a:lnTo>
                <a:lnTo>
                  <a:pt x="56939" y="1253306"/>
                </a:lnTo>
                <a:close/>
              </a:path>
              <a:path w="1007745" h="2019300">
                <a:moveTo>
                  <a:pt x="62354" y="1244600"/>
                </a:moveTo>
                <a:lnTo>
                  <a:pt x="61266" y="1244600"/>
                </a:lnTo>
                <a:lnTo>
                  <a:pt x="61184" y="1257300"/>
                </a:lnTo>
                <a:lnTo>
                  <a:pt x="62354" y="1244600"/>
                </a:lnTo>
                <a:close/>
              </a:path>
              <a:path w="1007745" h="2019300">
                <a:moveTo>
                  <a:pt x="67471" y="1244600"/>
                </a:moveTo>
                <a:lnTo>
                  <a:pt x="65907" y="1244600"/>
                </a:lnTo>
                <a:lnTo>
                  <a:pt x="65524" y="1257300"/>
                </a:lnTo>
                <a:lnTo>
                  <a:pt x="66862" y="1257300"/>
                </a:lnTo>
                <a:lnTo>
                  <a:pt x="67471" y="1244600"/>
                </a:lnTo>
                <a:close/>
              </a:path>
              <a:path w="1007745" h="2019300">
                <a:moveTo>
                  <a:pt x="60463" y="1244600"/>
                </a:moveTo>
                <a:lnTo>
                  <a:pt x="57481" y="1244600"/>
                </a:lnTo>
                <a:lnTo>
                  <a:pt x="56939" y="1253306"/>
                </a:lnTo>
                <a:lnTo>
                  <a:pt x="60463" y="1244600"/>
                </a:lnTo>
                <a:close/>
              </a:path>
              <a:path w="1007745" h="2019300">
                <a:moveTo>
                  <a:pt x="21522" y="1231900"/>
                </a:moveTo>
                <a:lnTo>
                  <a:pt x="22223" y="1244600"/>
                </a:lnTo>
                <a:lnTo>
                  <a:pt x="23968" y="1244600"/>
                </a:lnTo>
                <a:lnTo>
                  <a:pt x="21522" y="1231900"/>
                </a:lnTo>
                <a:close/>
              </a:path>
              <a:path w="1007745" h="2019300">
                <a:moveTo>
                  <a:pt x="29223" y="1231900"/>
                </a:moveTo>
                <a:lnTo>
                  <a:pt x="23308" y="1231900"/>
                </a:lnTo>
                <a:lnTo>
                  <a:pt x="23968" y="1244600"/>
                </a:lnTo>
                <a:lnTo>
                  <a:pt x="28266" y="1244600"/>
                </a:lnTo>
                <a:lnTo>
                  <a:pt x="29223" y="1231900"/>
                </a:lnTo>
                <a:close/>
              </a:path>
              <a:path w="1007745" h="2019300">
                <a:moveTo>
                  <a:pt x="57555" y="1219200"/>
                </a:moveTo>
                <a:lnTo>
                  <a:pt x="40316" y="1219200"/>
                </a:lnTo>
                <a:lnTo>
                  <a:pt x="37268" y="1231900"/>
                </a:lnTo>
                <a:lnTo>
                  <a:pt x="36611" y="1244600"/>
                </a:lnTo>
                <a:lnTo>
                  <a:pt x="37167" y="1244600"/>
                </a:lnTo>
                <a:lnTo>
                  <a:pt x="37424" y="1231900"/>
                </a:lnTo>
                <a:lnTo>
                  <a:pt x="55482" y="1231900"/>
                </a:lnTo>
                <a:lnTo>
                  <a:pt x="57555" y="1219200"/>
                </a:lnTo>
                <a:close/>
              </a:path>
              <a:path w="1007745" h="2019300">
                <a:moveTo>
                  <a:pt x="54630" y="1231900"/>
                </a:moveTo>
                <a:lnTo>
                  <a:pt x="38536" y="1231900"/>
                </a:lnTo>
                <a:lnTo>
                  <a:pt x="38846" y="1244600"/>
                </a:lnTo>
                <a:lnTo>
                  <a:pt x="53854" y="1244600"/>
                </a:lnTo>
                <a:lnTo>
                  <a:pt x="54630" y="1231900"/>
                </a:lnTo>
                <a:close/>
              </a:path>
              <a:path w="1007745" h="2019300">
                <a:moveTo>
                  <a:pt x="55438" y="1231900"/>
                </a:moveTo>
                <a:lnTo>
                  <a:pt x="54630" y="1231900"/>
                </a:lnTo>
                <a:lnTo>
                  <a:pt x="54715" y="1244600"/>
                </a:lnTo>
                <a:lnTo>
                  <a:pt x="55496" y="1244600"/>
                </a:lnTo>
                <a:lnTo>
                  <a:pt x="55947" y="1241020"/>
                </a:lnTo>
                <a:lnTo>
                  <a:pt x="55438" y="1231900"/>
                </a:lnTo>
                <a:close/>
              </a:path>
              <a:path w="1007745" h="2019300">
                <a:moveTo>
                  <a:pt x="55947" y="1241020"/>
                </a:moveTo>
                <a:lnTo>
                  <a:pt x="55496" y="1244600"/>
                </a:lnTo>
                <a:lnTo>
                  <a:pt x="56147" y="1244600"/>
                </a:lnTo>
                <a:lnTo>
                  <a:pt x="55947" y="1241020"/>
                </a:lnTo>
                <a:close/>
              </a:path>
              <a:path w="1007745" h="2019300">
                <a:moveTo>
                  <a:pt x="57097" y="1231900"/>
                </a:moveTo>
                <a:lnTo>
                  <a:pt x="55947" y="1241020"/>
                </a:lnTo>
                <a:lnTo>
                  <a:pt x="56147" y="1244600"/>
                </a:lnTo>
                <a:lnTo>
                  <a:pt x="58651" y="1244600"/>
                </a:lnTo>
                <a:lnTo>
                  <a:pt x="57097" y="1231900"/>
                </a:lnTo>
                <a:close/>
              </a:path>
              <a:path w="1007745" h="2019300">
                <a:moveTo>
                  <a:pt x="60486" y="1231900"/>
                </a:moveTo>
                <a:lnTo>
                  <a:pt x="58651" y="1244600"/>
                </a:lnTo>
                <a:lnTo>
                  <a:pt x="60728" y="1244600"/>
                </a:lnTo>
                <a:lnTo>
                  <a:pt x="60486" y="1231900"/>
                </a:lnTo>
                <a:close/>
              </a:path>
              <a:path w="1007745" h="2019300">
                <a:moveTo>
                  <a:pt x="69066" y="1231900"/>
                </a:moveTo>
                <a:lnTo>
                  <a:pt x="66840" y="1231900"/>
                </a:lnTo>
                <a:lnTo>
                  <a:pt x="63620" y="1244600"/>
                </a:lnTo>
                <a:lnTo>
                  <a:pt x="67270" y="1244600"/>
                </a:lnTo>
                <a:lnTo>
                  <a:pt x="69066" y="1231900"/>
                </a:lnTo>
                <a:close/>
              </a:path>
              <a:path w="1007745" h="2019300">
                <a:moveTo>
                  <a:pt x="20223" y="1219200"/>
                </a:moveTo>
                <a:lnTo>
                  <a:pt x="19146" y="1219200"/>
                </a:lnTo>
                <a:lnTo>
                  <a:pt x="17802" y="1231900"/>
                </a:lnTo>
                <a:lnTo>
                  <a:pt x="19697" y="1231900"/>
                </a:lnTo>
                <a:lnTo>
                  <a:pt x="20223" y="1219200"/>
                </a:lnTo>
                <a:close/>
              </a:path>
              <a:path w="1007745" h="2019300">
                <a:moveTo>
                  <a:pt x="25693" y="1219200"/>
                </a:moveTo>
                <a:lnTo>
                  <a:pt x="23990" y="1219200"/>
                </a:lnTo>
                <a:lnTo>
                  <a:pt x="20590" y="1231900"/>
                </a:lnTo>
                <a:lnTo>
                  <a:pt x="24475" y="1231900"/>
                </a:lnTo>
                <a:lnTo>
                  <a:pt x="25693" y="1219200"/>
                </a:lnTo>
                <a:close/>
              </a:path>
              <a:path w="1007745" h="2019300">
                <a:moveTo>
                  <a:pt x="59016" y="1219200"/>
                </a:moveTo>
                <a:lnTo>
                  <a:pt x="58285" y="1219200"/>
                </a:lnTo>
                <a:lnTo>
                  <a:pt x="56610" y="1231900"/>
                </a:lnTo>
                <a:lnTo>
                  <a:pt x="58578" y="1231900"/>
                </a:lnTo>
                <a:lnTo>
                  <a:pt x="59016" y="1219200"/>
                </a:lnTo>
                <a:close/>
              </a:path>
              <a:path w="1007745" h="2019300">
                <a:moveTo>
                  <a:pt x="60038" y="1219200"/>
                </a:moveTo>
                <a:lnTo>
                  <a:pt x="59016" y="1219200"/>
                </a:lnTo>
                <a:lnTo>
                  <a:pt x="60985" y="1231900"/>
                </a:lnTo>
                <a:lnTo>
                  <a:pt x="61426" y="1231900"/>
                </a:lnTo>
                <a:lnTo>
                  <a:pt x="60038" y="1219200"/>
                </a:lnTo>
                <a:close/>
              </a:path>
              <a:path w="1007745" h="2019300">
                <a:moveTo>
                  <a:pt x="63026" y="1221902"/>
                </a:moveTo>
                <a:lnTo>
                  <a:pt x="61426" y="1231900"/>
                </a:lnTo>
                <a:lnTo>
                  <a:pt x="62915" y="1231900"/>
                </a:lnTo>
                <a:lnTo>
                  <a:pt x="63026" y="1221902"/>
                </a:lnTo>
                <a:close/>
              </a:path>
              <a:path w="1007745" h="2019300">
                <a:moveTo>
                  <a:pt x="63459" y="1219200"/>
                </a:moveTo>
                <a:lnTo>
                  <a:pt x="63056" y="1219200"/>
                </a:lnTo>
                <a:lnTo>
                  <a:pt x="63026" y="1221902"/>
                </a:lnTo>
                <a:lnTo>
                  <a:pt x="63459" y="1219200"/>
                </a:lnTo>
                <a:close/>
              </a:path>
              <a:path w="1007745" h="2019300">
                <a:moveTo>
                  <a:pt x="21351" y="1206500"/>
                </a:moveTo>
                <a:lnTo>
                  <a:pt x="19977" y="1219200"/>
                </a:lnTo>
                <a:lnTo>
                  <a:pt x="20897" y="1219200"/>
                </a:lnTo>
                <a:lnTo>
                  <a:pt x="21351" y="1206500"/>
                </a:lnTo>
                <a:close/>
              </a:path>
              <a:path w="1007745" h="2019300">
                <a:moveTo>
                  <a:pt x="39133" y="1206500"/>
                </a:moveTo>
                <a:lnTo>
                  <a:pt x="24726" y="1206500"/>
                </a:lnTo>
                <a:lnTo>
                  <a:pt x="20897" y="1219200"/>
                </a:lnTo>
                <a:lnTo>
                  <a:pt x="36315" y="1219200"/>
                </a:lnTo>
                <a:lnTo>
                  <a:pt x="39133" y="1206500"/>
                </a:lnTo>
                <a:close/>
              </a:path>
              <a:path w="1007745" h="2019300">
                <a:moveTo>
                  <a:pt x="59656" y="1206500"/>
                </a:moveTo>
                <a:lnTo>
                  <a:pt x="40280" y="1206500"/>
                </a:lnTo>
                <a:lnTo>
                  <a:pt x="40669" y="1219200"/>
                </a:lnTo>
                <a:lnTo>
                  <a:pt x="58301" y="1219200"/>
                </a:lnTo>
                <a:lnTo>
                  <a:pt x="59656" y="1206500"/>
                </a:lnTo>
                <a:close/>
              </a:path>
              <a:path w="1007745" h="2019300">
                <a:moveTo>
                  <a:pt x="63629" y="1206500"/>
                </a:moveTo>
                <a:lnTo>
                  <a:pt x="62369" y="1206500"/>
                </a:lnTo>
                <a:lnTo>
                  <a:pt x="59989" y="1219200"/>
                </a:lnTo>
                <a:lnTo>
                  <a:pt x="63629" y="1206500"/>
                </a:lnTo>
                <a:close/>
              </a:path>
              <a:path w="1007745" h="2019300">
                <a:moveTo>
                  <a:pt x="64260" y="1216919"/>
                </a:moveTo>
                <a:lnTo>
                  <a:pt x="63459" y="1219200"/>
                </a:lnTo>
                <a:lnTo>
                  <a:pt x="64399" y="1219200"/>
                </a:lnTo>
                <a:lnTo>
                  <a:pt x="64260" y="1216919"/>
                </a:lnTo>
                <a:close/>
              </a:path>
              <a:path w="1007745" h="2019300">
                <a:moveTo>
                  <a:pt x="64301" y="1216804"/>
                </a:moveTo>
                <a:lnTo>
                  <a:pt x="64399" y="1219200"/>
                </a:lnTo>
                <a:lnTo>
                  <a:pt x="64301" y="1216804"/>
                </a:lnTo>
                <a:close/>
              </a:path>
              <a:path w="1007745" h="2019300">
                <a:moveTo>
                  <a:pt x="65782" y="1212589"/>
                </a:moveTo>
                <a:lnTo>
                  <a:pt x="64301" y="1216804"/>
                </a:lnTo>
                <a:lnTo>
                  <a:pt x="64399" y="1219200"/>
                </a:lnTo>
                <a:lnTo>
                  <a:pt x="64815" y="1219200"/>
                </a:lnTo>
                <a:lnTo>
                  <a:pt x="65782" y="1212589"/>
                </a:lnTo>
                <a:close/>
              </a:path>
              <a:path w="1007745" h="2019300">
                <a:moveTo>
                  <a:pt x="66781" y="1209747"/>
                </a:moveTo>
                <a:lnTo>
                  <a:pt x="66596" y="1210274"/>
                </a:lnTo>
                <a:lnTo>
                  <a:pt x="66414" y="1219200"/>
                </a:lnTo>
                <a:lnTo>
                  <a:pt x="68929" y="1219200"/>
                </a:lnTo>
                <a:lnTo>
                  <a:pt x="66781" y="1209747"/>
                </a:lnTo>
                <a:close/>
              </a:path>
              <a:path w="1007745" h="2019300">
                <a:moveTo>
                  <a:pt x="71093" y="1193800"/>
                </a:moveTo>
                <a:lnTo>
                  <a:pt x="41518" y="1193800"/>
                </a:lnTo>
                <a:lnTo>
                  <a:pt x="41087" y="1200136"/>
                </a:lnTo>
                <a:lnTo>
                  <a:pt x="41562" y="1206500"/>
                </a:lnTo>
                <a:lnTo>
                  <a:pt x="63629" y="1206500"/>
                </a:lnTo>
                <a:lnTo>
                  <a:pt x="64260" y="1216919"/>
                </a:lnTo>
                <a:lnTo>
                  <a:pt x="63879" y="1206500"/>
                </a:lnTo>
                <a:lnTo>
                  <a:pt x="71093" y="1193800"/>
                </a:lnTo>
                <a:close/>
              </a:path>
              <a:path w="1007745" h="2019300">
                <a:moveTo>
                  <a:pt x="66426" y="1208186"/>
                </a:moveTo>
                <a:lnTo>
                  <a:pt x="65782" y="1212589"/>
                </a:lnTo>
                <a:lnTo>
                  <a:pt x="66596" y="1210274"/>
                </a:lnTo>
                <a:lnTo>
                  <a:pt x="66621" y="1209044"/>
                </a:lnTo>
                <a:lnTo>
                  <a:pt x="66426" y="1208186"/>
                </a:lnTo>
                <a:close/>
              </a:path>
              <a:path w="1007745" h="2019300">
                <a:moveTo>
                  <a:pt x="67923" y="1206500"/>
                </a:moveTo>
                <a:lnTo>
                  <a:pt x="66673" y="1206500"/>
                </a:lnTo>
                <a:lnTo>
                  <a:pt x="66621" y="1209044"/>
                </a:lnTo>
                <a:lnTo>
                  <a:pt x="66781" y="1209747"/>
                </a:lnTo>
                <a:lnTo>
                  <a:pt x="67923" y="1206500"/>
                </a:lnTo>
                <a:close/>
              </a:path>
              <a:path w="1007745" h="2019300">
                <a:moveTo>
                  <a:pt x="66673" y="1206500"/>
                </a:moveTo>
                <a:lnTo>
                  <a:pt x="66426" y="1208186"/>
                </a:lnTo>
                <a:lnTo>
                  <a:pt x="66621" y="1209044"/>
                </a:lnTo>
                <a:lnTo>
                  <a:pt x="66673" y="1206500"/>
                </a:lnTo>
                <a:close/>
              </a:path>
              <a:path w="1007745" h="2019300">
                <a:moveTo>
                  <a:pt x="66673" y="1206500"/>
                </a:moveTo>
                <a:lnTo>
                  <a:pt x="66043" y="1206500"/>
                </a:lnTo>
                <a:lnTo>
                  <a:pt x="66426" y="1208186"/>
                </a:lnTo>
                <a:lnTo>
                  <a:pt x="66673" y="1206500"/>
                </a:lnTo>
                <a:close/>
              </a:path>
              <a:path w="1007745" h="2019300">
                <a:moveTo>
                  <a:pt x="40081" y="1193800"/>
                </a:moveTo>
                <a:lnTo>
                  <a:pt x="23528" y="1193800"/>
                </a:lnTo>
                <a:lnTo>
                  <a:pt x="23365" y="1206500"/>
                </a:lnTo>
                <a:lnTo>
                  <a:pt x="38543" y="1206500"/>
                </a:lnTo>
                <a:lnTo>
                  <a:pt x="40081" y="1193800"/>
                </a:lnTo>
                <a:close/>
              </a:path>
              <a:path w="1007745" h="2019300">
                <a:moveTo>
                  <a:pt x="40081" y="1193800"/>
                </a:moveTo>
                <a:lnTo>
                  <a:pt x="38543" y="1206500"/>
                </a:lnTo>
                <a:lnTo>
                  <a:pt x="39858" y="1206500"/>
                </a:lnTo>
                <a:lnTo>
                  <a:pt x="40081" y="1193800"/>
                </a:lnTo>
                <a:close/>
              </a:path>
              <a:path w="1007745" h="2019300">
                <a:moveTo>
                  <a:pt x="40614" y="1193800"/>
                </a:moveTo>
                <a:lnTo>
                  <a:pt x="40081" y="1193800"/>
                </a:lnTo>
                <a:lnTo>
                  <a:pt x="39858" y="1206500"/>
                </a:lnTo>
                <a:lnTo>
                  <a:pt x="40653" y="1206500"/>
                </a:lnTo>
                <a:lnTo>
                  <a:pt x="41087" y="1200136"/>
                </a:lnTo>
                <a:lnTo>
                  <a:pt x="40614" y="1193800"/>
                </a:lnTo>
                <a:close/>
              </a:path>
              <a:path w="1007745" h="2019300">
                <a:moveTo>
                  <a:pt x="71979" y="1193800"/>
                </a:moveTo>
                <a:lnTo>
                  <a:pt x="69522" y="1206500"/>
                </a:lnTo>
                <a:lnTo>
                  <a:pt x="71293" y="1206500"/>
                </a:lnTo>
                <a:lnTo>
                  <a:pt x="71979" y="1193800"/>
                </a:lnTo>
                <a:close/>
              </a:path>
              <a:path w="1007745" h="2019300">
                <a:moveTo>
                  <a:pt x="77618" y="1193800"/>
                </a:moveTo>
                <a:lnTo>
                  <a:pt x="72751" y="1193800"/>
                </a:lnTo>
                <a:lnTo>
                  <a:pt x="73861" y="1206500"/>
                </a:lnTo>
                <a:lnTo>
                  <a:pt x="77618" y="1193800"/>
                </a:lnTo>
                <a:close/>
              </a:path>
              <a:path w="1007745" h="2019300">
                <a:moveTo>
                  <a:pt x="41518" y="1193800"/>
                </a:moveTo>
                <a:lnTo>
                  <a:pt x="40614" y="1193800"/>
                </a:lnTo>
                <a:lnTo>
                  <a:pt x="41087" y="1200136"/>
                </a:lnTo>
                <a:lnTo>
                  <a:pt x="41518" y="1193800"/>
                </a:lnTo>
                <a:close/>
              </a:path>
              <a:path w="1007745" h="2019300">
                <a:moveTo>
                  <a:pt x="22858" y="1181100"/>
                </a:moveTo>
                <a:lnTo>
                  <a:pt x="19385" y="1181100"/>
                </a:lnTo>
                <a:lnTo>
                  <a:pt x="21743" y="1193800"/>
                </a:lnTo>
                <a:lnTo>
                  <a:pt x="22039" y="1193800"/>
                </a:lnTo>
                <a:lnTo>
                  <a:pt x="22858" y="1181100"/>
                </a:lnTo>
                <a:close/>
              </a:path>
              <a:path w="1007745" h="2019300">
                <a:moveTo>
                  <a:pt x="61694" y="1168400"/>
                </a:moveTo>
                <a:lnTo>
                  <a:pt x="32689" y="1168400"/>
                </a:lnTo>
                <a:lnTo>
                  <a:pt x="28200" y="1181100"/>
                </a:lnTo>
                <a:lnTo>
                  <a:pt x="22881" y="1193800"/>
                </a:lnTo>
                <a:lnTo>
                  <a:pt x="25413" y="1193800"/>
                </a:lnTo>
                <a:lnTo>
                  <a:pt x="28510" y="1181100"/>
                </a:lnTo>
                <a:lnTo>
                  <a:pt x="62174" y="1181100"/>
                </a:lnTo>
                <a:lnTo>
                  <a:pt x="61694" y="1168400"/>
                </a:lnTo>
                <a:close/>
              </a:path>
              <a:path w="1007745" h="2019300">
                <a:moveTo>
                  <a:pt x="28277" y="1189090"/>
                </a:moveTo>
                <a:lnTo>
                  <a:pt x="25413" y="1193800"/>
                </a:lnTo>
                <a:lnTo>
                  <a:pt x="28140" y="1193800"/>
                </a:lnTo>
                <a:lnTo>
                  <a:pt x="28277" y="1189090"/>
                </a:lnTo>
                <a:close/>
              </a:path>
              <a:path w="1007745" h="2019300">
                <a:moveTo>
                  <a:pt x="29331" y="1187358"/>
                </a:moveTo>
                <a:lnTo>
                  <a:pt x="28277" y="1189090"/>
                </a:lnTo>
                <a:lnTo>
                  <a:pt x="28140" y="1193800"/>
                </a:lnTo>
                <a:lnTo>
                  <a:pt x="29331" y="1187358"/>
                </a:lnTo>
                <a:close/>
              </a:path>
              <a:path w="1007745" h="2019300">
                <a:moveTo>
                  <a:pt x="79510" y="1181100"/>
                </a:moveTo>
                <a:lnTo>
                  <a:pt x="33136" y="1181100"/>
                </a:lnTo>
                <a:lnTo>
                  <a:pt x="29331" y="1187358"/>
                </a:lnTo>
                <a:lnTo>
                  <a:pt x="28140" y="1193800"/>
                </a:lnTo>
                <a:lnTo>
                  <a:pt x="76640" y="1193800"/>
                </a:lnTo>
                <a:lnTo>
                  <a:pt x="79510" y="1181100"/>
                </a:lnTo>
                <a:close/>
              </a:path>
              <a:path w="1007745" h="2019300">
                <a:moveTo>
                  <a:pt x="79905" y="1179880"/>
                </a:moveTo>
                <a:lnTo>
                  <a:pt x="79639" y="1181100"/>
                </a:lnTo>
                <a:lnTo>
                  <a:pt x="79790" y="1181100"/>
                </a:lnTo>
                <a:lnTo>
                  <a:pt x="81634" y="1193800"/>
                </a:lnTo>
                <a:lnTo>
                  <a:pt x="79905" y="1179880"/>
                </a:lnTo>
                <a:close/>
              </a:path>
              <a:path w="1007745" h="2019300">
                <a:moveTo>
                  <a:pt x="30487" y="1181100"/>
                </a:moveTo>
                <a:lnTo>
                  <a:pt x="28510" y="1181100"/>
                </a:lnTo>
                <a:lnTo>
                  <a:pt x="28277" y="1189090"/>
                </a:lnTo>
                <a:lnTo>
                  <a:pt x="29331" y="1187358"/>
                </a:lnTo>
                <a:lnTo>
                  <a:pt x="30487" y="1181100"/>
                </a:lnTo>
                <a:close/>
              </a:path>
              <a:path w="1007745" h="2019300">
                <a:moveTo>
                  <a:pt x="25406" y="1174388"/>
                </a:moveTo>
                <a:lnTo>
                  <a:pt x="23554" y="1181100"/>
                </a:lnTo>
                <a:lnTo>
                  <a:pt x="25535" y="1181100"/>
                </a:lnTo>
                <a:lnTo>
                  <a:pt x="25406" y="1174388"/>
                </a:lnTo>
                <a:close/>
              </a:path>
              <a:path w="1007745" h="2019300">
                <a:moveTo>
                  <a:pt x="30585" y="1155700"/>
                </a:moveTo>
                <a:lnTo>
                  <a:pt x="28872" y="1155700"/>
                </a:lnTo>
                <a:lnTo>
                  <a:pt x="27058" y="1168400"/>
                </a:lnTo>
                <a:lnTo>
                  <a:pt x="25928" y="1172496"/>
                </a:lnTo>
                <a:lnTo>
                  <a:pt x="27266" y="1181100"/>
                </a:lnTo>
                <a:lnTo>
                  <a:pt x="27240" y="1168400"/>
                </a:lnTo>
                <a:lnTo>
                  <a:pt x="31235" y="1168400"/>
                </a:lnTo>
                <a:lnTo>
                  <a:pt x="30585" y="1155700"/>
                </a:lnTo>
                <a:close/>
              </a:path>
              <a:path w="1007745" h="2019300">
                <a:moveTo>
                  <a:pt x="76483" y="1168400"/>
                </a:moveTo>
                <a:lnTo>
                  <a:pt x="66029" y="1168400"/>
                </a:lnTo>
                <a:lnTo>
                  <a:pt x="64947" y="1181100"/>
                </a:lnTo>
                <a:lnTo>
                  <a:pt x="79255" y="1181100"/>
                </a:lnTo>
                <a:lnTo>
                  <a:pt x="76483" y="1168400"/>
                </a:lnTo>
                <a:close/>
              </a:path>
              <a:path w="1007745" h="2019300">
                <a:moveTo>
                  <a:pt x="82414" y="1168400"/>
                </a:moveTo>
                <a:lnTo>
                  <a:pt x="80677" y="1176348"/>
                </a:lnTo>
                <a:lnTo>
                  <a:pt x="81991" y="1181100"/>
                </a:lnTo>
                <a:lnTo>
                  <a:pt x="82414" y="1168400"/>
                </a:lnTo>
                <a:close/>
              </a:path>
              <a:path w="1007745" h="2019300">
                <a:moveTo>
                  <a:pt x="78479" y="1168400"/>
                </a:moveTo>
                <a:lnTo>
                  <a:pt x="79905" y="1179880"/>
                </a:lnTo>
                <a:lnTo>
                  <a:pt x="80677" y="1176348"/>
                </a:lnTo>
                <a:lnTo>
                  <a:pt x="78479" y="1168400"/>
                </a:lnTo>
                <a:close/>
              </a:path>
              <a:path w="1007745" h="2019300">
                <a:moveTo>
                  <a:pt x="25290" y="1168400"/>
                </a:moveTo>
                <a:lnTo>
                  <a:pt x="25406" y="1174388"/>
                </a:lnTo>
                <a:lnTo>
                  <a:pt x="25928" y="1172496"/>
                </a:lnTo>
                <a:lnTo>
                  <a:pt x="25290" y="1168400"/>
                </a:lnTo>
                <a:close/>
              </a:path>
              <a:path w="1007745" h="2019300">
                <a:moveTo>
                  <a:pt x="40087" y="1143000"/>
                </a:moveTo>
                <a:lnTo>
                  <a:pt x="37931" y="1155700"/>
                </a:lnTo>
                <a:lnTo>
                  <a:pt x="36234" y="1168400"/>
                </a:lnTo>
                <a:lnTo>
                  <a:pt x="43056" y="1168400"/>
                </a:lnTo>
                <a:lnTo>
                  <a:pt x="43876" y="1165881"/>
                </a:lnTo>
                <a:lnTo>
                  <a:pt x="42669" y="1155700"/>
                </a:lnTo>
                <a:lnTo>
                  <a:pt x="41501" y="1155700"/>
                </a:lnTo>
                <a:lnTo>
                  <a:pt x="40087" y="1143000"/>
                </a:lnTo>
                <a:close/>
              </a:path>
              <a:path w="1007745" h="2019300">
                <a:moveTo>
                  <a:pt x="43876" y="1165881"/>
                </a:moveTo>
                <a:lnTo>
                  <a:pt x="43056" y="1168400"/>
                </a:lnTo>
                <a:lnTo>
                  <a:pt x="44175" y="1168400"/>
                </a:lnTo>
                <a:lnTo>
                  <a:pt x="43876" y="1165881"/>
                </a:lnTo>
                <a:close/>
              </a:path>
              <a:path w="1007745" h="2019300">
                <a:moveTo>
                  <a:pt x="77632" y="1155700"/>
                </a:moveTo>
                <a:lnTo>
                  <a:pt x="47191" y="1155700"/>
                </a:lnTo>
                <a:lnTo>
                  <a:pt x="43876" y="1165881"/>
                </a:lnTo>
                <a:lnTo>
                  <a:pt x="44175" y="1168400"/>
                </a:lnTo>
                <a:lnTo>
                  <a:pt x="77900" y="1168400"/>
                </a:lnTo>
                <a:lnTo>
                  <a:pt x="77632" y="1155700"/>
                </a:lnTo>
                <a:close/>
              </a:path>
              <a:path w="1007745" h="2019300">
                <a:moveTo>
                  <a:pt x="35214" y="1147385"/>
                </a:moveTo>
                <a:lnTo>
                  <a:pt x="30585" y="1155700"/>
                </a:lnTo>
                <a:lnTo>
                  <a:pt x="33893" y="1155700"/>
                </a:lnTo>
                <a:lnTo>
                  <a:pt x="35214" y="1147385"/>
                </a:lnTo>
                <a:close/>
              </a:path>
              <a:path w="1007745" h="2019300">
                <a:moveTo>
                  <a:pt x="44670" y="1143000"/>
                </a:moveTo>
                <a:lnTo>
                  <a:pt x="42053" y="1143000"/>
                </a:lnTo>
                <a:lnTo>
                  <a:pt x="41501" y="1155700"/>
                </a:lnTo>
                <a:lnTo>
                  <a:pt x="45148" y="1155700"/>
                </a:lnTo>
                <a:lnTo>
                  <a:pt x="44670" y="1143000"/>
                </a:lnTo>
                <a:close/>
              </a:path>
              <a:path w="1007745" h="2019300">
                <a:moveTo>
                  <a:pt x="79754" y="1143000"/>
                </a:moveTo>
                <a:lnTo>
                  <a:pt x="46855" y="1143000"/>
                </a:lnTo>
                <a:lnTo>
                  <a:pt x="45845" y="1155700"/>
                </a:lnTo>
                <a:lnTo>
                  <a:pt x="78212" y="1155700"/>
                </a:lnTo>
                <a:lnTo>
                  <a:pt x="79754" y="1143000"/>
                </a:lnTo>
                <a:close/>
              </a:path>
              <a:path w="1007745" h="2019300">
                <a:moveTo>
                  <a:pt x="80084" y="1143000"/>
                </a:moveTo>
                <a:lnTo>
                  <a:pt x="79557" y="1155700"/>
                </a:lnTo>
                <a:lnTo>
                  <a:pt x="81616" y="1155700"/>
                </a:lnTo>
                <a:lnTo>
                  <a:pt x="80084" y="1143000"/>
                </a:lnTo>
                <a:close/>
              </a:path>
              <a:path w="1007745" h="2019300">
                <a:moveTo>
                  <a:pt x="85986" y="1130300"/>
                </a:moveTo>
                <a:lnTo>
                  <a:pt x="70526" y="1130300"/>
                </a:lnTo>
                <a:lnTo>
                  <a:pt x="70561" y="1143000"/>
                </a:lnTo>
                <a:lnTo>
                  <a:pt x="83884" y="1143000"/>
                </a:lnTo>
                <a:lnTo>
                  <a:pt x="81616" y="1155700"/>
                </a:lnTo>
                <a:lnTo>
                  <a:pt x="84019" y="1143000"/>
                </a:lnTo>
                <a:lnTo>
                  <a:pt x="85986" y="1130300"/>
                </a:lnTo>
                <a:close/>
              </a:path>
              <a:path w="1007745" h="2019300">
                <a:moveTo>
                  <a:pt x="37655" y="1143000"/>
                </a:moveTo>
                <a:lnTo>
                  <a:pt x="35910" y="1143000"/>
                </a:lnTo>
                <a:lnTo>
                  <a:pt x="35214" y="1147385"/>
                </a:lnTo>
                <a:lnTo>
                  <a:pt x="37655" y="1143000"/>
                </a:lnTo>
                <a:close/>
              </a:path>
              <a:path w="1007745" h="2019300">
                <a:moveTo>
                  <a:pt x="36409" y="1130300"/>
                </a:moveTo>
                <a:lnTo>
                  <a:pt x="28909" y="1130300"/>
                </a:lnTo>
                <a:lnTo>
                  <a:pt x="30132" y="1143000"/>
                </a:lnTo>
                <a:lnTo>
                  <a:pt x="36115" y="1132335"/>
                </a:lnTo>
                <a:lnTo>
                  <a:pt x="36409" y="1130300"/>
                </a:lnTo>
                <a:close/>
              </a:path>
              <a:path w="1007745" h="2019300">
                <a:moveTo>
                  <a:pt x="42273" y="1130300"/>
                </a:moveTo>
                <a:lnTo>
                  <a:pt x="37257" y="1130300"/>
                </a:lnTo>
                <a:lnTo>
                  <a:pt x="36115" y="1132335"/>
                </a:lnTo>
                <a:lnTo>
                  <a:pt x="34577" y="1143000"/>
                </a:lnTo>
                <a:lnTo>
                  <a:pt x="42146" y="1143000"/>
                </a:lnTo>
                <a:lnTo>
                  <a:pt x="42273" y="1130300"/>
                </a:lnTo>
                <a:close/>
              </a:path>
              <a:path w="1007745" h="2019300">
                <a:moveTo>
                  <a:pt x="47278" y="1117600"/>
                </a:moveTo>
                <a:lnTo>
                  <a:pt x="46050" y="1117600"/>
                </a:lnTo>
                <a:lnTo>
                  <a:pt x="45428" y="1130300"/>
                </a:lnTo>
                <a:lnTo>
                  <a:pt x="43234" y="1130300"/>
                </a:lnTo>
                <a:lnTo>
                  <a:pt x="45038" y="1143000"/>
                </a:lnTo>
                <a:lnTo>
                  <a:pt x="46520" y="1130300"/>
                </a:lnTo>
                <a:lnTo>
                  <a:pt x="47278" y="1117600"/>
                </a:lnTo>
                <a:close/>
              </a:path>
              <a:path w="1007745" h="2019300">
                <a:moveTo>
                  <a:pt x="47344" y="1130300"/>
                </a:moveTo>
                <a:lnTo>
                  <a:pt x="45351" y="1143000"/>
                </a:lnTo>
                <a:lnTo>
                  <a:pt x="48780" y="1143000"/>
                </a:lnTo>
                <a:lnTo>
                  <a:pt x="47344" y="1130300"/>
                </a:lnTo>
                <a:close/>
              </a:path>
              <a:path w="1007745" h="2019300">
                <a:moveTo>
                  <a:pt x="69521" y="1130300"/>
                </a:moveTo>
                <a:lnTo>
                  <a:pt x="50711" y="1130300"/>
                </a:lnTo>
                <a:lnTo>
                  <a:pt x="48780" y="1143000"/>
                </a:lnTo>
                <a:lnTo>
                  <a:pt x="70561" y="1143000"/>
                </a:lnTo>
                <a:lnTo>
                  <a:pt x="69521" y="1130300"/>
                </a:lnTo>
                <a:close/>
              </a:path>
              <a:path w="1007745" h="2019300">
                <a:moveTo>
                  <a:pt x="37257" y="1130300"/>
                </a:moveTo>
                <a:lnTo>
                  <a:pt x="36409" y="1130300"/>
                </a:lnTo>
                <a:lnTo>
                  <a:pt x="36115" y="1132335"/>
                </a:lnTo>
                <a:lnTo>
                  <a:pt x="37257" y="1130300"/>
                </a:lnTo>
                <a:close/>
              </a:path>
              <a:path w="1007745" h="2019300">
                <a:moveTo>
                  <a:pt x="38863" y="1117600"/>
                </a:moveTo>
                <a:lnTo>
                  <a:pt x="35673" y="1117600"/>
                </a:lnTo>
                <a:lnTo>
                  <a:pt x="36130" y="1130300"/>
                </a:lnTo>
                <a:lnTo>
                  <a:pt x="38388" y="1130300"/>
                </a:lnTo>
                <a:lnTo>
                  <a:pt x="38863" y="1117600"/>
                </a:lnTo>
                <a:close/>
              </a:path>
              <a:path w="1007745" h="2019300">
                <a:moveTo>
                  <a:pt x="43340" y="1117600"/>
                </a:moveTo>
                <a:lnTo>
                  <a:pt x="40708" y="1117600"/>
                </a:lnTo>
                <a:lnTo>
                  <a:pt x="39269" y="1130300"/>
                </a:lnTo>
                <a:lnTo>
                  <a:pt x="43449" y="1130300"/>
                </a:lnTo>
                <a:lnTo>
                  <a:pt x="43340" y="1117600"/>
                </a:lnTo>
                <a:close/>
              </a:path>
              <a:path w="1007745" h="2019300">
                <a:moveTo>
                  <a:pt x="73285" y="1117600"/>
                </a:moveTo>
                <a:lnTo>
                  <a:pt x="51804" y="1117600"/>
                </a:lnTo>
                <a:lnTo>
                  <a:pt x="47910" y="1130300"/>
                </a:lnTo>
                <a:lnTo>
                  <a:pt x="72590" y="1130300"/>
                </a:lnTo>
                <a:lnTo>
                  <a:pt x="73285" y="1117600"/>
                </a:lnTo>
                <a:close/>
              </a:path>
              <a:path w="1007745" h="2019300">
                <a:moveTo>
                  <a:pt x="85072" y="1117600"/>
                </a:moveTo>
                <a:lnTo>
                  <a:pt x="73940" y="1117600"/>
                </a:lnTo>
                <a:lnTo>
                  <a:pt x="73720" y="1130300"/>
                </a:lnTo>
                <a:lnTo>
                  <a:pt x="84455" y="1130300"/>
                </a:lnTo>
                <a:lnTo>
                  <a:pt x="85072" y="1117600"/>
                </a:lnTo>
                <a:close/>
              </a:path>
              <a:path w="1007745" h="2019300">
                <a:moveTo>
                  <a:pt x="52442" y="1104900"/>
                </a:moveTo>
                <a:lnTo>
                  <a:pt x="45270" y="1104900"/>
                </a:lnTo>
                <a:lnTo>
                  <a:pt x="44342" y="1117600"/>
                </a:lnTo>
                <a:lnTo>
                  <a:pt x="51827" y="1117600"/>
                </a:lnTo>
                <a:lnTo>
                  <a:pt x="52442" y="1104900"/>
                </a:lnTo>
                <a:close/>
              </a:path>
              <a:path w="1007745" h="2019300">
                <a:moveTo>
                  <a:pt x="90178" y="1104900"/>
                </a:moveTo>
                <a:lnTo>
                  <a:pt x="54052" y="1104900"/>
                </a:lnTo>
                <a:lnTo>
                  <a:pt x="53605" y="1117600"/>
                </a:lnTo>
                <a:lnTo>
                  <a:pt x="87323" y="1117600"/>
                </a:lnTo>
                <a:lnTo>
                  <a:pt x="90178" y="1104900"/>
                </a:lnTo>
                <a:close/>
              </a:path>
              <a:path w="1007745" h="2019300">
                <a:moveTo>
                  <a:pt x="91596" y="1104900"/>
                </a:moveTo>
                <a:lnTo>
                  <a:pt x="87323" y="1117600"/>
                </a:lnTo>
                <a:lnTo>
                  <a:pt x="87748" y="1117600"/>
                </a:lnTo>
                <a:lnTo>
                  <a:pt x="91596" y="1104900"/>
                </a:lnTo>
                <a:close/>
              </a:path>
              <a:path w="1007745" h="2019300">
                <a:moveTo>
                  <a:pt x="45760" y="1092200"/>
                </a:moveTo>
                <a:lnTo>
                  <a:pt x="42730" y="1092200"/>
                </a:lnTo>
                <a:lnTo>
                  <a:pt x="44960" y="1104900"/>
                </a:lnTo>
                <a:lnTo>
                  <a:pt x="45283" y="1104900"/>
                </a:lnTo>
                <a:lnTo>
                  <a:pt x="45760" y="1092200"/>
                </a:lnTo>
                <a:close/>
              </a:path>
              <a:path w="1007745" h="2019300">
                <a:moveTo>
                  <a:pt x="51037" y="1092200"/>
                </a:moveTo>
                <a:lnTo>
                  <a:pt x="49540" y="1092200"/>
                </a:lnTo>
                <a:lnTo>
                  <a:pt x="47649" y="1104900"/>
                </a:lnTo>
                <a:lnTo>
                  <a:pt x="51412" y="1104900"/>
                </a:lnTo>
                <a:lnTo>
                  <a:pt x="51037" y="1092200"/>
                </a:lnTo>
                <a:close/>
              </a:path>
              <a:path w="1007745" h="2019300">
                <a:moveTo>
                  <a:pt x="53699" y="1100095"/>
                </a:moveTo>
                <a:lnTo>
                  <a:pt x="52372" y="1104900"/>
                </a:lnTo>
                <a:lnTo>
                  <a:pt x="53793" y="1104900"/>
                </a:lnTo>
                <a:lnTo>
                  <a:pt x="53699" y="1100095"/>
                </a:lnTo>
                <a:close/>
              </a:path>
              <a:path w="1007745" h="2019300">
                <a:moveTo>
                  <a:pt x="55880" y="1092200"/>
                </a:moveTo>
                <a:lnTo>
                  <a:pt x="53699" y="1100095"/>
                </a:lnTo>
                <a:lnTo>
                  <a:pt x="53793" y="1104900"/>
                </a:lnTo>
                <a:lnTo>
                  <a:pt x="55880" y="1092200"/>
                </a:lnTo>
                <a:close/>
              </a:path>
              <a:path w="1007745" h="2019300">
                <a:moveTo>
                  <a:pt x="95305" y="1092200"/>
                </a:moveTo>
                <a:lnTo>
                  <a:pt x="55880" y="1092200"/>
                </a:lnTo>
                <a:lnTo>
                  <a:pt x="53793" y="1104900"/>
                </a:lnTo>
                <a:lnTo>
                  <a:pt x="93254" y="1104900"/>
                </a:lnTo>
                <a:lnTo>
                  <a:pt x="95305" y="1092200"/>
                </a:lnTo>
                <a:close/>
              </a:path>
              <a:path w="1007745" h="2019300">
                <a:moveTo>
                  <a:pt x="55880" y="1092200"/>
                </a:moveTo>
                <a:lnTo>
                  <a:pt x="53544" y="1092200"/>
                </a:lnTo>
                <a:lnTo>
                  <a:pt x="53699" y="1100095"/>
                </a:lnTo>
                <a:lnTo>
                  <a:pt x="55880" y="1092200"/>
                </a:lnTo>
                <a:close/>
              </a:path>
              <a:path w="1007745" h="2019300">
                <a:moveTo>
                  <a:pt x="50530" y="1066800"/>
                </a:moveTo>
                <a:lnTo>
                  <a:pt x="41314" y="1066800"/>
                </a:lnTo>
                <a:lnTo>
                  <a:pt x="37660" y="1079500"/>
                </a:lnTo>
                <a:lnTo>
                  <a:pt x="39187" y="1092200"/>
                </a:lnTo>
                <a:lnTo>
                  <a:pt x="42245" y="1092200"/>
                </a:lnTo>
                <a:lnTo>
                  <a:pt x="40204" y="1079500"/>
                </a:lnTo>
                <a:lnTo>
                  <a:pt x="48282" y="1079500"/>
                </a:lnTo>
                <a:lnTo>
                  <a:pt x="50530" y="1066800"/>
                </a:lnTo>
                <a:close/>
              </a:path>
              <a:path w="1007745" h="2019300">
                <a:moveTo>
                  <a:pt x="46774" y="1079500"/>
                </a:moveTo>
                <a:lnTo>
                  <a:pt x="44663" y="1079500"/>
                </a:lnTo>
                <a:lnTo>
                  <a:pt x="42868" y="1092200"/>
                </a:lnTo>
                <a:lnTo>
                  <a:pt x="46774" y="1079500"/>
                </a:lnTo>
                <a:close/>
              </a:path>
              <a:path w="1007745" h="2019300">
                <a:moveTo>
                  <a:pt x="49451" y="1079500"/>
                </a:moveTo>
                <a:lnTo>
                  <a:pt x="47546" y="1079500"/>
                </a:lnTo>
                <a:lnTo>
                  <a:pt x="47740" y="1092200"/>
                </a:lnTo>
                <a:lnTo>
                  <a:pt x="49451" y="1079500"/>
                </a:lnTo>
                <a:close/>
              </a:path>
              <a:path w="1007745" h="2019300">
                <a:moveTo>
                  <a:pt x="51816" y="1079500"/>
                </a:moveTo>
                <a:lnTo>
                  <a:pt x="49451" y="1079500"/>
                </a:lnTo>
                <a:lnTo>
                  <a:pt x="48422" y="1092200"/>
                </a:lnTo>
                <a:lnTo>
                  <a:pt x="50764" y="1092200"/>
                </a:lnTo>
                <a:lnTo>
                  <a:pt x="51816" y="1079500"/>
                </a:lnTo>
                <a:close/>
              </a:path>
              <a:path w="1007745" h="2019300">
                <a:moveTo>
                  <a:pt x="58404" y="1079500"/>
                </a:moveTo>
                <a:lnTo>
                  <a:pt x="54188" y="1079500"/>
                </a:lnTo>
                <a:lnTo>
                  <a:pt x="52293" y="1092200"/>
                </a:lnTo>
                <a:lnTo>
                  <a:pt x="58031" y="1092200"/>
                </a:lnTo>
                <a:lnTo>
                  <a:pt x="58404" y="1079500"/>
                </a:lnTo>
                <a:close/>
              </a:path>
              <a:path w="1007745" h="2019300">
                <a:moveTo>
                  <a:pt x="59223" y="1079500"/>
                </a:moveTo>
                <a:lnTo>
                  <a:pt x="58539" y="1092200"/>
                </a:lnTo>
                <a:lnTo>
                  <a:pt x="61067" y="1092200"/>
                </a:lnTo>
                <a:lnTo>
                  <a:pt x="59223" y="1079500"/>
                </a:lnTo>
                <a:close/>
              </a:path>
              <a:path w="1007745" h="2019300">
                <a:moveTo>
                  <a:pt x="95383" y="1079500"/>
                </a:moveTo>
                <a:lnTo>
                  <a:pt x="61972" y="1079500"/>
                </a:lnTo>
                <a:lnTo>
                  <a:pt x="61067" y="1092200"/>
                </a:lnTo>
                <a:lnTo>
                  <a:pt x="92450" y="1092200"/>
                </a:lnTo>
                <a:lnTo>
                  <a:pt x="95383" y="1079500"/>
                </a:lnTo>
                <a:close/>
              </a:path>
              <a:path w="1007745" h="2019300">
                <a:moveTo>
                  <a:pt x="98064" y="1079500"/>
                </a:moveTo>
                <a:lnTo>
                  <a:pt x="95383" y="1079500"/>
                </a:lnTo>
                <a:lnTo>
                  <a:pt x="96437" y="1092200"/>
                </a:lnTo>
                <a:lnTo>
                  <a:pt x="98869" y="1092200"/>
                </a:lnTo>
                <a:lnTo>
                  <a:pt x="98064" y="1079500"/>
                </a:lnTo>
                <a:close/>
              </a:path>
              <a:path w="1007745" h="2019300">
                <a:moveTo>
                  <a:pt x="101391" y="1079500"/>
                </a:moveTo>
                <a:lnTo>
                  <a:pt x="98064" y="1079500"/>
                </a:lnTo>
                <a:lnTo>
                  <a:pt x="100412" y="1092200"/>
                </a:lnTo>
                <a:lnTo>
                  <a:pt x="101391" y="1079500"/>
                </a:lnTo>
                <a:close/>
              </a:path>
              <a:path w="1007745" h="2019300">
                <a:moveTo>
                  <a:pt x="100737" y="1066800"/>
                </a:moveTo>
                <a:lnTo>
                  <a:pt x="50530" y="1066800"/>
                </a:lnTo>
                <a:lnTo>
                  <a:pt x="51113" y="1079500"/>
                </a:lnTo>
                <a:lnTo>
                  <a:pt x="98198" y="1079500"/>
                </a:lnTo>
                <a:lnTo>
                  <a:pt x="100737" y="1066800"/>
                </a:lnTo>
                <a:close/>
              </a:path>
              <a:path w="1007745" h="2019300">
                <a:moveTo>
                  <a:pt x="50266" y="1054100"/>
                </a:moveTo>
                <a:lnTo>
                  <a:pt x="47099" y="1054100"/>
                </a:lnTo>
                <a:lnTo>
                  <a:pt x="40511" y="1066800"/>
                </a:lnTo>
                <a:lnTo>
                  <a:pt x="52012" y="1066800"/>
                </a:lnTo>
                <a:lnTo>
                  <a:pt x="50266" y="1054100"/>
                </a:lnTo>
                <a:close/>
              </a:path>
              <a:path w="1007745" h="2019300">
                <a:moveTo>
                  <a:pt x="53454" y="1054100"/>
                </a:moveTo>
                <a:lnTo>
                  <a:pt x="52450" y="1054100"/>
                </a:lnTo>
                <a:lnTo>
                  <a:pt x="52941" y="1066800"/>
                </a:lnTo>
                <a:lnTo>
                  <a:pt x="53454" y="1054100"/>
                </a:lnTo>
                <a:close/>
              </a:path>
              <a:path w="1007745" h="2019300">
                <a:moveTo>
                  <a:pt x="99171" y="1054100"/>
                </a:moveTo>
                <a:lnTo>
                  <a:pt x="53507" y="1054100"/>
                </a:lnTo>
                <a:lnTo>
                  <a:pt x="53075" y="1066800"/>
                </a:lnTo>
                <a:lnTo>
                  <a:pt x="100173" y="1066800"/>
                </a:lnTo>
                <a:lnTo>
                  <a:pt x="99171" y="1054100"/>
                </a:lnTo>
                <a:close/>
              </a:path>
              <a:path w="1007745" h="2019300">
                <a:moveTo>
                  <a:pt x="103411" y="1054100"/>
                </a:moveTo>
                <a:lnTo>
                  <a:pt x="100194" y="1054100"/>
                </a:lnTo>
                <a:lnTo>
                  <a:pt x="101973" y="1066800"/>
                </a:lnTo>
                <a:lnTo>
                  <a:pt x="102873" y="1066800"/>
                </a:lnTo>
                <a:lnTo>
                  <a:pt x="103411" y="1054100"/>
                </a:lnTo>
                <a:close/>
              </a:path>
              <a:path w="1007745" h="2019300">
                <a:moveTo>
                  <a:pt x="104519" y="1054100"/>
                </a:moveTo>
                <a:lnTo>
                  <a:pt x="103776" y="1066800"/>
                </a:lnTo>
                <a:lnTo>
                  <a:pt x="105357" y="1066800"/>
                </a:lnTo>
                <a:lnTo>
                  <a:pt x="104519" y="1054100"/>
                </a:lnTo>
                <a:close/>
              </a:path>
              <a:path w="1007745" h="2019300">
                <a:moveTo>
                  <a:pt x="104185" y="1041400"/>
                </a:moveTo>
                <a:lnTo>
                  <a:pt x="45830" y="1041400"/>
                </a:lnTo>
                <a:lnTo>
                  <a:pt x="44729" y="1054100"/>
                </a:lnTo>
                <a:lnTo>
                  <a:pt x="103341" y="1054100"/>
                </a:lnTo>
                <a:lnTo>
                  <a:pt x="104150" y="1045062"/>
                </a:lnTo>
                <a:lnTo>
                  <a:pt x="104185" y="1041400"/>
                </a:lnTo>
                <a:close/>
              </a:path>
              <a:path w="1007745" h="2019300">
                <a:moveTo>
                  <a:pt x="105533" y="1041400"/>
                </a:moveTo>
                <a:lnTo>
                  <a:pt x="104479" y="1041400"/>
                </a:lnTo>
                <a:lnTo>
                  <a:pt x="104150" y="1045062"/>
                </a:lnTo>
                <a:lnTo>
                  <a:pt x="104065" y="1054100"/>
                </a:lnTo>
                <a:lnTo>
                  <a:pt x="104810" y="1054100"/>
                </a:lnTo>
                <a:lnTo>
                  <a:pt x="105533" y="1041400"/>
                </a:lnTo>
                <a:close/>
              </a:path>
              <a:path w="1007745" h="2019300">
                <a:moveTo>
                  <a:pt x="104479" y="1041400"/>
                </a:moveTo>
                <a:lnTo>
                  <a:pt x="104185" y="1041400"/>
                </a:lnTo>
                <a:lnTo>
                  <a:pt x="104150" y="1045062"/>
                </a:lnTo>
                <a:lnTo>
                  <a:pt x="104479" y="1041400"/>
                </a:lnTo>
                <a:close/>
              </a:path>
              <a:path w="1007745" h="2019300">
                <a:moveTo>
                  <a:pt x="112974" y="1028700"/>
                </a:moveTo>
                <a:lnTo>
                  <a:pt x="48795" y="1028700"/>
                </a:lnTo>
                <a:lnTo>
                  <a:pt x="45529" y="1041400"/>
                </a:lnTo>
                <a:lnTo>
                  <a:pt x="108683" y="1041400"/>
                </a:lnTo>
                <a:lnTo>
                  <a:pt x="112974" y="1028700"/>
                </a:lnTo>
                <a:close/>
              </a:path>
              <a:path w="1007745" h="2019300">
                <a:moveTo>
                  <a:pt x="112198" y="1016000"/>
                </a:moveTo>
                <a:lnTo>
                  <a:pt x="50539" y="1016000"/>
                </a:lnTo>
                <a:lnTo>
                  <a:pt x="49227" y="1028700"/>
                </a:lnTo>
                <a:lnTo>
                  <a:pt x="111781" y="1028700"/>
                </a:lnTo>
                <a:lnTo>
                  <a:pt x="112198" y="1016000"/>
                </a:lnTo>
                <a:close/>
              </a:path>
              <a:path w="1007745" h="2019300">
                <a:moveTo>
                  <a:pt x="59846" y="984983"/>
                </a:moveTo>
                <a:lnTo>
                  <a:pt x="57518" y="990600"/>
                </a:lnTo>
                <a:lnTo>
                  <a:pt x="52461" y="1003300"/>
                </a:lnTo>
                <a:lnTo>
                  <a:pt x="51799" y="1016000"/>
                </a:lnTo>
                <a:lnTo>
                  <a:pt x="55391" y="1005469"/>
                </a:lnTo>
                <a:lnTo>
                  <a:pt x="55132" y="1003300"/>
                </a:lnTo>
                <a:lnTo>
                  <a:pt x="76238" y="1003300"/>
                </a:lnTo>
                <a:lnTo>
                  <a:pt x="76459" y="990600"/>
                </a:lnTo>
                <a:lnTo>
                  <a:pt x="59479" y="990600"/>
                </a:lnTo>
                <a:lnTo>
                  <a:pt x="59846" y="984983"/>
                </a:lnTo>
                <a:close/>
              </a:path>
              <a:path w="1007745" h="2019300">
                <a:moveTo>
                  <a:pt x="73884" y="1003300"/>
                </a:moveTo>
                <a:lnTo>
                  <a:pt x="56131" y="1003300"/>
                </a:lnTo>
                <a:lnTo>
                  <a:pt x="55391" y="1005469"/>
                </a:lnTo>
                <a:lnTo>
                  <a:pt x="56649" y="1016000"/>
                </a:lnTo>
                <a:lnTo>
                  <a:pt x="72757" y="1016000"/>
                </a:lnTo>
                <a:lnTo>
                  <a:pt x="73884" y="1003300"/>
                </a:lnTo>
                <a:close/>
              </a:path>
              <a:path w="1007745" h="2019300">
                <a:moveTo>
                  <a:pt x="77219" y="1004464"/>
                </a:moveTo>
                <a:lnTo>
                  <a:pt x="76338" y="1016000"/>
                </a:lnTo>
                <a:lnTo>
                  <a:pt x="77684" y="1016000"/>
                </a:lnTo>
                <a:lnTo>
                  <a:pt x="77219" y="1004464"/>
                </a:lnTo>
                <a:close/>
              </a:path>
              <a:path w="1007745" h="2019300">
                <a:moveTo>
                  <a:pt x="112868" y="1003300"/>
                </a:moveTo>
                <a:lnTo>
                  <a:pt x="78153" y="1003300"/>
                </a:lnTo>
                <a:lnTo>
                  <a:pt x="77984" y="1016000"/>
                </a:lnTo>
                <a:lnTo>
                  <a:pt x="109513" y="1016000"/>
                </a:lnTo>
                <a:lnTo>
                  <a:pt x="112868" y="1003300"/>
                </a:lnTo>
                <a:close/>
              </a:path>
              <a:path w="1007745" h="2019300">
                <a:moveTo>
                  <a:pt x="117868" y="1003300"/>
                </a:moveTo>
                <a:lnTo>
                  <a:pt x="116018" y="1003300"/>
                </a:lnTo>
                <a:lnTo>
                  <a:pt x="115162" y="1016000"/>
                </a:lnTo>
                <a:lnTo>
                  <a:pt x="117868" y="1003300"/>
                </a:lnTo>
                <a:close/>
              </a:path>
              <a:path w="1007745" h="2019300">
                <a:moveTo>
                  <a:pt x="56131" y="1003300"/>
                </a:moveTo>
                <a:lnTo>
                  <a:pt x="55132" y="1003300"/>
                </a:lnTo>
                <a:lnTo>
                  <a:pt x="55391" y="1005469"/>
                </a:lnTo>
                <a:lnTo>
                  <a:pt x="56131" y="1003300"/>
                </a:lnTo>
                <a:close/>
              </a:path>
              <a:path w="1007745" h="2019300">
                <a:moveTo>
                  <a:pt x="77308" y="1003300"/>
                </a:moveTo>
                <a:lnTo>
                  <a:pt x="77172" y="1003300"/>
                </a:lnTo>
                <a:lnTo>
                  <a:pt x="77219" y="1004464"/>
                </a:lnTo>
                <a:lnTo>
                  <a:pt x="77308" y="1003300"/>
                </a:lnTo>
                <a:close/>
              </a:path>
              <a:path w="1007745" h="2019300">
                <a:moveTo>
                  <a:pt x="117308" y="977900"/>
                </a:moveTo>
                <a:lnTo>
                  <a:pt x="82339" y="977900"/>
                </a:lnTo>
                <a:lnTo>
                  <a:pt x="80538" y="989309"/>
                </a:lnTo>
                <a:lnTo>
                  <a:pt x="80462" y="990600"/>
                </a:lnTo>
                <a:lnTo>
                  <a:pt x="78410" y="990600"/>
                </a:lnTo>
                <a:lnTo>
                  <a:pt x="79005" y="1003300"/>
                </a:lnTo>
                <a:lnTo>
                  <a:pt x="114250" y="1003300"/>
                </a:lnTo>
                <a:lnTo>
                  <a:pt x="119322" y="990600"/>
                </a:lnTo>
                <a:lnTo>
                  <a:pt x="117308" y="977900"/>
                </a:lnTo>
                <a:close/>
              </a:path>
              <a:path w="1007745" h="2019300">
                <a:moveTo>
                  <a:pt x="122895" y="990600"/>
                </a:moveTo>
                <a:lnTo>
                  <a:pt x="121413" y="990600"/>
                </a:lnTo>
                <a:lnTo>
                  <a:pt x="119630" y="1003300"/>
                </a:lnTo>
                <a:lnTo>
                  <a:pt x="120796" y="1003300"/>
                </a:lnTo>
                <a:lnTo>
                  <a:pt x="122895" y="990600"/>
                </a:lnTo>
                <a:close/>
              </a:path>
              <a:path w="1007745" h="2019300">
                <a:moveTo>
                  <a:pt x="60600" y="983164"/>
                </a:moveTo>
                <a:lnTo>
                  <a:pt x="59846" y="984983"/>
                </a:lnTo>
                <a:lnTo>
                  <a:pt x="59479" y="990600"/>
                </a:lnTo>
                <a:lnTo>
                  <a:pt x="60600" y="983164"/>
                </a:lnTo>
                <a:close/>
              </a:path>
              <a:path w="1007745" h="2019300">
                <a:moveTo>
                  <a:pt x="81034" y="977900"/>
                </a:moveTo>
                <a:lnTo>
                  <a:pt x="62782" y="977900"/>
                </a:lnTo>
                <a:lnTo>
                  <a:pt x="60600" y="983164"/>
                </a:lnTo>
                <a:lnTo>
                  <a:pt x="59479" y="990600"/>
                </a:lnTo>
                <a:lnTo>
                  <a:pt x="79961" y="990600"/>
                </a:lnTo>
                <a:lnTo>
                  <a:pt x="81034" y="977900"/>
                </a:lnTo>
                <a:close/>
              </a:path>
              <a:path w="1007745" h="2019300">
                <a:moveTo>
                  <a:pt x="80694" y="986684"/>
                </a:moveTo>
                <a:lnTo>
                  <a:pt x="79961" y="990600"/>
                </a:lnTo>
                <a:lnTo>
                  <a:pt x="80335" y="990600"/>
                </a:lnTo>
                <a:lnTo>
                  <a:pt x="80538" y="989309"/>
                </a:lnTo>
                <a:lnTo>
                  <a:pt x="80694" y="986684"/>
                </a:lnTo>
                <a:close/>
              </a:path>
              <a:path w="1007745" h="2019300">
                <a:moveTo>
                  <a:pt x="82339" y="977900"/>
                </a:moveTo>
                <a:lnTo>
                  <a:pt x="80694" y="986684"/>
                </a:lnTo>
                <a:lnTo>
                  <a:pt x="80538" y="989309"/>
                </a:lnTo>
                <a:lnTo>
                  <a:pt x="82339" y="977900"/>
                </a:lnTo>
                <a:close/>
              </a:path>
              <a:path w="1007745" h="2019300">
                <a:moveTo>
                  <a:pt x="82339" y="977900"/>
                </a:moveTo>
                <a:lnTo>
                  <a:pt x="81216" y="977900"/>
                </a:lnTo>
                <a:lnTo>
                  <a:pt x="80694" y="986684"/>
                </a:lnTo>
                <a:lnTo>
                  <a:pt x="82339" y="977900"/>
                </a:lnTo>
                <a:close/>
              </a:path>
              <a:path w="1007745" h="2019300">
                <a:moveTo>
                  <a:pt x="63318" y="969374"/>
                </a:moveTo>
                <a:lnTo>
                  <a:pt x="60309" y="977900"/>
                </a:lnTo>
                <a:lnTo>
                  <a:pt x="59846" y="984983"/>
                </a:lnTo>
                <a:lnTo>
                  <a:pt x="60600" y="983164"/>
                </a:lnTo>
                <a:lnTo>
                  <a:pt x="61394" y="977900"/>
                </a:lnTo>
                <a:lnTo>
                  <a:pt x="63209" y="977900"/>
                </a:lnTo>
                <a:lnTo>
                  <a:pt x="63318" y="969374"/>
                </a:lnTo>
                <a:close/>
              </a:path>
              <a:path w="1007745" h="2019300">
                <a:moveTo>
                  <a:pt x="86546" y="965200"/>
                </a:moveTo>
                <a:lnTo>
                  <a:pt x="65770" y="965200"/>
                </a:lnTo>
                <a:lnTo>
                  <a:pt x="68545" y="977900"/>
                </a:lnTo>
                <a:lnTo>
                  <a:pt x="82426" y="977900"/>
                </a:lnTo>
                <a:lnTo>
                  <a:pt x="86546" y="965200"/>
                </a:lnTo>
                <a:close/>
              </a:path>
              <a:path w="1007745" h="2019300">
                <a:moveTo>
                  <a:pt x="124844" y="965200"/>
                </a:moveTo>
                <a:lnTo>
                  <a:pt x="86546" y="965200"/>
                </a:lnTo>
                <a:lnTo>
                  <a:pt x="86213" y="977900"/>
                </a:lnTo>
                <a:lnTo>
                  <a:pt x="123346" y="977900"/>
                </a:lnTo>
                <a:lnTo>
                  <a:pt x="124844" y="965200"/>
                </a:lnTo>
                <a:close/>
              </a:path>
              <a:path w="1007745" h="2019300">
                <a:moveTo>
                  <a:pt x="128484" y="966680"/>
                </a:moveTo>
                <a:lnTo>
                  <a:pt x="125453" y="977900"/>
                </a:lnTo>
                <a:lnTo>
                  <a:pt x="128322" y="977900"/>
                </a:lnTo>
                <a:lnTo>
                  <a:pt x="128484" y="966680"/>
                </a:lnTo>
                <a:close/>
              </a:path>
              <a:path w="1007745" h="2019300">
                <a:moveTo>
                  <a:pt x="64791" y="965200"/>
                </a:moveTo>
                <a:lnTo>
                  <a:pt x="63371" y="965200"/>
                </a:lnTo>
                <a:lnTo>
                  <a:pt x="63318" y="969374"/>
                </a:lnTo>
                <a:lnTo>
                  <a:pt x="64791" y="965200"/>
                </a:lnTo>
                <a:close/>
              </a:path>
              <a:path w="1007745" h="2019300">
                <a:moveTo>
                  <a:pt x="128884" y="965200"/>
                </a:moveTo>
                <a:lnTo>
                  <a:pt x="128506" y="965200"/>
                </a:lnTo>
                <a:lnTo>
                  <a:pt x="128484" y="966680"/>
                </a:lnTo>
                <a:lnTo>
                  <a:pt x="128884" y="965200"/>
                </a:lnTo>
                <a:close/>
              </a:path>
              <a:path w="1007745" h="2019300">
                <a:moveTo>
                  <a:pt x="127176" y="952500"/>
                </a:moveTo>
                <a:lnTo>
                  <a:pt x="65980" y="952500"/>
                </a:lnTo>
                <a:lnTo>
                  <a:pt x="63736" y="965200"/>
                </a:lnTo>
                <a:lnTo>
                  <a:pt x="126681" y="965200"/>
                </a:lnTo>
                <a:lnTo>
                  <a:pt x="127176" y="952500"/>
                </a:lnTo>
                <a:close/>
              </a:path>
              <a:path w="1007745" h="2019300">
                <a:moveTo>
                  <a:pt x="71755" y="939800"/>
                </a:moveTo>
                <a:lnTo>
                  <a:pt x="69145" y="939800"/>
                </a:lnTo>
                <a:lnTo>
                  <a:pt x="66894" y="952500"/>
                </a:lnTo>
                <a:lnTo>
                  <a:pt x="68973" y="952500"/>
                </a:lnTo>
                <a:lnTo>
                  <a:pt x="71755" y="939800"/>
                </a:lnTo>
                <a:close/>
              </a:path>
              <a:path w="1007745" h="2019300">
                <a:moveTo>
                  <a:pt x="128223" y="901700"/>
                </a:moveTo>
                <a:lnTo>
                  <a:pt x="86975" y="901700"/>
                </a:lnTo>
                <a:lnTo>
                  <a:pt x="83364" y="915259"/>
                </a:lnTo>
                <a:lnTo>
                  <a:pt x="80068" y="927100"/>
                </a:lnTo>
                <a:lnTo>
                  <a:pt x="76280" y="939800"/>
                </a:lnTo>
                <a:lnTo>
                  <a:pt x="73134" y="952500"/>
                </a:lnTo>
                <a:lnTo>
                  <a:pt x="88948" y="952500"/>
                </a:lnTo>
                <a:lnTo>
                  <a:pt x="89928" y="939800"/>
                </a:lnTo>
                <a:lnTo>
                  <a:pt x="89204" y="939800"/>
                </a:lnTo>
                <a:lnTo>
                  <a:pt x="92307" y="927100"/>
                </a:lnTo>
                <a:lnTo>
                  <a:pt x="93508" y="927100"/>
                </a:lnTo>
                <a:lnTo>
                  <a:pt x="95959" y="914400"/>
                </a:lnTo>
                <a:lnTo>
                  <a:pt x="126000" y="914400"/>
                </a:lnTo>
                <a:lnTo>
                  <a:pt x="127595" y="908973"/>
                </a:lnTo>
                <a:lnTo>
                  <a:pt x="128223" y="901700"/>
                </a:lnTo>
                <a:close/>
              </a:path>
              <a:path w="1007745" h="2019300">
                <a:moveTo>
                  <a:pt x="90228" y="939800"/>
                </a:moveTo>
                <a:lnTo>
                  <a:pt x="89223" y="952500"/>
                </a:lnTo>
                <a:lnTo>
                  <a:pt x="91937" y="952500"/>
                </a:lnTo>
                <a:lnTo>
                  <a:pt x="90228" y="939800"/>
                </a:lnTo>
                <a:close/>
              </a:path>
              <a:path w="1007745" h="2019300">
                <a:moveTo>
                  <a:pt x="129942" y="939800"/>
                </a:moveTo>
                <a:lnTo>
                  <a:pt x="93075" y="939800"/>
                </a:lnTo>
                <a:lnTo>
                  <a:pt x="92743" y="952500"/>
                </a:lnTo>
                <a:lnTo>
                  <a:pt x="128559" y="952500"/>
                </a:lnTo>
                <a:lnTo>
                  <a:pt x="129942" y="939800"/>
                </a:lnTo>
                <a:close/>
              </a:path>
              <a:path w="1007745" h="2019300">
                <a:moveTo>
                  <a:pt x="133357" y="939800"/>
                </a:moveTo>
                <a:lnTo>
                  <a:pt x="129942" y="939800"/>
                </a:lnTo>
                <a:lnTo>
                  <a:pt x="131902" y="952500"/>
                </a:lnTo>
                <a:lnTo>
                  <a:pt x="133357" y="939800"/>
                </a:lnTo>
                <a:close/>
              </a:path>
              <a:path w="1007745" h="2019300">
                <a:moveTo>
                  <a:pt x="135753" y="947619"/>
                </a:moveTo>
                <a:lnTo>
                  <a:pt x="133969" y="952500"/>
                </a:lnTo>
                <a:lnTo>
                  <a:pt x="135534" y="952500"/>
                </a:lnTo>
                <a:lnTo>
                  <a:pt x="135753" y="947619"/>
                </a:lnTo>
                <a:close/>
              </a:path>
              <a:path w="1007745" h="2019300">
                <a:moveTo>
                  <a:pt x="138611" y="939800"/>
                </a:moveTo>
                <a:lnTo>
                  <a:pt x="136104" y="939800"/>
                </a:lnTo>
                <a:lnTo>
                  <a:pt x="135753" y="947619"/>
                </a:lnTo>
                <a:lnTo>
                  <a:pt x="138611" y="939800"/>
                </a:lnTo>
                <a:close/>
              </a:path>
              <a:path w="1007745" h="2019300">
                <a:moveTo>
                  <a:pt x="95893" y="927100"/>
                </a:moveTo>
                <a:lnTo>
                  <a:pt x="94185" y="927100"/>
                </a:lnTo>
                <a:lnTo>
                  <a:pt x="89204" y="939800"/>
                </a:lnTo>
                <a:lnTo>
                  <a:pt x="92804" y="939800"/>
                </a:lnTo>
                <a:lnTo>
                  <a:pt x="95893" y="927100"/>
                </a:lnTo>
                <a:close/>
              </a:path>
              <a:path w="1007745" h="2019300">
                <a:moveTo>
                  <a:pt x="97427" y="926003"/>
                </a:moveTo>
                <a:lnTo>
                  <a:pt x="94650" y="939800"/>
                </a:lnTo>
                <a:lnTo>
                  <a:pt x="119395" y="939800"/>
                </a:lnTo>
                <a:lnTo>
                  <a:pt x="120482" y="927100"/>
                </a:lnTo>
                <a:lnTo>
                  <a:pt x="97566" y="927100"/>
                </a:lnTo>
                <a:lnTo>
                  <a:pt x="97427" y="926003"/>
                </a:lnTo>
                <a:close/>
              </a:path>
              <a:path w="1007745" h="2019300">
                <a:moveTo>
                  <a:pt x="133939" y="927100"/>
                </a:moveTo>
                <a:lnTo>
                  <a:pt x="123149" y="927100"/>
                </a:lnTo>
                <a:lnTo>
                  <a:pt x="119395" y="939800"/>
                </a:lnTo>
                <a:lnTo>
                  <a:pt x="132062" y="939800"/>
                </a:lnTo>
                <a:lnTo>
                  <a:pt x="133939" y="927100"/>
                </a:lnTo>
                <a:close/>
              </a:path>
              <a:path w="1007745" h="2019300">
                <a:moveTo>
                  <a:pt x="97677" y="924764"/>
                </a:moveTo>
                <a:lnTo>
                  <a:pt x="97427" y="926003"/>
                </a:lnTo>
                <a:lnTo>
                  <a:pt x="97566" y="927100"/>
                </a:lnTo>
                <a:lnTo>
                  <a:pt x="97677" y="924764"/>
                </a:lnTo>
                <a:close/>
              </a:path>
              <a:path w="1007745" h="2019300">
                <a:moveTo>
                  <a:pt x="99676" y="914832"/>
                </a:moveTo>
                <a:lnTo>
                  <a:pt x="97677" y="924764"/>
                </a:lnTo>
                <a:lnTo>
                  <a:pt x="97566" y="927100"/>
                </a:lnTo>
                <a:lnTo>
                  <a:pt x="99777" y="927100"/>
                </a:lnTo>
                <a:lnTo>
                  <a:pt x="99676" y="914832"/>
                </a:lnTo>
                <a:close/>
              </a:path>
              <a:path w="1007745" h="2019300">
                <a:moveTo>
                  <a:pt x="137487" y="914400"/>
                </a:moveTo>
                <a:lnTo>
                  <a:pt x="99763" y="914400"/>
                </a:lnTo>
                <a:lnTo>
                  <a:pt x="99764" y="915259"/>
                </a:lnTo>
                <a:lnTo>
                  <a:pt x="102208" y="927100"/>
                </a:lnTo>
                <a:lnTo>
                  <a:pt x="133198" y="927100"/>
                </a:lnTo>
                <a:lnTo>
                  <a:pt x="137487" y="914400"/>
                </a:lnTo>
                <a:close/>
              </a:path>
              <a:path w="1007745" h="2019300">
                <a:moveTo>
                  <a:pt x="139228" y="914400"/>
                </a:moveTo>
                <a:lnTo>
                  <a:pt x="138384" y="914400"/>
                </a:lnTo>
                <a:lnTo>
                  <a:pt x="136243" y="927100"/>
                </a:lnTo>
                <a:lnTo>
                  <a:pt x="139228" y="914400"/>
                </a:lnTo>
                <a:close/>
              </a:path>
              <a:path w="1007745" h="2019300">
                <a:moveTo>
                  <a:pt x="98168" y="914400"/>
                </a:moveTo>
                <a:lnTo>
                  <a:pt x="95959" y="914400"/>
                </a:lnTo>
                <a:lnTo>
                  <a:pt x="97427" y="926003"/>
                </a:lnTo>
                <a:lnTo>
                  <a:pt x="97677" y="924764"/>
                </a:lnTo>
                <a:lnTo>
                  <a:pt x="98168" y="914400"/>
                </a:lnTo>
                <a:close/>
              </a:path>
              <a:path w="1007745" h="2019300">
                <a:moveTo>
                  <a:pt x="99763" y="914400"/>
                </a:moveTo>
                <a:lnTo>
                  <a:pt x="99587" y="914400"/>
                </a:lnTo>
                <a:lnTo>
                  <a:pt x="99676" y="914832"/>
                </a:lnTo>
                <a:lnTo>
                  <a:pt x="99763" y="914400"/>
                </a:lnTo>
                <a:close/>
              </a:path>
              <a:path w="1007745" h="2019300">
                <a:moveTo>
                  <a:pt x="129468" y="902598"/>
                </a:moveTo>
                <a:lnTo>
                  <a:pt x="127595" y="908973"/>
                </a:lnTo>
                <a:lnTo>
                  <a:pt x="127126" y="914400"/>
                </a:lnTo>
                <a:lnTo>
                  <a:pt x="129889" y="914400"/>
                </a:lnTo>
                <a:lnTo>
                  <a:pt x="130398" y="912577"/>
                </a:lnTo>
                <a:lnTo>
                  <a:pt x="129468" y="902598"/>
                </a:lnTo>
                <a:close/>
              </a:path>
              <a:path w="1007745" h="2019300">
                <a:moveTo>
                  <a:pt x="130398" y="912577"/>
                </a:moveTo>
                <a:lnTo>
                  <a:pt x="129889" y="914400"/>
                </a:lnTo>
                <a:lnTo>
                  <a:pt x="130568" y="914400"/>
                </a:lnTo>
                <a:lnTo>
                  <a:pt x="130398" y="912577"/>
                </a:lnTo>
                <a:close/>
              </a:path>
              <a:path w="1007745" h="2019300">
                <a:moveTo>
                  <a:pt x="149790" y="876300"/>
                </a:moveTo>
                <a:lnTo>
                  <a:pt x="140995" y="876300"/>
                </a:lnTo>
                <a:lnTo>
                  <a:pt x="138135" y="889000"/>
                </a:lnTo>
                <a:lnTo>
                  <a:pt x="133436" y="901700"/>
                </a:lnTo>
                <a:lnTo>
                  <a:pt x="130398" y="912577"/>
                </a:lnTo>
                <a:lnTo>
                  <a:pt x="130568" y="914400"/>
                </a:lnTo>
                <a:lnTo>
                  <a:pt x="141080" y="914400"/>
                </a:lnTo>
                <a:lnTo>
                  <a:pt x="143559" y="901700"/>
                </a:lnTo>
                <a:lnTo>
                  <a:pt x="143851" y="901700"/>
                </a:lnTo>
                <a:lnTo>
                  <a:pt x="145849" y="889000"/>
                </a:lnTo>
                <a:lnTo>
                  <a:pt x="147913" y="889000"/>
                </a:lnTo>
                <a:lnTo>
                  <a:pt x="149790" y="876300"/>
                </a:lnTo>
                <a:close/>
              </a:path>
              <a:path w="1007745" h="2019300">
                <a:moveTo>
                  <a:pt x="129385" y="901700"/>
                </a:moveTo>
                <a:lnTo>
                  <a:pt x="128223" y="901700"/>
                </a:lnTo>
                <a:lnTo>
                  <a:pt x="127595" y="908973"/>
                </a:lnTo>
                <a:lnTo>
                  <a:pt x="129468" y="902598"/>
                </a:lnTo>
                <a:lnTo>
                  <a:pt x="129385" y="901700"/>
                </a:lnTo>
                <a:close/>
              </a:path>
              <a:path w="1007745" h="2019300">
                <a:moveTo>
                  <a:pt x="128743" y="894842"/>
                </a:moveTo>
                <a:lnTo>
                  <a:pt x="126171" y="901700"/>
                </a:lnTo>
                <a:lnTo>
                  <a:pt x="129385" y="901700"/>
                </a:lnTo>
                <a:lnTo>
                  <a:pt x="129468" y="902598"/>
                </a:lnTo>
                <a:lnTo>
                  <a:pt x="129733" y="901700"/>
                </a:lnTo>
                <a:lnTo>
                  <a:pt x="129794" y="901050"/>
                </a:lnTo>
                <a:lnTo>
                  <a:pt x="128743" y="894842"/>
                </a:lnTo>
                <a:close/>
              </a:path>
              <a:path w="1007745" h="2019300">
                <a:moveTo>
                  <a:pt x="103586" y="889000"/>
                </a:moveTo>
                <a:lnTo>
                  <a:pt x="88762" y="889000"/>
                </a:lnTo>
                <a:lnTo>
                  <a:pt x="87050" y="901700"/>
                </a:lnTo>
                <a:lnTo>
                  <a:pt x="100060" y="901700"/>
                </a:lnTo>
                <a:lnTo>
                  <a:pt x="103586" y="889000"/>
                </a:lnTo>
                <a:close/>
              </a:path>
              <a:path w="1007745" h="2019300">
                <a:moveTo>
                  <a:pt x="104529" y="889000"/>
                </a:moveTo>
                <a:lnTo>
                  <a:pt x="100914" y="901700"/>
                </a:lnTo>
                <a:lnTo>
                  <a:pt x="102829" y="901700"/>
                </a:lnTo>
                <a:lnTo>
                  <a:pt x="104529" y="889000"/>
                </a:lnTo>
                <a:close/>
              </a:path>
              <a:path w="1007745" h="2019300">
                <a:moveTo>
                  <a:pt x="105608" y="889000"/>
                </a:moveTo>
                <a:lnTo>
                  <a:pt x="105427" y="889000"/>
                </a:lnTo>
                <a:lnTo>
                  <a:pt x="103219" y="901700"/>
                </a:lnTo>
                <a:lnTo>
                  <a:pt x="105608" y="889000"/>
                </a:lnTo>
                <a:close/>
              </a:path>
              <a:path w="1007745" h="2019300">
                <a:moveTo>
                  <a:pt x="127754" y="889000"/>
                </a:moveTo>
                <a:lnTo>
                  <a:pt x="105962" y="889000"/>
                </a:lnTo>
                <a:lnTo>
                  <a:pt x="108673" y="901700"/>
                </a:lnTo>
                <a:lnTo>
                  <a:pt x="126171" y="901700"/>
                </a:lnTo>
                <a:lnTo>
                  <a:pt x="127754" y="889000"/>
                </a:lnTo>
                <a:close/>
              </a:path>
              <a:path w="1007745" h="2019300">
                <a:moveTo>
                  <a:pt x="131632" y="889000"/>
                </a:moveTo>
                <a:lnTo>
                  <a:pt x="130934" y="889000"/>
                </a:lnTo>
                <a:lnTo>
                  <a:pt x="129794" y="901050"/>
                </a:lnTo>
                <a:lnTo>
                  <a:pt x="129904" y="901700"/>
                </a:lnTo>
                <a:lnTo>
                  <a:pt x="131632" y="889000"/>
                </a:lnTo>
                <a:close/>
              </a:path>
              <a:path w="1007745" h="2019300">
                <a:moveTo>
                  <a:pt x="150575" y="889000"/>
                </a:moveTo>
                <a:lnTo>
                  <a:pt x="148840" y="889000"/>
                </a:lnTo>
                <a:lnTo>
                  <a:pt x="151024" y="901700"/>
                </a:lnTo>
                <a:lnTo>
                  <a:pt x="154000" y="901700"/>
                </a:lnTo>
                <a:lnTo>
                  <a:pt x="150575" y="889000"/>
                </a:lnTo>
                <a:close/>
              </a:path>
              <a:path w="1007745" h="2019300">
                <a:moveTo>
                  <a:pt x="130934" y="889000"/>
                </a:moveTo>
                <a:lnTo>
                  <a:pt x="128743" y="894842"/>
                </a:lnTo>
                <a:lnTo>
                  <a:pt x="129794" y="901050"/>
                </a:lnTo>
                <a:lnTo>
                  <a:pt x="130934" y="889000"/>
                </a:lnTo>
                <a:close/>
              </a:path>
              <a:path w="1007745" h="2019300">
                <a:moveTo>
                  <a:pt x="130934" y="889000"/>
                </a:moveTo>
                <a:lnTo>
                  <a:pt x="127754" y="889000"/>
                </a:lnTo>
                <a:lnTo>
                  <a:pt x="128743" y="894842"/>
                </a:lnTo>
                <a:lnTo>
                  <a:pt x="130934" y="889000"/>
                </a:lnTo>
                <a:close/>
              </a:path>
              <a:path w="1007745" h="2019300">
                <a:moveTo>
                  <a:pt x="109160" y="876300"/>
                </a:moveTo>
                <a:lnTo>
                  <a:pt x="97891" y="876300"/>
                </a:lnTo>
                <a:lnTo>
                  <a:pt x="96092" y="889000"/>
                </a:lnTo>
                <a:lnTo>
                  <a:pt x="107645" y="889000"/>
                </a:lnTo>
                <a:lnTo>
                  <a:pt x="109160" y="876300"/>
                </a:lnTo>
                <a:close/>
              </a:path>
              <a:path w="1007745" h="2019300">
                <a:moveTo>
                  <a:pt x="131277" y="876300"/>
                </a:moveTo>
                <a:lnTo>
                  <a:pt x="109160" y="876300"/>
                </a:lnTo>
                <a:lnTo>
                  <a:pt x="109689" y="889000"/>
                </a:lnTo>
                <a:lnTo>
                  <a:pt x="130063" y="889000"/>
                </a:lnTo>
                <a:lnTo>
                  <a:pt x="131277" y="876300"/>
                </a:lnTo>
                <a:close/>
              </a:path>
              <a:path w="1007745" h="2019300">
                <a:moveTo>
                  <a:pt x="95321" y="870917"/>
                </a:moveTo>
                <a:lnTo>
                  <a:pt x="94813" y="876300"/>
                </a:lnTo>
                <a:lnTo>
                  <a:pt x="95794" y="873503"/>
                </a:lnTo>
                <a:lnTo>
                  <a:pt x="95321" y="870917"/>
                </a:lnTo>
                <a:close/>
              </a:path>
              <a:path w="1007745" h="2019300">
                <a:moveTo>
                  <a:pt x="134283" y="863600"/>
                </a:moveTo>
                <a:lnTo>
                  <a:pt x="99272" y="863600"/>
                </a:lnTo>
                <a:lnTo>
                  <a:pt x="95794" y="873503"/>
                </a:lnTo>
                <a:lnTo>
                  <a:pt x="96306" y="876300"/>
                </a:lnTo>
                <a:lnTo>
                  <a:pt x="130765" y="876300"/>
                </a:lnTo>
                <a:lnTo>
                  <a:pt x="134283" y="863600"/>
                </a:lnTo>
                <a:close/>
              </a:path>
              <a:path w="1007745" h="2019300">
                <a:moveTo>
                  <a:pt x="134283" y="863600"/>
                </a:moveTo>
                <a:lnTo>
                  <a:pt x="130765" y="876300"/>
                </a:lnTo>
                <a:lnTo>
                  <a:pt x="134342" y="865776"/>
                </a:lnTo>
                <a:lnTo>
                  <a:pt x="134283" y="863600"/>
                </a:lnTo>
                <a:close/>
              </a:path>
              <a:path w="1007745" h="2019300">
                <a:moveTo>
                  <a:pt x="134342" y="865776"/>
                </a:moveTo>
                <a:lnTo>
                  <a:pt x="130765" y="876300"/>
                </a:lnTo>
                <a:lnTo>
                  <a:pt x="134627" y="876300"/>
                </a:lnTo>
                <a:lnTo>
                  <a:pt x="134342" y="865776"/>
                </a:lnTo>
                <a:close/>
              </a:path>
              <a:path w="1007745" h="2019300">
                <a:moveTo>
                  <a:pt x="145403" y="863600"/>
                </a:moveTo>
                <a:lnTo>
                  <a:pt x="144510" y="863600"/>
                </a:lnTo>
                <a:lnTo>
                  <a:pt x="141904" y="876300"/>
                </a:lnTo>
                <a:lnTo>
                  <a:pt x="144618" y="876300"/>
                </a:lnTo>
                <a:lnTo>
                  <a:pt x="145403" y="863600"/>
                </a:lnTo>
                <a:close/>
              </a:path>
              <a:path w="1007745" h="2019300">
                <a:moveTo>
                  <a:pt x="153757" y="863600"/>
                </a:moveTo>
                <a:lnTo>
                  <a:pt x="149459" y="863600"/>
                </a:lnTo>
                <a:lnTo>
                  <a:pt x="144618" y="876300"/>
                </a:lnTo>
                <a:lnTo>
                  <a:pt x="149603" y="876300"/>
                </a:lnTo>
                <a:lnTo>
                  <a:pt x="153757" y="863600"/>
                </a:lnTo>
                <a:close/>
              </a:path>
              <a:path w="1007745" h="2019300">
                <a:moveTo>
                  <a:pt x="96013" y="863600"/>
                </a:moveTo>
                <a:lnTo>
                  <a:pt x="93982" y="863600"/>
                </a:lnTo>
                <a:lnTo>
                  <a:pt x="95321" y="870917"/>
                </a:lnTo>
                <a:lnTo>
                  <a:pt x="96013" y="863600"/>
                </a:lnTo>
                <a:close/>
              </a:path>
              <a:path w="1007745" h="2019300">
                <a:moveTo>
                  <a:pt x="138395" y="850900"/>
                </a:moveTo>
                <a:lnTo>
                  <a:pt x="136554" y="850900"/>
                </a:lnTo>
                <a:lnTo>
                  <a:pt x="134000" y="863600"/>
                </a:lnTo>
                <a:lnTo>
                  <a:pt x="134283" y="863600"/>
                </a:lnTo>
                <a:lnTo>
                  <a:pt x="134342" y="865776"/>
                </a:lnTo>
                <a:lnTo>
                  <a:pt x="135082" y="863600"/>
                </a:lnTo>
                <a:lnTo>
                  <a:pt x="138395" y="850900"/>
                </a:lnTo>
                <a:close/>
              </a:path>
              <a:path w="1007745" h="2019300">
                <a:moveTo>
                  <a:pt x="117279" y="838200"/>
                </a:moveTo>
                <a:lnTo>
                  <a:pt x="106339" y="838200"/>
                </a:lnTo>
                <a:lnTo>
                  <a:pt x="104557" y="850900"/>
                </a:lnTo>
                <a:lnTo>
                  <a:pt x="100805" y="863600"/>
                </a:lnTo>
                <a:lnTo>
                  <a:pt x="112894" y="863600"/>
                </a:lnTo>
                <a:lnTo>
                  <a:pt x="115665" y="856737"/>
                </a:lnTo>
                <a:lnTo>
                  <a:pt x="116027" y="850900"/>
                </a:lnTo>
                <a:lnTo>
                  <a:pt x="115161" y="850900"/>
                </a:lnTo>
                <a:lnTo>
                  <a:pt x="117279" y="838200"/>
                </a:lnTo>
                <a:close/>
              </a:path>
              <a:path w="1007745" h="2019300">
                <a:moveTo>
                  <a:pt x="117654" y="851809"/>
                </a:moveTo>
                <a:lnTo>
                  <a:pt x="115665" y="856737"/>
                </a:lnTo>
                <a:lnTo>
                  <a:pt x="115239" y="863600"/>
                </a:lnTo>
                <a:lnTo>
                  <a:pt x="116827" y="863600"/>
                </a:lnTo>
                <a:lnTo>
                  <a:pt x="117654" y="851809"/>
                </a:lnTo>
                <a:close/>
              </a:path>
              <a:path w="1007745" h="2019300">
                <a:moveTo>
                  <a:pt x="118380" y="850900"/>
                </a:moveTo>
                <a:lnTo>
                  <a:pt x="118022" y="850900"/>
                </a:lnTo>
                <a:lnTo>
                  <a:pt x="117654" y="851809"/>
                </a:lnTo>
                <a:lnTo>
                  <a:pt x="116827" y="863600"/>
                </a:lnTo>
                <a:lnTo>
                  <a:pt x="118380" y="850900"/>
                </a:lnTo>
                <a:close/>
              </a:path>
              <a:path w="1007745" h="2019300">
                <a:moveTo>
                  <a:pt x="118612" y="850900"/>
                </a:moveTo>
                <a:lnTo>
                  <a:pt x="118380" y="850900"/>
                </a:lnTo>
                <a:lnTo>
                  <a:pt x="116827" y="863600"/>
                </a:lnTo>
                <a:lnTo>
                  <a:pt x="118624" y="863600"/>
                </a:lnTo>
                <a:lnTo>
                  <a:pt x="119280" y="855428"/>
                </a:lnTo>
                <a:lnTo>
                  <a:pt x="118612" y="850900"/>
                </a:lnTo>
                <a:close/>
              </a:path>
              <a:path w="1007745" h="2019300">
                <a:moveTo>
                  <a:pt x="122481" y="850900"/>
                </a:moveTo>
                <a:lnTo>
                  <a:pt x="119644" y="850900"/>
                </a:lnTo>
                <a:lnTo>
                  <a:pt x="119280" y="855428"/>
                </a:lnTo>
                <a:lnTo>
                  <a:pt x="120484" y="863600"/>
                </a:lnTo>
                <a:lnTo>
                  <a:pt x="122481" y="850900"/>
                </a:lnTo>
                <a:close/>
              </a:path>
              <a:path w="1007745" h="2019300">
                <a:moveTo>
                  <a:pt x="136554" y="850900"/>
                </a:moveTo>
                <a:lnTo>
                  <a:pt x="123141" y="850900"/>
                </a:lnTo>
                <a:lnTo>
                  <a:pt x="121951" y="863600"/>
                </a:lnTo>
                <a:lnTo>
                  <a:pt x="134000" y="863600"/>
                </a:lnTo>
                <a:lnTo>
                  <a:pt x="136554" y="850900"/>
                </a:lnTo>
                <a:close/>
              </a:path>
              <a:path w="1007745" h="2019300">
                <a:moveTo>
                  <a:pt x="141352" y="850900"/>
                </a:moveTo>
                <a:lnTo>
                  <a:pt x="138395" y="850900"/>
                </a:lnTo>
                <a:lnTo>
                  <a:pt x="135082" y="863600"/>
                </a:lnTo>
                <a:lnTo>
                  <a:pt x="139017" y="863600"/>
                </a:lnTo>
                <a:lnTo>
                  <a:pt x="141352" y="850900"/>
                </a:lnTo>
                <a:close/>
              </a:path>
              <a:path w="1007745" h="2019300">
                <a:moveTo>
                  <a:pt x="166161" y="825500"/>
                </a:moveTo>
                <a:lnTo>
                  <a:pt x="156772" y="825500"/>
                </a:lnTo>
                <a:lnTo>
                  <a:pt x="153094" y="838200"/>
                </a:lnTo>
                <a:lnTo>
                  <a:pt x="155262" y="838200"/>
                </a:lnTo>
                <a:lnTo>
                  <a:pt x="154099" y="850900"/>
                </a:lnTo>
                <a:lnTo>
                  <a:pt x="148483" y="850900"/>
                </a:lnTo>
                <a:lnTo>
                  <a:pt x="143488" y="863600"/>
                </a:lnTo>
                <a:lnTo>
                  <a:pt x="154177" y="863600"/>
                </a:lnTo>
                <a:lnTo>
                  <a:pt x="158220" y="850900"/>
                </a:lnTo>
                <a:lnTo>
                  <a:pt x="161723" y="838200"/>
                </a:lnTo>
                <a:lnTo>
                  <a:pt x="166161" y="825500"/>
                </a:lnTo>
                <a:close/>
              </a:path>
              <a:path w="1007745" h="2019300">
                <a:moveTo>
                  <a:pt x="117718" y="850900"/>
                </a:moveTo>
                <a:lnTo>
                  <a:pt x="116027" y="850900"/>
                </a:lnTo>
                <a:lnTo>
                  <a:pt x="115665" y="856737"/>
                </a:lnTo>
                <a:lnTo>
                  <a:pt x="117654" y="851809"/>
                </a:lnTo>
                <a:lnTo>
                  <a:pt x="117718" y="850900"/>
                </a:lnTo>
                <a:close/>
              </a:path>
              <a:path w="1007745" h="2019300">
                <a:moveTo>
                  <a:pt x="119644" y="850900"/>
                </a:moveTo>
                <a:lnTo>
                  <a:pt x="118612" y="850900"/>
                </a:lnTo>
                <a:lnTo>
                  <a:pt x="119280" y="855428"/>
                </a:lnTo>
                <a:lnTo>
                  <a:pt x="119644" y="850900"/>
                </a:lnTo>
                <a:close/>
              </a:path>
              <a:path w="1007745" h="2019300">
                <a:moveTo>
                  <a:pt x="118022" y="850900"/>
                </a:moveTo>
                <a:lnTo>
                  <a:pt x="117718" y="850900"/>
                </a:lnTo>
                <a:lnTo>
                  <a:pt x="117654" y="851809"/>
                </a:lnTo>
                <a:lnTo>
                  <a:pt x="118022" y="850900"/>
                </a:lnTo>
                <a:close/>
              </a:path>
              <a:path w="1007745" h="2019300">
                <a:moveTo>
                  <a:pt x="125952" y="838200"/>
                </a:moveTo>
                <a:lnTo>
                  <a:pt x="119435" y="838200"/>
                </a:lnTo>
                <a:lnTo>
                  <a:pt x="117345" y="850900"/>
                </a:lnTo>
                <a:lnTo>
                  <a:pt x="127627" y="850900"/>
                </a:lnTo>
                <a:lnTo>
                  <a:pt x="125952" y="838200"/>
                </a:lnTo>
                <a:close/>
              </a:path>
              <a:path w="1007745" h="2019300">
                <a:moveTo>
                  <a:pt x="139534" y="838200"/>
                </a:moveTo>
                <a:lnTo>
                  <a:pt x="129200" y="838200"/>
                </a:lnTo>
                <a:lnTo>
                  <a:pt x="127627" y="850900"/>
                </a:lnTo>
                <a:lnTo>
                  <a:pt x="139033" y="850900"/>
                </a:lnTo>
                <a:lnTo>
                  <a:pt x="139534" y="838200"/>
                </a:lnTo>
                <a:close/>
              </a:path>
              <a:path w="1007745" h="2019300">
                <a:moveTo>
                  <a:pt x="147655" y="838200"/>
                </a:moveTo>
                <a:lnTo>
                  <a:pt x="143059" y="838200"/>
                </a:lnTo>
                <a:lnTo>
                  <a:pt x="139033" y="850900"/>
                </a:lnTo>
                <a:lnTo>
                  <a:pt x="147472" y="850900"/>
                </a:lnTo>
                <a:lnTo>
                  <a:pt x="147655" y="838200"/>
                </a:lnTo>
                <a:close/>
              </a:path>
              <a:path w="1007745" h="2019300">
                <a:moveTo>
                  <a:pt x="151226" y="838200"/>
                </a:moveTo>
                <a:lnTo>
                  <a:pt x="150684" y="838200"/>
                </a:lnTo>
                <a:lnTo>
                  <a:pt x="148305" y="850900"/>
                </a:lnTo>
                <a:lnTo>
                  <a:pt x="149165" y="850900"/>
                </a:lnTo>
                <a:lnTo>
                  <a:pt x="151226" y="838200"/>
                </a:lnTo>
                <a:close/>
              </a:path>
              <a:path w="1007745" h="2019300">
                <a:moveTo>
                  <a:pt x="168713" y="838200"/>
                </a:moveTo>
                <a:lnTo>
                  <a:pt x="166907" y="838200"/>
                </a:lnTo>
                <a:lnTo>
                  <a:pt x="166166" y="850900"/>
                </a:lnTo>
                <a:lnTo>
                  <a:pt x="168602" y="850900"/>
                </a:lnTo>
                <a:lnTo>
                  <a:pt x="168713" y="838200"/>
                </a:lnTo>
                <a:close/>
              </a:path>
              <a:path w="1007745" h="2019300">
                <a:moveTo>
                  <a:pt x="127149" y="825500"/>
                </a:moveTo>
                <a:lnTo>
                  <a:pt x="110573" y="825500"/>
                </a:lnTo>
                <a:lnTo>
                  <a:pt x="110481" y="838200"/>
                </a:lnTo>
                <a:lnTo>
                  <a:pt x="125065" y="838200"/>
                </a:lnTo>
                <a:lnTo>
                  <a:pt x="127149" y="825500"/>
                </a:lnTo>
                <a:close/>
              </a:path>
              <a:path w="1007745" h="2019300">
                <a:moveTo>
                  <a:pt x="153620" y="825500"/>
                </a:moveTo>
                <a:lnTo>
                  <a:pt x="132948" y="825500"/>
                </a:lnTo>
                <a:lnTo>
                  <a:pt x="129862" y="838200"/>
                </a:lnTo>
                <a:lnTo>
                  <a:pt x="147640" y="838200"/>
                </a:lnTo>
                <a:lnTo>
                  <a:pt x="153620" y="825500"/>
                </a:lnTo>
                <a:close/>
              </a:path>
              <a:path w="1007745" h="2019300">
                <a:moveTo>
                  <a:pt x="128228" y="812800"/>
                </a:moveTo>
                <a:lnTo>
                  <a:pt x="117657" y="812800"/>
                </a:lnTo>
                <a:lnTo>
                  <a:pt x="115025" y="825500"/>
                </a:lnTo>
                <a:lnTo>
                  <a:pt x="128297" y="825500"/>
                </a:lnTo>
                <a:lnTo>
                  <a:pt x="128228" y="812800"/>
                </a:lnTo>
                <a:close/>
              </a:path>
              <a:path w="1007745" h="2019300">
                <a:moveTo>
                  <a:pt x="125446" y="787400"/>
                </a:moveTo>
                <a:lnTo>
                  <a:pt x="123428" y="787400"/>
                </a:lnTo>
                <a:lnTo>
                  <a:pt x="120552" y="812800"/>
                </a:lnTo>
                <a:lnTo>
                  <a:pt x="129976" y="812800"/>
                </a:lnTo>
                <a:lnTo>
                  <a:pt x="130521" y="825500"/>
                </a:lnTo>
                <a:lnTo>
                  <a:pt x="132817" y="812800"/>
                </a:lnTo>
                <a:lnTo>
                  <a:pt x="134994" y="800100"/>
                </a:lnTo>
                <a:lnTo>
                  <a:pt x="125547" y="800100"/>
                </a:lnTo>
                <a:lnTo>
                  <a:pt x="126645" y="796822"/>
                </a:lnTo>
                <a:lnTo>
                  <a:pt x="126585" y="795800"/>
                </a:lnTo>
                <a:lnTo>
                  <a:pt x="125446" y="787400"/>
                </a:lnTo>
                <a:close/>
              </a:path>
              <a:path w="1007745" h="2019300">
                <a:moveTo>
                  <a:pt x="153123" y="812800"/>
                </a:moveTo>
                <a:lnTo>
                  <a:pt x="140049" y="812800"/>
                </a:lnTo>
                <a:lnTo>
                  <a:pt x="137079" y="825500"/>
                </a:lnTo>
                <a:lnTo>
                  <a:pt x="151015" y="825500"/>
                </a:lnTo>
                <a:lnTo>
                  <a:pt x="153123" y="812800"/>
                </a:lnTo>
                <a:close/>
              </a:path>
              <a:path w="1007745" h="2019300">
                <a:moveTo>
                  <a:pt x="156014" y="812800"/>
                </a:moveTo>
                <a:lnTo>
                  <a:pt x="155755" y="812800"/>
                </a:lnTo>
                <a:lnTo>
                  <a:pt x="155159" y="825500"/>
                </a:lnTo>
                <a:lnTo>
                  <a:pt x="155547" y="825500"/>
                </a:lnTo>
                <a:lnTo>
                  <a:pt x="156014" y="812800"/>
                </a:lnTo>
                <a:close/>
              </a:path>
              <a:path w="1007745" h="2019300">
                <a:moveTo>
                  <a:pt x="159137" y="812800"/>
                </a:moveTo>
                <a:lnTo>
                  <a:pt x="155547" y="825500"/>
                </a:lnTo>
                <a:lnTo>
                  <a:pt x="159604" y="825500"/>
                </a:lnTo>
                <a:lnTo>
                  <a:pt x="159137" y="812800"/>
                </a:lnTo>
                <a:close/>
              </a:path>
              <a:path w="1007745" h="2019300">
                <a:moveTo>
                  <a:pt x="172374" y="812800"/>
                </a:moveTo>
                <a:lnTo>
                  <a:pt x="160868" y="812800"/>
                </a:lnTo>
                <a:lnTo>
                  <a:pt x="159604" y="825500"/>
                </a:lnTo>
                <a:lnTo>
                  <a:pt x="169523" y="825500"/>
                </a:lnTo>
                <a:lnTo>
                  <a:pt x="172374" y="812800"/>
                </a:lnTo>
                <a:close/>
              </a:path>
              <a:path w="1007745" h="2019300">
                <a:moveTo>
                  <a:pt x="159561" y="800100"/>
                </a:moveTo>
                <a:lnTo>
                  <a:pt x="142957" y="800100"/>
                </a:lnTo>
                <a:lnTo>
                  <a:pt x="141056" y="812800"/>
                </a:lnTo>
                <a:lnTo>
                  <a:pt x="158126" y="812800"/>
                </a:lnTo>
                <a:lnTo>
                  <a:pt x="159561" y="800100"/>
                </a:lnTo>
                <a:close/>
              </a:path>
              <a:path w="1007745" h="2019300">
                <a:moveTo>
                  <a:pt x="160840" y="809429"/>
                </a:moveTo>
                <a:lnTo>
                  <a:pt x="159721" y="812800"/>
                </a:lnTo>
                <a:lnTo>
                  <a:pt x="160265" y="812800"/>
                </a:lnTo>
                <a:lnTo>
                  <a:pt x="160840" y="809429"/>
                </a:lnTo>
                <a:close/>
              </a:path>
              <a:path w="1007745" h="2019300">
                <a:moveTo>
                  <a:pt x="164597" y="800100"/>
                </a:moveTo>
                <a:lnTo>
                  <a:pt x="162567" y="812800"/>
                </a:lnTo>
                <a:lnTo>
                  <a:pt x="166781" y="812800"/>
                </a:lnTo>
                <a:lnTo>
                  <a:pt x="164597" y="800100"/>
                </a:lnTo>
                <a:close/>
              </a:path>
              <a:path w="1007745" h="2019300">
                <a:moveTo>
                  <a:pt x="175906" y="800100"/>
                </a:moveTo>
                <a:lnTo>
                  <a:pt x="167389" y="800100"/>
                </a:lnTo>
                <a:lnTo>
                  <a:pt x="166781" y="812800"/>
                </a:lnTo>
                <a:lnTo>
                  <a:pt x="178090" y="812800"/>
                </a:lnTo>
                <a:lnTo>
                  <a:pt x="175906" y="800100"/>
                </a:lnTo>
                <a:close/>
              </a:path>
              <a:path w="1007745" h="2019300">
                <a:moveTo>
                  <a:pt x="163938" y="800100"/>
                </a:moveTo>
                <a:lnTo>
                  <a:pt x="162434" y="800100"/>
                </a:lnTo>
                <a:lnTo>
                  <a:pt x="160840" y="809429"/>
                </a:lnTo>
                <a:lnTo>
                  <a:pt x="163938" y="800100"/>
                </a:lnTo>
                <a:close/>
              </a:path>
              <a:path w="1007745" h="2019300">
                <a:moveTo>
                  <a:pt x="126701" y="796654"/>
                </a:moveTo>
                <a:lnTo>
                  <a:pt x="125547" y="800100"/>
                </a:lnTo>
                <a:lnTo>
                  <a:pt x="127168" y="800100"/>
                </a:lnTo>
                <a:lnTo>
                  <a:pt x="126701" y="796654"/>
                </a:lnTo>
                <a:close/>
              </a:path>
              <a:path w="1007745" h="2019300">
                <a:moveTo>
                  <a:pt x="136278" y="787400"/>
                </a:moveTo>
                <a:lnTo>
                  <a:pt x="129802" y="787400"/>
                </a:lnTo>
                <a:lnTo>
                  <a:pt x="126701" y="796654"/>
                </a:lnTo>
                <a:lnTo>
                  <a:pt x="127168" y="800100"/>
                </a:lnTo>
                <a:lnTo>
                  <a:pt x="133226" y="800100"/>
                </a:lnTo>
                <a:lnTo>
                  <a:pt x="135668" y="796822"/>
                </a:lnTo>
                <a:lnTo>
                  <a:pt x="136278" y="787400"/>
                </a:lnTo>
                <a:close/>
              </a:path>
              <a:path w="1007745" h="2019300">
                <a:moveTo>
                  <a:pt x="135668" y="796822"/>
                </a:moveTo>
                <a:lnTo>
                  <a:pt x="133226" y="800100"/>
                </a:lnTo>
                <a:lnTo>
                  <a:pt x="135456" y="800100"/>
                </a:lnTo>
                <a:lnTo>
                  <a:pt x="135668" y="796822"/>
                </a:lnTo>
                <a:close/>
              </a:path>
              <a:path w="1007745" h="2019300">
                <a:moveTo>
                  <a:pt x="136430" y="795800"/>
                </a:moveTo>
                <a:lnTo>
                  <a:pt x="135668" y="796822"/>
                </a:lnTo>
                <a:lnTo>
                  <a:pt x="135456" y="800100"/>
                </a:lnTo>
                <a:lnTo>
                  <a:pt x="136430" y="795800"/>
                </a:lnTo>
                <a:close/>
              </a:path>
              <a:path w="1007745" h="2019300">
                <a:moveTo>
                  <a:pt x="137120" y="794875"/>
                </a:moveTo>
                <a:lnTo>
                  <a:pt x="136430" y="795800"/>
                </a:lnTo>
                <a:lnTo>
                  <a:pt x="135526" y="800100"/>
                </a:lnTo>
                <a:lnTo>
                  <a:pt x="137120" y="794875"/>
                </a:lnTo>
                <a:close/>
              </a:path>
              <a:path w="1007745" h="2019300">
                <a:moveTo>
                  <a:pt x="138362" y="793207"/>
                </a:moveTo>
                <a:lnTo>
                  <a:pt x="137120" y="794875"/>
                </a:lnTo>
                <a:lnTo>
                  <a:pt x="135526" y="800100"/>
                </a:lnTo>
                <a:lnTo>
                  <a:pt x="137416" y="800100"/>
                </a:lnTo>
                <a:lnTo>
                  <a:pt x="138362" y="793207"/>
                </a:lnTo>
                <a:close/>
              </a:path>
              <a:path w="1007745" h="2019300">
                <a:moveTo>
                  <a:pt x="141404" y="796671"/>
                </a:moveTo>
                <a:lnTo>
                  <a:pt x="138949" y="800100"/>
                </a:lnTo>
                <a:lnTo>
                  <a:pt x="141495" y="800100"/>
                </a:lnTo>
                <a:lnTo>
                  <a:pt x="141594" y="799675"/>
                </a:lnTo>
                <a:lnTo>
                  <a:pt x="141404" y="796671"/>
                </a:lnTo>
                <a:close/>
              </a:path>
              <a:path w="1007745" h="2019300">
                <a:moveTo>
                  <a:pt x="159847" y="787400"/>
                </a:moveTo>
                <a:lnTo>
                  <a:pt x="148042" y="787400"/>
                </a:lnTo>
                <a:lnTo>
                  <a:pt x="142724" y="794826"/>
                </a:lnTo>
                <a:lnTo>
                  <a:pt x="141594" y="799675"/>
                </a:lnTo>
                <a:lnTo>
                  <a:pt x="141621" y="800100"/>
                </a:lnTo>
                <a:lnTo>
                  <a:pt x="163653" y="800100"/>
                </a:lnTo>
                <a:lnTo>
                  <a:pt x="159847" y="787400"/>
                </a:lnTo>
                <a:close/>
              </a:path>
              <a:path w="1007745" h="2019300">
                <a:moveTo>
                  <a:pt x="181516" y="787400"/>
                </a:moveTo>
                <a:lnTo>
                  <a:pt x="165373" y="787400"/>
                </a:lnTo>
                <a:lnTo>
                  <a:pt x="164783" y="800100"/>
                </a:lnTo>
                <a:lnTo>
                  <a:pt x="183132" y="800100"/>
                </a:lnTo>
                <a:lnTo>
                  <a:pt x="181516" y="787400"/>
                </a:lnTo>
                <a:close/>
              </a:path>
              <a:path w="1007745" h="2019300">
                <a:moveTo>
                  <a:pt x="142724" y="794826"/>
                </a:moveTo>
                <a:lnTo>
                  <a:pt x="141416" y="796654"/>
                </a:lnTo>
                <a:lnTo>
                  <a:pt x="141594" y="799675"/>
                </a:lnTo>
                <a:lnTo>
                  <a:pt x="142724" y="794826"/>
                </a:lnTo>
                <a:close/>
              </a:path>
              <a:path w="1007745" h="2019300">
                <a:moveTo>
                  <a:pt x="144456" y="787400"/>
                </a:moveTo>
                <a:lnTo>
                  <a:pt x="142690" y="787400"/>
                </a:lnTo>
                <a:lnTo>
                  <a:pt x="140963" y="789718"/>
                </a:lnTo>
                <a:lnTo>
                  <a:pt x="141404" y="796671"/>
                </a:lnTo>
                <a:lnTo>
                  <a:pt x="142724" y="794826"/>
                </a:lnTo>
                <a:lnTo>
                  <a:pt x="144456" y="787400"/>
                </a:lnTo>
                <a:close/>
              </a:path>
              <a:path w="1007745" h="2019300">
                <a:moveTo>
                  <a:pt x="139160" y="787400"/>
                </a:moveTo>
                <a:lnTo>
                  <a:pt x="138196" y="787400"/>
                </a:lnTo>
                <a:lnTo>
                  <a:pt x="136430" y="795800"/>
                </a:lnTo>
                <a:lnTo>
                  <a:pt x="137120" y="794875"/>
                </a:lnTo>
                <a:lnTo>
                  <a:pt x="138963" y="788831"/>
                </a:lnTo>
                <a:lnTo>
                  <a:pt x="139160" y="787400"/>
                </a:lnTo>
                <a:close/>
              </a:path>
              <a:path w="1007745" h="2019300">
                <a:moveTo>
                  <a:pt x="140816" y="787400"/>
                </a:moveTo>
                <a:lnTo>
                  <a:pt x="139400" y="787400"/>
                </a:lnTo>
                <a:lnTo>
                  <a:pt x="138963" y="788831"/>
                </a:lnTo>
                <a:lnTo>
                  <a:pt x="138362" y="793207"/>
                </a:lnTo>
                <a:lnTo>
                  <a:pt x="140963" y="789718"/>
                </a:lnTo>
                <a:lnTo>
                  <a:pt x="140816" y="787400"/>
                </a:lnTo>
                <a:close/>
              </a:path>
              <a:path w="1007745" h="2019300">
                <a:moveTo>
                  <a:pt x="137434" y="774700"/>
                </a:moveTo>
                <a:lnTo>
                  <a:pt x="127842" y="774700"/>
                </a:lnTo>
                <a:lnTo>
                  <a:pt x="128573" y="787400"/>
                </a:lnTo>
                <a:lnTo>
                  <a:pt x="134128" y="787400"/>
                </a:lnTo>
                <a:lnTo>
                  <a:pt x="137434" y="774700"/>
                </a:lnTo>
                <a:close/>
              </a:path>
              <a:path w="1007745" h="2019300">
                <a:moveTo>
                  <a:pt x="138183" y="780426"/>
                </a:moveTo>
                <a:lnTo>
                  <a:pt x="134128" y="787400"/>
                </a:lnTo>
                <a:lnTo>
                  <a:pt x="139096" y="787400"/>
                </a:lnTo>
                <a:lnTo>
                  <a:pt x="138183" y="780426"/>
                </a:lnTo>
                <a:close/>
              </a:path>
              <a:path w="1007745" h="2019300">
                <a:moveTo>
                  <a:pt x="141513" y="774700"/>
                </a:moveTo>
                <a:lnTo>
                  <a:pt x="138183" y="780426"/>
                </a:lnTo>
                <a:lnTo>
                  <a:pt x="139096" y="787400"/>
                </a:lnTo>
                <a:lnTo>
                  <a:pt x="140675" y="779735"/>
                </a:lnTo>
                <a:lnTo>
                  <a:pt x="141513" y="774700"/>
                </a:lnTo>
                <a:close/>
              </a:path>
              <a:path w="1007745" h="2019300">
                <a:moveTo>
                  <a:pt x="140675" y="779735"/>
                </a:moveTo>
                <a:lnTo>
                  <a:pt x="139096" y="787400"/>
                </a:lnTo>
                <a:lnTo>
                  <a:pt x="139400" y="787400"/>
                </a:lnTo>
                <a:lnTo>
                  <a:pt x="140675" y="779735"/>
                </a:lnTo>
                <a:close/>
              </a:path>
              <a:path w="1007745" h="2019300">
                <a:moveTo>
                  <a:pt x="145916" y="774700"/>
                </a:moveTo>
                <a:lnTo>
                  <a:pt x="143301" y="774700"/>
                </a:lnTo>
                <a:lnTo>
                  <a:pt x="142389" y="787400"/>
                </a:lnTo>
                <a:lnTo>
                  <a:pt x="145961" y="787400"/>
                </a:lnTo>
                <a:lnTo>
                  <a:pt x="146842" y="780426"/>
                </a:lnTo>
                <a:lnTo>
                  <a:pt x="146860" y="779735"/>
                </a:lnTo>
                <a:lnTo>
                  <a:pt x="145916" y="774700"/>
                </a:lnTo>
                <a:close/>
              </a:path>
              <a:path w="1007745" h="2019300">
                <a:moveTo>
                  <a:pt x="167018" y="774700"/>
                </a:moveTo>
                <a:lnTo>
                  <a:pt x="147566" y="774700"/>
                </a:lnTo>
                <a:lnTo>
                  <a:pt x="146929" y="779735"/>
                </a:lnTo>
                <a:lnTo>
                  <a:pt x="146990" y="780426"/>
                </a:lnTo>
                <a:lnTo>
                  <a:pt x="148297" y="787400"/>
                </a:lnTo>
                <a:lnTo>
                  <a:pt x="165521" y="787400"/>
                </a:lnTo>
                <a:lnTo>
                  <a:pt x="167018" y="774700"/>
                </a:lnTo>
                <a:close/>
              </a:path>
              <a:path w="1007745" h="2019300">
                <a:moveTo>
                  <a:pt x="171234" y="774700"/>
                </a:moveTo>
                <a:lnTo>
                  <a:pt x="168622" y="774700"/>
                </a:lnTo>
                <a:lnTo>
                  <a:pt x="169320" y="787400"/>
                </a:lnTo>
                <a:lnTo>
                  <a:pt x="169758" y="787400"/>
                </a:lnTo>
                <a:lnTo>
                  <a:pt x="171234" y="774700"/>
                </a:lnTo>
                <a:close/>
              </a:path>
              <a:path w="1007745" h="2019300">
                <a:moveTo>
                  <a:pt x="189763" y="762000"/>
                </a:moveTo>
                <a:lnTo>
                  <a:pt x="176556" y="762000"/>
                </a:lnTo>
                <a:lnTo>
                  <a:pt x="172576" y="772733"/>
                </a:lnTo>
                <a:lnTo>
                  <a:pt x="172043" y="774700"/>
                </a:lnTo>
                <a:lnTo>
                  <a:pt x="171234" y="774700"/>
                </a:lnTo>
                <a:lnTo>
                  <a:pt x="172648" y="787400"/>
                </a:lnTo>
                <a:lnTo>
                  <a:pt x="185872" y="787400"/>
                </a:lnTo>
                <a:lnTo>
                  <a:pt x="189763" y="762000"/>
                </a:lnTo>
                <a:close/>
              </a:path>
              <a:path w="1007745" h="2019300">
                <a:moveTo>
                  <a:pt x="141513" y="774700"/>
                </a:moveTo>
                <a:lnTo>
                  <a:pt x="137434" y="774700"/>
                </a:lnTo>
                <a:lnTo>
                  <a:pt x="138183" y="780426"/>
                </a:lnTo>
                <a:lnTo>
                  <a:pt x="141513" y="774700"/>
                </a:lnTo>
                <a:close/>
              </a:path>
              <a:path w="1007745" h="2019300">
                <a:moveTo>
                  <a:pt x="147566" y="774700"/>
                </a:moveTo>
                <a:lnTo>
                  <a:pt x="145916" y="774700"/>
                </a:lnTo>
                <a:lnTo>
                  <a:pt x="146902" y="779955"/>
                </a:lnTo>
                <a:lnTo>
                  <a:pt x="147566" y="774700"/>
                </a:lnTo>
                <a:close/>
              </a:path>
              <a:path w="1007745" h="2019300">
                <a:moveTo>
                  <a:pt x="141712" y="774700"/>
                </a:moveTo>
                <a:lnTo>
                  <a:pt x="141513" y="774700"/>
                </a:lnTo>
                <a:lnTo>
                  <a:pt x="140675" y="779735"/>
                </a:lnTo>
                <a:lnTo>
                  <a:pt x="141712" y="774700"/>
                </a:lnTo>
                <a:close/>
              </a:path>
              <a:path w="1007745" h="2019300">
                <a:moveTo>
                  <a:pt x="146253" y="762000"/>
                </a:moveTo>
                <a:lnTo>
                  <a:pt x="136444" y="762000"/>
                </a:lnTo>
                <a:lnTo>
                  <a:pt x="133111" y="774700"/>
                </a:lnTo>
                <a:lnTo>
                  <a:pt x="145114" y="774700"/>
                </a:lnTo>
                <a:lnTo>
                  <a:pt x="146253" y="762000"/>
                </a:lnTo>
                <a:close/>
              </a:path>
              <a:path w="1007745" h="2019300">
                <a:moveTo>
                  <a:pt x="175489" y="762000"/>
                </a:moveTo>
                <a:lnTo>
                  <a:pt x="153550" y="762000"/>
                </a:lnTo>
                <a:lnTo>
                  <a:pt x="150503" y="774700"/>
                </a:lnTo>
                <a:lnTo>
                  <a:pt x="171847" y="774700"/>
                </a:lnTo>
                <a:lnTo>
                  <a:pt x="172576" y="772733"/>
                </a:lnTo>
                <a:lnTo>
                  <a:pt x="175489" y="762000"/>
                </a:lnTo>
                <a:close/>
              </a:path>
              <a:path w="1007745" h="2019300">
                <a:moveTo>
                  <a:pt x="176556" y="762000"/>
                </a:moveTo>
                <a:lnTo>
                  <a:pt x="175489" y="762000"/>
                </a:lnTo>
                <a:lnTo>
                  <a:pt x="172576" y="772733"/>
                </a:lnTo>
                <a:lnTo>
                  <a:pt x="176556" y="762000"/>
                </a:lnTo>
                <a:close/>
              </a:path>
              <a:path w="1007745" h="2019300">
                <a:moveTo>
                  <a:pt x="153080" y="749300"/>
                </a:moveTo>
                <a:lnTo>
                  <a:pt x="137836" y="749300"/>
                </a:lnTo>
                <a:lnTo>
                  <a:pt x="136414" y="762000"/>
                </a:lnTo>
                <a:lnTo>
                  <a:pt x="149179" y="762000"/>
                </a:lnTo>
                <a:lnTo>
                  <a:pt x="153080" y="749300"/>
                </a:lnTo>
                <a:close/>
              </a:path>
              <a:path w="1007745" h="2019300">
                <a:moveTo>
                  <a:pt x="158060" y="749300"/>
                </a:moveTo>
                <a:lnTo>
                  <a:pt x="156409" y="749300"/>
                </a:lnTo>
                <a:lnTo>
                  <a:pt x="154848" y="762000"/>
                </a:lnTo>
                <a:lnTo>
                  <a:pt x="158060" y="749300"/>
                </a:lnTo>
                <a:close/>
              </a:path>
              <a:path w="1007745" h="2019300">
                <a:moveTo>
                  <a:pt x="196241" y="749300"/>
                </a:moveTo>
                <a:lnTo>
                  <a:pt x="158060" y="749300"/>
                </a:lnTo>
                <a:lnTo>
                  <a:pt x="156991" y="762000"/>
                </a:lnTo>
                <a:lnTo>
                  <a:pt x="192970" y="762000"/>
                </a:lnTo>
                <a:lnTo>
                  <a:pt x="196241" y="749300"/>
                </a:lnTo>
                <a:close/>
              </a:path>
              <a:path w="1007745" h="2019300">
                <a:moveTo>
                  <a:pt x="205980" y="723900"/>
                </a:moveTo>
                <a:lnTo>
                  <a:pt x="146837" y="723900"/>
                </a:lnTo>
                <a:lnTo>
                  <a:pt x="146517" y="736600"/>
                </a:lnTo>
                <a:lnTo>
                  <a:pt x="147504" y="736600"/>
                </a:lnTo>
                <a:lnTo>
                  <a:pt x="144613" y="749300"/>
                </a:lnTo>
                <a:lnTo>
                  <a:pt x="202161" y="749300"/>
                </a:lnTo>
                <a:lnTo>
                  <a:pt x="202557" y="736600"/>
                </a:lnTo>
                <a:lnTo>
                  <a:pt x="205980" y="723900"/>
                </a:lnTo>
                <a:close/>
              </a:path>
              <a:path w="1007745" h="2019300">
                <a:moveTo>
                  <a:pt x="166375" y="711200"/>
                </a:moveTo>
                <a:lnTo>
                  <a:pt x="156080" y="711200"/>
                </a:lnTo>
                <a:lnTo>
                  <a:pt x="153429" y="723900"/>
                </a:lnTo>
                <a:lnTo>
                  <a:pt x="162692" y="723900"/>
                </a:lnTo>
                <a:lnTo>
                  <a:pt x="166375" y="711200"/>
                </a:lnTo>
                <a:close/>
              </a:path>
              <a:path w="1007745" h="2019300">
                <a:moveTo>
                  <a:pt x="211183" y="711200"/>
                </a:moveTo>
                <a:lnTo>
                  <a:pt x="166968" y="711200"/>
                </a:lnTo>
                <a:lnTo>
                  <a:pt x="168055" y="723900"/>
                </a:lnTo>
                <a:lnTo>
                  <a:pt x="207398" y="723900"/>
                </a:lnTo>
                <a:lnTo>
                  <a:pt x="211183" y="711200"/>
                </a:lnTo>
                <a:close/>
              </a:path>
              <a:path w="1007745" h="2019300">
                <a:moveTo>
                  <a:pt x="214699" y="698500"/>
                </a:moveTo>
                <a:lnTo>
                  <a:pt x="162168" y="698500"/>
                </a:lnTo>
                <a:lnTo>
                  <a:pt x="154320" y="711200"/>
                </a:lnTo>
                <a:lnTo>
                  <a:pt x="213648" y="711200"/>
                </a:lnTo>
                <a:lnTo>
                  <a:pt x="214699" y="698500"/>
                </a:lnTo>
                <a:close/>
              </a:path>
              <a:path w="1007745" h="2019300">
                <a:moveTo>
                  <a:pt x="208003" y="685800"/>
                </a:moveTo>
                <a:lnTo>
                  <a:pt x="160736" y="685800"/>
                </a:lnTo>
                <a:lnTo>
                  <a:pt x="163319" y="698500"/>
                </a:lnTo>
                <a:lnTo>
                  <a:pt x="202728" y="698500"/>
                </a:lnTo>
                <a:lnTo>
                  <a:pt x="207514" y="689882"/>
                </a:lnTo>
                <a:lnTo>
                  <a:pt x="208003" y="685800"/>
                </a:lnTo>
                <a:close/>
              </a:path>
              <a:path w="1007745" h="2019300">
                <a:moveTo>
                  <a:pt x="215322" y="685800"/>
                </a:moveTo>
                <a:lnTo>
                  <a:pt x="209781" y="685800"/>
                </a:lnTo>
                <a:lnTo>
                  <a:pt x="207514" y="689882"/>
                </a:lnTo>
                <a:lnTo>
                  <a:pt x="206481" y="698500"/>
                </a:lnTo>
                <a:lnTo>
                  <a:pt x="214115" y="698500"/>
                </a:lnTo>
                <a:lnTo>
                  <a:pt x="215322" y="685800"/>
                </a:lnTo>
                <a:close/>
              </a:path>
              <a:path w="1007745" h="2019300">
                <a:moveTo>
                  <a:pt x="222568" y="685800"/>
                </a:moveTo>
                <a:lnTo>
                  <a:pt x="215322" y="685800"/>
                </a:lnTo>
                <a:lnTo>
                  <a:pt x="216761" y="698500"/>
                </a:lnTo>
                <a:lnTo>
                  <a:pt x="221512" y="698500"/>
                </a:lnTo>
                <a:lnTo>
                  <a:pt x="222568" y="685800"/>
                </a:lnTo>
                <a:close/>
              </a:path>
              <a:path w="1007745" h="2019300">
                <a:moveTo>
                  <a:pt x="209781" y="685800"/>
                </a:moveTo>
                <a:lnTo>
                  <a:pt x="208003" y="685800"/>
                </a:lnTo>
                <a:lnTo>
                  <a:pt x="207514" y="689882"/>
                </a:lnTo>
                <a:lnTo>
                  <a:pt x="209781" y="685800"/>
                </a:lnTo>
                <a:close/>
              </a:path>
              <a:path w="1007745" h="2019300">
                <a:moveTo>
                  <a:pt x="167769" y="673100"/>
                </a:moveTo>
                <a:lnTo>
                  <a:pt x="163281" y="685800"/>
                </a:lnTo>
                <a:lnTo>
                  <a:pt x="166877" y="685800"/>
                </a:lnTo>
                <a:lnTo>
                  <a:pt x="167769" y="673100"/>
                </a:lnTo>
                <a:close/>
              </a:path>
              <a:path w="1007745" h="2019300">
                <a:moveTo>
                  <a:pt x="234236" y="622300"/>
                </a:moveTo>
                <a:lnTo>
                  <a:pt x="194636" y="622300"/>
                </a:lnTo>
                <a:lnTo>
                  <a:pt x="183295" y="647700"/>
                </a:lnTo>
                <a:lnTo>
                  <a:pt x="177842" y="660400"/>
                </a:lnTo>
                <a:lnTo>
                  <a:pt x="172840" y="673100"/>
                </a:lnTo>
                <a:lnTo>
                  <a:pt x="168518" y="685800"/>
                </a:lnTo>
                <a:lnTo>
                  <a:pt x="208262" y="685800"/>
                </a:lnTo>
                <a:lnTo>
                  <a:pt x="215461" y="673100"/>
                </a:lnTo>
                <a:lnTo>
                  <a:pt x="183680" y="673100"/>
                </a:lnTo>
                <a:lnTo>
                  <a:pt x="185367" y="660400"/>
                </a:lnTo>
                <a:lnTo>
                  <a:pt x="220144" y="660400"/>
                </a:lnTo>
                <a:lnTo>
                  <a:pt x="220980" y="647700"/>
                </a:lnTo>
                <a:lnTo>
                  <a:pt x="232677" y="647700"/>
                </a:lnTo>
                <a:lnTo>
                  <a:pt x="231601" y="635000"/>
                </a:lnTo>
                <a:lnTo>
                  <a:pt x="227281" y="635000"/>
                </a:lnTo>
                <a:lnTo>
                  <a:pt x="234236" y="622300"/>
                </a:lnTo>
                <a:close/>
              </a:path>
              <a:path w="1007745" h="2019300">
                <a:moveTo>
                  <a:pt x="219247" y="673100"/>
                </a:moveTo>
                <a:lnTo>
                  <a:pt x="218452" y="673100"/>
                </a:lnTo>
                <a:lnTo>
                  <a:pt x="209106" y="685800"/>
                </a:lnTo>
                <a:lnTo>
                  <a:pt x="217867" y="685800"/>
                </a:lnTo>
                <a:lnTo>
                  <a:pt x="218987" y="675947"/>
                </a:lnTo>
                <a:lnTo>
                  <a:pt x="219247" y="673100"/>
                </a:lnTo>
                <a:close/>
              </a:path>
              <a:path w="1007745" h="2019300">
                <a:moveTo>
                  <a:pt x="227590" y="673100"/>
                </a:moveTo>
                <a:lnTo>
                  <a:pt x="219311" y="673100"/>
                </a:lnTo>
                <a:lnTo>
                  <a:pt x="218987" y="675947"/>
                </a:lnTo>
                <a:lnTo>
                  <a:pt x="218086" y="685800"/>
                </a:lnTo>
                <a:lnTo>
                  <a:pt x="227462" y="685800"/>
                </a:lnTo>
                <a:lnTo>
                  <a:pt x="227590" y="673100"/>
                </a:lnTo>
                <a:close/>
              </a:path>
              <a:path w="1007745" h="2019300">
                <a:moveTo>
                  <a:pt x="219311" y="673100"/>
                </a:moveTo>
                <a:lnTo>
                  <a:pt x="218987" y="675947"/>
                </a:lnTo>
                <a:lnTo>
                  <a:pt x="219311" y="673100"/>
                </a:lnTo>
                <a:close/>
              </a:path>
              <a:path w="1007745" h="2019300">
                <a:moveTo>
                  <a:pt x="189773" y="660400"/>
                </a:moveTo>
                <a:lnTo>
                  <a:pt x="186869" y="660400"/>
                </a:lnTo>
                <a:lnTo>
                  <a:pt x="187966" y="673100"/>
                </a:lnTo>
                <a:lnTo>
                  <a:pt x="189773" y="660400"/>
                </a:lnTo>
                <a:close/>
              </a:path>
              <a:path w="1007745" h="2019300">
                <a:moveTo>
                  <a:pt x="216982" y="660400"/>
                </a:moveTo>
                <a:lnTo>
                  <a:pt x="191218" y="660400"/>
                </a:lnTo>
                <a:lnTo>
                  <a:pt x="188492" y="673100"/>
                </a:lnTo>
                <a:lnTo>
                  <a:pt x="214407" y="673100"/>
                </a:lnTo>
                <a:lnTo>
                  <a:pt x="215990" y="669760"/>
                </a:lnTo>
                <a:lnTo>
                  <a:pt x="216982" y="660400"/>
                </a:lnTo>
                <a:close/>
              </a:path>
              <a:path w="1007745" h="2019300">
                <a:moveTo>
                  <a:pt x="218775" y="663884"/>
                </a:moveTo>
                <a:lnTo>
                  <a:pt x="215990" y="669760"/>
                </a:lnTo>
                <a:lnTo>
                  <a:pt x="215637" y="673100"/>
                </a:lnTo>
                <a:lnTo>
                  <a:pt x="217252" y="673100"/>
                </a:lnTo>
                <a:lnTo>
                  <a:pt x="218775" y="663884"/>
                </a:lnTo>
                <a:close/>
              </a:path>
              <a:path w="1007745" h="2019300">
                <a:moveTo>
                  <a:pt x="224670" y="660400"/>
                </a:moveTo>
                <a:lnTo>
                  <a:pt x="222180" y="660400"/>
                </a:lnTo>
                <a:lnTo>
                  <a:pt x="221226" y="673100"/>
                </a:lnTo>
                <a:lnTo>
                  <a:pt x="222840" y="673100"/>
                </a:lnTo>
                <a:lnTo>
                  <a:pt x="224670" y="660400"/>
                </a:lnTo>
                <a:close/>
              </a:path>
              <a:path w="1007745" h="2019300">
                <a:moveTo>
                  <a:pt x="225950" y="665774"/>
                </a:moveTo>
                <a:lnTo>
                  <a:pt x="222840" y="673100"/>
                </a:lnTo>
                <a:lnTo>
                  <a:pt x="224715" y="673100"/>
                </a:lnTo>
                <a:lnTo>
                  <a:pt x="225950" y="665774"/>
                </a:lnTo>
                <a:close/>
              </a:path>
              <a:path w="1007745" h="2019300">
                <a:moveTo>
                  <a:pt x="232383" y="660400"/>
                </a:moveTo>
                <a:lnTo>
                  <a:pt x="228231" y="660400"/>
                </a:lnTo>
                <a:lnTo>
                  <a:pt x="227718" y="661608"/>
                </a:lnTo>
                <a:lnTo>
                  <a:pt x="227055" y="673100"/>
                </a:lnTo>
                <a:lnTo>
                  <a:pt x="228714" y="673100"/>
                </a:lnTo>
                <a:lnTo>
                  <a:pt x="232383" y="660400"/>
                </a:lnTo>
                <a:close/>
              </a:path>
              <a:path w="1007745" h="2019300">
                <a:moveTo>
                  <a:pt x="227788" y="660400"/>
                </a:moveTo>
                <a:lnTo>
                  <a:pt x="226856" y="660400"/>
                </a:lnTo>
                <a:lnTo>
                  <a:pt x="225950" y="665774"/>
                </a:lnTo>
                <a:lnTo>
                  <a:pt x="227718" y="661608"/>
                </a:lnTo>
                <a:lnTo>
                  <a:pt x="227788" y="660400"/>
                </a:lnTo>
                <a:close/>
              </a:path>
              <a:path w="1007745" h="2019300">
                <a:moveTo>
                  <a:pt x="220427" y="660400"/>
                </a:moveTo>
                <a:lnTo>
                  <a:pt x="219351" y="660400"/>
                </a:lnTo>
                <a:lnTo>
                  <a:pt x="218775" y="663884"/>
                </a:lnTo>
                <a:lnTo>
                  <a:pt x="220427" y="660400"/>
                </a:lnTo>
                <a:close/>
              </a:path>
              <a:path w="1007745" h="2019300">
                <a:moveTo>
                  <a:pt x="222460" y="647700"/>
                </a:moveTo>
                <a:lnTo>
                  <a:pt x="220980" y="647700"/>
                </a:lnTo>
                <a:lnTo>
                  <a:pt x="220916" y="660400"/>
                </a:lnTo>
                <a:lnTo>
                  <a:pt x="222657" y="655545"/>
                </a:lnTo>
                <a:lnTo>
                  <a:pt x="222460" y="647700"/>
                </a:lnTo>
                <a:close/>
              </a:path>
              <a:path w="1007745" h="2019300">
                <a:moveTo>
                  <a:pt x="223371" y="653557"/>
                </a:moveTo>
                <a:lnTo>
                  <a:pt x="222657" y="655545"/>
                </a:lnTo>
                <a:lnTo>
                  <a:pt x="222779" y="660400"/>
                </a:lnTo>
                <a:lnTo>
                  <a:pt x="224434" y="660400"/>
                </a:lnTo>
                <a:lnTo>
                  <a:pt x="223371" y="653557"/>
                </a:lnTo>
                <a:close/>
              </a:path>
              <a:path w="1007745" h="2019300">
                <a:moveTo>
                  <a:pt x="238719" y="647700"/>
                </a:moveTo>
                <a:lnTo>
                  <a:pt x="225471" y="647700"/>
                </a:lnTo>
                <a:lnTo>
                  <a:pt x="224434" y="660400"/>
                </a:lnTo>
                <a:lnTo>
                  <a:pt x="236534" y="660400"/>
                </a:lnTo>
                <a:lnTo>
                  <a:pt x="238458" y="651560"/>
                </a:lnTo>
                <a:lnTo>
                  <a:pt x="238719" y="647700"/>
                </a:lnTo>
                <a:close/>
              </a:path>
              <a:path w="1007745" h="2019300">
                <a:moveTo>
                  <a:pt x="238702" y="650439"/>
                </a:moveTo>
                <a:lnTo>
                  <a:pt x="238458" y="651560"/>
                </a:lnTo>
                <a:lnTo>
                  <a:pt x="237860" y="660400"/>
                </a:lnTo>
                <a:lnTo>
                  <a:pt x="238640" y="660400"/>
                </a:lnTo>
                <a:lnTo>
                  <a:pt x="238702" y="650439"/>
                </a:lnTo>
                <a:close/>
              </a:path>
              <a:path w="1007745" h="2019300">
                <a:moveTo>
                  <a:pt x="222460" y="647700"/>
                </a:moveTo>
                <a:lnTo>
                  <a:pt x="222657" y="655545"/>
                </a:lnTo>
                <a:lnTo>
                  <a:pt x="223371" y="653557"/>
                </a:lnTo>
                <a:lnTo>
                  <a:pt x="222460" y="647700"/>
                </a:lnTo>
                <a:close/>
              </a:path>
              <a:path w="1007745" h="2019300">
                <a:moveTo>
                  <a:pt x="225471" y="647700"/>
                </a:moveTo>
                <a:lnTo>
                  <a:pt x="222460" y="647700"/>
                </a:lnTo>
                <a:lnTo>
                  <a:pt x="223371" y="653557"/>
                </a:lnTo>
                <a:lnTo>
                  <a:pt x="225471" y="647700"/>
                </a:lnTo>
                <a:close/>
              </a:path>
              <a:path w="1007745" h="2019300">
                <a:moveTo>
                  <a:pt x="238719" y="647700"/>
                </a:moveTo>
                <a:lnTo>
                  <a:pt x="238458" y="651560"/>
                </a:lnTo>
                <a:lnTo>
                  <a:pt x="238702" y="650439"/>
                </a:lnTo>
                <a:lnTo>
                  <a:pt x="238719" y="647700"/>
                </a:lnTo>
                <a:close/>
              </a:path>
              <a:path w="1007745" h="2019300">
                <a:moveTo>
                  <a:pt x="243746" y="635000"/>
                </a:moveTo>
                <a:lnTo>
                  <a:pt x="238964" y="635000"/>
                </a:lnTo>
                <a:lnTo>
                  <a:pt x="238072" y="647700"/>
                </a:lnTo>
                <a:lnTo>
                  <a:pt x="238719" y="647700"/>
                </a:lnTo>
                <a:lnTo>
                  <a:pt x="238702" y="650439"/>
                </a:lnTo>
                <a:lnTo>
                  <a:pt x="239298" y="647700"/>
                </a:lnTo>
                <a:lnTo>
                  <a:pt x="240100" y="645937"/>
                </a:lnTo>
                <a:lnTo>
                  <a:pt x="243746" y="635000"/>
                </a:lnTo>
                <a:close/>
              </a:path>
              <a:path w="1007745" h="2019300">
                <a:moveTo>
                  <a:pt x="237310" y="635000"/>
                </a:moveTo>
                <a:lnTo>
                  <a:pt x="234414" y="635000"/>
                </a:lnTo>
                <a:lnTo>
                  <a:pt x="232677" y="647700"/>
                </a:lnTo>
                <a:lnTo>
                  <a:pt x="236016" y="647700"/>
                </a:lnTo>
                <a:lnTo>
                  <a:pt x="237310" y="635000"/>
                </a:lnTo>
                <a:close/>
              </a:path>
              <a:path w="1007745" h="2019300">
                <a:moveTo>
                  <a:pt x="243157" y="639221"/>
                </a:moveTo>
                <a:lnTo>
                  <a:pt x="240100" y="645937"/>
                </a:lnTo>
                <a:lnTo>
                  <a:pt x="239513" y="647700"/>
                </a:lnTo>
                <a:lnTo>
                  <a:pt x="243123" y="639460"/>
                </a:lnTo>
                <a:lnTo>
                  <a:pt x="243157" y="639221"/>
                </a:lnTo>
                <a:close/>
              </a:path>
              <a:path w="1007745" h="2019300">
                <a:moveTo>
                  <a:pt x="245892" y="635000"/>
                </a:moveTo>
                <a:lnTo>
                  <a:pt x="245078" y="635000"/>
                </a:lnTo>
                <a:lnTo>
                  <a:pt x="243123" y="639460"/>
                </a:lnTo>
                <a:lnTo>
                  <a:pt x="241974" y="647700"/>
                </a:lnTo>
                <a:lnTo>
                  <a:pt x="245475" y="647700"/>
                </a:lnTo>
                <a:lnTo>
                  <a:pt x="245892" y="635000"/>
                </a:lnTo>
                <a:close/>
              </a:path>
              <a:path w="1007745" h="2019300">
                <a:moveTo>
                  <a:pt x="245078" y="635000"/>
                </a:moveTo>
                <a:lnTo>
                  <a:pt x="243746" y="635000"/>
                </a:lnTo>
                <a:lnTo>
                  <a:pt x="243157" y="639221"/>
                </a:lnTo>
                <a:lnTo>
                  <a:pt x="245078" y="635000"/>
                </a:lnTo>
                <a:close/>
              </a:path>
              <a:path w="1007745" h="2019300">
                <a:moveTo>
                  <a:pt x="241472" y="622300"/>
                </a:moveTo>
                <a:lnTo>
                  <a:pt x="236413" y="622300"/>
                </a:lnTo>
                <a:lnTo>
                  <a:pt x="234647" y="635000"/>
                </a:lnTo>
                <a:lnTo>
                  <a:pt x="239184" y="635000"/>
                </a:lnTo>
                <a:lnTo>
                  <a:pt x="241472" y="622300"/>
                </a:lnTo>
                <a:close/>
              </a:path>
              <a:path w="1007745" h="2019300">
                <a:moveTo>
                  <a:pt x="247595" y="622300"/>
                </a:moveTo>
                <a:lnTo>
                  <a:pt x="243865" y="622300"/>
                </a:lnTo>
                <a:lnTo>
                  <a:pt x="239184" y="635000"/>
                </a:lnTo>
                <a:lnTo>
                  <a:pt x="246981" y="635000"/>
                </a:lnTo>
                <a:lnTo>
                  <a:pt x="247595" y="622300"/>
                </a:lnTo>
                <a:close/>
              </a:path>
              <a:path w="1007745" h="2019300">
                <a:moveTo>
                  <a:pt x="254635" y="622300"/>
                </a:moveTo>
                <a:lnTo>
                  <a:pt x="247595" y="622300"/>
                </a:lnTo>
                <a:lnTo>
                  <a:pt x="251499" y="635000"/>
                </a:lnTo>
                <a:lnTo>
                  <a:pt x="254635" y="622300"/>
                </a:lnTo>
                <a:close/>
              </a:path>
              <a:path w="1007745" h="2019300">
                <a:moveTo>
                  <a:pt x="217857" y="571500"/>
                </a:moveTo>
                <a:lnTo>
                  <a:pt x="216853" y="571500"/>
                </a:lnTo>
                <a:lnTo>
                  <a:pt x="213888" y="584200"/>
                </a:lnTo>
                <a:lnTo>
                  <a:pt x="208358" y="596900"/>
                </a:lnTo>
                <a:lnTo>
                  <a:pt x="202212" y="609600"/>
                </a:lnTo>
                <a:lnTo>
                  <a:pt x="194565" y="622300"/>
                </a:lnTo>
                <a:lnTo>
                  <a:pt x="245231" y="622300"/>
                </a:lnTo>
                <a:lnTo>
                  <a:pt x="244044" y="609600"/>
                </a:lnTo>
                <a:lnTo>
                  <a:pt x="261576" y="609600"/>
                </a:lnTo>
                <a:lnTo>
                  <a:pt x="263187" y="596900"/>
                </a:lnTo>
                <a:lnTo>
                  <a:pt x="266758" y="596900"/>
                </a:lnTo>
                <a:lnTo>
                  <a:pt x="271425" y="584200"/>
                </a:lnTo>
                <a:lnTo>
                  <a:pt x="217895" y="584200"/>
                </a:lnTo>
                <a:lnTo>
                  <a:pt x="217857" y="571500"/>
                </a:lnTo>
                <a:close/>
              </a:path>
              <a:path w="1007745" h="2019300">
                <a:moveTo>
                  <a:pt x="257121" y="609600"/>
                </a:moveTo>
                <a:lnTo>
                  <a:pt x="246879" y="609600"/>
                </a:lnTo>
                <a:lnTo>
                  <a:pt x="248315" y="622300"/>
                </a:lnTo>
                <a:lnTo>
                  <a:pt x="254053" y="622300"/>
                </a:lnTo>
                <a:lnTo>
                  <a:pt x="257121" y="609600"/>
                </a:lnTo>
                <a:close/>
              </a:path>
              <a:path w="1007745" h="2019300">
                <a:moveTo>
                  <a:pt x="254316" y="571500"/>
                </a:moveTo>
                <a:lnTo>
                  <a:pt x="220331" y="571500"/>
                </a:lnTo>
                <a:lnTo>
                  <a:pt x="217895" y="584200"/>
                </a:lnTo>
                <a:lnTo>
                  <a:pt x="257011" y="584200"/>
                </a:lnTo>
                <a:lnTo>
                  <a:pt x="254316" y="571500"/>
                </a:lnTo>
                <a:close/>
              </a:path>
              <a:path w="1007745" h="2019300">
                <a:moveTo>
                  <a:pt x="260395" y="571500"/>
                </a:moveTo>
                <a:lnTo>
                  <a:pt x="257075" y="571500"/>
                </a:lnTo>
                <a:lnTo>
                  <a:pt x="257618" y="584200"/>
                </a:lnTo>
                <a:lnTo>
                  <a:pt x="258701" y="584200"/>
                </a:lnTo>
                <a:lnTo>
                  <a:pt x="260395" y="571500"/>
                </a:lnTo>
                <a:close/>
              </a:path>
              <a:path w="1007745" h="2019300">
                <a:moveTo>
                  <a:pt x="277072" y="571500"/>
                </a:moveTo>
                <a:lnTo>
                  <a:pt x="263372" y="571500"/>
                </a:lnTo>
                <a:lnTo>
                  <a:pt x="260380" y="584200"/>
                </a:lnTo>
                <a:lnTo>
                  <a:pt x="271550" y="584200"/>
                </a:lnTo>
                <a:lnTo>
                  <a:pt x="277072" y="571500"/>
                </a:lnTo>
                <a:close/>
              </a:path>
              <a:path w="1007745" h="2019300">
                <a:moveTo>
                  <a:pt x="266367" y="558800"/>
                </a:moveTo>
                <a:lnTo>
                  <a:pt x="223384" y="558800"/>
                </a:lnTo>
                <a:lnTo>
                  <a:pt x="222935" y="571500"/>
                </a:lnTo>
                <a:lnTo>
                  <a:pt x="261777" y="571500"/>
                </a:lnTo>
                <a:lnTo>
                  <a:pt x="266367" y="558800"/>
                </a:lnTo>
                <a:close/>
              </a:path>
              <a:path w="1007745" h="2019300">
                <a:moveTo>
                  <a:pt x="282343" y="558800"/>
                </a:moveTo>
                <a:lnTo>
                  <a:pt x="268370" y="558800"/>
                </a:lnTo>
                <a:lnTo>
                  <a:pt x="267034" y="571500"/>
                </a:lnTo>
                <a:lnTo>
                  <a:pt x="277202" y="571500"/>
                </a:lnTo>
                <a:lnTo>
                  <a:pt x="281696" y="561284"/>
                </a:lnTo>
                <a:lnTo>
                  <a:pt x="282343" y="558800"/>
                </a:lnTo>
                <a:close/>
              </a:path>
              <a:path w="1007745" h="2019300">
                <a:moveTo>
                  <a:pt x="282216" y="560103"/>
                </a:moveTo>
                <a:lnTo>
                  <a:pt x="281696" y="561284"/>
                </a:lnTo>
                <a:lnTo>
                  <a:pt x="279035" y="571500"/>
                </a:lnTo>
                <a:lnTo>
                  <a:pt x="281101" y="571500"/>
                </a:lnTo>
                <a:lnTo>
                  <a:pt x="282216" y="560103"/>
                </a:lnTo>
                <a:close/>
              </a:path>
              <a:path w="1007745" h="2019300">
                <a:moveTo>
                  <a:pt x="282343" y="558800"/>
                </a:moveTo>
                <a:lnTo>
                  <a:pt x="281696" y="561284"/>
                </a:lnTo>
                <a:lnTo>
                  <a:pt x="282216" y="560103"/>
                </a:lnTo>
                <a:lnTo>
                  <a:pt x="282343" y="558800"/>
                </a:lnTo>
                <a:close/>
              </a:path>
              <a:path w="1007745" h="2019300">
                <a:moveTo>
                  <a:pt x="282789" y="558800"/>
                </a:moveTo>
                <a:lnTo>
                  <a:pt x="282343" y="558800"/>
                </a:lnTo>
                <a:lnTo>
                  <a:pt x="282216" y="560103"/>
                </a:lnTo>
                <a:lnTo>
                  <a:pt x="282789" y="558800"/>
                </a:lnTo>
                <a:close/>
              </a:path>
              <a:path w="1007745" h="2019300">
                <a:moveTo>
                  <a:pt x="248761" y="546100"/>
                </a:moveTo>
                <a:lnTo>
                  <a:pt x="233767" y="546100"/>
                </a:lnTo>
                <a:lnTo>
                  <a:pt x="232375" y="558800"/>
                </a:lnTo>
                <a:lnTo>
                  <a:pt x="246844" y="558800"/>
                </a:lnTo>
                <a:lnTo>
                  <a:pt x="248761" y="546100"/>
                </a:lnTo>
                <a:close/>
              </a:path>
              <a:path w="1007745" h="2019300">
                <a:moveTo>
                  <a:pt x="251455" y="548235"/>
                </a:moveTo>
                <a:lnTo>
                  <a:pt x="247323" y="558800"/>
                </a:lnTo>
                <a:lnTo>
                  <a:pt x="249120" y="558800"/>
                </a:lnTo>
                <a:lnTo>
                  <a:pt x="251455" y="548235"/>
                </a:lnTo>
                <a:close/>
              </a:path>
              <a:path w="1007745" h="2019300">
                <a:moveTo>
                  <a:pt x="252290" y="546100"/>
                </a:moveTo>
                <a:lnTo>
                  <a:pt x="251455" y="548235"/>
                </a:lnTo>
                <a:lnTo>
                  <a:pt x="249120" y="558800"/>
                </a:lnTo>
                <a:lnTo>
                  <a:pt x="249900" y="558800"/>
                </a:lnTo>
                <a:lnTo>
                  <a:pt x="252290" y="546100"/>
                </a:lnTo>
                <a:close/>
              </a:path>
              <a:path w="1007745" h="2019300">
                <a:moveTo>
                  <a:pt x="286983" y="546100"/>
                </a:moveTo>
                <a:lnTo>
                  <a:pt x="252290" y="546100"/>
                </a:lnTo>
                <a:lnTo>
                  <a:pt x="249900" y="558800"/>
                </a:lnTo>
                <a:lnTo>
                  <a:pt x="286552" y="558800"/>
                </a:lnTo>
                <a:lnTo>
                  <a:pt x="286983" y="546100"/>
                </a:lnTo>
                <a:close/>
              </a:path>
              <a:path w="1007745" h="2019300">
                <a:moveTo>
                  <a:pt x="252290" y="546100"/>
                </a:moveTo>
                <a:lnTo>
                  <a:pt x="251927" y="546100"/>
                </a:lnTo>
                <a:lnTo>
                  <a:pt x="251455" y="548235"/>
                </a:lnTo>
                <a:lnTo>
                  <a:pt x="252290" y="546100"/>
                </a:lnTo>
                <a:close/>
              </a:path>
              <a:path w="1007745" h="2019300">
                <a:moveTo>
                  <a:pt x="287954" y="533400"/>
                </a:moveTo>
                <a:lnTo>
                  <a:pt x="238857" y="533400"/>
                </a:lnTo>
                <a:lnTo>
                  <a:pt x="231648" y="546100"/>
                </a:lnTo>
                <a:lnTo>
                  <a:pt x="286849" y="546100"/>
                </a:lnTo>
                <a:lnTo>
                  <a:pt x="288602" y="539020"/>
                </a:lnTo>
                <a:lnTo>
                  <a:pt x="287954" y="533400"/>
                </a:lnTo>
                <a:close/>
              </a:path>
              <a:path w="1007745" h="2019300">
                <a:moveTo>
                  <a:pt x="293443" y="533400"/>
                </a:moveTo>
                <a:lnTo>
                  <a:pt x="289994" y="533400"/>
                </a:lnTo>
                <a:lnTo>
                  <a:pt x="288602" y="539020"/>
                </a:lnTo>
                <a:lnTo>
                  <a:pt x="289419" y="546100"/>
                </a:lnTo>
                <a:lnTo>
                  <a:pt x="292323" y="546100"/>
                </a:lnTo>
                <a:lnTo>
                  <a:pt x="293443" y="533400"/>
                </a:lnTo>
                <a:close/>
              </a:path>
              <a:path w="1007745" h="2019300">
                <a:moveTo>
                  <a:pt x="298159" y="533400"/>
                </a:moveTo>
                <a:lnTo>
                  <a:pt x="294407" y="533400"/>
                </a:lnTo>
                <a:lnTo>
                  <a:pt x="293804" y="546100"/>
                </a:lnTo>
                <a:lnTo>
                  <a:pt x="298159" y="533400"/>
                </a:lnTo>
                <a:close/>
              </a:path>
              <a:path w="1007745" h="2019300">
                <a:moveTo>
                  <a:pt x="289994" y="533400"/>
                </a:moveTo>
                <a:lnTo>
                  <a:pt x="287954" y="533400"/>
                </a:lnTo>
                <a:lnTo>
                  <a:pt x="288602" y="539020"/>
                </a:lnTo>
                <a:lnTo>
                  <a:pt x="289994" y="533400"/>
                </a:lnTo>
                <a:close/>
              </a:path>
              <a:path w="1007745" h="2019300">
                <a:moveTo>
                  <a:pt x="245794" y="520700"/>
                </a:moveTo>
                <a:lnTo>
                  <a:pt x="243479" y="520700"/>
                </a:lnTo>
                <a:lnTo>
                  <a:pt x="240788" y="533400"/>
                </a:lnTo>
                <a:lnTo>
                  <a:pt x="245794" y="520700"/>
                </a:lnTo>
                <a:close/>
              </a:path>
              <a:path w="1007745" h="2019300">
                <a:moveTo>
                  <a:pt x="300832" y="520700"/>
                </a:moveTo>
                <a:lnTo>
                  <a:pt x="245794" y="520700"/>
                </a:lnTo>
                <a:lnTo>
                  <a:pt x="244186" y="533400"/>
                </a:lnTo>
                <a:lnTo>
                  <a:pt x="299063" y="533400"/>
                </a:lnTo>
                <a:lnTo>
                  <a:pt x="300832" y="520700"/>
                </a:lnTo>
                <a:close/>
              </a:path>
              <a:path w="1007745" h="2019300">
                <a:moveTo>
                  <a:pt x="303782" y="520700"/>
                </a:moveTo>
                <a:lnTo>
                  <a:pt x="300832" y="520700"/>
                </a:lnTo>
                <a:lnTo>
                  <a:pt x="299526" y="533400"/>
                </a:lnTo>
                <a:lnTo>
                  <a:pt x="301072" y="533400"/>
                </a:lnTo>
                <a:lnTo>
                  <a:pt x="303782" y="520700"/>
                </a:lnTo>
                <a:close/>
              </a:path>
              <a:path w="1007745" h="2019300">
                <a:moveTo>
                  <a:pt x="310307" y="508000"/>
                </a:moveTo>
                <a:lnTo>
                  <a:pt x="252195" y="508000"/>
                </a:lnTo>
                <a:lnTo>
                  <a:pt x="248070" y="520700"/>
                </a:lnTo>
                <a:lnTo>
                  <a:pt x="308519" y="520700"/>
                </a:lnTo>
                <a:lnTo>
                  <a:pt x="310307" y="508000"/>
                </a:lnTo>
                <a:close/>
              </a:path>
              <a:path w="1007745" h="2019300">
                <a:moveTo>
                  <a:pt x="310122" y="513866"/>
                </a:moveTo>
                <a:lnTo>
                  <a:pt x="309178" y="520700"/>
                </a:lnTo>
                <a:lnTo>
                  <a:pt x="309957" y="519041"/>
                </a:lnTo>
                <a:lnTo>
                  <a:pt x="310122" y="513866"/>
                </a:lnTo>
                <a:close/>
              </a:path>
              <a:path w="1007745" h="2019300">
                <a:moveTo>
                  <a:pt x="310826" y="517194"/>
                </a:moveTo>
                <a:lnTo>
                  <a:pt x="309957" y="519041"/>
                </a:lnTo>
                <a:lnTo>
                  <a:pt x="309905" y="520700"/>
                </a:lnTo>
                <a:lnTo>
                  <a:pt x="310826" y="517194"/>
                </a:lnTo>
                <a:close/>
              </a:path>
              <a:path w="1007745" h="2019300">
                <a:moveTo>
                  <a:pt x="315145" y="508000"/>
                </a:moveTo>
                <a:lnTo>
                  <a:pt x="313240" y="508000"/>
                </a:lnTo>
                <a:lnTo>
                  <a:pt x="310826" y="517194"/>
                </a:lnTo>
                <a:lnTo>
                  <a:pt x="315145" y="508000"/>
                </a:lnTo>
                <a:close/>
              </a:path>
              <a:path w="1007745" h="2019300">
                <a:moveTo>
                  <a:pt x="310931" y="508000"/>
                </a:moveTo>
                <a:lnTo>
                  <a:pt x="310307" y="508000"/>
                </a:lnTo>
                <a:lnTo>
                  <a:pt x="310122" y="513866"/>
                </a:lnTo>
                <a:lnTo>
                  <a:pt x="310931" y="508000"/>
                </a:lnTo>
                <a:close/>
              </a:path>
              <a:path w="1007745" h="2019300">
                <a:moveTo>
                  <a:pt x="279373" y="495300"/>
                </a:moveTo>
                <a:lnTo>
                  <a:pt x="260569" y="495300"/>
                </a:lnTo>
                <a:lnTo>
                  <a:pt x="254928" y="508000"/>
                </a:lnTo>
                <a:lnTo>
                  <a:pt x="277092" y="508000"/>
                </a:lnTo>
                <a:lnTo>
                  <a:pt x="279373" y="495300"/>
                </a:lnTo>
                <a:close/>
              </a:path>
              <a:path w="1007745" h="2019300">
                <a:moveTo>
                  <a:pt x="306655" y="495300"/>
                </a:moveTo>
                <a:lnTo>
                  <a:pt x="283458" y="495300"/>
                </a:lnTo>
                <a:lnTo>
                  <a:pt x="278870" y="508000"/>
                </a:lnTo>
                <a:lnTo>
                  <a:pt x="305205" y="508000"/>
                </a:lnTo>
                <a:lnTo>
                  <a:pt x="306161" y="504013"/>
                </a:lnTo>
                <a:lnTo>
                  <a:pt x="306655" y="495300"/>
                </a:lnTo>
                <a:close/>
              </a:path>
              <a:path w="1007745" h="2019300">
                <a:moveTo>
                  <a:pt x="314114" y="495300"/>
                </a:moveTo>
                <a:lnTo>
                  <a:pt x="308251" y="495300"/>
                </a:lnTo>
                <a:lnTo>
                  <a:pt x="306161" y="504013"/>
                </a:lnTo>
                <a:lnTo>
                  <a:pt x="305935" y="508000"/>
                </a:lnTo>
                <a:lnTo>
                  <a:pt x="313197" y="508000"/>
                </a:lnTo>
                <a:lnTo>
                  <a:pt x="314114" y="495300"/>
                </a:lnTo>
                <a:close/>
              </a:path>
              <a:path w="1007745" h="2019300">
                <a:moveTo>
                  <a:pt x="308251" y="495300"/>
                </a:moveTo>
                <a:lnTo>
                  <a:pt x="306655" y="495300"/>
                </a:lnTo>
                <a:lnTo>
                  <a:pt x="306161" y="504013"/>
                </a:lnTo>
                <a:lnTo>
                  <a:pt x="308251" y="495300"/>
                </a:lnTo>
                <a:close/>
              </a:path>
              <a:path w="1007745" h="2019300">
                <a:moveTo>
                  <a:pt x="286642" y="482600"/>
                </a:moveTo>
                <a:lnTo>
                  <a:pt x="265529" y="482600"/>
                </a:lnTo>
                <a:lnTo>
                  <a:pt x="267267" y="495300"/>
                </a:lnTo>
                <a:lnTo>
                  <a:pt x="279554" y="495300"/>
                </a:lnTo>
                <a:lnTo>
                  <a:pt x="286642" y="482600"/>
                </a:lnTo>
                <a:close/>
              </a:path>
              <a:path w="1007745" h="2019300">
                <a:moveTo>
                  <a:pt x="328852" y="469900"/>
                </a:moveTo>
                <a:lnTo>
                  <a:pt x="294376" y="469900"/>
                </a:lnTo>
                <a:lnTo>
                  <a:pt x="292760" y="482600"/>
                </a:lnTo>
                <a:lnTo>
                  <a:pt x="288510" y="482600"/>
                </a:lnTo>
                <a:lnTo>
                  <a:pt x="283011" y="495300"/>
                </a:lnTo>
                <a:lnTo>
                  <a:pt x="318425" y="495300"/>
                </a:lnTo>
                <a:lnTo>
                  <a:pt x="323724" y="482600"/>
                </a:lnTo>
                <a:lnTo>
                  <a:pt x="329109" y="474135"/>
                </a:lnTo>
                <a:lnTo>
                  <a:pt x="328852" y="469900"/>
                </a:lnTo>
                <a:close/>
              </a:path>
              <a:path w="1007745" h="2019300">
                <a:moveTo>
                  <a:pt x="277718" y="469900"/>
                </a:moveTo>
                <a:lnTo>
                  <a:pt x="274734" y="469900"/>
                </a:lnTo>
                <a:lnTo>
                  <a:pt x="272059" y="482600"/>
                </a:lnTo>
                <a:lnTo>
                  <a:pt x="274971" y="482600"/>
                </a:lnTo>
                <a:lnTo>
                  <a:pt x="277718" y="469900"/>
                </a:lnTo>
                <a:close/>
              </a:path>
              <a:path w="1007745" h="2019300">
                <a:moveTo>
                  <a:pt x="277966" y="469900"/>
                </a:moveTo>
                <a:lnTo>
                  <a:pt x="277718" y="469900"/>
                </a:lnTo>
                <a:lnTo>
                  <a:pt x="274971" y="482600"/>
                </a:lnTo>
                <a:lnTo>
                  <a:pt x="277966" y="469900"/>
                </a:lnTo>
                <a:close/>
              </a:path>
              <a:path w="1007745" h="2019300">
                <a:moveTo>
                  <a:pt x="294376" y="469900"/>
                </a:moveTo>
                <a:lnTo>
                  <a:pt x="277966" y="469900"/>
                </a:lnTo>
                <a:lnTo>
                  <a:pt x="274971" y="482600"/>
                </a:lnTo>
                <a:lnTo>
                  <a:pt x="291969" y="482600"/>
                </a:lnTo>
                <a:lnTo>
                  <a:pt x="294376" y="469900"/>
                </a:lnTo>
                <a:close/>
              </a:path>
              <a:path w="1007745" h="2019300">
                <a:moveTo>
                  <a:pt x="330615" y="471767"/>
                </a:moveTo>
                <a:lnTo>
                  <a:pt x="329109" y="474135"/>
                </a:lnTo>
                <a:lnTo>
                  <a:pt x="329623" y="482600"/>
                </a:lnTo>
                <a:lnTo>
                  <a:pt x="330615" y="471767"/>
                </a:lnTo>
                <a:close/>
              </a:path>
              <a:path w="1007745" h="2019300">
                <a:moveTo>
                  <a:pt x="331804" y="469900"/>
                </a:moveTo>
                <a:lnTo>
                  <a:pt x="330786" y="469900"/>
                </a:lnTo>
                <a:lnTo>
                  <a:pt x="330615" y="471767"/>
                </a:lnTo>
                <a:lnTo>
                  <a:pt x="331804" y="469900"/>
                </a:lnTo>
                <a:close/>
              </a:path>
              <a:path w="1007745" h="2019300">
                <a:moveTo>
                  <a:pt x="324501" y="419100"/>
                </a:moveTo>
                <a:lnTo>
                  <a:pt x="308634" y="419100"/>
                </a:lnTo>
                <a:lnTo>
                  <a:pt x="306197" y="431800"/>
                </a:lnTo>
                <a:lnTo>
                  <a:pt x="302188" y="431800"/>
                </a:lnTo>
                <a:lnTo>
                  <a:pt x="294498" y="444500"/>
                </a:lnTo>
                <a:lnTo>
                  <a:pt x="287438" y="457200"/>
                </a:lnTo>
                <a:lnTo>
                  <a:pt x="280102" y="469900"/>
                </a:lnTo>
                <a:lnTo>
                  <a:pt x="301439" y="469900"/>
                </a:lnTo>
                <a:lnTo>
                  <a:pt x="302762" y="457200"/>
                </a:lnTo>
                <a:lnTo>
                  <a:pt x="306180" y="457200"/>
                </a:lnTo>
                <a:lnTo>
                  <a:pt x="310349" y="444500"/>
                </a:lnTo>
                <a:lnTo>
                  <a:pt x="319232" y="444500"/>
                </a:lnTo>
                <a:lnTo>
                  <a:pt x="318456" y="431800"/>
                </a:lnTo>
                <a:lnTo>
                  <a:pt x="324501" y="419100"/>
                </a:lnTo>
                <a:close/>
              </a:path>
              <a:path w="1007745" h="2019300">
                <a:moveTo>
                  <a:pt x="303979" y="457200"/>
                </a:moveTo>
                <a:lnTo>
                  <a:pt x="302762" y="457200"/>
                </a:lnTo>
                <a:lnTo>
                  <a:pt x="301439" y="469900"/>
                </a:lnTo>
                <a:lnTo>
                  <a:pt x="303708" y="460061"/>
                </a:lnTo>
                <a:lnTo>
                  <a:pt x="303979" y="457200"/>
                </a:lnTo>
                <a:close/>
              </a:path>
              <a:path w="1007745" h="2019300">
                <a:moveTo>
                  <a:pt x="303708" y="460061"/>
                </a:moveTo>
                <a:lnTo>
                  <a:pt x="301439" y="469900"/>
                </a:lnTo>
                <a:lnTo>
                  <a:pt x="302775" y="469900"/>
                </a:lnTo>
                <a:lnTo>
                  <a:pt x="303708" y="460061"/>
                </a:lnTo>
                <a:close/>
              </a:path>
              <a:path w="1007745" h="2019300">
                <a:moveTo>
                  <a:pt x="332107" y="457200"/>
                </a:moveTo>
                <a:lnTo>
                  <a:pt x="307505" y="457200"/>
                </a:lnTo>
                <a:lnTo>
                  <a:pt x="303789" y="469900"/>
                </a:lnTo>
                <a:lnTo>
                  <a:pt x="326067" y="469900"/>
                </a:lnTo>
                <a:lnTo>
                  <a:pt x="332107" y="457200"/>
                </a:lnTo>
                <a:close/>
              </a:path>
              <a:path w="1007745" h="2019300">
                <a:moveTo>
                  <a:pt x="338872" y="457200"/>
                </a:moveTo>
                <a:lnTo>
                  <a:pt x="332107" y="457200"/>
                </a:lnTo>
                <a:lnTo>
                  <a:pt x="329923" y="469900"/>
                </a:lnTo>
                <a:lnTo>
                  <a:pt x="336980" y="469900"/>
                </a:lnTo>
                <a:lnTo>
                  <a:pt x="338872" y="457200"/>
                </a:lnTo>
                <a:close/>
              </a:path>
              <a:path w="1007745" h="2019300">
                <a:moveTo>
                  <a:pt x="340205" y="457200"/>
                </a:moveTo>
                <a:lnTo>
                  <a:pt x="337677" y="469900"/>
                </a:lnTo>
                <a:lnTo>
                  <a:pt x="338923" y="469900"/>
                </a:lnTo>
                <a:lnTo>
                  <a:pt x="340205" y="457200"/>
                </a:lnTo>
                <a:close/>
              </a:path>
              <a:path w="1007745" h="2019300">
                <a:moveTo>
                  <a:pt x="304368" y="457200"/>
                </a:moveTo>
                <a:lnTo>
                  <a:pt x="303979" y="457200"/>
                </a:lnTo>
                <a:lnTo>
                  <a:pt x="303708" y="460061"/>
                </a:lnTo>
                <a:lnTo>
                  <a:pt x="304368" y="457200"/>
                </a:lnTo>
                <a:close/>
              </a:path>
              <a:path w="1007745" h="2019300">
                <a:moveTo>
                  <a:pt x="344831" y="444500"/>
                </a:moveTo>
                <a:lnTo>
                  <a:pt x="312693" y="444500"/>
                </a:lnTo>
                <a:lnTo>
                  <a:pt x="306180" y="457200"/>
                </a:lnTo>
                <a:lnTo>
                  <a:pt x="339514" y="457200"/>
                </a:lnTo>
                <a:lnTo>
                  <a:pt x="344831" y="444500"/>
                </a:lnTo>
                <a:close/>
              </a:path>
              <a:path w="1007745" h="2019300">
                <a:moveTo>
                  <a:pt x="360450" y="431800"/>
                </a:moveTo>
                <a:lnTo>
                  <a:pt x="324641" y="431800"/>
                </a:lnTo>
                <a:lnTo>
                  <a:pt x="319232" y="444500"/>
                </a:lnTo>
                <a:lnTo>
                  <a:pt x="352579" y="444500"/>
                </a:lnTo>
                <a:lnTo>
                  <a:pt x="360450" y="431800"/>
                </a:lnTo>
                <a:close/>
              </a:path>
              <a:path w="1007745" h="2019300">
                <a:moveTo>
                  <a:pt x="363109" y="419100"/>
                </a:moveTo>
                <a:lnTo>
                  <a:pt x="329832" y="419100"/>
                </a:lnTo>
                <a:lnTo>
                  <a:pt x="329319" y="431800"/>
                </a:lnTo>
                <a:lnTo>
                  <a:pt x="360956" y="431800"/>
                </a:lnTo>
                <a:lnTo>
                  <a:pt x="363109" y="419100"/>
                </a:lnTo>
                <a:close/>
              </a:path>
              <a:path w="1007745" h="2019300">
                <a:moveTo>
                  <a:pt x="365639" y="419100"/>
                </a:moveTo>
                <a:lnTo>
                  <a:pt x="363109" y="419100"/>
                </a:lnTo>
                <a:lnTo>
                  <a:pt x="363749" y="431800"/>
                </a:lnTo>
                <a:lnTo>
                  <a:pt x="365639" y="419100"/>
                </a:lnTo>
                <a:close/>
              </a:path>
              <a:path w="1007745" h="2019300">
                <a:moveTo>
                  <a:pt x="330600" y="406400"/>
                </a:moveTo>
                <a:lnTo>
                  <a:pt x="317074" y="406400"/>
                </a:lnTo>
                <a:lnTo>
                  <a:pt x="314491" y="419100"/>
                </a:lnTo>
                <a:lnTo>
                  <a:pt x="329638" y="419100"/>
                </a:lnTo>
                <a:lnTo>
                  <a:pt x="330600" y="406400"/>
                </a:lnTo>
                <a:close/>
              </a:path>
              <a:path w="1007745" h="2019300">
                <a:moveTo>
                  <a:pt x="373449" y="406400"/>
                </a:moveTo>
                <a:lnTo>
                  <a:pt x="341974" y="406400"/>
                </a:lnTo>
                <a:lnTo>
                  <a:pt x="336754" y="419100"/>
                </a:lnTo>
                <a:lnTo>
                  <a:pt x="369359" y="419100"/>
                </a:lnTo>
                <a:lnTo>
                  <a:pt x="373314" y="407081"/>
                </a:lnTo>
                <a:lnTo>
                  <a:pt x="373449" y="406400"/>
                </a:lnTo>
                <a:close/>
              </a:path>
              <a:path w="1007745" h="2019300">
                <a:moveTo>
                  <a:pt x="373371" y="406908"/>
                </a:moveTo>
                <a:lnTo>
                  <a:pt x="373314" y="407081"/>
                </a:lnTo>
                <a:lnTo>
                  <a:pt x="370926" y="419100"/>
                </a:lnTo>
                <a:lnTo>
                  <a:pt x="373182" y="408132"/>
                </a:lnTo>
                <a:lnTo>
                  <a:pt x="373371" y="406908"/>
                </a:lnTo>
                <a:close/>
              </a:path>
              <a:path w="1007745" h="2019300">
                <a:moveTo>
                  <a:pt x="378809" y="406400"/>
                </a:moveTo>
                <a:lnTo>
                  <a:pt x="373538" y="406400"/>
                </a:lnTo>
                <a:lnTo>
                  <a:pt x="373182" y="408132"/>
                </a:lnTo>
                <a:lnTo>
                  <a:pt x="371488" y="419100"/>
                </a:lnTo>
                <a:lnTo>
                  <a:pt x="371937" y="419100"/>
                </a:lnTo>
                <a:lnTo>
                  <a:pt x="378809" y="406400"/>
                </a:lnTo>
                <a:close/>
              </a:path>
              <a:path w="1007745" h="2019300">
                <a:moveTo>
                  <a:pt x="373538" y="406400"/>
                </a:moveTo>
                <a:lnTo>
                  <a:pt x="373371" y="406908"/>
                </a:lnTo>
                <a:lnTo>
                  <a:pt x="373538" y="406400"/>
                </a:lnTo>
                <a:close/>
              </a:path>
              <a:path w="1007745" h="2019300">
                <a:moveTo>
                  <a:pt x="342239" y="393700"/>
                </a:moveTo>
                <a:lnTo>
                  <a:pt x="328670" y="393700"/>
                </a:lnTo>
                <a:lnTo>
                  <a:pt x="329863" y="406400"/>
                </a:lnTo>
                <a:lnTo>
                  <a:pt x="336726" y="406400"/>
                </a:lnTo>
                <a:lnTo>
                  <a:pt x="342239" y="393700"/>
                </a:lnTo>
                <a:close/>
              </a:path>
              <a:path w="1007745" h="2019300">
                <a:moveTo>
                  <a:pt x="345851" y="393700"/>
                </a:moveTo>
                <a:lnTo>
                  <a:pt x="342559" y="393700"/>
                </a:lnTo>
                <a:lnTo>
                  <a:pt x="342924" y="406400"/>
                </a:lnTo>
                <a:lnTo>
                  <a:pt x="345190" y="401517"/>
                </a:lnTo>
                <a:lnTo>
                  <a:pt x="345851" y="393700"/>
                </a:lnTo>
                <a:close/>
              </a:path>
              <a:path w="1007745" h="2019300">
                <a:moveTo>
                  <a:pt x="357138" y="393700"/>
                </a:moveTo>
                <a:lnTo>
                  <a:pt x="348654" y="393700"/>
                </a:lnTo>
                <a:lnTo>
                  <a:pt x="345190" y="401517"/>
                </a:lnTo>
                <a:lnTo>
                  <a:pt x="344777" y="406400"/>
                </a:lnTo>
                <a:lnTo>
                  <a:pt x="354968" y="406400"/>
                </a:lnTo>
                <a:lnTo>
                  <a:pt x="357138" y="393700"/>
                </a:lnTo>
                <a:close/>
              </a:path>
              <a:path w="1007745" h="2019300">
                <a:moveTo>
                  <a:pt x="376857" y="393700"/>
                </a:moveTo>
                <a:lnTo>
                  <a:pt x="361491" y="393700"/>
                </a:lnTo>
                <a:lnTo>
                  <a:pt x="358595" y="406400"/>
                </a:lnTo>
                <a:lnTo>
                  <a:pt x="374603" y="406400"/>
                </a:lnTo>
                <a:lnTo>
                  <a:pt x="376857" y="393700"/>
                </a:lnTo>
                <a:close/>
              </a:path>
              <a:path w="1007745" h="2019300">
                <a:moveTo>
                  <a:pt x="384858" y="381000"/>
                </a:moveTo>
                <a:lnTo>
                  <a:pt x="369665" y="381000"/>
                </a:lnTo>
                <a:lnTo>
                  <a:pt x="369434" y="393700"/>
                </a:lnTo>
                <a:lnTo>
                  <a:pt x="379430" y="393700"/>
                </a:lnTo>
                <a:lnTo>
                  <a:pt x="377363" y="406400"/>
                </a:lnTo>
                <a:lnTo>
                  <a:pt x="380372" y="393700"/>
                </a:lnTo>
                <a:lnTo>
                  <a:pt x="384858" y="381000"/>
                </a:lnTo>
                <a:close/>
              </a:path>
              <a:path w="1007745" h="2019300">
                <a:moveTo>
                  <a:pt x="348654" y="393700"/>
                </a:moveTo>
                <a:lnTo>
                  <a:pt x="345851" y="393700"/>
                </a:lnTo>
                <a:lnTo>
                  <a:pt x="345190" y="401517"/>
                </a:lnTo>
                <a:lnTo>
                  <a:pt x="348654" y="393700"/>
                </a:lnTo>
                <a:close/>
              </a:path>
              <a:path w="1007745" h="2019300">
                <a:moveTo>
                  <a:pt x="338574" y="381000"/>
                </a:moveTo>
                <a:lnTo>
                  <a:pt x="336419" y="381000"/>
                </a:lnTo>
                <a:lnTo>
                  <a:pt x="334622" y="393700"/>
                </a:lnTo>
                <a:lnTo>
                  <a:pt x="338574" y="381000"/>
                </a:lnTo>
                <a:close/>
              </a:path>
              <a:path w="1007745" h="2019300">
                <a:moveTo>
                  <a:pt x="363754" y="381000"/>
                </a:moveTo>
                <a:lnTo>
                  <a:pt x="338574" y="381000"/>
                </a:lnTo>
                <a:lnTo>
                  <a:pt x="335677" y="393700"/>
                </a:lnTo>
                <a:lnTo>
                  <a:pt x="361316" y="393700"/>
                </a:lnTo>
                <a:lnTo>
                  <a:pt x="363754" y="381000"/>
                </a:lnTo>
                <a:close/>
              </a:path>
              <a:path w="1007745" h="2019300">
                <a:moveTo>
                  <a:pt x="398837" y="381000"/>
                </a:moveTo>
                <a:lnTo>
                  <a:pt x="392661" y="381000"/>
                </a:lnTo>
                <a:lnTo>
                  <a:pt x="394261" y="393700"/>
                </a:lnTo>
                <a:lnTo>
                  <a:pt x="398837" y="381000"/>
                </a:lnTo>
                <a:close/>
              </a:path>
              <a:path w="1007745" h="2019300">
                <a:moveTo>
                  <a:pt x="363368" y="368300"/>
                </a:moveTo>
                <a:lnTo>
                  <a:pt x="345086" y="368300"/>
                </a:lnTo>
                <a:lnTo>
                  <a:pt x="340410" y="381000"/>
                </a:lnTo>
                <a:lnTo>
                  <a:pt x="358414" y="381000"/>
                </a:lnTo>
                <a:lnTo>
                  <a:pt x="363368" y="368300"/>
                </a:lnTo>
                <a:close/>
              </a:path>
              <a:path w="1007745" h="2019300">
                <a:moveTo>
                  <a:pt x="363571" y="368300"/>
                </a:moveTo>
                <a:lnTo>
                  <a:pt x="363368" y="368300"/>
                </a:lnTo>
                <a:lnTo>
                  <a:pt x="358414" y="381000"/>
                </a:lnTo>
                <a:lnTo>
                  <a:pt x="359808" y="381000"/>
                </a:lnTo>
                <a:lnTo>
                  <a:pt x="363571" y="368300"/>
                </a:lnTo>
                <a:close/>
              </a:path>
              <a:path w="1007745" h="2019300">
                <a:moveTo>
                  <a:pt x="373622" y="368300"/>
                </a:moveTo>
                <a:lnTo>
                  <a:pt x="363571" y="368300"/>
                </a:lnTo>
                <a:lnTo>
                  <a:pt x="359808" y="381000"/>
                </a:lnTo>
                <a:lnTo>
                  <a:pt x="372399" y="381000"/>
                </a:lnTo>
                <a:lnTo>
                  <a:pt x="373622" y="368300"/>
                </a:lnTo>
                <a:close/>
              </a:path>
              <a:path w="1007745" h="2019300">
                <a:moveTo>
                  <a:pt x="398529" y="368300"/>
                </a:moveTo>
                <a:lnTo>
                  <a:pt x="377245" y="368300"/>
                </a:lnTo>
                <a:lnTo>
                  <a:pt x="374333" y="381000"/>
                </a:lnTo>
                <a:lnTo>
                  <a:pt x="397329" y="381000"/>
                </a:lnTo>
                <a:lnTo>
                  <a:pt x="399046" y="375311"/>
                </a:lnTo>
                <a:lnTo>
                  <a:pt x="398529" y="368300"/>
                </a:lnTo>
                <a:close/>
              </a:path>
              <a:path w="1007745" h="2019300">
                <a:moveTo>
                  <a:pt x="401223" y="368300"/>
                </a:moveTo>
                <a:lnTo>
                  <a:pt x="399046" y="375311"/>
                </a:lnTo>
                <a:lnTo>
                  <a:pt x="399465" y="381000"/>
                </a:lnTo>
                <a:lnTo>
                  <a:pt x="401223" y="368300"/>
                </a:lnTo>
                <a:close/>
              </a:path>
              <a:path w="1007745" h="2019300">
                <a:moveTo>
                  <a:pt x="359326" y="355600"/>
                </a:moveTo>
                <a:lnTo>
                  <a:pt x="355991" y="355600"/>
                </a:lnTo>
                <a:lnTo>
                  <a:pt x="358650" y="368300"/>
                </a:lnTo>
                <a:lnTo>
                  <a:pt x="360144" y="368300"/>
                </a:lnTo>
                <a:lnTo>
                  <a:pt x="359326" y="355600"/>
                </a:lnTo>
                <a:close/>
              </a:path>
              <a:path w="1007745" h="2019300">
                <a:moveTo>
                  <a:pt x="385615" y="355600"/>
                </a:moveTo>
                <a:lnTo>
                  <a:pt x="365085" y="355600"/>
                </a:lnTo>
                <a:lnTo>
                  <a:pt x="360144" y="368300"/>
                </a:lnTo>
                <a:lnTo>
                  <a:pt x="383786" y="368300"/>
                </a:lnTo>
                <a:lnTo>
                  <a:pt x="385615" y="355600"/>
                </a:lnTo>
                <a:close/>
              </a:path>
              <a:path w="1007745" h="2019300">
                <a:moveTo>
                  <a:pt x="412153" y="355600"/>
                </a:moveTo>
                <a:lnTo>
                  <a:pt x="388063" y="355600"/>
                </a:lnTo>
                <a:lnTo>
                  <a:pt x="383786" y="368300"/>
                </a:lnTo>
                <a:lnTo>
                  <a:pt x="408320" y="368300"/>
                </a:lnTo>
                <a:lnTo>
                  <a:pt x="412153" y="355600"/>
                </a:lnTo>
                <a:close/>
              </a:path>
              <a:path w="1007745" h="2019300">
                <a:moveTo>
                  <a:pt x="414682" y="355600"/>
                </a:moveTo>
                <a:lnTo>
                  <a:pt x="413689" y="355600"/>
                </a:lnTo>
                <a:lnTo>
                  <a:pt x="410030" y="368300"/>
                </a:lnTo>
                <a:lnTo>
                  <a:pt x="414863" y="368300"/>
                </a:lnTo>
                <a:lnTo>
                  <a:pt x="414682" y="355600"/>
                </a:lnTo>
                <a:close/>
              </a:path>
              <a:path w="1007745" h="2019300">
                <a:moveTo>
                  <a:pt x="400357" y="330200"/>
                </a:moveTo>
                <a:lnTo>
                  <a:pt x="380404" y="330200"/>
                </a:lnTo>
                <a:lnTo>
                  <a:pt x="372703" y="342900"/>
                </a:lnTo>
                <a:lnTo>
                  <a:pt x="362737" y="355600"/>
                </a:lnTo>
                <a:lnTo>
                  <a:pt x="414832" y="355600"/>
                </a:lnTo>
                <a:lnTo>
                  <a:pt x="420816" y="342900"/>
                </a:lnTo>
                <a:lnTo>
                  <a:pt x="398989" y="342900"/>
                </a:lnTo>
                <a:lnTo>
                  <a:pt x="400357" y="330200"/>
                </a:lnTo>
                <a:close/>
              </a:path>
              <a:path w="1007745" h="2019300">
                <a:moveTo>
                  <a:pt x="402862" y="338991"/>
                </a:moveTo>
                <a:lnTo>
                  <a:pt x="401426" y="342900"/>
                </a:lnTo>
                <a:lnTo>
                  <a:pt x="402287" y="342900"/>
                </a:lnTo>
                <a:lnTo>
                  <a:pt x="402862" y="338991"/>
                </a:lnTo>
                <a:close/>
              </a:path>
              <a:path w="1007745" h="2019300">
                <a:moveTo>
                  <a:pt x="429583" y="330200"/>
                </a:moveTo>
                <a:lnTo>
                  <a:pt x="406092" y="330200"/>
                </a:lnTo>
                <a:lnTo>
                  <a:pt x="404445" y="334682"/>
                </a:lnTo>
                <a:lnTo>
                  <a:pt x="404977" y="342900"/>
                </a:lnTo>
                <a:lnTo>
                  <a:pt x="420816" y="342900"/>
                </a:lnTo>
                <a:lnTo>
                  <a:pt x="429583" y="330200"/>
                </a:lnTo>
                <a:close/>
              </a:path>
              <a:path w="1007745" h="2019300">
                <a:moveTo>
                  <a:pt x="440770" y="330200"/>
                </a:moveTo>
                <a:lnTo>
                  <a:pt x="434218" y="330200"/>
                </a:lnTo>
                <a:lnTo>
                  <a:pt x="432026" y="342900"/>
                </a:lnTo>
                <a:lnTo>
                  <a:pt x="439588" y="342900"/>
                </a:lnTo>
                <a:lnTo>
                  <a:pt x="440770" y="330200"/>
                </a:lnTo>
                <a:close/>
              </a:path>
              <a:path w="1007745" h="2019300">
                <a:moveTo>
                  <a:pt x="404155" y="330200"/>
                </a:moveTo>
                <a:lnTo>
                  <a:pt x="402862" y="338991"/>
                </a:lnTo>
                <a:lnTo>
                  <a:pt x="404445" y="334682"/>
                </a:lnTo>
                <a:lnTo>
                  <a:pt x="404155" y="330200"/>
                </a:lnTo>
                <a:close/>
              </a:path>
              <a:path w="1007745" h="2019300">
                <a:moveTo>
                  <a:pt x="401031" y="317500"/>
                </a:moveTo>
                <a:lnTo>
                  <a:pt x="388637" y="317500"/>
                </a:lnTo>
                <a:lnTo>
                  <a:pt x="385349" y="330200"/>
                </a:lnTo>
                <a:lnTo>
                  <a:pt x="394006" y="330200"/>
                </a:lnTo>
                <a:lnTo>
                  <a:pt x="401031" y="317500"/>
                </a:lnTo>
                <a:close/>
              </a:path>
              <a:path w="1007745" h="2019300">
                <a:moveTo>
                  <a:pt x="437382" y="317500"/>
                </a:moveTo>
                <a:lnTo>
                  <a:pt x="402108" y="317500"/>
                </a:lnTo>
                <a:lnTo>
                  <a:pt x="397474" y="330200"/>
                </a:lnTo>
                <a:lnTo>
                  <a:pt x="437631" y="330200"/>
                </a:lnTo>
                <a:lnTo>
                  <a:pt x="437382" y="317500"/>
                </a:lnTo>
                <a:close/>
              </a:path>
              <a:path w="1007745" h="2019300">
                <a:moveTo>
                  <a:pt x="442167" y="317500"/>
                </a:moveTo>
                <a:lnTo>
                  <a:pt x="439625" y="330200"/>
                </a:lnTo>
                <a:lnTo>
                  <a:pt x="442889" y="330200"/>
                </a:lnTo>
                <a:lnTo>
                  <a:pt x="442167" y="317500"/>
                </a:lnTo>
                <a:close/>
              </a:path>
              <a:path w="1007745" h="2019300">
                <a:moveTo>
                  <a:pt x="447931" y="317500"/>
                </a:moveTo>
                <a:lnTo>
                  <a:pt x="446565" y="317500"/>
                </a:lnTo>
                <a:lnTo>
                  <a:pt x="444333" y="330200"/>
                </a:lnTo>
                <a:lnTo>
                  <a:pt x="444587" y="330200"/>
                </a:lnTo>
                <a:lnTo>
                  <a:pt x="447931" y="317500"/>
                </a:lnTo>
                <a:close/>
              </a:path>
              <a:path w="1007745" h="2019300">
                <a:moveTo>
                  <a:pt x="408905" y="304800"/>
                </a:moveTo>
                <a:lnTo>
                  <a:pt x="407022" y="304800"/>
                </a:lnTo>
                <a:lnTo>
                  <a:pt x="403391" y="317500"/>
                </a:lnTo>
                <a:lnTo>
                  <a:pt x="405782" y="317500"/>
                </a:lnTo>
                <a:lnTo>
                  <a:pt x="408905" y="304800"/>
                </a:lnTo>
                <a:close/>
              </a:path>
              <a:path w="1007745" h="2019300">
                <a:moveTo>
                  <a:pt x="409529" y="304800"/>
                </a:moveTo>
                <a:lnTo>
                  <a:pt x="405782" y="317500"/>
                </a:lnTo>
                <a:lnTo>
                  <a:pt x="409529" y="304800"/>
                </a:lnTo>
                <a:close/>
              </a:path>
              <a:path w="1007745" h="2019300">
                <a:moveTo>
                  <a:pt x="452748" y="304800"/>
                </a:moveTo>
                <a:lnTo>
                  <a:pt x="412351" y="304800"/>
                </a:lnTo>
                <a:lnTo>
                  <a:pt x="406135" y="317500"/>
                </a:lnTo>
                <a:lnTo>
                  <a:pt x="448765" y="317500"/>
                </a:lnTo>
                <a:lnTo>
                  <a:pt x="452748" y="304800"/>
                </a:lnTo>
                <a:close/>
              </a:path>
              <a:path w="1007745" h="2019300">
                <a:moveTo>
                  <a:pt x="458445" y="292100"/>
                </a:moveTo>
                <a:lnTo>
                  <a:pt x="422214" y="292100"/>
                </a:lnTo>
                <a:lnTo>
                  <a:pt x="418771" y="304800"/>
                </a:lnTo>
                <a:lnTo>
                  <a:pt x="454440" y="304800"/>
                </a:lnTo>
                <a:lnTo>
                  <a:pt x="458445" y="292100"/>
                </a:lnTo>
                <a:close/>
              </a:path>
              <a:path w="1007745" h="2019300">
                <a:moveTo>
                  <a:pt x="463885" y="292100"/>
                </a:moveTo>
                <a:lnTo>
                  <a:pt x="458445" y="292100"/>
                </a:lnTo>
                <a:lnTo>
                  <a:pt x="466131" y="304800"/>
                </a:lnTo>
                <a:lnTo>
                  <a:pt x="469916" y="304800"/>
                </a:lnTo>
                <a:lnTo>
                  <a:pt x="463885" y="292100"/>
                </a:lnTo>
                <a:close/>
              </a:path>
              <a:path w="1007745" h="2019300">
                <a:moveTo>
                  <a:pt x="432545" y="279400"/>
                </a:moveTo>
                <a:lnTo>
                  <a:pt x="426820" y="279400"/>
                </a:lnTo>
                <a:lnTo>
                  <a:pt x="422313" y="292100"/>
                </a:lnTo>
                <a:lnTo>
                  <a:pt x="427782" y="292100"/>
                </a:lnTo>
                <a:lnTo>
                  <a:pt x="431923" y="284357"/>
                </a:lnTo>
                <a:lnTo>
                  <a:pt x="432545" y="279400"/>
                </a:lnTo>
                <a:close/>
              </a:path>
              <a:path w="1007745" h="2019300">
                <a:moveTo>
                  <a:pt x="431886" y="284657"/>
                </a:moveTo>
                <a:lnTo>
                  <a:pt x="428080" y="292100"/>
                </a:lnTo>
                <a:lnTo>
                  <a:pt x="430687" y="292100"/>
                </a:lnTo>
                <a:lnTo>
                  <a:pt x="431124" y="290728"/>
                </a:lnTo>
                <a:lnTo>
                  <a:pt x="431886" y="284657"/>
                </a:lnTo>
                <a:close/>
              </a:path>
              <a:path w="1007745" h="2019300">
                <a:moveTo>
                  <a:pt x="431026" y="291513"/>
                </a:moveTo>
                <a:lnTo>
                  <a:pt x="430687" y="292100"/>
                </a:lnTo>
                <a:lnTo>
                  <a:pt x="430952" y="292100"/>
                </a:lnTo>
                <a:lnTo>
                  <a:pt x="431026" y="291513"/>
                </a:lnTo>
                <a:close/>
              </a:path>
              <a:path w="1007745" h="2019300">
                <a:moveTo>
                  <a:pt x="459198" y="279400"/>
                </a:moveTo>
                <a:lnTo>
                  <a:pt x="438023" y="279400"/>
                </a:lnTo>
                <a:lnTo>
                  <a:pt x="433178" y="287786"/>
                </a:lnTo>
                <a:lnTo>
                  <a:pt x="433504" y="292100"/>
                </a:lnTo>
                <a:lnTo>
                  <a:pt x="457268" y="292100"/>
                </a:lnTo>
                <a:lnTo>
                  <a:pt x="459733" y="281631"/>
                </a:lnTo>
                <a:lnTo>
                  <a:pt x="459198" y="279400"/>
                </a:lnTo>
                <a:close/>
              </a:path>
              <a:path w="1007745" h="2019300">
                <a:moveTo>
                  <a:pt x="475404" y="279400"/>
                </a:moveTo>
                <a:lnTo>
                  <a:pt x="460259" y="279400"/>
                </a:lnTo>
                <a:lnTo>
                  <a:pt x="459733" y="281631"/>
                </a:lnTo>
                <a:lnTo>
                  <a:pt x="462243" y="292100"/>
                </a:lnTo>
                <a:lnTo>
                  <a:pt x="472338" y="292100"/>
                </a:lnTo>
                <a:lnTo>
                  <a:pt x="475404" y="279400"/>
                </a:lnTo>
                <a:close/>
              </a:path>
              <a:path w="1007745" h="2019300">
                <a:moveTo>
                  <a:pt x="480652" y="289521"/>
                </a:moveTo>
                <a:lnTo>
                  <a:pt x="480358" y="292100"/>
                </a:lnTo>
                <a:lnTo>
                  <a:pt x="481002" y="290196"/>
                </a:lnTo>
                <a:lnTo>
                  <a:pt x="480652" y="289521"/>
                </a:lnTo>
                <a:close/>
              </a:path>
              <a:path w="1007745" h="2019300">
                <a:moveTo>
                  <a:pt x="481267" y="289411"/>
                </a:moveTo>
                <a:lnTo>
                  <a:pt x="481002" y="290196"/>
                </a:lnTo>
                <a:lnTo>
                  <a:pt x="481989" y="292100"/>
                </a:lnTo>
                <a:lnTo>
                  <a:pt x="481267" y="289411"/>
                </a:lnTo>
                <a:close/>
              </a:path>
              <a:path w="1007745" h="2019300">
                <a:moveTo>
                  <a:pt x="432965" y="284957"/>
                </a:moveTo>
                <a:lnTo>
                  <a:pt x="431124" y="290728"/>
                </a:lnTo>
                <a:lnTo>
                  <a:pt x="431026" y="291513"/>
                </a:lnTo>
                <a:lnTo>
                  <a:pt x="433178" y="287786"/>
                </a:lnTo>
                <a:lnTo>
                  <a:pt x="432965" y="284957"/>
                </a:lnTo>
                <a:close/>
              </a:path>
              <a:path w="1007745" h="2019300">
                <a:moveTo>
                  <a:pt x="480844" y="287834"/>
                </a:moveTo>
                <a:lnTo>
                  <a:pt x="480652" y="289521"/>
                </a:lnTo>
                <a:lnTo>
                  <a:pt x="481002" y="290196"/>
                </a:lnTo>
                <a:lnTo>
                  <a:pt x="481267" y="289411"/>
                </a:lnTo>
                <a:lnTo>
                  <a:pt x="480844" y="287834"/>
                </a:lnTo>
                <a:close/>
              </a:path>
              <a:path w="1007745" h="2019300">
                <a:moveTo>
                  <a:pt x="478581" y="279400"/>
                </a:moveTo>
                <a:lnTo>
                  <a:pt x="475404" y="279400"/>
                </a:lnTo>
                <a:lnTo>
                  <a:pt x="480652" y="289521"/>
                </a:lnTo>
                <a:lnTo>
                  <a:pt x="480844" y="287834"/>
                </a:lnTo>
                <a:lnTo>
                  <a:pt x="478581" y="279400"/>
                </a:lnTo>
                <a:close/>
              </a:path>
              <a:path w="1007745" h="2019300">
                <a:moveTo>
                  <a:pt x="484653" y="279400"/>
                </a:moveTo>
                <a:lnTo>
                  <a:pt x="481806" y="279400"/>
                </a:lnTo>
                <a:lnTo>
                  <a:pt x="480844" y="287834"/>
                </a:lnTo>
                <a:lnTo>
                  <a:pt x="481267" y="289411"/>
                </a:lnTo>
                <a:lnTo>
                  <a:pt x="484653" y="279400"/>
                </a:lnTo>
                <a:close/>
              </a:path>
              <a:path w="1007745" h="2019300">
                <a:moveTo>
                  <a:pt x="434737" y="279400"/>
                </a:moveTo>
                <a:lnTo>
                  <a:pt x="434574" y="279400"/>
                </a:lnTo>
                <a:lnTo>
                  <a:pt x="432874" y="282725"/>
                </a:lnTo>
                <a:lnTo>
                  <a:pt x="432919" y="284357"/>
                </a:lnTo>
                <a:lnTo>
                  <a:pt x="432965" y="284957"/>
                </a:lnTo>
                <a:lnTo>
                  <a:pt x="434737" y="279400"/>
                </a:lnTo>
                <a:close/>
              </a:path>
              <a:path w="1007745" h="2019300">
                <a:moveTo>
                  <a:pt x="432796" y="282725"/>
                </a:moveTo>
                <a:lnTo>
                  <a:pt x="431923" y="284357"/>
                </a:lnTo>
                <a:lnTo>
                  <a:pt x="431886" y="284657"/>
                </a:lnTo>
                <a:lnTo>
                  <a:pt x="432806" y="282857"/>
                </a:lnTo>
                <a:lnTo>
                  <a:pt x="432796" y="282725"/>
                </a:lnTo>
                <a:close/>
              </a:path>
              <a:path w="1007745" h="2019300">
                <a:moveTo>
                  <a:pt x="434574" y="279400"/>
                </a:moveTo>
                <a:lnTo>
                  <a:pt x="432545" y="279400"/>
                </a:lnTo>
                <a:lnTo>
                  <a:pt x="432796" y="282725"/>
                </a:lnTo>
                <a:lnTo>
                  <a:pt x="434574" y="279400"/>
                </a:lnTo>
                <a:close/>
              </a:path>
              <a:path w="1007745" h="2019300">
                <a:moveTo>
                  <a:pt x="460259" y="279400"/>
                </a:moveTo>
                <a:lnTo>
                  <a:pt x="459198" y="279400"/>
                </a:lnTo>
                <a:lnTo>
                  <a:pt x="459733" y="281631"/>
                </a:lnTo>
                <a:lnTo>
                  <a:pt x="460259" y="279400"/>
                </a:lnTo>
                <a:close/>
              </a:path>
              <a:path w="1007745" h="2019300">
                <a:moveTo>
                  <a:pt x="444792" y="266700"/>
                </a:moveTo>
                <a:lnTo>
                  <a:pt x="441105" y="266700"/>
                </a:lnTo>
                <a:lnTo>
                  <a:pt x="437140" y="279400"/>
                </a:lnTo>
                <a:lnTo>
                  <a:pt x="444792" y="266700"/>
                </a:lnTo>
                <a:close/>
              </a:path>
              <a:path w="1007745" h="2019300">
                <a:moveTo>
                  <a:pt x="444932" y="266741"/>
                </a:moveTo>
                <a:lnTo>
                  <a:pt x="439005" y="279400"/>
                </a:lnTo>
                <a:lnTo>
                  <a:pt x="441797" y="279400"/>
                </a:lnTo>
                <a:lnTo>
                  <a:pt x="444291" y="270074"/>
                </a:lnTo>
                <a:lnTo>
                  <a:pt x="444932" y="266741"/>
                </a:lnTo>
                <a:close/>
              </a:path>
              <a:path w="1007745" h="2019300">
                <a:moveTo>
                  <a:pt x="442847" y="277571"/>
                </a:moveTo>
                <a:lnTo>
                  <a:pt x="441797" y="279400"/>
                </a:lnTo>
                <a:lnTo>
                  <a:pt x="442495" y="279400"/>
                </a:lnTo>
                <a:lnTo>
                  <a:pt x="442847" y="277571"/>
                </a:lnTo>
                <a:close/>
              </a:path>
              <a:path w="1007745" h="2019300">
                <a:moveTo>
                  <a:pt x="444940" y="273929"/>
                </a:moveTo>
                <a:lnTo>
                  <a:pt x="444809" y="274157"/>
                </a:lnTo>
                <a:lnTo>
                  <a:pt x="444709" y="279400"/>
                </a:lnTo>
                <a:lnTo>
                  <a:pt x="444940" y="279400"/>
                </a:lnTo>
                <a:lnTo>
                  <a:pt x="444940" y="273929"/>
                </a:lnTo>
                <a:close/>
              </a:path>
              <a:path w="1007745" h="2019300">
                <a:moveTo>
                  <a:pt x="491303" y="266700"/>
                </a:moveTo>
                <a:lnTo>
                  <a:pt x="449094" y="266700"/>
                </a:lnTo>
                <a:lnTo>
                  <a:pt x="448245" y="268178"/>
                </a:lnTo>
                <a:lnTo>
                  <a:pt x="444940" y="279400"/>
                </a:lnTo>
                <a:lnTo>
                  <a:pt x="486394" y="279400"/>
                </a:lnTo>
                <a:lnTo>
                  <a:pt x="491303" y="266700"/>
                </a:lnTo>
                <a:close/>
              </a:path>
              <a:path w="1007745" h="2019300">
                <a:moveTo>
                  <a:pt x="444933" y="267671"/>
                </a:moveTo>
                <a:lnTo>
                  <a:pt x="444291" y="270074"/>
                </a:lnTo>
                <a:lnTo>
                  <a:pt x="442847" y="277571"/>
                </a:lnTo>
                <a:lnTo>
                  <a:pt x="444809" y="274157"/>
                </a:lnTo>
                <a:lnTo>
                  <a:pt x="444933" y="267671"/>
                </a:lnTo>
                <a:close/>
              </a:path>
              <a:path w="1007745" h="2019300">
                <a:moveTo>
                  <a:pt x="444940" y="267645"/>
                </a:moveTo>
                <a:lnTo>
                  <a:pt x="444809" y="274157"/>
                </a:lnTo>
                <a:lnTo>
                  <a:pt x="444940" y="273929"/>
                </a:lnTo>
                <a:lnTo>
                  <a:pt x="444940" y="267645"/>
                </a:lnTo>
                <a:close/>
              </a:path>
              <a:path w="1007745" h="2019300">
                <a:moveTo>
                  <a:pt x="448680" y="266700"/>
                </a:moveTo>
                <a:lnTo>
                  <a:pt x="445193" y="266700"/>
                </a:lnTo>
                <a:lnTo>
                  <a:pt x="445033" y="267298"/>
                </a:lnTo>
                <a:lnTo>
                  <a:pt x="444940" y="273929"/>
                </a:lnTo>
                <a:lnTo>
                  <a:pt x="448245" y="268178"/>
                </a:lnTo>
                <a:lnTo>
                  <a:pt x="448680" y="266700"/>
                </a:lnTo>
                <a:close/>
              </a:path>
              <a:path w="1007745" h="2019300">
                <a:moveTo>
                  <a:pt x="449094" y="266700"/>
                </a:moveTo>
                <a:lnTo>
                  <a:pt x="448680" y="266700"/>
                </a:lnTo>
                <a:lnTo>
                  <a:pt x="448245" y="268178"/>
                </a:lnTo>
                <a:lnTo>
                  <a:pt x="449094" y="266700"/>
                </a:lnTo>
                <a:close/>
              </a:path>
              <a:path w="1007745" h="2019300">
                <a:moveTo>
                  <a:pt x="452746" y="254000"/>
                </a:moveTo>
                <a:lnTo>
                  <a:pt x="454690" y="266700"/>
                </a:lnTo>
                <a:lnTo>
                  <a:pt x="455879" y="266700"/>
                </a:lnTo>
                <a:lnTo>
                  <a:pt x="455613" y="261421"/>
                </a:lnTo>
                <a:lnTo>
                  <a:pt x="452746" y="254000"/>
                </a:lnTo>
                <a:close/>
              </a:path>
              <a:path w="1007745" h="2019300">
                <a:moveTo>
                  <a:pt x="455613" y="261421"/>
                </a:moveTo>
                <a:lnTo>
                  <a:pt x="455879" y="266700"/>
                </a:lnTo>
                <a:lnTo>
                  <a:pt x="456735" y="264326"/>
                </a:lnTo>
                <a:lnTo>
                  <a:pt x="455613" y="261421"/>
                </a:lnTo>
                <a:close/>
              </a:path>
              <a:path w="1007745" h="2019300">
                <a:moveTo>
                  <a:pt x="456735" y="264326"/>
                </a:moveTo>
                <a:lnTo>
                  <a:pt x="455879" y="266700"/>
                </a:lnTo>
                <a:lnTo>
                  <a:pt x="457652" y="266700"/>
                </a:lnTo>
                <a:lnTo>
                  <a:pt x="456735" y="264326"/>
                </a:lnTo>
                <a:close/>
              </a:path>
              <a:path w="1007745" h="2019300">
                <a:moveTo>
                  <a:pt x="477189" y="254000"/>
                </a:moveTo>
                <a:lnTo>
                  <a:pt x="460569" y="254000"/>
                </a:lnTo>
                <a:lnTo>
                  <a:pt x="457652" y="266700"/>
                </a:lnTo>
                <a:lnTo>
                  <a:pt x="473184" y="266700"/>
                </a:lnTo>
                <a:lnTo>
                  <a:pt x="477189" y="254000"/>
                </a:lnTo>
                <a:close/>
              </a:path>
              <a:path w="1007745" h="2019300">
                <a:moveTo>
                  <a:pt x="477784" y="264612"/>
                </a:moveTo>
                <a:lnTo>
                  <a:pt x="477521" y="266700"/>
                </a:lnTo>
                <a:lnTo>
                  <a:pt x="477752" y="266700"/>
                </a:lnTo>
                <a:lnTo>
                  <a:pt x="477784" y="264612"/>
                </a:lnTo>
                <a:close/>
              </a:path>
              <a:path w="1007745" h="2019300">
                <a:moveTo>
                  <a:pt x="485984" y="254000"/>
                </a:moveTo>
                <a:lnTo>
                  <a:pt x="480846" y="266700"/>
                </a:lnTo>
                <a:lnTo>
                  <a:pt x="483826" y="266700"/>
                </a:lnTo>
                <a:lnTo>
                  <a:pt x="485984" y="254000"/>
                </a:lnTo>
                <a:close/>
              </a:path>
              <a:path w="1007745" h="2019300">
                <a:moveTo>
                  <a:pt x="517755" y="241300"/>
                </a:moveTo>
                <a:lnTo>
                  <a:pt x="505228" y="241300"/>
                </a:lnTo>
                <a:lnTo>
                  <a:pt x="501147" y="250048"/>
                </a:lnTo>
                <a:lnTo>
                  <a:pt x="501538" y="254000"/>
                </a:lnTo>
                <a:lnTo>
                  <a:pt x="486589" y="254000"/>
                </a:lnTo>
                <a:lnTo>
                  <a:pt x="483826" y="266700"/>
                </a:lnTo>
                <a:lnTo>
                  <a:pt x="497275" y="266700"/>
                </a:lnTo>
                <a:lnTo>
                  <a:pt x="507275" y="254000"/>
                </a:lnTo>
                <a:lnTo>
                  <a:pt x="517755" y="241300"/>
                </a:lnTo>
                <a:close/>
              </a:path>
              <a:path w="1007745" h="2019300">
                <a:moveTo>
                  <a:pt x="479124" y="254000"/>
                </a:moveTo>
                <a:lnTo>
                  <a:pt x="477949" y="254000"/>
                </a:lnTo>
                <a:lnTo>
                  <a:pt x="477784" y="264612"/>
                </a:lnTo>
                <a:lnTo>
                  <a:pt x="479124" y="254000"/>
                </a:lnTo>
                <a:close/>
              </a:path>
              <a:path w="1007745" h="2019300">
                <a:moveTo>
                  <a:pt x="460458" y="254000"/>
                </a:moveTo>
                <a:lnTo>
                  <a:pt x="455239" y="254000"/>
                </a:lnTo>
                <a:lnTo>
                  <a:pt x="455613" y="261421"/>
                </a:lnTo>
                <a:lnTo>
                  <a:pt x="456735" y="264326"/>
                </a:lnTo>
                <a:lnTo>
                  <a:pt x="460458" y="254000"/>
                </a:lnTo>
                <a:close/>
              </a:path>
              <a:path w="1007745" h="2019300">
                <a:moveTo>
                  <a:pt x="468711" y="242497"/>
                </a:moveTo>
                <a:lnTo>
                  <a:pt x="461351" y="254000"/>
                </a:lnTo>
                <a:lnTo>
                  <a:pt x="471289" y="254000"/>
                </a:lnTo>
                <a:lnTo>
                  <a:pt x="468711" y="242497"/>
                </a:lnTo>
                <a:close/>
              </a:path>
              <a:path w="1007745" h="2019300">
                <a:moveTo>
                  <a:pt x="469478" y="241300"/>
                </a:moveTo>
                <a:lnTo>
                  <a:pt x="468711" y="242497"/>
                </a:lnTo>
                <a:lnTo>
                  <a:pt x="471289" y="254000"/>
                </a:lnTo>
                <a:lnTo>
                  <a:pt x="469478" y="241300"/>
                </a:lnTo>
                <a:close/>
              </a:path>
              <a:path w="1007745" h="2019300">
                <a:moveTo>
                  <a:pt x="499628" y="241300"/>
                </a:moveTo>
                <a:lnTo>
                  <a:pt x="469478" y="241300"/>
                </a:lnTo>
                <a:lnTo>
                  <a:pt x="471289" y="254000"/>
                </a:lnTo>
                <a:lnTo>
                  <a:pt x="492638" y="254000"/>
                </a:lnTo>
                <a:lnTo>
                  <a:pt x="499628" y="241300"/>
                </a:lnTo>
                <a:close/>
              </a:path>
              <a:path w="1007745" h="2019300">
                <a:moveTo>
                  <a:pt x="501009" y="248664"/>
                </a:moveTo>
                <a:lnTo>
                  <a:pt x="497953" y="254000"/>
                </a:lnTo>
                <a:lnTo>
                  <a:pt x="499303" y="254000"/>
                </a:lnTo>
                <a:lnTo>
                  <a:pt x="501147" y="250048"/>
                </a:lnTo>
                <a:lnTo>
                  <a:pt x="501009" y="248664"/>
                </a:lnTo>
                <a:close/>
              </a:path>
              <a:path w="1007745" h="2019300">
                <a:moveTo>
                  <a:pt x="505228" y="241300"/>
                </a:moveTo>
                <a:lnTo>
                  <a:pt x="500280" y="241300"/>
                </a:lnTo>
                <a:lnTo>
                  <a:pt x="501009" y="248664"/>
                </a:lnTo>
                <a:lnTo>
                  <a:pt x="505228" y="241300"/>
                </a:lnTo>
                <a:close/>
              </a:path>
              <a:path w="1007745" h="2019300">
                <a:moveTo>
                  <a:pt x="469478" y="241300"/>
                </a:moveTo>
                <a:lnTo>
                  <a:pt x="468443" y="241300"/>
                </a:lnTo>
                <a:lnTo>
                  <a:pt x="468711" y="242497"/>
                </a:lnTo>
                <a:lnTo>
                  <a:pt x="469478" y="241300"/>
                </a:lnTo>
                <a:close/>
              </a:path>
              <a:path w="1007745" h="2019300">
                <a:moveTo>
                  <a:pt x="482375" y="228600"/>
                </a:moveTo>
                <a:lnTo>
                  <a:pt x="480954" y="228600"/>
                </a:lnTo>
                <a:lnTo>
                  <a:pt x="481332" y="241300"/>
                </a:lnTo>
                <a:lnTo>
                  <a:pt x="482375" y="228600"/>
                </a:lnTo>
                <a:close/>
              </a:path>
              <a:path w="1007745" h="2019300">
                <a:moveTo>
                  <a:pt x="504803" y="228600"/>
                </a:moveTo>
                <a:lnTo>
                  <a:pt x="484558" y="228600"/>
                </a:lnTo>
                <a:lnTo>
                  <a:pt x="484016" y="241300"/>
                </a:lnTo>
                <a:lnTo>
                  <a:pt x="498974" y="241300"/>
                </a:lnTo>
                <a:lnTo>
                  <a:pt x="503078" y="236057"/>
                </a:lnTo>
                <a:lnTo>
                  <a:pt x="504803" y="228600"/>
                </a:lnTo>
                <a:close/>
              </a:path>
              <a:path w="1007745" h="2019300">
                <a:moveTo>
                  <a:pt x="503078" y="236057"/>
                </a:moveTo>
                <a:lnTo>
                  <a:pt x="498974" y="241300"/>
                </a:lnTo>
                <a:lnTo>
                  <a:pt x="501865" y="241300"/>
                </a:lnTo>
                <a:lnTo>
                  <a:pt x="503078" y="236057"/>
                </a:lnTo>
                <a:close/>
              </a:path>
              <a:path w="1007745" h="2019300">
                <a:moveTo>
                  <a:pt x="513021" y="228600"/>
                </a:moveTo>
                <a:lnTo>
                  <a:pt x="508916" y="228600"/>
                </a:lnTo>
                <a:lnTo>
                  <a:pt x="503078" y="236057"/>
                </a:lnTo>
                <a:lnTo>
                  <a:pt x="501865" y="241300"/>
                </a:lnTo>
                <a:lnTo>
                  <a:pt x="503927" y="241300"/>
                </a:lnTo>
                <a:lnTo>
                  <a:pt x="513021" y="228600"/>
                </a:lnTo>
                <a:close/>
              </a:path>
              <a:path w="1007745" h="2019300">
                <a:moveTo>
                  <a:pt x="531807" y="228600"/>
                </a:moveTo>
                <a:lnTo>
                  <a:pt x="513993" y="228600"/>
                </a:lnTo>
                <a:lnTo>
                  <a:pt x="509268" y="241300"/>
                </a:lnTo>
                <a:lnTo>
                  <a:pt x="529981" y="241300"/>
                </a:lnTo>
                <a:lnTo>
                  <a:pt x="531807" y="228600"/>
                </a:lnTo>
                <a:close/>
              </a:path>
              <a:path w="1007745" h="2019300">
                <a:moveTo>
                  <a:pt x="546388" y="215900"/>
                </a:moveTo>
                <a:lnTo>
                  <a:pt x="499531" y="215900"/>
                </a:lnTo>
                <a:lnTo>
                  <a:pt x="494200" y="228600"/>
                </a:lnTo>
                <a:lnTo>
                  <a:pt x="541900" y="228600"/>
                </a:lnTo>
                <a:lnTo>
                  <a:pt x="545018" y="220846"/>
                </a:lnTo>
                <a:lnTo>
                  <a:pt x="546388" y="215900"/>
                </a:lnTo>
                <a:close/>
              </a:path>
              <a:path w="1007745" h="2019300">
                <a:moveTo>
                  <a:pt x="545500" y="219647"/>
                </a:moveTo>
                <a:lnTo>
                  <a:pt x="545018" y="220846"/>
                </a:lnTo>
                <a:lnTo>
                  <a:pt x="542871" y="228600"/>
                </a:lnTo>
                <a:lnTo>
                  <a:pt x="543380" y="228600"/>
                </a:lnTo>
                <a:lnTo>
                  <a:pt x="545500" y="219647"/>
                </a:lnTo>
                <a:close/>
              </a:path>
              <a:path w="1007745" h="2019300">
                <a:moveTo>
                  <a:pt x="552893" y="215900"/>
                </a:moveTo>
                <a:lnTo>
                  <a:pt x="547008" y="215900"/>
                </a:lnTo>
                <a:lnTo>
                  <a:pt x="546045" y="228600"/>
                </a:lnTo>
                <a:lnTo>
                  <a:pt x="552893" y="215900"/>
                </a:lnTo>
                <a:close/>
              </a:path>
              <a:path w="1007745" h="2019300">
                <a:moveTo>
                  <a:pt x="546388" y="215900"/>
                </a:moveTo>
                <a:lnTo>
                  <a:pt x="545018" y="220846"/>
                </a:lnTo>
                <a:lnTo>
                  <a:pt x="545500" y="219647"/>
                </a:lnTo>
                <a:lnTo>
                  <a:pt x="546388" y="215900"/>
                </a:lnTo>
                <a:close/>
              </a:path>
              <a:path w="1007745" h="2019300">
                <a:moveTo>
                  <a:pt x="547008" y="215900"/>
                </a:moveTo>
                <a:lnTo>
                  <a:pt x="546388" y="215900"/>
                </a:lnTo>
                <a:lnTo>
                  <a:pt x="545500" y="219647"/>
                </a:lnTo>
                <a:lnTo>
                  <a:pt x="547008" y="215900"/>
                </a:lnTo>
                <a:close/>
              </a:path>
              <a:path w="1007745" h="2019300">
                <a:moveTo>
                  <a:pt x="548972" y="190500"/>
                </a:moveTo>
                <a:lnTo>
                  <a:pt x="526590" y="190500"/>
                </a:lnTo>
                <a:lnTo>
                  <a:pt x="516731" y="203200"/>
                </a:lnTo>
                <a:lnTo>
                  <a:pt x="508425" y="215900"/>
                </a:lnTo>
                <a:lnTo>
                  <a:pt x="524955" y="215900"/>
                </a:lnTo>
                <a:lnTo>
                  <a:pt x="527978" y="203200"/>
                </a:lnTo>
                <a:lnTo>
                  <a:pt x="548106" y="203200"/>
                </a:lnTo>
                <a:lnTo>
                  <a:pt x="548972" y="190500"/>
                </a:lnTo>
                <a:close/>
              </a:path>
              <a:path w="1007745" h="2019300">
                <a:moveTo>
                  <a:pt x="534823" y="203200"/>
                </a:moveTo>
                <a:lnTo>
                  <a:pt x="530515" y="203200"/>
                </a:lnTo>
                <a:lnTo>
                  <a:pt x="527659" y="215900"/>
                </a:lnTo>
                <a:lnTo>
                  <a:pt x="532126" y="215900"/>
                </a:lnTo>
                <a:lnTo>
                  <a:pt x="534823" y="203200"/>
                </a:lnTo>
                <a:close/>
              </a:path>
              <a:path w="1007745" h="2019300">
                <a:moveTo>
                  <a:pt x="540929" y="203200"/>
                </a:moveTo>
                <a:lnTo>
                  <a:pt x="536096" y="203200"/>
                </a:lnTo>
                <a:lnTo>
                  <a:pt x="533247" y="215900"/>
                </a:lnTo>
                <a:lnTo>
                  <a:pt x="539974" y="205332"/>
                </a:lnTo>
                <a:lnTo>
                  <a:pt x="540929" y="203200"/>
                </a:lnTo>
                <a:close/>
              </a:path>
              <a:path w="1007745" h="2019300">
                <a:moveTo>
                  <a:pt x="540438" y="204604"/>
                </a:moveTo>
                <a:lnTo>
                  <a:pt x="539974" y="205332"/>
                </a:lnTo>
                <a:lnTo>
                  <a:pt x="535242" y="215900"/>
                </a:lnTo>
                <a:lnTo>
                  <a:pt x="536486" y="215900"/>
                </a:lnTo>
                <a:lnTo>
                  <a:pt x="540438" y="204604"/>
                </a:lnTo>
                <a:close/>
              </a:path>
              <a:path w="1007745" h="2019300">
                <a:moveTo>
                  <a:pt x="543290" y="203200"/>
                </a:moveTo>
                <a:lnTo>
                  <a:pt x="541994" y="203200"/>
                </a:lnTo>
                <a:lnTo>
                  <a:pt x="536486" y="215900"/>
                </a:lnTo>
                <a:lnTo>
                  <a:pt x="539325" y="215900"/>
                </a:lnTo>
                <a:lnTo>
                  <a:pt x="543290" y="203200"/>
                </a:lnTo>
                <a:close/>
              </a:path>
              <a:path w="1007745" h="2019300">
                <a:moveTo>
                  <a:pt x="562066" y="203200"/>
                </a:moveTo>
                <a:lnTo>
                  <a:pt x="550679" y="203200"/>
                </a:lnTo>
                <a:lnTo>
                  <a:pt x="539325" y="215900"/>
                </a:lnTo>
                <a:lnTo>
                  <a:pt x="556649" y="215900"/>
                </a:lnTo>
                <a:lnTo>
                  <a:pt x="562066" y="203200"/>
                </a:lnTo>
                <a:close/>
              </a:path>
              <a:path w="1007745" h="2019300">
                <a:moveTo>
                  <a:pt x="540929" y="203200"/>
                </a:moveTo>
                <a:lnTo>
                  <a:pt x="539974" y="205332"/>
                </a:lnTo>
                <a:lnTo>
                  <a:pt x="540438" y="204604"/>
                </a:lnTo>
                <a:lnTo>
                  <a:pt x="540929" y="203200"/>
                </a:lnTo>
                <a:close/>
              </a:path>
              <a:path w="1007745" h="2019300">
                <a:moveTo>
                  <a:pt x="541332" y="203200"/>
                </a:moveTo>
                <a:lnTo>
                  <a:pt x="540929" y="203200"/>
                </a:lnTo>
                <a:lnTo>
                  <a:pt x="540438" y="204604"/>
                </a:lnTo>
                <a:lnTo>
                  <a:pt x="541332" y="203200"/>
                </a:lnTo>
                <a:close/>
              </a:path>
              <a:path w="1007745" h="2019300">
                <a:moveTo>
                  <a:pt x="556699" y="190500"/>
                </a:moveTo>
                <a:lnTo>
                  <a:pt x="548106" y="203200"/>
                </a:lnTo>
                <a:lnTo>
                  <a:pt x="555049" y="203200"/>
                </a:lnTo>
                <a:lnTo>
                  <a:pt x="556699" y="190500"/>
                </a:lnTo>
                <a:close/>
              </a:path>
              <a:path w="1007745" h="2019300">
                <a:moveTo>
                  <a:pt x="577204" y="190500"/>
                </a:moveTo>
                <a:lnTo>
                  <a:pt x="561135" y="190500"/>
                </a:lnTo>
                <a:lnTo>
                  <a:pt x="555049" y="203200"/>
                </a:lnTo>
                <a:lnTo>
                  <a:pt x="572983" y="203200"/>
                </a:lnTo>
                <a:lnTo>
                  <a:pt x="577204" y="190500"/>
                </a:lnTo>
                <a:close/>
              </a:path>
              <a:path w="1007745" h="2019300">
                <a:moveTo>
                  <a:pt x="596267" y="177800"/>
                </a:moveTo>
                <a:lnTo>
                  <a:pt x="554977" y="177800"/>
                </a:lnTo>
                <a:lnTo>
                  <a:pt x="545585" y="190500"/>
                </a:lnTo>
                <a:lnTo>
                  <a:pt x="590152" y="190500"/>
                </a:lnTo>
                <a:lnTo>
                  <a:pt x="596267" y="177800"/>
                </a:lnTo>
                <a:close/>
              </a:path>
              <a:path w="1007745" h="2019300">
                <a:moveTo>
                  <a:pt x="569070" y="165100"/>
                </a:moveTo>
                <a:lnTo>
                  <a:pt x="561215" y="165100"/>
                </a:lnTo>
                <a:lnTo>
                  <a:pt x="561694" y="177800"/>
                </a:lnTo>
                <a:lnTo>
                  <a:pt x="569070" y="165100"/>
                </a:lnTo>
                <a:close/>
              </a:path>
              <a:path w="1007745" h="2019300">
                <a:moveTo>
                  <a:pt x="586838" y="165100"/>
                </a:moveTo>
                <a:lnTo>
                  <a:pt x="573978" y="165100"/>
                </a:lnTo>
                <a:lnTo>
                  <a:pt x="565543" y="177800"/>
                </a:lnTo>
                <a:lnTo>
                  <a:pt x="578688" y="177800"/>
                </a:lnTo>
                <a:lnTo>
                  <a:pt x="586838" y="165100"/>
                </a:lnTo>
                <a:close/>
              </a:path>
              <a:path w="1007745" h="2019300">
                <a:moveTo>
                  <a:pt x="610849" y="165100"/>
                </a:moveTo>
                <a:lnTo>
                  <a:pt x="596456" y="165100"/>
                </a:lnTo>
                <a:lnTo>
                  <a:pt x="584170" y="177800"/>
                </a:lnTo>
                <a:lnTo>
                  <a:pt x="607383" y="177800"/>
                </a:lnTo>
                <a:lnTo>
                  <a:pt x="610849" y="165100"/>
                </a:lnTo>
                <a:close/>
              </a:path>
              <a:path w="1007745" h="2019300">
                <a:moveTo>
                  <a:pt x="584187" y="152400"/>
                </a:moveTo>
                <a:lnTo>
                  <a:pt x="570128" y="152400"/>
                </a:lnTo>
                <a:lnTo>
                  <a:pt x="559765" y="165100"/>
                </a:lnTo>
                <a:lnTo>
                  <a:pt x="576605" y="165100"/>
                </a:lnTo>
                <a:lnTo>
                  <a:pt x="581445" y="159095"/>
                </a:lnTo>
                <a:lnTo>
                  <a:pt x="584187" y="152400"/>
                </a:lnTo>
                <a:close/>
              </a:path>
              <a:path w="1007745" h="2019300">
                <a:moveTo>
                  <a:pt x="581445" y="159095"/>
                </a:moveTo>
                <a:lnTo>
                  <a:pt x="576605" y="165100"/>
                </a:lnTo>
                <a:lnTo>
                  <a:pt x="578986" y="165100"/>
                </a:lnTo>
                <a:lnTo>
                  <a:pt x="581445" y="159095"/>
                </a:lnTo>
                <a:close/>
              </a:path>
              <a:path w="1007745" h="2019300">
                <a:moveTo>
                  <a:pt x="586256" y="153127"/>
                </a:moveTo>
                <a:lnTo>
                  <a:pt x="581445" y="159095"/>
                </a:lnTo>
                <a:lnTo>
                  <a:pt x="578986" y="165100"/>
                </a:lnTo>
                <a:lnTo>
                  <a:pt x="586339" y="165100"/>
                </a:lnTo>
                <a:lnTo>
                  <a:pt x="586256" y="153127"/>
                </a:lnTo>
                <a:close/>
              </a:path>
              <a:path w="1007745" h="2019300">
                <a:moveTo>
                  <a:pt x="603279" y="152400"/>
                </a:moveTo>
                <a:lnTo>
                  <a:pt x="587618" y="152400"/>
                </a:lnTo>
                <a:lnTo>
                  <a:pt x="586339" y="165100"/>
                </a:lnTo>
                <a:lnTo>
                  <a:pt x="596435" y="165100"/>
                </a:lnTo>
                <a:lnTo>
                  <a:pt x="603279" y="152400"/>
                </a:lnTo>
                <a:close/>
              </a:path>
              <a:path w="1007745" h="2019300">
                <a:moveTo>
                  <a:pt x="619210" y="152400"/>
                </a:moveTo>
                <a:lnTo>
                  <a:pt x="614452" y="152400"/>
                </a:lnTo>
                <a:lnTo>
                  <a:pt x="611824" y="165100"/>
                </a:lnTo>
                <a:lnTo>
                  <a:pt x="620166" y="165100"/>
                </a:lnTo>
                <a:lnTo>
                  <a:pt x="619210" y="152400"/>
                </a:lnTo>
                <a:close/>
              </a:path>
              <a:path w="1007745" h="2019300">
                <a:moveTo>
                  <a:pt x="640546" y="152400"/>
                </a:moveTo>
                <a:lnTo>
                  <a:pt x="622931" y="152400"/>
                </a:lnTo>
                <a:lnTo>
                  <a:pt x="620166" y="165100"/>
                </a:lnTo>
                <a:lnTo>
                  <a:pt x="629177" y="165100"/>
                </a:lnTo>
                <a:lnTo>
                  <a:pt x="640546" y="152400"/>
                </a:lnTo>
                <a:close/>
              </a:path>
              <a:path w="1007745" h="2019300">
                <a:moveTo>
                  <a:pt x="586842" y="152400"/>
                </a:moveTo>
                <a:lnTo>
                  <a:pt x="586251" y="152400"/>
                </a:lnTo>
                <a:lnTo>
                  <a:pt x="586256" y="153127"/>
                </a:lnTo>
                <a:lnTo>
                  <a:pt x="586842" y="152400"/>
                </a:lnTo>
                <a:close/>
              </a:path>
              <a:path w="1007745" h="2019300">
                <a:moveTo>
                  <a:pt x="580915" y="139700"/>
                </a:moveTo>
                <a:lnTo>
                  <a:pt x="570073" y="139700"/>
                </a:lnTo>
                <a:lnTo>
                  <a:pt x="566049" y="152400"/>
                </a:lnTo>
                <a:lnTo>
                  <a:pt x="568995" y="152400"/>
                </a:lnTo>
                <a:lnTo>
                  <a:pt x="580915" y="139700"/>
                </a:lnTo>
                <a:close/>
              </a:path>
              <a:path w="1007745" h="2019300">
                <a:moveTo>
                  <a:pt x="622390" y="139700"/>
                </a:moveTo>
                <a:lnTo>
                  <a:pt x="591177" y="139700"/>
                </a:lnTo>
                <a:lnTo>
                  <a:pt x="586906" y="152400"/>
                </a:lnTo>
                <a:lnTo>
                  <a:pt x="616397" y="152400"/>
                </a:lnTo>
                <a:lnTo>
                  <a:pt x="622390" y="139700"/>
                </a:lnTo>
                <a:close/>
              </a:path>
              <a:path w="1007745" h="2019300">
                <a:moveTo>
                  <a:pt x="625396" y="145661"/>
                </a:moveTo>
                <a:lnTo>
                  <a:pt x="619965" y="152400"/>
                </a:lnTo>
                <a:lnTo>
                  <a:pt x="625134" y="152400"/>
                </a:lnTo>
                <a:lnTo>
                  <a:pt x="625396" y="145661"/>
                </a:lnTo>
                <a:close/>
              </a:path>
              <a:path w="1007745" h="2019300">
                <a:moveTo>
                  <a:pt x="630215" y="139700"/>
                </a:moveTo>
                <a:lnTo>
                  <a:pt x="625396" y="145661"/>
                </a:lnTo>
                <a:lnTo>
                  <a:pt x="625134" y="152400"/>
                </a:lnTo>
                <a:lnTo>
                  <a:pt x="630215" y="139700"/>
                </a:lnTo>
                <a:close/>
              </a:path>
              <a:path w="1007745" h="2019300">
                <a:moveTo>
                  <a:pt x="656417" y="139700"/>
                </a:moveTo>
                <a:lnTo>
                  <a:pt x="630215" y="139700"/>
                </a:lnTo>
                <a:lnTo>
                  <a:pt x="625134" y="152400"/>
                </a:lnTo>
                <a:lnTo>
                  <a:pt x="650529" y="152400"/>
                </a:lnTo>
                <a:lnTo>
                  <a:pt x="656417" y="139700"/>
                </a:lnTo>
                <a:close/>
              </a:path>
              <a:path w="1007745" h="2019300">
                <a:moveTo>
                  <a:pt x="662193" y="139700"/>
                </a:moveTo>
                <a:lnTo>
                  <a:pt x="657683" y="139700"/>
                </a:lnTo>
                <a:lnTo>
                  <a:pt x="653200" y="152400"/>
                </a:lnTo>
                <a:lnTo>
                  <a:pt x="657951" y="152400"/>
                </a:lnTo>
                <a:lnTo>
                  <a:pt x="662193" y="139700"/>
                </a:lnTo>
                <a:close/>
              </a:path>
              <a:path w="1007745" h="2019300">
                <a:moveTo>
                  <a:pt x="630201" y="139700"/>
                </a:moveTo>
                <a:lnTo>
                  <a:pt x="625628" y="139700"/>
                </a:lnTo>
                <a:lnTo>
                  <a:pt x="625396" y="145661"/>
                </a:lnTo>
                <a:lnTo>
                  <a:pt x="630201" y="139700"/>
                </a:lnTo>
                <a:close/>
              </a:path>
              <a:path w="1007745" h="2019300">
                <a:moveTo>
                  <a:pt x="608241" y="131672"/>
                </a:moveTo>
                <a:lnTo>
                  <a:pt x="600332" y="139700"/>
                </a:lnTo>
                <a:lnTo>
                  <a:pt x="603034" y="139700"/>
                </a:lnTo>
                <a:lnTo>
                  <a:pt x="604189" y="139016"/>
                </a:lnTo>
                <a:lnTo>
                  <a:pt x="608241" y="131672"/>
                </a:lnTo>
                <a:close/>
              </a:path>
              <a:path w="1007745" h="2019300">
                <a:moveTo>
                  <a:pt x="620773" y="129202"/>
                </a:moveTo>
                <a:lnTo>
                  <a:pt x="604189" y="139016"/>
                </a:lnTo>
                <a:lnTo>
                  <a:pt x="603812" y="139700"/>
                </a:lnTo>
                <a:lnTo>
                  <a:pt x="621007" y="139700"/>
                </a:lnTo>
                <a:lnTo>
                  <a:pt x="620773" y="129202"/>
                </a:lnTo>
                <a:close/>
              </a:path>
              <a:path w="1007745" h="2019300">
                <a:moveTo>
                  <a:pt x="643164" y="127000"/>
                </a:moveTo>
                <a:lnTo>
                  <a:pt x="626412" y="127000"/>
                </a:lnTo>
                <a:lnTo>
                  <a:pt x="621007" y="139700"/>
                </a:lnTo>
                <a:lnTo>
                  <a:pt x="642252" y="139700"/>
                </a:lnTo>
                <a:lnTo>
                  <a:pt x="643164" y="127000"/>
                </a:lnTo>
                <a:close/>
              </a:path>
              <a:path w="1007745" h="2019300">
                <a:moveTo>
                  <a:pt x="683347" y="127000"/>
                </a:moveTo>
                <a:lnTo>
                  <a:pt x="660011" y="127000"/>
                </a:lnTo>
                <a:lnTo>
                  <a:pt x="655483" y="139700"/>
                </a:lnTo>
                <a:lnTo>
                  <a:pt x="672757" y="139700"/>
                </a:lnTo>
                <a:lnTo>
                  <a:pt x="683347" y="127000"/>
                </a:lnTo>
                <a:close/>
              </a:path>
              <a:path w="1007745" h="2019300">
                <a:moveTo>
                  <a:pt x="612844" y="127000"/>
                </a:moveTo>
                <a:lnTo>
                  <a:pt x="610819" y="127000"/>
                </a:lnTo>
                <a:lnTo>
                  <a:pt x="608241" y="131672"/>
                </a:lnTo>
                <a:lnTo>
                  <a:pt x="612844" y="127000"/>
                </a:lnTo>
                <a:close/>
              </a:path>
              <a:path w="1007745" h="2019300">
                <a:moveTo>
                  <a:pt x="624494" y="127000"/>
                </a:moveTo>
                <a:lnTo>
                  <a:pt x="620723" y="127000"/>
                </a:lnTo>
                <a:lnTo>
                  <a:pt x="620773" y="129202"/>
                </a:lnTo>
                <a:lnTo>
                  <a:pt x="624494" y="127000"/>
                </a:lnTo>
                <a:close/>
              </a:path>
              <a:path w="1007745" h="2019300">
                <a:moveTo>
                  <a:pt x="645499" y="114300"/>
                </a:moveTo>
                <a:lnTo>
                  <a:pt x="626878" y="114300"/>
                </a:lnTo>
                <a:lnTo>
                  <a:pt x="624494" y="127000"/>
                </a:lnTo>
                <a:lnTo>
                  <a:pt x="641449" y="127000"/>
                </a:lnTo>
                <a:lnTo>
                  <a:pt x="645499" y="114300"/>
                </a:lnTo>
                <a:close/>
              </a:path>
              <a:path w="1007745" h="2019300">
                <a:moveTo>
                  <a:pt x="669886" y="114300"/>
                </a:moveTo>
                <a:lnTo>
                  <a:pt x="648411" y="114300"/>
                </a:lnTo>
                <a:lnTo>
                  <a:pt x="642355" y="127000"/>
                </a:lnTo>
                <a:lnTo>
                  <a:pt x="664122" y="127000"/>
                </a:lnTo>
                <a:lnTo>
                  <a:pt x="668215" y="122450"/>
                </a:lnTo>
                <a:lnTo>
                  <a:pt x="669886" y="114300"/>
                </a:lnTo>
                <a:close/>
              </a:path>
              <a:path w="1007745" h="2019300">
                <a:moveTo>
                  <a:pt x="670289" y="120145"/>
                </a:moveTo>
                <a:lnTo>
                  <a:pt x="668215" y="122450"/>
                </a:lnTo>
                <a:lnTo>
                  <a:pt x="667282" y="127000"/>
                </a:lnTo>
                <a:lnTo>
                  <a:pt x="670760" y="127000"/>
                </a:lnTo>
                <a:lnTo>
                  <a:pt x="670289" y="120145"/>
                </a:lnTo>
                <a:close/>
              </a:path>
              <a:path w="1007745" h="2019300">
                <a:moveTo>
                  <a:pt x="684325" y="114300"/>
                </a:moveTo>
                <a:lnTo>
                  <a:pt x="682751" y="114300"/>
                </a:lnTo>
                <a:lnTo>
                  <a:pt x="676616" y="127000"/>
                </a:lnTo>
                <a:lnTo>
                  <a:pt x="681374" y="127000"/>
                </a:lnTo>
                <a:lnTo>
                  <a:pt x="684325" y="114300"/>
                </a:lnTo>
                <a:close/>
              </a:path>
              <a:path w="1007745" h="2019300">
                <a:moveTo>
                  <a:pt x="699978" y="114300"/>
                </a:moveTo>
                <a:lnTo>
                  <a:pt x="686028" y="114300"/>
                </a:lnTo>
                <a:lnTo>
                  <a:pt x="682263" y="127000"/>
                </a:lnTo>
                <a:lnTo>
                  <a:pt x="701291" y="127000"/>
                </a:lnTo>
                <a:lnTo>
                  <a:pt x="699978" y="114300"/>
                </a:lnTo>
                <a:close/>
              </a:path>
              <a:path w="1007745" h="2019300">
                <a:moveTo>
                  <a:pt x="712774" y="114300"/>
                </a:moveTo>
                <a:lnTo>
                  <a:pt x="710063" y="114300"/>
                </a:lnTo>
                <a:lnTo>
                  <a:pt x="706339" y="127000"/>
                </a:lnTo>
                <a:lnTo>
                  <a:pt x="712774" y="114300"/>
                </a:lnTo>
                <a:close/>
              </a:path>
              <a:path w="1007745" h="2019300">
                <a:moveTo>
                  <a:pt x="669886" y="114300"/>
                </a:moveTo>
                <a:lnTo>
                  <a:pt x="668215" y="122450"/>
                </a:lnTo>
                <a:lnTo>
                  <a:pt x="670289" y="120145"/>
                </a:lnTo>
                <a:lnTo>
                  <a:pt x="669886" y="114300"/>
                </a:lnTo>
                <a:close/>
              </a:path>
              <a:path w="1007745" h="2019300">
                <a:moveTo>
                  <a:pt x="675547" y="114300"/>
                </a:moveTo>
                <a:lnTo>
                  <a:pt x="669886" y="114300"/>
                </a:lnTo>
                <a:lnTo>
                  <a:pt x="670289" y="120145"/>
                </a:lnTo>
                <a:lnTo>
                  <a:pt x="675547" y="114300"/>
                </a:lnTo>
                <a:close/>
              </a:path>
              <a:path w="1007745" h="2019300">
                <a:moveTo>
                  <a:pt x="624820" y="101600"/>
                </a:moveTo>
                <a:lnTo>
                  <a:pt x="624537" y="101600"/>
                </a:lnTo>
                <a:lnTo>
                  <a:pt x="617795" y="114300"/>
                </a:lnTo>
                <a:lnTo>
                  <a:pt x="621052" y="114300"/>
                </a:lnTo>
                <a:lnTo>
                  <a:pt x="624233" y="106434"/>
                </a:lnTo>
                <a:lnTo>
                  <a:pt x="624820" y="101600"/>
                </a:lnTo>
                <a:close/>
              </a:path>
              <a:path w="1007745" h="2019300">
                <a:moveTo>
                  <a:pt x="623691" y="110893"/>
                </a:moveTo>
                <a:lnTo>
                  <a:pt x="621052" y="114300"/>
                </a:lnTo>
                <a:lnTo>
                  <a:pt x="623277" y="114300"/>
                </a:lnTo>
                <a:lnTo>
                  <a:pt x="623691" y="110893"/>
                </a:lnTo>
                <a:close/>
              </a:path>
              <a:path w="1007745" h="2019300">
                <a:moveTo>
                  <a:pt x="629853" y="102939"/>
                </a:moveTo>
                <a:lnTo>
                  <a:pt x="626130" y="107745"/>
                </a:lnTo>
                <a:lnTo>
                  <a:pt x="623676" y="114300"/>
                </a:lnTo>
                <a:lnTo>
                  <a:pt x="627461" y="114300"/>
                </a:lnTo>
                <a:lnTo>
                  <a:pt x="629853" y="102939"/>
                </a:lnTo>
                <a:close/>
              </a:path>
              <a:path w="1007745" h="2019300">
                <a:moveTo>
                  <a:pt x="630812" y="101702"/>
                </a:moveTo>
                <a:lnTo>
                  <a:pt x="627461" y="114300"/>
                </a:lnTo>
                <a:lnTo>
                  <a:pt x="630834" y="114300"/>
                </a:lnTo>
                <a:lnTo>
                  <a:pt x="631520" y="112229"/>
                </a:lnTo>
                <a:lnTo>
                  <a:pt x="630812" y="101702"/>
                </a:lnTo>
                <a:close/>
              </a:path>
              <a:path w="1007745" h="2019300">
                <a:moveTo>
                  <a:pt x="631520" y="112229"/>
                </a:moveTo>
                <a:lnTo>
                  <a:pt x="630834" y="114300"/>
                </a:lnTo>
                <a:lnTo>
                  <a:pt x="631566" y="112909"/>
                </a:lnTo>
                <a:lnTo>
                  <a:pt x="631520" y="112229"/>
                </a:lnTo>
                <a:close/>
              </a:path>
              <a:path w="1007745" h="2019300">
                <a:moveTo>
                  <a:pt x="631566" y="112909"/>
                </a:moveTo>
                <a:lnTo>
                  <a:pt x="630834" y="114300"/>
                </a:lnTo>
                <a:lnTo>
                  <a:pt x="631659" y="114300"/>
                </a:lnTo>
                <a:lnTo>
                  <a:pt x="631566" y="112909"/>
                </a:lnTo>
                <a:close/>
              </a:path>
              <a:path w="1007745" h="2019300">
                <a:moveTo>
                  <a:pt x="651672" y="101600"/>
                </a:moveTo>
                <a:lnTo>
                  <a:pt x="646087" y="114300"/>
                </a:lnTo>
                <a:lnTo>
                  <a:pt x="651824" y="114300"/>
                </a:lnTo>
                <a:lnTo>
                  <a:pt x="651672" y="101600"/>
                </a:lnTo>
                <a:close/>
              </a:path>
              <a:path w="1007745" h="2019300">
                <a:moveTo>
                  <a:pt x="668952" y="101600"/>
                </a:moveTo>
                <a:lnTo>
                  <a:pt x="655774" y="101600"/>
                </a:lnTo>
                <a:lnTo>
                  <a:pt x="651824" y="114300"/>
                </a:lnTo>
                <a:lnTo>
                  <a:pt x="665814" y="114300"/>
                </a:lnTo>
                <a:lnTo>
                  <a:pt x="668918" y="105708"/>
                </a:lnTo>
                <a:lnTo>
                  <a:pt x="668952" y="101600"/>
                </a:lnTo>
                <a:close/>
              </a:path>
              <a:path w="1007745" h="2019300">
                <a:moveTo>
                  <a:pt x="691126" y="101600"/>
                </a:moveTo>
                <a:lnTo>
                  <a:pt x="670403" y="101600"/>
                </a:lnTo>
                <a:lnTo>
                  <a:pt x="668918" y="105708"/>
                </a:lnTo>
                <a:lnTo>
                  <a:pt x="668848" y="114300"/>
                </a:lnTo>
                <a:lnTo>
                  <a:pt x="687473" y="114300"/>
                </a:lnTo>
                <a:lnTo>
                  <a:pt x="687769" y="113958"/>
                </a:lnTo>
                <a:lnTo>
                  <a:pt x="691126" y="101600"/>
                </a:lnTo>
                <a:close/>
              </a:path>
              <a:path w="1007745" h="2019300">
                <a:moveTo>
                  <a:pt x="691550" y="109608"/>
                </a:moveTo>
                <a:lnTo>
                  <a:pt x="687769" y="113958"/>
                </a:lnTo>
                <a:lnTo>
                  <a:pt x="687677" y="114300"/>
                </a:lnTo>
                <a:lnTo>
                  <a:pt x="691798" y="114300"/>
                </a:lnTo>
                <a:lnTo>
                  <a:pt x="691550" y="109608"/>
                </a:lnTo>
                <a:close/>
              </a:path>
              <a:path w="1007745" h="2019300">
                <a:moveTo>
                  <a:pt x="696987" y="103352"/>
                </a:moveTo>
                <a:lnTo>
                  <a:pt x="695727" y="104801"/>
                </a:lnTo>
                <a:lnTo>
                  <a:pt x="691798" y="114300"/>
                </a:lnTo>
                <a:lnTo>
                  <a:pt x="694944" y="114300"/>
                </a:lnTo>
                <a:lnTo>
                  <a:pt x="696716" y="110610"/>
                </a:lnTo>
                <a:lnTo>
                  <a:pt x="696987" y="103352"/>
                </a:lnTo>
                <a:close/>
              </a:path>
              <a:path w="1007745" h="2019300">
                <a:moveTo>
                  <a:pt x="696716" y="110610"/>
                </a:moveTo>
                <a:lnTo>
                  <a:pt x="694944" y="114300"/>
                </a:lnTo>
                <a:lnTo>
                  <a:pt x="696579" y="114300"/>
                </a:lnTo>
                <a:lnTo>
                  <a:pt x="696716" y="110610"/>
                </a:lnTo>
                <a:close/>
              </a:path>
              <a:path w="1007745" h="2019300">
                <a:moveTo>
                  <a:pt x="701047" y="101600"/>
                </a:moveTo>
                <a:lnTo>
                  <a:pt x="696716" y="110610"/>
                </a:lnTo>
                <a:lnTo>
                  <a:pt x="696579" y="114300"/>
                </a:lnTo>
                <a:lnTo>
                  <a:pt x="699587" y="114300"/>
                </a:lnTo>
                <a:lnTo>
                  <a:pt x="701047" y="101600"/>
                </a:lnTo>
                <a:close/>
              </a:path>
              <a:path w="1007745" h="2019300">
                <a:moveTo>
                  <a:pt x="734618" y="101600"/>
                </a:moveTo>
                <a:lnTo>
                  <a:pt x="711601" y="101600"/>
                </a:lnTo>
                <a:lnTo>
                  <a:pt x="700768" y="114300"/>
                </a:lnTo>
                <a:lnTo>
                  <a:pt x="722605" y="114300"/>
                </a:lnTo>
                <a:lnTo>
                  <a:pt x="734618" y="101600"/>
                </a:lnTo>
                <a:close/>
              </a:path>
              <a:path w="1007745" h="2019300">
                <a:moveTo>
                  <a:pt x="691126" y="101600"/>
                </a:moveTo>
                <a:lnTo>
                  <a:pt x="687769" y="113958"/>
                </a:lnTo>
                <a:lnTo>
                  <a:pt x="691550" y="109608"/>
                </a:lnTo>
                <a:lnTo>
                  <a:pt x="691126" y="101600"/>
                </a:lnTo>
                <a:close/>
              </a:path>
              <a:path w="1007745" h="2019300">
                <a:moveTo>
                  <a:pt x="637519" y="101600"/>
                </a:moveTo>
                <a:lnTo>
                  <a:pt x="635043" y="101600"/>
                </a:lnTo>
                <a:lnTo>
                  <a:pt x="631520" y="112229"/>
                </a:lnTo>
                <a:lnTo>
                  <a:pt x="631566" y="112909"/>
                </a:lnTo>
                <a:lnTo>
                  <a:pt x="637519" y="101600"/>
                </a:lnTo>
                <a:close/>
              </a:path>
              <a:path w="1007745" h="2019300">
                <a:moveTo>
                  <a:pt x="628431" y="101600"/>
                </a:moveTo>
                <a:lnTo>
                  <a:pt x="626188" y="101600"/>
                </a:lnTo>
                <a:lnTo>
                  <a:pt x="624233" y="106434"/>
                </a:lnTo>
                <a:lnTo>
                  <a:pt x="623691" y="110893"/>
                </a:lnTo>
                <a:lnTo>
                  <a:pt x="626130" y="107745"/>
                </a:lnTo>
                <a:lnTo>
                  <a:pt x="628431" y="101600"/>
                </a:lnTo>
                <a:close/>
              </a:path>
              <a:path w="1007745" h="2019300">
                <a:moveTo>
                  <a:pt x="697052" y="101600"/>
                </a:moveTo>
                <a:lnTo>
                  <a:pt x="691126" y="101600"/>
                </a:lnTo>
                <a:lnTo>
                  <a:pt x="691550" y="109608"/>
                </a:lnTo>
                <a:lnTo>
                  <a:pt x="695727" y="104801"/>
                </a:lnTo>
                <a:lnTo>
                  <a:pt x="697052" y="101600"/>
                </a:lnTo>
                <a:close/>
              </a:path>
              <a:path w="1007745" h="2019300">
                <a:moveTo>
                  <a:pt x="670403" y="101600"/>
                </a:moveTo>
                <a:lnTo>
                  <a:pt x="668952" y="101600"/>
                </a:lnTo>
                <a:lnTo>
                  <a:pt x="668918" y="105708"/>
                </a:lnTo>
                <a:lnTo>
                  <a:pt x="670403" y="101600"/>
                </a:lnTo>
                <a:close/>
              </a:path>
              <a:path w="1007745" h="2019300">
                <a:moveTo>
                  <a:pt x="697052" y="101600"/>
                </a:moveTo>
                <a:lnTo>
                  <a:pt x="695727" y="104801"/>
                </a:lnTo>
                <a:lnTo>
                  <a:pt x="696987" y="103352"/>
                </a:lnTo>
                <a:lnTo>
                  <a:pt x="697052" y="101600"/>
                </a:lnTo>
                <a:close/>
              </a:path>
              <a:path w="1007745" h="2019300">
                <a:moveTo>
                  <a:pt x="698510" y="101600"/>
                </a:moveTo>
                <a:lnTo>
                  <a:pt x="697052" y="101600"/>
                </a:lnTo>
                <a:lnTo>
                  <a:pt x="696987" y="103352"/>
                </a:lnTo>
                <a:lnTo>
                  <a:pt x="698510" y="101600"/>
                </a:lnTo>
                <a:close/>
              </a:path>
              <a:path w="1007745" h="2019300">
                <a:moveTo>
                  <a:pt x="630805" y="101600"/>
                </a:moveTo>
                <a:lnTo>
                  <a:pt x="630135" y="101600"/>
                </a:lnTo>
                <a:lnTo>
                  <a:pt x="629853" y="102939"/>
                </a:lnTo>
                <a:lnTo>
                  <a:pt x="630760" y="101768"/>
                </a:lnTo>
                <a:lnTo>
                  <a:pt x="630805" y="101600"/>
                </a:lnTo>
                <a:close/>
              </a:path>
              <a:path w="1007745" h="2019300">
                <a:moveTo>
                  <a:pt x="630891" y="101600"/>
                </a:moveTo>
                <a:close/>
              </a:path>
              <a:path w="1007745" h="2019300">
                <a:moveTo>
                  <a:pt x="657411" y="88900"/>
                </a:moveTo>
                <a:lnTo>
                  <a:pt x="653207" y="88900"/>
                </a:lnTo>
                <a:lnTo>
                  <a:pt x="650421" y="101600"/>
                </a:lnTo>
                <a:lnTo>
                  <a:pt x="651747" y="101600"/>
                </a:lnTo>
                <a:lnTo>
                  <a:pt x="657411" y="88900"/>
                </a:lnTo>
                <a:close/>
              </a:path>
              <a:path w="1007745" h="2019300">
                <a:moveTo>
                  <a:pt x="698453" y="88900"/>
                </a:moveTo>
                <a:lnTo>
                  <a:pt x="685267" y="88900"/>
                </a:lnTo>
                <a:lnTo>
                  <a:pt x="672332" y="101600"/>
                </a:lnTo>
                <a:lnTo>
                  <a:pt x="690546" y="101600"/>
                </a:lnTo>
                <a:lnTo>
                  <a:pt x="698453" y="88900"/>
                </a:lnTo>
                <a:close/>
              </a:path>
              <a:path w="1007745" h="2019300">
                <a:moveTo>
                  <a:pt x="700763" y="88900"/>
                </a:moveTo>
                <a:lnTo>
                  <a:pt x="700139" y="88900"/>
                </a:lnTo>
                <a:lnTo>
                  <a:pt x="696290" y="101600"/>
                </a:lnTo>
                <a:lnTo>
                  <a:pt x="699122" y="96707"/>
                </a:lnTo>
                <a:lnTo>
                  <a:pt x="700763" y="88900"/>
                </a:lnTo>
                <a:close/>
              </a:path>
              <a:path w="1007745" h="2019300">
                <a:moveTo>
                  <a:pt x="701075" y="93334"/>
                </a:moveTo>
                <a:lnTo>
                  <a:pt x="699122" y="96707"/>
                </a:lnTo>
                <a:lnTo>
                  <a:pt x="698094" y="101600"/>
                </a:lnTo>
                <a:lnTo>
                  <a:pt x="701658" y="101600"/>
                </a:lnTo>
                <a:lnTo>
                  <a:pt x="701075" y="93334"/>
                </a:lnTo>
                <a:close/>
              </a:path>
              <a:path w="1007745" h="2019300">
                <a:moveTo>
                  <a:pt x="717195" y="88900"/>
                </a:moveTo>
                <a:lnTo>
                  <a:pt x="703643" y="88900"/>
                </a:lnTo>
                <a:lnTo>
                  <a:pt x="705340" y="101600"/>
                </a:lnTo>
                <a:lnTo>
                  <a:pt x="708980" y="101600"/>
                </a:lnTo>
                <a:lnTo>
                  <a:pt x="717195" y="88900"/>
                </a:lnTo>
                <a:close/>
              </a:path>
              <a:path w="1007745" h="2019300">
                <a:moveTo>
                  <a:pt x="731183" y="88900"/>
                </a:moveTo>
                <a:lnTo>
                  <a:pt x="717195" y="88900"/>
                </a:lnTo>
                <a:lnTo>
                  <a:pt x="719372" y="101600"/>
                </a:lnTo>
                <a:lnTo>
                  <a:pt x="731183" y="88900"/>
                </a:lnTo>
                <a:close/>
              </a:path>
              <a:path w="1007745" h="2019300">
                <a:moveTo>
                  <a:pt x="766640" y="88900"/>
                </a:moveTo>
                <a:lnTo>
                  <a:pt x="733027" y="88900"/>
                </a:lnTo>
                <a:lnTo>
                  <a:pt x="728182" y="101600"/>
                </a:lnTo>
                <a:lnTo>
                  <a:pt x="761747" y="101600"/>
                </a:lnTo>
                <a:lnTo>
                  <a:pt x="766640" y="88900"/>
                </a:lnTo>
                <a:close/>
              </a:path>
              <a:path w="1007745" h="2019300">
                <a:moveTo>
                  <a:pt x="700763" y="88900"/>
                </a:moveTo>
                <a:lnTo>
                  <a:pt x="699122" y="96707"/>
                </a:lnTo>
                <a:lnTo>
                  <a:pt x="701075" y="93334"/>
                </a:lnTo>
                <a:lnTo>
                  <a:pt x="700763" y="88900"/>
                </a:lnTo>
                <a:close/>
              </a:path>
              <a:path w="1007745" h="2019300">
                <a:moveTo>
                  <a:pt x="703643" y="88900"/>
                </a:moveTo>
                <a:lnTo>
                  <a:pt x="700763" y="88900"/>
                </a:lnTo>
                <a:lnTo>
                  <a:pt x="701075" y="93334"/>
                </a:lnTo>
                <a:lnTo>
                  <a:pt x="703643" y="88900"/>
                </a:lnTo>
                <a:close/>
              </a:path>
              <a:path w="1007745" h="2019300">
                <a:moveTo>
                  <a:pt x="699980" y="76200"/>
                </a:moveTo>
                <a:lnTo>
                  <a:pt x="692885" y="88900"/>
                </a:lnTo>
                <a:lnTo>
                  <a:pt x="693351" y="88900"/>
                </a:lnTo>
                <a:lnTo>
                  <a:pt x="700277" y="80049"/>
                </a:lnTo>
                <a:lnTo>
                  <a:pt x="699980" y="76200"/>
                </a:lnTo>
                <a:close/>
              </a:path>
              <a:path w="1007745" h="2019300">
                <a:moveTo>
                  <a:pt x="703289" y="76200"/>
                </a:moveTo>
                <a:lnTo>
                  <a:pt x="700277" y="80049"/>
                </a:lnTo>
                <a:lnTo>
                  <a:pt x="700958" y="88900"/>
                </a:lnTo>
                <a:lnTo>
                  <a:pt x="703289" y="76200"/>
                </a:lnTo>
                <a:close/>
              </a:path>
              <a:path w="1007745" h="2019300">
                <a:moveTo>
                  <a:pt x="754646" y="76200"/>
                </a:moveTo>
                <a:lnTo>
                  <a:pt x="712835" y="76200"/>
                </a:lnTo>
                <a:lnTo>
                  <a:pt x="704447" y="88900"/>
                </a:lnTo>
                <a:lnTo>
                  <a:pt x="750554" y="88900"/>
                </a:lnTo>
                <a:lnTo>
                  <a:pt x="754646" y="76200"/>
                </a:lnTo>
                <a:close/>
              </a:path>
              <a:path w="1007745" h="2019300">
                <a:moveTo>
                  <a:pt x="806462" y="76200"/>
                </a:moveTo>
                <a:lnTo>
                  <a:pt x="766640" y="76200"/>
                </a:lnTo>
                <a:lnTo>
                  <a:pt x="757208" y="88900"/>
                </a:lnTo>
                <a:lnTo>
                  <a:pt x="793065" y="88900"/>
                </a:lnTo>
                <a:lnTo>
                  <a:pt x="806462" y="76200"/>
                </a:lnTo>
                <a:close/>
              </a:path>
              <a:path w="1007745" h="2019300">
                <a:moveTo>
                  <a:pt x="756955" y="63500"/>
                </a:moveTo>
                <a:lnTo>
                  <a:pt x="738673" y="63500"/>
                </a:lnTo>
                <a:lnTo>
                  <a:pt x="737956" y="76200"/>
                </a:lnTo>
                <a:lnTo>
                  <a:pt x="752956" y="76200"/>
                </a:lnTo>
                <a:lnTo>
                  <a:pt x="756955" y="63500"/>
                </a:lnTo>
                <a:close/>
              </a:path>
              <a:path w="1007745" h="2019300">
                <a:moveTo>
                  <a:pt x="784885" y="63500"/>
                </a:moveTo>
                <a:lnTo>
                  <a:pt x="761645" y="63500"/>
                </a:lnTo>
                <a:lnTo>
                  <a:pt x="755026" y="76200"/>
                </a:lnTo>
                <a:lnTo>
                  <a:pt x="779635" y="76200"/>
                </a:lnTo>
                <a:lnTo>
                  <a:pt x="784885" y="63500"/>
                </a:lnTo>
                <a:close/>
              </a:path>
              <a:path w="1007745" h="2019300">
                <a:moveTo>
                  <a:pt x="791914" y="63500"/>
                </a:moveTo>
                <a:lnTo>
                  <a:pt x="786932" y="63500"/>
                </a:lnTo>
                <a:lnTo>
                  <a:pt x="787634" y="76200"/>
                </a:lnTo>
                <a:lnTo>
                  <a:pt x="789326" y="76200"/>
                </a:lnTo>
                <a:lnTo>
                  <a:pt x="791914" y="63500"/>
                </a:lnTo>
                <a:close/>
              </a:path>
              <a:path w="1007745" h="2019300">
                <a:moveTo>
                  <a:pt x="800696" y="63500"/>
                </a:moveTo>
                <a:lnTo>
                  <a:pt x="804124" y="76200"/>
                </a:lnTo>
                <a:lnTo>
                  <a:pt x="808245" y="76200"/>
                </a:lnTo>
                <a:lnTo>
                  <a:pt x="800696" y="63500"/>
                </a:lnTo>
                <a:close/>
              </a:path>
              <a:path w="1007745" h="2019300">
                <a:moveTo>
                  <a:pt x="834439" y="63500"/>
                </a:moveTo>
                <a:lnTo>
                  <a:pt x="809599" y="63500"/>
                </a:lnTo>
                <a:lnTo>
                  <a:pt x="808245" y="76200"/>
                </a:lnTo>
                <a:lnTo>
                  <a:pt x="825167" y="76200"/>
                </a:lnTo>
                <a:lnTo>
                  <a:pt x="834439" y="63500"/>
                </a:lnTo>
                <a:close/>
              </a:path>
              <a:path w="1007745" h="2019300">
                <a:moveTo>
                  <a:pt x="836433" y="63500"/>
                </a:moveTo>
                <a:lnTo>
                  <a:pt x="834439" y="63500"/>
                </a:lnTo>
                <a:lnTo>
                  <a:pt x="834713" y="76200"/>
                </a:lnTo>
                <a:lnTo>
                  <a:pt x="836433" y="63500"/>
                </a:lnTo>
                <a:close/>
              </a:path>
              <a:path w="1007745" h="2019300">
                <a:moveTo>
                  <a:pt x="735583" y="55045"/>
                </a:moveTo>
                <a:lnTo>
                  <a:pt x="731580" y="63500"/>
                </a:lnTo>
                <a:lnTo>
                  <a:pt x="734965" y="59080"/>
                </a:lnTo>
                <a:lnTo>
                  <a:pt x="735583" y="55045"/>
                </a:lnTo>
                <a:close/>
              </a:path>
              <a:path w="1007745" h="2019300">
                <a:moveTo>
                  <a:pt x="741309" y="50800"/>
                </a:moveTo>
                <a:lnTo>
                  <a:pt x="734965" y="59080"/>
                </a:lnTo>
                <a:lnTo>
                  <a:pt x="734289" y="63500"/>
                </a:lnTo>
                <a:lnTo>
                  <a:pt x="740477" y="63500"/>
                </a:lnTo>
                <a:lnTo>
                  <a:pt x="741309" y="50800"/>
                </a:lnTo>
                <a:close/>
              </a:path>
              <a:path w="1007745" h="2019300">
                <a:moveTo>
                  <a:pt x="826239" y="50800"/>
                </a:moveTo>
                <a:lnTo>
                  <a:pt x="770779" y="50800"/>
                </a:lnTo>
                <a:lnTo>
                  <a:pt x="769285" y="63500"/>
                </a:lnTo>
                <a:lnTo>
                  <a:pt x="818738" y="63500"/>
                </a:lnTo>
                <a:lnTo>
                  <a:pt x="826239" y="50800"/>
                </a:lnTo>
                <a:close/>
              </a:path>
              <a:path w="1007745" h="2019300">
                <a:moveTo>
                  <a:pt x="846180" y="50800"/>
                </a:moveTo>
                <a:lnTo>
                  <a:pt x="842121" y="50800"/>
                </a:lnTo>
                <a:lnTo>
                  <a:pt x="840365" y="63500"/>
                </a:lnTo>
                <a:lnTo>
                  <a:pt x="846180" y="50800"/>
                </a:lnTo>
                <a:close/>
              </a:path>
              <a:path w="1007745" h="2019300">
                <a:moveTo>
                  <a:pt x="848382" y="50800"/>
                </a:moveTo>
                <a:lnTo>
                  <a:pt x="844962" y="63500"/>
                </a:lnTo>
                <a:lnTo>
                  <a:pt x="849659" y="63500"/>
                </a:lnTo>
                <a:lnTo>
                  <a:pt x="848382" y="50800"/>
                </a:lnTo>
                <a:close/>
              </a:path>
              <a:path w="1007745" h="2019300">
                <a:moveTo>
                  <a:pt x="881209" y="50800"/>
                </a:moveTo>
                <a:lnTo>
                  <a:pt x="853005" y="50800"/>
                </a:lnTo>
                <a:lnTo>
                  <a:pt x="849659" y="63500"/>
                </a:lnTo>
                <a:lnTo>
                  <a:pt x="881519" y="63500"/>
                </a:lnTo>
                <a:lnTo>
                  <a:pt x="881209" y="50800"/>
                </a:lnTo>
                <a:close/>
              </a:path>
              <a:path w="1007745" h="2019300">
                <a:moveTo>
                  <a:pt x="887787" y="50800"/>
                </a:moveTo>
                <a:lnTo>
                  <a:pt x="883218" y="50800"/>
                </a:lnTo>
                <a:lnTo>
                  <a:pt x="881519" y="63500"/>
                </a:lnTo>
                <a:lnTo>
                  <a:pt x="883522" y="63500"/>
                </a:lnTo>
                <a:lnTo>
                  <a:pt x="887787" y="50800"/>
                </a:lnTo>
                <a:close/>
              </a:path>
              <a:path w="1007745" h="2019300">
                <a:moveTo>
                  <a:pt x="889415" y="50800"/>
                </a:moveTo>
                <a:lnTo>
                  <a:pt x="887787" y="50800"/>
                </a:lnTo>
                <a:lnTo>
                  <a:pt x="888001" y="63500"/>
                </a:lnTo>
                <a:lnTo>
                  <a:pt x="890083" y="63500"/>
                </a:lnTo>
                <a:lnTo>
                  <a:pt x="889415" y="50800"/>
                </a:lnTo>
                <a:close/>
              </a:path>
              <a:path w="1007745" h="2019300">
                <a:moveTo>
                  <a:pt x="894234" y="52223"/>
                </a:moveTo>
                <a:lnTo>
                  <a:pt x="890083" y="63500"/>
                </a:lnTo>
                <a:lnTo>
                  <a:pt x="893041" y="63500"/>
                </a:lnTo>
                <a:lnTo>
                  <a:pt x="894234" y="52223"/>
                </a:lnTo>
                <a:close/>
              </a:path>
              <a:path w="1007745" h="2019300">
                <a:moveTo>
                  <a:pt x="737593" y="50800"/>
                </a:moveTo>
                <a:lnTo>
                  <a:pt x="736232" y="50800"/>
                </a:lnTo>
                <a:lnTo>
                  <a:pt x="735583" y="55045"/>
                </a:lnTo>
                <a:lnTo>
                  <a:pt x="737593" y="50800"/>
                </a:lnTo>
                <a:close/>
              </a:path>
              <a:path w="1007745" h="2019300">
                <a:moveTo>
                  <a:pt x="894758" y="50800"/>
                </a:moveTo>
                <a:lnTo>
                  <a:pt x="894384" y="50800"/>
                </a:lnTo>
                <a:lnTo>
                  <a:pt x="894234" y="52223"/>
                </a:lnTo>
                <a:lnTo>
                  <a:pt x="894758" y="50800"/>
                </a:lnTo>
                <a:close/>
              </a:path>
              <a:path w="1007745" h="2019300">
                <a:moveTo>
                  <a:pt x="810404" y="38100"/>
                </a:moveTo>
                <a:lnTo>
                  <a:pt x="804649" y="38100"/>
                </a:lnTo>
                <a:lnTo>
                  <a:pt x="806984" y="50800"/>
                </a:lnTo>
                <a:lnTo>
                  <a:pt x="809165" y="50800"/>
                </a:lnTo>
                <a:lnTo>
                  <a:pt x="810404" y="38100"/>
                </a:lnTo>
                <a:close/>
              </a:path>
              <a:path w="1007745" h="2019300">
                <a:moveTo>
                  <a:pt x="874817" y="38100"/>
                </a:moveTo>
                <a:lnTo>
                  <a:pt x="819096" y="38100"/>
                </a:lnTo>
                <a:lnTo>
                  <a:pt x="809165" y="50800"/>
                </a:lnTo>
                <a:lnTo>
                  <a:pt x="863747" y="50800"/>
                </a:lnTo>
                <a:lnTo>
                  <a:pt x="874817" y="38100"/>
                </a:lnTo>
                <a:close/>
              </a:path>
              <a:path w="1007745" h="2019300">
                <a:moveTo>
                  <a:pt x="922808" y="38100"/>
                </a:moveTo>
                <a:lnTo>
                  <a:pt x="916188" y="50800"/>
                </a:lnTo>
                <a:lnTo>
                  <a:pt x="925911" y="50800"/>
                </a:lnTo>
                <a:lnTo>
                  <a:pt x="922808" y="38100"/>
                </a:lnTo>
                <a:close/>
              </a:path>
              <a:path w="1007745" h="2019300">
                <a:moveTo>
                  <a:pt x="928380" y="50170"/>
                </a:moveTo>
                <a:lnTo>
                  <a:pt x="928368" y="50800"/>
                </a:lnTo>
                <a:lnTo>
                  <a:pt x="928585" y="50800"/>
                </a:lnTo>
                <a:lnTo>
                  <a:pt x="928380" y="50170"/>
                </a:lnTo>
                <a:close/>
              </a:path>
              <a:path w="1007745" h="2019300">
                <a:moveTo>
                  <a:pt x="934670" y="42007"/>
                </a:moveTo>
                <a:lnTo>
                  <a:pt x="929833" y="50800"/>
                </a:lnTo>
                <a:lnTo>
                  <a:pt x="931638" y="50800"/>
                </a:lnTo>
                <a:lnTo>
                  <a:pt x="934670" y="42007"/>
                </a:lnTo>
                <a:close/>
              </a:path>
              <a:path w="1007745" h="2019300">
                <a:moveTo>
                  <a:pt x="928601" y="38100"/>
                </a:moveTo>
                <a:lnTo>
                  <a:pt x="924435" y="38100"/>
                </a:lnTo>
                <a:lnTo>
                  <a:pt x="928380" y="50170"/>
                </a:lnTo>
                <a:lnTo>
                  <a:pt x="928601" y="38100"/>
                </a:lnTo>
                <a:close/>
              </a:path>
              <a:path w="1007745" h="2019300">
                <a:moveTo>
                  <a:pt x="936820" y="38100"/>
                </a:moveTo>
                <a:lnTo>
                  <a:pt x="936017" y="38100"/>
                </a:lnTo>
                <a:lnTo>
                  <a:pt x="934670" y="42007"/>
                </a:lnTo>
                <a:lnTo>
                  <a:pt x="936820" y="38100"/>
                </a:lnTo>
                <a:close/>
              </a:path>
              <a:path w="1007745" h="2019300">
                <a:moveTo>
                  <a:pt x="857147" y="27597"/>
                </a:moveTo>
                <a:lnTo>
                  <a:pt x="850795" y="38100"/>
                </a:lnTo>
                <a:lnTo>
                  <a:pt x="854381" y="38100"/>
                </a:lnTo>
                <a:lnTo>
                  <a:pt x="857449" y="28585"/>
                </a:lnTo>
                <a:lnTo>
                  <a:pt x="857147" y="27597"/>
                </a:lnTo>
                <a:close/>
              </a:path>
              <a:path w="1007745" h="2019300">
                <a:moveTo>
                  <a:pt x="886477" y="25400"/>
                </a:moveTo>
                <a:lnTo>
                  <a:pt x="858476" y="25400"/>
                </a:lnTo>
                <a:lnTo>
                  <a:pt x="857449" y="28585"/>
                </a:lnTo>
                <a:lnTo>
                  <a:pt x="860360" y="38100"/>
                </a:lnTo>
                <a:lnTo>
                  <a:pt x="874980" y="38100"/>
                </a:lnTo>
                <a:lnTo>
                  <a:pt x="886477" y="25400"/>
                </a:lnTo>
                <a:close/>
              </a:path>
              <a:path w="1007745" h="2019300">
                <a:moveTo>
                  <a:pt x="888467" y="25400"/>
                </a:moveTo>
                <a:lnTo>
                  <a:pt x="886477" y="25400"/>
                </a:lnTo>
                <a:lnTo>
                  <a:pt x="889228" y="38100"/>
                </a:lnTo>
                <a:lnTo>
                  <a:pt x="888467" y="25400"/>
                </a:lnTo>
                <a:close/>
              </a:path>
              <a:path w="1007745" h="2019300">
                <a:moveTo>
                  <a:pt x="914808" y="25400"/>
                </a:moveTo>
                <a:lnTo>
                  <a:pt x="907430" y="25400"/>
                </a:lnTo>
                <a:lnTo>
                  <a:pt x="897547" y="38100"/>
                </a:lnTo>
                <a:lnTo>
                  <a:pt x="910621" y="38100"/>
                </a:lnTo>
                <a:lnTo>
                  <a:pt x="914808" y="25400"/>
                </a:lnTo>
                <a:close/>
              </a:path>
              <a:path w="1007745" h="2019300">
                <a:moveTo>
                  <a:pt x="918423" y="29030"/>
                </a:moveTo>
                <a:lnTo>
                  <a:pt x="916105" y="38100"/>
                </a:lnTo>
                <a:lnTo>
                  <a:pt x="926364" y="38100"/>
                </a:lnTo>
                <a:lnTo>
                  <a:pt x="918423" y="29030"/>
                </a:lnTo>
                <a:close/>
              </a:path>
              <a:path w="1007745" h="2019300">
                <a:moveTo>
                  <a:pt x="934835" y="25400"/>
                </a:moveTo>
                <a:lnTo>
                  <a:pt x="933082" y="25400"/>
                </a:lnTo>
                <a:lnTo>
                  <a:pt x="930287" y="38100"/>
                </a:lnTo>
                <a:lnTo>
                  <a:pt x="934835" y="25400"/>
                </a:lnTo>
                <a:close/>
              </a:path>
              <a:path w="1007745" h="2019300">
                <a:moveTo>
                  <a:pt x="919351" y="25400"/>
                </a:moveTo>
                <a:lnTo>
                  <a:pt x="915244" y="25400"/>
                </a:lnTo>
                <a:lnTo>
                  <a:pt x="918423" y="29030"/>
                </a:lnTo>
                <a:lnTo>
                  <a:pt x="919351" y="25400"/>
                </a:lnTo>
                <a:close/>
              </a:path>
              <a:path w="1007745" h="2019300">
                <a:moveTo>
                  <a:pt x="858476" y="25400"/>
                </a:moveTo>
                <a:lnTo>
                  <a:pt x="857147" y="27597"/>
                </a:lnTo>
                <a:lnTo>
                  <a:pt x="857449" y="28585"/>
                </a:lnTo>
                <a:lnTo>
                  <a:pt x="858476" y="25400"/>
                </a:lnTo>
                <a:close/>
              </a:path>
              <a:path w="1007745" h="2019300">
                <a:moveTo>
                  <a:pt x="858476" y="25400"/>
                </a:moveTo>
                <a:lnTo>
                  <a:pt x="856475" y="25400"/>
                </a:lnTo>
                <a:lnTo>
                  <a:pt x="857147" y="27597"/>
                </a:lnTo>
                <a:lnTo>
                  <a:pt x="858476" y="25400"/>
                </a:lnTo>
                <a:close/>
              </a:path>
              <a:path w="1007745" h="2019300">
                <a:moveTo>
                  <a:pt x="917384" y="12700"/>
                </a:moveTo>
                <a:lnTo>
                  <a:pt x="910779" y="12700"/>
                </a:lnTo>
                <a:lnTo>
                  <a:pt x="904069" y="25400"/>
                </a:lnTo>
                <a:lnTo>
                  <a:pt x="914760" y="25400"/>
                </a:lnTo>
                <a:lnTo>
                  <a:pt x="917384" y="12700"/>
                </a:lnTo>
                <a:close/>
              </a:path>
              <a:path w="1007745" h="2019300">
                <a:moveTo>
                  <a:pt x="924676" y="12700"/>
                </a:moveTo>
                <a:lnTo>
                  <a:pt x="921260" y="12700"/>
                </a:lnTo>
                <a:lnTo>
                  <a:pt x="914760" y="25400"/>
                </a:lnTo>
                <a:lnTo>
                  <a:pt x="923672" y="25400"/>
                </a:lnTo>
                <a:lnTo>
                  <a:pt x="924676" y="12700"/>
                </a:lnTo>
                <a:close/>
              </a:path>
              <a:path w="1007745" h="2019300">
                <a:moveTo>
                  <a:pt x="932136" y="12700"/>
                </a:moveTo>
                <a:lnTo>
                  <a:pt x="924676" y="12700"/>
                </a:lnTo>
                <a:lnTo>
                  <a:pt x="928350" y="25400"/>
                </a:lnTo>
                <a:lnTo>
                  <a:pt x="932136" y="12700"/>
                </a:lnTo>
                <a:close/>
              </a:path>
              <a:path w="1007745" h="2019300">
                <a:moveTo>
                  <a:pt x="938687" y="12700"/>
                </a:moveTo>
                <a:lnTo>
                  <a:pt x="932136" y="12700"/>
                </a:lnTo>
                <a:lnTo>
                  <a:pt x="931136" y="25400"/>
                </a:lnTo>
                <a:lnTo>
                  <a:pt x="938096" y="25400"/>
                </a:lnTo>
                <a:lnTo>
                  <a:pt x="938687" y="12700"/>
                </a:lnTo>
                <a:close/>
              </a:path>
              <a:path w="1007745" h="2019300">
                <a:moveTo>
                  <a:pt x="975660" y="12700"/>
                </a:moveTo>
                <a:lnTo>
                  <a:pt x="973443" y="12700"/>
                </a:lnTo>
                <a:lnTo>
                  <a:pt x="967508" y="25400"/>
                </a:lnTo>
                <a:lnTo>
                  <a:pt x="972482" y="25400"/>
                </a:lnTo>
                <a:lnTo>
                  <a:pt x="975660" y="12700"/>
                </a:lnTo>
                <a:close/>
              </a:path>
              <a:path w="1007745" h="2019300">
                <a:moveTo>
                  <a:pt x="984537" y="12700"/>
                </a:moveTo>
                <a:lnTo>
                  <a:pt x="976974" y="12700"/>
                </a:lnTo>
                <a:lnTo>
                  <a:pt x="978482" y="25400"/>
                </a:lnTo>
                <a:lnTo>
                  <a:pt x="979312" y="25400"/>
                </a:lnTo>
                <a:lnTo>
                  <a:pt x="984537" y="12700"/>
                </a:lnTo>
                <a:close/>
              </a:path>
              <a:path w="1007745" h="2019300">
                <a:moveTo>
                  <a:pt x="997598" y="25380"/>
                </a:moveTo>
                <a:close/>
              </a:path>
              <a:path w="1007745" h="2019300">
                <a:moveTo>
                  <a:pt x="1007506" y="12700"/>
                </a:moveTo>
                <a:lnTo>
                  <a:pt x="989157" y="12700"/>
                </a:lnTo>
                <a:lnTo>
                  <a:pt x="997598" y="25380"/>
                </a:lnTo>
                <a:lnTo>
                  <a:pt x="1007506" y="12700"/>
                </a:lnTo>
                <a:close/>
              </a:path>
              <a:path w="1007745" h="2019300">
                <a:moveTo>
                  <a:pt x="980417" y="0"/>
                </a:moveTo>
                <a:lnTo>
                  <a:pt x="977943" y="12700"/>
                </a:lnTo>
                <a:lnTo>
                  <a:pt x="981914" y="12700"/>
                </a:lnTo>
                <a:lnTo>
                  <a:pt x="980417" y="0"/>
                </a:lnTo>
                <a:close/>
              </a:path>
              <a:path w="1007745" h="2019300">
                <a:moveTo>
                  <a:pt x="991067" y="0"/>
                </a:moveTo>
                <a:lnTo>
                  <a:pt x="981914" y="12700"/>
                </a:lnTo>
                <a:lnTo>
                  <a:pt x="989418" y="12700"/>
                </a:lnTo>
                <a:lnTo>
                  <a:pt x="991067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470092" y="4841172"/>
            <a:ext cx="293370" cy="308610"/>
          </a:xfrm>
          <a:custGeom>
            <a:avLst/>
            <a:gdLst/>
            <a:ahLst/>
            <a:cxnLst/>
            <a:rect l="l" t="t" r="r" b="b"/>
            <a:pathLst>
              <a:path w="293370" h="308610">
                <a:moveTo>
                  <a:pt x="42979" y="302260"/>
                </a:moveTo>
                <a:lnTo>
                  <a:pt x="41492" y="302260"/>
                </a:lnTo>
                <a:lnTo>
                  <a:pt x="40054" y="306070"/>
                </a:lnTo>
                <a:lnTo>
                  <a:pt x="42842" y="306070"/>
                </a:lnTo>
                <a:lnTo>
                  <a:pt x="43172" y="308610"/>
                </a:lnTo>
                <a:lnTo>
                  <a:pt x="51125" y="308610"/>
                </a:lnTo>
                <a:lnTo>
                  <a:pt x="52960" y="303530"/>
                </a:lnTo>
                <a:lnTo>
                  <a:pt x="42856" y="303530"/>
                </a:lnTo>
                <a:lnTo>
                  <a:pt x="42979" y="302260"/>
                </a:lnTo>
                <a:close/>
              </a:path>
              <a:path w="293370" h="308610">
                <a:moveTo>
                  <a:pt x="43721" y="194310"/>
                </a:moveTo>
                <a:lnTo>
                  <a:pt x="36065" y="194310"/>
                </a:lnTo>
                <a:lnTo>
                  <a:pt x="36097" y="194870"/>
                </a:lnTo>
                <a:lnTo>
                  <a:pt x="38771" y="200660"/>
                </a:lnTo>
                <a:lnTo>
                  <a:pt x="34582" y="200660"/>
                </a:lnTo>
                <a:lnTo>
                  <a:pt x="34759" y="203200"/>
                </a:lnTo>
                <a:lnTo>
                  <a:pt x="32743" y="203200"/>
                </a:lnTo>
                <a:lnTo>
                  <a:pt x="34155" y="204470"/>
                </a:lnTo>
                <a:lnTo>
                  <a:pt x="35459" y="209368"/>
                </a:lnTo>
                <a:lnTo>
                  <a:pt x="35395" y="210820"/>
                </a:lnTo>
                <a:lnTo>
                  <a:pt x="34833" y="217170"/>
                </a:lnTo>
                <a:lnTo>
                  <a:pt x="36209" y="229870"/>
                </a:lnTo>
                <a:lnTo>
                  <a:pt x="37229" y="242570"/>
                </a:lnTo>
                <a:lnTo>
                  <a:pt x="39359" y="280670"/>
                </a:lnTo>
                <a:lnTo>
                  <a:pt x="44969" y="285750"/>
                </a:lnTo>
                <a:lnTo>
                  <a:pt x="41770" y="297180"/>
                </a:lnTo>
                <a:lnTo>
                  <a:pt x="41487" y="297430"/>
                </a:lnTo>
                <a:lnTo>
                  <a:pt x="42312" y="299720"/>
                </a:lnTo>
                <a:lnTo>
                  <a:pt x="43027" y="300989"/>
                </a:lnTo>
                <a:lnTo>
                  <a:pt x="44143" y="303530"/>
                </a:lnTo>
                <a:lnTo>
                  <a:pt x="52960" y="303530"/>
                </a:lnTo>
                <a:lnTo>
                  <a:pt x="54636" y="298450"/>
                </a:lnTo>
                <a:lnTo>
                  <a:pt x="63056" y="295910"/>
                </a:lnTo>
                <a:lnTo>
                  <a:pt x="55603" y="295910"/>
                </a:lnTo>
                <a:lnTo>
                  <a:pt x="55430" y="293370"/>
                </a:lnTo>
                <a:lnTo>
                  <a:pt x="59842" y="292100"/>
                </a:lnTo>
                <a:lnTo>
                  <a:pt x="66948" y="292100"/>
                </a:lnTo>
                <a:lnTo>
                  <a:pt x="69542" y="289560"/>
                </a:lnTo>
                <a:lnTo>
                  <a:pt x="61942" y="289560"/>
                </a:lnTo>
                <a:lnTo>
                  <a:pt x="59521" y="288289"/>
                </a:lnTo>
                <a:lnTo>
                  <a:pt x="53306" y="288289"/>
                </a:lnTo>
                <a:lnTo>
                  <a:pt x="53301" y="287020"/>
                </a:lnTo>
                <a:lnTo>
                  <a:pt x="52838" y="287020"/>
                </a:lnTo>
                <a:lnTo>
                  <a:pt x="52355" y="285750"/>
                </a:lnTo>
                <a:lnTo>
                  <a:pt x="54671" y="285750"/>
                </a:lnTo>
                <a:lnTo>
                  <a:pt x="54260" y="284480"/>
                </a:lnTo>
                <a:lnTo>
                  <a:pt x="52357" y="284480"/>
                </a:lnTo>
                <a:lnTo>
                  <a:pt x="52362" y="282870"/>
                </a:lnTo>
                <a:lnTo>
                  <a:pt x="51207" y="276860"/>
                </a:lnTo>
                <a:lnTo>
                  <a:pt x="49517" y="263294"/>
                </a:lnTo>
                <a:lnTo>
                  <a:pt x="49124" y="262889"/>
                </a:lnTo>
                <a:lnTo>
                  <a:pt x="49360" y="262034"/>
                </a:lnTo>
                <a:lnTo>
                  <a:pt x="48201" y="252730"/>
                </a:lnTo>
                <a:lnTo>
                  <a:pt x="47692" y="250189"/>
                </a:lnTo>
                <a:lnTo>
                  <a:pt x="48374" y="248920"/>
                </a:lnTo>
                <a:lnTo>
                  <a:pt x="101351" y="248920"/>
                </a:lnTo>
                <a:lnTo>
                  <a:pt x="101203" y="247650"/>
                </a:lnTo>
                <a:lnTo>
                  <a:pt x="101179" y="245110"/>
                </a:lnTo>
                <a:lnTo>
                  <a:pt x="75340" y="245110"/>
                </a:lnTo>
                <a:lnTo>
                  <a:pt x="75113" y="243839"/>
                </a:lnTo>
                <a:lnTo>
                  <a:pt x="54543" y="243839"/>
                </a:lnTo>
                <a:lnTo>
                  <a:pt x="53072" y="242570"/>
                </a:lnTo>
                <a:lnTo>
                  <a:pt x="52824" y="240030"/>
                </a:lnTo>
                <a:lnTo>
                  <a:pt x="45449" y="240030"/>
                </a:lnTo>
                <a:lnTo>
                  <a:pt x="44419" y="237374"/>
                </a:lnTo>
                <a:lnTo>
                  <a:pt x="43549" y="234950"/>
                </a:lnTo>
                <a:lnTo>
                  <a:pt x="42838" y="231139"/>
                </a:lnTo>
                <a:lnTo>
                  <a:pt x="74734" y="231139"/>
                </a:lnTo>
                <a:lnTo>
                  <a:pt x="74092" y="227330"/>
                </a:lnTo>
                <a:lnTo>
                  <a:pt x="47835" y="227330"/>
                </a:lnTo>
                <a:lnTo>
                  <a:pt x="45909" y="224789"/>
                </a:lnTo>
                <a:lnTo>
                  <a:pt x="46107" y="220980"/>
                </a:lnTo>
                <a:lnTo>
                  <a:pt x="45177" y="219710"/>
                </a:lnTo>
                <a:lnTo>
                  <a:pt x="43105" y="219710"/>
                </a:lnTo>
                <a:lnTo>
                  <a:pt x="42974" y="218439"/>
                </a:lnTo>
                <a:lnTo>
                  <a:pt x="42118" y="217170"/>
                </a:lnTo>
                <a:lnTo>
                  <a:pt x="42185" y="214630"/>
                </a:lnTo>
                <a:lnTo>
                  <a:pt x="43797" y="214630"/>
                </a:lnTo>
                <a:lnTo>
                  <a:pt x="43354" y="212089"/>
                </a:lnTo>
                <a:lnTo>
                  <a:pt x="39237" y="212089"/>
                </a:lnTo>
                <a:lnTo>
                  <a:pt x="37344" y="210820"/>
                </a:lnTo>
                <a:lnTo>
                  <a:pt x="35314" y="201930"/>
                </a:lnTo>
                <a:lnTo>
                  <a:pt x="41292" y="201930"/>
                </a:lnTo>
                <a:lnTo>
                  <a:pt x="43214" y="199389"/>
                </a:lnTo>
                <a:lnTo>
                  <a:pt x="44445" y="199389"/>
                </a:lnTo>
                <a:lnTo>
                  <a:pt x="44080" y="198120"/>
                </a:lnTo>
                <a:lnTo>
                  <a:pt x="43721" y="194310"/>
                </a:lnTo>
                <a:close/>
              </a:path>
              <a:path w="293370" h="308610">
                <a:moveTo>
                  <a:pt x="40188" y="298579"/>
                </a:moveTo>
                <a:lnTo>
                  <a:pt x="37465" y="300989"/>
                </a:lnTo>
                <a:lnTo>
                  <a:pt x="38408" y="300989"/>
                </a:lnTo>
                <a:lnTo>
                  <a:pt x="40188" y="298579"/>
                </a:lnTo>
                <a:close/>
              </a:path>
              <a:path w="293370" h="308610">
                <a:moveTo>
                  <a:pt x="41396" y="297180"/>
                </a:moveTo>
                <a:lnTo>
                  <a:pt x="40188" y="298579"/>
                </a:lnTo>
                <a:lnTo>
                  <a:pt x="41487" y="297430"/>
                </a:lnTo>
                <a:lnTo>
                  <a:pt x="41396" y="297180"/>
                </a:lnTo>
                <a:close/>
              </a:path>
              <a:path w="293370" h="308610">
                <a:moveTo>
                  <a:pt x="66948" y="292100"/>
                </a:moveTo>
                <a:lnTo>
                  <a:pt x="61534" y="292100"/>
                </a:lnTo>
                <a:lnTo>
                  <a:pt x="59701" y="293370"/>
                </a:lnTo>
                <a:lnTo>
                  <a:pt x="57435" y="294639"/>
                </a:lnTo>
                <a:lnTo>
                  <a:pt x="55603" y="295910"/>
                </a:lnTo>
                <a:lnTo>
                  <a:pt x="63056" y="295910"/>
                </a:lnTo>
                <a:lnTo>
                  <a:pt x="66948" y="292100"/>
                </a:lnTo>
                <a:close/>
              </a:path>
              <a:path w="293370" h="308610">
                <a:moveTo>
                  <a:pt x="90531" y="293370"/>
                </a:moveTo>
                <a:lnTo>
                  <a:pt x="91064" y="294639"/>
                </a:lnTo>
                <a:lnTo>
                  <a:pt x="92438" y="294639"/>
                </a:lnTo>
                <a:lnTo>
                  <a:pt x="90531" y="293370"/>
                </a:lnTo>
                <a:close/>
              </a:path>
              <a:path w="293370" h="308610">
                <a:moveTo>
                  <a:pt x="93430" y="293370"/>
                </a:moveTo>
                <a:lnTo>
                  <a:pt x="92152" y="293370"/>
                </a:lnTo>
                <a:lnTo>
                  <a:pt x="92438" y="294639"/>
                </a:lnTo>
                <a:lnTo>
                  <a:pt x="93636" y="293856"/>
                </a:lnTo>
                <a:lnTo>
                  <a:pt x="93430" y="293370"/>
                </a:lnTo>
                <a:close/>
              </a:path>
              <a:path w="293370" h="308610">
                <a:moveTo>
                  <a:pt x="95110" y="293370"/>
                </a:moveTo>
                <a:lnTo>
                  <a:pt x="94364" y="293370"/>
                </a:lnTo>
                <a:lnTo>
                  <a:pt x="93636" y="293856"/>
                </a:lnTo>
                <a:lnTo>
                  <a:pt x="93969" y="294639"/>
                </a:lnTo>
                <a:lnTo>
                  <a:pt x="95719" y="294639"/>
                </a:lnTo>
                <a:lnTo>
                  <a:pt x="95110" y="293370"/>
                </a:lnTo>
                <a:close/>
              </a:path>
              <a:path w="293370" h="308610">
                <a:moveTo>
                  <a:pt x="97976" y="293370"/>
                </a:moveTo>
                <a:lnTo>
                  <a:pt x="95651" y="293370"/>
                </a:lnTo>
                <a:lnTo>
                  <a:pt x="96135" y="294639"/>
                </a:lnTo>
                <a:lnTo>
                  <a:pt x="97983" y="294639"/>
                </a:lnTo>
                <a:lnTo>
                  <a:pt x="97976" y="293370"/>
                </a:lnTo>
                <a:close/>
              </a:path>
              <a:path w="293370" h="308610">
                <a:moveTo>
                  <a:pt x="94080" y="293055"/>
                </a:moveTo>
                <a:lnTo>
                  <a:pt x="93759" y="293370"/>
                </a:lnTo>
                <a:lnTo>
                  <a:pt x="93430" y="293370"/>
                </a:lnTo>
                <a:lnTo>
                  <a:pt x="93636" y="293856"/>
                </a:lnTo>
                <a:lnTo>
                  <a:pt x="94364" y="293370"/>
                </a:lnTo>
                <a:lnTo>
                  <a:pt x="94080" y="293055"/>
                </a:lnTo>
                <a:close/>
              </a:path>
              <a:path w="293370" h="308610">
                <a:moveTo>
                  <a:pt x="87854" y="292743"/>
                </a:moveTo>
                <a:lnTo>
                  <a:pt x="87547" y="293370"/>
                </a:lnTo>
                <a:lnTo>
                  <a:pt x="87955" y="293171"/>
                </a:lnTo>
                <a:lnTo>
                  <a:pt x="87854" y="292743"/>
                </a:lnTo>
                <a:close/>
              </a:path>
              <a:path w="293370" h="308610">
                <a:moveTo>
                  <a:pt x="90161" y="292100"/>
                </a:moveTo>
                <a:lnTo>
                  <a:pt x="87955" y="293171"/>
                </a:lnTo>
                <a:lnTo>
                  <a:pt x="88002" y="293370"/>
                </a:lnTo>
                <a:lnTo>
                  <a:pt x="88776" y="293370"/>
                </a:lnTo>
                <a:lnTo>
                  <a:pt x="90161" y="292100"/>
                </a:lnTo>
                <a:close/>
              </a:path>
              <a:path w="293370" h="308610">
                <a:moveTo>
                  <a:pt x="94518" y="290830"/>
                </a:moveTo>
                <a:lnTo>
                  <a:pt x="92402" y="290830"/>
                </a:lnTo>
                <a:lnTo>
                  <a:pt x="90820" y="293370"/>
                </a:lnTo>
                <a:lnTo>
                  <a:pt x="93759" y="293370"/>
                </a:lnTo>
                <a:lnTo>
                  <a:pt x="93853" y="293055"/>
                </a:lnTo>
                <a:lnTo>
                  <a:pt x="93799" y="292743"/>
                </a:lnTo>
                <a:lnTo>
                  <a:pt x="93219" y="292100"/>
                </a:lnTo>
                <a:lnTo>
                  <a:pt x="94518" y="290830"/>
                </a:lnTo>
                <a:close/>
              </a:path>
              <a:path w="293370" h="308610">
                <a:moveTo>
                  <a:pt x="93909" y="292865"/>
                </a:moveTo>
                <a:lnTo>
                  <a:pt x="93759" y="293370"/>
                </a:lnTo>
                <a:lnTo>
                  <a:pt x="94080" y="293055"/>
                </a:lnTo>
                <a:lnTo>
                  <a:pt x="93909" y="292865"/>
                </a:lnTo>
                <a:close/>
              </a:path>
              <a:path w="293370" h="308610">
                <a:moveTo>
                  <a:pt x="94829" y="292323"/>
                </a:moveTo>
                <a:lnTo>
                  <a:pt x="94705" y="292524"/>
                </a:lnTo>
                <a:lnTo>
                  <a:pt x="95110" y="293370"/>
                </a:lnTo>
                <a:lnTo>
                  <a:pt x="95260" y="293370"/>
                </a:lnTo>
                <a:lnTo>
                  <a:pt x="95160" y="292743"/>
                </a:lnTo>
                <a:lnTo>
                  <a:pt x="95046" y="292470"/>
                </a:lnTo>
                <a:lnTo>
                  <a:pt x="94829" y="292323"/>
                </a:lnTo>
                <a:close/>
              </a:path>
              <a:path w="293370" h="308610">
                <a:moveTo>
                  <a:pt x="96751" y="292100"/>
                </a:moveTo>
                <a:lnTo>
                  <a:pt x="95058" y="292100"/>
                </a:lnTo>
                <a:lnTo>
                  <a:pt x="95125" y="292524"/>
                </a:lnTo>
                <a:lnTo>
                  <a:pt x="96368" y="293370"/>
                </a:lnTo>
                <a:lnTo>
                  <a:pt x="96751" y="292100"/>
                </a:lnTo>
                <a:close/>
              </a:path>
              <a:path w="293370" h="308610">
                <a:moveTo>
                  <a:pt x="97970" y="292100"/>
                </a:moveTo>
                <a:lnTo>
                  <a:pt x="97976" y="293370"/>
                </a:lnTo>
                <a:lnTo>
                  <a:pt x="97970" y="292100"/>
                </a:lnTo>
                <a:close/>
              </a:path>
              <a:path w="293370" h="308610">
                <a:moveTo>
                  <a:pt x="98289" y="290830"/>
                </a:moveTo>
                <a:lnTo>
                  <a:pt x="97221" y="290830"/>
                </a:lnTo>
                <a:lnTo>
                  <a:pt x="97337" y="292100"/>
                </a:lnTo>
                <a:lnTo>
                  <a:pt x="97979" y="292100"/>
                </a:lnTo>
                <a:lnTo>
                  <a:pt x="98541" y="293370"/>
                </a:lnTo>
                <a:lnTo>
                  <a:pt x="98799" y="293370"/>
                </a:lnTo>
                <a:lnTo>
                  <a:pt x="98665" y="292100"/>
                </a:lnTo>
                <a:lnTo>
                  <a:pt x="98289" y="290830"/>
                </a:lnTo>
                <a:close/>
              </a:path>
              <a:path w="293370" h="308610">
                <a:moveTo>
                  <a:pt x="100449" y="288662"/>
                </a:moveTo>
                <a:lnTo>
                  <a:pt x="100126" y="288952"/>
                </a:lnTo>
                <a:lnTo>
                  <a:pt x="101274" y="289560"/>
                </a:lnTo>
                <a:lnTo>
                  <a:pt x="100701" y="290072"/>
                </a:lnTo>
                <a:lnTo>
                  <a:pt x="100705" y="293370"/>
                </a:lnTo>
                <a:lnTo>
                  <a:pt x="101405" y="293370"/>
                </a:lnTo>
                <a:lnTo>
                  <a:pt x="101165" y="290830"/>
                </a:lnTo>
                <a:lnTo>
                  <a:pt x="101913" y="290830"/>
                </a:lnTo>
                <a:lnTo>
                  <a:pt x="102254" y="289560"/>
                </a:lnTo>
                <a:lnTo>
                  <a:pt x="101448" y="289560"/>
                </a:lnTo>
                <a:lnTo>
                  <a:pt x="100449" y="288662"/>
                </a:lnTo>
                <a:close/>
              </a:path>
              <a:path w="293370" h="308610">
                <a:moveTo>
                  <a:pt x="97221" y="290830"/>
                </a:moveTo>
                <a:lnTo>
                  <a:pt x="94518" y="290830"/>
                </a:lnTo>
                <a:lnTo>
                  <a:pt x="93909" y="292865"/>
                </a:lnTo>
                <a:lnTo>
                  <a:pt x="94080" y="293055"/>
                </a:lnTo>
                <a:lnTo>
                  <a:pt x="94624" y="292524"/>
                </a:lnTo>
                <a:lnTo>
                  <a:pt x="94501" y="292100"/>
                </a:lnTo>
                <a:lnTo>
                  <a:pt x="96170" y="292100"/>
                </a:lnTo>
                <a:lnTo>
                  <a:pt x="97221" y="290830"/>
                </a:lnTo>
                <a:close/>
              </a:path>
              <a:path w="293370" h="308610">
                <a:moveTo>
                  <a:pt x="88169" y="292100"/>
                </a:moveTo>
                <a:lnTo>
                  <a:pt x="87702" y="292100"/>
                </a:lnTo>
                <a:lnTo>
                  <a:pt x="87854" y="292743"/>
                </a:lnTo>
                <a:lnTo>
                  <a:pt x="88169" y="292100"/>
                </a:lnTo>
                <a:close/>
              </a:path>
              <a:path w="293370" h="308610">
                <a:moveTo>
                  <a:pt x="95058" y="292100"/>
                </a:moveTo>
                <a:lnTo>
                  <a:pt x="94501" y="292100"/>
                </a:lnTo>
                <a:lnTo>
                  <a:pt x="94829" y="292323"/>
                </a:lnTo>
                <a:lnTo>
                  <a:pt x="95058" y="292100"/>
                </a:lnTo>
                <a:close/>
              </a:path>
              <a:path w="293370" h="308610">
                <a:moveTo>
                  <a:pt x="89726" y="290830"/>
                </a:moveTo>
                <a:lnTo>
                  <a:pt x="88973" y="290830"/>
                </a:lnTo>
                <a:lnTo>
                  <a:pt x="87745" y="292100"/>
                </a:lnTo>
                <a:lnTo>
                  <a:pt x="89888" y="292100"/>
                </a:lnTo>
                <a:lnTo>
                  <a:pt x="89726" y="290830"/>
                </a:lnTo>
                <a:close/>
              </a:path>
              <a:path w="293370" h="308610">
                <a:moveTo>
                  <a:pt x="100427" y="290318"/>
                </a:moveTo>
                <a:lnTo>
                  <a:pt x="99855" y="290830"/>
                </a:lnTo>
                <a:lnTo>
                  <a:pt x="99380" y="290830"/>
                </a:lnTo>
                <a:lnTo>
                  <a:pt x="99420" y="292100"/>
                </a:lnTo>
                <a:lnTo>
                  <a:pt x="100378" y="290830"/>
                </a:lnTo>
                <a:lnTo>
                  <a:pt x="100427" y="290318"/>
                </a:lnTo>
                <a:close/>
              </a:path>
              <a:path w="293370" h="308610">
                <a:moveTo>
                  <a:pt x="102149" y="290830"/>
                </a:moveTo>
                <a:lnTo>
                  <a:pt x="101165" y="290830"/>
                </a:lnTo>
                <a:lnTo>
                  <a:pt x="101772" y="292100"/>
                </a:lnTo>
                <a:lnTo>
                  <a:pt x="102149" y="290830"/>
                </a:lnTo>
                <a:close/>
              </a:path>
              <a:path w="293370" h="308610">
                <a:moveTo>
                  <a:pt x="90824" y="289560"/>
                </a:moveTo>
                <a:lnTo>
                  <a:pt x="89284" y="290830"/>
                </a:lnTo>
                <a:lnTo>
                  <a:pt x="90919" y="290830"/>
                </a:lnTo>
                <a:lnTo>
                  <a:pt x="90824" y="289560"/>
                </a:lnTo>
                <a:close/>
              </a:path>
              <a:path w="293370" h="308610">
                <a:moveTo>
                  <a:pt x="91064" y="290755"/>
                </a:moveTo>
                <a:lnTo>
                  <a:pt x="90919" y="290830"/>
                </a:lnTo>
                <a:lnTo>
                  <a:pt x="91079" y="290830"/>
                </a:lnTo>
                <a:close/>
              </a:path>
              <a:path w="293370" h="308610">
                <a:moveTo>
                  <a:pt x="93607" y="289560"/>
                </a:moveTo>
                <a:lnTo>
                  <a:pt x="93375" y="289560"/>
                </a:lnTo>
                <a:lnTo>
                  <a:pt x="91064" y="290755"/>
                </a:lnTo>
                <a:lnTo>
                  <a:pt x="92896" y="290830"/>
                </a:lnTo>
                <a:lnTo>
                  <a:pt x="93607" y="289560"/>
                </a:lnTo>
                <a:close/>
              </a:path>
              <a:path w="293370" h="308610">
                <a:moveTo>
                  <a:pt x="94404" y="289560"/>
                </a:moveTo>
                <a:lnTo>
                  <a:pt x="93518" y="290830"/>
                </a:lnTo>
                <a:lnTo>
                  <a:pt x="93991" y="290830"/>
                </a:lnTo>
                <a:lnTo>
                  <a:pt x="94404" y="289560"/>
                </a:lnTo>
                <a:close/>
              </a:path>
              <a:path w="293370" h="308610">
                <a:moveTo>
                  <a:pt x="99467" y="289560"/>
                </a:moveTo>
                <a:lnTo>
                  <a:pt x="95914" y="289560"/>
                </a:lnTo>
                <a:lnTo>
                  <a:pt x="94860" y="290830"/>
                </a:lnTo>
                <a:lnTo>
                  <a:pt x="99855" y="290830"/>
                </a:lnTo>
                <a:lnTo>
                  <a:pt x="99467" y="289560"/>
                </a:lnTo>
                <a:close/>
              </a:path>
              <a:path w="293370" h="308610">
                <a:moveTo>
                  <a:pt x="100700" y="289560"/>
                </a:moveTo>
                <a:lnTo>
                  <a:pt x="100500" y="289560"/>
                </a:lnTo>
                <a:lnTo>
                  <a:pt x="100427" y="290318"/>
                </a:lnTo>
                <a:lnTo>
                  <a:pt x="100701" y="290072"/>
                </a:lnTo>
                <a:lnTo>
                  <a:pt x="100700" y="289560"/>
                </a:lnTo>
                <a:close/>
              </a:path>
              <a:path w="293370" h="308610">
                <a:moveTo>
                  <a:pt x="90371" y="275589"/>
                </a:moveTo>
                <a:lnTo>
                  <a:pt x="82468" y="275589"/>
                </a:lnTo>
                <a:lnTo>
                  <a:pt x="79249" y="278130"/>
                </a:lnTo>
                <a:lnTo>
                  <a:pt x="76386" y="279400"/>
                </a:lnTo>
                <a:lnTo>
                  <a:pt x="70832" y="281939"/>
                </a:lnTo>
                <a:lnTo>
                  <a:pt x="65070" y="284480"/>
                </a:lnTo>
                <a:lnTo>
                  <a:pt x="61942" y="289560"/>
                </a:lnTo>
                <a:lnTo>
                  <a:pt x="69542" y="289560"/>
                </a:lnTo>
                <a:lnTo>
                  <a:pt x="70839" y="288289"/>
                </a:lnTo>
                <a:lnTo>
                  <a:pt x="77508" y="288289"/>
                </a:lnTo>
                <a:lnTo>
                  <a:pt x="77458" y="287020"/>
                </a:lnTo>
                <a:lnTo>
                  <a:pt x="76749" y="287020"/>
                </a:lnTo>
                <a:lnTo>
                  <a:pt x="76423" y="285750"/>
                </a:lnTo>
                <a:lnTo>
                  <a:pt x="77887" y="285750"/>
                </a:lnTo>
                <a:lnTo>
                  <a:pt x="78419" y="284480"/>
                </a:lnTo>
                <a:lnTo>
                  <a:pt x="82184" y="284480"/>
                </a:lnTo>
                <a:lnTo>
                  <a:pt x="82541" y="283210"/>
                </a:lnTo>
                <a:lnTo>
                  <a:pt x="85845" y="283210"/>
                </a:lnTo>
                <a:lnTo>
                  <a:pt x="85260" y="281939"/>
                </a:lnTo>
                <a:lnTo>
                  <a:pt x="88447" y="281939"/>
                </a:lnTo>
                <a:lnTo>
                  <a:pt x="87613" y="280670"/>
                </a:lnTo>
                <a:lnTo>
                  <a:pt x="90371" y="275589"/>
                </a:lnTo>
                <a:close/>
              </a:path>
              <a:path w="293370" h="308610">
                <a:moveTo>
                  <a:pt x="82184" y="284480"/>
                </a:moveTo>
                <a:lnTo>
                  <a:pt x="78419" y="284480"/>
                </a:lnTo>
                <a:lnTo>
                  <a:pt x="86473" y="289560"/>
                </a:lnTo>
                <a:lnTo>
                  <a:pt x="86070" y="285750"/>
                </a:lnTo>
                <a:lnTo>
                  <a:pt x="81827" y="285750"/>
                </a:lnTo>
                <a:lnTo>
                  <a:pt x="82184" y="284480"/>
                </a:lnTo>
                <a:close/>
              </a:path>
              <a:path w="293370" h="308610">
                <a:moveTo>
                  <a:pt x="92604" y="288289"/>
                </a:moveTo>
                <a:lnTo>
                  <a:pt x="91307" y="288289"/>
                </a:lnTo>
                <a:lnTo>
                  <a:pt x="91710" y="289560"/>
                </a:lnTo>
                <a:lnTo>
                  <a:pt x="92458" y="289560"/>
                </a:lnTo>
                <a:lnTo>
                  <a:pt x="92604" y="288289"/>
                </a:lnTo>
                <a:close/>
              </a:path>
              <a:path w="293370" h="308610">
                <a:moveTo>
                  <a:pt x="94985" y="288289"/>
                </a:moveTo>
                <a:lnTo>
                  <a:pt x="93896" y="289560"/>
                </a:lnTo>
                <a:lnTo>
                  <a:pt x="95379" y="289560"/>
                </a:lnTo>
                <a:lnTo>
                  <a:pt x="94985" y="288289"/>
                </a:lnTo>
                <a:close/>
              </a:path>
              <a:path w="293370" h="308610">
                <a:moveTo>
                  <a:pt x="99639" y="285750"/>
                </a:moveTo>
                <a:lnTo>
                  <a:pt x="98806" y="285750"/>
                </a:lnTo>
                <a:lnTo>
                  <a:pt x="99204" y="287020"/>
                </a:lnTo>
                <a:lnTo>
                  <a:pt x="98244" y="287020"/>
                </a:lnTo>
                <a:lnTo>
                  <a:pt x="95379" y="289560"/>
                </a:lnTo>
                <a:lnTo>
                  <a:pt x="99453" y="289560"/>
                </a:lnTo>
                <a:lnTo>
                  <a:pt x="100126" y="288952"/>
                </a:lnTo>
                <a:lnTo>
                  <a:pt x="98873" y="288289"/>
                </a:lnTo>
                <a:lnTo>
                  <a:pt x="100862" y="288289"/>
                </a:lnTo>
                <a:lnTo>
                  <a:pt x="100611" y="287769"/>
                </a:lnTo>
                <a:lnTo>
                  <a:pt x="99522" y="287020"/>
                </a:lnTo>
                <a:lnTo>
                  <a:pt x="100131" y="286773"/>
                </a:lnTo>
                <a:lnTo>
                  <a:pt x="99639" y="285750"/>
                </a:lnTo>
                <a:close/>
              </a:path>
              <a:path w="293370" h="308610">
                <a:moveTo>
                  <a:pt x="100035" y="288289"/>
                </a:moveTo>
                <a:lnTo>
                  <a:pt x="98873" y="288289"/>
                </a:lnTo>
                <a:lnTo>
                  <a:pt x="100126" y="288952"/>
                </a:lnTo>
                <a:lnTo>
                  <a:pt x="100449" y="288662"/>
                </a:lnTo>
                <a:lnTo>
                  <a:pt x="100035" y="288289"/>
                </a:lnTo>
                <a:close/>
              </a:path>
              <a:path w="293370" h="308610">
                <a:moveTo>
                  <a:pt x="100862" y="288289"/>
                </a:moveTo>
                <a:lnTo>
                  <a:pt x="100035" y="288289"/>
                </a:lnTo>
                <a:lnTo>
                  <a:pt x="100449" y="288662"/>
                </a:lnTo>
                <a:lnTo>
                  <a:pt x="100862" y="288289"/>
                </a:lnTo>
                <a:close/>
              </a:path>
              <a:path w="293370" h="308610">
                <a:moveTo>
                  <a:pt x="54894" y="287020"/>
                </a:moveTo>
                <a:lnTo>
                  <a:pt x="55417" y="288289"/>
                </a:lnTo>
                <a:lnTo>
                  <a:pt x="56268" y="288289"/>
                </a:lnTo>
                <a:lnTo>
                  <a:pt x="54894" y="287020"/>
                </a:lnTo>
                <a:close/>
              </a:path>
              <a:path w="293370" h="308610">
                <a:moveTo>
                  <a:pt x="65024" y="275589"/>
                </a:moveTo>
                <a:lnTo>
                  <a:pt x="54502" y="275589"/>
                </a:lnTo>
                <a:lnTo>
                  <a:pt x="55177" y="280485"/>
                </a:lnTo>
                <a:lnTo>
                  <a:pt x="55298" y="280899"/>
                </a:lnTo>
                <a:lnTo>
                  <a:pt x="55710" y="281882"/>
                </a:lnTo>
                <a:lnTo>
                  <a:pt x="56268" y="288289"/>
                </a:lnTo>
                <a:lnTo>
                  <a:pt x="59521" y="288289"/>
                </a:lnTo>
                <a:lnTo>
                  <a:pt x="57100" y="287020"/>
                </a:lnTo>
                <a:lnTo>
                  <a:pt x="56481" y="284480"/>
                </a:lnTo>
                <a:lnTo>
                  <a:pt x="57294" y="283210"/>
                </a:lnTo>
                <a:lnTo>
                  <a:pt x="57558" y="280670"/>
                </a:lnTo>
                <a:lnTo>
                  <a:pt x="70560" y="278130"/>
                </a:lnTo>
                <a:lnTo>
                  <a:pt x="64909" y="278130"/>
                </a:lnTo>
                <a:lnTo>
                  <a:pt x="65024" y="275589"/>
                </a:lnTo>
                <a:close/>
              </a:path>
              <a:path w="293370" h="308610">
                <a:moveTo>
                  <a:pt x="91457" y="287020"/>
                </a:moveTo>
                <a:lnTo>
                  <a:pt x="90055" y="288289"/>
                </a:lnTo>
                <a:lnTo>
                  <a:pt x="91569" y="288289"/>
                </a:lnTo>
                <a:lnTo>
                  <a:pt x="91457" y="287020"/>
                </a:lnTo>
                <a:close/>
              </a:path>
              <a:path w="293370" h="308610">
                <a:moveTo>
                  <a:pt x="93567" y="283210"/>
                </a:moveTo>
                <a:lnTo>
                  <a:pt x="92825" y="284480"/>
                </a:lnTo>
                <a:lnTo>
                  <a:pt x="93633" y="285750"/>
                </a:lnTo>
                <a:lnTo>
                  <a:pt x="92976" y="288289"/>
                </a:lnTo>
                <a:lnTo>
                  <a:pt x="93582" y="288289"/>
                </a:lnTo>
                <a:lnTo>
                  <a:pt x="93910" y="287020"/>
                </a:lnTo>
                <a:lnTo>
                  <a:pt x="95139" y="287020"/>
                </a:lnTo>
                <a:lnTo>
                  <a:pt x="95118" y="286773"/>
                </a:lnTo>
                <a:lnTo>
                  <a:pt x="94791" y="285750"/>
                </a:lnTo>
                <a:lnTo>
                  <a:pt x="94193" y="285750"/>
                </a:lnTo>
                <a:lnTo>
                  <a:pt x="93324" y="284480"/>
                </a:lnTo>
                <a:lnTo>
                  <a:pt x="94597" y="284480"/>
                </a:lnTo>
                <a:lnTo>
                  <a:pt x="93567" y="283210"/>
                </a:lnTo>
                <a:close/>
              </a:path>
              <a:path w="293370" h="308610">
                <a:moveTo>
                  <a:pt x="95192" y="287020"/>
                </a:moveTo>
                <a:lnTo>
                  <a:pt x="94975" y="287020"/>
                </a:lnTo>
                <a:lnTo>
                  <a:pt x="94941" y="288289"/>
                </a:lnTo>
                <a:lnTo>
                  <a:pt x="95528" y="288289"/>
                </a:lnTo>
                <a:lnTo>
                  <a:pt x="95192" y="287020"/>
                </a:lnTo>
                <a:close/>
              </a:path>
              <a:path w="293370" h="308610">
                <a:moveTo>
                  <a:pt x="102628" y="285763"/>
                </a:moveTo>
                <a:lnTo>
                  <a:pt x="100131" y="286773"/>
                </a:lnTo>
                <a:lnTo>
                  <a:pt x="100611" y="287769"/>
                </a:lnTo>
                <a:lnTo>
                  <a:pt x="101367" y="288289"/>
                </a:lnTo>
                <a:lnTo>
                  <a:pt x="102817" y="288289"/>
                </a:lnTo>
                <a:lnTo>
                  <a:pt x="103836" y="287020"/>
                </a:lnTo>
                <a:lnTo>
                  <a:pt x="101084" y="287020"/>
                </a:lnTo>
                <a:lnTo>
                  <a:pt x="102409" y="286245"/>
                </a:lnTo>
                <a:lnTo>
                  <a:pt x="102628" y="285763"/>
                </a:lnTo>
                <a:close/>
              </a:path>
              <a:path w="293370" h="308610">
                <a:moveTo>
                  <a:pt x="100131" y="286773"/>
                </a:moveTo>
                <a:lnTo>
                  <a:pt x="99522" y="287020"/>
                </a:lnTo>
                <a:lnTo>
                  <a:pt x="100611" y="287769"/>
                </a:lnTo>
                <a:lnTo>
                  <a:pt x="100131" y="286773"/>
                </a:lnTo>
                <a:close/>
              </a:path>
              <a:path w="293370" h="308610">
                <a:moveTo>
                  <a:pt x="54671" y="285750"/>
                </a:moveTo>
                <a:lnTo>
                  <a:pt x="52355" y="285750"/>
                </a:lnTo>
                <a:lnTo>
                  <a:pt x="55082" y="287020"/>
                </a:lnTo>
                <a:lnTo>
                  <a:pt x="54671" y="285750"/>
                </a:lnTo>
                <a:close/>
              </a:path>
              <a:path w="293370" h="308610">
                <a:moveTo>
                  <a:pt x="77887" y="285750"/>
                </a:moveTo>
                <a:lnTo>
                  <a:pt x="77162" y="285750"/>
                </a:lnTo>
                <a:lnTo>
                  <a:pt x="77301" y="287020"/>
                </a:lnTo>
                <a:lnTo>
                  <a:pt x="77887" y="285750"/>
                </a:lnTo>
                <a:close/>
              </a:path>
              <a:path w="293370" h="308610">
                <a:moveTo>
                  <a:pt x="95188" y="286994"/>
                </a:moveTo>
                <a:close/>
              </a:path>
              <a:path w="293370" h="308610">
                <a:moveTo>
                  <a:pt x="96868" y="286134"/>
                </a:moveTo>
                <a:lnTo>
                  <a:pt x="96536" y="286304"/>
                </a:lnTo>
                <a:lnTo>
                  <a:pt x="96128" y="287020"/>
                </a:lnTo>
                <a:lnTo>
                  <a:pt x="96903" y="287020"/>
                </a:lnTo>
                <a:lnTo>
                  <a:pt x="96868" y="286134"/>
                </a:lnTo>
                <a:close/>
              </a:path>
              <a:path w="293370" h="308610">
                <a:moveTo>
                  <a:pt x="104354" y="285750"/>
                </a:moveTo>
                <a:lnTo>
                  <a:pt x="103256" y="285750"/>
                </a:lnTo>
                <a:lnTo>
                  <a:pt x="102409" y="286245"/>
                </a:lnTo>
                <a:lnTo>
                  <a:pt x="102055" y="287020"/>
                </a:lnTo>
                <a:lnTo>
                  <a:pt x="103836" y="287020"/>
                </a:lnTo>
                <a:lnTo>
                  <a:pt x="104354" y="285750"/>
                </a:lnTo>
                <a:close/>
              </a:path>
              <a:path w="293370" h="308610">
                <a:moveTo>
                  <a:pt x="105396" y="285750"/>
                </a:moveTo>
                <a:lnTo>
                  <a:pt x="104823" y="285750"/>
                </a:lnTo>
                <a:lnTo>
                  <a:pt x="104952" y="287020"/>
                </a:lnTo>
                <a:lnTo>
                  <a:pt x="105396" y="285750"/>
                </a:lnTo>
                <a:close/>
              </a:path>
              <a:path w="293370" h="308610">
                <a:moveTo>
                  <a:pt x="106852" y="285750"/>
                </a:moveTo>
                <a:lnTo>
                  <a:pt x="105396" y="285750"/>
                </a:lnTo>
                <a:lnTo>
                  <a:pt x="107090" y="287020"/>
                </a:lnTo>
                <a:lnTo>
                  <a:pt x="106852" y="285750"/>
                </a:lnTo>
                <a:close/>
              </a:path>
              <a:path w="293370" h="308610">
                <a:moveTo>
                  <a:pt x="96852" y="285750"/>
                </a:moveTo>
                <a:lnTo>
                  <a:pt x="95422" y="285750"/>
                </a:lnTo>
                <a:lnTo>
                  <a:pt x="95312" y="286245"/>
                </a:lnTo>
                <a:lnTo>
                  <a:pt x="95188" y="286994"/>
                </a:lnTo>
                <a:lnTo>
                  <a:pt x="96536" y="286304"/>
                </a:lnTo>
                <a:lnTo>
                  <a:pt x="96852" y="285750"/>
                </a:lnTo>
                <a:close/>
              </a:path>
              <a:path w="293370" h="308610">
                <a:moveTo>
                  <a:pt x="96852" y="285750"/>
                </a:moveTo>
                <a:lnTo>
                  <a:pt x="96536" y="286304"/>
                </a:lnTo>
                <a:lnTo>
                  <a:pt x="96868" y="286134"/>
                </a:lnTo>
                <a:lnTo>
                  <a:pt x="96852" y="285750"/>
                </a:lnTo>
                <a:close/>
              </a:path>
              <a:path w="293370" h="308610">
                <a:moveTo>
                  <a:pt x="102535" y="284480"/>
                </a:moveTo>
                <a:lnTo>
                  <a:pt x="101757" y="284480"/>
                </a:lnTo>
                <a:lnTo>
                  <a:pt x="102662" y="285750"/>
                </a:lnTo>
                <a:lnTo>
                  <a:pt x="102409" y="286245"/>
                </a:lnTo>
                <a:lnTo>
                  <a:pt x="103256" y="285750"/>
                </a:lnTo>
                <a:lnTo>
                  <a:pt x="102535" y="284480"/>
                </a:lnTo>
                <a:close/>
              </a:path>
              <a:path w="293370" h="308610">
                <a:moveTo>
                  <a:pt x="97618" y="285750"/>
                </a:moveTo>
                <a:lnTo>
                  <a:pt x="96852" y="285750"/>
                </a:lnTo>
                <a:lnTo>
                  <a:pt x="96868" y="286134"/>
                </a:lnTo>
                <a:lnTo>
                  <a:pt x="97618" y="285750"/>
                </a:lnTo>
                <a:close/>
              </a:path>
              <a:path w="293370" h="308610">
                <a:moveTo>
                  <a:pt x="85935" y="284480"/>
                </a:moveTo>
                <a:lnTo>
                  <a:pt x="84592" y="284480"/>
                </a:lnTo>
                <a:lnTo>
                  <a:pt x="83671" y="285750"/>
                </a:lnTo>
                <a:lnTo>
                  <a:pt x="86070" y="285750"/>
                </a:lnTo>
                <a:lnTo>
                  <a:pt x="85935" y="284480"/>
                </a:lnTo>
                <a:close/>
              </a:path>
              <a:path w="293370" h="308610">
                <a:moveTo>
                  <a:pt x="101757" y="284480"/>
                </a:moveTo>
                <a:lnTo>
                  <a:pt x="97541" y="284480"/>
                </a:lnTo>
                <a:lnTo>
                  <a:pt x="97773" y="285750"/>
                </a:lnTo>
                <a:lnTo>
                  <a:pt x="100752" y="285750"/>
                </a:lnTo>
                <a:lnTo>
                  <a:pt x="101757" y="284480"/>
                </a:lnTo>
                <a:close/>
              </a:path>
              <a:path w="293370" h="308610">
                <a:moveTo>
                  <a:pt x="96100" y="283210"/>
                </a:moveTo>
                <a:lnTo>
                  <a:pt x="94844" y="283210"/>
                </a:lnTo>
                <a:lnTo>
                  <a:pt x="94597" y="284480"/>
                </a:lnTo>
                <a:lnTo>
                  <a:pt x="95791" y="284480"/>
                </a:lnTo>
                <a:lnTo>
                  <a:pt x="96100" y="283210"/>
                </a:lnTo>
                <a:close/>
              </a:path>
              <a:path w="293370" h="308610">
                <a:moveTo>
                  <a:pt x="96758" y="284265"/>
                </a:moveTo>
                <a:lnTo>
                  <a:pt x="96203" y="284480"/>
                </a:lnTo>
                <a:lnTo>
                  <a:pt x="96787" y="284480"/>
                </a:lnTo>
                <a:lnTo>
                  <a:pt x="96758" y="284265"/>
                </a:lnTo>
                <a:close/>
              </a:path>
              <a:path w="293370" h="308610">
                <a:moveTo>
                  <a:pt x="102617" y="281939"/>
                </a:moveTo>
                <a:lnTo>
                  <a:pt x="99648" y="281939"/>
                </a:lnTo>
                <a:lnTo>
                  <a:pt x="99107" y="282870"/>
                </a:lnTo>
                <a:lnTo>
                  <a:pt x="99484" y="283210"/>
                </a:lnTo>
                <a:lnTo>
                  <a:pt x="98642" y="283535"/>
                </a:lnTo>
                <a:lnTo>
                  <a:pt x="97866" y="284480"/>
                </a:lnTo>
                <a:lnTo>
                  <a:pt x="103311" y="284480"/>
                </a:lnTo>
                <a:lnTo>
                  <a:pt x="102617" y="281939"/>
                </a:lnTo>
                <a:close/>
              </a:path>
              <a:path w="293370" h="308610">
                <a:moveTo>
                  <a:pt x="105060" y="280670"/>
                </a:moveTo>
                <a:lnTo>
                  <a:pt x="104787" y="283210"/>
                </a:lnTo>
                <a:lnTo>
                  <a:pt x="103311" y="284480"/>
                </a:lnTo>
                <a:lnTo>
                  <a:pt x="105020" y="283414"/>
                </a:lnTo>
                <a:lnTo>
                  <a:pt x="104998" y="283210"/>
                </a:lnTo>
                <a:lnTo>
                  <a:pt x="105691" y="283210"/>
                </a:lnTo>
                <a:lnTo>
                  <a:pt x="105214" y="281939"/>
                </a:lnTo>
                <a:lnTo>
                  <a:pt x="105060" y="280670"/>
                </a:lnTo>
                <a:close/>
              </a:path>
              <a:path w="293370" h="308610">
                <a:moveTo>
                  <a:pt x="105331" y="283210"/>
                </a:moveTo>
                <a:lnTo>
                  <a:pt x="105020" y="283414"/>
                </a:lnTo>
                <a:lnTo>
                  <a:pt x="105133" y="284480"/>
                </a:lnTo>
                <a:lnTo>
                  <a:pt x="105331" y="283210"/>
                </a:lnTo>
                <a:close/>
              </a:path>
              <a:path w="293370" h="308610">
                <a:moveTo>
                  <a:pt x="106756" y="280670"/>
                </a:moveTo>
                <a:lnTo>
                  <a:pt x="106498" y="280670"/>
                </a:lnTo>
                <a:lnTo>
                  <a:pt x="106954" y="281939"/>
                </a:lnTo>
                <a:lnTo>
                  <a:pt x="106644" y="283210"/>
                </a:lnTo>
                <a:lnTo>
                  <a:pt x="105900" y="283210"/>
                </a:lnTo>
                <a:lnTo>
                  <a:pt x="107198" y="284480"/>
                </a:lnTo>
                <a:lnTo>
                  <a:pt x="107434" y="281882"/>
                </a:lnTo>
                <a:lnTo>
                  <a:pt x="106756" y="280670"/>
                </a:lnTo>
                <a:close/>
              </a:path>
              <a:path w="293370" h="308610">
                <a:moveTo>
                  <a:pt x="98075" y="281939"/>
                </a:moveTo>
                <a:lnTo>
                  <a:pt x="96442" y="281939"/>
                </a:lnTo>
                <a:lnTo>
                  <a:pt x="96758" y="284265"/>
                </a:lnTo>
                <a:lnTo>
                  <a:pt x="98642" y="283535"/>
                </a:lnTo>
                <a:lnTo>
                  <a:pt x="98910" y="283210"/>
                </a:lnTo>
                <a:lnTo>
                  <a:pt x="99107" y="282870"/>
                </a:lnTo>
                <a:lnTo>
                  <a:pt x="98075" y="281939"/>
                </a:lnTo>
                <a:close/>
              </a:path>
              <a:path w="293370" h="308610">
                <a:moveTo>
                  <a:pt x="99107" y="282870"/>
                </a:moveTo>
                <a:lnTo>
                  <a:pt x="98910" y="283210"/>
                </a:lnTo>
                <a:lnTo>
                  <a:pt x="98642" y="283535"/>
                </a:lnTo>
                <a:lnTo>
                  <a:pt x="99484" y="283210"/>
                </a:lnTo>
                <a:lnTo>
                  <a:pt x="99107" y="282870"/>
                </a:lnTo>
                <a:close/>
              </a:path>
              <a:path w="293370" h="308610">
                <a:moveTo>
                  <a:pt x="89482" y="281939"/>
                </a:moveTo>
                <a:lnTo>
                  <a:pt x="86894" y="281939"/>
                </a:lnTo>
                <a:lnTo>
                  <a:pt x="86744" y="283210"/>
                </a:lnTo>
                <a:lnTo>
                  <a:pt x="90507" y="283210"/>
                </a:lnTo>
                <a:lnTo>
                  <a:pt x="89482" y="281939"/>
                </a:lnTo>
                <a:close/>
              </a:path>
              <a:path w="293370" h="308610">
                <a:moveTo>
                  <a:pt x="94094" y="280670"/>
                </a:moveTo>
                <a:lnTo>
                  <a:pt x="93742" y="281939"/>
                </a:lnTo>
                <a:lnTo>
                  <a:pt x="94225" y="283210"/>
                </a:lnTo>
                <a:lnTo>
                  <a:pt x="94500" y="283210"/>
                </a:lnTo>
                <a:lnTo>
                  <a:pt x="93992" y="281939"/>
                </a:lnTo>
                <a:lnTo>
                  <a:pt x="94094" y="280670"/>
                </a:lnTo>
                <a:close/>
              </a:path>
              <a:path w="293370" h="308610">
                <a:moveTo>
                  <a:pt x="95524" y="281939"/>
                </a:moveTo>
                <a:lnTo>
                  <a:pt x="94500" y="283210"/>
                </a:lnTo>
                <a:lnTo>
                  <a:pt x="95308" y="283210"/>
                </a:lnTo>
                <a:lnTo>
                  <a:pt x="95524" y="281939"/>
                </a:lnTo>
                <a:close/>
              </a:path>
              <a:path w="293370" h="308610">
                <a:moveTo>
                  <a:pt x="94837" y="280485"/>
                </a:moveTo>
                <a:lnTo>
                  <a:pt x="95025" y="281939"/>
                </a:lnTo>
                <a:lnTo>
                  <a:pt x="96184" y="280899"/>
                </a:lnTo>
                <a:lnTo>
                  <a:pt x="95957" y="280670"/>
                </a:lnTo>
                <a:lnTo>
                  <a:pt x="95006" y="280670"/>
                </a:lnTo>
                <a:lnTo>
                  <a:pt x="94837" y="280485"/>
                </a:lnTo>
                <a:close/>
              </a:path>
              <a:path w="293370" h="308610">
                <a:moveTo>
                  <a:pt x="96394" y="281110"/>
                </a:moveTo>
                <a:lnTo>
                  <a:pt x="96309" y="281939"/>
                </a:lnTo>
                <a:lnTo>
                  <a:pt x="97217" y="281939"/>
                </a:lnTo>
                <a:lnTo>
                  <a:pt x="96394" y="281110"/>
                </a:lnTo>
                <a:close/>
              </a:path>
              <a:path w="293370" h="308610">
                <a:moveTo>
                  <a:pt x="97424" y="280670"/>
                </a:moveTo>
                <a:lnTo>
                  <a:pt x="96991" y="280670"/>
                </a:lnTo>
                <a:lnTo>
                  <a:pt x="97217" y="281939"/>
                </a:lnTo>
                <a:lnTo>
                  <a:pt x="98022" y="281939"/>
                </a:lnTo>
                <a:lnTo>
                  <a:pt x="97937" y="281110"/>
                </a:lnTo>
                <a:lnTo>
                  <a:pt x="97424" y="280670"/>
                </a:lnTo>
                <a:close/>
              </a:path>
              <a:path w="293370" h="308610">
                <a:moveTo>
                  <a:pt x="99966" y="280670"/>
                </a:moveTo>
                <a:lnTo>
                  <a:pt x="98017" y="280670"/>
                </a:lnTo>
                <a:lnTo>
                  <a:pt x="98019" y="281180"/>
                </a:lnTo>
                <a:lnTo>
                  <a:pt x="98903" y="281939"/>
                </a:lnTo>
                <a:lnTo>
                  <a:pt x="99932" y="281939"/>
                </a:lnTo>
                <a:lnTo>
                  <a:pt x="99966" y="280670"/>
                </a:lnTo>
                <a:close/>
              </a:path>
              <a:path w="293370" h="308610">
                <a:moveTo>
                  <a:pt x="101907" y="280670"/>
                </a:moveTo>
                <a:lnTo>
                  <a:pt x="99932" y="281939"/>
                </a:lnTo>
                <a:lnTo>
                  <a:pt x="101406" y="281939"/>
                </a:lnTo>
                <a:lnTo>
                  <a:pt x="101907" y="280670"/>
                </a:lnTo>
                <a:close/>
              </a:path>
              <a:path w="293370" h="308610">
                <a:moveTo>
                  <a:pt x="105271" y="279400"/>
                </a:moveTo>
                <a:lnTo>
                  <a:pt x="103160" y="279400"/>
                </a:lnTo>
                <a:lnTo>
                  <a:pt x="104204" y="280670"/>
                </a:lnTo>
                <a:lnTo>
                  <a:pt x="102436" y="280670"/>
                </a:lnTo>
                <a:lnTo>
                  <a:pt x="102638" y="281939"/>
                </a:lnTo>
                <a:lnTo>
                  <a:pt x="104095" y="281939"/>
                </a:lnTo>
                <a:lnTo>
                  <a:pt x="105055" y="280670"/>
                </a:lnTo>
                <a:lnTo>
                  <a:pt x="105271" y="279400"/>
                </a:lnTo>
                <a:close/>
              </a:path>
              <a:path w="293370" h="308610">
                <a:moveTo>
                  <a:pt x="107490" y="279400"/>
                </a:moveTo>
                <a:lnTo>
                  <a:pt x="106603" y="279400"/>
                </a:lnTo>
                <a:lnTo>
                  <a:pt x="107446" y="281882"/>
                </a:lnTo>
                <a:lnTo>
                  <a:pt x="107942" y="280899"/>
                </a:lnTo>
                <a:lnTo>
                  <a:pt x="107975" y="280485"/>
                </a:lnTo>
                <a:lnTo>
                  <a:pt x="107490" y="279400"/>
                </a:lnTo>
                <a:close/>
              </a:path>
              <a:path w="293370" h="308610">
                <a:moveTo>
                  <a:pt x="98017" y="280670"/>
                </a:moveTo>
                <a:lnTo>
                  <a:pt x="97424" y="280670"/>
                </a:lnTo>
                <a:lnTo>
                  <a:pt x="98019" y="281180"/>
                </a:lnTo>
                <a:lnTo>
                  <a:pt x="98017" y="280670"/>
                </a:lnTo>
                <a:close/>
              </a:path>
              <a:path w="293370" h="308610">
                <a:moveTo>
                  <a:pt x="96439" y="280670"/>
                </a:moveTo>
                <a:lnTo>
                  <a:pt x="96184" y="280899"/>
                </a:lnTo>
                <a:lnTo>
                  <a:pt x="96394" y="281110"/>
                </a:lnTo>
                <a:lnTo>
                  <a:pt x="96439" y="280670"/>
                </a:lnTo>
                <a:close/>
              </a:path>
              <a:path w="293370" h="308610">
                <a:moveTo>
                  <a:pt x="94697" y="279400"/>
                </a:moveTo>
                <a:lnTo>
                  <a:pt x="94837" y="280485"/>
                </a:lnTo>
                <a:lnTo>
                  <a:pt x="95006" y="280670"/>
                </a:lnTo>
                <a:lnTo>
                  <a:pt x="95957" y="280670"/>
                </a:lnTo>
                <a:lnTo>
                  <a:pt x="94697" y="279400"/>
                </a:lnTo>
                <a:close/>
              </a:path>
              <a:path w="293370" h="308610">
                <a:moveTo>
                  <a:pt x="97155" y="279400"/>
                </a:moveTo>
                <a:lnTo>
                  <a:pt x="94697" y="279400"/>
                </a:lnTo>
                <a:lnTo>
                  <a:pt x="95957" y="280670"/>
                </a:lnTo>
                <a:lnTo>
                  <a:pt x="97369" y="280670"/>
                </a:lnTo>
                <a:lnTo>
                  <a:pt x="97235" y="279517"/>
                </a:lnTo>
                <a:close/>
              </a:path>
              <a:path w="293370" h="308610">
                <a:moveTo>
                  <a:pt x="98602" y="278945"/>
                </a:moveTo>
                <a:lnTo>
                  <a:pt x="98578" y="279400"/>
                </a:lnTo>
                <a:lnTo>
                  <a:pt x="97222" y="279400"/>
                </a:lnTo>
                <a:lnTo>
                  <a:pt x="98032" y="280670"/>
                </a:lnTo>
                <a:lnTo>
                  <a:pt x="98656" y="280670"/>
                </a:lnTo>
                <a:lnTo>
                  <a:pt x="98602" y="278945"/>
                </a:lnTo>
                <a:close/>
              </a:path>
              <a:path w="293370" h="308610">
                <a:moveTo>
                  <a:pt x="98752" y="280606"/>
                </a:moveTo>
                <a:close/>
              </a:path>
              <a:path w="293370" h="308610">
                <a:moveTo>
                  <a:pt x="103160" y="279400"/>
                </a:moveTo>
                <a:lnTo>
                  <a:pt x="101607" y="279400"/>
                </a:lnTo>
                <a:lnTo>
                  <a:pt x="102966" y="280670"/>
                </a:lnTo>
                <a:lnTo>
                  <a:pt x="103160" y="279400"/>
                </a:lnTo>
                <a:close/>
              </a:path>
              <a:path w="293370" h="308610">
                <a:moveTo>
                  <a:pt x="110333" y="278130"/>
                </a:moveTo>
                <a:lnTo>
                  <a:pt x="109707" y="280670"/>
                </a:lnTo>
                <a:lnTo>
                  <a:pt x="110845" y="280670"/>
                </a:lnTo>
                <a:lnTo>
                  <a:pt x="111417" y="279400"/>
                </a:lnTo>
                <a:lnTo>
                  <a:pt x="112097" y="279400"/>
                </a:lnTo>
                <a:lnTo>
                  <a:pt x="111036" y="278447"/>
                </a:lnTo>
                <a:lnTo>
                  <a:pt x="110333" y="278130"/>
                </a:lnTo>
                <a:close/>
              </a:path>
              <a:path w="293370" h="308610">
                <a:moveTo>
                  <a:pt x="119136" y="274320"/>
                </a:moveTo>
                <a:lnTo>
                  <a:pt x="115084" y="279400"/>
                </a:lnTo>
                <a:lnTo>
                  <a:pt x="114231" y="279400"/>
                </a:lnTo>
                <a:lnTo>
                  <a:pt x="112713" y="280670"/>
                </a:lnTo>
                <a:lnTo>
                  <a:pt x="117033" y="280670"/>
                </a:lnTo>
                <a:lnTo>
                  <a:pt x="117816" y="276860"/>
                </a:lnTo>
                <a:lnTo>
                  <a:pt x="121066" y="276860"/>
                </a:lnTo>
                <a:lnTo>
                  <a:pt x="119136" y="274320"/>
                </a:lnTo>
                <a:close/>
              </a:path>
              <a:path w="293370" h="308610">
                <a:moveTo>
                  <a:pt x="100596" y="279400"/>
                </a:moveTo>
                <a:lnTo>
                  <a:pt x="99555" y="279400"/>
                </a:lnTo>
                <a:lnTo>
                  <a:pt x="98752" y="280606"/>
                </a:lnTo>
                <a:lnTo>
                  <a:pt x="100596" y="279400"/>
                </a:lnTo>
                <a:close/>
              </a:path>
              <a:path w="293370" h="308610">
                <a:moveTo>
                  <a:pt x="102849" y="275589"/>
                </a:moveTo>
                <a:lnTo>
                  <a:pt x="98530" y="275589"/>
                </a:lnTo>
                <a:lnTo>
                  <a:pt x="96693" y="278130"/>
                </a:lnTo>
                <a:lnTo>
                  <a:pt x="93571" y="279097"/>
                </a:lnTo>
                <a:lnTo>
                  <a:pt x="94837" y="280485"/>
                </a:lnTo>
                <a:lnTo>
                  <a:pt x="94697" y="279400"/>
                </a:lnTo>
                <a:lnTo>
                  <a:pt x="96393" y="279400"/>
                </a:lnTo>
                <a:lnTo>
                  <a:pt x="97873" y="278130"/>
                </a:lnTo>
                <a:lnTo>
                  <a:pt x="98645" y="278130"/>
                </a:lnTo>
                <a:lnTo>
                  <a:pt x="98713" y="276860"/>
                </a:lnTo>
                <a:lnTo>
                  <a:pt x="102758" y="276860"/>
                </a:lnTo>
                <a:lnTo>
                  <a:pt x="102849" y="275589"/>
                </a:lnTo>
                <a:close/>
              </a:path>
              <a:path w="293370" h="308610">
                <a:moveTo>
                  <a:pt x="97222" y="279400"/>
                </a:moveTo>
                <a:close/>
              </a:path>
              <a:path w="293370" h="308610">
                <a:moveTo>
                  <a:pt x="93144" y="278628"/>
                </a:moveTo>
                <a:lnTo>
                  <a:pt x="92594" y="279400"/>
                </a:lnTo>
                <a:lnTo>
                  <a:pt x="93571" y="279097"/>
                </a:lnTo>
                <a:lnTo>
                  <a:pt x="93144" y="278628"/>
                </a:lnTo>
                <a:close/>
              </a:path>
              <a:path w="293370" h="308610">
                <a:moveTo>
                  <a:pt x="98050" y="278447"/>
                </a:moveTo>
                <a:lnTo>
                  <a:pt x="97226" y="279400"/>
                </a:lnTo>
                <a:lnTo>
                  <a:pt x="98578" y="279400"/>
                </a:lnTo>
                <a:lnTo>
                  <a:pt x="98050" y="278447"/>
                </a:lnTo>
                <a:close/>
              </a:path>
              <a:path w="293370" h="308610">
                <a:moveTo>
                  <a:pt x="98324" y="278130"/>
                </a:moveTo>
                <a:lnTo>
                  <a:pt x="98150" y="278628"/>
                </a:lnTo>
                <a:lnTo>
                  <a:pt x="98578" y="279400"/>
                </a:lnTo>
                <a:lnTo>
                  <a:pt x="98494" y="278628"/>
                </a:lnTo>
                <a:lnTo>
                  <a:pt x="98324" y="278130"/>
                </a:lnTo>
                <a:close/>
              </a:path>
              <a:path w="293370" h="308610">
                <a:moveTo>
                  <a:pt x="101009" y="278130"/>
                </a:moveTo>
                <a:lnTo>
                  <a:pt x="98645" y="278130"/>
                </a:lnTo>
                <a:lnTo>
                  <a:pt x="100596" y="279400"/>
                </a:lnTo>
                <a:lnTo>
                  <a:pt x="100918" y="279400"/>
                </a:lnTo>
                <a:lnTo>
                  <a:pt x="101009" y="278130"/>
                </a:lnTo>
                <a:close/>
              </a:path>
              <a:path w="293370" h="308610">
                <a:moveTo>
                  <a:pt x="101855" y="278247"/>
                </a:moveTo>
                <a:lnTo>
                  <a:pt x="101981" y="279400"/>
                </a:lnTo>
                <a:lnTo>
                  <a:pt x="102952" y="279400"/>
                </a:lnTo>
                <a:lnTo>
                  <a:pt x="101855" y="278247"/>
                </a:lnTo>
                <a:close/>
              </a:path>
              <a:path w="293370" h="308610">
                <a:moveTo>
                  <a:pt x="109514" y="275589"/>
                </a:moveTo>
                <a:lnTo>
                  <a:pt x="103610" y="275589"/>
                </a:lnTo>
                <a:lnTo>
                  <a:pt x="104729" y="276860"/>
                </a:lnTo>
                <a:lnTo>
                  <a:pt x="102952" y="279400"/>
                </a:lnTo>
                <a:lnTo>
                  <a:pt x="106127" y="279400"/>
                </a:lnTo>
                <a:lnTo>
                  <a:pt x="108383" y="278130"/>
                </a:lnTo>
                <a:lnTo>
                  <a:pt x="109776" y="278130"/>
                </a:lnTo>
                <a:lnTo>
                  <a:pt x="107419" y="276860"/>
                </a:lnTo>
                <a:lnTo>
                  <a:pt x="109514" y="275589"/>
                </a:lnTo>
                <a:close/>
              </a:path>
              <a:path w="293370" h="308610">
                <a:moveTo>
                  <a:pt x="109776" y="278130"/>
                </a:moveTo>
                <a:lnTo>
                  <a:pt x="108383" y="278130"/>
                </a:lnTo>
                <a:lnTo>
                  <a:pt x="109079" y="279400"/>
                </a:lnTo>
                <a:lnTo>
                  <a:pt x="109776" y="278130"/>
                </a:lnTo>
                <a:close/>
              </a:path>
              <a:path w="293370" h="308610">
                <a:moveTo>
                  <a:pt x="111048" y="278452"/>
                </a:moveTo>
                <a:lnTo>
                  <a:pt x="112097" y="279400"/>
                </a:lnTo>
                <a:lnTo>
                  <a:pt x="111797" y="278791"/>
                </a:lnTo>
                <a:lnTo>
                  <a:pt x="111048" y="278452"/>
                </a:lnTo>
                <a:close/>
              </a:path>
              <a:path w="293370" h="308610">
                <a:moveTo>
                  <a:pt x="111797" y="278791"/>
                </a:moveTo>
                <a:lnTo>
                  <a:pt x="112097" y="279400"/>
                </a:lnTo>
                <a:lnTo>
                  <a:pt x="113144" y="279400"/>
                </a:lnTo>
                <a:lnTo>
                  <a:pt x="111797" y="278791"/>
                </a:lnTo>
                <a:close/>
              </a:path>
              <a:path w="293370" h="308610">
                <a:moveTo>
                  <a:pt x="113518" y="276860"/>
                </a:moveTo>
                <a:lnTo>
                  <a:pt x="113144" y="279400"/>
                </a:lnTo>
                <a:lnTo>
                  <a:pt x="115084" y="279400"/>
                </a:lnTo>
                <a:lnTo>
                  <a:pt x="113518" y="276860"/>
                </a:lnTo>
                <a:close/>
              </a:path>
              <a:path w="293370" h="308610">
                <a:moveTo>
                  <a:pt x="98422" y="278130"/>
                </a:moveTo>
                <a:lnTo>
                  <a:pt x="98602" y="278945"/>
                </a:lnTo>
                <a:lnTo>
                  <a:pt x="98623" y="278247"/>
                </a:lnTo>
                <a:lnTo>
                  <a:pt x="98422" y="278130"/>
                </a:lnTo>
                <a:close/>
              </a:path>
              <a:path w="293370" h="308610">
                <a:moveTo>
                  <a:pt x="111471" y="278130"/>
                </a:moveTo>
                <a:lnTo>
                  <a:pt x="110690" y="278130"/>
                </a:lnTo>
                <a:lnTo>
                  <a:pt x="111048" y="278452"/>
                </a:lnTo>
                <a:lnTo>
                  <a:pt x="111797" y="278791"/>
                </a:lnTo>
                <a:lnTo>
                  <a:pt x="111471" y="278130"/>
                </a:lnTo>
                <a:close/>
              </a:path>
              <a:path w="293370" h="308610">
                <a:moveTo>
                  <a:pt x="92697" y="275589"/>
                </a:moveTo>
                <a:lnTo>
                  <a:pt x="90371" y="275589"/>
                </a:lnTo>
                <a:lnTo>
                  <a:pt x="93144" y="278628"/>
                </a:lnTo>
                <a:lnTo>
                  <a:pt x="94404" y="276860"/>
                </a:lnTo>
                <a:lnTo>
                  <a:pt x="92810" y="276860"/>
                </a:lnTo>
                <a:lnTo>
                  <a:pt x="92697" y="275589"/>
                </a:lnTo>
                <a:close/>
              </a:path>
              <a:path w="293370" h="308610">
                <a:moveTo>
                  <a:pt x="98324" y="278130"/>
                </a:moveTo>
                <a:lnTo>
                  <a:pt x="97873" y="278130"/>
                </a:lnTo>
                <a:lnTo>
                  <a:pt x="98050" y="278447"/>
                </a:lnTo>
                <a:lnTo>
                  <a:pt x="98324" y="278130"/>
                </a:lnTo>
                <a:close/>
              </a:path>
              <a:path w="293370" h="308610">
                <a:moveTo>
                  <a:pt x="98645" y="278130"/>
                </a:moveTo>
                <a:lnTo>
                  <a:pt x="98422" y="278130"/>
                </a:lnTo>
                <a:lnTo>
                  <a:pt x="98639" y="278256"/>
                </a:lnTo>
                <a:close/>
              </a:path>
              <a:path w="293370" h="308610">
                <a:moveTo>
                  <a:pt x="101842" y="278130"/>
                </a:moveTo>
                <a:close/>
              </a:path>
              <a:path w="293370" h="308610">
                <a:moveTo>
                  <a:pt x="93450" y="273050"/>
                </a:moveTo>
                <a:lnTo>
                  <a:pt x="84513" y="273050"/>
                </a:lnTo>
                <a:lnTo>
                  <a:pt x="83935" y="274320"/>
                </a:lnTo>
                <a:lnTo>
                  <a:pt x="82270" y="274320"/>
                </a:lnTo>
                <a:lnTo>
                  <a:pt x="71098" y="276860"/>
                </a:lnTo>
                <a:lnTo>
                  <a:pt x="64909" y="278130"/>
                </a:lnTo>
                <a:lnTo>
                  <a:pt x="70560" y="278130"/>
                </a:lnTo>
                <a:lnTo>
                  <a:pt x="82468" y="275589"/>
                </a:lnTo>
                <a:lnTo>
                  <a:pt x="94353" y="275589"/>
                </a:lnTo>
                <a:lnTo>
                  <a:pt x="94972" y="274394"/>
                </a:lnTo>
                <a:lnTo>
                  <a:pt x="93450" y="273050"/>
                </a:lnTo>
                <a:close/>
              </a:path>
              <a:path w="293370" h="308610">
                <a:moveTo>
                  <a:pt x="102758" y="276860"/>
                </a:moveTo>
                <a:lnTo>
                  <a:pt x="100148" y="276860"/>
                </a:lnTo>
                <a:lnTo>
                  <a:pt x="100078" y="278130"/>
                </a:lnTo>
                <a:lnTo>
                  <a:pt x="101743" y="278130"/>
                </a:lnTo>
                <a:lnTo>
                  <a:pt x="102758" y="276860"/>
                </a:lnTo>
                <a:close/>
              </a:path>
              <a:path w="293370" h="308610">
                <a:moveTo>
                  <a:pt x="110615" y="277979"/>
                </a:moveTo>
                <a:lnTo>
                  <a:pt x="110545" y="278130"/>
                </a:lnTo>
                <a:lnTo>
                  <a:pt x="110690" y="278130"/>
                </a:lnTo>
                <a:lnTo>
                  <a:pt x="110615" y="277979"/>
                </a:lnTo>
                <a:close/>
              </a:path>
              <a:path w="293370" h="308610">
                <a:moveTo>
                  <a:pt x="111831" y="275589"/>
                </a:moveTo>
                <a:lnTo>
                  <a:pt x="111423" y="278130"/>
                </a:lnTo>
                <a:lnTo>
                  <a:pt x="112287" y="276860"/>
                </a:lnTo>
                <a:lnTo>
                  <a:pt x="111831" y="275589"/>
                </a:lnTo>
                <a:close/>
              </a:path>
              <a:path w="293370" h="308610">
                <a:moveTo>
                  <a:pt x="112301" y="274320"/>
                </a:moveTo>
                <a:lnTo>
                  <a:pt x="105176" y="274320"/>
                </a:lnTo>
                <a:lnTo>
                  <a:pt x="105374" y="275589"/>
                </a:lnTo>
                <a:lnTo>
                  <a:pt x="109514" y="275589"/>
                </a:lnTo>
                <a:lnTo>
                  <a:pt x="109935" y="276860"/>
                </a:lnTo>
                <a:lnTo>
                  <a:pt x="110615" y="277979"/>
                </a:lnTo>
                <a:lnTo>
                  <a:pt x="112301" y="274320"/>
                </a:lnTo>
                <a:close/>
              </a:path>
              <a:path w="293370" h="308610">
                <a:moveTo>
                  <a:pt x="101351" y="248920"/>
                </a:moveTo>
                <a:lnTo>
                  <a:pt x="48374" y="248920"/>
                </a:lnTo>
                <a:lnTo>
                  <a:pt x="48557" y="251460"/>
                </a:lnTo>
                <a:lnTo>
                  <a:pt x="51225" y="255270"/>
                </a:lnTo>
                <a:lnTo>
                  <a:pt x="49565" y="261290"/>
                </a:lnTo>
                <a:lnTo>
                  <a:pt x="49467" y="262889"/>
                </a:lnTo>
                <a:lnTo>
                  <a:pt x="49517" y="263294"/>
                </a:lnTo>
                <a:lnTo>
                  <a:pt x="51592" y="265430"/>
                </a:lnTo>
                <a:lnTo>
                  <a:pt x="51871" y="265430"/>
                </a:lnTo>
                <a:lnTo>
                  <a:pt x="52904" y="267970"/>
                </a:lnTo>
                <a:lnTo>
                  <a:pt x="53464" y="270510"/>
                </a:lnTo>
                <a:lnTo>
                  <a:pt x="53317" y="273050"/>
                </a:lnTo>
                <a:lnTo>
                  <a:pt x="52149" y="274129"/>
                </a:lnTo>
                <a:lnTo>
                  <a:pt x="52188" y="274320"/>
                </a:lnTo>
                <a:lnTo>
                  <a:pt x="52382" y="276860"/>
                </a:lnTo>
                <a:lnTo>
                  <a:pt x="54502" y="275589"/>
                </a:lnTo>
                <a:lnTo>
                  <a:pt x="64146" y="275589"/>
                </a:lnTo>
                <a:lnTo>
                  <a:pt x="64058" y="274320"/>
                </a:lnTo>
                <a:lnTo>
                  <a:pt x="67962" y="273050"/>
                </a:lnTo>
                <a:lnTo>
                  <a:pt x="63860" y="273050"/>
                </a:lnTo>
                <a:lnTo>
                  <a:pt x="64651" y="271780"/>
                </a:lnTo>
                <a:lnTo>
                  <a:pt x="63571" y="269239"/>
                </a:lnTo>
                <a:lnTo>
                  <a:pt x="63590" y="267970"/>
                </a:lnTo>
                <a:lnTo>
                  <a:pt x="61601" y="267970"/>
                </a:lnTo>
                <a:lnTo>
                  <a:pt x="62485" y="263569"/>
                </a:lnTo>
                <a:lnTo>
                  <a:pt x="61851" y="262889"/>
                </a:lnTo>
                <a:lnTo>
                  <a:pt x="62175" y="262034"/>
                </a:lnTo>
                <a:lnTo>
                  <a:pt x="62119" y="261290"/>
                </a:lnTo>
                <a:lnTo>
                  <a:pt x="60627" y="256539"/>
                </a:lnTo>
                <a:lnTo>
                  <a:pt x="62584" y="251460"/>
                </a:lnTo>
                <a:lnTo>
                  <a:pt x="66829" y="251460"/>
                </a:lnTo>
                <a:lnTo>
                  <a:pt x="67101" y="250189"/>
                </a:lnTo>
                <a:lnTo>
                  <a:pt x="101499" y="250189"/>
                </a:lnTo>
                <a:lnTo>
                  <a:pt x="101351" y="248920"/>
                </a:lnTo>
                <a:close/>
              </a:path>
              <a:path w="293370" h="308610">
                <a:moveTo>
                  <a:pt x="95309" y="275589"/>
                </a:moveTo>
                <a:lnTo>
                  <a:pt x="92810" y="276860"/>
                </a:lnTo>
                <a:lnTo>
                  <a:pt x="94404" y="276860"/>
                </a:lnTo>
                <a:lnTo>
                  <a:pt x="95309" y="275589"/>
                </a:lnTo>
                <a:close/>
              </a:path>
              <a:path w="293370" h="308610">
                <a:moveTo>
                  <a:pt x="122984" y="275631"/>
                </a:moveTo>
                <a:lnTo>
                  <a:pt x="122043" y="276860"/>
                </a:lnTo>
                <a:lnTo>
                  <a:pt x="123636" y="276543"/>
                </a:lnTo>
                <a:lnTo>
                  <a:pt x="122984" y="275631"/>
                </a:lnTo>
                <a:close/>
              </a:path>
              <a:path w="293370" h="308610">
                <a:moveTo>
                  <a:pt x="123915" y="276487"/>
                </a:moveTo>
                <a:lnTo>
                  <a:pt x="123636" y="276543"/>
                </a:lnTo>
                <a:lnTo>
                  <a:pt x="123863" y="276860"/>
                </a:lnTo>
                <a:lnTo>
                  <a:pt x="123915" y="276487"/>
                </a:lnTo>
                <a:close/>
              </a:path>
              <a:path w="293370" h="308610">
                <a:moveTo>
                  <a:pt x="124928" y="269239"/>
                </a:moveTo>
                <a:lnTo>
                  <a:pt x="123915" y="276487"/>
                </a:lnTo>
                <a:lnTo>
                  <a:pt x="128431" y="275589"/>
                </a:lnTo>
                <a:lnTo>
                  <a:pt x="130075" y="271780"/>
                </a:lnTo>
                <a:lnTo>
                  <a:pt x="127654" y="271780"/>
                </a:lnTo>
                <a:lnTo>
                  <a:pt x="124928" y="269239"/>
                </a:lnTo>
                <a:close/>
              </a:path>
              <a:path w="293370" h="308610">
                <a:moveTo>
                  <a:pt x="98118" y="271780"/>
                </a:moveTo>
                <a:lnTo>
                  <a:pt x="73981" y="271780"/>
                </a:lnTo>
                <a:lnTo>
                  <a:pt x="74076" y="273050"/>
                </a:lnTo>
                <a:lnTo>
                  <a:pt x="74327" y="274129"/>
                </a:lnTo>
                <a:lnTo>
                  <a:pt x="74421" y="274394"/>
                </a:lnTo>
                <a:lnTo>
                  <a:pt x="75210" y="275589"/>
                </a:lnTo>
                <a:lnTo>
                  <a:pt x="77635" y="274320"/>
                </a:lnTo>
                <a:lnTo>
                  <a:pt x="80408" y="274320"/>
                </a:lnTo>
                <a:lnTo>
                  <a:pt x="83436" y="273050"/>
                </a:lnTo>
                <a:lnTo>
                  <a:pt x="98826" y="273050"/>
                </a:lnTo>
                <a:lnTo>
                  <a:pt x="98118" y="271780"/>
                </a:lnTo>
                <a:close/>
              </a:path>
              <a:path w="293370" h="308610">
                <a:moveTo>
                  <a:pt x="95033" y="274394"/>
                </a:moveTo>
                <a:lnTo>
                  <a:pt x="95385" y="275589"/>
                </a:lnTo>
                <a:lnTo>
                  <a:pt x="96441" y="275589"/>
                </a:lnTo>
                <a:lnTo>
                  <a:pt x="95033" y="274394"/>
                </a:lnTo>
                <a:close/>
              </a:path>
              <a:path w="293370" h="308610">
                <a:moveTo>
                  <a:pt x="119654" y="270510"/>
                </a:moveTo>
                <a:lnTo>
                  <a:pt x="103032" y="270510"/>
                </a:lnTo>
                <a:lnTo>
                  <a:pt x="103113" y="271780"/>
                </a:lnTo>
                <a:lnTo>
                  <a:pt x="101208" y="271780"/>
                </a:lnTo>
                <a:lnTo>
                  <a:pt x="99928" y="273050"/>
                </a:lnTo>
                <a:lnTo>
                  <a:pt x="102524" y="273050"/>
                </a:lnTo>
                <a:lnTo>
                  <a:pt x="102549" y="274358"/>
                </a:lnTo>
                <a:lnTo>
                  <a:pt x="100199" y="275589"/>
                </a:lnTo>
                <a:lnTo>
                  <a:pt x="103637" y="275589"/>
                </a:lnTo>
                <a:lnTo>
                  <a:pt x="103511" y="274320"/>
                </a:lnTo>
                <a:lnTo>
                  <a:pt x="112301" y="274320"/>
                </a:lnTo>
                <a:lnTo>
                  <a:pt x="112886" y="273050"/>
                </a:lnTo>
                <a:lnTo>
                  <a:pt x="118699" y="271780"/>
                </a:lnTo>
                <a:lnTo>
                  <a:pt x="119654" y="270510"/>
                </a:lnTo>
                <a:close/>
              </a:path>
              <a:path w="293370" h="308610">
                <a:moveTo>
                  <a:pt x="105176" y="274320"/>
                </a:moveTo>
                <a:lnTo>
                  <a:pt x="104636" y="274320"/>
                </a:lnTo>
                <a:lnTo>
                  <a:pt x="104424" y="275589"/>
                </a:lnTo>
                <a:lnTo>
                  <a:pt x="105176" y="274320"/>
                </a:lnTo>
                <a:close/>
              </a:path>
              <a:path w="293370" h="308610">
                <a:moveTo>
                  <a:pt x="121137" y="273050"/>
                </a:moveTo>
                <a:lnTo>
                  <a:pt x="120409" y="274129"/>
                </a:lnTo>
                <a:lnTo>
                  <a:pt x="120363" y="274358"/>
                </a:lnTo>
                <a:lnTo>
                  <a:pt x="122924" y="275547"/>
                </a:lnTo>
                <a:lnTo>
                  <a:pt x="121137" y="273050"/>
                </a:lnTo>
                <a:close/>
              </a:path>
              <a:path w="293370" h="308610">
                <a:moveTo>
                  <a:pt x="51972" y="273252"/>
                </a:moveTo>
                <a:lnTo>
                  <a:pt x="51943" y="274320"/>
                </a:lnTo>
                <a:lnTo>
                  <a:pt x="52149" y="274129"/>
                </a:lnTo>
                <a:lnTo>
                  <a:pt x="51972" y="273252"/>
                </a:lnTo>
                <a:close/>
              </a:path>
              <a:path w="293370" h="308610">
                <a:moveTo>
                  <a:pt x="98826" y="273050"/>
                </a:moveTo>
                <a:lnTo>
                  <a:pt x="93450" y="273050"/>
                </a:lnTo>
                <a:lnTo>
                  <a:pt x="99533" y="274320"/>
                </a:lnTo>
                <a:lnTo>
                  <a:pt x="98826" y="273050"/>
                </a:lnTo>
                <a:close/>
              </a:path>
              <a:path w="293370" h="308610">
                <a:moveTo>
                  <a:pt x="99797" y="271780"/>
                </a:moveTo>
                <a:lnTo>
                  <a:pt x="99429" y="273050"/>
                </a:lnTo>
                <a:lnTo>
                  <a:pt x="99636" y="274320"/>
                </a:lnTo>
                <a:lnTo>
                  <a:pt x="102045" y="274320"/>
                </a:lnTo>
                <a:lnTo>
                  <a:pt x="101193" y="273050"/>
                </a:lnTo>
                <a:lnTo>
                  <a:pt x="99928" y="273050"/>
                </a:lnTo>
                <a:lnTo>
                  <a:pt x="99797" y="271780"/>
                </a:lnTo>
                <a:close/>
              </a:path>
              <a:path w="293370" h="308610">
                <a:moveTo>
                  <a:pt x="52048" y="270510"/>
                </a:moveTo>
                <a:lnTo>
                  <a:pt x="51454" y="271780"/>
                </a:lnTo>
                <a:lnTo>
                  <a:pt x="51931" y="273050"/>
                </a:lnTo>
                <a:lnTo>
                  <a:pt x="51972" y="273252"/>
                </a:lnTo>
                <a:lnTo>
                  <a:pt x="52048" y="270510"/>
                </a:lnTo>
                <a:close/>
              </a:path>
              <a:path w="293370" h="308610">
                <a:moveTo>
                  <a:pt x="66499" y="260350"/>
                </a:moveTo>
                <a:lnTo>
                  <a:pt x="65316" y="260350"/>
                </a:lnTo>
                <a:lnTo>
                  <a:pt x="66498" y="264160"/>
                </a:lnTo>
                <a:lnTo>
                  <a:pt x="65392" y="269239"/>
                </a:lnTo>
                <a:lnTo>
                  <a:pt x="65980" y="273050"/>
                </a:lnTo>
                <a:lnTo>
                  <a:pt x="67765" y="266700"/>
                </a:lnTo>
                <a:lnTo>
                  <a:pt x="66499" y="260350"/>
                </a:lnTo>
                <a:close/>
              </a:path>
              <a:path w="293370" h="308610">
                <a:moveTo>
                  <a:pt x="73981" y="271780"/>
                </a:moveTo>
                <a:lnTo>
                  <a:pt x="70493" y="271780"/>
                </a:lnTo>
                <a:lnTo>
                  <a:pt x="66626" y="273050"/>
                </a:lnTo>
                <a:lnTo>
                  <a:pt x="68888" y="273050"/>
                </a:lnTo>
                <a:lnTo>
                  <a:pt x="73981" y="271780"/>
                </a:lnTo>
                <a:close/>
              </a:path>
              <a:path w="293370" h="308610">
                <a:moveTo>
                  <a:pt x="102238" y="256539"/>
                </a:moveTo>
                <a:lnTo>
                  <a:pt x="69968" y="256539"/>
                </a:lnTo>
                <a:lnTo>
                  <a:pt x="71969" y="260350"/>
                </a:lnTo>
                <a:lnTo>
                  <a:pt x="72426" y="266700"/>
                </a:lnTo>
                <a:lnTo>
                  <a:pt x="73418" y="271780"/>
                </a:lnTo>
                <a:lnTo>
                  <a:pt x="100661" y="271780"/>
                </a:lnTo>
                <a:lnTo>
                  <a:pt x="99903" y="270510"/>
                </a:lnTo>
                <a:lnTo>
                  <a:pt x="119654" y="270510"/>
                </a:lnTo>
                <a:lnTo>
                  <a:pt x="122518" y="266700"/>
                </a:lnTo>
                <a:lnTo>
                  <a:pt x="125167" y="266700"/>
                </a:lnTo>
                <a:lnTo>
                  <a:pt x="127262" y="265430"/>
                </a:lnTo>
                <a:lnTo>
                  <a:pt x="133867" y="265430"/>
                </a:lnTo>
                <a:lnTo>
                  <a:pt x="134198" y="264160"/>
                </a:lnTo>
                <a:lnTo>
                  <a:pt x="143602" y="264160"/>
                </a:lnTo>
                <a:lnTo>
                  <a:pt x="144056" y="262889"/>
                </a:lnTo>
                <a:lnTo>
                  <a:pt x="102999" y="262889"/>
                </a:lnTo>
                <a:lnTo>
                  <a:pt x="102866" y="262034"/>
                </a:lnTo>
                <a:lnTo>
                  <a:pt x="102774" y="261620"/>
                </a:lnTo>
                <a:lnTo>
                  <a:pt x="102533" y="259080"/>
                </a:lnTo>
                <a:lnTo>
                  <a:pt x="102238" y="256539"/>
                </a:lnTo>
                <a:close/>
              </a:path>
              <a:path w="293370" h="308610">
                <a:moveTo>
                  <a:pt x="101800" y="270510"/>
                </a:moveTo>
                <a:lnTo>
                  <a:pt x="100661" y="271780"/>
                </a:lnTo>
                <a:lnTo>
                  <a:pt x="102144" y="271780"/>
                </a:lnTo>
                <a:lnTo>
                  <a:pt x="101800" y="270510"/>
                </a:lnTo>
                <a:close/>
              </a:path>
              <a:path w="293370" h="308610">
                <a:moveTo>
                  <a:pt x="134764" y="267970"/>
                </a:moveTo>
                <a:lnTo>
                  <a:pt x="127711" y="267970"/>
                </a:lnTo>
                <a:lnTo>
                  <a:pt x="127928" y="270510"/>
                </a:lnTo>
                <a:lnTo>
                  <a:pt x="128747" y="270510"/>
                </a:lnTo>
                <a:lnTo>
                  <a:pt x="127654" y="271780"/>
                </a:lnTo>
                <a:lnTo>
                  <a:pt x="130075" y="271780"/>
                </a:lnTo>
                <a:lnTo>
                  <a:pt x="135023" y="269239"/>
                </a:lnTo>
                <a:lnTo>
                  <a:pt x="134764" y="267970"/>
                </a:lnTo>
                <a:close/>
              </a:path>
              <a:path w="293370" h="308610">
                <a:moveTo>
                  <a:pt x="125167" y="266700"/>
                </a:moveTo>
                <a:lnTo>
                  <a:pt x="123795" y="266700"/>
                </a:lnTo>
                <a:lnTo>
                  <a:pt x="123549" y="269239"/>
                </a:lnTo>
                <a:lnTo>
                  <a:pt x="124426" y="269239"/>
                </a:lnTo>
                <a:lnTo>
                  <a:pt x="125167" y="266700"/>
                </a:lnTo>
                <a:close/>
              </a:path>
              <a:path w="293370" h="308610">
                <a:moveTo>
                  <a:pt x="133867" y="265430"/>
                </a:moveTo>
                <a:lnTo>
                  <a:pt x="131207" y="265430"/>
                </a:lnTo>
                <a:lnTo>
                  <a:pt x="131324" y="266700"/>
                </a:lnTo>
                <a:lnTo>
                  <a:pt x="131775" y="266700"/>
                </a:lnTo>
                <a:lnTo>
                  <a:pt x="130957" y="267970"/>
                </a:lnTo>
                <a:lnTo>
                  <a:pt x="133205" y="267970"/>
                </a:lnTo>
                <a:lnTo>
                  <a:pt x="133867" y="265430"/>
                </a:lnTo>
                <a:close/>
              </a:path>
              <a:path w="293370" h="308610">
                <a:moveTo>
                  <a:pt x="143602" y="264160"/>
                </a:moveTo>
                <a:lnTo>
                  <a:pt x="136980" y="264160"/>
                </a:lnTo>
                <a:lnTo>
                  <a:pt x="135647" y="265430"/>
                </a:lnTo>
                <a:lnTo>
                  <a:pt x="136770" y="266700"/>
                </a:lnTo>
                <a:lnTo>
                  <a:pt x="143149" y="265430"/>
                </a:lnTo>
                <a:lnTo>
                  <a:pt x="143602" y="264160"/>
                </a:lnTo>
                <a:close/>
              </a:path>
              <a:path w="293370" h="308610">
                <a:moveTo>
                  <a:pt x="66829" y="251460"/>
                </a:moveTo>
                <a:lnTo>
                  <a:pt x="62584" y="251460"/>
                </a:lnTo>
                <a:lnTo>
                  <a:pt x="64256" y="256539"/>
                </a:lnTo>
                <a:lnTo>
                  <a:pt x="62457" y="261290"/>
                </a:lnTo>
                <a:lnTo>
                  <a:pt x="62353" y="262034"/>
                </a:lnTo>
                <a:lnTo>
                  <a:pt x="62622" y="262889"/>
                </a:lnTo>
                <a:lnTo>
                  <a:pt x="62485" y="263569"/>
                </a:lnTo>
                <a:lnTo>
                  <a:pt x="64223" y="265430"/>
                </a:lnTo>
                <a:lnTo>
                  <a:pt x="65036" y="264160"/>
                </a:lnTo>
                <a:lnTo>
                  <a:pt x="63826" y="260350"/>
                </a:lnTo>
                <a:lnTo>
                  <a:pt x="66499" y="260350"/>
                </a:lnTo>
                <a:lnTo>
                  <a:pt x="65739" y="256539"/>
                </a:lnTo>
                <a:lnTo>
                  <a:pt x="66829" y="251460"/>
                </a:lnTo>
                <a:close/>
              </a:path>
              <a:path w="293370" h="308610">
                <a:moveTo>
                  <a:pt x="62272" y="261777"/>
                </a:moveTo>
                <a:lnTo>
                  <a:pt x="61851" y="262889"/>
                </a:lnTo>
                <a:lnTo>
                  <a:pt x="62485" y="263569"/>
                </a:lnTo>
                <a:lnTo>
                  <a:pt x="62622" y="262889"/>
                </a:lnTo>
                <a:lnTo>
                  <a:pt x="62272" y="261777"/>
                </a:lnTo>
                <a:close/>
              </a:path>
              <a:path w="293370" h="308610">
                <a:moveTo>
                  <a:pt x="49360" y="262034"/>
                </a:moveTo>
                <a:lnTo>
                  <a:pt x="49124" y="262889"/>
                </a:lnTo>
                <a:lnTo>
                  <a:pt x="49517" y="263294"/>
                </a:lnTo>
                <a:lnTo>
                  <a:pt x="49360" y="262034"/>
                </a:lnTo>
                <a:close/>
              </a:path>
              <a:path w="293370" h="308610">
                <a:moveTo>
                  <a:pt x="101499" y="250189"/>
                </a:moveTo>
                <a:lnTo>
                  <a:pt x="67101" y="250189"/>
                </a:lnTo>
                <a:lnTo>
                  <a:pt x="67682" y="255270"/>
                </a:lnTo>
                <a:lnTo>
                  <a:pt x="67233" y="259080"/>
                </a:lnTo>
                <a:lnTo>
                  <a:pt x="67190" y="260595"/>
                </a:lnTo>
                <a:lnTo>
                  <a:pt x="68188" y="262889"/>
                </a:lnTo>
                <a:lnTo>
                  <a:pt x="70698" y="262889"/>
                </a:lnTo>
                <a:lnTo>
                  <a:pt x="69968" y="256539"/>
                </a:lnTo>
                <a:lnTo>
                  <a:pt x="102238" y="256539"/>
                </a:lnTo>
                <a:lnTo>
                  <a:pt x="101499" y="250189"/>
                </a:lnTo>
                <a:close/>
              </a:path>
              <a:path w="293370" h="308610">
                <a:moveTo>
                  <a:pt x="103678" y="261620"/>
                </a:moveTo>
                <a:lnTo>
                  <a:pt x="102999" y="262889"/>
                </a:lnTo>
                <a:lnTo>
                  <a:pt x="105230" y="262889"/>
                </a:lnTo>
                <a:lnTo>
                  <a:pt x="103678" y="261620"/>
                </a:lnTo>
                <a:close/>
              </a:path>
              <a:path w="293370" h="308610">
                <a:moveTo>
                  <a:pt x="105524" y="260350"/>
                </a:moveTo>
                <a:lnTo>
                  <a:pt x="104791" y="260350"/>
                </a:lnTo>
                <a:lnTo>
                  <a:pt x="105230" y="262889"/>
                </a:lnTo>
                <a:lnTo>
                  <a:pt x="106615" y="262889"/>
                </a:lnTo>
                <a:lnTo>
                  <a:pt x="106573" y="261620"/>
                </a:lnTo>
                <a:lnTo>
                  <a:pt x="106385" y="261620"/>
                </a:lnTo>
                <a:lnTo>
                  <a:pt x="105524" y="260350"/>
                </a:lnTo>
                <a:close/>
              </a:path>
              <a:path w="293370" h="308610">
                <a:moveTo>
                  <a:pt x="151037" y="255270"/>
                </a:moveTo>
                <a:lnTo>
                  <a:pt x="112695" y="255270"/>
                </a:lnTo>
                <a:lnTo>
                  <a:pt x="111036" y="256539"/>
                </a:lnTo>
                <a:lnTo>
                  <a:pt x="113856" y="257810"/>
                </a:lnTo>
                <a:lnTo>
                  <a:pt x="112260" y="259080"/>
                </a:lnTo>
                <a:lnTo>
                  <a:pt x="107749" y="259080"/>
                </a:lnTo>
                <a:lnTo>
                  <a:pt x="108220" y="261620"/>
                </a:lnTo>
                <a:lnTo>
                  <a:pt x="106615" y="262889"/>
                </a:lnTo>
                <a:lnTo>
                  <a:pt x="144056" y="262889"/>
                </a:lnTo>
                <a:lnTo>
                  <a:pt x="144962" y="260350"/>
                </a:lnTo>
                <a:lnTo>
                  <a:pt x="151182" y="259080"/>
                </a:lnTo>
                <a:lnTo>
                  <a:pt x="152502" y="257810"/>
                </a:lnTo>
                <a:lnTo>
                  <a:pt x="151037" y="255270"/>
                </a:lnTo>
                <a:close/>
              </a:path>
              <a:path w="293370" h="308610">
                <a:moveTo>
                  <a:pt x="103436" y="260595"/>
                </a:moveTo>
                <a:lnTo>
                  <a:pt x="102774" y="261620"/>
                </a:lnTo>
                <a:lnTo>
                  <a:pt x="103624" y="260766"/>
                </a:lnTo>
                <a:lnTo>
                  <a:pt x="103436" y="260595"/>
                </a:lnTo>
                <a:close/>
              </a:path>
              <a:path w="293370" h="308610">
                <a:moveTo>
                  <a:pt x="103933" y="261046"/>
                </a:moveTo>
                <a:lnTo>
                  <a:pt x="103858" y="261620"/>
                </a:lnTo>
                <a:lnTo>
                  <a:pt x="104565" y="261620"/>
                </a:lnTo>
                <a:lnTo>
                  <a:pt x="103933" y="261046"/>
                </a:lnTo>
                <a:close/>
              </a:path>
              <a:path w="293370" h="308610">
                <a:moveTo>
                  <a:pt x="107749" y="259080"/>
                </a:moveTo>
                <a:lnTo>
                  <a:pt x="105924" y="259080"/>
                </a:lnTo>
                <a:lnTo>
                  <a:pt x="105524" y="260350"/>
                </a:lnTo>
                <a:lnTo>
                  <a:pt x="106385" y="261620"/>
                </a:lnTo>
                <a:lnTo>
                  <a:pt x="106562" y="261290"/>
                </a:lnTo>
                <a:lnTo>
                  <a:pt x="106531" y="260350"/>
                </a:lnTo>
                <a:lnTo>
                  <a:pt x="107067" y="260350"/>
                </a:lnTo>
                <a:lnTo>
                  <a:pt x="107749" y="259080"/>
                </a:lnTo>
                <a:close/>
              </a:path>
              <a:path w="293370" h="308610">
                <a:moveTo>
                  <a:pt x="106562" y="261290"/>
                </a:moveTo>
                <a:lnTo>
                  <a:pt x="106385" y="261620"/>
                </a:lnTo>
                <a:lnTo>
                  <a:pt x="106573" y="261620"/>
                </a:lnTo>
                <a:lnTo>
                  <a:pt x="106562" y="261290"/>
                </a:lnTo>
                <a:close/>
              </a:path>
              <a:path w="293370" h="308610">
                <a:moveTo>
                  <a:pt x="107067" y="260350"/>
                </a:moveTo>
                <a:lnTo>
                  <a:pt x="106531" y="260350"/>
                </a:lnTo>
                <a:lnTo>
                  <a:pt x="106562" y="261290"/>
                </a:lnTo>
                <a:lnTo>
                  <a:pt x="107067" y="260350"/>
                </a:lnTo>
                <a:close/>
              </a:path>
              <a:path w="293370" h="308610">
                <a:moveTo>
                  <a:pt x="104025" y="260350"/>
                </a:moveTo>
                <a:lnTo>
                  <a:pt x="103624" y="260766"/>
                </a:lnTo>
                <a:lnTo>
                  <a:pt x="103933" y="261046"/>
                </a:lnTo>
                <a:lnTo>
                  <a:pt x="104025" y="260350"/>
                </a:lnTo>
                <a:close/>
              </a:path>
              <a:path w="293370" h="308610">
                <a:moveTo>
                  <a:pt x="103776" y="260068"/>
                </a:moveTo>
                <a:lnTo>
                  <a:pt x="103165" y="260350"/>
                </a:lnTo>
                <a:lnTo>
                  <a:pt x="103436" y="260595"/>
                </a:lnTo>
                <a:lnTo>
                  <a:pt x="103776" y="260068"/>
                </a:lnTo>
                <a:close/>
              </a:path>
              <a:path w="293370" h="308610">
                <a:moveTo>
                  <a:pt x="103282" y="257810"/>
                </a:moveTo>
                <a:lnTo>
                  <a:pt x="104414" y="259080"/>
                </a:lnTo>
                <a:lnTo>
                  <a:pt x="103776" y="260068"/>
                </a:lnTo>
                <a:lnTo>
                  <a:pt x="105919" y="259080"/>
                </a:lnTo>
                <a:lnTo>
                  <a:pt x="103282" y="257810"/>
                </a:lnTo>
                <a:close/>
              </a:path>
              <a:path w="293370" h="308610">
                <a:moveTo>
                  <a:pt x="124486" y="234950"/>
                </a:moveTo>
                <a:lnTo>
                  <a:pt x="102162" y="234950"/>
                </a:lnTo>
                <a:lnTo>
                  <a:pt x="103698" y="243839"/>
                </a:lnTo>
                <a:lnTo>
                  <a:pt x="106974" y="252730"/>
                </a:lnTo>
                <a:lnTo>
                  <a:pt x="108022" y="259080"/>
                </a:lnTo>
                <a:lnTo>
                  <a:pt x="108863" y="259080"/>
                </a:lnTo>
                <a:lnTo>
                  <a:pt x="109056" y="257810"/>
                </a:lnTo>
                <a:lnTo>
                  <a:pt x="109821" y="257810"/>
                </a:lnTo>
                <a:lnTo>
                  <a:pt x="110333" y="256539"/>
                </a:lnTo>
                <a:lnTo>
                  <a:pt x="110867" y="256539"/>
                </a:lnTo>
                <a:lnTo>
                  <a:pt x="112133" y="255270"/>
                </a:lnTo>
                <a:lnTo>
                  <a:pt x="151037" y="255270"/>
                </a:lnTo>
                <a:lnTo>
                  <a:pt x="153629" y="254000"/>
                </a:lnTo>
                <a:lnTo>
                  <a:pt x="155930" y="254000"/>
                </a:lnTo>
                <a:lnTo>
                  <a:pt x="155713" y="251460"/>
                </a:lnTo>
                <a:lnTo>
                  <a:pt x="155630" y="250189"/>
                </a:lnTo>
                <a:lnTo>
                  <a:pt x="157637" y="248920"/>
                </a:lnTo>
                <a:lnTo>
                  <a:pt x="160263" y="248920"/>
                </a:lnTo>
                <a:lnTo>
                  <a:pt x="160884" y="248198"/>
                </a:lnTo>
                <a:lnTo>
                  <a:pt x="160690" y="247650"/>
                </a:lnTo>
                <a:lnTo>
                  <a:pt x="161355" y="247650"/>
                </a:lnTo>
                <a:lnTo>
                  <a:pt x="162446" y="246380"/>
                </a:lnTo>
                <a:lnTo>
                  <a:pt x="167429" y="246380"/>
                </a:lnTo>
                <a:lnTo>
                  <a:pt x="168161" y="245110"/>
                </a:lnTo>
                <a:lnTo>
                  <a:pt x="111852" y="245110"/>
                </a:lnTo>
                <a:lnTo>
                  <a:pt x="111719" y="243839"/>
                </a:lnTo>
                <a:lnTo>
                  <a:pt x="109534" y="243839"/>
                </a:lnTo>
                <a:lnTo>
                  <a:pt x="109429" y="241300"/>
                </a:lnTo>
                <a:lnTo>
                  <a:pt x="108906" y="240125"/>
                </a:lnTo>
                <a:lnTo>
                  <a:pt x="108684" y="240030"/>
                </a:lnTo>
                <a:lnTo>
                  <a:pt x="108601" y="239440"/>
                </a:lnTo>
                <a:lnTo>
                  <a:pt x="107732" y="237489"/>
                </a:lnTo>
                <a:lnTo>
                  <a:pt x="119762" y="237489"/>
                </a:lnTo>
                <a:lnTo>
                  <a:pt x="120362" y="236220"/>
                </a:lnTo>
                <a:lnTo>
                  <a:pt x="124778" y="236220"/>
                </a:lnTo>
                <a:lnTo>
                  <a:pt x="124486" y="234950"/>
                </a:lnTo>
                <a:close/>
              </a:path>
              <a:path w="293370" h="308610">
                <a:moveTo>
                  <a:pt x="110867" y="256539"/>
                </a:moveTo>
                <a:lnTo>
                  <a:pt x="110850" y="257810"/>
                </a:lnTo>
                <a:lnTo>
                  <a:pt x="111229" y="257810"/>
                </a:lnTo>
                <a:lnTo>
                  <a:pt x="110867" y="256539"/>
                </a:lnTo>
                <a:close/>
              </a:path>
              <a:path w="293370" h="308610">
                <a:moveTo>
                  <a:pt x="155557" y="254000"/>
                </a:moveTo>
                <a:lnTo>
                  <a:pt x="153629" y="254000"/>
                </a:lnTo>
                <a:lnTo>
                  <a:pt x="154011" y="256539"/>
                </a:lnTo>
                <a:lnTo>
                  <a:pt x="155557" y="254000"/>
                </a:lnTo>
                <a:close/>
              </a:path>
              <a:path w="293370" h="308610">
                <a:moveTo>
                  <a:pt x="160263" y="248920"/>
                </a:moveTo>
                <a:lnTo>
                  <a:pt x="157637" y="248920"/>
                </a:lnTo>
                <a:lnTo>
                  <a:pt x="157502" y="251460"/>
                </a:lnTo>
                <a:lnTo>
                  <a:pt x="157692" y="252730"/>
                </a:lnTo>
                <a:lnTo>
                  <a:pt x="160375" y="251460"/>
                </a:lnTo>
                <a:lnTo>
                  <a:pt x="160263" y="248920"/>
                </a:lnTo>
                <a:close/>
              </a:path>
              <a:path w="293370" h="308610">
                <a:moveTo>
                  <a:pt x="161139" y="248920"/>
                </a:moveTo>
                <a:lnTo>
                  <a:pt x="161588" y="250189"/>
                </a:lnTo>
                <a:lnTo>
                  <a:pt x="161139" y="248920"/>
                </a:lnTo>
                <a:close/>
              </a:path>
              <a:path w="293370" h="308610">
                <a:moveTo>
                  <a:pt x="167429" y="246380"/>
                </a:moveTo>
                <a:lnTo>
                  <a:pt x="162446" y="246380"/>
                </a:lnTo>
                <a:lnTo>
                  <a:pt x="163606" y="247650"/>
                </a:lnTo>
                <a:lnTo>
                  <a:pt x="161355" y="247650"/>
                </a:lnTo>
                <a:lnTo>
                  <a:pt x="160884" y="248198"/>
                </a:lnTo>
                <a:lnTo>
                  <a:pt x="161139" y="248920"/>
                </a:lnTo>
                <a:lnTo>
                  <a:pt x="165148" y="248920"/>
                </a:lnTo>
                <a:lnTo>
                  <a:pt x="162798" y="250189"/>
                </a:lnTo>
                <a:lnTo>
                  <a:pt x="165963" y="248920"/>
                </a:lnTo>
                <a:lnTo>
                  <a:pt x="167429" y="246380"/>
                </a:lnTo>
                <a:close/>
              </a:path>
              <a:path w="293370" h="308610">
                <a:moveTo>
                  <a:pt x="161355" y="247650"/>
                </a:moveTo>
                <a:lnTo>
                  <a:pt x="160690" y="247650"/>
                </a:lnTo>
                <a:lnTo>
                  <a:pt x="160884" y="248198"/>
                </a:lnTo>
                <a:lnTo>
                  <a:pt x="161355" y="247650"/>
                </a:lnTo>
                <a:close/>
              </a:path>
              <a:path w="293370" h="308610">
                <a:moveTo>
                  <a:pt x="78846" y="184150"/>
                </a:moveTo>
                <a:lnTo>
                  <a:pt x="77274" y="185420"/>
                </a:lnTo>
                <a:lnTo>
                  <a:pt x="77166" y="187960"/>
                </a:lnTo>
                <a:lnTo>
                  <a:pt x="76475" y="189230"/>
                </a:lnTo>
                <a:lnTo>
                  <a:pt x="75707" y="191770"/>
                </a:lnTo>
                <a:lnTo>
                  <a:pt x="74019" y="192696"/>
                </a:lnTo>
                <a:lnTo>
                  <a:pt x="72977" y="196850"/>
                </a:lnTo>
                <a:lnTo>
                  <a:pt x="75187" y="209550"/>
                </a:lnTo>
                <a:lnTo>
                  <a:pt x="77625" y="222250"/>
                </a:lnTo>
                <a:lnTo>
                  <a:pt x="78095" y="229870"/>
                </a:lnTo>
                <a:lnTo>
                  <a:pt x="78207" y="234147"/>
                </a:lnTo>
                <a:lnTo>
                  <a:pt x="75340" y="245110"/>
                </a:lnTo>
                <a:lnTo>
                  <a:pt x="101179" y="245110"/>
                </a:lnTo>
                <a:lnTo>
                  <a:pt x="102162" y="234950"/>
                </a:lnTo>
                <a:lnTo>
                  <a:pt x="124486" y="234950"/>
                </a:lnTo>
                <a:lnTo>
                  <a:pt x="124193" y="233680"/>
                </a:lnTo>
                <a:lnTo>
                  <a:pt x="159485" y="233680"/>
                </a:lnTo>
                <a:lnTo>
                  <a:pt x="163581" y="229870"/>
                </a:lnTo>
                <a:lnTo>
                  <a:pt x="131677" y="229870"/>
                </a:lnTo>
                <a:lnTo>
                  <a:pt x="131884" y="228600"/>
                </a:lnTo>
                <a:lnTo>
                  <a:pt x="130882" y="228600"/>
                </a:lnTo>
                <a:lnTo>
                  <a:pt x="130947" y="227330"/>
                </a:lnTo>
                <a:lnTo>
                  <a:pt x="132269" y="227330"/>
                </a:lnTo>
                <a:lnTo>
                  <a:pt x="132076" y="226060"/>
                </a:lnTo>
                <a:lnTo>
                  <a:pt x="162011" y="226060"/>
                </a:lnTo>
                <a:lnTo>
                  <a:pt x="164791" y="220980"/>
                </a:lnTo>
                <a:lnTo>
                  <a:pt x="180582" y="220980"/>
                </a:lnTo>
                <a:lnTo>
                  <a:pt x="181008" y="219710"/>
                </a:lnTo>
                <a:lnTo>
                  <a:pt x="203123" y="219710"/>
                </a:lnTo>
                <a:lnTo>
                  <a:pt x="204944" y="218439"/>
                </a:lnTo>
                <a:lnTo>
                  <a:pt x="204395" y="217170"/>
                </a:lnTo>
                <a:lnTo>
                  <a:pt x="128037" y="217170"/>
                </a:lnTo>
                <a:lnTo>
                  <a:pt x="128214" y="215900"/>
                </a:lnTo>
                <a:lnTo>
                  <a:pt x="126480" y="214630"/>
                </a:lnTo>
                <a:lnTo>
                  <a:pt x="103602" y="214630"/>
                </a:lnTo>
                <a:lnTo>
                  <a:pt x="103729" y="208141"/>
                </a:lnTo>
                <a:lnTo>
                  <a:pt x="103625" y="203200"/>
                </a:lnTo>
                <a:lnTo>
                  <a:pt x="103245" y="196850"/>
                </a:lnTo>
                <a:lnTo>
                  <a:pt x="100457" y="193039"/>
                </a:lnTo>
                <a:lnTo>
                  <a:pt x="97231" y="193039"/>
                </a:lnTo>
                <a:lnTo>
                  <a:pt x="96768" y="187960"/>
                </a:lnTo>
                <a:lnTo>
                  <a:pt x="96471" y="186689"/>
                </a:lnTo>
                <a:lnTo>
                  <a:pt x="79730" y="186689"/>
                </a:lnTo>
                <a:lnTo>
                  <a:pt x="79693" y="185420"/>
                </a:lnTo>
                <a:lnTo>
                  <a:pt x="78846" y="184150"/>
                </a:lnTo>
                <a:close/>
              </a:path>
              <a:path w="293370" h="308610">
                <a:moveTo>
                  <a:pt x="124377" y="241300"/>
                </a:moveTo>
                <a:lnTo>
                  <a:pt x="112242" y="241300"/>
                </a:lnTo>
                <a:lnTo>
                  <a:pt x="112349" y="243839"/>
                </a:lnTo>
                <a:lnTo>
                  <a:pt x="111852" y="245110"/>
                </a:lnTo>
                <a:lnTo>
                  <a:pt x="122040" y="245110"/>
                </a:lnTo>
                <a:lnTo>
                  <a:pt x="121611" y="243839"/>
                </a:lnTo>
                <a:lnTo>
                  <a:pt x="123395" y="242570"/>
                </a:lnTo>
                <a:lnTo>
                  <a:pt x="125627" y="242570"/>
                </a:lnTo>
                <a:lnTo>
                  <a:pt x="124377" y="241300"/>
                </a:lnTo>
                <a:close/>
              </a:path>
              <a:path w="293370" h="308610">
                <a:moveTo>
                  <a:pt x="127013" y="241300"/>
                </a:moveTo>
                <a:lnTo>
                  <a:pt x="126848" y="242570"/>
                </a:lnTo>
                <a:lnTo>
                  <a:pt x="126763" y="243839"/>
                </a:lnTo>
                <a:lnTo>
                  <a:pt x="123985" y="243839"/>
                </a:lnTo>
                <a:lnTo>
                  <a:pt x="124114" y="245110"/>
                </a:lnTo>
                <a:lnTo>
                  <a:pt x="168161" y="245110"/>
                </a:lnTo>
                <a:lnTo>
                  <a:pt x="168894" y="243839"/>
                </a:lnTo>
                <a:lnTo>
                  <a:pt x="173926" y="242570"/>
                </a:lnTo>
                <a:lnTo>
                  <a:pt x="127292" y="242570"/>
                </a:lnTo>
                <a:lnTo>
                  <a:pt x="127013" y="241300"/>
                </a:lnTo>
                <a:close/>
              </a:path>
              <a:path w="293370" h="308610">
                <a:moveTo>
                  <a:pt x="75162" y="233680"/>
                </a:moveTo>
                <a:lnTo>
                  <a:pt x="52801" y="233680"/>
                </a:lnTo>
                <a:lnTo>
                  <a:pt x="53446" y="236310"/>
                </a:lnTo>
                <a:lnTo>
                  <a:pt x="54972" y="240935"/>
                </a:lnTo>
                <a:lnTo>
                  <a:pt x="55054" y="241476"/>
                </a:lnTo>
                <a:lnTo>
                  <a:pt x="54543" y="243839"/>
                </a:lnTo>
                <a:lnTo>
                  <a:pt x="75113" y="243839"/>
                </a:lnTo>
                <a:lnTo>
                  <a:pt x="74886" y="242570"/>
                </a:lnTo>
                <a:lnTo>
                  <a:pt x="68273" y="242570"/>
                </a:lnTo>
                <a:lnTo>
                  <a:pt x="69549" y="241300"/>
                </a:lnTo>
                <a:lnTo>
                  <a:pt x="66795" y="236220"/>
                </a:lnTo>
                <a:lnTo>
                  <a:pt x="74374" y="236220"/>
                </a:lnTo>
                <a:lnTo>
                  <a:pt x="75162" y="233680"/>
                </a:lnTo>
                <a:close/>
              </a:path>
              <a:path w="293370" h="308610">
                <a:moveTo>
                  <a:pt x="111505" y="241476"/>
                </a:moveTo>
                <a:lnTo>
                  <a:pt x="109534" y="243839"/>
                </a:lnTo>
                <a:lnTo>
                  <a:pt x="111719" y="243839"/>
                </a:lnTo>
                <a:lnTo>
                  <a:pt x="111587" y="242570"/>
                </a:lnTo>
                <a:lnTo>
                  <a:pt x="111505" y="241476"/>
                </a:lnTo>
                <a:close/>
              </a:path>
              <a:path w="293370" h="308610">
                <a:moveTo>
                  <a:pt x="125627" y="242570"/>
                </a:moveTo>
                <a:lnTo>
                  <a:pt x="123395" y="242570"/>
                </a:lnTo>
                <a:lnTo>
                  <a:pt x="123562" y="243839"/>
                </a:lnTo>
                <a:lnTo>
                  <a:pt x="126682" y="243839"/>
                </a:lnTo>
                <a:lnTo>
                  <a:pt x="125627" y="242570"/>
                </a:lnTo>
                <a:close/>
              </a:path>
              <a:path w="293370" h="308610">
                <a:moveTo>
                  <a:pt x="126698" y="243716"/>
                </a:moveTo>
                <a:close/>
              </a:path>
              <a:path w="293370" h="308610">
                <a:moveTo>
                  <a:pt x="120418" y="237489"/>
                </a:moveTo>
                <a:lnTo>
                  <a:pt x="108885" y="237489"/>
                </a:lnTo>
                <a:lnTo>
                  <a:pt x="108730" y="239729"/>
                </a:lnTo>
                <a:lnTo>
                  <a:pt x="108906" y="240125"/>
                </a:lnTo>
                <a:lnTo>
                  <a:pt x="111652" y="241300"/>
                </a:lnTo>
                <a:lnTo>
                  <a:pt x="125427" y="241300"/>
                </a:lnTo>
                <a:lnTo>
                  <a:pt x="126698" y="243716"/>
                </a:lnTo>
                <a:lnTo>
                  <a:pt x="126602" y="242570"/>
                </a:lnTo>
                <a:lnTo>
                  <a:pt x="126281" y="240030"/>
                </a:lnTo>
                <a:lnTo>
                  <a:pt x="127327" y="240030"/>
                </a:lnTo>
                <a:lnTo>
                  <a:pt x="126682" y="238760"/>
                </a:lnTo>
                <a:lnTo>
                  <a:pt x="119764" y="238760"/>
                </a:lnTo>
                <a:lnTo>
                  <a:pt x="120418" y="237489"/>
                </a:lnTo>
                <a:close/>
              </a:path>
              <a:path w="293370" h="308610">
                <a:moveTo>
                  <a:pt x="74374" y="236220"/>
                </a:moveTo>
                <a:lnTo>
                  <a:pt x="69383" y="236220"/>
                </a:lnTo>
                <a:lnTo>
                  <a:pt x="70189" y="242570"/>
                </a:lnTo>
                <a:lnTo>
                  <a:pt x="74886" y="242570"/>
                </a:lnTo>
                <a:lnTo>
                  <a:pt x="74056" y="237919"/>
                </a:lnTo>
                <a:lnTo>
                  <a:pt x="74015" y="237374"/>
                </a:lnTo>
                <a:lnTo>
                  <a:pt x="74374" y="236220"/>
                </a:lnTo>
                <a:close/>
              </a:path>
              <a:path w="293370" h="308610">
                <a:moveTo>
                  <a:pt x="128971" y="240030"/>
                </a:moveTo>
                <a:lnTo>
                  <a:pt x="126281" y="240030"/>
                </a:lnTo>
                <a:lnTo>
                  <a:pt x="127947" y="241243"/>
                </a:lnTo>
                <a:lnTo>
                  <a:pt x="127951" y="241476"/>
                </a:lnTo>
                <a:lnTo>
                  <a:pt x="127495" y="242570"/>
                </a:lnTo>
                <a:lnTo>
                  <a:pt x="128957" y="242570"/>
                </a:lnTo>
                <a:lnTo>
                  <a:pt x="128671" y="241476"/>
                </a:lnTo>
                <a:lnTo>
                  <a:pt x="128724" y="240935"/>
                </a:lnTo>
                <a:lnTo>
                  <a:pt x="128971" y="240030"/>
                </a:lnTo>
                <a:close/>
              </a:path>
              <a:path w="293370" h="308610">
                <a:moveTo>
                  <a:pt x="132209" y="241300"/>
                </a:moveTo>
                <a:lnTo>
                  <a:pt x="129245" y="241300"/>
                </a:lnTo>
                <a:lnTo>
                  <a:pt x="129401" y="242570"/>
                </a:lnTo>
                <a:lnTo>
                  <a:pt x="132287" y="242570"/>
                </a:lnTo>
                <a:lnTo>
                  <a:pt x="132209" y="241300"/>
                </a:lnTo>
                <a:close/>
              </a:path>
              <a:path w="293370" h="308610">
                <a:moveTo>
                  <a:pt x="175343" y="234950"/>
                </a:moveTo>
                <a:lnTo>
                  <a:pt x="168201" y="234950"/>
                </a:lnTo>
                <a:lnTo>
                  <a:pt x="168094" y="235457"/>
                </a:lnTo>
                <a:lnTo>
                  <a:pt x="168675" y="236220"/>
                </a:lnTo>
                <a:lnTo>
                  <a:pt x="169757" y="236220"/>
                </a:lnTo>
                <a:lnTo>
                  <a:pt x="168556" y="237489"/>
                </a:lnTo>
                <a:lnTo>
                  <a:pt x="163475" y="237489"/>
                </a:lnTo>
                <a:lnTo>
                  <a:pt x="164983" y="241300"/>
                </a:lnTo>
                <a:lnTo>
                  <a:pt x="132641" y="241300"/>
                </a:lnTo>
                <a:lnTo>
                  <a:pt x="132807" y="242570"/>
                </a:lnTo>
                <a:lnTo>
                  <a:pt x="172700" y="242570"/>
                </a:lnTo>
                <a:lnTo>
                  <a:pt x="172476" y="241476"/>
                </a:lnTo>
                <a:lnTo>
                  <a:pt x="172543" y="240935"/>
                </a:lnTo>
                <a:lnTo>
                  <a:pt x="173154" y="238760"/>
                </a:lnTo>
                <a:lnTo>
                  <a:pt x="174263" y="238760"/>
                </a:lnTo>
                <a:lnTo>
                  <a:pt x="176564" y="237584"/>
                </a:lnTo>
                <a:lnTo>
                  <a:pt x="175389" y="236310"/>
                </a:lnTo>
                <a:lnTo>
                  <a:pt x="175343" y="234950"/>
                </a:lnTo>
                <a:close/>
              </a:path>
              <a:path w="293370" h="308610">
                <a:moveTo>
                  <a:pt x="111652" y="241300"/>
                </a:moveTo>
                <a:lnTo>
                  <a:pt x="111492" y="241300"/>
                </a:lnTo>
                <a:lnTo>
                  <a:pt x="111505" y="241476"/>
                </a:lnTo>
                <a:lnTo>
                  <a:pt x="111652" y="241300"/>
                </a:lnTo>
                <a:close/>
              </a:path>
              <a:path w="293370" h="308610">
                <a:moveTo>
                  <a:pt x="128205" y="237489"/>
                </a:moveTo>
                <a:lnTo>
                  <a:pt x="127327" y="240030"/>
                </a:lnTo>
                <a:lnTo>
                  <a:pt x="130324" y="240030"/>
                </a:lnTo>
                <a:lnTo>
                  <a:pt x="130575" y="241300"/>
                </a:lnTo>
                <a:lnTo>
                  <a:pt x="130864" y="241300"/>
                </a:lnTo>
                <a:lnTo>
                  <a:pt x="131070" y="240935"/>
                </a:lnTo>
                <a:lnTo>
                  <a:pt x="131103" y="238760"/>
                </a:lnTo>
                <a:lnTo>
                  <a:pt x="128630" y="238760"/>
                </a:lnTo>
                <a:lnTo>
                  <a:pt x="128205" y="237489"/>
                </a:lnTo>
                <a:close/>
              </a:path>
              <a:path w="293370" h="308610">
                <a:moveTo>
                  <a:pt x="131070" y="240935"/>
                </a:moveTo>
                <a:lnTo>
                  <a:pt x="130864" y="241300"/>
                </a:lnTo>
                <a:lnTo>
                  <a:pt x="131066" y="241243"/>
                </a:lnTo>
                <a:lnTo>
                  <a:pt x="131070" y="240935"/>
                </a:lnTo>
                <a:close/>
              </a:path>
              <a:path w="293370" h="308610">
                <a:moveTo>
                  <a:pt x="131066" y="241243"/>
                </a:moveTo>
                <a:lnTo>
                  <a:pt x="130864" y="241300"/>
                </a:lnTo>
                <a:lnTo>
                  <a:pt x="131065" y="241300"/>
                </a:lnTo>
                <a:close/>
              </a:path>
              <a:path w="293370" h="308610">
                <a:moveTo>
                  <a:pt x="158308" y="238760"/>
                </a:moveTo>
                <a:lnTo>
                  <a:pt x="155393" y="240030"/>
                </a:lnTo>
                <a:lnTo>
                  <a:pt x="135409" y="240030"/>
                </a:lnTo>
                <a:lnTo>
                  <a:pt x="132187" y="241300"/>
                </a:lnTo>
                <a:lnTo>
                  <a:pt x="164983" y="241300"/>
                </a:lnTo>
                <a:lnTo>
                  <a:pt x="158308" y="238760"/>
                </a:lnTo>
                <a:close/>
              </a:path>
              <a:path w="293370" h="308610">
                <a:moveTo>
                  <a:pt x="131751" y="239729"/>
                </a:moveTo>
                <a:lnTo>
                  <a:pt x="131070" y="240935"/>
                </a:lnTo>
                <a:lnTo>
                  <a:pt x="131066" y="241243"/>
                </a:lnTo>
                <a:lnTo>
                  <a:pt x="135409" y="240030"/>
                </a:lnTo>
                <a:lnTo>
                  <a:pt x="131953" y="240030"/>
                </a:lnTo>
                <a:lnTo>
                  <a:pt x="131751" y="239729"/>
                </a:lnTo>
                <a:close/>
              </a:path>
              <a:path w="293370" h="308610">
                <a:moveTo>
                  <a:pt x="108711" y="239687"/>
                </a:moveTo>
                <a:lnTo>
                  <a:pt x="108684" y="240030"/>
                </a:lnTo>
                <a:lnTo>
                  <a:pt x="108906" y="240125"/>
                </a:lnTo>
                <a:lnTo>
                  <a:pt x="108711" y="239687"/>
                </a:lnTo>
                <a:close/>
              </a:path>
              <a:path w="293370" h="308610">
                <a:moveTo>
                  <a:pt x="74734" y="231139"/>
                </a:moveTo>
                <a:lnTo>
                  <a:pt x="44124" y="231139"/>
                </a:lnTo>
                <a:lnTo>
                  <a:pt x="44088" y="234950"/>
                </a:lnTo>
                <a:lnTo>
                  <a:pt x="46213" y="237374"/>
                </a:lnTo>
                <a:lnTo>
                  <a:pt x="46282" y="237584"/>
                </a:lnTo>
                <a:lnTo>
                  <a:pt x="45449" y="240030"/>
                </a:lnTo>
                <a:lnTo>
                  <a:pt x="52824" y="240030"/>
                </a:lnTo>
                <a:lnTo>
                  <a:pt x="52577" y="237489"/>
                </a:lnTo>
                <a:lnTo>
                  <a:pt x="52627" y="234950"/>
                </a:lnTo>
                <a:lnTo>
                  <a:pt x="52801" y="233680"/>
                </a:lnTo>
                <a:lnTo>
                  <a:pt x="75162" y="233680"/>
                </a:lnTo>
                <a:lnTo>
                  <a:pt x="74734" y="231139"/>
                </a:lnTo>
                <a:close/>
              </a:path>
              <a:path w="293370" h="308610">
                <a:moveTo>
                  <a:pt x="131915" y="239440"/>
                </a:moveTo>
                <a:lnTo>
                  <a:pt x="131751" y="239729"/>
                </a:lnTo>
                <a:lnTo>
                  <a:pt x="131953" y="240030"/>
                </a:lnTo>
                <a:lnTo>
                  <a:pt x="131915" y="239440"/>
                </a:lnTo>
                <a:close/>
              </a:path>
              <a:path w="293370" h="308610">
                <a:moveTo>
                  <a:pt x="134424" y="238760"/>
                </a:moveTo>
                <a:lnTo>
                  <a:pt x="132299" y="238760"/>
                </a:lnTo>
                <a:lnTo>
                  <a:pt x="131915" y="239440"/>
                </a:lnTo>
                <a:lnTo>
                  <a:pt x="131953" y="240030"/>
                </a:lnTo>
                <a:lnTo>
                  <a:pt x="134486" y="240030"/>
                </a:lnTo>
                <a:lnTo>
                  <a:pt x="134424" y="238760"/>
                </a:lnTo>
                <a:close/>
              </a:path>
              <a:path w="293370" h="308610">
                <a:moveTo>
                  <a:pt x="154820" y="237489"/>
                </a:moveTo>
                <a:lnTo>
                  <a:pt x="133811" y="237489"/>
                </a:lnTo>
                <a:lnTo>
                  <a:pt x="133826" y="237919"/>
                </a:lnTo>
                <a:lnTo>
                  <a:pt x="135670" y="238760"/>
                </a:lnTo>
                <a:lnTo>
                  <a:pt x="134486" y="240030"/>
                </a:lnTo>
                <a:lnTo>
                  <a:pt x="155393" y="240030"/>
                </a:lnTo>
                <a:lnTo>
                  <a:pt x="154820" y="237489"/>
                </a:lnTo>
                <a:close/>
              </a:path>
              <a:path w="293370" h="308610">
                <a:moveTo>
                  <a:pt x="176066" y="238760"/>
                </a:moveTo>
                <a:lnTo>
                  <a:pt x="173154" y="238760"/>
                </a:lnTo>
                <a:lnTo>
                  <a:pt x="174981" y="240030"/>
                </a:lnTo>
                <a:lnTo>
                  <a:pt x="176535" y="240030"/>
                </a:lnTo>
                <a:lnTo>
                  <a:pt x="176066" y="238760"/>
                </a:lnTo>
                <a:close/>
              </a:path>
              <a:path w="293370" h="308610">
                <a:moveTo>
                  <a:pt x="131871" y="238760"/>
                </a:moveTo>
                <a:lnTo>
                  <a:pt x="131103" y="238760"/>
                </a:lnTo>
                <a:lnTo>
                  <a:pt x="131751" y="239729"/>
                </a:lnTo>
                <a:lnTo>
                  <a:pt x="131871" y="238760"/>
                </a:lnTo>
                <a:close/>
              </a:path>
              <a:path w="293370" h="308610">
                <a:moveTo>
                  <a:pt x="121202" y="237489"/>
                </a:moveTo>
                <a:lnTo>
                  <a:pt x="120790" y="237489"/>
                </a:lnTo>
                <a:lnTo>
                  <a:pt x="120823" y="238760"/>
                </a:lnTo>
                <a:lnTo>
                  <a:pt x="121202" y="237489"/>
                </a:lnTo>
                <a:close/>
              </a:path>
              <a:path w="293370" h="308610">
                <a:moveTo>
                  <a:pt x="122488" y="237489"/>
                </a:moveTo>
                <a:lnTo>
                  <a:pt x="121202" y="237489"/>
                </a:lnTo>
                <a:lnTo>
                  <a:pt x="121189" y="238760"/>
                </a:lnTo>
                <a:lnTo>
                  <a:pt x="122664" y="238760"/>
                </a:lnTo>
                <a:lnTo>
                  <a:pt x="122488" y="237489"/>
                </a:lnTo>
                <a:close/>
              </a:path>
              <a:path w="293370" h="308610">
                <a:moveTo>
                  <a:pt x="125256" y="236220"/>
                </a:moveTo>
                <a:lnTo>
                  <a:pt x="123546" y="236220"/>
                </a:lnTo>
                <a:lnTo>
                  <a:pt x="123843" y="237374"/>
                </a:lnTo>
                <a:lnTo>
                  <a:pt x="123783" y="237584"/>
                </a:lnTo>
                <a:lnTo>
                  <a:pt x="122664" y="238760"/>
                </a:lnTo>
                <a:lnTo>
                  <a:pt x="125130" y="238760"/>
                </a:lnTo>
                <a:lnTo>
                  <a:pt x="124523" y="237489"/>
                </a:lnTo>
                <a:lnTo>
                  <a:pt x="125150" y="237489"/>
                </a:lnTo>
                <a:lnTo>
                  <a:pt x="125256" y="236220"/>
                </a:lnTo>
                <a:close/>
              </a:path>
              <a:path w="293370" h="308610">
                <a:moveTo>
                  <a:pt x="126037" y="237489"/>
                </a:moveTo>
                <a:lnTo>
                  <a:pt x="125130" y="238760"/>
                </a:lnTo>
                <a:lnTo>
                  <a:pt x="126682" y="238760"/>
                </a:lnTo>
                <a:lnTo>
                  <a:pt x="126037" y="237489"/>
                </a:lnTo>
                <a:close/>
              </a:path>
              <a:path w="293370" h="308610">
                <a:moveTo>
                  <a:pt x="130482" y="234950"/>
                </a:moveTo>
                <a:lnTo>
                  <a:pt x="129547" y="234950"/>
                </a:lnTo>
                <a:lnTo>
                  <a:pt x="128976" y="235363"/>
                </a:lnTo>
                <a:lnTo>
                  <a:pt x="128867" y="235565"/>
                </a:lnTo>
                <a:lnTo>
                  <a:pt x="128983" y="236310"/>
                </a:lnTo>
                <a:lnTo>
                  <a:pt x="128630" y="238760"/>
                </a:lnTo>
                <a:lnTo>
                  <a:pt x="129190" y="238760"/>
                </a:lnTo>
                <a:lnTo>
                  <a:pt x="130481" y="237489"/>
                </a:lnTo>
                <a:lnTo>
                  <a:pt x="131737" y="237489"/>
                </a:lnTo>
                <a:lnTo>
                  <a:pt x="131806" y="236220"/>
                </a:lnTo>
                <a:lnTo>
                  <a:pt x="130482" y="234950"/>
                </a:lnTo>
                <a:close/>
              </a:path>
              <a:path w="293370" h="308610">
                <a:moveTo>
                  <a:pt x="132885" y="237489"/>
                </a:moveTo>
                <a:lnTo>
                  <a:pt x="132097" y="237489"/>
                </a:lnTo>
                <a:lnTo>
                  <a:pt x="129190" y="238760"/>
                </a:lnTo>
                <a:lnTo>
                  <a:pt x="133812" y="238760"/>
                </a:lnTo>
                <a:lnTo>
                  <a:pt x="133811" y="237912"/>
                </a:lnTo>
                <a:lnTo>
                  <a:pt x="132885" y="237489"/>
                </a:lnTo>
                <a:close/>
              </a:path>
              <a:path w="293370" h="308610">
                <a:moveTo>
                  <a:pt x="176749" y="237489"/>
                </a:moveTo>
                <a:lnTo>
                  <a:pt x="176564" y="237584"/>
                </a:lnTo>
                <a:lnTo>
                  <a:pt x="177647" y="238760"/>
                </a:lnTo>
                <a:lnTo>
                  <a:pt x="178311" y="237919"/>
                </a:lnTo>
                <a:lnTo>
                  <a:pt x="176749" y="237489"/>
                </a:lnTo>
                <a:close/>
              </a:path>
              <a:path w="293370" h="308610">
                <a:moveTo>
                  <a:pt x="181655" y="233680"/>
                </a:moveTo>
                <a:lnTo>
                  <a:pt x="178311" y="237919"/>
                </a:lnTo>
                <a:lnTo>
                  <a:pt x="181369" y="238760"/>
                </a:lnTo>
                <a:lnTo>
                  <a:pt x="183396" y="237489"/>
                </a:lnTo>
                <a:lnTo>
                  <a:pt x="182816" y="236220"/>
                </a:lnTo>
                <a:lnTo>
                  <a:pt x="181485" y="236220"/>
                </a:lnTo>
                <a:lnTo>
                  <a:pt x="181869" y="234147"/>
                </a:lnTo>
                <a:lnTo>
                  <a:pt x="181655" y="233680"/>
                </a:lnTo>
                <a:close/>
              </a:path>
              <a:path w="293370" h="308610">
                <a:moveTo>
                  <a:pt x="134543" y="236220"/>
                </a:moveTo>
                <a:lnTo>
                  <a:pt x="131913" y="236220"/>
                </a:lnTo>
                <a:lnTo>
                  <a:pt x="133130" y="237489"/>
                </a:lnTo>
                <a:lnTo>
                  <a:pt x="132885" y="237489"/>
                </a:lnTo>
                <a:lnTo>
                  <a:pt x="133811" y="237912"/>
                </a:lnTo>
                <a:lnTo>
                  <a:pt x="133877" y="237374"/>
                </a:lnTo>
                <a:lnTo>
                  <a:pt x="134543" y="236220"/>
                </a:lnTo>
                <a:close/>
              </a:path>
              <a:path w="293370" h="308610">
                <a:moveTo>
                  <a:pt x="122875" y="236220"/>
                </a:moveTo>
                <a:lnTo>
                  <a:pt x="122335" y="236220"/>
                </a:lnTo>
                <a:lnTo>
                  <a:pt x="122622" y="237489"/>
                </a:lnTo>
                <a:lnTo>
                  <a:pt x="123018" y="237489"/>
                </a:lnTo>
                <a:lnTo>
                  <a:pt x="122875" y="236220"/>
                </a:lnTo>
                <a:close/>
              </a:path>
              <a:path w="293370" h="308610">
                <a:moveTo>
                  <a:pt x="126196" y="237374"/>
                </a:moveTo>
                <a:lnTo>
                  <a:pt x="126037" y="237489"/>
                </a:lnTo>
                <a:lnTo>
                  <a:pt x="126218" y="237489"/>
                </a:lnTo>
                <a:close/>
              </a:path>
              <a:path w="293370" h="308610">
                <a:moveTo>
                  <a:pt x="131901" y="236310"/>
                </a:moveTo>
                <a:lnTo>
                  <a:pt x="131737" y="237489"/>
                </a:lnTo>
                <a:lnTo>
                  <a:pt x="133130" y="237489"/>
                </a:lnTo>
                <a:lnTo>
                  <a:pt x="131901" y="236310"/>
                </a:lnTo>
                <a:close/>
              </a:path>
              <a:path w="293370" h="308610">
                <a:moveTo>
                  <a:pt x="157904" y="236220"/>
                </a:moveTo>
                <a:lnTo>
                  <a:pt x="135307" y="236220"/>
                </a:lnTo>
                <a:lnTo>
                  <a:pt x="135530" y="237489"/>
                </a:lnTo>
                <a:lnTo>
                  <a:pt x="158003" y="237489"/>
                </a:lnTo>
                <a:lnTo>
                  <a:pt x="157904" y="236220"/>
                </a:lnTo>
                <a:close/>
              </a:path>
              <a:path w="293370" h="308610">
                <a:moveTo>
                  <a:pt x="128785" y="235152"/>
                </a:moveTo>
                <a:lnTo>
                  <a:pt x="127235" y="235565"/>
                </a:lnTo>
                <a:lnTo>
                  <a:pt x="126798" y="236220"/>
                </a:lnTo>
                <a:lnTo>
                  <a:pt x="125977" y="236220"/>
                </a:lnTo>
                <a:lnTo>
                  <a:pt x="126196" y="237374"/>
                </a:lnTo>
                <a:lnTo>
                  <a:pt x="128845" y="235457"/>
                </a:lnTo>
                <a:lnTo>
                  <a:pt x="128785" y="235152"/>
                </a:lnTo>
                <a:close/>
              </a:path>
              <a:path w="293370" h="308610">
                <a:moveTo>
                  <a:pt x="127152" y="235587"/>
                </a:moveTo>
                <a:lnTo>
                  <a:pt x="124778" y="236220"/>
                </a:lnTo>
                <a:lnTo>
                  <a:pt x="126798" y="236220"/>
                </a:lnTo>
                <a:lnTo>
                  <a:pt x="127152" y="235587"/>
                </a:lnTo>
                <a:close/>
              </a:path>
              <a:path w="293370" h="308610">
                <a:moveTo>
                  <a:pt x="127235" y="235565"/>
                </a:moveTo>
                <a:lnTo>
                  <a:pt x="126798" y="236220"/>
                </a:lnTo>
                <a:lnTo>
                  <a:pt x="127235" y="235565"/>
                </a:lnTo>
                <a:close/>
              </a:path>
              <a:path w="293370" h="308610">
                <a:moveTo>
                  <a:pt x="133135" y="234950"/>
                </a:moveTo>
                <a:lnTo>
                  <a:pt x="131853" y="234950"/>
                </a:lnTo>
                <a:lnTo>
                  <a:pt x="132276" y="236220"/>
                </a:lnTo>
                <a:lnTo>
                  <a:pt x="133440" y="236220"/>
                </a:lnTo>
                <a:lnTo>
                  <a:pt x="133135" y="234950"/>
                </a:lnTo>
                <a:close/>
              </a:path>
              <a:path w="293370" h="308610">
                <a:moveTo>
                  <a:pt x="156972" y="234950"/>
                </a:moveTo>
                <a:lnTo>
                  <a:pt x="133612" y="234950"/>
                </a:lnTo>
                <a:lnTo>
                  <a:pt x="133530" y="236220"/>
                </a:lnTo>
                <a:lnTo>
                  <a:pt x="156804" y="236220"/>
                </a:lnTo>
                <a:lnTo>
                  <a:pt x="156972" y="234950"/>
                </a:lnTo>
                <a:close/>
              </a:path>
              <a:path w="293370" h="308610">
                <a:moveTo>
                  <a:pt x="139392" y="226060"/>
                </a:moveTo>
                <a:lnTo>
                  <a:pt x="133399" y="226060"/>
                </a:lnTo>
                <a:lnTo>
                  <a:pt x="133548" y="228638"/>
                </a:lnTo>
                <a:lnTo>
                  <a:pt x="134204" y="229870"/>
                </a:lnTo>
                <a:lnTo>
                  <a:pt x="163581" y="229870"/>
                </a:lnTo>
                <a:lnTo>
                  <a:pt x="165696" y="233680"/>
                </a:lnTo>
                <a:lnTo>
                  <a:pt x="167695" y="233680"/>
                </a:lnTo>
                <a:lnTo>
                  <a:pt x="167651" y="236220"/>
                </a:lnTo>
                <a:lnTo>
                  <a:pt x="168022" y="235363"/>
                </a:lnTo>
                <a:lnTo>
                  <a:pt x="167707" y="234950"/>
                </a:lnTo>
                <a:lnTo>
                  <a:pt x="168201" y="234950"/>
                </a:lnTo>
                <a:lnTo>
                  <a:pt x="169301" y="232410"/>
                </a:lnTo>
                <a:lnTo>
                  <a:pt x="172265" y="232405"/>
                </a:lnTo>
                <a:lnTo>
                  <a:pt x="170630" y="231139"/>
                </a:lnTo>
                <a:lnTo>
                  <a:pt x="172991" y="231139"/>
                </a:lnTo>
                <a:lnTo>
                  <a:pt x="173622" y="229870"/>
                </a:lnTo>
                <a:lnTo>
                  <a:pt x="173539" y="228600"/>
                </a:lnTo>
                <a:lnTo>
                  <a:pt x="134484" y="228600"/>
                </a:lnTo>
                <a:lnTo>
                  <a:pt x="137485" y="227330"/>
                </a:lnTo>
                <a:lnTo>
                  <a:pt x="139392" y="226060"/>
                </a:lnTo>
                <a:close/>
              </a:path>
              <a:path w="293370" h="308610">
                <a:moveTo>
                  <a:pt x="181655" y="233680"/>
                </a:moveTo>
                <a:lnTo>
                  <a:pt x="177874" y="233680"/>
                </a:lnTo>
                <a:lnTo>
                  <a:pt x="179421" y="234950"/>
                </a:lnTo>
                <a:lnTo>
                  <a:pt x="176475" y="234950"/>
                </a:lnTo>
                <a:lnTo>
                  <a:pt x="177749" y="236220"/>
                </a:lnTo>
                <a:lnTo>
                  <a:pt x="179651" y="236220"/>
                </a:lnTo>
                <a:lnTo>
                  <a:pt x="181655" y="233680"/>
                </a:lnTo>
                <a:close/>
              </a:path>
              <a:path w="293370" h="308610">
                <a:moveTo>
                  <a:pt x="181869" y="234147"/>
                </a:moveTo>
                <a:lnTo>
                  <a:pt x="181485" y="236220"/>
                </a:lnTo>
                <a:lnTo>
                  <a:pt x="182816" y="236220"/>
                </a:lnTo>
                <a:lnTo>
                  <a:pt x="181869" y="234147"/>
                </a:lnTo>
                <a:close/>
              </a:path>
              <a:path w="293370" h="308610">
                <a:moveTo>
                  <a:pt x="128494" y="233680"/>
                </a:moveTo>
                <a:lnTo>
                  <a:pt x="124193" y="233680"/>
                </a:lnTo>
                <a:lnTo>
                  <a:pt x="127334" y="234950"/>
                </a:lnTo>
                <a:lnTo>
                  <a:pt x="127396" y="235152"/>
                </a:lnTo>
                <a:lnTo>
                  <a:pt x="127152" y="235587"/>
                </a:lnTo>
                <a:lnTo>
                  <a:pt x="128494" y="233680"/>
                </a:lnTo>
                <a:close/>
              </a:path>
              <a:path w="293370" h="308610">
                <a:moveTo>
                  <a:pt x="129547" y="234950"/>
                </a:moveTo>
                <a:lnTo>
                  <a:pt x="128785" y="235152"/>
                </a:lnTo>
                <a:lnTo>
                  <a:pt x="128845" y="235457"/>
                </a:lnTo>
                <a:lnTo>
                  <a:pt x="129547" y="234950"/>
                </a:lnTo>
                <a:close/>
              </a:path>
              <a:path w="293370" h="308610">
                <a:moveTo>
                  <a:pt x="168201" y="234950"/>
                </a:moveTo>
                <a:lnTo>
                  <a:pt x="167707" y="234950"/>
                </a:lnTo>
                <a:lnTo>
                  <a:pt x="168022" y="235363"/>
                </a:lnTo>
                <a:lnTo>
                  <a:pt x="168201" y="234950"/>
                </a:lnTo>
                <a:close/>
              </a:path>
              <a:path w="293370" h="308610">
                <a:moveTo>
                  <a:pt x="159485" y="233680"/>
                </a:moveTo>
                <a:lnTo>
                  <a:pt x="128494" y="233680"/>
                </a:lnTo>
                <a:lnTo>
                  <a:pt x="128785" y="235152"/>
                </a:lnTo>
                <a:lnTo>
                  <a:pt x="129547" y="234950"/>
                </a:lnTo>
                <a:lnTo>
                  <a:pt x="156972" y="234950"/>
                </a:lnTo>
                <a:lnTo>
                  <a:pt x="159485" y="233680"/>
                </a:lnTo>
                <a:close/>
              </a:path>
              <a:path w="293370" h="308610">
                <a:moveTo>
                  <a:pt x="166996" y="233680"/>
                </a:moveTo>
                <a:lnTo>
                  <a:pt x="166169" y="233680"/>
                </a:lnTo>
                <a:lnTo>
                  <a:pt x="166963" y="234950"/>
                </a:lnTo>
                <a:lnTo>
                  <a:pt x="166996" y="233680"/>
                </a:lnTo>
                <a:close/>
              </a:path>
              <a:path w="293370" h="308610">
                <a:moveTo>
                  <a:pt x="178589" y="228600"/>
                </a:moveTo>
                <a:lnTo>
                  <a:pt x="177788" y="228600"/>
                </a:lnTo>
                <a:lnTo>
                  <a:pt x="174042" y="231139"/>
                </a:lnTo>
                <a:lnTo>
                  <a:pt x="172265" y="232405"/>
                </a:lnTo>
                <a:lnTo>
                  <a:pt x="169301" y="232410"/>
                </a:lnTo>
                <a:lnTo>
                  <a:pt x="169959" y="234950"/>
                </a:lnTo>
                <a:lnTo>
                  <a:pt x="176483" y="234950"/>
                </a:lnTo>
                <a:lnTo>
                  <a:pt x="177874" y="233680"/>
                </a:lnTo>
                <a:lnTo>
                  <a:pt x="181956" y="233680"/>
                </a:lnTo>
                <a:lnTo>
                  <a:pt x="182426" y="231139"/>
                </a:lnTo>
                <a:lnTo>
                  <a:pt x="178262" y="231139"/>
                </a:lnTo>
                <a:lnTo>
                  <a:pt x="178625" y="228638"/>
                </a:lnTo>
                <a:close/>
              </a:path>
              <a:path w="293370" h="308610">
                <a:moveTo>
                  <a:pt x="186212" y="228600"/>
                </a:moveTo>
                <a:lnTo>
                  <a:pt x="178630" y="228600"/>
                </a:lnTo>
                <a:lnTo>
                  <a:pt x="180938" y="231139"/>
                </a:lnTo>
                <a:lnTo>
                  <a:pt x="182426" y="231139"/>
                </a:lnTo>
                <a:lnTo>
                  <a:pt x="186231" y="232410"/>
                </a:lnTo>
                <a:lnTo>
                  <a:pt x="186639" y="233680"/>
                </a:lnTo>
                <a:lnTo>
                  <a:pt x="184843" y="233680"/>
                </a:lnTo>
                <a:lnTo>
                  <a:pt x="185242" y="234950"/>
                </a:lnTo>
                <a:lnTo>
                  <a:pt x="187213" y="233680"/>
                </a:lnTo>
                <a:lnTo>
                  <a:pt x="187152" y="231139"/>
                </a:lnTo>
                <a:lnTo>
                  <a:pt x="188530" y="229870"/>
                </a:lnTo>
                <a:lnTo>
                  <a:pt x="187091" y="229870"/>
                </a:lnTo>
                <a:lnTo>
                  <a:pt x="186212" y="228600"/>
                </a:lnTo>
                <a:close/>
              </a:path>
              <a:path w="293370" h="308610">
                <a:moveTo>
                  <a:pt x="181956" y="233680"/>
                </a:moveTo>
                <a:lnTo>
                  <a:pt x="181655" y="233680"/>
                </a:lnTo>
                <a:lnTo>
                  <a:pt x="181869" y="234147"/>
                </a:lnTo>
                <a:lnTo>
                  <a:pt x="181956" y="233680"/>
                </a:lnTo>
                <a:close/>
              </a:path>
              <a:path w="293370" h="308610">
                <a:moveTo>
                  <a:pt x="172265" y="232405"/>
                </a:moveTo>
                <a:close/>
              </a:path>
              <a:path w="293370" h="308610">
                <a:moveTo>
                  <a:pt x="185324" y="223520"/>
                </a:moveTo>
                <a:lnTo>
                  <a:pt x="186270" y="226060"/>
                </a:lnTo>
                <a:lnTo>
                  <a:pt x="194415" y="226060"/>
                </a:lnTo>
                <a:lnTo>
                  <a:pt x="194577" y="227330"/>
                </a:lnTo>
                <a:lnTo>
                  <a:pt x="191608" y="227330"/>
                </a:lnTo>
                <a:lnTo>
                  <a:pt x="194387" y="231139"/>
                </a:lnTo>
                <a:lnTo>
                  <a:pt x="195245" y="224789"/>
                </a:lnTo>
                <a:lnTo>
                  <a:pt x="186447" y="224789"/>
                </a:lnTo>
                <a:lnTo>
                  <a:pt x="185324" y="223520"/>
                </a:lnTo>
                <a:close/>
              </a:path>
              <a:path w="293370" h="308610">
                <a:moveTo>
                  <a:pt x="132882" y="228600"/>
                </a:moveTo>
                <a:lnTo>
                  <a:pt x="132736" y="229870"/>
                </a:lnTo>
                <a:lnTo>
                  <a:pt x="134204" y="229870"/>
                </a:lnTo>
                <a:lnTo>
                  <a:pt x="132882" y="228600"/>
                </a:lnTo>
                <a:close/>
              </a:path>
              <a:path w="293370" h="308610">
                <a:moveTo>
                  <a:pt x="194415" y="226060"/>
                </a:moveTo>
                <a:lnTo>
                  <a:pt x="183527" y="226060"/>
                </a:lnTo>
                <a:lnTo>
                  <a:pt x="177415" y="227330"/>
                </a:lnTo>
                <a:lnTo>
                  <a:pt x="178625" y="228638"/>
                </a:lnTo>
                <a:lnTo>
                  <a:pt x="186212" y="228600"/>
                </a:lnTo>
                <a:lnTo>
                  <a:pt x="188602" y="227330"/>
                </a:lnTo>
                <a:lnTo>
                  <a:pt x="191085" y="227330"/>
                </a:lnTo>
                <a:lnTo>
                  <a:pt x="194415" y="226060"/>
                </a:lnTo>
                <a:close/>
              </a:path>
              <a:path w="293370" h="308610">
                <a:moveTo>
                  <a:pt x="160921" y="226060"/>
                </a:moveTo>
                <a:lnTo>
                  <a:pt x="142223" y="226060"/>
                </a:lnTo>
                <a:lnTo>
                  <a:pt x="140966" y="227330"/>
                </a:lnTo>
                <a:lnTo>
                  <a:pt x="136667" y="228600"/>
                </a:lnTo>
                <a:lnTo>
                  <a:pt x="163592" y="228600"/>
                </a:lnTo>
                <a:lnTo>
                  <a:pt x="161119" y="227330"/>
                </a:lnTo>
                <a:lnTo>
                  <a:pt x="160423" y="227330"/>
                </a:lnTo>
                <a:lnTo>
                  <a:pt x="160921" y="226060"/>
                </a:lnTo>
                <a:close/>
              </a:path>
              <a:path w="293370" h="308610">
                <a:moveTo>
                  <a:pt x="163515" y="223520"/>
                </a:moveTo>
                <a:lnTo>
                  <a:pt x="163592" y="228600"/>
                </a:lnTo>
                <a:lnTo>
                  <a:pt x="175237" y="228600"/>
                </a:lnTo>
                <a:lnTo>
                  <a:pt x="174847" y="227330"/>
                </a:lnTo>
                <a:lnTo>
                  <a:pt x="175305" y="227330"/>
                </a:lnTo>
                <a:lnTo>
                  <a:pt x="175340" y="226060"/>
                </a:lnTo>
                <a:lnTo>
                  <a:pt x="179306" y="224789"/>
                </a:lnTo>
                <a:lnTo>
                  <a:pt x="166596" y="224789"/>
                </a:lnTo>
                <a:lnTo>
                  <a:pt x="163515" y="223520"/>
                </a:lnTo>
                <a:close/>
              </a:path>
              <a:path w="293370" h="308610">
                <a:moveTo>
                  <a:pt x="62691" y="205739"/>
                </a:moveTo>
                <a:lnTo>
                  <a:pt x="49456" y="205739"/>
                </a:lnTo>
                <a:lnTo>
                  <a:pt x="49804" y="209368"/>
                </a:lnTo>
                <a:lnTo>
                  <a:pt x="49882" y="210367"/>
                </a:lnTo>
                <a:lnTo>
                  <a:pt x="49990" y="214630"/>
                </a:lnTo>
                <a:lnTo>
                  <a:pt x="49876" y="215900"/>
                </a:lnTo>
                <a:lnTo>
                  <a:pt x="45895" y="215900"/>
                </a:lnTo>
                <a:lnTo>
                  <a:pt x="46652" y="218439"/>
                </a:lnTo>
                <a:lnTo>
                  <a:pt x="49358" y="223520"/>
                </a:lnTo>
                <a:lnTo>
                  <a:pt x="47835" y="227330"/>
                </a:lnTo>
                <a:lnTo>
                  <a:pt x="69885" y="227330"/>
                </a:lnTo>
                <a:lnTo>
                  <a:pt x="69151" y="224789"/>
                </a:lnTo>
                <a:lnTo>
                  <a:pt x="68886" y="223520"/>
                </a:lnTo>
                <a:lnTo>
                  <a:pt x="67067" y="223520"/>
                </a:lnTo>
                <a:lnTo>
                  <a:pt x="64374" y="218439"/>
                </a:lnTo>
                <a:lnTo>
                  <a:pt x="62691" y="205739"/>
                </a:lnTo>
                <a:close/>
              </a:path>
              <a:path w="293370" h="308610">
                <a:moveTo>
                  <a:pt x="71749" y="223520"/>
                </a:moveTo>
                <a:lnTo>
                  <a:pt x="69885" y="227330"/>
                </a:lnTo>
                <a:lnTo>
                  <a:pt x="74092" y="227330"/>
                </a:lnTo>
                <a:lnTo>
                  <a:pt x="73878" y="226060"/>
                </a:lnTo>
                <a:lnTo>
                  <a:pt x="71749" y="223520"/>
                </a:lnTo>
                <a:close/>
              </a:path>
              <a:path w="293370" h="308610">
                <a:moveTo>
                  <a:pt x="180582" y="220980"/>
                </a:moveTo>
                <a:lnTo>
                  <a:pt x="164791" y="220980"/>
                </a:lnTo>
                <a:lnTo>
                  <a:pt x="166897" y="222250"/>
                </a:lnTo>
                <a:lnTo>
                  <a:pt x="165710" y="222250"/>
                </a:lnTo>
                <a:lnTo>
                  <a:pt x="166002" y="223520"/>
                </a:lnTo>
                <a:lnTo>
                  <a:pt x="166596" y="224789"/>
                </a:lnTo>
                <a:lnTo>
                  <a:pt x="179306" y="224789"/>
                </a:lnTo>
                <a:lnTo>
                  <a:pt x="180582" y="220980"/>
                </a:lnTo>
                <a:close/>
              </a:path>
              <a:path w="293370" h="308610">
                <a:moveTo>
                  <a:pt x="197039" y="223520"/>
                </a:moveTo>
                <a:lnTo>
                  <a:pt x="187359" y="223520"/>
                </a:lnTo>
                <a:lnTo>
                  <a:pt x="186447" y="224789"/>
                </a:lnTo>
                <a:lnTo>
                  <a:pt x="195245" y="224789"/>
                </a:lnTo>
                <a:lnTo>
                  <a:pt x="197039" y="223520"/>
                </a:lnTo>
                <a:close/>
              </a:path>
              <a:path w="293370" h="308610">
                <a:moveTo>
                  <a:pt x="198020" y="222250"/>
                </a:moveTo>
                <a:lnTo>
                  <a:pt x="184844" y="222250"/>
                </a:lnTo>
                <a:lnTo>
                  <a:pt x="185179" y="223520"/>
                </a:lnTo>
                <a:lnTo>
                  <a:pt x="197039" y="223520"/>
                </a:lnTo>
                <a:lnTo>
                  <a:pt x="197529" y="224789"/>
                </a:lnTo>
                <a:lnTo>
                  <a:pt x="198424" y="224789"/>
                </a:lnTo>
                <a:lnTo>
                  <a:pt x="198020" y="222250"/>
                </a:lnTo>
                <a:close/>
              </a:path>
              <a:path w="293370" h="308610">
                <a:moveTo>
                  <a:pt x="66709" y="210820"/>
                </a:moveTo>
                <a:lnTo>
                  <a:pt x="66634" y="212089"/>
                </a:lnTo>
                <a:lnTo>
                  <a:pt x="66567" y="215900"/>
                </a:lnTo>
                <a:lnTo>
                  <a:pt x="67067" y="223520"/>
                </a:lnTo>
                <a:lnTo>
                  <a:pt x="68886" y="223520"/>
                </a:lnTo>
                <a:lnTo>
                  <a:pt x="68091" y="219710"/>
                </a:lnTo>
                <a:lnTo>
                  <a:pt x="68837" y="213360"/>
                </a:lnTo>
                <a:lnTo>
                  <a:pt x="66709" y="210820"/>
                </a:lnTo>
                <a:close/>
              </a:path>
              <a:path w="293370" h="308610">
                <a:moveTo>
                  <a:pt x="200127" y="219710"/>
                </a:moveTo>
                <a:lnTo>
                  <a:pt x="181008" y="219710"/>
                </a:lnTo>
                <a:lnTo>
                  <a:pt x="185441" y="222250"/>
                </a:lnTo>
                <a:lnTo>
                  <a:pt x="198020" y="222250"/>
                </a:lnTo>
                <a:lnTo>
                  <a:pt x="201099" y="223520"/>
                </a:lnTo>
                <a:lnTo>
                  <a:pt x="201881" y="222250"/>
                </a:lnTo>
                <a:lnTo>
                  <a:pt x="201758" y="220980"/>
                </a:lnTo>
                <a:lnTo>
                  <a:pt x="199737" y="220980"/>
                </a:lnTo>
                <a:lnTo>
                  <a:pt x="200127" y="219710"/>
                </a:lnTo>
                <a:close/>
              </a:path>
              <a:path w="293370" h="308610">
                <a:moveTo>
                  <a:pt x="44248" y="218439"/>
                </a:moveTo>
                <a:lnTo>
                  <a:pt x="43839" y="218439"/>
                </a:lnTo>
                <a:lnTo>
                  <a:pt x="44277" y="219710"/>
                </a:lnTo>
                <a:lnTo>
                  <a:pt x="45177" y="219710"/>
                </a:lnTo>
                <a:lnTo>
                  <a:pt x="44248" y="218439"/>
                </a:lnTo>
                <a:close/>
              </a:path>
              <a:path w="293370" h="308610">
                <a:moveTo>
                  <a:pt x="206294" y="213360"/>
                </a:moveTo>
                <a:lnTo>
                  <a:pt x="127694" y="213360"/>
                </a:lnTo>
                <a:lnTo>
                  <a:pt x="128109" y="214630"/>
                </a:lnTo>
                <a:lnTo>
                  <a:pt x="128842" y="215900"/>
                </a:lnTo>
                <a:lnTo>
                  <a:pt x="128037" y="217170"/>
                </a:lnTo>
                <a:lnTo>
                  <a:pt x="205360" y="217170"/>
                </a:lnTo>
                <a:lnTo>
                  <a:pt x="204971" y="215900"/>
                </a:lnTo>
                <a:lnTo>
                  <a:pt x="207838" y="215900"/>
                </a:lnTo>
                <a:lnTo>
                  <a:pt x="206294" y="213360"/>
                </a:lnTo>
                <a:close/>
              </a:path>
              <a:path w="293370" h="308610">
                <a:moveTo>
                  <a:pt x="43797" y="214630"/>
                </a:moveTo>
                <a:lnTo>
                  <a:pt x="42589" y="214630"/>
                </a:lnTo>
                <a:lnTo>
                  <a:pt x="43754" y="215900"/>
                </a:lnTo>
                <a:lnTo>
                  <a:pt x="43797" y="214630"/>
                </a:lnTo>
                <a:close/>
              </a:path>
              <a:path w="293370" h="308610">
                <a:moveTo>
                  <a:pt x="46893" y="208141"/>
                </a:moveTo>
                <a:lnTo>
                  <a:pt x="45200" y="215900"/>
                </a:lnTo>
                <a:lnTo>
                  <a:pt x="45895" y="215900"/>
                </a:lnTo>
                <a:lnTo>
                  <a:pt x="45516" y="214630"/>
                </a:lnTo>
                <a:lnTo>
                  <a:pt x="47590" y="210820"/>
                </a:lnTo>
                <a:lnTo>
                  <a:pt x="46893" y="208141"/>
                </a:lnTo>
                <a:close/>
              </a:path>
              <a:path w="293370" h="308610">
                <a:moveTo>
                  <a:pt x="159164" y="179070"/>
                </a:moveTo>
                <a:lnTo>
                  <a:pt x="97200" y="179070"/>
                </a:lnTo>
                <a:lnTo>
                  <a:pt x="98289" y="180339"/>
                </a:lnTo>
                <a:lnTo>
                  <a:pt x="98595" y="187960"/>
                </a:lnTo>
                <a:lnTo>
                  <a:pt x="102115" y="191770"/>
                </a:lnTo>
                <a:lnTo>
                  <a:pt x="106155" y="201740"/>
                </a:lnTo>
                <a:lnTo>
                  <a:pt x="106219" y="203200"/>
                </a:lnTo>
                <a:lnTo>
                  <a:pt x="106099" y="214630"/>
                </a:lnTo>
                <a:lnTo>
                  <a:pt x="126480" y="214630"/>
                </a:lnTo>
                <a:lnTo>
                  <a:pt x="127694" y="213360"/>
                </a:lnTo>
                <a:lnTo>
                  <a:pt x="205681" y="213360"/>
                </a:lnTo>
                <a:lnTo>
                  <a:pt x="206221" y="212089"/>
                </a:lnTo>
                <a:lnTo>
                  <a:pt x="212242" y="212089"/>
                </a:lnTo>
                <a:lnTo>
                  <a:pt x="211108" y="210820"/>
                </a:lnTo>
                <a:lnTo>
                  <a:pt x="210454" y="210820"/>
                </a:lnTo>
                <a:lnTo>
                  <a:pt x="210204" y="209550"/>
                </a:lnTo>
                <a:lnTo>
                  <a:pt x="126357" y="209550"/>
                </a:lnTo>
                <a:lnTo>
                  <a:pt x="125423" y="208280"/>
                </a:lnTo>
                <a:lnTo>
                  <a:pt x="124762" y="203200"/>
                </a:lnTo>
                <a:lnTo>
                  <a:pt x="125267" y="200660"/>
                </a:lnTo>
                <a:lnTo>
                  <a:pt x="226896" y="200660"/>
                </a:lnTo>
                <a:lnTo>
                  <a:pt x="228547" y="199389"/>
                </a:lnTo>
                <a:lnTo>
                  <a:pt x="233803" y="195580"/>
                </a:lnTo>
                <a:lnTo>
                  <a:pt x="128376" y="195580"/>
                </a:lnTo>
                <a:lnTo>
                  <a:pt x="127669" y="193039"/>
                </a:lnTo>
                <a:lnTo>
                  <a:pt x="128384" y="191770"/>
                </a:lnTo>
                <a:lnTo>
                  <a:pt x="237643" y="191770"/>
                </a:lnTo>
                <a:lnTo>
                  <a:pt x="238923" y="190500"/>
                </a:lnTo>
                <a:lnTo>
                  <a:pt x="165508" y="190500"/>
                </a:lnTo>
                <a:lnTo>
                  <a:pt x="165806" y="189230"/>
                </a:lnTo>
                <a:lnTo>
                  <a:pt x="126411" y="189230"/>
                </a:lnTo>
                <a:lnTo>
                  <a:pt x="126365" y="187960"/>
                </a:lnTo>
                <a:lnTo>
                  <a:pt x="124324" y="185420"/>
                </a:lnTo>
                <a:lnTo>
                  <a:pt x="125362" y="184150"/>
                </a:lnTo>
                <a:lnTo>
                  <a:pt x="165224" y="184150"/>
                </a:lnTo>
                <a:lnTo>
                  <a:pt x="165699" y="182880"/>
                </a:lnTo>
                <a:lnTo>
                  <a:pt x="160507" y="182880"/>
                </a:lnTo>
                <a:lnTo>
                  <a:pt x="160013" y="181591"/>
                </a:lnTo>
                <a:lnTo>
                  <a:pt x="159164" y="179070"/>
                </a:lnTo>
                <a:close/>
              </a:path>
              <a:path w="293370" h="308610">
                <a:moveTo>
                  <a:pt x="207526" y="212089"/>
                </a:moveTo>
                <a:lnTo>
                  <a:pt x="206221" y="212089"/>
                </a:lnTo>
                <a:lnTo>
                  <a:pt x="208155" y="213360"/>
                </a:lnTo>
                <a:lnTo>
                  <a:pt x="209798" y="213360"/>
                </a:lnTo>
                <a:lnTo>
                  <a:pt x="207526" y="212089"/>
                </a:lnTo>
                <a:close/>
              </a:path>
              <a:path w="293370" h="308610">
                <a:moveTo>
                  <a:pt x="41292" y="201930"/>
                </a:moveTo>
                <a:lnTo>
                  <a:pt x="39303" y="201930"/>
                </a:lnTo>
                <a:lnTo>
                  <a:pt x="39209" y="204470"/>
                </a:lnTo>
                <a:lnTo>
                  <a:pt x="41021" y="207010"/>
                </a:lnTo>
                <a:lnTo>
                  <a:pt x="40250" y="209550"/>
                </a:lnTo>
                <a:lnTo>
                  <a:pt x="39244" y="210367"/>
                </a:lnTo>
                <a:lnTo>
                  <a:pt x="39237" y="212089"/>
                </a:lnTo>
                <a:lnTo>
                  <a:pt x="43354" y="212089"/>
                </a:lnTo>
                <a:lnTo>
                  <a:pt x="42873" y="209368"/>
                </a:lnTo>
                <a:lnTo>
                  <a:pt x="41292" y="201930"/>
                </a:lnTo>
                <a:close/>
              </a:path>
              <a:path w="293370" h="308610">
                <a:moveTo>
                  <a:pt x="66956" y="194310"/>
                </a:moveTo>
                <a:lnTo>
                  <a:pt x="64146" y="195580"/>
                </a:lnTo>
                <a:lnTo>
                  <a:pt x="67450" y="203200"/>
                </a:lnTo>
                <a:lnTo>
                  <a:pt x="64574" y="205739"/>
                </a:lnTo>
                <a:lnTo>
                  <a:pt x="66438" y="207020"/>
                </a:lnTo>
                <a:lnTo>
                  <a:pt x="69132" y="208280"/>
                </a:lnTo>
                <a:lnTo>
                  <a:pt x="69841" y="212089"/>
                </a:lnTo>
                <a:lnTo>
                  <a:pt x="69945" y="209368"/>
                </a:lnTo>
                <a:lnTo>
                  <a:pt x="69834" y="207233"/>
                </a:lnTo>
                <a:lnTo>
                  <a:pt x="68499" y="198120"/>
                </a:lnTo>
                <a:lnTo>
                  <a:pt x="66956" y="194310"/>
                </a:lnTo>
                <a:close/>
              </a:path>
              <a:path w="293370" h="308610">
                <a:moveTo>
                  <a:pt x="39248" y="209550"/>
                </a:moveTo>
                <a:lnTo>
                  <a:pt x="38986" y="209550"/>
                </a:lnTo>
                <a:lnTo>
                  <a:pt x="38688" y="210820"/>
                </a:lnTo>
                <a:lnTo>
                  <a:pt x="39244" y="210367"/>
                </a:lnTo>
                <a:lnTo>
                  <a:pt x="39248" y="209550"/>
                </a:lnTo>
                <a:close/>
              </a:path>
              <a:path w="293370" h="308610">
                <a:moveTo>
                  <a:pt x="214282" y="207018"/>
                </a:moveTo>
                <a:lnTo>
                  <a:pt x="214175" y="209550"/>
                </a:lnTo>
                <a:lnTo>
                  <a:pt x="211076" y="209550"/>
                </a:lnTo>
                <a:lnTo>
                  <a:pt x="211701" y="210820"/>
                </a:lnTo>
                <a:lnTo>
                  <a:pt x="214295" y="210820"/>
                </a:lnTo>
                <a:lnTo>
                  <a:pt x="215220" y="209550"/>
                </a:lnTo>
                <a:lnTo>
                  <a:pt x="214282" y="207018"/>
                </a:lnTo>
                <a:close/>
              </a:path>
              <a:path w="293370" h="308610">
                <a:moveTo>
                  <a:pt x="39583" y="207010"/>
                </a:moveTo>
                <a:lnTo>
                  <a:pt x="38279" y="207010"/>
                </a:lnTo>
                <a:lnTo>
                  <a:pt x="38601" y="209550"/>
                </a:lnTo>
                <a:lnTo>
                  <a:pt x="38986" y="209550"/>
                </a:lnTo>
                <a:lnTo>
                  <a:pt x="39583" y="207010"/>
                </a:lnTo>
                <a:close/>
              </a:path>
              <a:path w="293370" h="308610">
                <a:moveTo>
                  <a:pt x="212506" y="207010"/>
                </a:moveTo>
                <a:lnTo>
                  <a:pt x="129140" y="207018"/>
                </a:lnTo>
                <a:lnTo>
                  <a:pt x="128813" y="208280"/>
                </a:lnTo>
                <a:lnTo>
                  <a:pt x="126338" y="208280"/>
                </a:lnTo>
                <a:lnTo>
                  <a:pt x="127275" y="209550"/>
                </a:lnTo>
                <a:lnTo>
                  <a:pt x="212020" y="209550"/>
                </a:lnTo>
                <a:lnTo>
                  <a:pt x="212314" y="209368"/>
                </a:lnTo>
                <a:lnTo>
                  <a:pt x="212506" y="207010"/>
                </a:lnTo>
                <a:close/>
              </a:path>
              <a:path w="293370" h="308610">
                <a:moveTo>
                  <a:pt x="214080" y="208280"/>
                </a:moveTo>
                <a:lnTo>
                  <a:pt x="212314" y="209368"/>
                </a:lnTo>
                <a:lnTo>
                  <a:pt x="212299" y="209550"/>
                </a:lnTo>
                <a:lnTo>
                  <a:pt x="214080" y="208280"/>
                </a:lnTo>
                <a:close/>
              </a:path>
              <a:path w="293370" h="308610">
                <a:moveTo>
                  <a:pt x="127374" y="207010"/>
                </a:moveTo>
                <a:lnTo>
                  <a:pt x="126493" y="208280"/>
                </a:lnTo>
                <a:lnTo>
                  <a:pt x="127469" y="208280"/>
                </a:lnTo>
                <a:lnTo>
                  <a:pt x="127374" y="207010"/>
                </a:lnTo>
                <a:close/>
              </a:path>
              <a:path w="293370" h="308610">
                <a:moveTo>
                  <a:pt x="214732" y="207233"/>
                </a:moveTo>
                <a:lnTo>
                  <a:pt x="215482" y="208280"/>
                </a:lnTo>
                <a:lnTo>
                  <a:pt x="215297" y="207504"/>
                </a:lnTo>
                <a:lnTo>
                  <a:pt x="214732" y="207233"/>
                </a:lnTo>
                <a:close/>
              </a:path>
              <a:path w="293370" h="308610">
                <a:moveTo>
                  <a:pt x="217612" y="205739"/>
                </a:moveTo>
                <a:lnTo>
                  <a:pt x="214877" y="205739"/>
                </a:lnTo>
                <a:lnTo>
                  <a:pt x="215297" y="207504"/>
                </a:lnTo>
                <a:lnTo>
                  <a:pt x="216916" y="208280"/>
                </a:lnTo>
                <a:lnTo>
                  <a:pt x="217612" y="205739"/>
                </a:lnTo>
                <a:close/>
              </a:path>
              <a:path w="293370" h="308610">
                <a:moveTo>
                  <a:pt x="61429" y="175260"/>
                </a:moveTo>
                <a:lnTo>
                  <a:pt x="43380" y="175260"/>
                </a:lnTo>
                <a:lnTo>
                  <a:pt x="45163" y="201740"/>
                </a:lnTo>
                <a:lnTo>
                  <a:pt x="45275" y="201930"/>
                </a:lnTo>
                <a:lnTo>
                  <a:pt x="46893" y="208141"/>
                </a:lnTo>
                <a:lnTo>
                  <a:pt x="47139" y="207010"/>
                </a:lnTo>
                <a:lnTo>
                  <a:pt x="49456" y="205739"/>
                </a:lnTo>
                <a:lnTo>
                  <a:pt x="62691" y="205739"/>
                </a:lnTo>
                <a:lnTo>
                  <a:pt x="62082" y="193039"/>
                </a:lnTo>
                <a:lnTo>
                  <a:pt x="61791" y="181591"/>
                </a:lnTo>
                <a:lnTo>
                  <a:pt x="61676" y="179070"/>
                </a:lnTo>
                <a:lnTo>
                  <a:pt x="61429" y="175260"/>
                </a:lnTo>
                <a:close/>
              </a:path>
              <a:path w="293370" h="308610">
                <a:moveTo>
                  <a:pt x="214572" y="207010"/>
                </a:moveTo>
                <a:lnTo>
                  <a:pt x="214283" y="207010"/>
                </a:lnTo>
                <a:lnTo>
                  <a:pt x="214732" y="207233"/>
                </a:lnTo>
                <a:lnTo>
                  <a:pt x="214572" y="207010"/>
                </a:lnTo>
                <a:close/>
              </a:path>
              <a:path w="293370" h="308610">
                <a:moveTo>
                  <a:pt x="214140" y="206407"/>
                </a:moveTo>
                <a:lnTo>
                  <a:pt x="214282" y="207018"/>
                </a:lnTo>
                <a:lnTo>
                  <a:pt x="214572" y="207010"/>
                </a:lnTo>
                <a:lnTo>
                  <a:pt x="214140" y="206407"/>
                </a:lnTo>
                <a:close/>
              </a:path>
              <a:path w="293370" h="308610">
                <a:moveTo>
                  <a:pt x="226113" y="200660"/>
                </a:moveTo>
                <a:lnTo>
                  <a:pt x="125267" y="200660"/>
                </a:lnTo>
                <a:lnTo>
                  <a:pt x="126424" y="203200"/>
                </a:lnTo>
                <a:lnTo>
                  <a:pt x="128723" y="204470"/>
                </a:lnTo>
                <a:lnTo>
                  <a:pt x="130223" y="207010"/>
                </a:lnTo>
                <a:lnTo>
                  <a:pt x="213475" y="207010"/>
                </a:lnTo>
                <a:lnTo>
                  <a:pt x="214027" y="206509"/>
                </a:lnTo>
                <a:lnTo>
                  <a:pt x="213662" y="205739"/>
                </a:lnTo>
                <a:lnTo>
                  <a:pt x="217612" y="205739"/>
                </a:lnTo>
                <a:lnTo>
                  <a:pt x="218657" y="201930"/>
                </a:lnTo>
                <a:lnTo>
                  <a:pt x="225884" y="201930"/>
                </a:lnTo>
                <a:lnTo>
                  <a:pt x="226113" y="200660"/>
                </a:lnTo>
                <a:close/>
              </a:path>
              <a:path w="293370" h="308610">
                <a:moveTo>
                  <a:pt x="213662" y="205739"/>
                </a:moveTo>
                <a:lnTo>
                  <a:pt x="214027" y="206509"/>
                </a:lnTo>
                <a:lnTo>
                  <a:pt x="213662" y="205739"/>
                </a:lnTo>
                <a:close/>
              </a:path>
              <a:path w="293370" h="308610">
                <a:moveTo>
                  <a:pt x="214877" y="205739"/>
                </a:moveTo>
                <a:lnTo>
                  <a:pt x="213662" y="205739"/>
                </a:lnTo>
                <a:lnTo>
                  <a:pt x="214140" y="206407"/>
                </a:lnTo>
                <a:lnTo>
                  <a:pt x="214877" y="205739"/>
                </a:lnTo>
                <a:close/>
              </a:path>
              <a:path w="293370" h="308610">
                <a:moveTo>
                  <a:pt x="222691" y="201930"/>
                </a:moveTo>
                <a:lnTo>
                  <a:pt x="218657" y="201930"/>
                </a:lnTo>
                <a:lnTo>
                  <a:pt x="222726" y="204470"/>
                </a:lnTo>
                <a:lnTo>
                  <a:pt x="222691" y="201930"/>
                </a:lnTo>
                <a:close/>
              </a:path>
              <a:path w="293370" h="308610">
                <a:moveTo>
                  <a:pt x="31852" y="200660"/>
                </a:moveTo>
                <a:lnTo>
                  <a:pt x="28615" y="200660"/>
                </a:lnTo>
                <a:lnTo>
                  <a:pt x="28705" y="201930"/>
                </a:lnTo>
                <a:lnTo>
                  <a:pt x="31088" y="201930"/>
                </a:lnTo>
                <a:lnTo>
                  <a:pt x="31852" y="200660"/>
                </a:lnTo>
                <a:close/>
              </a:path>
              <a:path w="293370" h="308610">
                <a:moveTo>
                  <a:pt x="44445" y="199389"/>
                </a:moveTo>
                <a:lnTo>
                  <a:pt x="43214" y="199389"/>
                </a:lnTo>
                <a:lnTo>
                  <a:pt x="45122" y="201740"/>
                </a:lnTo>
                <a:lnTo>
                  <a:pt x="44445" y="199389"/>
                </a:lnTo>
                <a:close/>
              </a:path>
              <a:path w="293370" h="308610">
                <a:moveTo>
                  <a:pt x="28343" y="200401"/>
                </a:moveTo>
                <a:lnTo>
                  <a:pt x="28338" y="200660"/>
                </a:lnTo>
                <a:lnTo>
                  <a:pt x="28615" y="200660"/>
                </a:lnTo>
                <a:lnTo>
                  <a:pt x="28343" y="200401"/>
                </a:lnTo>
                <a:close/>
              </a:path>
              <a:path w="293370" h="308610">
                <a:moveTo>
                  <a:pt x="35865" y="194369"/>
                </a:moveTo>
                <a:lnTo>
                  <a:pt x="31795" y="195580"/>
                </a:lnTo>
                <a:lnTo>
                  <a:pt x="32302" y="198120"/>
                </a:lnTo>
                <a:lnTo>
                  <a:pt x="31369" y="199389"/>
                </a:lnTo>
                <a:lnTo>
                  <a:pt x="30172" y="200660"/>
                </a:lnTo>
                <a:lnTo>
                  <a:pt x="38771" y="200660"/>
                </a:lnTo>
                <a:lnTo>
                  <a:pt x="36352" y="199389"/>
                </a:lnTo>
                <a:lnTo>
                  <a:pt x="36097" y="194870"/>
                </a:lnTo>
                <a:lnTo>
                  <a:pt x="35865" y="194369"/>
                </a:lnTo>
                <a:close/>
              </a:path>
              <a:path w="293370" h="308610">
                <a:moveTo>
                  <a:pt x="28364" y="199389"/>
                </a:moveTo>
                <a:lnTo>
                  <a:pt x="27282" y="199389"/>
                </a:lnTo>
                <a:lnTo>
                  <a:pt x="28343" y="200401"/>
                </a:lnTo>
                <a:lnTo>
                  <a:pt x="28364" y="199389"/>
                </a:lnTo>
                <a:close/>
              </a:path>
              <a:path w="293370" h="308610">
                <a:moveTo>
                  <a:pt x="31489" y="193039"/>
                </a:moveTo>
                <a:lnTo>
                  <a:pt x="29973" y="193039"/>
                </a:lnTo>
                <a:lnTo>
                  <a:pt x="29879" y="194310"/>
                </a:lnTo>
                <a:lnTo>
                  <a:pt x="30547" y="194310"/>
                </a:lnTo>
                <a:lnTo>
                  <a:pt x="31163" y="195580"/>
                </a:lnTo>
                <a:lnTo>
                  <a:pt x="32096" y="194310"/>
                </a:lnTo>
                <a:lnTo>
                  <a:pt x="31489" y="193039"/>
                </a:lnTo>
                <a:close/>
              </a:path>
              <a:path w="293370" h="308610">
                <a:moveTo>
                  <a:pt x="237643" y="191770"/>
                </a:moveTo>
                <a:lnTo>
                  <a:pt x="128384" y="191770"/>
                </a:lnTo>
                <a:lnTo>
                  <a:pt x="128791" y="193039"/>
                </a:lnTo>
                <a:lnTo>
                  <a:pt x="129674" y="194310"/>
                </a:lnTo>
                <a:lnTo>
                  <a:pt x="129757" y="195580"/>
                </a:lnTo>
                <a:lnTo>
                  <a:pt x="233803" y="195580"/>
                </a:lnTo>
                <a:lnTo>
                  <a:pt x="237643" y="191770"/>
                </a:lnTo>
                <a:close/>
              </a:path>
              <a:path w="293370" h="308610">
                <a:moveTo>
                  <a:pt x="36065" y="194310"/>
                </a:moveTo>
                <a:lnTo>
                  <a:pt x="35865" y="194369"/>
                </a:lnTo>
                <a:lnTo>
                  <a:pt x="36097" y="194870"/>
                </a:lnTo>
                <a:lnTo>
                  <a:pt x="36065" y="194310"/>
                </a:lnTo>
                <a:close/>
              </a:path>
              <a:path w="293370" h="308610">
                <a:moveTo>
                  <a:pt x="36775" y="189501"/>
                </a:moveTo>
                <a:lnTo>
                  <a:pt x="35838" y="194310"/>
                </a:lnTo>
                <a:lnTo>
                  <a:pt x="36065" y="194310"/>
                </a:lnTo>
                <a:lnTo>
                  <a:pt x="43721" y="194310"/>
                </a:lnTo>
                <a:lnTo>
                  <a:pt x="43601" y="193039"/>
                </a:lnTo>
                <a:lnTo>
                  <a:pt x="37144" y="193039"/>
                </a:lnTo>
                <a:lnTo>
                  <a:pt x="36775" y="189501"/>
                </a:lnTo>
                <a:close/>
              </a:path>
              <a:path w="293370" h="308610">
                <a:moveTo>
                  <a:pt x="30022" y="192378"/>
                </a:moveTo>
                <a:lnTo>
                  <a:pt x="29973" y="193039"/>
                </a:lnTo>
                <a:lnTo>
                  <a:pt x="30022" y="192378"/>
                </a:lnTo>
                <a:close/>
              </a:path>
              <a:path w="293370" h="308610">
                <a:moveTo>
                  <a:pt x="42306" y="184150"/>
                </a:moveTo>
                <a:lnTo>
                  <a:pt x="36659" y="184150"/>
                </a:lnTo>
                <a:lnTo>
                  <a:pt x="38670" y="185420"/>
                </a:lnTo>
                <a:lnTo>
                  <a:pt x="39357" y="189230"/>
                </a:lnTo>
                <a:lnTo>
                  <a:pt x="40377" y="193039"/>
                </a:lnTo>
                <a:lnTo>
                  <a:pt x="43601" y="193039"/>
                </a:lnTo>
                <a:lnTo>
                  <a:pt x="43361" y="190500"/>
                </a:lnTo>
                <a:lnTo>
                  <a:pt x="42306" y="184150"/>
                </a:lnTo>
                <a:close/>
              </a:path>
              <a:path w="293370" h="308610">
                <a:moveTo>
                  <a:pt x="74889" y="189230"/>
                </a:moveTo>
                <a:lnTo>
                  <a:pt x="73393" y="193039"/>
                </a:lnTo>
                <a:lnTo>
                  <a:pt x="74019" y="192696"/>
                </a:lnTo>
                <a:lnTo>
                  <a:pt x="74889" y="189230"/>
                </a:lnTo>
                <a:close/>
              </a:path>
              <a:path w="293370" h="308610">
                <a:moveTo>
                  <a:pt x="98598" y="190500"/>
                </a:moveTo>
                <a:lnTo>
                  <a:pt x="98283" y="191276"/>
                </a:lnTo>
                <a:lnTo>
                  <a:pt x="98161" y="192378"/>
                </a:lnTo>
                <a:lnTo>
                  <a:pt x="98245" y="193039"/>
                </a:lnTo>
                <a:lnTo>
                  <a:pt x="100457" y="193039"/>
                </a:lnTo>
                <a:lnTo>
                  <a:pt x="98598" y="190500"/>
                </a:lnTo>
                <a:close/>
              </a:path>
              <a:path w="293370" h="308610">
                <a:moveTo>
                  <a:pt x="23943" y="147320"/>
                </a:moveTo>
                <a:lnTo>
                  <a:pt x="20853" y="153670"/>
                </a:lnTo>
                <a:lnTo>
                  <a:pt x="25613" y="162560"/>
                </a:lnTo>
                <a:lnTo>
                  <a:pt x="24541" y="170180"/>
                </a:lnTo>
                <a:lnTo>
                  <a:pt x="26154" y="171450"/>
                </a:lnTo>
                <a:lnTo>
                  <a:pt x="26433" y="172720"/>
                </a:lnTo>
                <a:lnTo>
                  <a:pt x="27589" y="173989"/>
                </a:lnTo>
                <a:lnTo>
                  <a:pt x="23352" y="179070"/>
                </a:lnTo>
                <a:lnTo>
                  <a:pt x="30350" y="187960"/>
                </a:lnTo>
                <a:lnTo>
                  <a:pt x="30104" y="191276"/>
                </a:lnTo>
                <a:lnTo>
                  <a:pt x="30332" y="190500"/>
                </a:lnTo>
                <a:lnTo>
                  <a:pt x="31890" y="190500"/>
                </a:lnTo>
                <a:lnTo>
                  <a:pt x="31984" y="187960"/>
                </a:lnTo>
                <a:lnTo>
                  <a:pt x="29721" y="186689"/>
                </a:lnTo>
                <a:lnTo>
                  <a:pt x="30876" y="184150"/>
                </a:lnTo>
                <a:lnTo>
                  <a:pt x="35533" y="184150"/>
                </a:lnTo>
                <a:lnTo>
                  <a:pt x="34639" y="182880"/>
                </a:lnTo>
                <a:lnTo>
                  <a:pt x="27769" y="182880"/>
                </a:lnTo>
                <a:lnTo>
                  <a:pt x="27953" y="181591"/>
                </a:lnTo>
                <a:lnTo>
                  <a:pt x="29036" y="180339"/>
                </a:lnTo>
                <a:lnTo>
                  <a:pt x="29382" y="180339"/>
                </a:lnTo>
                <a:lnTo>
                  <a:pt x="30227" y="179070"/>
                </a:lnTo>
                <a:lnTo>
                  <a:pt x="31957" y="179070"/>
                </a:lnTo>
                <a:lnTo>
                  <a:pt x="30170" y="176530"/>
                </a:lnTo>
                <a:lnTo>
                  <a:pt x="30270" y="168910"/>
                </a:lnTo>
                <a:lnTo>
                  <a:pt x="61016" y="168910"/>
                </a:lnTo>
                <a:lnTo>
                  <a:pt x="60934" y="167639"/>
                </a:lnTo>
                <a:lnTo>
                  <a:pt x="60464" y="165100"/>
                </a:lnTo>
                <a:lnTo>
                  <a:pt x="57373" y="165100"/>
                </a:lnTo>
                <a:lnTo>
                  <a:pt x="51323" y="162560"/>
                </a:lnTo>
                <a:lnTo>
                  <a:pt x="51145" y="160020"/>
                </a:lnTo>
                <a:lnTo>
                  <a:pt x="30488" y="160020"/>
                </a:lnTo>
                <a:lnTo>
                  <a:pt x="30607" y="157480"/>
                </a:lnTo>
                <a:lnTo>
                  <a:pt x="28661" y="156210"/>
                </a:lnTo>
                <a:lnTo>
                  <a:pt x="29408" y="154939"/>
                </a:lnTo>
                <a:lnTo>
                  <a:pt x="29603" y="154939"/>
                </a:lnTo>
                <a:lnTo>
                  <a:pt x="30096" y="153670"/>
                </a:lnTo>
                <a:lnTo>
                  <a:pt x="27318" y="153670"/>
                </a:lnTo>
                <a:lnTo>
                  <a:pt x="25873" y="152400"/>
                </a:lnTo>
                <a:lnTo>
                  <a:pt x="24780" y="149860"/>
                </a:lnTo>
                <a:lnTo>
                  <a:pt x="23943" y="147320"/>
                </a:lnTo>
                <a:close/>
              </a:path>
              <a:path w="293370" h="308610">
                <a:moveTo>
                  <a:pt x="35533" y="184150"/>
                </a:moveTo>
                <a:lnTo>
                  <a:pt x="30876" y="184150"/>
                </a:lnTo>
                <a:lnTo>
                  <a:pt x="32338" y="185420"/>
                </a:lnTo>
                <a:lnTo>
                  <a:pt x="32208" y="187960"/>
                </a:lnTo>
                <a:lnTo>
                  <a:pt x="32811" y="190500"/>
                </a:lnTo>
                <a:lnTo>
                  <a:pt x="35533" y="184150"/>
                </a:lnTo>
                <a:close/>
              </a:path>
              <a:path w="293370" h="308610">
                <a:moveTo>
                  <a:pt x="175082" y="184150"/>
                </a:moveTo>
                <a:lnTo>
                  <a:pt x="173239" y="184150"/>
                </a:lnTo>
                <a:lnTo>
                  <a:pt x="173161" y="187960"/>
                </a:lnTo>
                <a:lnTo>
                  <a:pt x="173277" y="189230"/>
                </a:lnTo>
                <a:lnTo>
                  <a:pt x="167173" y="189230"/>
                </a:lnTo>
                <a:lnTo>
                  <a:pt x="165508" y="190500"/>
                </a:lnTo>
                <a:lnTo>
                  <a:pt x="238923" y="190500"/>
                </a:lnTo>
                <a:lnTo>
                  <a:pt x="242764" y="186689"/>
                </a:lnTo>
                <a:lnTo>
                  <a:pt x="244122" y="185420"/>
                </a:lnTo>
                <a:lnTo>
                  <a:pt x="175320" y="185420"/>
                </a:lnTo>
                <a:lnTo>
                  <a:pt x="175082" y="184150"/>
                </a:lnTo>
                <a:close/>
              </a:path>
              <a:path w="293370" h="308610">
                <a:moveTo>
                  <a:pt x="36410" y="186002"/>
                </a:moveTo>
                <a:lnTo>
                  <a:pt x="36775" y="189501"/>
                </a:lnTo>
                <a:lnTo>
                  <a:pt x="37076" y="187960"/>
                </a:lnTo>
                <a:lnTo>
                  <a:pt x="36410" y="186002"/>
                </a:lnTo>
                <a:close/>
              </a:path>
              <a:path w="293370" h="308610">
                <a:moveTo>
                  <a:pt x="163527" y="184150"/>
                </a:moveTo>
                <a:lnTo>
                  <a:pt x="125362" y="184150"/>
                </a:lnTo>
                <a:lnTo>
                  <a:pt x="125685" y="185420"/>
                </a:lnTo>
                <a:lnTo>
                  <a:pt x="126994" y="187960"/>
                </a:lnTo>
                <a:lnTo>
                  <a:pt x="126411" y="189230"/>
                </a:lnTo>
                <a:lnTo>
                  <a:pt x="165806" y="189230"/>
                </a:lnTo>
                <a:lnTo>
                  <a:pt x="166103" y="187960"/>
                </a:lnTo>
                <a:lnTo>
                  <a:pt x="164204" y="186689"/>
                </a:lnTo>
                <a:lnTo>
                  <a:pt x="165845" y="185420"/>
                </a:lnTo>
                <a:lnTo>
                  <a:pt x="163727" y="185420"/>
                </a:lnTo>
                <a:lnTo>
                  <a:pt x="163527" y="184150"/>
                </a:lnTo>
                <a:close/>
              </a:path>
              <a:path w="293370" h="308610">
                <a:moveTo>
                  <a:pt x="168644" y="184150"/>
                </a:moveTo>
                <a:lnTo>
                  <a:pt x="166564" y="184150"/>
                </a:lnTo>
                <a:lnTo>
                  <a:pt x="166824" y="185420"/>
                </a:lnTo>
                <a:lnTo>
                  <a:pt x="165845" y="185420"/>
                </a:lnTo>
                <a:lnTo>
                  <a:pt x="166310" y="186689"/>
                </a:lnTo>
                <a:lnTo>
                  <a:pt x="167671" y="189230"/>
                </a:lnTo>
                <a:lnTo>
                  <a:pt x="170459" y="189230"/>
                </a:lnTo>
                <a:lnTo>
                  <a:pt x="170007" y="186689"/>
                </a:lnTo>
                <a:lnTo>
                  <a:pt x="169096" y="185420"/>
                </a:lnTo>
                <a:lnTo>
                  <a:pt x="168644" y="184150"/>
                </a:lnTo>
                <a:close/>
              </a:path>
              <a:path w="293370" h="308610">
                <a:moveTo>
                  <a:pt x="237625" y="140970"/>
                </a:moveTo>
                <a:lnTo>
                  <a:pt x="64538" y="140970"/>
                </a:lnTo>
                <a:lnTo>
                  <a:pt x="67166" y="146050"/>
                </a:lnTo>
                <a:lnTo>
                  <a:pt x="69536" y="158750"/>
                </a:lnTo>
                <a:lnTo>
                  <a:pt x="68748" y="170180"/>
                </a:lnTo>
                <a:lnTo>
                  <a:pt x="75683" y="171450"/>
                </a:lnTo>
                <a:lnTo>
                  <a:pt x="80561" y="179070"/>
                </a:lnTo>
                <a:lnTo>
                  <a:pt x="79730" y="186689"/>
                </a:lnTo>
                <a:lnTo>
                  <a:pt x="96471" y="186689"/>
                </a:lnTo>
                <a:lnTo>
                  <a:pt x="95327" y="181803"/>
                </a:lnTo>
                <a:lnTo>
                  <a:pt x="95295" y="181591"/>
                </a:lnTo>
                <a:lnTo>
                  <a:pt x="97200" y="179070"/>
                </a:lnTo>
                <a:lnTo>
                  <a:pt x="159164" y="179070"/>
                </a:lnTo>
                <a:lnTo>
                  <a:pt x="158736" y="177800"/>
                </a:lnTo>
                <a:lnTo>
                  <a:pt x="159561" y="175260"/>
                </a:lnTo>
                <a:lnTo>
                  <a:pt x="158370" y="170180"/>
                </a:lnTo>
                <a:lnTo>
                  <a:pt x="157844" y="168910"/>
                </a:lnTo>
                <a:lnTo>
                  <a:pt x="119362" y="168910"/>
                </a:lnTo>
                <a:lnTo>
                  <a:pt x="118338" y="166370"/>
                </a:lnTo>
                <a:lnTo>
                  <a:pt x="118741" y="162560"/>
                </a:lnTo>
                <a:lnTo>
                  <a:pt x="118995" y="158750"/>
                </a:lnTo>
                <a:lnTo>
                  <a:pt x="275663" y="158750"/>
                </a:lnTo>
                <a:lnTo>
                  <a:pt x="282557" y="154939"/>
                </a:lnTo>
                <a:lnTo>
                  <a:pt x="118908" y="154939"/>
                </a:lnTo>
                <a:lnTo>
                  <a:pt x="118394" y="153670"/>
                </a:lnTo>
                <a:lnTo>
                  <a:pt x="117438" y="149860"/>
                </a:lnTo>
                <a:lnTo>
                  <a:pt x="124752" y="149860"/>
                </a:lnTo>
                <a:lnTo>
                  <a:pt x="125464" y="147320"/>
                </a:lnTo>
                <a:lnTo>
                  <a:pt x="123479" y="147320"/>
                </a:lnTo>
                <a:lnTo>
                  <a:pt x="123000" y="144780"/>
                </a:lnTo>
                <a:lnTo>
                  <a:pt x="123724" y="143510"/>
                </a:lnTo>
                <a:lnTo>
                  <a:pt x="123762" y="142239"/>
                </a:lnTo>
                <a:lnTo>
                  <a:pt x="237655" y="142239"/>
                </a:lnTo>
                <a:lnTo>
                  <a:pt x="237625" y="140970"/>
                </a:lnTo>
                <a:close/>
              </a:path>
              <a:path w="293370" h="308610">
                <a:moveTo>
                  <a:pt x="61016" y="168910"/>
                </a:moveTo>
                <a:lnTo>
                  <a:pt x="30270" y="168910"/>
                </a:lnTo>
                <a:lnTo>
                  <a:pt x="30937" y="173989"/>
                </a:lnTo>
                <a:lnTo>
                  <a:pt x="33845" y="177800"/>
                </a:lnTo>
                <a:lnTo>
                  <a:pt x="35349" y="182880"/>
                </a:lnTo>
                <a:lnTo>
                  <a:pt x="36410" y="186002"/>
                </a:lnTo>
                <a:lnTo>
                  <a:pt x="36349" y="185420"/>
                </a:lnTo>
                <a:lnTo>
                  <a:pt x="36659" y="184150"/>
                </a:lnTo>
                <a:lnTo>
                  <a:pt x="42306" y="184150"/>
                </a:lnTo>
                <a:lnTo>
                  <a:pt x="41751" y="181591"/>
                </a:lnTo>
                <a:lnTo>
                  <a:pt x="39797" y="176530"/>
                </a:lnTo>
                <a:lnTo>
                  <a:pt x="42659" y="176530"/>
                </a:lnTo>
                <a:lnTo>
                  <a:pt x="43380" y="175260"/>
                </a:lnTo>
                <a:lnTo>
                  <a:pt x="61429" y="175260"/>
                </a:lnTo>
                <a:lnTo>
                  <a:pt x="61016" y="168910"/>
                </a:lnTo>
                <a:close/>
              </a:path>
              <a:path w="293370" h="308610">
                <a:moveTo>
                  <a:pt x="165674" y="184150"/>
                </a:moveTo>
                <a:lnTo>
                  <a:pt x="164815" y="184150"/>
                </a:lnTo>
                <a:lnTo>
                  <a:pt x="165026" y="185420"/>
                </a:lnTo>
                <a:lnTo>
                  <a:pt x="165746" y="185420"/>
                </a:lnTo>
                <a:lnTo>
                  <a:pt x="165674" y="184150"/>
                </a:lnTo>
                <a:close/>
              </a:path>
              <a:path w="293370" h="308610">
                <a:moveTo>
                  <a:pt x="250913" y="179070"/>
                </a:moveTo>
                <a:lnTo>
                  <a:pt x="174384" y="179070"/>
                </a:lnTo>
                <a:lnTo>
                  <a:pt x="174642" y="181610"/>
                </a:lnTo>
                <a:lnTo>
                  <a:pt x="176385" y="182880"/>
                </a:lnTo>
                <a:lnTo>
                  <a:pt x="176843" y="185420"/>
                </a:lnTo>
                <a:lnTo>
                  <a:pt x="244122" y="185420"/>
                </a:lnTo>
                <a:lnTo>
                  <a:pt x="250913" y="179070"/>
                </a:lnTo>
                <a:close/>
              </a:path>
              <a:path w="293370" h="308610">
                <a:moveTo>
                  <a:pt x="173019" y="179070"/>
                </a:moveTo>
                <a:lnTo>
                  <a:pt x="164719" y="179070"/>
                </a:lnTo>
                <a:lnTo>
                  <a:pt x="164672" y="180339"/>
                </a:lnTo>
                <a:lnTo>
                  <a:pt x="166283" y="180339"/>
                </a:lnTo>
                <a:lnTo>
                  <a:pt x="166236" y="181610"/>
                </a:lnTo>
                <a:lnTo>
                  <a:pt x="165291" y="181610"/>
                </a:lnTo>
                <a:lnTo>
                  <a:pt x="164601" y="182118"/>
                </a:lnTo>
                <a:lnTo>
                  <a:pt x="164782" y="182880"/>
                </a:lnTo>
                <a:lnTo>
                  <a:pt x="167863" y="182880"/>
                </a:lnTo>
                <a:lnTo>
                  <a:pt x="167811" y="184150"/>
                </a:lnTo>
                <a:lnTo>
                  <a:pt x="173692" y="184150"/>
                </a:lnTo>
                <a:lnTo>
                  <a:pt x="174372" y="182880"/>
                </a:lnTo>
                <a:lnTo>
                  <a:pt x="173019" y="179070"/>
                </a:lnTo>
                <a:close/>
              </a:path>
              <a:path w="293370" h="308610">
                <a:moveTo>
                  <a:pt x="28868" y="181610"/>
                </a:moveTo>
                <a:lnTo>
                  <a:pt x="27769" y="182880"/>
                </a:lnTo>
                <a:lnTo>
                  <a:pt x="28968" y="182880"/>
                </a:lnTo>
                <a:lnTo>
                  <a:pt x="28868" y="181610"/>
                </a:lnTo>
                <a:close/>
              </a:path>
              <a:path w="293370" h="308610">
                <a:moveTo>
                  <a:pt x="31957" y="179070"/>
                </a:moveTo>
                <a:lnTo>
                  <a:pt x="30227" y="179070"/>
                </a:lnTo>
                <a:lnTo>
                  <a:pt x="30087" y="180339"/>
                </a:lnTo>
                <a:lnTo>
                  <a:pt x="29698" y="181591"/>
                </a:lnTo>
                <a:lnTo>
                  <a:pt x="28968" y="182880"/>
                </a:lnTo>
                <a:lnTo>
                  <a:pt x="34639" y="182880"/>
                </a:lnTo>
                <a:lnTo>
                  <a:pt x="31957" y="179070"/>
                </a:lnTo>
                <a:close/>
              </a:path>
              <a:path w="293370" h="308610">
                <a:moveTo>
                  <a:pt x="163281" y="181803"/>
                </a:moveTo>
                <a:lnTo>
                  <a:pt x="160507" y="182880"/>
                </a:lnTo>
                <a:lnTo>
                  <a:pt x="163565" y="182880"/>
                </a:lnTo>
                <a:lnTo>
                  <a:pt x="163281" y="181803"/>
                </a:lnTo>
                <a:close/>
              </a:path>
              <a:path w="293370" h="308610">
                <a:moveTo>
                  <a:pt x="164549" y="182156"/>
                </a:moveTo>
                <a:lnTo>
                  <a:pt x="163565" y="182880"/>
                </a:lnTo>
                <a:lnTo>
                  <a:pt x="164782" y="182880"/>
                </a:lnTo>
                <a:lnTo>
                  <a:pt x="164549" y="182156"/>
                </a:lnTo>
                <a:close/>
              </a:path>
              <a:path w="293370" h="308610">
                <a:moveTo>
                  <a:pt x="164601" y="182118"/>
                </a:moveTo>
                <a:lnTo>
                  <a:pt x="164782" y="182880"/>
                </a:lnTo>
                <a:lnTo>
                  <a:pt x="164601" y="182118"/>
                </a:lnTo>
                <a:close/>
              </a:path>
              <a:path w="293370" h="308610">
                <a:moveTo>
                  <a:pt x="164178" y="180339"/>
                </a:moveTo>
                <a:lnTo>
                  <a:pt x="163964" y="180339"/>
                </a:lnTo>
                <a:lnTo>
                  <a:pt x="164549" y="182156"/>
                </a:lnTo>
                <a:lnTo>
                  <a:pt x="164476" y="181591"/>
                </a:lnTo>
                <a:lnTo>
                  <a:pt x="164178" y="180339"/>
                </a:lnTo>
                <a:close/>
              </a:path>
              <a:path w="293370" h="308610">
                <a:moveTo>
                  <a:pt x="163781" y="181610"/>
                </a:moveTo>
                <a:lnTo>
                  <a:pt x="163230" y="181610"/>
                </a:lnTo>
                <a:lnTo>
                  <a:pt x="163281" y="181803"/>
                </a:lnTo>
                <a:lnTo>
                  <a:pt x="163781" y="181610"/>
                </a:lnTo>
                <a:close/>
              </a:path>
              <a:path w="293370" h="308610">
                <a:moveTo>
                  <a:pt x="163749" y="181591"/>
                </a:moveTo>
                <a:close/>
              </a:path>
              <a:path w="293370" h="308610">
                <a:moveTo>
                  <a:pt x="162889" y="173072"/>
                </a:moveTo>
                <a:lnTo>
                  <a:pt x="159506" y="175260"/>
                </a:lnTo>
                <a:lnTo>
                  <a:pt x="159437" y="179070"/>
                </a:lnTo>
                <a:lnTo>
                  <a:pt x="163749" y="181591"/>
                </a:lnTo>
                <a:lnTo>
                  <a:pt x="163652" y="180339"/>
                </a:lnTo>
                <a:lnTo>
                  <a:pt x="164178" y="180339"/>
                </a:lnTo>
                <a:lnTo>
                  <a:pt x="163876" y="179070"/>
                </a:lnTo>
                <a:lnTo>
                  <a:pt x="250913" y="179070"/>
                </a:lnTo>
                <a:lnTo>
                  <a:pt x="252271" y="177800"/>
                </a:lnTo>
                <a:lnTo>
                  <a:pt x="163234" y="177800"/>
                </a:lnTo>
                <a:lnTo>
                  <a:pt x="163205" y="176530"/>
                </a:lnTo>
                <a:lnTo>
                  <a:pt x="162629" y="174683"/>
                </a:lnTo>
                <a:lnTo>
                  <a:pt x="162529" y="173766"/>
                </a:lnTo>
                <a:lnTo>
                  <a:pt x="162889" y="173072"/>
                </a:lnTo>
                <a:close/>
              </a:path>
              <a:path w="293370" h="308610">
                <a:moveTo>
                  <a:pt x="170964" y="171450"/>
                </a:moveTo>
                <a:lnTo>
                  <a:pt x="168461" y="171450"/>
                </a:lnTo>
                <a:lnTo>
                  <a:pt x="165968" y="172720"/>
                </a:lnTo>
                <a:lnTo>
                  <a:pt x="164642" y="172720"/>
                </a:lnTo>
                <a:lnTo>
                  <a:pt x="164857" y="173989"/>
                </a:lnTo>
                <a:lnTo>
                  <a:pt x="163838" y="173989"/>
                </a:lnTo>
                <a:lnTo>
                  <a:pt x="164938" y="177800"/>
                </a:lnTo>
                <a:lnTo>
                  <a:pt x="252818" y="177800"/>
                </a:lnTo>
                <a:lnTo>
                  <a:pt x="252825" y="179070"/>
                </a:lnTo>
                <a:lnTo>
                  <a:pt x="253742" y="179070"/>
                </a:lnTo>
                <a:lnTo>
                  <a:pt x="254769" y="176530"/>
                </a:lnTo>
                <a:lnTo>
                  <a:pt x="173300" y="176530"/>
                </a:lnTo>
                <a:lnTo>
                  <a:pt x="172763" y="175260"/>
                </a:lnTo>
                <a:lnTo>
                  <a:pt x="171701" y="173989"/>
                </a:lnTo>
                <a:lnTo>
                  <a:pt x="170964" y="171450"/>
                </a:lnTo>
                <a:close/>
              </a:path>
              <a:path w="293370" h="308610">
                <a:moveTo>
                  <a:pt x="267682" y="163830"/>
                </a:moveTo>
                <a:lnTo>
                  <a:pt x="166255" y="163830"/>
                </a:lnTo>
                <a:lnTo>
                  <a:pt x="167638" y="166370"/>
                </a:lnTo>
                <a:lnTo>
                  <a:pt x="170531" y="171450"/>
                </a:lnTo>
                <a:lnTo>
                  <a:pt x="173537" y="171450"/>
                </a:lnTo>
                <a:lnTo>
                  <a:pt x="174407" y="172720"/>
                </a:lnTo>
                <a:lnTo>
                  <a:pt x="173903" y="175260"/>
                </a:lnTo>
                <a:lnTo>
                  <a:pt x="173300" y="176530"/>
                </a:lnTo>
                <a:lnTo>
                  <a:pt x="254769" y="176530"/>
                </a:lnTo>
                <a:lnTo>
                  <a:pt x="255282" y="175260"/>
                </a:lnTo>
                <a:lnTo>
                  <a:pt x="255610" y="175006"/>
                </a:lnTo>
                <a:lnTo>
                  <a:pt x="256241" y="172720"/>
                </a:lnTo>
                <a:lnTo>
                  <a:pt x="257689" y="172720"/>
                </a:lnTo>
                <a:lnTo>
                  <a:pt x="260912" y="168910"/>
                </a:lnTo>
                <a:lnTo>
                  <a:pt x="267682" y="163830"/>
                </a:lnTo>
                <a:close/>
              </a:path>
              <a:path w="293370" h="308610">
                <a:moveTo>
                  <a:pt x="256028" y="174683"/>
                </a:moveTo>
                <a:lnTo>
                  <a:pt x="255610" y="175006"/>
                </a:lnTo>
                <a:lnTo>
                  <a:pt x="255540" y="175260"/>
                </a:lnTo>
                <a:lnTo>
                  <a:pt x="256028" y="174683"/>
                </a:lnTo>
                <a:close/>
              </a:path>
              <a:path w="293370" h="308610">
                <a:moveTo>
                  <a:pt x="256241" y="172720"/>
                </a:moveTo>
                <a:lnTo>
                  <a:pt x="255610" y="175006"/>
                </a:lnTo>
                <a:lnTo>
                  <a:pt x="256028" y="174683"/>
                </a:lnTo>
                <a:lnTo>
                  <a:pt x="256804" y="173766"/>
                </a:lnTo>
                <a:lnTo>
                  <a:pt x="256241" y="172720"/>
                </a:lnTo>
                <a:close/>
              </a:path>
              <a:path w="293370" h="308610">
                <a:moveTo>
                  <a:pt x="256804" y="173766"/>
                </a:moveTo>
                <a:lnTo>
                  <a:pt x="256028" y="174683"/>
                </a:lnTo>
                <a:lnTo>
                  <a:pt x="256924" y="173989"/>
                </a:lnTo>
                <a:lnTo>
                  <a:pt x="256804" y="173766"/>
                </a:lnTo>
                <a:close/>
              </a:path>
              <a:path w="293370" h="308610">
                <a:moveTo>
                  <a:pt x="257689" y="172720"/>
                </a:moveTo>
                <a:lnTo>
                  <a:pt x="256241" y="172720"/>
                </a:lnTo>
                <a:lnTo>
                  <a:pt x="256804" y="173766"/>
                </a:lnTo>
                <a:lnTo>
                  <a:pt x="257689" y="172720"/>
                </a:lnTo>
                <a:close/>
              </a:path>
              <a:path w="293370" h="308610">
                <a:moveTo>
                  <a:pt x="163434" y="172720"/>
                </a:moveTo>
                <a:lnTo>
                  <a:pt x="163071" y="172720"/>
                </a:lnTo>
                <a:lnTo>
                  <a:pt x="162889" y="173072"/>
                </a:lnTo>
                <a:lnTo>
                  <a:pt x="163434" y="172720"/>
                </a:lnTo>
                <a:close/>
              </a:path>
              <a:path w="293370" h="308610">
                <a:moveTo>
                  <a:pt x="165079" y="171656"/>
                </a:moveTo>
                <a:lnTo>
                  <a:pt x="163434" y="172720"/>
                </a:lnTo>
                <a:lnTo>
                  <a:pt x="165082" y="172720"/>
                </a:lnTo>
                <a:lnTo>
                  <a:pt x="165079" y="171656"/>
                </a:lnTo>
                <a:close/>
              </a:path>
              <a:path w="293370" h="308610">
                <a:moveTo>
                  <a:pt x="165078" y="171101"/>
                </a:moveTo>
                <a:lnTo>
                  <a:pt x="165079" y="171656"/>
                </a:lnTo>
                <a:lnTo>
                  <a:pt x="165398" y="171450"/>
                </a:lnTo>
                <a:lnTo>
                  <a:pt x="165078" y="171101"/>
                </a:lnTo>
                <a:close/>
              </a:path>
              <a:path w="293370" h="308610">
                <a:moveTo>
                  <a:pt x="271067" y="161289"/>
                </a:moveTo>
                <a:lnTo>
                  <a:pt x="157412" y="161289"/>
                </a:lnTo>
                <a:lnTo>
                  <a:pt x="159564" y="165100"/>
                </a:lnTo>
                <a:lnTo>
                  <a:pt x="165078" y="171101"/>
                </a:lnTo>
                <a:lnTo>
                  <a:pt x="165152" y="168910"/>
                </a:lnTo>
                <a:lnTo>
                  <a:pt x="165228" y="167639"/>
                </a:lnTo>
                <a:lnTo>
                  <a:pt x="164797" y="166370"/>
                </a:lnTo>
                <a:lnTo>
                  <a:pt x="165883" y="166370"/>
                </a:lnTo>
                <a:lnTo>
                  <a:pt x="166208" y="165100"/>
                </a:lnTo>
                <a:lnTo>
                  <a:pt x="165855" y="163830"/>
                </a:lnTo>
                <a:lnTo>
                  <a:pt x="267682" y="163830"/>
                </a:lnTo>
                <a:lnTo>
                  <a:pt x="271067" y="161289"/>
                </a:lnTo>
                <a:close/>
              </a:path>
              <a:path w="293370" h="308610">
                <a:moveTo>
                  <a:pt x="275663" y="158750"/>
                </a:moveTo>
                <a:lnTo>
                  <a:pt x="118995" y="158750"/>
                </a:lnTo>
                <a:lnTo>
                  <a:pt x="119703" y="162560"/>
                </a:lnTo>
                <a:lnTo>
                  <a:pt x="121625" y="166370"/>
                </a:lnTo>
                <a:lnTo>
                  <a:pt x="119362" y="168910"/>
                </a:lnTo>
                <a:lnTo>
                  <a:pt x="157844" y="168910"/>
                </a:lnTo>
                <a:lnTo>
                  <a:pt x="156268" y="165100"/>
                </a:lnTo>
                <a:lnTo>
                  <a:pt x="157412" y="161289"/>
                </a:lnTo>
                <a:lnTo>
                  <a:pt x="271067" y="161289"/>
                </a:lnTo>
                <a:lnTo>
                  <a:pt x="275663" y="158750"/>
                </a:lnTo>
                <a:close/>
              </a:path>
              <a:path w="293370" h="308610">
                <a:moveTo>
                  <a:pt x="54148" y="152400"/>
                </a:moveTo>
                <a:lnTo>
                  <a:pt x="53906" y="153670"/>
                </a:lnTo>
                <a:lnTo>
                  <a:pt x="52594" y="158750"/>
                </a:lnTo>
                <a:lnTo>
                  <a:pt x="57373" y="165100"/>
                </a:lnTo>
                <a:lnTo>
                  <a:pt x="60464" y="165100"/>
                </a:lnTo>
                <a:lnTo>
                  <a:pt x="58819" y="156210"/>
                </a:lnTo>
                <a:lnTo>
                  <a:pt x="58220" y="154939"/>
                </a:lnTo>
                <a:lnTo>
                  <a:pt x="54753" y="154939"/>
                </a:lnTo>
                <a:lnTo>
                  <a:pt x="54738" y="153670"/>
                </a:lnTo>
                <a:lnTo>
                  <a:pt x="54148" y="152400"/>
                </a:lnTo>
                <a:close/>
              </a:path>
              <a:path w="293370" h="308610">
                <a:moveTo>
                  <a:pt x="29603" y="154939"/>
                </a:moveTo>
                <a:lnTo>
                  <a:pt x="29408" y="154939"/>
                </a:lnTo>
                <a:lnTo>
                  <a:pt x="29966" y="156210"/>
                </a:lnTo>
                <a:lnTo>
                  <a:pt x="31502" y="158750"/>
                </a:lnTo>
                <a:lnTo>
                  <a:pt x="30488" y="160020"/>
                </a:lnTo>
                <a:lnTo>
                  <a:pt x="51145" y="160020"/>
                </a:lnTo>
                <a:lnTo>
                  <a:pt x="50877" y="156210"/>
                </a:lnTo>
                <a:lnTo>
                  <a:pt x="32072" y="156210"/>
                </a:lnTo>
                <a:lnTo>
                  <a:pt x="29603" y="154939"/>
                </a:lnTo>
                <a:close/>
              </a:path>
              <a:path w="293370" h="308610">
                <a:moveTo>
                  <a:pt x="51273" y="133350"/>
                </a:moveTo>
                <a:lnTo>
                  <a:pt x="25533" y="133350"/>
                </a:lnTo>
                <a:lnTo>
                  <a:pt x="28958" y="138430"/>
                </a:lnTo>
                <a:lnTo>
                  <a:pt x="29290" y="147320"/>
                </a:lnTo>
                <a:lnTo>
                  <a:pt x="30747" y="154939"/>
                </a:lnTo>
                <a:lnTo>
                  <a:pt x="32072" y="156210"/>
                </a:lnTo>
                <a:lnTo>
                  <a:pt x="50877" y="156210"/>
                </a:lnTo>
                <a:lnTo>
                  <a:pt x="50430" y="149860"/>
                </a:lnTo>
                <a:lnTo>
                  <a:pt x="50503" y="137160"/>
                </a:lnTo>
                <a:lnTo>
                  <a:pt x="51273" y="133350"/>
                </a:lnTo>
                <a:close/>
              </a:path>
              <a:path w="293370" h="308610">
                <a:moveTo>
                  <a:pt x="115683" y="125730"/>
                </a:moveTo>
                <a:lnTo>
                  <a:pt x="52814" y="125730"/>
                </a:lnTo>
                <a:lnTo>
                  <a:pt x="52985" y="127000"/>
                </a:lnTo>
                <a:lnTo>
                  <a:pt x="56221" y="129539"/>
                </a:lnTo>
                <a:lnTo>
                  <a:pt x="60388" y="142239"/>
                </a:lnTo>
                <a:lnTo>
                  <a:pt x="63954" y="156210"/>
                </a:lnTo>
                <a:lnTo>
                  <a:pt x="66254" y="152400"/>
                </a:lnTo>
                <a:lnTo>
                  <a:pt x="64538" y="140970"/>
                </a:lnTo>
                <a:lnTo>
                  <a:pt x="240444" y="140970"/>
                </a:lnTo>
                <a:lnTo>
                  <a:pt x="240723" y="139700"/>
                </a:lnTo>
                <a:lnTo>
                  <a:pt x="239646" y="139700"/>
                </a:lnTo>
                <a:lnTo>
                  <a:pt x="239853" y="138430"/>
                </a:lnTo>
                <a:lnTo>
                  <a:pt x="237783" y="138430"/>
                </a:lnTo>
                <a:lnTo>
                  <a:pt x="237717" y="135889"/>
                </a:lnTo>
                <a:lnTo>
                  <a:pt x="116263" y="135889"/>
                </a:lnTo>
                <a:lnTo>
                  <a:pt x="113380" y="130810"/>
                </a:lnTo>
                <a:lnTo>
                  <a:pt x="115683" y="125730"/>
                </a:lnTo>
                <a:close/>
              </a:path>
              <a:path w="293370" h="308610">
                <a:moveTo>
                  <a:pt x="237655" y="142239"/>
                </a:moveTo>
                <a:lnTo>
                  <a:pt x="125049" y="142239"/>
                </a:lnTo>
                <a:lnTo>
                  <a:pt x="125679" y="144780"/>
                </a:lnTo>
                <a:lnTo>
                  <a:pt x="126452" y="146050"/>
                </a:lnTo>
                <a:lnTo>
                  <a:pt x="126683" y="148589"/>
                </a:lnTo>
                <a:lnTo>
                  <a:pt x="124752" y="149860"/>
                </a:lnTo>
                <a:lnTo>
                  <a:pt x="118304" y="149860"/>
                </a:lnTo>
                <a:lnTo>
                  <a:pt x="118266" y="151130"/>
                </a:lnTo>
                <a:lnTo>
                  <a:pt x="119890" y="152400"/>
                </a:lnTo>
                <a:lnTo>
                  <a:pt x="118908" y="154939"/>
                </a:lnTo>
                <a:lnTo>
                  <a:pt x="287411" y="154939"/>
                </a:lnTo>
                <a:lnTo>
                  <a:pt x="289914" y="156210"/>
                </a:lnTo>
                <a:lnTo>
                  <a:pt x="287935" y="154939"/>
                </a:lnTo>
                <a:lnTo>
                  <a:pt x="285548" y="153670"/>
                </a:lnTo>
                <a:lnTo>
                  <a:pt x="283235" y="152400"/>
                </a:lnTo>
                <a:lnTo>
                  <a:pt x="282637" y="148589"/>
                </a:lnTo>
                <a:lnTo>
                  <a:pt x="290463" y="148589"/>
                </a:lnTo>
                <a:lnTo>
                  <a:pt x="290079" y="146050"/>
                </a:lnTo>
                <a:lnTo>
                  <a:pt x="245079" y="146050"/>
                </a:lnTo>
                <a:lnTo>
                  <a:pt x="244328" y="144780"/>
                </a:lnTo>
                <a:lnTo>
                  <a:pt x="237289" y="144780"/>
                </a:lnTo>
                <a:lnTo>
                  <a:pt x="237430" y="143510"/>
                </a:lnTo>
                <a:lnTo>
                  <a:pt x="237655" y="142239"/>
                </a:lnTo>
                <a:close/>
              </a:path>
              <a:path w="293370" h="308610">
                <a:moveTo>
                  <a:pt x="54626" y="147320"/>
                </a:moveTo>
                <a:lnTo>
                  <a:pt x="54442" y="149860"/>
                </a:lnTo>
                <a:lnTo>
                  <a:pt x="56291" y="153670"/>
                </a:lnTo>
                <a:lnTo>
                  <a:pt x="54753" y="154939"/>
                </a:lnTo>
                <a:lnTo>
                  <a:pt x="58220" y="154939"/>
                </a:lnTo>
                <a:lnTo>
                  <a:pt x="54626" y="147320"/>
                </a:lnTo>
                <a:close/>
              </a:path>
              <a:path w="293370" h="308610">
                <a:moveTo>
                  <a:pt x="24980" y="135889"/>
                </a:moveTo>
                <a:lnTo>
                  <a:pt x="23121" y="135889"/>
                </a:lnTo>
                <a:lnTo>
                  <a:pt x="23218" y="139700"/>
                </a:lnTo>
                <a:lnTo>
                  <a:pt x="23784" y="139700"/>
                </a:lnTo>
                <a:lnTo>
                  <a:pt x="25518" y="143510"/>
                </a:lnTo>
                <a:lnTo>
                  <a:pt x="26318" y="148589"/>
                </a:lnTo>
                <a:lnTo>
                  <a:pt x="27318" y="153670"/>
                </a:lnTo>
                <a:lnTo>
                  <a:pt x="30096" y="153670"/>
                </a:lnTo>
                <a:lnTo>
                  <a:pt x="29391" y="152400"/>
                </a:lnTo>
                <a:lnTo>
                  <a:pt x="28562" y="152400"/>
                </a:lnTo>
                <a:lnTo>
                  <a:pt x="28133" y="151130"/>
                </a:lnTo>
                <a:lnTo>
                  <a:pt x="26673" y="144780"/>
                </a:lnTo>
                <a:lnTo>
                  <a:pt x="24704" y="137160"/>
                </a:lnTo>
                <a:lnTo>
                  <a:pt x="24980" y="135889"/>
                </a:lnTo>
                <a:close/>
              </a:path>
              <a:path w="293370" h="308610">
                <a:moveTo>
                  <a:pt x="290463" y="148589"/>
                </a:moveTo>
                <a:lnTo>
                  <a:pt x="282637" y="148589"/>
                </a:lnTo>
                <a:lnTo>
                  <a:pt x="290847" y="151130"/>
                </a:lnTo>
                <a:lnTo>
                  <a:pt x="290463" y="148589"/>
                </a:lnTo>
                <a:close/>
              </a:path>
              <a:path w="293370" h="308610">
                <a:moveTo>
                  <a:pt x="292982" y="146050"/>
                </a:moveTo>
                <a:lnTo>
                  <a:pt x="290978" y="146050"/>
                </a:lnTo>
                <a:lnTo>
                  <a:pt x="290487" y="148589"/>
                </a:lnTo>
                <a:lnTo>
                  <a:pt x="293338" y="148589"/>
                </a:lnTo>
                <a:lnTo>
                  <a:pt x="292982" y="146050"/>
                </a:lnTo>
                <a:close/>
              </a:path>
              <a:path w="293370" h="308610">
                <a:moveTo>
                  <a:pt x="23057" y="143949"/>
                </a:moveTo>
                <a:lnTo>
                  <a:pt x="22966" y="147320"/>
                </a:lnTo>
                <a:lnTo>
                  <a:pt x="24768" y="146050"/>
                </a:lnTo>
                <a:lnTo>
                  <a:pt x="23057" y="143949"/>
                </a:lnTo>
                <a:close/>
              </a:path>
              <a:path w="293370" h="308610">
                <a:moveTo>
                  <a:pt x="125820" y="146050"/>
                </a:moveTo>
                <a:lnTo>
                  <a:pt x="123479" y="147320"/>
                </a:lnTo>
                <a:lnTo>
                  <a:pt x="125464" y="147320"/>
                </a:lnTo>
                <a:lnTo>
                  <a:pt x="125820" y="146050"/>
                </a:lnTo>
                <a:close/>
              </a:path>
              <a:path w="293370" h="308610">
                <a:moveTo>
                  <a:pt x="264425" y="138430"/>
                </a:moveTo>
                <a:lnTo>
                  <a:pt x="241002" y="138430"/>
                </a:lnTo>
                <a:lnTo>
                  <a:pt x="244571" y="139700"/>
                </a:lnTo>
                <a:lnTo>
                  <a:pt x="244335" y="142239"/>
                </a:lnTo>
                <a:lnTo>
                  <a:pt x="246250" y="143510"/>
                </a:lnTo>
                <a:lnTo>
                  <a:pt x="248947" y="146050"/>
                </a:lnTo>
                <a:lnTo>
                  <a:pt x="292931" y="146050"/>
                </a:lnTo>
                <a:lnTo>
                  <a:pt x="292574" y="140970"/>
                </a:lnTo>
                <a:lnTo>
                  <a:pt x="269130" y="140970"/>
                </a:lnTo>
                <a:lnTo>
                  <a:pt x="264425" y="138430"/>
                </a:lnTo>
                <a:close/>
              </a:path>
              <a:path w="293370" h="308610">
                <a:moveTo>
                  <a:pt x="239745" y="140970"/>
                </a:moveTo>
                <a:lnTo>
                  <a:pt x="238912" y="140970"/>
                </a:lnTo>
                <a:lnTo>
                  <a:pt x="238990" y="143510"/>
                </a:lnTo>
                <a:lnTo>
                  <a:pt x="238900" y="144780"/>
                </a:lnTo>
                <a:lnTo>
                  <a:pt x="244328" y="144780"/>
                </a:lnTo>
                <a:lnTo>
                  <a:pt x="242825" y="142239"/>
                </a:lnTo>
                <a:lnTo>
                  <a:pt x="239745" y="140970"/>
                </a:lnTo>
                <a:close/>
              </a:path>
              <a:path w="293370" h="308610">
                <a:moveTo>
                  <a:pt x="22794" y="142811"/>
                </a:moveTo>
                <a:lnTo>
                  <a:pt x="22699" y="143510"/>
                </a:lnTo>
                <a:lnTo>
                  <a:pt x="23057" y="143949"/>
                </a:lnTo>
                <a:lnTo>
                  <a:pt x="23069" y="143510"/>
                </a:lnTo>
                <a:lnTo>
                  <a:pt x="22794" y="142811"/>
                </a:lnTo>
                <a:close/>
              </a:path>
              <a:path w="293370" h="308610">
                <a:moveTo>
                  <a:pt x="23698" y="140970"/>
                </a:moveTo>
                <a:lnTo>
                  <a:pt x="23105" y="140970"/>
                </a:lnTo>
                <a:lnTo>
                  <a:pt x="23594" y="143510"/>
                </a:lnTo>
                <a:lnTo>
                  <a:pt x="24580" y="142239"/>
                </a:lnTo>
                <a:lnTo>
                  <a:pt x="23698" y="140970"/>
                </a:lnTo>
                <a:close/>
              </a:path>
              <a:path w="293370" h="308610">
                <a:moveTo>
                  <a:pt x="21965" y="138430"/>
                </a:moveTo>
                <a:lnTo>
                  <a:pt x="21568" y="139700"/>
                </a:lnTo>
                <a:lnTo>
                  <a:pt x="22794" y="142811"/>
                </a:lnTo>
                <a:lnTo>
                  <a:pt x="22871" y="142239"/>
                </a:lnTo>
                <a:lnTo>
                  <a:pt x="23105" y="140970"/>
                </a:lnTo>
                <a:lnTo>
                  <a:pt x="22614" y="140970"/>
                </a:lnTo>
                <a:lnTo>
                  <a:pt x="23784" y="139700"/>
                </a:lnTo>
                <a:lnTo>
                  <a:pt x="22235" y="139700"/>
                </a:lnTo>
                <a:lnTo>
                  <a:pt x="21965" y="138430"/>
                </a:lnTo>
                <a:close/>
              </a:path>
              <a:path w="293370" h="308610">
                <a:moveTo>
                  <a:pt x="277972" y="134620"/>
                </a:moveTo>
                <a:lnTo>
                  <a:pt x="273450" y="138430"/>
                </a:lnTo>
                <a:lnTo>
                  <a:pt x="273329" y="140970"/>
                </a:lnTo>
                <a:lnTo>
                  <a:pt x="292574" y="140970"/>
                </a:lnTo>
                <a:lnTo>
                  <a:pt x="292395" y="138430"/>
                </a:lnTo>
                <a:lnTo>
                  <a:pt x="277972" y="134620"/>
                </a:lnTo>
                <a:close/>
              </a:path>
              <a:path w="293370" h="308610">
                <a:moveTo>
                  <a:pt x="240779" y="138430"/>
                </a:moveTo>
                <a:lnTo>
                  <a:pt x="239961" y="138430"/>
                </a:lnTo>
                <a:lnTo>
                  <a:pt x="240099" y="139700"/>
                </a:lnTo>
                <a:lnTo>
                  <a:pt x="240723" y="139700"/>
                </a:lnTo>
                <a:lnTo>
                  <a:pt x="240987" y="138499"/>
                </a:lnTo>
                <a:lnTo>
                  <a:pt x="240779" y="138430"/>
                </a:lnTo>
                <a:close/>
              </a:path>
              <a:path w="293370" h="308610">
                <a:moveTo>
                  <a:pt x="248212" y="129539"/>
                </a:moveTo>
                <a:lnTo>
                  <a:pt x="117505" y="129539"/>
                </a:lnTo>
                <a:lnTo>
                  <a:pt x="118101" y="132080"/>
                </a:lnTo>
                <a:lnTo>
                  <a:pt x="116263" y="135889"/>
                </a:lnTo>
                <a:lnTo>
                  <a:pt x="238870" y="135889"/>
                </a:lnTo>
                <a:lnTo>
                  <a:pt x="240779" y="138430"/>
                </a:lnTo>
                <a:lnTo>
                  <a:pt x="240987" y="138499"/>
                </a:lnTo>
                <a:lnTo>
                  <a:pt x="264425" y="138430"/>
                </a:lnTo>
                <a:lnTo>
                  <a:pt x="262072" y="137160"/>
                </a:lnTo>
                <a:lnTo>
                  <a:pt x="254737" y="134620"/>
                </a:lnTo>
                <a:lnTo>
                  <a:pt x="234335" y="134620"/>
                </a:lnTo>
                <a:lnTo>
                  <a:pt x="233758" y="132080"/>
                </a:lnTo>
                <a:lnTo>
                  <a:pt x="232305" y="132080"/>
                </a:lnTo>
                <a:lnTo>
                  <a:pt x="231386" y="130810"/>
                </a:lnTo>
                <a:lnTo>
                  <a:pt x="249843" y="130810"/>
                </a:lnTo>
                <a:lnTo>
                  <a:pt x="248212" y="129539"/>
                </a:lnTo>
                <a:close/>
              </a:path>
              <a:path w="293370" h="308610">
                <a:moveTo>
                  <a:pt x="239184" y="137160"/>
                </a:moveTo>
                <a:lnTo>
                  <a:pt x="237783" y="138430"/>
                </a:lnTo>
                <a:lnTo>
                  <a:pt x="239853" y="138430"/>
                </a:lnTo>
                <a:lnTo>
                  <a:pt x="239184" y="137160"/>
                </a:lnTo>
                <a:close/>
              </a:path>
              <a:path w="293370" h="308610">
                <a:moveTo>
                  <a:pt x="241035" y="120650"/>
                </a:moveTo>
                <a:lnTo>
                  <a:pt x="116135" y="120650"/>
                </a:lnTo>
                <a:lnTo>
                  <a:pt x="117349" y="123189"/>
                </a:lnTo>
                <a:lnTo>
                  <a:pt x="120622" y="129539"/>
                </a:lnTo>
                <a:lnTo>
                  <a:pt x="248212" y="129539"/>
                </a:lnTo>
                <a:lnTo>
                  <a:pt x="260273" y="134620"/>
                </a:lnTo>
                <a:lnTo>
                  <a:pt x="265804" y="138430"/>
                </a:lnTo>
                <a:lnTo>
                  <a:pt x="264801" y="134620"/>
                </a:lnTo>
                <a:lnTo>
                  <a:pt x="260546" y="133350"/>
                </a:lnTo>
                <a:lnTo>
                  <a:pt x="257342" y="132080"/>
                </a:lnTo>
                <a:lnTo>
                  <a:pt x="254045" y="129539"/>
                </a:lnTo>
                <a:lnTo>
                  <a:pt x="250454" y="128270"/>
                </a:lnTo>
                <a:lnTo>
                  <a:pt x="247361" y="125730"/>
                </a:lnTo>
                <a:lnTo>
                  <a:pt x="247190" y="124460"/>
                </a:lnTo>
                <a:lnTo>
                  <a:pt x="241035" y="120650"/>
                </a:lnTo>
                <a:close/>
              </a:path>
              <a:path w="293370" h="308610">
                <a:moveTo>
                  <a:pt x="61289" y="118110"/>
                </a:moveTo>
                <a:lnTo>
                  <a:pt x="19198" y="118110"/>
                </a:lnTo>
                <a:lnTo>
                  <a:pt x="20323" y="123189"/>
                </a:lnTo>
                <a:lnTo>
                  <a:pt x="23879" y="130810"/>
                </a:lnTo>
                <a:lnTo>
                  <a:pt x="21191" y="134620"/>
                </a:lnTo>
                <a:lnTo>
                  <a:pt x="21456" y="137160"/>
                </a:lnTo>
                <a:lnTo>
                  <a:pt x="23121" y="135889"/>
                </a:lnTo>
                <a:lnTo>
                  <a:pt x="24980" y="135889"/>
                </a:lnTo>
                <a:lnTo>
                  <a:pt x="25533" y="133350"/>
                </a:lnTo>
                <a:lnTo>
                  <a:pt x="51273" y="133350"/>
                </a:lnTo>
                <a:lnTo>
                  <a:pt x="52814" y="125730"/>
                </a:lnTo>
                <a:lnTo>
                  <a:pt x="115683" y="125730"/>
                </a:lnTo>
                <a:lnTo>
                  <a:pt x="115909" y="123189"/>
                </a:lnTo>
                <a:lnTo>
                  <a:pt x="61667" y="123189"/>
                </a:lnTo>
                <a:lnTo>
                  <a:pt x="61289" y="118110"/>
                </a:lnTo>
                <a:close/>
              </a:path>
              <a:path w="293370" h="308610">
                <a:moveTo>
                  <a:pt x="20520" y="129539"/>
                </a:moveTo>
                <a:lnTo>
                  <a:pt x="19127" y="130810"/>
                </a:lnTo>
                <a:lnTo>
                  <a:pt x="18077" y="130810"/>
                </a:lnTo>
                <a:lnTo>
                  <a:pt x="18054" y="133350"/>
                </a:lnTo>
                <a:lnTo>
                  <a:pt x="18773" y="134620"/>
                </a:lnTo>
                <a:lnTo>
                  <a:pt x="20283" y="134620"/>
                </a:lnTo>
                <a:lnTo>
                  <a:pt x="20811" y="133350"/>
                </a:lnTo>
                <a:lnTo>
                  <a:pt x="20745" y="132080"/>
                </a:lnTo>
                <a:lnTo>
                  <a:pt x="20520" y="129539"/>
                </a:lnTo>
                <a:close/>
              </a:path>
              <a:path w="293370" h="308610">
                <a:moveTo>
                  <a:pt x="235691" y="133350"/>
                </a:moveTo>
                <a:lnTo>
                  <a:pt x="234335" y="134620"/>
                </a:lnTo>
                <a:lnTo>
                  <a:pt x="236254" y="134620"/>
                </a:lnTo>
                <a:lnTo>
                  <a:pt x="235691" y="133350"/>
                </a:lnTo>
                <a:close/>
              </a:path>
              <a:path w="293370" h="308610">
                <a:moveTo>
                  <a:pt x="249843" y="130810"/>
                </a:moveTo>
                <a:lnTo>
                  <a:pt x="233862" y="130810"/>
                </a:lnTo>
                <a:lnTo>
                  <a:pt x="237577" y="134620"/>
                </a:lnTo>
                <a:lnTo>
                  <a:pt x="254737" y="134620"/>
                </a:lnTo>
                <a:lnTo>
                  <a:pt x="249843" y="130810"/>
                </a:lnTo>
                <a:close/>
              </a:path>
              <a:path w="293370" h="308610">
                <a:moveTo>
                  <a:pt x="18224" y="97789"/>
                </a:moveTo>
                <a:lnTo>
                  <a:pt x="15744" y="99060"/>
                </a:lnTo>
                <a:lnTo>
                  <a:pt x="18007" y="110489"/>
                </a:lnTo>
                <a:lnTo>
                  <a:pt x="15991" y="120650"/>
                </a:lnTo>
                <a:lnTo>
                  <a:pt x="17425" y="120650"/>
                </a:lnTo>
                <a:lnTo>
                  <a:pt x="17393" y="123189"/>
                </a:lnTo>
                <a:lnTo>
                  <a:pt x="18561" y="124460"/>
                </a:lnTo>
                <a:lnTo>
                  <a:pt x="19984" y="123189"/>
                </a:lnTo>
                <a:lnTo>
                  <a:pt x="19384" y="120650"/>
                </a:lnTo>
                <a:lnTo>
                  <a:pt x="19198" y="118110"/>
                </a:lnTo>
                <a:lnTo>
                  <a:pt x="61289" y="118110"/>
                </a:lnTo>
                <a:lnTo>
                  <a:pt x="61194" y="116839"/>
                </a:lnTo>
                <a:lnTo>
                  <a:pt x="60584" y="113030"/>
                </a:lnTo>
                <a:lnTo>
                  <a:pt x="25264" y="113030"/>
                </a:lnTo>
                <a:lnTo>
                  <a:pt x="22846" y="109220"/>
                </a:lnTo>
                <a:lnTo>
                  <a:pt x="22227" y="102870"/>
                </a:lnTo>
                <a:lnTo>
                  <a:pt x="21622" y="100330"/>
                </a:lnTo>
                <a:lnTo>
                  <a:pt x="17637" y="100330"/>
                </a:lnTo>
                <a:lnTo>
                  <a:pt x="18224" y="97789"/>
                </a:lnTo>
                <a:close/>
              </a:path>
              <a:path w="293370" h="308610">
                <a:moveTo>
                  <a:pt x="62725" y="106680"/>
                </a:moveTo>
                <a:lnTo>
                  <a:pt x="64320" y="114300"/>
                </a:lnTo>
                <a:lnTo>
                  <a:pt x="63121" y="118110"/>
                </a:lnTo>
                <a:lnTo>
                  <a:pt x="61667" y="123189"/>
                </a:lnTo>
                <a:lnTo>
                  <a:pt x="115909" y="123189"/>
                </a:lnTo>
                <a:lnTo>
                  <a:pt x="116135" y="120650"/>
                </a:lnTo>
                <a:lnTo>
                  <a:pt x="241035" y="120650"/>
                </a:lnTo>
                <a:lnTo>
                  <a:pt x="234296" y="115570"/>
                </a:lnTo>
                <a:lnTo>
                  <a:pt x="226729" y="115570"/>
                </a:lnTo>
                <a:lnTo>
                  <a:pt x="222711" y="114300"/>
                </a:lnTo>
                <a:lnTo>
                  <a:pt x="66624" y="114300"/>
                </a:lnTo>
                <a:lnTo>
                  <a:pt x="65725" y="111760"/>
                </a:lnTo>
                <a:lnTo>
                  <a:pt x="64559" y="109220"/>
                </a:lnTo>
                <a:lnTo>
                  <a:pt x="62725" y="106680"/>
                </a:lnTo>
                <a:close/>
              </a:path>
              <a:path w="293370" h="308610">
                <a:moveTo>
                  <a:pt x="221435" y="104139"/>
                </a:moveTo>
                <a:lnTo>
                  <a:pt x="223147" y="109220"/>
                </a:lnTo>
                <a:lnTo>
                  <a:pt x="226127" y="111760"/>
                </a:lnTo>
                <a:lnTo>
                  <a:pt x="228381" y="115570"/>
                </a:lnTo>
                <a:lnTo>
                  <a:pt x="234296" y="115570"/>
                </a:lnTo>
                <a:lnTo>
                  <a:pt x="230926" y="113030"/>
                </a:lnTo>
                <a:lnTo>
                  <a:pt x="221435" y="104139"/>
                </a:lnTo>
                <a:close/>
              </a:path>
              <a:path w="293370" h="308610">
                <a:moveTo>
                  <a:pt x="94479" y="95250"/>
                </a:moveTo>
                <a:lnTo>
                  <a:pt x="63934" y="95250"/>
                </a:lnTo>
                <a:lnTo>
                  <a:pt x="65615" y="100330"/>
                </a:lnTo>
                <a:lnTo>
                  <a:pt x="69688" y="109220"/>
                </a:lnTo>
                <a:lnTo>
                  <a:pt x="66624" y="114300"/>
                </a:lnTo>
                <a:lnTo>
                  <a:pt x="222711" y="114300"/>
                </a:lnTo>
                <a:lnTo>
                  <a:pt x="221505" y="111760"/>
                </a:lnTo>
                <a:lnTo>
                  <a:pt x="218901" y="111760"/>
                </a:lnTo>
                <a:lnTo>
                  <a:pt x="212632" y="106680"/>
                </a:lnTo>
                <a:lnTo>
                  <a:pt x="211527" y="102870"/>
                </a:lnTo>
                <a:lnTo>
                  <a:pt x="210681" y="100330"/>
                </a:lnTo>
                <a:lnTo>
                  <a:pt x="136448" y="100330"/>
                </a:lnTo>
                <a:lnTo>
                  <a:pt x="136136" y="99060"/>
                </a:lnTo>
                <a:lnTo>
                  <a:pt x="135413" y="97789"/>
                </a:lnTo>
                <a:lnTo>
                  <a:pt x="135934" y="97789"/>
                </a:lnTo>
                <a:lnTo>
                  <a:pt x="135956" y="96520"/>
                </a:lnTo>
                <a:lnTo>
                  <a:pt x="94651" y="96520"/>
                </a:lnTo>
                <a:lnTo>
                  <a:pt x="94479" y="95250"/>
                </a:lnTo>
                <a:close/>
              </a:path>
              <a:path w="293370" h="308610">
                <a:moveTo>
                  <a:pt x="25416" y="100330"/>
                </a:moveTo>
                <a:lnTo>
                  <a:pt x="24557" y="101424"/>
                </a:lnTo>
                <a:lnTo>
                  <a:pt x="24539" y="102870"/>
                </a:lnTo>
                <a:lnTo>
                  <a:pt x="24659" y="104139"/>
                </a:lnTo>
                <a:lnTo>
                  <a:pt x="24364" y="109220"/>
                </a:lnTo>
                <a:lnTo>
                  <a:pt x="25264" y="113030"/>
                </a:lnTo>
                <a:lnTo>
                  <a:pt x="60584" y="113030"/>
                </a:lnTo>
                <a:lnTo>
                  <a:pt x="59568" y="106680"/>
                </a:lnTo>
                <a:lnTo>
                  <a:pt x="59225" y="102870"/>
                </a:lnTo>
                <a:lnTo>
                  <a:pt x="25200" y="102870"/>
                </a:lnTo>
                <a:lnTo>
                  <a:pt x="25690" y="101424"/>
                </a:lnTo>
                <a:lnTo>
                  <a:pt x="25416" y="100330"/>
                </a:lnTo>
                <a:close/>
              </a:path>
              <a:path w="293370" h="308610">
                <a:moveTo>
                  <a:pt x="28768" y="100330"/>
                </a:moveTo>
                <a:lnTo>
                  <a:pt x="28073" y="102870"/>
                </a:lnTo>
                <a:lnTo>
                  <a:pt x="59225" y="102870"/>
                </a:lnTo>
                <a:lnTo>
                  <a:pt x="59110" y="101600"/>
                </a:lnTo>
                <a:lnTo>
                  <a:pt x="29893" y="101600"/>
                </a:lnTo>
                <a:lnTo>
                  <a:pt x="28768" y="100330"/>
                </a:lnTo>
                <a:close/>
              </a:path>
              <a:path w="293370" h="308610">
                <a:moveTo>
                  <a:pt x="26070" y="100302"/>
                </a:moveTo>
                <a:lnTo>
                  <a:pt x="25690" y="101424"/>
                </a:lnTo>
                <a:lnTo>
                  <a:pt x="25734" y="101600"/>
                </a:lnTo>
                <a:lnTo>
                  <a:pt x="26040" y="101600"/>
                </a:lnTo>
                <a:lnTo>
                  <a:pt x="26070" y="100302"/>
                </a:lnTo>
                <a:close/>
              </a:path>
              <a:path w="293370" h="308610">
                <a:moveTo>
                  <a:pt x="47882" y="81280"/>
                </a:moveTo>
                <a:lnTo>
                  <a:pt x="27504" y="81280"/>
                </a:lnTo>
                <a:lnTo>
                  <a:pt x="29660" y="88900"/>
                </a:lnTo>
                <a:lnTo>
                  <a:pt x="29492" y="89561"/>
                </a:lnTo>
                <a:lnTo>
                  <a:pt x="29827" y="90170"/>
                </a:lnTo>
                <a:lnTo>
                  <a:pt x="29253" y="90504"/>
                </a:lnTo>
                <a:lnTo>
                  <a:pt x="28371" y="93980"/>
                </a:lnTo>
                <a:lnTo>
                  <a:pt x="30646" y="100302"/>
                </a:lnTo>
                <a:lnTo>
                  <a:pt x="30568" y="101600"/>
                </a:lnTo>
                <a:lnTo>
                  <a:pt x="59110" y="101600"/>
                </a:lnTo>
                <a:lnTo>
                  <a:pt x="59031" y="100718"/>
                </a:lnTo>
                <a:lnTo>
                  <a:pt x="58677" y="100330"/>
                </a:lnTo>
                <a:lnTo>
                  <a:pt x="50601" y="100330"/>
                </a:lnTo>
                <a:lnTo>
                  <a:pt x="50914" y="99060"/>
                </a:lnTo>
                <a:lnTo>
                  <a:pt x="49251" y="97789"/>
                </a:lnTo>
                <a:lnTo>
                  <a:pt x="50060" y="96520"/>
                </a:lnTo>
                <a:lnTo>
                  <a:pt x="58600" y="96520"/>
                </a:lnTo>
                <a:lnTo>
                  <a:pt x="57400" y="93980"/>
                </a:lnTo>
                <a:lnTo>
                  <a:pt x="61826" y="93980"/>
                </a:lnTo>
                <a:lnTo>
                  <a:pt x="61882" y="93843"/>
                </a:lnTo>
                <a:lnTo>
                  <a:pt x="60385" y="92710"/>
                </a:lnTo>
                <a:lnTo>
                  <a:pt x="59568" y="90170"/>
                </a:lnTo>
                <a:lnTo>
                  <a:pt x="59396" y="88900"/>
                </a:lnTo>
                <a:lnTo>
                  <a:pt x="50369" y="88900"/>
                </a:lnTo>
                <a:lnTo>
                  <a:pt x="50204" y="87630"/>
                </a:lnTo>
                <a:lnTo>
                  <a:pt x="48577" y="86360"/>
                </a:lnTo>
                <a:lnTo>
                  <a:pt x="141648" y="86360"/>
                </a:lnTo>
                <a:lnTo>
                  <a:pt x="141020" y="85089"/>
                </a:lnTo>
                <a:lnTo>
                  <a:pt x="49117" y="85089"/>
                </a:lnTo>
                <a:lnTo>
                  <a:pt x="47882" y="81280"/>
                </a:lnTo>
                <a:close/>
              </a:path>
              <a:path w="293370" h="308610">
                <a:moveTo>
                  <a:pt x="59562" y="99060"/>
                </a:moveTo>
                <a:lnTo>
                  <a:pt x="58882" y="99060"/>
                </a:lnTo>
                <a:lnTo>
                  <a:pt x="59031" y="100718"/>
                </a:lnTo>
                <a:lnTo>
                  <a:pt x="59833" y="101600"/>
                </a:lnTo>
                <a:lnTo>
                  <a:pt x="59852" y="100302"/>
                </a:lnTo>
                <a:lnTo>
                  <a:pt x="59562" y="99060"/>
                </a:lnTo>
                <a:close/>
              </a:path>
              <a:path w="293370" h="308610">
                <a:moveTo>
                  <a:pt x="58882" y="99060"/>
                </a:moveTo>
                <a:lnTo>
                  <a:pt x="58677" y="100330"/>
                </a:lnTo>
                <a:lnTo>
                  <a:pt x="59031" y="100718"/>
                </a:lnTo>
                <a:lnTo>
                  <a:pt x="58882" y="99060"/>
                </a:lnTo>
                <a:close/>
              </a:path>
              <a:path w="293370" h="308610">
                <a:moveTo>
                  <a:pt x="21017" y="97789"/>
                </a:moveTo>
                <a:lnTo>
                  <a:pt x="19966" y="97789"/>
                </a:lnTo>
                <a:lnTo>
                  <a:pt x="20525" y="100330"/>
                </a:lnTo>
                <a:lnTo>
                  <a:pt x="21622" y="100330"/>
                </a:lnTo>
                <a:lnTo>
                  <a:pt x="21017" y="97789"/>
                </a:lnTo>
                <a:close/>
              </a:path>
              <a:path w="293370" h="308610">
                <a:moveTo>
                  <a:pt x="58600" y="96520"/>
                </a:moveTo>
                <a:lnTo>
                  <a:pt x="50060" y="96520"/>
                </a:lnTo>
                <a:lnTo>
                  <a:pt x="51291" y="97789"/>
                </a:lnTo>
                <a:lnTo>
                  <a:pt x="52122" y="99060"/>
                </a:lnTo>
                <a:lnTo>
                  <a:pt x="50601" y="100330"/>
                </a:lnTo>
                <a:lnTo>
                  <a:pt x="58677" y="100330"/>
                </a:lnTo>
                <a:lnTo>
                  <a:pt x="58882" y="99060"/>
                </a:lnTo>
                <a:lnTo>
                  <a:pt x="59562" y="99060"/>
                </a:lnTo>
                <a:lnTo>
                  <a:pt x="59267" y="97789"/>
                </a:lnTo>
                <a:lnTo>
                  <a:pt x="58600" y="96520"/>
                </a:lnTo>
                <a:close/>
              </a:path>
              <a:path w="293370" h="308610">
                <a:moveTo>
                  <a:pt x="150412" y="96520"/>
                </a:moveTo>
                <a:lnTo>
                  <a:pt x="136645" y="96520"/>
                </a:lnTo>
                <a:lnTo>
                  <a:pt x="136895" y="97789"/>
                </a:lnTo>
                <a:lnTo>
                  <a:pt x="138074" y="100330"/>
                </a:lnTo>
                <a:lnTo>
                  <a:pt x="210681" y="100330"/>
                </a:lnTo>
                <a:lnTo>
                  <a:pt x="212018" y="97789"/>
                </a:lnTo>
                <a:lnTo>
                  <a:pt x="150717" y="97789"/>
                </a:lnTo>
                <a:lnTo>
                  <a:pt x="150412" y="96520"/>
                </a:lnTo>
                <a:close/>
              </a:path>
              <a:path w="293370" h="308610">
                <a:moveTo>
                  <a:pt x="27351" y="96520"/>
                </a:moveTo>
                <a:lnTo>
                  <a:pt x="25035" y="96520"/>
                </a:lnTo>
                <a:lnTo>
                  <a:pt x="25243" y="97789"/>
                </a:lnTo>
                <a:lnTo>
                  <a:pt x="26099" y="99060"/>
                </a:lnTo>
                <a:lnTo>
                  <a:pt x="26070" y="100302"/>
                </a:lnTo>
                <a:lnTo>
                  <a:pt x="27351" y="96520"/>
                </a:lnTo>
                <a:close/>
              </a:path>
              <a:path w="293370" h="308610">
                <a:moveTo>
                  <a:pt x="14775" y="92710"/>
                </a:moveTo>
                <a:lnTo>
                  <a:pt x="12964" y="92710"/>
                </a:lnTo>
                <a:lnTo>
                  <a:pt x="14955" y="96520"/>
                </a:lnTo>
                <a:lnTo>
                  <a:pt x="14744" y="99060"/>
                </a:lnTo>
                <a:lnTo>
                  <a:pt x="15463" y="97789"/>
                </a:lnTo>
                <a:lnTo>
                  <a:pt x="15079" y="95238"/>
                </a:lnTo>
                <a:lnTo>
                  <a:pt x="14775" y="92710"/>
                </a:lnTo>
                <a:close/>
              </a:path>
              <a:path w="293370" h="308610">
                <a:moveTo>
                  <a:pt x="17473" y="90580"/>
                </a:moveTo>
                <a:lnTo>
                  <a:pt x="16795" y="90767"/>
                </a:lnTo>
                <a:lnTo>
                  <a:pt x="16019" y="91439"/>
                </a:lnTo>
                <a:lnTo>
                  <a:pt x="17012" y="93980"/>
                </a:lnTo>
                <a:lnTo>
                  <a:pt x="16482" y="96520"/>
                </a:lnTo>
                <a:lnTo>
                  <a:pt x="17617" y="96520"/>
                </a:lnTo>
                <a:lnTo>
                  <a:pt x="17552" y="97789"/>
                </a:lnTo>
                <a:lnTo>
                  <a:pt x="18754" y="96520"/>
                </a:lnTo>
                <a:lnTo>
                  <a:pt x="17765" y="93843"/>
                </a:lnTo>
                <a:lnTo>
                  <a:pt x="17425" y="92710"/>
                </a:lnTo>
                <a:lnTo>
                  <a:pt x="17473" y="90580"/>
                </a:lnTo>
                <a:close/>
              </a:path>
              <a:path w="293370" h="308610">
                <a:moveTo>
                  <a:pt x="141648" y="86360"/>
                </a:moveTo>
                <a:lnTo>
                  <a:pt x="60736" y="86360"/>
                </a:lnTo>
                <a:lnTo>
                  <a:pt x="63936" y="88900"/>
                </a:lnTo>
                <a:lnTo>
                  <a:pt x="61882" y="93843"/>
                </a:lnTo>
                <a:lnTo>
                  <a:pt x="62062" y="93980"/>
                </a:lnTo>
                <a:lnTo>
                  <a:pt x="62332" y="95250"/>
                </a:lnTo>
                <a:lnTo>
                  <a:pt x="63345" y="97789"/>
                </a:lnTo>
                <a:lnTo>
                  <a:pt x="63152" y="96520"/>
                </a:lnTo>
                <a:lnTo>
                  <a:pt x="63365" y="96520"/>
                </a:lnTo>
                <a:lnTo>
                  <a:pt x="63934" y="95250"/>
                </a:lnTo>
                <a:lnTo>
                  <a:pt x="94479" y="95250"/>
                </a:lnTo>
                <a:lnTo>
                  <a:pt x="94133" y="92710"/>
                </a:lnTo>
                <a:lnTo>
                  <a:pt x="91363" y="90170"/>
                </a:lnTo>
                <a:lnTo>
                  <a:pt x="91333" y="87630"/>
                </a:lnTo>
                <a:lnTo>
                  <a:pt x="142275" y="87630"/>
                </a:lnTo>
                <a:lnTo>
                  <a:pt x="141648" y="86360"/>
                </a:lnTo>
                <a:close/>
              </a:path>
              <a:path w="293370" h="308610">
                <a:moveTo>
                  <a:pt x="194828" y="86360"/>
                </a:moveTo>
                <a:lnTo>
                  <a:pt x="184510" y="86360"/>
                </a:lnTo>
                <a:lnTo>
                  <a:pt x="186504" y="88900"/>
                </a:lnTo>
                <a:lnTo>
                  <a:pt x="189633" y="91439"/>
                </a:lnTo>
                <a:lnTo>
                  <a:pt x="192571" y="92710"/>
                </a:lnTo>
                <a:lnTo>
                  <a:pt x="191975" y="93980"/>
                </a:lnTo>
                <a:lnTo>
                  <a:pt x="189942" y="95250"/>
                </a:lnTo>
                <a:lnTo>
                  <a:pt x="189092" y="96520"/>
                </a:lnTo>
                <a:lnTo>
                  <a:pt x="152184" y="96520"/>
                </a:lnTo>
                <a:lnTo>
                  <a:pt x="152988" y="97789"/>
                </a:lnTo>
                <a:lnTo>
                  <a:pt x="212018" y="97789"/>
                </a:lnTo>
                <a:lnTo>
                  <a:pt x="205976" y="95238"/>
                </a:lnTo>
                <a:lnTo>
                  <a:pt x="204979" y="92710"/>
                </a:lnTo>
                <a:lnTo>
                  <a:pt x="202772" y="90170"/>
                </a:lnTo>
                <a:lnTo>
                  <a:pt x="203546" y="90170"/>
                </a:lnTo>
                <a:lnTo>
                  <a:pt x="202594" y="88900"/>
                </a:lnTo>
                <a:lnTo>
                  <a:pt x="196255" y="88900"/>
                </a:lnTo>
                <a:lnTo>
                  <a:pt x="195875" y="87630"/>
                </a:lnTo>
                <a:lnTo>
                  <a:pt x="194828" y="86360"/>
                </a:lnTo>
                <a:close/>
              </a:path>
              <a:path w="293370" h="308610">
                <a:moveTo>
                  <a:pt x="61826" y="93980"/>
                </a:moveTo>
                <a:lnTo>
                  <a:pt x="58864" y="93980"/>
                </a:lnTo>
                <a:lnTo>
                  <a:pt x="58930" y="96520"/>
                </a:lnTo>
                <a:lnTo>
                  <a:pt x="60928" y="95250"/>
                </a:lnTo>
                <a:lnTo>
                  <a:pt x="62330" y="95250"/>
                </a:lnTo>
                <a:lnTo>
                  <a:pt x="61826" y="93980"/>
                </a:lnTo>
                <a:close/>
              </a:path>
              <a:path w="293370" h="308610">
                <a:moveTo>
                  <a:pt x="142275" y="87630"/>
                </a:moveTo>
                <a:lnTo>
                  <a:pt x="91333" y="87630"/>
                </a:lnTo>
                <a:lnTo>
                  <a:pt x="92326" y="90170"/>
                </a:lnTo>
                <a:lnTo>
                  <a:pt x="95163" y="93980"/>
                </a:lnTo>
                <a:lnTo>
                  <a:pt x="94651" y="96520"/>
                </a:lnTo>
                <a:lnTo>
                  <a:pt x="183666" y="96520"/>
                </a:lnTo>
                <a:lnTo>
                  <a:pt x="182215" y="95250"/>
                </a:lnTo>
                <a:lnTo>
                  <a:pt x="154686" y="95250"/>
                </a:lnTo>
                <a:lnTo>
                  <a:pt x="154559" y="93980"/>
                </a:lnTo>
                <a:lnTo>
                  <a:pt x="143417" y="93980"/>
                </a:lnTo>
                <a:lnTo>
                  <a:pt x="142902" y="88900"/>
                </a:lnTo>
                <a:lnTo>
                  <a:pt x="142275" y="87630"/>
                </a:lnTo>
                <a:close/>
              </a:path>
              <a:path w="293370" h="308610">
                <a:moveTo>
                  <a:pt x="186712" y="93446"/>
                </a:moveTo>
                <a:lnTo>
                  <a:pt x="187518" y="96520"/>
                </a:lnTo>
                <a:lnTo>
                  <a:pt x="189092" y="96520"/>
                </a:lnTo>
                <a:lnTo>
                  <a:pt x="188191" y="95238"/>
                </a:lnTo>
                <a:lnTo>
                  <a:pt x="187051" y="93980"/>
                </a:lnTo>
                <a:lnTo>
                  <a:pt x="186712" y="93446"/>
                </a:lnTo>
                <a:close/>
              </a:path>
              <a:path w="293370" h="308610">
                <a:moveTo>
                  <a:pt x="147721" y="82550"/>
                </a:moveTo>
                <a:lnTo>
                  <a:pt x="146326" y="82550"/>
                </a:lnTo>
                <a:lnTo>
                  <a:pt x="146779" y="86132"/>
                </a:lnTo>
                <a:lnTo>
                  <a:pt x="146928" y="86360"/>
                </a:lnTo>
                <a:lnTo>
                  <a:pt x="146669" y="91439"/>
                </a:lnTo>
                <a:lnTo>
                  <a:pt x="143417" y="93980"/>
                </a:lnTo>
                <a:lnTo>
                  <a:pt x="156657" y="93980"/>
                </a:lnTo>
                <a:lnTo>
                  <a:pt x="156795" y="95250"/>
                </a:lnTo>
                <a:lnTo>
                  <a:pt x="177563" y="95250"/>
                </a:lnTo>
                <a:lnTo>
                  <a:pt x="176066" y="93980"/>
                </a:lnTo>
                <a:lnTo>
                  <a:pt x="175435" y="92710"/>
                </a:lnTo>
                <a:lnTo>
                  <a:pt x="175215" y="90170"/>
                </a:lnTo>
                <a:lnTo>
                  <a:pt x="149825" y="90170"/>
                </a:lnTo>
                <a:lnTo>
                  <a:pt x="149576" y="87630"/>
                </a:lnTo>
                <a:lnTo>
                  <a:pt x="146998" y="85089"/>
                </a:lnTo>
                <a:lnTo>
                  <a:pt x="147721" y="82550"/>
                </a:lnTo>
                <a:close/>
              </a:path>
              <a:path w="293370" h="308610">
                <a:moveTo>
                  <a:pt x="177311" y="92710"/>
                </a:moveTo>
                <a:lnTo>
                  <a:pt x="177563" y="95250"/>
                </a:lnTo>
                <a:lnTo>
                  <a:pt x="182215" y="95250"/>
                </a:lnTo>
                <a:lnTo>
                  <a:pt x="180764" y="93980"/>
                </a:lnTo>
                <a:lnTo>
                  <a:pt x="177311" y="92710"/>
                </a:lnTo>
                <a:close/>
              </a:path>
              <a:path w="293370" h="308610">
                <a:moveTo>
                  <a:pt x="61882" y="93843"/>
                </a:moveTo>
                <a:lnTo>
                  <a:pt x="61826" y="93980"/>
                </a:lnTo>
                <a:lnTo>
                  <a:pt x="62327" y="95238"/>
                </a:lnTo>
                <a:lnTo>
                  <a:pt x="62062" y="93980"/>
                </a:lnTo>
                <a:lnTo>
                  <a:pt x="61882" y="93843"/>
                </a:lnTo>
                <a:close/>
              </a:path>
              <a:path w="293370" h="308610">
                <a:moveTo>
                  <a:pt x="183621" y="90170"/>
                </a:moveTo>
                <a:lnTo>
                  <a:pt x="180722" y="90170"/>
                </a:lnTo>
                <a:lnTo>
                  <a:pt x="182854" y="92710"/>
                </a:lnTo>
                <a:lnTo>
                  <a:pt x="187218" y="92710"/>
                </a:lnTo>
                <a:lnTo>
                  <a:pt x="187935" y="93980"/>
                </a:lnTo>
                <a:lnTo>
                  <a:pt x="188386" y="93980"/>
                </a:lnTo>
                <a:lnTo>
                  <a:pt x="187916" y="91439"/>
                </a:lnTo>
                <a:lnTo>
                  <a:pt x="183621" y="90170"/>
                </a:lnTo>
                <a:close/>
              </a:path>
              <a:path w="293370" h="308610">
                <a:moveTo>
                  <a:pt x="204613" y="90438"/>
                </a:moveTo>
                <a:lnTo>
                  <a:pt x="207162" y="92710"/>
                </a:lnTo>
                <a:lnTo>
                  <a:pt x="208741" y="93980"/>
                </a:lnTo>
                <a:lnTo>
                  <a:pt x="208597" y="91439"/>
                </a:lnTo>
                <a:lnTo>
                  <a:pt x="204613" y="90438"/>
                </a:lnTo>
                <a:close/>
              </a:path>
              <a:path w="293370" h="308610">
                <a:moveTo>
                  <a:pt x="186519" y="92710"/>
                </a:moveTo>
                <a:lnTo>
                  <a:pt x="186244" y="92710"/>
                </a:lnTo>
                <a:lnTo>
                  <a:pt x="186712" y="93446"/>
                </a:lnTo>
                <a:lnTo>
                  <a:pt x="186519" y="92710"/>
                </a:lnTo>
                <a:close/>
              </a:path>
              <a:path w="293370" h="308610">
                <a:moveTo>
                  <a:pt x="26920" y="82550"/>
                </a:moveTo>
                <a:lnTo>
                  <a:pt x="23895" y="82550"/>
                </a:lnTo>
                <a:lnTo>
                  <a:pt x="25026" y="86360"/>
                </a:lnTo>
                <a:lnTo>
                  <a:pt x="23608" y="88900"/>
                </a:lnTo>
                <a:lnTo>
                  <a:pt x="22622" y="90170"/>
                </a:lnTo>
                <a:lnTo>
                  <a:pt x="24479" y="90170"/>
                </a:lnTo>
                <a:lnTo>
                  <a:pt x="23688" y="91439"/>
                </a:lnTo>
                <a:lnTo>
                  <a:pt x="26191" y="91439"/>
                </a:lnTo>
                <a:lnTo>
                  <a:pt x="24424" y="92710"/>
                </a:lnTo>
                <a:lnTo>
                  <a:pt x="25472" y="92710"/>
                </a:lnTo>
                <a:lnTo>
                  <a:pt x="29253" y="90504"/>
                </a:lnTo>
                <a:lnTo>
                  <a:pt x="29492" y="89561"/>
                </a:lnTo>
                <a:lnTo>
                  <a:pt x="26335" y="83820"/>
                </a:lnTo>
                <a:lnTo>
                  <a:pt x="26920" y="82550"/>
                </a:lnTo>
                <a:close/>
              </a:path>
              <a:path w="293370" h="308610">
                <a:moveTo>
                  <a:pt x="15448" y="82891"/>
                </a:moveTo>
                <a:lnTo>
                  <a:pt x="13605" y="86360"/>
                </a:lnTo>
                <a:lnTo>
                  <a:pt x="14342" y="91439"/>
                </a:lnTo>
                <a:lnTo>
                  <a:pt x="16795" y="90767"/>
                </a:lnTo>
                <a:lnTo>
                  <a:pt x="17482" y="90170"/>
                </a:lnTo>
                <a:lnTo>
                  <a:pt x="18971" y="90170"/>
                </a:lnTo>
                <a:lnTo>
                  <a:pt x="15448" y="82891"/>
                </a:lnTo>
                <a:close/>
              </a:path>
              <a:path w="293370" h="308610">
                <a:moveTo>
                  <a:pt x="181333" y="83820"/>
                </a:moveTo>
                <a:lnTo>
                  <a:pt x="169259" y="86360"/>
                </a:lnTo>
                <a:lnTo>
                  <a:pt x="172728" y="86360"/>
                </a:lnTo>
                <a:lnTo>
                  <a:pt x="172878" y="87630"/>
                </a:lnTo>
                <a:lnTo>
                  <a:pt x="169597" y="87630"/>
                </a:lnTo>
                <a:lnTo>
                  <a:pt x="171744" y="88900"/>
                </a:lnTo>
                <a:lnTo>
                  <a:pt x="178066" y="88900"/>
                </a:lnTo>
                <a:lnTo>
                  <a:pt x="177872" y="89561"/>
                </a:lnTo>
                <a:lnTo>
                  <a:pt x="177758" y="90438"/>
                </a:lnTo>
                <a:lnTo>
                  <a:pt x="177999" y="91439"/>
                </a:lnTo>
                <a:lnTo>
                  <a:pt x="181333" y="83820"/>
                </a:lnTo>
                <a:close/>
              </a:path>
              <a:path w="293370" h="308610">
                <a:moveTo>
                  <a:pt x="17482" y="90170"/>
                </a:moveTo>
                <a:lnTo>
                  <a:pt x="16795" y="90767"/>
                </a:lnTo>
                <a:lnTo>
                  <a:pt x="17473" y="90580"/>
                </a:lnTo>
                <a:lnTo>
                  <a:pt x="17482" y="90170"/>
                </a:lnTo>
                <a:close/>
              </a:path>
              <a:path w="293370" h="308610">
                <a:moveTo>
                  <a:pt x="18971" y="90170"/>
                </a:moveTo>
                <a:lnTo>
                  <a:pt x="17482" y="90170"/>
                </a:lnTo>
                <a:lnTo>
                  <a:pt x="17473" y="90580"/>
                </a:lnTo>
                <a:lnTo>
                  <a:pt x="18971" y="90170"/>
                </a:lnTo>
                <a:close/>
              </a:path>
              <a:path w="293370" h="308610">
                <a:moveTo>
                  <a:pt x="29492" y="89561"/>
                </a:moveTo>
                <a:lnTo>
                  <a:pt x="29253" y="90504"/>
                </a:lnTo>
                <a:lnTo>
                  <a:pt x="29827" y="90170"/>
                </a:lnTo>
                <a:lnTo>
                  <a:pt x="29492" y="89561"/>
                </a:lnTo>
                <a:close/>
              </a:path>
              <a:path w="293370" h="308610">
                <a:moveTo>
                  <a:pt x="204312" y="90170"/>
                </a:moveTo>
                <a:lnTo>
                  <a:pt x="203546" y="90170"/>
                </a:lnTo>
                <a:lnTo>
                  <a:pt x="204613" y="90438"/>
                </a:lnTo>
                <a:lnTo>
                  <a:pt x="204312" y="90170"/>
                </a:lnTo>
                <a:close/>
              </a:path>
              <a:path w="293370" h="308610">
                <a:moveTo>
                  <a:pt x="167251" y="82550"/>
                </a:moveTo>
                <a:lnTo>
                  <a:pt x="147721" y="82550"/>
                </a:lnTo>
                <a:lnTo>
                  <a:pt x="150262" y="85089"/>
                </a:lnTo>
                <a:lnTo>
                  <a:pt x="153803" y="86360"/>
                </a:lnTo>
                <a:lnTo>
                  <a:pt x="156687" y="87630"/>
                </a:lnTo>
                <a:lnTo>
                  <a:pt x="154430" y="88900"/>
                </a:lnTo>
                <a:lnTo>
                  <a:pt x="152259" y="90170"/>
                </a:lnTo>
                <a:lnTo>
                  <a:pt x="175215" y="90170"/>
                </a:lnTo>
                <a:lnTo>
                  <a:pt x="175105" y="88900"/>
                </a:lnTo>
                <a:lnTo>
                  <a:pt x="165915" y="88900"/>
                </a:lnTo>
                <a:lnTo>
                  <a:pt x="165042" y="86360"/>
                </a:lnTo>
                <a:lnTo>
                  <a:pt x="169259" y="86360"/>
                </a:lnTo>
                <a:lnTo>
                  <a:pt x="167251" y="82550"/>
                </a:lnTo>
                <a:close/>
              </a:path>
              <a:path w="293370" h="308610">
                <a:moveTo>
                  <a:pt x="59846" y="86360"/>
                </a:moveTo>
                <a:lnTo>
                  <a:pt x="49547" y="86360"/>
                </a:lnTo>
                <a:lnTo>
                  <a:pt x="51642" y="87630"/>
                </a:lnTo>
                <a:lnTo>
                  <a:pt x="50369" y="88900"/>
                </a:lnTo>
                <a:lnTo>
                  <a:pt x="59396" y="88900"/>
                </a:lnTo>
                <a:lnTo>
                  <a:pt x="59225" y="87630"/>
                </a:lnTo>
                <a:lnTo>
                  <a:pt x="60039" y="87630"/>
                </a:lnTo>
                <a:lnTo>
                  <a:pt x="59846" y="86360"/>
                </a:lnTo>
                <a:close/>
              </a:path>
              <a:path w="293370" h="308610">
                <a:moveTo>
                  <a:pt x="192591" y="82550"/>
                </a:moveTo>
                <a:lnTo>
                  <a:pt x="193106" y="83820"/>
                </a:lnTo>
                <a:lnTo>
                  <a:pt x="194952" y="83820"/>
                </a:lnTo>
                <a:lnTo>
                  <a:pt x="194599" y="85089"/>
                </a:lnTo>
                <a:lnTo>
                  <a:pt x="192507" y="86360"/>
                </a:lnTo>
                <a:lnTo>
                  <a:pt x="196075" y="86360"/>
                </a:lnTo>
                <a:lnTo>
                  <a:pt x="197389" y="87630"/>
                </a:lnTo>
                <a:lnTo>
                  <a:pt x="197902" y="87630"/>
                </a:lnTo>
                <a:lnTo>
                  <a:pt x="196255" y="88900"/>
                </a:lnTo>
                <a:lnTo>
                  <a:pt x="199213" y="88900"/>
                </a:lnTo>
                <a:lnTo>
                  <a:pt x="196917" y="86360"/>
                </a:lnTo>
                <a:lnTo>
                  <a:pt x="195753" y="83820"/>
                </a:lnTo>
                <a:lnTo>
                  <a:pt x="192591" y="82550"/>
                </a:lnTo>
                <a:close/>
              </a:path>
              <a:path w="293370" h="308610">
                <a:moveTo>
                  <a:pt x="201641" y="87630"/>
                </a:moveTo>
                <a:lnTo>
                  <a:pt x="199736" y="87630"/>
                </a:lnTo>
                <a:lnTo>
                  <a:pt x="199213" y="88900"/>
                </a:lnTo>
                <a:lnTo>
                  <a:pt x="202594" y="88900"/>
                </a:lnTo>
                <a:lnTo>
                  <a:pt x="201641" y="87630"/>
                </a:lnTo>
                <a:close/>
              </a:path>
              <a:path w="293370" h="308610">
                <a:moveTo>
                  <a:pt x="169705" y="86360"/>
                </a:moveTo>
                <a:lnTo>
                  <a:pt x="168048" y="86360"/>
                </a:lnTo>
                <a:lnTo>
                  <a:pt x="169597" y="87630"/>
                </a:lnTo>
                <a:lnTo>
                  <a:pt x="169705" y="86360"/>
                </a:lnTo>
                <a:close/>
              </a:path>
              <a:path w="293370" h="308610">
                <a:moveTo>
                  <a:pt x="171334" y="80010"/>
                </a:moveTo>
                <a:lnTo>
                  <a:pt x="139647" y="80010"/>
                </a:lnTo>
                <a:lnTo>
                  <a:pt x="142516" y="81280"/>
                </a:lnTo>
                <a:lnTo>
                  <a:pt x="142377" y="85089"/>
                </a:lnTo>
                <a:lnTo>
                  <a:pt x="145112" y="86360"/>
                </a:lnTo>
                <a:lnTo>
                  <a:pt x="146808" y="86360"/>
                </a:lnTo>
                <a:lnTo>
                  <a:pt x="146779" y="86132"/>
                </a:lnTo>
                <a:lnTo>
                  <a:pt x="144425" y="82550"/>
                </a:lnTo>
                <a:lnTo>
                  <a:pt x="167251" y="82550"/>
                </a:lnTo>
                <a:lnTo>
                  <a:pt x="166582" y="81280"/>
                </a:lnTo>
                <a:lnTo>
                  <a:pt x="172303" y="81280"/>
                </a:lnTo>
                <a:lnTo>
                  <a:pt x="171334" y="80010"/>
                </a:lnTo>
                <a:close/>
              </a:path>
              <a:path w="293370" h="308610">
                <a:moveTo>
                  <a:pt x="146779" y="86132"/>
                </a:moveTo>
                <a:lnTo>
                  <a:pt x="146808" y="86360"/>
                </a:lnTo>
                <a:lnTo>
                  <a:pt x="146779" y="86132"/>
                </a:lnTo>
                <a:close/>
              </a:path>
              <a:path w="293370" h="308610">
                <a:moveTo>
                  <a:pt x="192139" y="83820"/>
                </a:moveTo>
                <a:lnTo>
                  <a:pt x="190238" y="83820"/>
                </a:lnTo>
                <a:lnTo>
                  <a:pt x="189670" y="86360"/>
                </a:lnTo>
                <a:lnTo>
                  <a:pt x="192507" y="86360"/>
                </a:lnTo>
                <a:lnTo>
                  <a:pt x="192139" y="83820"/>
                </a:lnTo>
                <a:close/>
              </a:path>
              <a:path w="293370" h="308610">
                <a:moveTo>
                  <a:pt x="46260" y="72793"/>
                </a:moveTo>
                <a:lnTo>
                  <a:pt x="46512" y="76200"/>
                </a:lnTo>
                <a:lnTo>
                  <a:pt x="49693" y="80010"/>
                </a:lnTo>
                <a:lnTo>
                  <a:pt x="49117" y="85089"/>
                </a:lnTo>
                <a:lnTo>
                  <a:pt x="90302" y="85089"/>
                </a:lnTo>
                <a:lnTo>
                  <a:pt x="90149" y="83820"/>
                </a:lnTo>
                <a:lnTo>
                  <a:pt x="88276" y="82550"/>
                </a:lnTo>
                <a:lnTo>
                  <a:pt x="89428" y="81280"/>
                </a:lnTo>
                <a:lnTo>
                  <a:pt x="90966" y="81280"/>
                </a:lnTo>
                <a:lnTo>
                  <a:pt x="91358" y="80010"/>
                </a:lnTo>
                <a:lnTo>
                  <a:pt x="89283" y="80010"/>
                </a:lnTo>
                <a:lnTo>
                  <a:pt x="89165" y="76200"/>
                </a:lnTo>
                <a:lnTo>
                  <a:pt x="51046" y="76200"/>
                </a:lnTo>
                <a:lnTo>
                  <a:pt x="46260" y="72793"/>
                </a:lnTo>
                <a:close/>
              </a:path>
              <a:path w="293370" h="308610">
                <a:moveTo>
                  <a:pt x="90966" y="81280"/>
                </a:moveTo>
                <a:lnTo>
                  <a:pt x="89428" y="81280"/>
                </a:lnTo>
                <a:lnTo>
                  <a:pt x="89781" y="82550"/>
                </a:lnTo>
                <a:lnTo>
                  <a:pt x="91187" y="85089"/>
                </a:lnTo>
                <a:lnTo>
                  <a:pt x="96121" y="85089"/>
                </a:lnTo>
                <a:lnTo>
                  <a:pt x="95492" y="83820"/>
                </a:lnTo>
                <a:lnTo>
                  <a:pt x="94396" y="83820"/>
                </a:lnTo>
                <a:lnTo>
                  <a:pt x="94264" y="82550"/>
                </a:lnTo>
                <a:lnTo>
                  <a:pt x="90573" y="82550"/>
                </a:lnTo>
                <a:lnTo>
                  <a:pt x="90966" y="81280"/>
                </a:lnTo>
                <a:close/>
              </a:path>
              <a:path w="293370" h="308610">
                <a:moveTo>
                  <a:pt x="115342" y="71120"/>
                </a:moveTo>
                <a:lnTo>
                  <a:pt x="111574" y="71120"/>
                </a:lnTo>
                <a:lnTo>
                  <a:pt x="111758" y="72389"/>
                </a:lnTo>
                <a:lnTo>
                  <a:pt x="95142" y="72389"/>
                </a:lnTo>
                <a:lnTo>
                  <a:pt x="95589" y="77470"/>
                </a:lnTo>
                <a:lnTo>
                  <a:pt x="96250" y="81323"/>
                </a:lnTo>
                <a:lnTo>
                  <a:pt x="97416" y="85089"/>
                </a:lnTo>
                <a:lnTo>
                  <a:pt x="141020" y="85089"/>
                </a:lnTo>
                <a:lnTo>
                  <a:pt x="140393" y="83820"/>
                </a:lnTo>
                <a:lnTo>
                  <a:pt x="140144" y="82550"/>
                </a:lnTo>
                <a:lnTo>
                  <a:pt x="132553" y="82550"/>
                </a:lnTo>
                <a:lnTo>
                  <a:pt x="132557" y="78739"/>
                </a:lnTo>
                <a:lnTo>
                  <a:pt x="133153" y="77470"/>
                </a:lnTo>
                <a:lnTo>
                  <a:pt x="118997" y="77470"/>
                </a:lnTo>
                <a:lnTo>
                  <a:pt x="118054" y="74930"/>
                </a:lnTo>
                <a:lnTo>
                  <a:pt x="116169" y="73660"/>
                </a:lnTo>
                <a:lnTo>
                  <a:pt x="115342" y="71120"/>
                </a:lnTo>
                <a:close/>
              </a:path>
              <a:path w="293370" h="308610">
                <a:moveTo>
                  <a:pt x="41586" y="46989"/>
                </a:moveTo>
                <a:lnTo>
                  <a:pt x="13655" y="46989"/>
                </a:lnTo>
                <a:lnTo>
                  <a:pt x="15064" y="52070"/>
                </a:lnTo>
                <a:lnTo>
                  <a:pt x="17705" y="58420"/>
                </a:lnTo>
                <a:lnTo>
                  <a:pt x="18045" y="62230"/>
                </a:lnTo>
                <a:lnTo>
                  <a:pt x="19331" y="62230"/>
                </a:lnTo>
                <a:lnTo>
                  <a:pt x="19549" y="64770"/>
                </a:lnTo>
                <a:lnTo>
                  <a:pt x="19933" y="66039"/>
                </a:lnTo>
                <a:lnTo>
                  <a:pt x="23460" y="66039"/>
                </a:lnTo>
                <a:lnTo>
                  <a:pt x="23690" y="71120"/>
                </a:lnTo>
                <a:lnTo>
                  <a:pt x="20930" y="72389"/>
                </a:lnTo>
                <a:lnTo>
                  <a:pt x="25927" y="74930"/>
                </a:lnTo>
                <a:lnTo>
                  <a:pt x="19441" y="80010"/>
                </a:lnTo>
                <a:lnTo>
                  <a:pt x="22329" y="83820"/>
                </a:lnTo>
                <a:lnTo>
                  <a:pt x="23500" y="83820"/>
                </a:lnTo>
                <a:lnTo>
                  <a:pt x="23061" y="82550"/>
                </a:lnTo>
                <a:lnTo>
                  <a:pt x="26920" y="82550"/>
                </a:lnTo>
                <a:lnTo>
                  <a:pt x="27504" y="81280"/>
                </a:lnTo>
                <a:lnTo>
                  <a:pt x="47882" y="81280"/>
                </a:lnTo>
                <a:lnTo>
                  <a:pt x="45246" y="73660"/>
                </a:lnTo>
                <a:lnTo>
                  <a:pt x="45691" y="72389"/>
                </a:lnTo>
                <a:lnTo>
                  <a:pt x="45465" y="59689"/>
                </a:lnTo>
                <a:lnTo>
                  <a:pt x="21108" y="59689"/>
                </a:lnTo>
                <a:lnTo>
                  <a:pt x="21267" y="58420"/>
                </a:lnTo>
                <a:lnTo>
                  <a:pt x="19731" y="55880"/>
                </a:lnTo>
                <a:lnTo>
                  <a:pt x="45444" y="55880"/>
                </a:lnTo>
                <a:lnTo>
                  <a:pt x="45430" y="53339"/>
                </a:lnTo>
                <a:lnTo>
                  <a:pt x="42758" y="53339"/>
                </a:lnTo>
                <a:lnTo>
                  <a:pt x="41744" y="52070"/>
                </a:lnTo>
                <a:lnTo>
                  <a:pt x="41990" y="48260"/>
                </a:lnTo>
                <a:lnTo>
                  <a:pt x="41586" y="46989"/>
                </a:lnTo>
                <a:close/>
              </a:path>
              <a:path w="293370" h="308610">
                <a:moveTo>
                  <a:pt x="172303" y="81280"/>
                </a:moveTo>
                <a:lnTo>
                  <a:pt x="169372" y="81280"/>
                </a:lnTo>
                <a:lnTo>
                  <a:pt x="172845" y="83820"/>
                </a:lnTo>
                <a:lnTo>
                  <a:pt x="176598" y="83820"/>
                </a:lnTo>
                <a:lnTo>
                  <a:pt x="172303" y="81280"/>
                </a:lnTo>
                <a:close/>
              </a:path>
              <a:path w="293370" h="308610">
                <a:moveTo>
                  <a:pt x="181018" y="81323"/>
                </a:moveTo>
                <a:lnTo>
                  <a:pt x="181062" y="82550"/>
                </a:lnTo>
                <a:lnTo>
                  <a:pt x="181495" y="82550"/>
                </a:lnTo>
                <a:lnTo>
                  <a:pt x="181669" y="83820"/>
                </a:lnTo>
                <a:lnTo>
                  <a:pt x="182417" y="82550"/>
                </a:lnTo>
                <a:lnTo>
                  <a:pt x="181018" y="81323"/>
                </a:lnTo>
                <a:close/>
              </a:path>
              <a:path w="293370" h="308610">
                <a:moveTo>
                  <a:pt x="15401" y="82227"/>
                </a:moveTo>
                <a:lnTo>
                  <a:pt x="15283" y="82550"/>
                </a:lnTo>
                <a:lnTo>
                  <a:pt x="15448" y="82891"/>
                </a:lnTo>
                <a:lnTo>
                  <a:pt x="15629" y="82550"/>
                </a:lnTo>
                <a:lnTo>
                  <a:pt x="15401" y="82227"/>
                </a:lnTo>
                <a:close/>
              </a:path>
              <a:path w="293370" h="308610">
                <a:moveTo>
                  <a:pt x="93949" y="60960"/>
                </a:moveTo>
                <a:lnTo>
                  <a:pt x="92588" y="62230"/>
                </a:lnTo>
                <a:lnTo>
                  <a:pt x="92288" y="64770"/>
                </a:lnTo>
                <a:lnTo>
                  <a:pt x="94338" y="68580"/>
                </a:lnTo>
                <a:lnTo>
                  <a:pt x="94609" y="71120"/>
                </a:lnTo>
                <a:lnTo>
                  <a:pt x="90501" y="72389"/>
                </a:lnTo>
                <a:lnTo>
                  <a:pt x="92914" y="78739"/>
                </a:lnTo>
                <a:lnTo>
                  <a:pt x="92533" y="82550"/>
                </a:lnTo>
                <a:lnTo>
                  <a:pt x="94264" y="82550"/>
                </a:lnTo>
                <a:lnTo>
                  <a:pt x="93868" y="78739"/>
                </a:lnTo>
                <a:lnTo>
                  <a:pt x="94747" y="77470"/>
                </a:lnTo>
                <a:lnTo>
                  <a:pt x="95142" y="72389"/>
                </a:lnTo>
                <a:lnTo>
                  <a:pt x="110756" y="72389"/>
                </a:lnTo>
                <a:lnTo>
                  <a:pt x="110693" y="71120"/>
                </a:lnTo>
                <a:lnTo>
                  <a:pt x="110148" y="71120"/>
                </a:lnTo>
                <a:lnTo>
                  <a:pt x="110642" y="69850"/>
                </a:lnTo>
                <a:lnTo>
                  <a:pt x="101549" y="69850"/>
                </a:lnTo>
                <a:lnTo>
                  <a:pt x="101027" y="68580"/>
                </a:lnTo>
                <a:lnTo>
                  <a:pt x="102184" y="68580"/>
                </a:lnTo>
                <a:lnTo>
                  <a:pt x="100197" y="64770"/>
                </a:lnTo>
                <a:lnTo>
                  <a:pt x="94150" y="64770"/>
                </a:lnTo>
                <a:lnTo>
                  <a:pt x="93978" y="63500"/>
                </a:lnTo>
                <a:lnTo>
                  <a:pt x="93949" y="60960"/>
                </a:lnTo>
                <a:close/>
              </a:path>
              <a:path w="293370" h="308610">
                <a:moveTo>
                  <a:pt x="163443" y="76200"/>
                </a:moveTo>
                <a:lnTo>
                  <a:pt x="133748" y="76200"/>
                </a:lnTo>
                <a:lnTo>
                  <a:pt x="135343" y="77470"/>
                </a:lnTo>
                <a:lnTo>
                  <a:pt x="134862" y="80010"/>
                </a:lnTo>
                <a:lnTo>
                  <a:pt x="135229" y="82550"/>
                </a:lnTo>
                <a:lnTo>
                  <a:pt x="140144" y="82550"/>
                </a:lnTo>
                <a:lnTo>
                  <a:pt x="139647" y="80010"/>
                </a:lnTo>
                <a:lnTo>
                  <a:pt x="171334" y="80010"/>
                </a:lnTo>
                <a:lnTo>
                  <a:pt x="169397" y="77470"/>
                </a:lnTo>
                <a:lnTo>
                  <a:pt x="163443" y="76200"/>
                </a:lnTo>
                <a:close/>
              </a:path>
              <a:path w="293370" h="308610">
                <a:moveTo>
                  <a:pt x="14708" y="80010"/>
                </a:moveTo>
                <a:lnTo>
                  <a:pt x="13831" y="80010"/>
                </a:lnTo>
                <a:lnTo>
                  <a:pt x="15401" y="82227"/>
                </a:lnTo>
                <a:lnTo>
                  <a:pt x="15750" y="81280"/>
                </a:lnTo>
                <a:lnTo>
                  <a:pt x="15595" y="81280"/>
                </a:lnTo>
                <a:lnTo>
                  <a:pt x="14708" y="80010"/>
                </a:lnTo>
                <a:close/>
              </a:path>
              <a:path w="293370" h="308610">
                <a:moveTo>
                  <a:pt x="181016" y="81280"/>
                </a:moveTo>
                <a:close/>
              </a:path>
              <a:path w="293370" h="308610">
                <a:moveTo>
                  <a:pt x="6733" y="43180"/>
                </a:moveTo>
                <a:lnTo>
                  <a:pt x="3421" y="46989"/>
                </a:lnTo>
                <a:lnTo>
                  <a:pt x="8135" y="52070"/>
                </a:lnTo>
                <a:lnTo>
                  <a:pt x="8827" y="55880"/>
                </a:lnTo>
                <a:lnTo>
                  <a:pt x="8843" y="57150"/>
                </a:lnTo>
                <a:lnTo>
                  <a:pt x="7261" y="57150"/>
                </a:lnTo>
                <a:lnTo>
                  <a:pt x="8653" y="58420"/>
                </a:lnTo>
                <a:lnTo>
                  <a:pt x="9070" y="63500"/>
                </a:lnTo>
                <a:lnTo>
                  <a:pt x="7277" y="64770"/>
                </a:lnTo>
                <a:lnTo>
                  <a:pt x="8679" y="71120"/>
                </a:lnTo>
                <a:lnTo>
                  <a:pt x="9972" y="74930"/>
                </a:lnTo>
                <a:lnTo>
                  <a:pt x="13026" y="77470"/>
                </a:lnTo>
                <a:lnTo>
                  <a:pt x="12988" y="78739"/>
                </a:lnTo>
                <a:lnTo>
                  <a:pt x="12019" y="80010"/>
                </a:lnTo>
                <a:lnTo>
                  <a:pt x="12320" y="81280"/>
                </a:lnTo>
                <a:lnTo>
                  <a:pt x="14118" y="81280"/>
                </a:lnTo>
                <a:lnTo>
                  <a:pt x="13831" y="80010"/>
                </a:lnTo>
                <a:lnTo>
                  <a:pt x="14708" y="80010"/>
                </a:lnTo>
                <a:lnTo>
                  <a:pt x="13821" y="78739"/>
                </a:lnTo>
                <a:lnTo>
                  <a:pt x="15392" y="74930"/>
                </a:lnTo>
                <a:lnTo>
                  <a:pt x="15935" y="72389"/>
                </a:lnTo>
                <a:lnTo>
                  <a:pt x="18576" y="72384"/>
                </a:lnTo>
                <a:lnTo>
                  <a:pt x="19544" y="69850"/>
                </a:lnTo>
                <a:lnTo>
                  <a:pt x="11371" y="66039"/>
                </a:lnTo>
                <a:lnTo>
                  <a:pt x="14871" y="60960"/>
                </a:lnTo>
                <a:lnTo>
                  <a:pt x="13261" y="60960"/>
                </a:lnTo>
                <a:lnTo>
                  <a:pt x="12870" y="58420"/>
                </a:lnTo>
                <a:lnTo>
                  <a:pt x="14867" y="58420"/>
                </a:lnTo>
                <a:lnTo>
                  <a:pt x="15154" y="55880"/>
                </a:lnTo>
                <a:lnTo>
                  <a:pt x="13434" y="54610"/>
                </a:lnTo>
                <a:lnTo>
                  <a:pt x="13649" y="49530"/>
                </a:lnTo>
                <a:lnTo>
                  <a:pt x="7571" y="49530"/>
                </a:lnTo>
                <a:lnTo>
                  <a:pt x="5490" y="48260"/>
                </a:lnTo>
                <a:lnTo>
                  <a:pt x="7164" y="44450"/>
                </a:lnTo>
                <a:lnTo>
                  <a:pt x="6733" y="43180"/>
                </a:lnTo>
                <a:close/>
              </a:path>
              <a:path w="293370" h="308610">
                <a:moveTo>
                  <a:pt x="16683" y="78739"/>
                </a:moveTo>
                <a:lnTo>
                  <a:pt x="15793" y="80010"/>
                </a:lnTo>
                <a:lnTo>
                  <a:pt x="15986" y="80010"/>
                </a:lnTo>
                <a:lnTo>
                  <a:pt x="15595" y="81280"/>
                </a:lnTo>
                <a:lnTo>
                  <a:pt x="15750" y="81280"/>
                </a:lnTo>
                <a:lnTo>
                  <a:pt x="16683" y="78739"/>
                </a:lnTo>
                <a:close/>
              </a:path>
              <a:path w="293370" h="308610">
                <a:moveTo>
                  <a:pt x="180334" y="80010"/>
                </a:moveTo>
                <a:lnTo>
                  <a:pt x="178267" y="80010"/>
                </a:lnTo>
                <a:lnTo>
                  <a:pt x="178923" y="81280"/>
                </a:lnTo>
                <a:lnTo>
                  <a:pt x="181372" y="81280"/>
                </a:lnTo>
                <a:lnTo>
                  <a:pt x="180334" y="80010"/>
                </a:lnTo>
                <a:close/>
              </a:path>
              <a:path w="293370" h="308610">
                <a:moveTo>
                  <a:pt x="143498" y="67310"/>
                </a:moveTo>
                <a:lnTo>
                  <a:pt x="117086" y="67310"/>
                </a:lnTo>
                <a:lnTo>
                  <a:pt x="118784" y="68580"/>
                </a:lnTo>
                <a:lnTo>
                  <a:pt x="118652" y="69850"/>
                </a:lnTo>
                <a:lnTo>
                  <a:pt x="114486" y="71120"/>
                </a:lnTo>
                <a:lnTo>
                  <a:pt x="115342" y="71120"/>
                </a:lnTo>
                <a:lnTo>
                  <a:pt x="117275" y="72389"/>
                </a:lnTo>
                <a:lnTo>
                  <a:pt x="119253" y="74930"/>
                </a:lnTo>
                <a:lnTo>
                  <a:pt x="118997" y="77470"/>
                </a:lnTo>
                <a:lnTo>
                  <a:pt x="133153" y="77470"/>
                </a:lnTo>
                <a:lnTo>
                  <a:pt x="133748" y="76200"/>
                </a:lnTo>
                <a:lnTo>
                  <a:pt x="164016" y="76200"/>
                </a:lnTo>
                <a:lnTo>
                  <a:pt x="155249" y="72384"/>
                </a:lnTo>
                <a:lnTo>
                  <a:pt x="143498" y="67310"/>
                </a:lnTo>
                <a:close/>
              </a:path>
              <a:path w="293370" h="308610">
                <a:moveTo>
                  <a:pt x="18574" y="72389"/>
                </a:moveTo>
                <a:lnTo>
                  <a:pt x="17080" y="72389"/>
                </a:lnTo>
                <a:lnTo>
                  <a:pt x="16824" y="74930"/>
                </a:lnTo>
                <a:lnTo>
                  <a:pt x="17120" y="76200"/>
                </a:lnTo>
                <a:lnTo>
                  <a:pt x="18574" y="72389"/>
                </a:lnTo>
                <a:close/>
              </a:path>
              <a:path w="293370" h="308610">
                <a:moveTo>
                  <a:pt x="123794" y="53339"/>
                </a:moveTo>
                <a:lnTo>
                  <a:pt x="47852" y="53339"/>
                </a:lnTo>
                <a:lnTo>
                  <a:pt x="48797" y="58420"/>
                </a:lnTo>
                <a:lnTo>
                  <a:pt x="48908" y="62230"/>
                </a:lnTo>
                <a:lnTo>
                  <a:pt x="48534" y="69850"/>
                </a:lnTo>
                <a:lnTo>
                  <a:pt x="51046" y="76200"/>
                </a:lnTo>
                <a:lnTo>
                  <a:pt x="89165" y="76200"/>
                </a:lnTo>
                <a:lnTo>
                  <a:pt x="89139" y="73431"/>
                </a:lnTo>
                <a:lnTo>
                  <a:pt x="90858" y="66039"/>
                </a:lnTo>
                <a:lnTo>
                  <a:pt x="89891" y="59689"/>
                </a:lnTo>
                <a:lnTo>
                  <a:pt x="90171" y="59689"/>
                </a:lnTo>
                <a:lnTo>
                  <a:pt x="90205" y="58420"/>
                </a:lnTo>
                <a:lnTo>
                  <a:pt x="89905" y="58420"/>
                </a:lnTo>
                <a:lnTo>
                  <a:pt x="89540" y="57150"/>
                </a:lnTo>
                <a:lnTo>
                  <a:pt x="123772" y="57150"/>
                </a:lnTo>
                <a:lnTo>
                  <a:pt x="123794" y="53339"/>
                </a:lnTo>
                <a:close/>
              </a:path>
              <a:path w="293370" h="308610">
                <a:moveTo>
                  <a:pt x="167820" y="73660"/>
                </a:moveTo>
                <a:lnTo>
                  <a:pt x="165326" y="73660"/>
                </a:lnTo>
                <a:lnTo>
                  <a:pt x="169217" y="74930"/>
                </a:lnTo>
                <a:lnTo>
                  <a:pt x="167820" y="73660"/>
                </a:lnTo>
                <a:close/>
              </a:path>
              <a:path w="293370" h="308610">
                <a:moveTo>
                  <a:pt x="164626" y="73431"/>
                </a:moveTo>
                <a:lnTo>
                  <a:pt x="164757" y="73660"/>
                </a:lnTo>
                <a:lnTo>
                  <a:pt x="165326" y="73660"/>
                </a:lnTo>
                <a:lnTo>
                  <a:pt x="164626" y="73431"/>
                </a:lnTo>
                <a:close/>
              </a:path>
              <a:path w="293370" h="308610">
                <a:moveTo>
                  <a:pt x="148200" y="62230"/>
                </a:moveTo>
                <a:lnTo>
                  <a:pt x="153504" y="67310"/>
                </a:lnTo>
                <a:lnTo>
                  <a:pt x="161434" y="72389"/>
                </a:lnTo>
                <a:lnTo>
                  <a:pt x="164626" y="73431"/>
                </a:lnTo>
                <a:lnTo>
                  <a:pt x="163302" y="71120"/>
                </a:lnTo>
                <a:lnTo>
                  <a:pt x="164914" y="71120"/>
                </a:lnTo>
                <a:lnTo>
                  <a:pt x="160295" y="67310"/>
                </a:lnTo>
                <a:lnTo>
                  <a:pt x="153219" y="66039"/>
                </a:lnTo>
                <a:lnTo>
                  <a:pt x="148200" y="62230"/>
                </a:lnTo>
                <a:close/>
              </a:path>
              <a:path w="293370" h="308610">
                <a:moveTo>
                  <a:pt x="46136" y="71120"/>
                </a:moveTo>
                <a:lnTo>
                  <a:pt x="45693" y="72389"/>
                </a:lnTo>
                <a:lnTo>
                  <a:pt x="46260" y="72793"/>
                </a:lnTo>
                <a:lnTo>
                  <a:pt x="46136" y="71120"/>
                </a:lnTo>
                <a:close/>
              </a:path>
              <a:path w="293370" h="308610">
                <a:moveTo>
                  <a:pt x="114167" y="68580"/>
                </a:moveTo>
                <a:lnTo>
                  <a:pt x="102362" y="68580"/>
                </a:lnTo>
                <a:lnTo>
                  <a:pt x="101549" y="69850"/>
                </a:lnTo>
                <a:lnTo>
                  <a:pt x="112223" y="69850"/>
                </a:lnTo>
                <a:lnTo>
                  <a:pt x="112294" y="71120"/>
                </a:lnTo>
                <a:lnTo>
                  <a:pt x="114486" y="71120"/>
                </a:lnTo>
                <a:lnTo>
                  <a:pt x="114167" y="68580"/>
                </a:lnTo>
                <a:close/>
              </a:path>
              <a:path w="293370" h="308610">
                <a:moveTo>
                  <a:pt x="123772" y="57150"/>
                </a:moveTo>
                <a:lnTo>
                  <a:pt x="92237" y="57150"/>
                </a:lnTo>
                <a:lnTo>
                  <a:pt x="93334" y="58420"/>
                </a:lnTo>
                <a:lnTo>
                  <a:pt x="95166" y="58420"/>
                </a:lnTo>
                <a:lnTo>
                  <a:pt x="95129" y="59999"/>
                </a:lnTo>
                <a:lnTo>
                  <a:pt x="95006" y="61280"/>
                </a:lnTo>
                <a:lnTo>
                  <a:pt x="94708" y="62230"/>
                </a:lnTo>
                <a:lnTo>
                  <a:pt x="94150" y="64770"/>
                </a:lnTo>
                <a:lnTo>
                  <a:pt x="101354" y="64770"/>
                </a:lnTo>
                <a:lnTo>
                  <a:pt x="101704" y="66039"/>
                </a:lnTo>
                <a:lnTo>
                  <a:pt x="102330" y="67310"/>
                </a:lnTo>
                <a:lnTo>
                  <a:pt x="103145" y="68580"/>
                </a:lnTo>
                <a:lnTo>
                  <a:pt x="116152" y="68580"/>
                </a:lnTo>
                <a:lnTo>
                  <a:pt x="117086" y="67310"/>
                </a:lnTo>
                <a:lnTo>
                  <a:pt x="143498" y="67310"/>
                </a:lnTo>
                <a:lnTo>
                  <a:pt x="140550" y="66039"/>
                </a:lnTo>
                <a:lnTo>
                  <a:pt x="108788" y="66039"/>
                </a:lnTo>
                <a:lnTo>
                  <a:pt x="107369" y="63500"/>
                </a:lnTo>
                <a:lnTo>
                  <a:pt x="135636" y="63500"/>
                </a:lnTo>
                <a:lnTo>
                  <a:pt x="135606" y="62230"/>
                </a:lnTo>
                <a:lnTo>
                  <a:pt x="133455" y="62230"/>
                </a:lnTo>
                <a:lnTo>
                  <a:pt x="132772" y="60960"/>
                </a:lnTo>
                <a:lnTo>
                  <a:pt x="132835" y="59689"/>
                </a:lnTo>
                <a:lnTo>
                  <a:pt x="128644" y="59689"/>
                </a:lnTo>
                <a:lnTo>
                  <a:pt x="123772" y="57150"/>
                </a:lnTo>
                <a:close/>
              </a:path>
              <a:path w="293370" h="308610">
                <a:moveTo>
                  <a:pt x="19860" y="66246"/>
                </a:moveTo>
                <a:lnTo>
                  <a:pt x="19481" y="67310"/>
                </a:lnTo>
                <a:lnTo>
                  <a:pt x="20768" y="67310"/>
                </a:lnTo>
                <a:lnTo>
                  <a:pt x="19860" y="66246"/>
                </a:lnTo>
                <a:close/>
              </a:path>
              <a:path w="293370" h="308610">
                <a:moveTo>
                  <a:pt x="19933" y="66039"/>
                </a:moveTo>
                <a:lnTo>
                  <a:pt x="19683" y="66039"/>
                </a:lnTo>
                <a:lnTo>
                  <a:pt x="19860" y="66246"/>
                </a:lnTo>
                <a:lnTo>
                  <a:pt x="19933" y="66039"/>
                </a:lnTo>
                <a:close/>
              </a:path>
              <a:path w="293370" h="308610">
                <a:moveTo>
                  <a:pt x="135636" y="63500"/>
                </a:moveTo>
                <a:lnTo>
                  <a:pt x="111217" y="63500"/>
                </a:lnTo>
                <a:lnTo>
                  <a:pt x="111726" y="66039"/>
                </a:lnTo>
                <a:lnTo>
                  <a:pt x="138785" y="66039"/>
                </a:lnTo>
                <a:lnTo>
                  <a:pt x="136918" y="64770"/>
                </a:lnTo>
                <a:lnTo>
                  <a:pt x="137872" y="64770"/>
                </a:lnTo>
                <a:lnTo>
                  <a:pt x="135636" y="63500"/>
                </a:lnTo>
                <a:close/>
              </a:path>
              <a:path w="293370" h="308610">
                <a:moveTo>
                  <a:pt x="140153" y="62230"/>
                </a:moveTo>
                <a:lnTo>
                  <a:pt x="138706" y="62230"/>
                </a:lnTo>
                <a:lnTo>
                  <a:pt x="138285" y="63500"/>
                </a:lnTo>
                <a:lnTo>
                  <a:pt x="138785" y="66039"/>
                </a:lnTo>
                <a:lnTo>
                  <a:pt x="140550" y="66039"/>
                </a:lnTo>
                <a:lnTo>
                  <a:pt x="140153" y="62230"/>
                </a:lnTo>
                <a:close/>
              </a:path>
              <a:path w="293370" h="308610">
                <a:moveTo>
                  <a:pt x="145819" y="59999"/>
                </a:moveTo>
                <a:lnTo>
                  <a:pt x="146053" y="66039"/>
                </a:lnTo>
                <a:lnTo>
                  <a:pt x="146631" y="66039"/>
                </a:lnTo>
                <a:lnTo>
                  <a:pt x="146523" y="60960"/>
                </a:lnTo>
                <a:lnTo>
                  <a:pt x="145819" y="59999"/>
                </a:lnTo>
                <a:close/>
              </a:path>
              <a:path w="293370" h="308610">
                <a:moveTo>
                  <a:pt x="111217" y="63500"/>
                </a:moveTo>
                <a:lnTo>
                  <a:pt x="108090" y="63500"/>
                </a:lnTo>
                <a:lnTo>
                  <a:pt x="108925" y="64770"/>
                </a:lnTo>
                <a:lnTo>
                  <a:pt x="111217" y="63500"/>
                </a:lnTo>
                <a:close/>
              </a:path>
              <a:path w="293370" h="308610">
                <a:moveTo>
                  <a:pt x="135738" y="60960"/>
                </a:moveTo>
                <a:lnTo>
                  <a:pt x="133455" y="62230"/>
                </a:lnTo>
                <a:lnTo>
                  <a:pt x="136319" y="62230"/>
                </a:lnTo>
                <a:lnTo>
                  <a:pt x="135953" y="61280"/>
                </a:lnTo>
                <a:lnTo>
                  <a:pt x="135738" y="60960"/>
                </a:lnTo>
                <a:close/>
              </a:path>
              <a:path w="293370" h="308610">
                <a:moveTo>
                  <a:pt x="135953" y="61280"/>
                </a:moveTo>
                <a:lnTo>
                  <a:pt x="136319" y="62230"/>
                </a:lnTo>
                <a:lnTo>
                  <a:pt x="136533" y="62143"/>
                </a:lnTo>
                <a:lnTo>
                  <a:pt x="135953" y="61280"/>
                </a:lnTo>
                <a:close/>
              </a:path>
              <a:path w="293370" h="308610">
                <a:moveTo>
                  <a:pt x="136533" y="62143"/>
                </a:moveTo>
                <a:lnTo>
                  <a:pt x="136319" y="62230"/>
                </a:lnTo>
                <a:lnTo>
                  <a:pt x="136591" y="62230"/>
                </a:lnTo>
                <a:close/>
              </a:path>
              <a:path w="293370" h="308610">
                <a:moveTo>
                  <a:pt x="138647" y="55880"/>
                </a:moveTo>
                <a:lnTo>
                  <a:pt x="132497" y="55880"/>
                </a:lnTo>
                <a:lnTo>
                  <a:pt x="134364" y="57150"/>
                </a:lnTo>
                <a:lnTo>
                  <a:pt x="135953" y="61280"/>
                </a:lnTo>
                <a:lnTo>
                  <a:pt x="136533" y="62143"/>
                </a:lnTo>
                <a:lnTo>
                  <a:pt x="144328" y="58996"/>
                </a:lnTo>
                <a:lnTo>
                  <a:pt x="138647" y="55880"/>
                </a:lnTo>
                <a:close/>
              </a:path>
              <a:path w="293370" h="308610">
                <a:moveTo>
                  <a:pt x="145757" y="58420"/>
                </a:moveTo>
                <a:lnTo>
                  <a:pt x="144328" y="58996"/>
                </a:lnTo>
                <a:lnTo>
                  <a:pt x="145592" y="59689"/>
                </a:lnTo>
                <a:lnTo>
                  <a:pt x="145819" y="59999"/>
                </a:lnTo>
                <a:lnTo>
                  <a:pt x="145757" y="58420"/>
                </a:lnTo>
                <a:close/>
              </a:path>
              <a:path w="293370" h="308610">
                <a:moveTo>
                  <a:pt x="45444" y="55880"/>
                </a:moveTo>
                <a:lnTo>
                  <a:pt x="21414" y="55880"/>
                </a:lnTo>
                <a:lnTo>
                  <a:pt x="21606" y="58420"/>
                </a:lnTo>
                <a:lnTo>
                  <a:pt x="21108" y="59689"/>
                </a:lnTo>
                <a:lnTo>
                  <a:pt x="45465" y="59689"/>
                </a:lnTo>
                <a:lnTo>
                  <a:pt x="45444" y="55880"/>
                </a:lnTo>
                <a:close/>
              </a:path>
              <a:path w="293370" h="308610">
                <a:moveTo>
                  <a:pt x="91080" y="59301"/>
                </a:moveTo>
                <a:lnTo>
                  <a:pt x="90331" y="59689"/>
                </a:lnTo>
                <a:lnTo>
                  <a:pt x="91342" y="59689"/>
                </a:lnTo>
                <a:lnTo>
                  <a:pt x="91080" y="59301"/>
                </a:lnTo>
                <a:close/>
              </a:path>
              <a:path w="293370" h="308610">
                <a:moveTo>
                  <a:pt x="132899" y="58420"/>
                </a:moveTo>
                <a:lnTo>
                  <a:pt x="128644" y="59689"/>
                </a:lnTo>
                <a:lnTo>
                  <a:pt x="132835" y="59689"/>
                </a:lnTo>
                <a:lnTo>
                  <a:pt x="132899" y="58420"/>
                </a:lnTo>
                <a:close/>
              </a:path>
              <a:path w="293370" h="308610">
                <a:moveTo>
                  <a:pt x="90805" y="57150"/>
                </a:moveTo>
                <a:lnTo>
                  <a:pt x="89634" y="57150"/>
                </a:lnTo>
                <a:lnTo>
                  <a:pt x="91080" y="59301"/>
                </a:lnTo>
                <a:lnTo>
                  <a:pt x="92778" y="58420"/>
                </a:lnTo>
                <a:lnTo>
                  <a:pt x="90805" y="57150"/>
                </a:lnTo>
                <a:close/>
              </a:path>
              <a:path w="293370" h="308610">
                <a:moveTo>
                  <a:pt x="49157" y="44450"/>
                </a:moveTo>
                <a:lnTo>
                  <a:pt x="42536" y="44450"/>
                </a:lnTo>
                <a:lnTo>
                  <a:pt x="42244" y="45720"/>
                </a:lnTo>
                <a:lnTo>
                  <a:pt x="42743" y="45720"/>
                </a:lnTo>
                <a:lnTo>
                  <a:pt x="42708" y="46989"/>
                </a:lnTo>
                <a:lnTo>
                  <a:pt x="44239" y="52070"/>
                </a:lnTo>
                <a:lnTo>
                  <a:pt x="42758" y="53339"/>
                </a:lnTo>
                <a:lnTo>
                  <a:pt x="123794" y="53339"/>
                </a:lnTo>
                <a:lnTo>
                  <a:pt x="126512" y="54610"/>
                </a:lnTo>
                <a:lnTo>
                  <a:pt x="128430" y="55880"/>
                </a:lnTo>
                <a:lnTo>
                  <a:pt x="130680" y="58420"/>
                </a:lnTo>
                <a:lnTo>
                  <a:pt x="132233" y="57150"/>
                </a:lnTo>
                <a:lnTo>
                  <a:pt x="132497" y="55880"/>
                </a:lnTo>
                <a:lnTo>
                  <a:pt x="138647" y="55880"/>
                </a:lnTo>
                <a:lnTo>
                  <a:pt x="134017" y="53339"/>
                </a:lnTo>
                <a:lnTo>
                  <a:pt x="130022" y="52070"/>
                </a:lnTo>
                <a:lnTo>
                  <a:pt x="45655" y="52070"/>
                </a:lnTo>
                <a:lnTo>
                  <a:pt x="44791" y="49530"/>
                </a:lnTo>
                <a:lnTo>
                  <a:pt x="45820" y="46989"/>
                </a:lnTo>
                <a:lnTo>
                  <a:pt x="45195" y="45720"/>
                </a:lnTo>
                <a:lnTo>
                  <a:pt x="49157" y="44450"/>
                </a:lnTo>
                <a:close/>
              </a:path>
              <a:path w="293370" h="308610">
                <a:moveTo>
                  <a:pt x="99527" y="38100"/>
                </a:moveTo>
                <a:lnTo>
                  <a:pt x="53988" y="38100"/>
                </a:lnTo>
                <a:lnTo>
                  <a:pt x="56574" y="40639"/>
                </a:lnTo>
                <a:lnTo>
                  <a:pt x="54888" y="41910"/>
                </a:lnTo>
                <a:lnTo>
                  <a:pt x="54391" y="42185"/>
                </a:lnTo>
                <a:lnTo>
                  <a:pt x="56363" y="43180"/>
                </a:lnTo>
                <a:lnTo>
                  <a:pt x="54477" y="44450"/>
                </a:lnTo>
                <a:lnTo>
                  <a:pt x="53522" y="45720"/>
                </a:lnTo>
                <a:lnTo>
                  <a:pt x="54590" y="48260"/>
                </a:lnTo>
                <a:lnTo>
                  <a:pt x="51164" y="49530"/>
                </a:lnTo>
                <a:lnTo>
                  <a:pt x="47990" y="50800"/>
                </a:lnTo>
                <a:lnTo>
                  <a:pt x="45655" y="52070"/>
                </a:lnTo>
                <a:lnTo>
                  <a:pt x="119780" y="52070"/>
                </a:lnTo>
                <a:lnTo>
                  <a:pt x="117071" y="50800"/>
                </a:lnTo>
                <a:lnTo>
                  <a:pt x="114829" y="49530"/>
                </a:lnTo>
                <a:lnTo>
                  <a:pt x="114769" y="48260"/>
                </a:lnTo>
                <a:lnTo>
                  <a:pt x="115851" y="48260"/>
                </a:lnTo>
                <a:lnTo>
                  <a:pt x="115208" y="46989"/>
                </a:lnTo>
                <a:lnTo>
                  <a:pt x="58654" y="46989"/>
                </a:lnTo>
                <a:lnTo>
                  <a:pt x="58258" y="44450"/>
                </a:lnTo>
                <a:lnTo>
                  <a:pt x="57852" y="44450"/>
                </a:lnTo>
                <a:lnTo>
                  <a:pt x="58059" y="41910"/>
                </a:lnTo>
                <a:lnTo>
                  <a:pt x="103922" y="41910"/>
                </a:lnTo>
                <a:lnTo>
                  <a:pt x="99527" y="38100"/>
                </a:lnTo>
                <a:close/>
              </a:path>
              <a:path w="293370" h="308610">
                <a:moveTo>
                  <a:pt x="122451" y="49663"/>
                </a:moveTo>
                <a:lnTo>
                  <a:pt x="123162" y="50800"/>
                </a:lnTo>
                <a:lnTo>
                  <a:pt x="123172" y="52070"/>
                </a:lnTo>
                <a:lnTo>
                  <a:pt x="130022" y="52070"/>
                </a:lnTo>
                <a:lnTo>
                  <a:pt x="122451" y="49663"/>
                </a:lnTo>
                <a:close/>
              </a:path>
              <a:path w="293370" h="308610">
                <a:moveTo>
                  <a:pt x="122368" y="49530"/>
                </a:moveTo>
                <a:lnTo>
                  <a:pt x="122033" y="49530"/>
                </a:lnTo>
                <a:lnTo>
                  <a:pt x="122451" y="49663"/>
                </a:lnTo>
                <a:lnTo>
                  <a:pt x="122368" y="49530"/>
                </a:lnTo>
                <a:close/>
              </a:path>
              <a:path w="293370" h="308610">
                <a:moveTo>
                  <a:pt x="94373" y="30480"/>
                </a:moveTo>
                <a:lnTo>
                  <a:pt x="90267" y="31750"/>
                </a:lnTo>
                <a:lnTo>
                  <a:pt x="87621" y="33020"/>
                </a:lnTo>
                <a:lnTo>
                  <a:pt x="8530" y="33020"/>
                </a:lnTo>
                <a:lnTo>
                  <a:pt x="7706" y="38100"/>
                </a:lnTo>
                <a:lnTo>
                  <a:pt x="8227" y="44450"/>
                </a:lnTo>
                <a:lnTo>
                  <a:pt x="7571" y="49530"/>
                </a:lnTo>
                <a:lnTo>
                  <a:pt x="13649" y="49530"/>
                </a:lnTo>
                <a:lnTo>
                  <a:pt x="13655" y="46989"/>
                </a:lnTo>
                <a:lnTo>
                  <a:pt x="18980" y="46989"/>
                </a:lnTo>
                <a:lnTo>
                  <a:pt x="17066" y="44450"/>
                </a:lnTo>
                <a:lnTo>
                  <a:pt x="18761" y="43180"/>
                </a:lnTo>
                <a:lnTo>
                  <a:pt x="49693" y="43180"/>
                </a:lnTo>
                <a:lnTo>
                  <a:pt x="49081" y="41910"/>
                </a:lnTo>
                <a:lnTo>
                  <a:pt x="52911" y="41910"/>
                </a:lnTo>
                <a:lnTo>
                  <a:pt x="53988" y="38100"/>
                </a:lnTo>
                <a:lnTo>
                  <a:pt x="97340" y="38100"/>
                </a:lnTo>
                <a:lnTo>
                  <a:pt x="96037" y="35560"/>
                </a:lnTo>
                <a:lnTo>
                  <a:pt x="94373" y="30480"/>
                </a:lnTo>
                <a:close/>
              </a:path>
              <a:path w="293370" h="308610">
                <a:moveTo>
                  <a:pt x="115851" y="48260"/>
                </a:moveTo>
                <a:lnTo>
                  <a:pt x="114769" y="48260"/>
                </a:lnTo>
                <a:lnTo>
                  <a:pt x="115573" y="49530"/>
                </a:lnTo>
                <a:lnTo>
                  <a:pt x="116494" y="49530"/>
                </a:lnTo>
                <a:lnTo>
                  <a:pt x="115851" y="48260"/>
                </a:lnTo>
                <a:close/>
              </a:path>
              <a:path w="293370" h="308610">
                <a:moveTo>
                  <a:pt x="49693" y="43180"/>
                </a:moveTo>
                <a:lnTo>
                  <a:pt x="18761" y="43180"/>
                </a:lnTo>
                <a:lnTo>
                  <a:pt x="18594" y="44450"/>
                </a:lnTo>
                <a:lnTo>
                  <a:pt x="19687" y="46989"/>
                </a:lnTo>
                <a:lnTo>
                  <a:pt x="42115" y="46989"/>
                </a:lnTo>
                <a:lnTo>
                  <a:pt x="42467" y="45720"/>
                </a:lnTo>
                <a:lnTo>
                  <a:pt x="40200" y="45720"/>
                </a:lnTo>
                <a:lnTo>
                  <a:pt x="40007" y="44450"/>
                </a:lnTo>
                <a:lnTo>
                  <a:pt x="49157" y="44450"/>
                </a:lnTo>
                <a:lnTo>
                  <a:pt x="50068" y="43956"/>
                </a:lnTo>
                <a:lnTo>
                  <a:pt x="49693" y="43180"/>
                </a:lnTo>
                <a:close/>
              </a:path>
              <a:path w="293370" h="308610">
                <a:moveTo>
                  <a:pt x="103922" y="41910"/>
                </a:moveTo>
                <a:lnTo>
                  <a:pt x="63808" y="41910"/>
                </a:lnTo>
                <a:lnTo>
                  <a:pt x="61566" y="42616"/>
                </a:lnTo>
                <a:lnTo>
                  <a:pt x="61967" y="43180"/>
                </a:lnTo>
                <a:lnTo>
                  <a:pt x="59705" y="44450"/>
                </a:lnTo>
                <a:lnTo>
                  <a:pt x="61586" y="45720"/>
                </a:lnTo>
                <a:lnTo>
                  <a:pt x="61940" y="46989"/>
                </a:lnTo>
                <a:lnTo>
                  <a:pt x="115208" y="46989"/>
                </a:lnTo>
                <a:lnTo>
                  <a:pt x="113278" y="43180"/>
                </a:lnTo>
                <a:lnTo>
                  <a:pt x="103922" y="41910"/>
                </a:lnTo>
                <a:close/>
              </a:path>
              <a:path w="293370" h="308610">
                <a:moveTo>
                  <a:pt x="42536" y="44450"/>
                </a:moveTo>
                <a:lnTo>
                  <a:pt x="40825" y="44450"/>
                </a:lnTo>
                <a:lnTo>
                  <a:pt x="40885" y="45720"/>
                </a:lnTo>
                <a:lnTo>
                  <a:pt x="42536" y="44450"/>
                </a:lnTo>
                <a:close/>
              </a:path>
              <a:path w="293370" h="308610">
                <a:moveTo>
                  <a:pt x="51925" y="42950"/>
                </a:moveTo>
                <a:lnTo>
                  <a:pt x="50068" y="43956"/>
                </a:lnTo>
                <a:lnTo>
                  <a:pt x="50305" y="44450"/>
                </a:lnTo>
                <a:lnTo>
                  <a:pt x="52597" y="43180"/>
                </a:lnTo>
                <a:lnTo>
                  <a:pt x="51925" y="42950"/>
                </a:lnTo>
                <a:close/>
              </a:path>
              <a:path w="293370" h="308610">
                <a:moveTo>
                  <a:pt x="60357" y="42997"/>
                </a:moveTo>
                <a:lnTo>
                  <a:pt x="59778" y="43180"/>
                </a:lnTo>
                <a:lnTo>
                  <a:pt x="59512" y="43180"/>
                </a:lnTo>
                <a:lnTo>
                  <a:pt x="57852" y="44450"/>
                </a:lnTo>
                <a:lnTo>
                  <a:pt x="59411" y="44450"/>
                </a:lnTo>
                <a:lnTo>
                  <a:pt x="60357" y="42997"/>
                </a:lnTo>
                <a:close/>
              </a:path>
              <a:path w="293370" h="308610">
                <a:moveTo>
                  <a:pt x="53846" y="41910"/>
                </a:moveTo>
                <a:lnTo>
                  <a:pt x="52742" y="42508"/>
                </a:lnTo>
                <a:lnTo>
                  <a:pt x="52552" y="43180"/>
                </a:lnTo>
                <a:lnTo>
                  <a:pt x="54391" y="42185"/>
                </a:lnTo>
                <a:lnTo>
                  <a:pt x="53846" y="41910"/>
                </a:lnTo>
                <a:close/>
              </a:path>
              <a:path w="293370" h="308610">
                <a:moveTo>
                  <a:pt x="61065" y="41910"/>
                </a:moveTo>
                <a:lnTo>
                  <a:pt x="60357" y="42997"/>
                </a:lnTo>
                <a:lnTo>
                  <a:pt x="61566" y="42616"/>
                </a:lnTo>
                <a:lnTo>
                  <a:pt x="61065" y="41910"/>
                </a:lnTo>
                <a:close/>
              </a:path>
              <a:path w="293370" h="308610">
                <a:moveTo>
                  <a:pt x="52911" y="41910"/>
                </a:moveTo>
                <a:lnTo>
                  <a:pt x="49081" y="41910"/>
                </a:lnTo>
                <a:lnTo>
                  <a:pt x="51925" y="42950"/>
                </a:lnTo>
                <a:lnTo>
                  <a:pt x="52742" y="42508"/>
                </a:lnTo>
                <a:lnTo>
                  <a:pt x="52911" y="41910"/>
                </a:lnTo>
                <a:close/>
              </a:path>
              <a:path w="293370" h="308610">
                <a:moveTo>
                  <a:pt x="102720" y="35560"/>
                </a:moveTo>
                <a:lnTo>
                  <a:pt x="99349" y="38100"/>
                </a:lnTo>
                <a:lnTo>
                  <a:pt x="100951" y="38100"/>
                </a:lnTo>
                <a:lnTo>
                  <a:pt x="103061" y="36830"/>
                </a:lnTo>
                <a:lnTo>
                  <a:pt x="104832" y="36830"/>
                </a:lnTo>
                <a:lnTo>
                  <a:pt x="102720" y="35560"/>
                </a:lnTo>
                <a:close/>
              </a:path>
              <a:path w="293370" h="308610">
                <a:moveTo>
                  <a:pt x="619" y="30480"/>
                </a:moveTo>
                <a:lnTo>
                  <a:pt x="0" y="33020"/>
                </a:lnTo>
                <a:lnTo>
                  <a:pt x="942" y="35560"/>
                </a:lnTo>
                <a:lnTo>
                  <a:pt x="1822" y="36830"/>
                </a:lnTo>
                <a:lnTo>
                  <a:pt x="2749" y="35560"/>
                </a:lnTo>
                <a:lnTo>
                  <a:pt x="1054" y="31750"/>
                </a:lnTo>
                <a:lnTo>
                  <a:pt x="619" y="30480"/>
                </a:lnTo>
                <a:close/>
              </a:path>
              <a:path w="293370" h="308610">
                <a:moveTo>
                  <a:pt x="4128" y="26670"/>
                </a:moveTo>
                <a:lnTo>
                  <a:pt x="3529" y="26670"/>
                </a:lnTo>
                <a:lnTo>
                  <a:pt x="2564" y="29210"/>
                </a:lnTo>
                <a:lnTo>
                  <a:pt x="6572" y="33020"/>
                </a:lnTo>
                <a:lnTo>
                  <a:pt x="5930" y="35560"/>
                </a:lnTo>
                <a:lnTo>
                  <a:pt x="7390" y="35560"/>
                </a:lnTo>
                <a:lnTo>
                  <a:pt x="7240" y="33020"/>
                </a:lnTo>
                <a:lnTo>
                  <a:pt x="82647" y="33020"/>
                </a:lnTo>
                <a:lnTo>
                  <a:pt x="82058" y="31750"/>
                </a:lnTo>
                <a:lnTo>
                  <a:pt x="17318" y="31750"/>
                </a:lnTo>
                <a:lnTo>
                  <a:pt x="17250" y="30480"/>
                </a:lnTo>
                <a:lnTo>
                  <a:pt x="16597" y="29210"/>
                </a:lnTo>
                <a:lnTo>
                  <a:pt x="4259" y="29210"/>
                </a:lnTo>
                <a:lnTo>
                  <a:pt x="4128" y="26670"/>
                </a:lnTo>
                <a:close/>
              </a:path>
              <a:path w="293370" h="308610">
                <a:moveTo>
                  <a:pt x="81033" y="30480"/>
                </a:moveTo>
                <a:lnTo>
                  <a:pt x="18600" y="30480"/>
                </a:lnTo>
                <a:lnTo>
                  <a:pt x="17318" y="31750"/>
                </a:lnTo>
                <a:lnTo>
                  <a:pt x="80953" y="31750"/>
                </a:lnTo>
                <a:lnTo>
                  <a:pt x="81033" y="30480"/>
                </a:lnTo>
                <a:close/>
              </a:path>
              <a:path w="293370" h="308610">
                <a:moveTo>
                  <a:pt x="77942" y="27939"/>
                </a:moveTo>
                <a:lnTo>
                  <a:pt x="17800" y="27939"/>
                </a:lnTo>
                <a:lnTo>
                  <a:pt x="18207" y="30480"/>
                </a:lnTo>
                <a:lnTo>
                  <a:pt x="81033" y="30480"/>
                </a:lnTo>
                <a:lnTo>
                  <a:pt x="81426" y="31750"/>
                </a:lnTo>
                <a:lnTo>
                  <a:pt x="82165" y="31750"/>
                </a:lnTo>
                <a:lnTo>
                  <a:pt x="81052" y="29210"/>
                </a:lnTo>
                <a:lnTo>
                  <a:pt x="78198" y="29210"/>
                </a:lnTo>
                <a:lnTo>
                  <a:pt x="77942" y="27939"/>
                </a:lnTo>
                <a:close/>
              </a:path>
              <a:path w="293370" h="308610">
                <a:moveTo>
                  <a:pt x="11837" y="3810"/>
                </a:moveTo>
                <a:lnTo>
                  <a:pt x="9415" y="3810"/>
                </a:lnTo>
                <a:lnTo>
                  <a:pt x="10224" y="6350"/>
                </a:lnTo>
                <a:lnTo>
                  <a:pt x="7900" y="6350"/>
                </a:lnTo>
                <a:lnTo>
                  <a:pt x="8258" y="7620"/>
                </a:lnTo>
                <a:lnTo>
                  <a:pt x="8111" y="10160"/>
                </a:lnTo>
                <a:lnTo>
                  <a:pt x="7284" y="11430"/>
                </a:lnTo>
                <a:lnTo>
                  <a:pt x="7110" y="11430"/>
                </a:lnTo>
                <a:lnTo>
                  <a:pt x="8089" y="13970"/>
                </a:lnTo>
                <a:lnTo>
                  <a:pt x="10179" y="13970"/>
                </a:lnTo>
                <a:lnTo>
                  <a:pt x="9353" y="16510"/>
                </a:lnTo>
                <a:lnTo>
                  <a:pt x="7727" y="16510"/>
                </a:lnTo>
                <a:lnTo>
                  <a:pt x="7294" y="16597"/>
                </a:lnTo>
                <a:lnTo>
                  <a:pt x="6598" y="16883"/>
                </a:lnTo>
                <a:lnTo>
                  <a:pt x="5180" y="19050"/>
                </a:lnTo>
                <a:lnTo>
                  <a:pt x="5572" y="22860"/>
                </a:lnTo>
                <a:lnTo>
                  <a:pt x="6643" y="26670"/>
                </a:lnTo>
                <a:lnTo>
                  <a:pt x="5182" y="29210"/>
                </a:lnTo>
                <a:lnTo>
                  <a:pt x="12430" y="29210"/>
                </a:lnTo>
                <a:lnTo>
                  <a:pt x="12207" y="27939"/>
                </a:lnTo>
                <a:lnTo>
                  <a:pt x="12026" y="26691"/>
                </a:lnTo>
                <a:lnTo>
                  <a:pt x="12110" y="22860"/>
                </a:lnTo>
                <a:lnTo>
                  <a:pt x="9060" y="22860"/>
                </a:lnTo>
                <a:lnTo>
                  <a:pt x="8608" y="21589"/>
                </a:lnTo>
                <a:lnTo>
                  <a:pt x="8818" y="19811"/>
                </a:lnTo>
                <a:lnTo>
                  <a:pt x="8888" y="17780"/>
                </a:lnTo>
                <a:lnTo>
                  <a:pt x="10580" y="17780"/>
                </a:lnTo>
                <a:lnTo>
                  <a:pt x="11249" y="15239"/>
                </a:lnTo>
                <a:lnTo>
                  <a:pt x="51955" y="15239"/>
                </a:lnTo>
                <a:lnTo>
                  <a:pt x="47612" y="13970"/>
                </a:lnTo>
                <a:lnTo>
                  <a:pt x="42128" y="11430"/>
                </a:lnTo>
                <a:lnTo>
                  <a:pt x="37655" y="7620"/>
                </a:lnTo>
                <a:lnTo>
                  <a:pt x="35665" y="7620"/>
                </a:lnTo>
                <a:lnTo>
                  <a:pt x="35712" y="6350"/>
                </a:lnTo>
                <a:lnTo>
                  <a:pt x="36155" y="5080"/>
                </a:lnTo>
                <a:lnTo>
                  <a:pt x="10374" y="5080"/>
                </a:lnTo>
                <a:lnTo>
                  <a:pt x="11850" y="3950"/>
                </a:lnTo>
                <a:lnTo>
                  <a:pt x="11837" y="3810"/>
                </a:lnTo>
                <a:close/>
              </a:path>
              <a:path w="293370" h="308610">
                <a:moveTo>
                  <a:pt x="13737" y="26691"/>
                </a:moveTo>
                <a:lnTo>
                  <a:pt x="13293" y="27939"/>
                </a:lnTo>
                <a:lnTo>
                  <a:pt x="12918" y="27939"/>
                </a:lnTo>
                <a:lnTo>
                  <a:pt x="12430" y="29210"/>
                </a:lnTo>
                <a:lnTo>
                  <a:pt x="15321" y="29210"/>
                </a:lnTo>
                <a:lnTo>
                  <a:pt x="13737" y="26691"/>
                </a:lnTo>
                <a:close/>
              </a:path>
              <a:path w="293370" h="308610">
                <a:moveTo>
                  <a:pt x="59910" y="16510"/>
                </a:moveTo>
                <a:lnTo>
                  <a:pt x="14283" y="16510"/>
                </a:lnTo>
                <a:lnTo>
                  <a:pt x="14297" y="17780"/>
                </a:lnTo>
                <a:lnTo>
                  <a:pt x="14512" y="17780"/>
                </a:lnTo>
                <a:lnTo>
                  <a:pt x="14860" y="19050"/>
                </a:lnTo>
                <a:lnTo>
                  <a:pt x="13790" y="19811"/>
                </a:lnTo>
                <a:lnTo>
                  <a:pt x="13069" y="21589"/>
                </a:lnTo>
                <a:lnTo>
                  <a:pt x="14739" y="21589"/>
                </a:lnTo>
                <a:lnTo>
                  <a:pt x="15201" y="24130"/>
                </a:lnTo>
                <a:lnTo>
                  <a:pt x="15328" y="25400"/>
                </a:lnTo>
                <a:lnTo>
                  <a:pt x="14635" y="26670"/>
                </a:lnTo>
                <a:lnTo>
                  <a:pt x="15482" y="26670"/>
                </a:lnTo>
                <a:lnTo>
                  <a:pt x="15345" y="27939"/>
                </a:lnTo>
                <a:lnTo>
                  <a:pt x="16300" y="29210"/>
                </a:lnTo>
                <a:lnTo>
                  <a:pt x="16597" y="29210"/>
                </a:lnTo>
                <a:lnTo>
                  <a:pt x="17800" y="27939"/>
                </a:lnTo>
                <a:lnTo>
                  <a:pt x="77942" y="27939"/>
                </a:lnTo>
                <a:lnTo>
                  <a:pt x="77685" y="26670"/>
                </a:lnTo>
                <a:lnTo>
                  <a:pt x="72203" y="24130"/>
                </a:lnTo>
                <a:lnTo>
                  <a:pt x="67654" y="20320"/>
                </a:lnTo>
                <a:lnTo>
                  <a:pt x="63220" y="17780"/>
                </a:lnTo>
                <a:lnTo>
                  <a:pt x="59910" y="16510"/>
                </a:lnTo>
                <a:close/>
              </a:path>
              <a:path w="293370" h="308610">
                <a:moveTo>
                  <a:pt x="13745" y="26670"/>
                </a:moveTo>
                <a:close/>
              </a:path>
              <a:path w="293370" h="308610">
                <a:moveTo>
                  <a:pt x="12139" y="21589"/>
                </a:moveTo>
                <a:lnTo>
                  <a:pt x="9370" y="21589"/>
                </a:lnTo>
                <a:lnTo>
                  <a:pt x="10053" y="22860"/>
                </a:lnTo>
                <a:lnTo>
                  <a:pt x="12110" y="22860"/>
                </a:lnTo>
                <a:lnTo>
                  <a:pt x="12139" y="21589"/>
                </a:lnTo>
                <a:close/>
              </a:path>
              <a:path w="293370" h="308610">
                <a:moveTo>
                  <a:pt x="6707" y="16717"/>
                </a:moveTo>
                <a:lnTo>
                  <a:pt x="1473" y="17780"/>
                </a:lnTo>
                <a:lnTo>
                  <a:pt x="2501" y="20320"/>
                </a:lnTo>
                <a:lnTo>
                  <a:pt x="4408" y="17780"/>
                </a:lnTo>
                <a:lnTo>
                  <a:pt x="6598" y="16883"/>
                </a:lnTo>
                <a:lnTo>
                  <a:pt x="6707" y="16717"/>
                </a:lnTo>
                <a:close/>
              </a:path>
              <a:path w="293370" h="308610">
                <a:moveTo>
                  <a:pt x="14099" y="19050"/>
                </a:moveTo>
                <a:lnTo>
                  <a:pt x="13075" y="20320"/>
                </a:lnTo>
                <a:lnTo>
                  <a:pt x="13790" y="19811"/>
                </a:lnTo>
                <a:lnTo>
                  <a:pt x="14099" y="19050"/>
                </a:lnTo>
                <a:close/>
              </a:path>
              <a:path w="293370" h="308610">
                <a:moveTo>
                  <a:pt x="12658" y="16510"/>
                </a:moveTo>
                <a:lnTo>
                  <a:pt x="12043" y="16510"/>
                </a:lnTo>
                <a:lnTo>
                  <a:pt x="11314" y="17780"/>
                </a:lnTo>
                <a:lnTo>
                  <a:pt x="12378" y="17780"/>
                </a:lnTo>
                <a:lnTo>
                  <a:pt x="12658" y="16510"/>
                </a:lnTo>
                <a:close/>
              </a:path>
              <a:path w="293370" h="308610">
                <a:moveTo>
                  <a:pt x="7294" y="16597"/>
                </a:moveTo>
                <a:lnTo>
                  <a:pt x="6707" y="16717"/>
                </a:lnTo>
                <a:lnTo>
                  <a:pt x="6598" y="16883"/>
                </a:lnTo>
                <a:lnTo>
                  <a:pt x="7294" y="16597"/>
                </a:lnTo>
                <a:close/>
              </a:path>
              <a:path w="293370" h="308610">
                <a:moveTo>
                  <a:pt x="7509" y="16510"/>
                </a:moveTo>
                <a:lnTo>
                  <a:pt x="6842" y="16510"/>
                </a:lnTo>
                <a:lnTo>
                  <a:pt x="6707" y="16717"/>
                </a:lnTo>
                <a:lnTo>
                  <a:pt x="7294" y="16597"/>
                </a:lnTo>
                <a:lnTo>
                  <a:pt x="7509" y="16510"/>
                </a:lnTo>
                <a:close/>
              </a:path>
              <a:path w="293370" h="308610">
                <a:moveTo>
                  <a:pt x="8016" y="16027"/>
                </a:moveTo>
                <a:lnTo>
                  <a:pt x="7509" y="16510"/>
                </a:lnTo>
                <a:lnTo>
                  <a:pt x="7727" y="16510"/>
                </a:lnTo>
                <a:lnTo>
                  <a:pt x="8016" y="16027"/>
                </a:lnTo>
                <a:close/>
              </a:path>
              <a:path w="293370" h="308610">
                <a:moveTo>
                  <a:pt x="51955" y="15239"/>
                </a:moveTo>
                <a:lnTo>
                  <a:pt x="11249" y="15239"/>
                </a:lnTo>
                <a:lnTo>
                  <a:pt x="12519" y="16510"/>
                </a:lnTo>
                <a:lnTo>
                  <a:pt x="56299" y="16510"/>
                </a:lnTo>
                <a:lnTo>
                  <a:pt x="51955" y="15239"/>
                </a:lnTo>
                <a:close/>
              </a:path>
              <a:path w="293370" h="308610">
                <a:moveTo>
                  <a:pt x="10179" y="13970"/>
                </a:moveTo>
                <a:lnTo>
                  <a:pt x="9246" y="13970"/>
                </a:lnTo>
                <a:lnTo>
                  <a:pt x="8016" y="16027"/>
                </a:lnTo>
                <a:lnTo>
                  <a:pt x="10179" y="13970"/>
                </a:lnTo>
                <a:close/>
              </a:path>
              <a:path w="293370" h="308610">
                <a:moveTo>
                  <a:pt x="16273" y="1270"/>
                </a:moveTo>
                <a:lnTo>
                  <a:pt x="15214" y="1270"/>
                </a:lnTo>
                <a:lnTo>
                  <a:pt x="12225" y="3810"/>
                </a:lnTo>
                <a:lnTo>
                  <a:pt x="12034" y="3810"/>
                </a:lnTo>
                <a:lnTo>
                  <a:pt x="11954" y="5080"/>
                </a:lnTo>
                <a:lnTo>
                  <a:pt x="18087" y="5080"/>
                </a:lnTo>
                <a:lnTo>
                  <a:pt x="16273" y="1270"/>
                </a:lnTo>
                <a:close/>
              </a:path>
              <a:path w="293370" h="308610">
                <a:moveTo>
                  <a:pt x="25206" y="1270"/>
                </a:moveTo>
                <a:lnTo>
                  <a:pt x="24323" y="1270"/>
                </a:lnTo>
                <a:lnTo>
                  <a:pt x="23728" y="2539"/>
                </a:lnTo>
                <a:lnTo>
                  <a:pt x="24518" y="2539"/>
                </a:lnTo>
                <a:lnTo>
                  <a:pt x="22546" y="3810"/>
                </a:lnTo>
                <a:lnTo>
                  <a:pt x="18087" y="5080"/>
                </a:lnTo>
                <a:lnTo>
                  <a:pt x="25558" y="5080"/>
                </a:lnTo>
                <a:lnTo>
                  <a:pt x="25044" y="3810"/>
                </a:lnTo>
                <a:lnTo>
                  <a:pt x="24145" y="3810"/>
                </a:lnTo>
                <a:lnTo>
                  <a:pt x="25206" y="1270"/>
                </a:lnTo>
                <a:close/>
              </a:path>
              <a:path w="293370" h="308610">
                <a:moveTo>
                  <a:pt x="26501" y="4087"/>
                </a:moveTo>
                <a:lnTo>
                  <a:pt x="25558" y="5080"/>
                </a:lnTo>
                <a:lnTo>
                  <a:pt x="27303" y="5080"/>
                </a:lnTo>
                <a:lnTo>
                  <a:pt x="27254" y="4878"/>
                </a:lnTo>
                <a:lnTo>
                  <a:pt x="26501" y="4087"/>
                </a:lnTo>
                <a:close/>
              </a:path>
              <a:path w="293370" h="308610">
                <a:moveTo>
                  <a:pt x="29667" y="3810"/>
                </a:moveTo>
                <a:lnTo>
                  <a:pt x="28237" y="3810"/>
                </a:lnTo>
                <a:lnTo>
                  <a:pt x="28933" y="5080"/>
                </a:lnTo>
                <a:lnTo>
                  <a:pt x="31106" y="5080"/>
                </a:lnTo>
                <a:lnTo>
                  <a:pt x="29667" y="3810"/>
                </a:lnTo>
                <a:close/>
              </a:path>
              <a:path w="293370" h="308610">
                <a:moveTo>
                  <a:pt x="31105" y="5060"/>
                </a:moveTo>
                <a:close/>
              </a:path>
              <a:path w="293370" h="308610">
                <a:moveTo>
                  <a:pt x="33406" y="2539"/>
                </a:moveTo>
                <a:lnTo>
                  <a:pt x="32007" y="2539"/>
                </a:lnTo>
                <a:lnTo>
                  <a:pt x="31465" y="3810"/>
                </a:lnTo>
                <a:lnTo>
                  <a:pt x="31043" y="3810"/>
                </a:lnTo>
                <a:lnTo>
                  <a:pt x="31127" y="5080"/>
                </a:lnTo>
                <a:lnTo>
                  <a:pt x="33435" y="5080"/>
                </a:lnTo>
                <a:lnTo>
                  <a:pt x="33892" y="3810"/>
                </a:lnTo>
                <a:lnTo>
                  <a:pt x="33406" y="2539"/>
                </a:lnTo>
                <a:close/>
              </a:path>
              <a:path w="293370" h="308610">
                <a:moveTo>
                  <a:pt x="36555" y="3810"/>
                </a:moveTo>
                <a:lnTo>
                  <a:pt x="35152" y="3810"/>
                </a:lnTo>
                <a:lnTo>
                  <a:pt x="35269" y="5080"/>
                </a:lnTo>
                <a:lnTo>
                  <a:pt x="36155" y="5080"/>
                </a:lnTo>
                <a:lnTo>
                  <a:pt x="36555" y="3810"/>
                </a:lnTo>
                <a:close/>
              </a:path>
              <a:path w="293370" h="308610">
                <a:moveTo>
                  <a:pt x="26763" y="3810"/>
                </a:moveTo>
                <a:lnTo>
                  <a:pt x="26501" y="4087"/>
                </a:lnTo>
                <a:lnTo>
                  <a:pt x="27325" y="4952"/>
                </a:lnTo>
                <a:lnTo>
                  <a:pt x="26763" y="3810"/>
                </a:lnTo>
                <a:close/>
              </a:path>
              <a:path w="293370" h="308610">
                <a:moveTo>
                  <a:pt x="27522" y="3810"/>
                </a:moveTo>
                <a:lnTo>
                  <a:pt x="26763" y="3810"/>
                </a:lnTo>
                <a:lnTo>
                  <a:pt x="27338" y="4878"/>
                </a:lnTo>
                <a:lnTo>
                  <a:pt x="27522" y="3810"/>
                </a:lnTo>
                <a:close/>
              </a:path>
              <a:path w="293370" h="308610">
                <a:moveTo>
                  <a:pt x="27741" y="2539"/>
                </a:moveTo>
                <a:lnTo>
                  <a:pt x="26236" y="3810"/>
                </a:lnTo>
                <a:lnTo>
                  <a:pt x="26501" y="4087"/>
                </a:lnTo>
                <a:lnTo>
                  <a:pt x="26763" y="3810"/>
                </a:lnTo>
                <a:lnTo>
                  <a:pt x="27522" y="3810"/>
                </a:lnTo>
                <a:lnTo>
                  <a:pt x="27741" y="2539"/>
                </a:lnTo>
                <a:close/>
              </a:path>
              <a:path w="293370" h="308610">
                <a:moveTo>
                  <a:pt x="12619" y="2539"/>
                </a:moveTo>
                <a:lnTo>
                  <a:pt x="11974" y="2539"/>
                </a:lnTo>
                <a:lnTo>
                  <a:pt x="11850" y="3950"/>
                </a:lnTo>
                <a:lnTo>
                  <a:pt x="12034" y="3810"/>
                </a:lnTo>
                <a:lnTo>
                  <a:pt x="12225" y="3810"/>
                </a:lnTo>
                <a:lnTo>
                  <a:pt x="12619" y="2539"/>
                </a:lnTo>
                <a:close/>
              </a:path>
              <a:path w="293370" h="308610">
                <a:moveTo>
                  <a:pt x="28031" y="0"/>
                </a:moveTo>
                <a:lnTo>
                  <a:pt x="24145" y="3810"/>
                </a:lnTo>
                <a:lnTo>
                  <a:pt x="25044" y="3810"/>
                </a:lnTo>
                <a:lnTo>
                  <a:pt x="26310" y="2539"/>
                </a:lnTo>
                <a:lnTo>
                  <a:pt x="26636" y="2539"/>
                </a:lnTo>
                <a:lnTo>
                  <a:pt x="28031" y="0"/>
                </a:lnTo>
                <a:close/>
              </a:path>
              <a:path w="293370" h="308610">
                <a:moveTo>
                  <a:pt x="34692" y="2539"/>
                </a:moveTo>
                <a:lnTo>
                  <a:pt x="34283" y="3810"/>
                </a:lnTo>
                <a:lnTo>
                  <a:pt x="35900" y="3810"/>
                </a:lnTo>
                <a:lnTo>
                  <a:pt x="34692" y="2539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5192648" y="7103305"/>
            <a:ext cx="232791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solidFill>
                  <a:srgbClr val="1DB100"/>
                </a:solidFill>
                <a:latin typeface="Helvetica Neue"/>
                <a:cs typeface="Helvetica Neue"/>
              </a:rPr>
              <a:t>A tuple with one item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25" name="object 2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71690">
              <a:lnSpc>
                <a:spcPct val="100000"/>
              </a:lnSpc>
            </a:pPr>
            <a:r>
              <a:rPr dirty="0"/>
              <a:t>Array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S</a:t>
            </a:r>
            <a:r>
              <a:rPr spc="-10" dirty="0"/>
              <a:t>t</a:t>
            </a:r>
            <a:r>
              <a:rPr dirty="0"/>
              <a:t>ru</a:t>
            </a:r>
            <a:r>
              <a:rPr spc="-5" dirty="0"/>
              <a:t>c</a:t>
            </a:r>
            <a:r>
              <a:rPr spc="-10" dirty="0"/>
              <a:t>t</a:t>
            </a:r>
            <a:r>
              <a:rPr dirty="0"/>
              <a:t>ure</a:t>
            </a:r>
          </a:p>
        </p:txBody>
      </p:sp>
      <p:sp>
        <p:nvSpPr>
          <p:cNvPr id="26" name="object 26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902190">
              <a:lnSpc>
                <a:spcPct val="100000"/>
              </a:lnSpc>
            </a:pPr>
            <a:r>
              <a:rPr dirty="0"/>
              <a:t>Roadmap</a:t>
            </a:r>
          </a:p>
        </p:txBody>
      </p:sp>
      <p:sp>
        <p:nvSpPr>
          <p:cNvPr id="3" name="object 3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52749" y="2904338"/>
            <a:ext cx="546893" cy="5468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90849" y="2917039"/>
            <a:ext cx="471170" cy="471170"/>
          </a:xfrm>
          <a:custGeom>
            <a:avLst/>
            <a:gdLst/>
            <a:ahLst/>
            <a:cxnLst/>
            <a:rect l="l" t="t" r="r" b="b"/>
            <a:pathLst>
              <a:path w="471169" h="471170">
                <a:moveTo>
                  <a:pt x="235346" y="0"/>
                </a:moveTo>
                <a:lnTo>
                  <a:pt x="181524" y="6203"/>
                </a:lnTo>
                <a:lnTo>
                  <a:pt x="130015" y="24815"/>
                </a:lnTo>
                <a:lnTo>
                  <a:pt x="83131" y="55834"/>
                </a:lnTo>
                <a:lnTo>
                  <a:pt x="55834" y="83131"/>
                </a:lnTo>
                <a:lnTo>
                  <a:pt x="24815" y="130015"/>
                </a:lnTo>
                <a:lnTo>
                  <a:pt x="6203" y="181524"/>
                </a:lnTo>
                <a:lnTo>
                  <a:pt x="0" y="235346"/>
                </a:lnTo>
                <a:lnTo>
                  <a:pt x="689" y="253401"/>
                </a:lnTo>
                <a:lnTo>
                  <a:pt x="11029" y="306709"/>
                </a:lnTo>
                <a:lnTo>
                  <a:pt x="33776" y="356933"/>
                </a:lnTo>
                <a:lnTo>
                  <a:pt x="68931" y="401761"/>
                </a:lnTo>
                <a:lnTo>
                  <a:pt x="98103" y="426576"/>
                </a:lnTo>
                <a:lnTo>
                  <a:pt x="146785" y="453460"/>
                </a:lnTo>
                <a:lnTo>
                  <a:pt x="199322" y="467935"/>
                </a:lnTo>
                <a:lnTo>
                  <a:pt x="235346" y="470693"/>
                </a:lnTo>
                <a:lnTo>
                  <a:pt x="253401" y="470003"/>
                </a:lnTo>
                <a:lnTo>
                  <a:pt x="306709" y="459664"/>
                </a:lnTo>
                <a:lnTo>
                  <a:pt x="356934" y="436916"/>
                </a:lnTo>
                <a:lnTo>
                  <a:pt x="401762" y="401761"/>
                </a:lnTo>
                <a:lnTo>
                  <a:pt x="426577" y="372590"/>
                </a:lnTo>
                <a:lnTo>
                  <a:pt x="453460" y="323907"/>
                </a:lnTo>
                <a:lnTo>
                  <a:pt x="467936" y="271370"/>
                </a:lnTo>
                <a:lnTo>
                  <a:pt x="470693" y="235346"/>
                </a:lnTo>
                <a:lnTo>
                  <a:pt x="470004" y="217291"/>
                </a:lnTo>
                <a:lnTo>
                  <a:pt x="459664" y="163983"/>
                </a:lnTo>
                <a:lnTo>
                  <a:pt x="436917" y="113759"/>
                </a:lnTo>
                <a:lnTo>
                  <a:pt x="401762" y="68931"/>
                </a:lnTo>
                <a:lnTo>
                  <a:pt x="372590" y="44116"/>
                </a:lnTo>
                <a:lnTo>
                  <a:pt x="323908" y="17232"/>
                </a:lnTo>
                <a:lnTo>
                  <a:pt x="271371" y="2757"/>
                </a:lnTo>
                <a:lnTo>
                  <a:pt x="235346" y="0"/>
                </a:lnTo>
                <a:close/>
              </a:path>
            </a:pathLst>
          </a:custGeom>
          <a:solidFill>
            <a:srgbClr val="B018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52749" y="3815558"/>
            <a:ext cx="546893" cy="5468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90849" y="3828258"/>
            <a:ext cx="471170" cy="471170"/>
          </a:xfrm>
          <a:custGeom>
            <a:avLst/>
            <a:gdLst/>
            <a:ahLst/>
            <a:cxnLst/>
            <a:rect l="l" t="t" r="r" b="b"/>
            <a:pathLst>
              <a:path w="471169" h="471170">
                <a:moveTo>
                  <a:pt x="235346" y="0"/>
                </a:moveTo>
                <a:lnTo>
                  <a:pt x="181524" y="6203"/>
                </a:lnTo>
                <a:lnTo>
                  <a:pt x="130015" y="24815"/>
                </a:lnTo>
                <a:lnTo>
                  <a:pt x="83131" y="55834"/>
                </a:lnTo>
                <a:lnTo>
                  <a:pt x="55834" y="83131"/>
                </a:lnTo>
                <a:lnTo>
                  <a:pt x="24815" y="130015"/>
                </a:lnTo>
                <a:lnTo>
                  <a:pt x="6203" y="181524"/>
                </a:lnTo>
                <a:lnTo>
                  <a:pt x="0" y="235346"/>
                </a:lnTo>
                <a:lnTo>
                  <a:pt x="689" y="253401"/>
                </a:lnTo>
                <a:lnTo>
                  <a:pt x="11029" y="306709"/>
                </a:lnTo>
                <a:lnTo>
                  <a:pt x="33776" y="356933"/>
                </a:lnTo>
                <a:lnTo>
                  <a:pt x="68931" y="401761"/>
                </a:lnTo>
                <a:lnTo>
                  <a:pt x="98103" y="426576"/>
                </a:lnTo>
                <a:lnTo>
                  <a:pt x="146785" y="453460"/>
                </a:lnTo>
                <a:lnTo>
                  <a:pt x="199322" y="467935"/>
                </a:lnTo>
                <a:lnTo>
                  <a:pt x="235346" y="470693"/>
                </a:lnTo>
                <a:lnTo>
                  <a:pt x="253401" y="470003"/>
                </a:lnTo>
                <a:lnTo>
                  <a:pt x="306709" y="459664"/>
                </a:lnTo>
                <a:lnTo>
                  <a:pt x="356934" y="436916"/>
                </a:lnTo>
                <a:lnTo>
                  <a:pt x="401762" y="401761"/>
                </a:lnTo>
                <a:lnTo>
                  <a:pt x="426577" y="372590"/>
                </a:lnTo>
                <a:lnTo>
                  <a:pt x="453460" y="323907"/>
                </a:lnTo>
                <a:lnTo>
                  <a:pt x="467936" y="271370"/>
                </a:lnTo>
                <a:lnTo>
                  <a:pt x="470693" y="235346"/>
                </a:lnTo>
                <a:lnTo>
                  <a:pt x="470004" y="217291"/>
                </a:lnTo>
                <a:lnTo>
                  <a:pt x="459664" y="163983"/>
                </a:lnTo>
                <a:lnTo>
                  <a:pt x="436917" y="113759"/>
                </a:lnTo>
                <a:lnTo>
                  <a:pt x="401762" y="68931"/>
                </a:lnTo>
                <a:lnTo>
                  <a:pt x="372590" y="44116"/>
                </a:lnTo>
                <a:lnTo>
                  <a:pt x="323908" y="17232"/>
                </a:lnTo>
                <a:lnTo>
                  <a:pt x="271371" y="2757"/>
                </a:lnTo>
                <a:lnTo>
                  <a:pt x="235346" y="0"/>
                </a:lnTo>
                <a:close/>
              </a:path>
            </a:pathLst>
          </a:custGeom>
          <a:solidFill>
            <a:srgbClr val="B018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52749" y="4726778"/>
            <a:ext cx="546893" cy="5468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90849" y="4739477"/>
            <a:ext cx="471170" cy="471170"/>
          </a:xfrm>
          <a:custGeom>
            <a:avLst/>
            <a:gdLst/>
            <a:ahLst/>
            <a:cxnLst/>
            <a:rect l="l" t="t" r="r" b="b"/>
            <a:pathLst>
              <a:path w="471169" h="471170">
                <a:moveTo>
                  <a:pt x="235346" y="0"/>
                </a:moveTo>
                <a:lnTo>
                  <a:pt x="181524" y="6203"/>
                </a:lnTo>
                <a:lnTo>
                  <a:pt x="130015" y="24815"/>
                </a:lnTo>
                <a:lnTo>
                  <a:pt x="83131" y="55834"/>
                </a:lnTo>
                <a:lnTo>
                  <a:pt x="55834" y="83131"/>
                </a:lnTo>
                <a:lnTo>
                  <a:pt x="24815" y="130015"/>
                </a:lnTo>
                <a:lnTo>
                  <a:pt x="6203" y="181525"/>
                </a:lnTo>
                <a:lnTo>
                  <a:pt x="0" y="235347"/>
                </a:lnTo>
                <a:lnTo>
                  <a:pt x="689" y="253402"/>
                </a:lnTo>
                <a:lnTo>
                  <a:pt x="11029" y="306710"/>
                </a:lnTo>
                <a:lnTo>
                  <a:pt x="33776" y="356934"/>
                </a:lnTo>
                <a:lnTo>
                  <a:pt x="68931" y="401762"/>
                </a:lnTo>
                <a:lnTo>
                  <a:pt x="98103" y="426578"/>
                </a:lnTo>
                <a:lnTo>
                  <a:pt x="146785" y="453461"/>
                </a:lnTo>
                <a:lnTo>
                  <a:pt x="199322" y="467937"/>
                </a:lnTo>
                <a:lnTo>
                  <a:pt x="235346" y="470694"/>
                </a:lnTo>
                <a:lnTo>
                  <a:pt x="253401" y="470005"/>
                </a:lnTo>
                <a:lnTo>
                  <a:pt x="306709" y="459665"/>
                </a:lnTo>
                <a:lnTo>
                  <a:pt x="356934" y="436917"/>
                </a:lnTo>
                <a:lnTo>
                  <a:pt x="401762" y="401762"/>
                </a:lnTo>
                <a:lnTo>
                  <a:pt x="426577" y="372591"/>
                </a:lnTo>
                <a:lnTo>
                  <a:pt x="453460" y="323908"/>
                </a:lnTo>
                <a:lnTo>
                  <a:pt x="467936" y="271371"/>
                </a:lnTo>
                <a:lnTo>
                  <a:pt x="470693" y="235347"/>
                </a:lnTo>
                <a:lnTo>
                  <a:pt x="470004" y="217292"/>
                </a:lnTo>
                <a:lnTo>
                  <a:pt x="459664" y="163984"/>
                </a:lnTo>
                <a:lnTo>
                  <a:pt x="436917" y="113759"/>
                </a:lnTo>
                <a:lnTo>
                  <a:pt x="401762" y="68931"/>
                </a:lnTo>
                <a:lnTo>
                  <a:pt x="372590" y="44116"/>
                </a:lnTo>
                <a:lnTo>
                  <a:pt x="323908" y="17232"/>
                </a:lnTo>
                <a:lnTo>
                  <a:pt x="271371" y="2757"/>
                </a:lnTo>
                <a:lnTo>
                  <a:pt x="235346" y="0"/>
                </a:lnTo>
                <a:close/>
              </a:path>
            </a:pathLst>
          </a:custGeom>
          <a:solidFill>
            <a:srgbClr val="B018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000517" y="2974587"/>
            <a:ext cx="6689090" cy="23698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50" indent="-603250">
              <a:lnSpc>
                <a:spcPct val="100000"/>
              </a:lnSpc>
              <a:buClr>
                <a:srgbClr val="FFFFFF"/>
              </a:buClr>
              <a:buAutoNum type="arabicPlain"/>
              <a:tabLst>
                <a:tab pos="616585" algn="l"/>
              </a:tabLst>
            </a:pPr>
            <a:r>
              <a:rPr sz="3200" dirty="0">
                <a:latin typeface="Helvetica Light"/>
                <a:cs typeface="Helvetica Light"/>
              </a:rPr>
              <a:t>Array Data Structu</a:t>
            </a:r>
            <a:r>
              <a:rPr sz="3200" spc="-60" dirty="0">
                <a:latin typeface="Helvetica Light"/>
                <a:cs typeface="Helvetica Light"/>
              </a:rPr>
              <a:t>r</a:t>
            </a:r>
            <a:r>
              <a:rPr sz="3200" dirty="0">
                <a:latin typeface="Helvetica Light"/>
                <a:cs typeface="Helvetica Light"/>
              </a:rPr>
              <a:t>e</a:t>
            </a: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Font typeface="Helvetica Light"/>
              <a:buAutoNum type="arabicPlain"/>
            </a:pPr>
            <a:endParaRPr sz="2900" dirty="0">
              <a:latin typeface="Times New Roman"/>
              <a:cs typeface="Times New Roman"/>
            </a:endParaRPr>
          </a:p>
          <a:p>
            <a:pPr marL="615950" indent="-603250">
              <a:lnSpc>
                <a:spcPct val="100000"/>
              </a:lnSpc>
              <a:buClr>
                <a:srgbClr val="FFFFFF"/>
              </a:buClr>
              <a:buAutoNum type="arabicPlain"/>
              <a:tabLst>
                <a:tab pos="616585" algn="l"/>
              </a:tabLst>
            </a:pPr>
            <a:r>
              <a:rPr sz="3200" dirty="0">
                <a:latin typeface="Helvetica Light"/>
                <a:cs typeface="Helvetica Light"/>
              </a:rPr>
              <a:t>Data </a:t>
            </a:r>
            <a:r>
              <a:rPr sz="3200" spc="-60" dirty="0">
                <a:latin typeface="Helvetica Light"/>
                <a:cs typeface="Helvetica Light"/>
              </a:rPr>
              <a:t>V</a:t>
            </a:r>
            <a:r>
              <a:rPr sz="3200" dirty="0">
                <a:latin typeface="Helvetica Light"/>
                <a:cs typeface="Helvetica Light"/>
              </a:rPr>
              <a:t>isualization</a:t>
            </a: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Font typeface="Helvetica Light"/>
              <a:buAutoNum type="arabicPlain"/>
            </a:pPr>
            <a:endParaRPr sz="2900" dirty="0">
              <a:latin typeface="Times New Roman"/>
              <a:cs typeface="Times New Roman"/>
            </a:endParaRPr>
          </a:p>
          <a:p>
            <a:pPr marL="615950" indent="-603250">
              <a:lnSpc>
                <a:spcPct val="100000"/>
              </a:lnSpc>
              <a:buClr>
                <a:srgbClr val="FFFFFF"/>
              </a:buClr>
              <a:buAutoNum type="arabicPlain"/>
              <a:tabLst>
                <a:tab pos="616585" algn="l"/>
              </a:tabLst>
            </a:pPr>
            <a:r>
              <a:rPr sz="3200" dirty="0">
                <a:latin typeface="Helvetica Light"/>
                <a:cs typeface="Helvetica Light"/>
              </a:rPr>
              <a:t>Pandas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5752465" cy="20688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NumPy arrays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C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eate arrays f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om Python lists</a:t>
            </a:r>
            <a:endParaRPr sz="2800">
              <a:latin typeface="Helvetica Neue"/>
              <a:cs typeface="Helvetica Neue"/>
            </a:endParaRPr>
          </a:p>
          <a:p>
            <a:pPr marL="1231900" lvl="2" indent="-330200">
              <a:lnSpc>
                <a:spcPct val="100000"/>
              </a:lnSpc>
              <a:spcBef>
                <a:spcPts val="2685"/>
              </a:spcBef>
              <a:buFont typeface="Lucida Grande"/>
              <a:buChar char="✓"/>
              <a:tabLst>
                <a:tab pos="1231900" algn="l"/>
              </a:tabLst>
            </a:pPr>
            <a:r>
              <a:rPr sz="2600" dirty="0">
                <a:latin typeface="Helvetica Neue"/>
                <a:cs typeface="Helvetica Neue"/>
              </a:rPr>
              <a:t>Attributes of arrays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755551" y="6849175"/>
            <a:ext cx="8963719" cy="106168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470400" y="7311659"/>
            <a:ext cx="228600" cy="272415"/>
          </a:xfrm>
          <a:custGeom>
            <a:avLst/>
            <a:gdLst/>
            <a:ahLst/>
            <a:cxnLst/>
            <a:rect l="l" t="t" r="r" b="b"/>
            <a:pathLst>
              <a:path w="228600" h="272415">
                <a:moveTo>
                  <a:pt x="0" y="272107"/>
                </a:moveTo>
                <a:lnTo>
                  <a:pt x="228203" y="272107"/>
                </a:lnTo>
                <a:lnTo>
                  <a:pt x="228203" y="0"/>
                </a:lnTo>
                <a:lnTo>
                  <a:pt x="0" y="0"/>
                </a:lnTo>
                <a:lnTo>
                  <a:pt x="0" y="272107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6058315" y="5678932"/>
            <a:ext cx="2367915" cy="241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b="1" dirty="0">
                <a:latin typeface="Helvetica Neue"/>
                <a:cs typeface="Helvetica Neue"/>
              </a:rPr>
              <a:t>One-dimensional array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107752" y="5947660"/>
            <a:ext cx="1323340" cy="3365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2069">
              <a:lnSpc>
                <a:spcPct val="100000"/>
              </a:lnSpc>
            </a:pPr>
            <a:r>
              <a:rPr sz="1700" b="1" dirty="0">
                <a:latin typeface="Helvetica Neue"/>
                <a:cs typeface="Helvetica Neue"/>
              </a:rPr>
              <a:t>with </a:t>
            </a:r>
            <a:r>
              <a:rPr sz="2050" dirty="0">
                <a:latin typeface="STIXGeneral"/>
                <a:cs typeface="STIXGeneral"/>
              </a:rPr>
              <a:t>6</a:t>
            </a:r>
            <a:r>
              <a:rPr sz="2050" spc="-40" dirty="0">
                <a:latin typeface="STIXGeneral"/>
                <a:cs typeface="STIXGeneral"/>
              </a:rPr>
              <a:t> </a:t>
            </a:r>
            <a:r>
              <a:rPr sz="1700" b="1" dirty="0">
                <a:latin typeface="Helvetica Neue"/>
                <a:cs typeface="Helvetica Neue"/>
              </a:rPr>
              <a:t>items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532450" y="5904566"/>
            <a:ext cx="2521944" cy="13923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107752" y="5947660"/>
            <a:ext cx="1323340" cy="336550"/>
          </a:xfrm>
          <a:custGeom>
            <a:avLst/>
            <a:gdLst/>
            <a:ahLst/>
            <a:cxnLst/>
            <a:rect l="l" t="t" r="r" b="b"/>
            <a:pathLst>
              <a:path w="1323340" h="336550">
                <a:moveTo>
                  <a:pt x="0" y="336268"/>
                </a:moveTo>
                <a:lnTo>
                  <a:pt x="1323265" y="336268"/>
                </a:lnTo>
                <a:lnTo>
                  <a:pt x="1323265" y="0"/>
                </a:lnTo>
                <a:lnTo>
                  <a:pt x="0" y="0"/>
                </a:lnTo>
                <a:lnTo>
                  <a:pt x="0" y="336268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71690">
              <a:lnSpc>
                <a:spcPct val="100000"/>
              </a:lnSpc>
            </a:pPr>
            <a:r>
              <a:rPr dirty="0"/>
              <a:t>Array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S</a:t>
            </a:r>
            <a:r>
              <a:rPr spc="-10" dirty="0"/>
              <a:t>t</a:t>
            </a:r>
            <a:r>
              <a:rPr dirty="0"/>
              <a:t>ru</a:t>
            </a:r>
            <a:r>
              <a:rPr spc="-5" dirty="0"/>
              <a:t>c</a:t>
            </a:r>
            <a:r>
              <a:rPr spc="-10" dirty="0"/>
              <a:t>t</a:t>
            </a:r>
            <a:r>
              <a:rPr dirty="0"/>
              <a:t>ure</a:t>
            </a:r>
          </a:p>
        </p:txBody>
      </p:sp>
      <p:sp>
        <p:nvSpPr>
          <p:cNvPr id="11" name="object 11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4521200" y="4857916"/>
          <a:ext cx="3891569" cy="108491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485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44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40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4859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485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270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7589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4859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14879">
                <a:tc gridSpan="2">
                  <a:txBody>
                    <a:bodyPr/>
                    <a:lstStyle/>
                    <a:p>
                      <a:endParaRPr sz="2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000000"/>
                      </a:solidFill>
                      <a:prstDash val="solid"/>
                    </a:lnL>
                    <a:lnB w="508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 gridSpan="4">
                  <a:txBody>
                    <a:bodyPr/>
                    <a:lstStyle/>
                    <a:p>
                      <a:pPr marL="162560">
                        <a:lnSpc>
                          <a:spcPct val="100000"/>
                        </a:lnSpc>
                      </a:pPr>
                      <a:r>
                        <a:rPr sz="1700" b="1" dirty="0">
                          <a:latin typeface="Helvetica Neue"/>
                          <a:cs typeface="Helvetica Neue"/>
                        </a:rPr>
                        <a:t>Length is 6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R w="50800">
                      <a:solidFill>
                        <a:srgbClr val="000000"/>
                      </a:solidFill>
                      <a:prstDash val="solid"/>
                    </a:lnR>
                    <a:lnB w="508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6104">
                <a:tc gridSpan="2">
                  <a:txBody>
                    <a:bodyPr/>
                    <a:lstStyle/>
                    <a:p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000000"/>
                      </a:solidFill>
                      <a:prstDash val="solid"/>
                    </a:lnL>
                    <a:lnT w="508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4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R w="50800">
                      <a:solidFill>
                        <a:srgbClr val="000000"/>
                      </a:solidFill>
                      <a:prstDash val="solid"/>
                    </a:lnR>
                    <a:lnT w="508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9593">
                <a:tc>
                  <a:txBody>
                    <a:bodyPr/>
                    <a:lstStyle/>
                    <a:p>
                      <a:pPr marL="18478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61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9461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52.5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8478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71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461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32.5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8478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68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8478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64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5752465" cy="20688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NumPy arrays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C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eate arrays f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om Python lists</a:t>
            </a:r>
            <a:endParaRPr sz="2800">
              <a:latin typeface="Helvetica Neue"/>
              <a:cs typeface="Helvetica Neue"/>
            </a:endParaRPr>
          </a:p>
          <a:p>
            <a:pPr marL="1231900" lvl="2" indent="-330200">
              <a:lnSpc>
                <a:spcPct val="100000"/>
              </a:lnSpc>
              <a:spcBef>
                <a:spcPts val="2685"/>
              </a:spcBef>
              <a:buFont typeface="Lucida Grande"/>
              <a:buChar char="✓"/>
              <a:tabLst>
                <a:tab pos="1231900" algn="l"/>
              </a:tabLst>
            </a:pPr>
            <a:r>
              <a:rPr sz="2600" dirty="0">
                <a:latin typeface="Helvetica Neue"/>
                <a:cs typeface="Helvetica Neue"/>
              </a:rPr>
              <a:t>Attributes of arrays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755551" y="6849175"/>
            <a:ext cx="8963719" cy="106168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6058315" y="5678932"/>
            <a:ext cx="2367915" cy="5886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b="1" dirty="0">
                <a:latin typeface="Helvetica Neue"/>
                <a:cs typeface="Helvetica Neue"/>
              </a:rPr>
              <a:t>One-dimensional array</a:t>
            </a:r>
            <a:endParaRPr sz="1700">
              <a:latin typeface="Helvetica Neue"/>
              <a:cs typeface="Helvetica Neue"/>
            </a:endParaRPr>
          </a:p>
          <a:p>
            <a:pPr marL="1101090">
              <a:lnSpc>
                <a:spcPct val="100000"/>
              </a:lnSpc>
              <a:spcBef>
                <a:spcPts val="30"/>
              </a:spcBef>
            </a:pPr>
            <a:r>
              <a:rPr sz="1700" b="1" dirty="0">
                <a:latin typeface="Helvetica Neue"/>
                <a:cs typeface="Helvetica Neue"/>
              </a:rPr>
              <a:t>with </a:t>
            </a:r>
            <a:r>
              <a:rPr sz="2050" dirty="0">
                <a:latin typeface="STIXGeneral"/>
                <a:cs typeface="STIXGeneral"/>
              </a:rPr>
              <a:t>6</a:t>
            </a:r>
            <a:r>
              <a:rPr sz="2050" spc="-40" dirty="0">
                <a:latin typeface="STIXGeneral"/>
                <a:cs typeface="STIXGeneral"/>
              </a:rPr>
              <a:t> </a:t>
            </a:r>
            <a:r>
              <a:rPr sz="1700" b="1" dirty="0">
                <a:latin typeface="Helvetica Neue"/>
                <a:cs typeface="Helvetica Neue"/>
              </a:rPr>
              <a:t>items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457700" y="7540259"/>
            <a:ext cx="934085" cy="272415"/>
          </a:xfrm>
          <a:custGeom>
            <a:avLst/>
            <a:gdLst/>
            <a:ahLst/>
            <a:cxnLst/>
            <a:rect l="l" t="t" r="r" b="b"/>
            <a:pathLst>
              <a:path w="934085" h="272415">
                <a:moveTo>
                  <a:pt x="0" y="272107"/>
                </a:moveTo>
                <a:lnTo>
                  <a:pt x="933598" y="272107"/>
                </a:lnTo>
                <a:lnTo>
                  <a:pt x="933598" y="0"/>
                </a:lnTo>
                <a:lnTo>
                  <a:pt x="0" y="0"/>
                </a:lnTo>
                <a:lnTo>
                  <a:pt x="0" y="272107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446648" y="7557058"/>
            <a:ext cx="3665854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solidFill>
                  <a:srgbClr val="0076BA"/>
                </a:solidFill>
                <a:latin typeface="Helvetica Neue"/>
                <a:cs typeface="Helvetica Neue"/>
              </a:rPr>
              <a:t>Data type: </a:t>
            </a:r>
            <a:r>
              <a:rPr sz="1800" b="1" spc="15" dirty="0">
                <a:solidFill>
                  <a:srgbClr val="0076BA"/>
                </a:solidFill>
                <a:latin typeface="Helvetica Neue"/>
                <a:cs typeface="Helvetica Neue"/>
              </a:rPr>
              <a:t>floating point numbers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71690">
              <a:lnSpc>
                <a:spcPct val="100000"/>
              </a:lnSpc>
            </a:pPr>
            <a:r>
              <a:rPr dirty="0"/>
              <a:t>Array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S</a:t>
            </a:r>
            <a:r>
              <a:rPr spc="-10" dirty="0"/>
              <a:t>t</a:t>
            </a:r>
            <a:r>
              <a:rPr dirty="0"/>
              <a:t>ru</a:t>
            </a:r>
            <a:r>
              <a:rPr spc="-5" dirty="0"/>
              <a:t>c</a:t>
            </a:r>
            <a:r>
              <a:rPr spc="-10" dirty="0"/>
              <a:t>t</a:t>
            </a:r>
            <a:r>
              <a:rPr dirty="0"/>
              <a:t>ure</a:t>
            </a:r>
          </a:p>
        </p:txBody>
      </p:sp>
      <p:sp>
        <p:nvSpPr>
          <p:cNvPr id="9" name="object 9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4521200" y="4857916"/>
          <a:ext cx="3891569" cy="108491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485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44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40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4859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485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270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7589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4859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14879">
                <a:tc gridSpan="2">
                  <a:txBody>
                    <a:bodyPr/>
                    <a:lstStyle/>
                    <a:p>
                      <a:endParaRPr sz="2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000000"/>
                      </a:solidFill>
                      <a:prstDash val="solid"/>
                    </a:lnL>
                    <a:lnB w="508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 gridSpan="4">
                  <a:txBody>
                    <a:bodyPr/>
                    <a:lstStyle/>
                    <a:p>
                      <a:pPr marL="162560">
                        <a:lnSpc>
                          <a:spcPct val="100000"/>
                        </a:lnSpc>
                      </a:pPr>
                      <a:r>
                        <a:rPr sz="1700" b="1" dirty="0">
                          <a:latin typeface="Helvetica Neue"/>
                          <a:cs typeface="Helvetica Neue"/>
                        </a:rPr>
                        <a:t>Length is 6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R w="50800">
                      <a:solidFill>
                        <a:srgbClr val="000000"/>
                      </a:solidFill>
                      <a:prstDash val="solid"/>
                    </a:lnR>
                    <a:lnB w="508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6104">
                <a:tc gridSpan="2">
                  <a:txBody>
                    <a:bodyPr/>
                    <a:lstStyle/>
                    <a:p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000000"/>
                      </a:solidFill>
                      <a:prstDash val="solid"/>
                    </a:lnL>
                    <a:lnT w="508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4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R w="50800">
                      <a:solidFill>
                        <a:srgbClr val="000000"/>
                      </a:solidFill>
                      <a:prstDash val="solid"/>
                    </a:lnR>
                    <a:lnT w="508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9593">
                <a:tc>
                  <a:txBody>
                    <a:bodyPr/>
                    <a:lstStyle/>
                    <a:p>
                      <a:pPr marL="18478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61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9461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52.5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8478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71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461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32.5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8478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68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8478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64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5752465" cy="20688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NumPy arrays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C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eate arrays f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om Python lists</a:t>
            </a:r>
            <a:endParaRPr sz="2800">
              <a:latin typeface="Helvetica Neue"/>
              <a:cs typeface="Helvetica Neue"/>
            </a:endParaRPr>
          </a:p>
          <a:p>
            <a:pPr marL="1231900" lvl="2" indent="-330200">
              <a:lnSpc>
                <a:spcPct val="100000"/>
              </a:lnSpc>
              <a:spcBef>
                <a:spcPts val="2685"/>
              </a:spcBef>
              <a:buFont typeface="Lucida Grande"/>
              <a:buChar char="✓"/>
              <a:tabLst>
                <a:tab pos="1231900" algn="l"/>
              </a:tabLst>
            </a:pPr>
            <a:r>
              <a:rPr sz="2600" dirty="0">
                <a:latin typeface="Helvetica Neue"/>
                <a:cs typeface="Helvetica Neue"/>
              </a:rPr>
              <a:t>Attributes of arrays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709483" y="5053763"/>
            <a:ext cx="9028588" cy="28316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470400" y="6845207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0" y="228600"/>
                </a:moveTo>
                <a:lnTo>
                  <a:pt x="228203" y="228600"/>
                </a:lnTo>
                <a:lnTo>
                  <a:pt x="228203" y="0"/>
                </a:lnTo>
                <a:lnTo>
                  <a:pt x="0" y="0"/>
                </a:lnTo>
                <a:lnTo>
                  <a:pt x="0" y="228600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470400" y="7073807"/>
            <a:ext cx="776605" cy="272415"/>
          </a:xfrm>
          <a:custGeom>
            <a:avLst/>
            <a:gdLst/>
            <a:ahLst/>
            <a:cxnLst/>
            <a:rect l="l" t="t" r="r" b="b"/>
            <a:pathLst>
              <a:path w="776604" h="272415">
                <a:moveTo>
                  <a:pt x="0" y="272107"/>
                </a:moveTo>
                <a:lnTo>
                  <a:pt x="776237" y="272107"/>
                </a:lnTo>
                <a:lnTo>
                  <a:pt x="776237" y="0"/>
                </a:lnTo>
                <a:lnTo>
                  <a:pt x="0" y="0"/>
                </a:lnTo>
                <a:lnTo>
                  <a:pt x="0" y="272107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975186" y="5981607"/>
            <a:ext cx="1724025" cy="272415"/>
          </a:xfrm>
          <a:custGeom>
            <a:avLst/>
            <a:gdLst/>
            <a:ahLst/>
            <a:cxnLst/>
            <a:rect l="l" t="t" r="r" b="b"/>
            <a:pathLst>
              <a:path w="1724025" h="272414">
                <a:moveTo>
                  <a:pt x="0" y="272107"/>
                </a:moveTo>
                <a:lnTo>
                  <a:pt x="1723925" y="272107"/>
                </a:lnTo>
                <a:lnTo>
                  <a:pt x="1723925" y="0"/>
                </a:lnTo>
                <a:lnTo>
                  <a:pt x="0" y="0"/>
                </a:lnTo>
                <a:lnTo>
                  <a:pt x="0" y="272107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976485" y="5727607"/>
            <a:ext cx="1593850" cy="272415"/>
          </a:xfrm>
          <a:custGeom>
            <a:avLst/>
            <a:gdLst/>
            <a:ahLst/>
            <a:cxnLst/>
            <a:rect l="l" t="t" r="r" b="b"/>
            <a:pathLst>
              <a:path w="1593850" h="272414">
                <a:moveTo>
                  <a:pt x="0" y="272107"/>
                </a:moveTo>
                <a:lnTo>
                  <a:pt x="1593503" y="272107"/>
                </a:lnTo>
                <a:lnTo>
                  <a:pt x="1593503" y="0"/>
                </a:lnTo>
                <a:lnTo>
                  <a:pt x="0" y="0"/>
                </a:lnTo>
                <a:lnTo>
                  <a:pt x="0" y="272107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470400" y="7311659"/>
            <a:ext cx="320675" cy="228600"/>
          </a:xfrm>
          <a:custGeom>
            <a:avLst/>
            <a:gdLst/>
            <a:ahLst/>
            <a:cxnLst/>
            <a:rect l="l" t="t" r="r" b="b"/>
            <a:pathLst>
              <a:path w="320675" h="228600">
                <a:moveTo>
                  <a:pt x="0" y="228600"/>
                </a:moveTo>
                <a:lnTo>
                  <a:pt x="320228" y="228600"/>
                </a:lnTo>
                <a:lnTo>
                  <a:pt x="320228" y="0"/>
                </a:lnTo>
                <a:lnTo>
                  <a:pt x="0" y="0"/>
                </a:lnTo>
                <a:lnTo>
                  <a:pt x="0" y="22860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963785" y="6219459"/>
            <a:ext cx="1619250" cy="226060"/>
          </a:xfrm>
          <a:custGeom>
            <a:avLst/>
            <a:gdLst/>
            <a:ahLst/>
            <a:cxnLst/>
            <a:rect l="l" t="t" r="r" b="b"/>
            <a:pathLst>
              <a:path w="1619250" h="226060">
                <a:moveTo>
                  <a:pt x="0" y="225877"/>
                </a:moveTo>
                <a:lnTo>
                  <a:pt x="1618903" y="225877"/>
                </a:lnTo>
                <a:lnTo>
                  <a:pt x="1618903" y="0"/>
                </a:lnTo>
                <a:lnTo>
                  <a:pt x="0" y="0"/>
                </a:lnTo>
                <a:lnTo>
                  <a:pt x="0" y="225877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470400" y="7540259"/>
            <a:ext cx="869950" cy="272415"/>
          </a:xfrm>
          <a:custGeom>
            <a:avLst/>
            <a:gdLst/>
            <a:ahLst/>
            <a:cxnLst/>
            <a:rect l="l" t="t" r="r" b="b"/>
            <a:pathLst>
              <a:path w="869950" h="272415">
                <a:moveTo>
                  <a:pt x="0" y="272107"/>
                </a:moveTo>
                <a:lnTo>
                  <a:pt x="869652" y="272107"/>
                </a:lnTo>
                <a:lnTo>
                  <a:pt x="869652" y="0"/>
                </a:lnTo>
                <a:lnTo>
                  <a:pt x="0" y="0"/>
                </a:lnTo>
                <a:lnTo>
                  <a:pt x="0" y="272107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969000" y="6445336"/>
            <a:ext cx="1736725" cy="272415"/>
          </a:xfrm>
          <a:custGeom>
            <a:avLst/>
            <a:gdLst/>
            <a:ahLst/>
            <a:cxnLst/>
            <a:rect l="l" t="t" r="r" b="b"/>
            <a:pathLst>
              <a:path w="1736725" h="272415">
                <a:moveTo>
                  <a:pt x="0" y="272107"/>
                </a:moveTo>
                <a:lnTo>
                  <a:pt x="1736298" y="272107"/>
                </a:lnTo>
                <a:lnTo>
                  <a:pt x="1736298" y="0"/>
                </a:lnTo>
                <a:lnTo>
                  <a:pt x="0" y="0"/>
                </a:lnTo>
                <a:lnTo>
                  <a:pt x="0" y="272107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71690">
              <a:lnSpc>
                <a:spcPct val="100000"/>
              </a:lnSpc>
            </a:pPr>
            <a:r>
              <a:rPr dirty="0"/>
              <a:t>Array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S</a:t>
            </a:r>
            <a:r>
              <a:rPr spc="-10" dirty="0"/>
              <a:t>t</a:t>
            </a:r>
            <a:r>
              <a:rPr dirty="0"/>
              <a:t>ru</a:t>
            </a:r>
            <a:r>
              <a:rPr spc="-5" dirty="0"/>
              <a:t>c</a:t>
            </a:r>
            <a:r>
              <a:rPr spc="-10" dirty="0"/>
              <a:t>t</a:t>
            </a:r>
            <a:r>
              <a:rPr dirty="0"/>
              <a:t>ure</a:t>
            </a:r>
          </a:p>
        </p:txBody>
      </p:sp>
      <p:sp>
        <p:nvSpPr>
          <p:cNvPr id="13" name="object 13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5752465" cy="20688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NumPy arrays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C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eate arrays f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om Python lists</a:t>
            </a:r>
            <a:endParaRPr sz="2800">
              <a:latin typeface="Helvetica Neue"/>
              <a:cs typeface="Helvetica Neue"/>
            </a:endParaRPr>
          </a:p>
          <a:p>
            <a:pPr marL="1231900" lvl="2" indent="-330200">
              <a:lnSpc>
                <a:spcPct val="100000"/>
              </a:lnSpc>
              <a:spcBef>
                <a:spcPts val="2685"/>
              </a:spcBef>
              <a:buFont typeface="Lucida Grande"/>
              <a:buChar char="✓"/>
              <a:tabLst>
                <a:tab pos="1231900" algn="l"/>
              </a:tabLst>
            </a:pPr>
            <a:r>
              <a:rPr sz="2600" dirty="0">
                <a:latin typeface="Helvetica Neue"/>
                <a:cs typeface="Helvetica Neue"/>
              </a:rPr>
              <a:t>Attributes of arrays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709483" y="6897197"/>
            <a:ext cx="9028588" cy="9882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191157" y="6804275"/>
            <a:ext cx="674370" cy="434340"/>
          </a:xfrm>
          <a:custGeom>
            <a:avLst/>
            <a:gdLst/>
            <a:ahLst/>
            <a:cxnLst/>
            <a:rect l="l" t="t" r="r" b="b"/>
            <a:pathLst>
              <a:path w="674370" h="434340">
                <a:moveTo>
                  <a:pt x="0" y="0"/>
                </a:moveTo>
                <a:lnTo>
                  <a:pt x="674226" y="0"/>
                </a:lnTo>
                <a:lnTo>
                  <a:pt x="674226" y="433798"/>
                </a:lnTo>
                <a:lnTo>
                  <a:pt x="0" y="43379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865384" y="6804275"/>
            <a:ext cx="674370" cy="434340"/>
          </a:xfrm>
          <a:custGeom>
            <a:avLst/>
            <a:gdLst/>
            <a:ahLst/>
            <a:cxnLst/>
            <a:rect l="l" t="t" r="r" b="b"/>
            <a:pathLst>
              <a:path w="674370" h="434340">
                <a:moveTo>
                  <a:pt x="0" y="0"/>
                </a:moveTo>
                <a:lnTo>
                  <a:pt x="674227" y="0"/>
                </a:lnTo>
                <a:lnTo>
                  <a:pt x="674227" y="433798"/>
                </a:lnTo>
                <a:lnTo>
                  <a:pt x="0" y="43379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539612" y="6804275"/>
            <a:ext cx="674370" cy="434340"/>
          </a:xfrm>
          <a:custGeom>
            <a:avLst/>
            <a:gdLst/>
            <a:ahLst/>
            <a:cxnLst/>
            <a:rect l="l" t="t" r="r" b="b"/>
            <a:pathLst>
              <a:path w="674370" h="434340">
                <a:moveTo>
                  <a:pt x="0" y="0"/>
                </a:moveTo>
                <a:lnTo>
                  <a:pt x="674226" y="0"/>
                </a:lnTo>
                <a:lnTo>
                  <a:pt x="674226" y="433798"/>
                </a:lnTo>
                <a:lnTo>
                  <a:pt x="0" y="43379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786828" y="7245582"/>
            <a:ext cx="251460" cy="0"/>
          </a:xfrm>
          <a:custGeom>
            <a:avLst/>
            <a:gdLst/>
            <a:ahLst/>
            <a:cxnLst/>
            <a:rect l="l" t="t" r="r" b="b"/>
            <a:pathLst>
              <a:path w="251459">
                <a:moveTo>
                  <a:pt x="251439" y="0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912547" y="4644270"/>
            <a:ext cx="0" cy="862965"/>
          </a:xfrm>
          <a:custGeom>
            <a:avLst/>
            <a:gdLst/>
            <a:ahLst/>
            <a:cxnLst/>
            <a:rect l="l" t="t" r="r" b="b"/>
            <a:pathLst>
              <a:path h="862964">
                <a:moveTo>
                  <a:pt x="0" y="862863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912547" y="6374145"/>
            <a:ext cx="0" cy="861694"/>
          </a:xfrm>
          <a:custGeom>
            <a:avLst/>
            <a:gdLst/>
            <a:ahLst/>
            <a:cxnLst/>
            <a:rect l="l" t="t" r="r" b="b"/>
            <a:pathLst>
              <a:path h="861695">
                <a:moveTo>
                  <a:pt x="0" y="861166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786828" y="4635695"/>
            <a:ext cx="251460" cy="0"/>
          </a:xfrm>
          <a:custGeom>
            <a:avLst/>
            <a:gdLst/>
            <a:ahLst/>
            <a:cxnLst/>
            <a:rect l="l" t="t" r="r" b="b"/>
            <a:pathLst>
              <a:path w="251459">
                <a:moveTo>
                  <a:pt x="251439" y="0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6793359" y="5586062"/>
            <a:ext cx="241300" cy="70929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b="1" dirty="0">
                <a:latin typeface="Helvetica Neue"/>
                <a:cs typeface="Helvetica Neue"/>
              </a:rPr>
              <a:t>6 </a:t>
            </a:r>
            <a:r>
              <a:rPr sz="1700" b="1" spc="-35" dirty="0">
                <a:latin typeface="Helvetica Neue"/>
                <a:cs typeface="Helvetica Neue"/>
              </a:rPr>
              <a:t>r</a:t>
            </a:r>
            <a:r>
              <a:rPr sz="1700" b="1" dirty="0">
                <a:latin typeface="Helvetica Neue"/>
                <a:cs typeface="Helvetica Neue"/>
              </a:rPr>
              <a:t>ows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865485" y="7306054"/>
            <a:ext cx="1873885" cy="2724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4930">
              <a:lnSpc>
                <a:spcPct val="100000"/>
              </a:lnSpc>
            </a:pPr>
            <a:r>
              <a:rPr sz="1700" b="1" spc="-190" dirty="0">
                <a:latin typeface="Helvetica Neue"/>
                <a:cs typeface="Helvetica Neue"/>
              </a:rPr>
              <a:t>T</a:t>
            </a:r>
            <a:r>
              <a:rPr sz="1700" b="1" dirty="0">
                <a:latin typeface="Helvetica Neue"/>
                <a:cs typeface="Helvetica Neue"/>
              </a:rPr>
              <a:t>wo-dimensional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021508" y="7332949"/>
            <a:ext cx="2276475" cy="5886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1716405">
              <a:lnSpc>
                <a:spcPct val="101499"/>
              </a:lnSpc>
            </a:pPr>
            <a:r>
              <a:rPr sz="1700" b="1" dirty="0">
                <a:latin typeface="Helvetica Neue"/>
                <a:cs typeface="Helvetica Neue"/>
              </a:rPr>
              <a:t>array with </a:t>
            </a:r>
            <a:r>
              <a:rPr sz="2050" dirty="0">
                <a:latin typeface="STIXGeneral"/>
                <a:cs typeface="STIXGeneral"/>
              </a:rPr>
              <a:t>6</a:t>
            </a:r>
            <a:r>
              <a:rPr sz="2050" spc="-60" dirty="0">
                <a:latin typeface="STIXGeneral"/>
                <a:cs typeface="STIXGeneral"/>
              </a:rPr>
              <a:t> </a:t>
            </a:r>
            <a:r>
              <a:rPr sz="2050" dirty="0">
                <a:latin typeface="STIXGeneral"/>
                <a:cs typeface="STIXGeneral"/>
              </a:rPr>
              <a:t>×</a:t>
            </a:r>
            <a:r>
              <a:rPr sz="2050" spc="-60" dirty="0">
                <a:latin typeface="STIXGeneral"/>
                <a:cs typeface="STIXGeneral"/>
              </a:rPr>
              <a:t> </a:t>
            </a:r>
            <a:r>
              <a:rPr sz="2050" dirty="0">
                <a:latin typeface="STIXGeneral"/>
                <a:cs typeface="STIXGeneral"/>
              </a:rPr>
              <a:t>3</a:t>
            </a:r>
            <a:r>
              <a:rPr sz="2050" spc="55" dirty="0">
                <a:latin typeface="STIXGeneral"/>
                <a:cs typeface="STIXGeneral"/>
              </a:rPr>
              <a:t> </a:t>
            </a:r>
            <a:r>
              <a:rPr sz="2050" dirty="0">
                <a:latin typeface="STIXGeneral"/>
                <a:cs typeface="STIXGeneral"/>
              </a:rPr>
              <a:t>=</a:t>
            </a:r>
            <a:r>
              <a:rPr sz="2050" spc="55" dirty="0">
                <a:latin typeface="STIXGeneral"/>
                <a:cs typeface="STIXGeneral"/>
              </a:rPr>
              <a:t> </a:t>
            </a:r>
            <a:r>
              <a:rPr sz="2050" dirty="0">
                <a:latin typeface="STIXGeneral"/>
                <a:cs typeface="STIXGeneral"/>
              </a:rPr>
              <a:t>18</a:t>
            </a:r>
            <a:r>
              <a:rPr sz="2050" spc="-40" dirty="0">
                <a:latin typeface="STIXGeneral"/>
                <a:cs typeface="STIXGeneral"/>
              </a:rPr>
              <a:t> </a:t>
            </a:r>
            <a:r>
              <a:rPr sz="1700" b="1" dirty="0">
                <a:latin typeface="Helvetica Neue"/>
                <a:cs typeface="Helvetica Neue"/>
              </a:rPr>
              <a:t>items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4470400" y="6845207"/>
            <a:ext cx="228600" cy="272415"/>
          </a:xfrm>
          <a:custGeom>
            <a:avLst/>
            <a:gdLst/>
            <a:ahLst/>
            <a:cxnLst/>
            <a:rect l="l" t="t" r="r" b="b"/>
            <a:pathLst>
              <a:path w="228600" h="272415">
                <a:moveTo>
                  <a:pt x="0" y="272107"/>
                </a:moveTo>
                <a:lnTo>
                  <a:pt x="228203" y="272107"/>
                </a:lnTo>
                <a:lnTo>
                  <a:pt x="228203" y="0"/>
                </a:lnTo>
                <a:lnTo>
                  <a:pt x="0" y="0"/>
                </a:lnTo>
                <a:lnTo>
                  <a:pt x="0" y="272107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865485" y="7306054"/>
            <a:ext cx="1873885" cy="272415"/>
          </a:xfrm>
          <a:custGeom>
            <a:avLst/>
            <a:gdLst/>
            <a:ahLst/>
            <a:cxnLst/>
            <a:rect l="l" t="t" r="r" b="b"/>
            <a:pathLst>
              <a:path w="1873884" h="272415">
                <a:moveTo>
                  <a:pt x="0" y="272107"/>
                </a:moveTo>
                <a:lnTo>
                  <a:pt x="1873647" y="272107"/>
                </a:lnTo>
                <a:lnTo>
                  <a:pt x="1873647" y="0"/>
                </a:lnTo>
                <a:lnTo>
                  <a:pt x="0" y="0"/>
                </a:lnTo>
                <a:lnTo>
                  <a:pt x="0" y="272107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719835" y="6894004"/>
            <a:ext cx="1858645" cy="582930"/>
          </a:xfrm>
          <a:custGeom>
            <a:avLst/>
            <a:gdLst/>
            <a:ahLst/>
            <a:cxnLst/>
            <a:rect l="l" t="t" r="r" b="b"/>
            <a:pathLst>
              <a:path w="1858645" h="582929">
                <a:moveTo>
                  <a:pt x="1533326" y="580334"/>
                </a:moveTo>
                <a:lnTo>
                  <a:pt x="1532129" y="580389"/>
                </a:lnTo>
                <a:lnTo>
                  <a:pt x="1531598" y="582929"/>
                </a:lnTo>
                <a:lnTo>
                  <a:pt x="1536872" y="582929"/>
                </a:lnTo>
                <a:lnTo>
                  <a:pt x="1533326" y="580334"/>
                </a:lnTo>
                <a:close/>
              </a:path>
              <a:path w="1858645" h="582929">
                <a:moveTo>
                  <a:pt x="1484297" y="577849"/>
                </a:moveTo>
                <a:lnTo>
                  <a:pt x="1470197" y="577849"/>
                </a:lnTo>
                <a:lnTo>
                  <a:pt x="1480850" y="579119"/>
                </a:lnTo>
                <a:lnTo>
                  <a:pt x="1475902" y="581659"/>
                </a:lnTo>
                <a:lnTo>
                  <a:pt x="1479539" y="580389"/>
                </a:lnTo>
                <a:lnTo>
                  <a:pt x="1484297" y="577849"/>
                </a:lnTo>
                <a:close/>
              </a:path>
              <a:path w="1858645" h="582929">
                <a:moveTo>
                  <a:pt x="1495690" y="577849"/>
                </a:moveTo>
                <a:lnTo>
                  <a:pt x="1484297" y="577849"/>
                </a:lnTo>
                <a:lnTo>
                  <a:pt x="1487860" y="581659"/>
                </a:lnTo>
                <a:lnTo>
                  <a:pt x="1496197" y="581659"/>
                </a:lnTo>
                <a:lnTo>
                  <a:pt x="1495690" y="577849"/>
                </a:lnTo>
                <a:close/>
              </a:path>
              <a:path w="1858645" h="582929">
                <a:moveTo>
                  <a:pt x="1522315" y="577849"/>
                </a:moveTo>
                <a:lnTo>
                  <a:pt x="1501843" y="577849"/>
                </a:lnTo>
                <a:lnTo>
                  <a:pt x="1505433" y="581659"/>
                </a:lnTo>
                <a:lnTo>
                  <a:pt x="1517966" y="579119"/>
                </a:lnTo>
                <a:lnTo>
                  <a:pt x="1522315" y="577849"/>
                </a:lnTo>
                <a:close/>
              </a:path>
              <a:path w="1858645" h="582929">
                <a:moveTo>
                  <a:pt x="1532129" y="580389"/>
                </a:moveTo>
                <a:lnTo>
                  <a:pt x="1524133" y="580389"/>
                </a:lnTo>
                <a:lnTo>
                  <a:pt x="1527586" y="581659"/>
                </a:lnTo>
                <a:lnTo>
                  <a:pt x="1532129" y="580389"/>
                </a:lnTo>
                <a:close/>
              </a:path>
              <a:path w="1858645" h="582929">
                <a:moveTo>
                  <a:pt x="1553594" y="577849"/>
                </a:moveTo>
                <a:lnTo>
                  <a:pt x="1538278" y="577849"/>
                </a:lnTo>
                <a:lnTo>
                  <a:pt x="1537423" y="578278"/>
                </a:lnTo>
                <a:lnTo>
                  <a:pt x="1546501" y="581659"/>
                </a:lnTo>
                <a:lnTo>
                  <a:pt x="1552136" y="581659"/>
                </a:lnTo>
                <a:lnTo>
                  <a:pt x="1553594" y="577849"/>
                </a:lnTo>
                <a:close/>
              </a:path>
              <a:path w="1858645" h="582929">
                <a:moveTo>
                  <a:pt x="1639866" y="576579"/>
                </a:moveTo>
                <a:lnTo>
                  <a:pt x="1554079" y="576579"/>
                </a:lnTo>
                <a:lnTo>
                  <a:pt x="1568733" y="581659"/>
                </a:lnTo>
                <a:lnTo>
                  <a:pt x="1570862" y="579119"/>
                </a:lnTo>
                <a:lnTo>
                  <a:pt x="1599450" y="579119"/>
                </a:lnTo>
                <a:lnTo>
                  <a:pt x="1613707" y="577849"/>
                </a:lnTo>
                <a:lnTo>
                  <a:pt x="1630920" y="577849"/>
                </a:lnTo>
                <a:lnTo>
                  <a:pt x="1639866" y="576579"/>
                </a:lnTo>
                <a:close/>
              </a:path>
              <a:path w="1858645" h="582929">
                <a:moveTo>
                  <a:pt x="1438377" y="575309"/>
                </a:moveTo>
                <a:lnTo>
                  <a:pt x="1431359" y="575309"/>
                </a:lnTo>
                <a:lnTo>
                  <a:pt x="1431268" y="577849"/>
                </a:lnTo>
                <a:lnTo>
                  <a:pt x="1429637" y="577849"/>
                </a:lnTo>
                <a:lnTo>
                  <a:pt x="1430045" y="580389"/>
                </a:lnTo>
                <a:lnTo>
                  <a:pt x="1438377" y="575309"/>
                </a:lnTo>
                <a:close/>
              </a:path>
              <a:path w="1858645" h="582929">
                <a:moveTo>
                  <a:pt x="1446223" y="577849"/>
                </a:moveTo>
                <a:lnTo>
                  <a:pt x="1444956" y="577849"/>
                </a:lnTo>
                <a:lnTo>
                  <a:pt x="1445912" y="580389"/>
                </a:lnTo>
                <a:lnTo>
                  <a:pt x="1446223" y="577849"/>
                </a:lnTo>
                <a:close/>
              </a:path>
              <a:path w="1858645" h="582929">
                <a:moveTo>
                  <a:pt x="1470197" y="577849"/>
                </a:moveTo>
                <a:lnTo>
                  <a:pt x="1446223" y="577849"/>
                </a:lnTo>
                <a:lnTo>
                  <a:pt x="1451183" y="580389"/>
                </a:lnTo>
                <a:lnTo>
                  <a:pt x="1469958" y="580389"/>
                </a:lnTo>
                <a:lnTo>
                  <a:pt x="1470197" y="577849"/>
                </a:lnTo>
                <a:close/>
              </a:path>
              <a:path w="1858645" h="582929">
                <a:moveTo>
                  <a:pt x="1501843" y="577849"/>
                </a:moveTo>
                <a:lnTo>
                  <a:pt x="1495690" y="577849"/>
                </a:lnTo>
                <a:lnTo>
                  <a:pt x="1500007" y="580389"/>
                </a:lnTo>
                <a:lnTo>
                  <a:pt x="1502733" y="580389"/>
                </a:lnTo>
                <a:lnTo>
                  <a:pt x="1501653" y="579119"/>
                </a:lnTo>
                <a:lnTo>
                  <a:pt x="1501843" y="577849"/>
                </a:lnTo>
                <a:close/>
              </a:path>
              <a:path w="1858645" h="582929">
                <a:moveTo>
                  <a:pt x="1531181" y="578764"/>
                </a:moveTo>
                <a:lnTo>
                  <a:pt x="1531031" y="579119"/>
                </a:lnTo>
                <a:lnTo>
                  <a:pt x="1528307" y="580389"/>
                </a:lnTo>
                <a:lnTo>
                  <a:pt x="1533216" y="580389"/>
                </a:lnTo>
                <a:lnTo>
                  <a:pt x="1531181" y="578764"/>
                </a:lnTo>
                <a:close/>
              </a:path>
              <a:path w="1858645" h="582929">
                <a:moveTo>
                  <a:pt x="1537224" y="578378"/>
                </a:moveTo>
                <a:lnTo>
                  <a:pt x="1533326" y="580334"/>
                </a:lnTo>
                <a:lnTo>
                  <a:pt x="1540849" y="580389"/>
                </a:lnTo>
                <a:lnTo>
                  <a:pt x="1537224" y="578378"/>
                </a:lnTo>
                <a:close/>
              </a:path>
              <a:path w="1858645" h="582929">
                <a:moveTo>
                  <a:pt x="1586967" y="579119"/>
                </a:moveTo>
                <a:lnTo>
                  <a:pt x="1570862" y="579119"/>
                </a:lnTo>
                <a:lnTo>
                  <a:pt x="1576826" y="580389"/>
                </a:lnTo>
                <a:lnTo>
                  <a:pt x="1586967" y="579119"/>
                </a:lnTo>
                <a:close/>
              </a:path>
              <a:path w="1858645" h="582929">
                <a:moveTo>
                  <a:pt x="1621379" y="577849"/>
                </a:moveTo>
                <a:lnTo>
                  <a:pt x="1613707" y="577849"/>
                </a:lnTo>
                <a:lnTo>
                  <a:pt x="1612817" y="579119"/>
                </a:lnTo>
                <a:lnTo>
                  <a:pt x="1607237" y="580389"/>
                </a:lnTo>
                <a:lnTo>
                  <a:pt x="1611966" y="580389"/>
                </a:lnTo>
                <a:lnTo>
                  <a:pt x="1621379" y="577849"/>
                </a:lnTo>
                <a:close/>
              </a:path>
              <a:path w="1858645" h="582929">
                <a:moveTo>
                  <a:pt x="1423009" y="575834"/>
                </a:moveTo>
                <a:lnTo>
                  <a:pt x="1421482" y="577741"/>
                </a:lnTo>
                <a:lnTo>
                  <a:pt x="1421723" y="577849"/>
                </a:lnTo>
                <a:lnTo>
                  <a:pt x="1421395" y="577849"/>
                </a:lnTo>
                <a:lnTo>
                  <a:pt x="1420378" y="579119"/>
                </a:lnTo>
                <a:lnTo>
                  <a:pt x="1427622" y="577849"/>
                </a:lnTo>
                <a:lnTo>
                  <a:pt x="1421723" y="577849"/>
                </a:lnTo>
                <a:lnTo>
                  <a:pt x="1421482" y="577741"/>
                </a:lnTo>
                <a:lnTo>
                  <a:pt x="1427754" y="577741"/>
                </a:lnTo>
                <a:lnTo>
                  <a:pt x="1428180" y="577392"/>
                </a:lnTo>
                <a:lnTo>
                  <a:pt x="1426581" y="576579"/>
                </a:lnTo>
                <a:lnTo>
                  <a:pt x="1423929" y="576579"/>
                </a:lnTo>
                <a:lnTo>
                  <a:pt x="1423009" y="575834"/>
                </a:lnTo>
                <a:close/>
              </a:path>
              <a:path w="1858645" h="582929">
                <a:moveTo>
                  <a:pt x="1667063" y="575309"/>
                </a:moveTo>
                <a:lnTo>
                  <a:pt x="1438377" y="575309"/>
                </a:lnTo>
                <a:lnTo>
                  <a:pt x="1436940" y="579119"/>
                </a:lnTo>
                <a:lnTo>
                  <a:pt x="1442711" y="579119"/>
                </a:lnTo>
                <a:lnTo>
                  <a:pt x="1442223" y="577849"/>
                </a:lnTo>
                <a:lnTo>
                  <a:pt x="1553594" y="577849"/>
                </a:lnTo>
                <a:lnTo>
                  <a:pt x="1554079" y="576579"/>
                </a:lnTo>
                <a:lnTo>
                  <a:pt x="1653075" y="576579"/>
                </a:lnTo>
                <a:lnTo>
                  <a:pt x="1667063" y="575309"/>
                </a:lnTo>
                <a:close/>
              </a:path>
              <a:path w="1858645" h="582929">
                <a:moveTo>
                  <a:pt x="1529932" y="577849"/>
                </a:moveTo>
                <a:lnTo>
                  <a:pt x="1528118" y="577849"/>
                </a:lnTo>
                <a:lnTo>
                  <a:pt x="1527947" y="579119"/>
                </a:lnTo>
                <a:lnTo>
                  <a:pt x="1530462" y="578237"/>
                </a:lnTo>
                <a:lnTo>
                  <a:pt x="1529932" y="577849"/>
                </a:lnTo>
                <a:close/>
              </a:path>
              <a:path w="1858645" h="582929">
                <a:moveTo>
                  <a:pt x="1630920" y="577849"/>
                </a:moveTo>
                <a:lnTo>
                  <a:pt x="1621379" y="577849"/>
                </a:lnTo>
                <a:lnTo>
                  <a:pt x="1618522" y="579119"/>
                </a:lnTo>
                <a:lnTo>
                  <a:pt x="1626350" y="579119"/>
                </a:lnTo>
                <a:lnTo>
                  <a:pt x="1630920" y="577849"/>
                </a:lnTo>
                <a:close/>
              </a:path>
              <a:path w="1858645" h="582929">
                <a:moveTo>
                  <a:pt x="1531567" y="577849"/>
                </a:moveTo>
                <a:lnTo>
                  <a:pt x="1530462" y="578237"/>
                </a:lnTo>
                <a:lnTo>
                  <a:pt x="1531181" y="578764"/>
                </a:lnTo>
                <a:lnTo>
                  <a:pt x="1531567" y="577849"/>
                </a:lnTo>
                <a:close/>
              </a:path>
              <a:path w="1858645" h="582929">
                <a:moveTo>
                  <a:pt x="1536272" y="577849"/>
                </a:moveTo>
                <a:lnTo>
                  <a:pt x="1537224" y="578378"/>
                </a:lnTo>
                <a:lnTo>
                  <a:pt x="1537313" y="578237"/>
                </a:lnTo>
                <a:lnTo>
                  <a:pt x="1536272" y="577849"/>
                </a:lnTo>
                <a:close/>
              </a:path>
              <a:path w="1858645" h="582929">
                <a:moveTo>
                  <a:pt x="1413459" y="576579"/>
                </a:moveTo>
                <a:lnTo>
                  <a:pt x="1418117" y="577849"/>
                </a:lnTo>
                <a:lnTo>
                  <a:pt x="1417964" y="577724"/>
                </a:lnTo>
                <a:lnTo>
                  <a:pt x="1413459" y="576579"/>
                </a:lnTo>
                <a:close/>
              </a:path>
              <a:path w="1858645" h="582929">
                <a:moveTo>
                  <a:pt x="1418595" y="575309"/>
                </a:moveTo>
                <a:lnTo>
                  <a:pt x="1415009" y="575309"/>
                </a:lnTo>
                <a:lnTo>
                  <a:pt x="1417964" y="577724"/>
                </a:lnTo>
                <a:lnTo>
                  <a:pt x="1418457" y="577849"/>
                </a:lnTo>
                <a:lnTo>
                  <a:pt x="1421395" y="577849"/>
                </a:lnTo>
                <a:lnTo>
                  <a:pt x="1418898" y="576579"/>
                </a:lnTo>
                <a:lnTo>
                  <a:pt x="1418595" y="575309"/>
                </a:lnTo>
                <a:close/>
              </a:path>
              <a:path w="1858645" h="582929">
                <a:moveTo>
                  <a:pt x="1429419" y="576579"/>
                </a:moveTo>
                <a:lnTo>
                  <a:pt x="1429170" y="576579"/>
                </a:lnTo>
                <a:lnTo>
                  <a:pt x="1428180" y="577392"/>
                </a:lnTo>
                <a:lnTo>
                  <a:pt x="1429080" y="577849"/>
                </a:lnTo>
                <a:lnTo>
                  <a:pt x="1429419" y="576579"/>
                </a:lnTo>
                <a:close/>
              </a:path>
              <a:path w="1858645" h="582929">
                <a:moveTo>
                  <a:pt x="1748757" y="571696"/>
                </a:moveTo>
                <a:lnTo>
                  <a:pt x="1745079" y="572769"/>
                </a:lnTo>
                <a:lnTo>
                  <a:pt x="1746958" y="572769"/>
                </a:lnTo>
                <a:lnTo>
                  <a:pt x="1745536" y="574039"/>
                </a:lnTo>
                <a:lnTo>
                  <a:pt x="1745997" y="575309"/>
                </a:lnTo>
                <a:lnTo>
                  <a:pt x="1743448" y="575309"/>
                </a:lnTo>
                <a:lnTo>
                  <a:pt x="1746928" y="577849"/>
                </a:lnTo>
                <a:lnTo>
                  <a:pt x="1748757" y="571696"/>
                </a:lnTo>
                <a:close/>
              </a:path>
              <a:path w="1858645" h="582929">
                <a:moveTo>
                  <a:pt x="1498085" y="574039"/>
                </a:moveTo>
                <a:lnTo>
                  <a:pt x="1421584" y="574039"/>
                </a:lnTo>
                <a:lnTo>
                  <a:pt x="1428180" y="577392"/>
                </a:lnTo>
                <a:lnTo>
                  <a:pt x="1429170" y="576579"/>
                </a:lnTo>
                <a:lnTo>
                  <a:pt x="1429419" y="576579"/>
                </a:lnTo>
                <a:lnTo>
                  <a:pt x="1429758" y="575309"/>
                </a:lnTo>
                <a:lnTo>
                  <a:pt x="1505120" y="575309"/>
                </a:lnTo>
                <a:lnTo>
                  <a:pt x="1498085" y="574039"/>
                </a:lnTo>
                <a:close/>
              </a:path>
              <a:path w="1858645" h="582929">
                <a:moveTo>
                  <a:pt x="1368710" y="561339"/>
                </a:moveTo>
                <a:lnTo>
                  <a:pt x="1362668" y="562609"/>
                </a:lnTo>
                <a:lnTo>
                  <a:pt x="1321911" y="562609"/>
                </a:lnTo>
                <a:lnTo>
                  <a:pt x="1322476" y="571499"/>
                </a:lnTo>
                <a:lnTo>
                  <a:pt x="1318952" y="572769"/>
                </a:lnTo>
                <a:lnTo>
                  <a:pt x="1321563" y="574039"/>
                </a:lnTo>
                <a:lnTo>
                  <a:pt x="1323237" y="575309"/>
                </a:lnTo>
                <a:lnTo>
                  <a:pt x="1324162" y="576579"/>
                </a:lnTo>
                <a:lnTo>
                  <a:pt x="1325182" y="574039"/>
                </a:lnTo>
                <a:lnTo>
                  <a:pt x="1325082" y="566419"/>
                </a:lnTo>
                <a:lnTo>
                  <a:pt x="1382525" y="566419"/>
                </a:lnTo>
                <a:lnTo>
                  <a:pt x="1382375" y="566221"/>
                </a:lnTo>
                <a:lnTo>
                  <a:pt x="1378802" y="565149"/>
                </a:lnTo>
                <a:lnTo>
                  <a:pt x="1373893" y="563879"/>
                </a:lnTo>
                <a:lnTo>
                  <a:pt x="1368710" y="561339"/>
                </a:lnTo>
                <a:close/>
              </a:path>
              <a:path w="1858645" h="582929">
                <a:moveTo>
                  <a:pt x="1412288" y="575309"/>
                </a:moveTo>
                <a:lnTo>
                  <a:pt x="1404562" y="575309"/>
                </a:lnTo>
                <a:lnTo>
                  <a:pt x="1406077" y="576579"/>
                </a:lnTo>
                <a:lnTo>
                  <a:pt x="1407335" y="576579"/>
                </a:lnTo>
                <a:lnTo>
                  <a:pt x="1412288" y="575309"/>
                </a:lnTo>
                <a:close/>
              </a:path>
              <a:path w="1858645" h="582929">
                <a:moveTo>
                  <a:pt x="1423429" y="575309"/>
                </a:moveTo>
                <a:lnTo>
                  <a:pt x="1422361" y="575309"/>
                </a:lnTo>
                <a:lnTo>
                  <a:pt x="1423009" y="575834"/>
                </a:lnTo>
                <a:lnTo>
                  <a:pt x="1423429" y="575309"/>
                </a:lnTo>
                <a:close/>
              </a:path>
              <a:path w="1858645" h="582929">
                <a:moveTo>
                  <a:pt x="1344727" y="573176"/>
                </a:moveTo>
                <a:lnTo>
                  <a:pt x="1343912" y="573614"/>
                </a:lnTo>
                <a:lnTo>
                  <a:pt x="1344246" y="575309"/>
                </a:lnTo>
                <a:lnTo>
                  <a:pt x="1344727" y="573176"/>
                </a:lnTo>
                <a:close/>
              </a:path>
              <a:path w="1858645" h="582929">
                <a:moveTo>
                  <a:pt x="1498180" y="565149"/>
                </a:moveTo>
                <a:lnTo>
                  <a:pt x="1490809" y="566419"/>
                </a:lnTo>
                <a:lnTo>
                  <a:pt x="1491691" y="566419"/>
                </a:lnTo>
                <a:lnTo>
                  <a:pt x="1493478" y="567689"/>
                </a:lnTo>
                <a:lnTo>
                  <a:pt x="1494316" y="568959"/>
                </a:lnTo>
                <a:lnTo>
                  <a:pt x="1488506" y="570233"/>
                </a:lnTo>
                <a:lnTo>
                  <a:pt x="1483875" y="571499"/>
                </a:lnTo>
                <a:lnTo>
                  <a:pt x="1365602" y="571499"/>
                </a:lnTo>
                <a:lnTo>
                  <a:pt x="1377884" y="572769"/>
                </a:lnTo>
                <a:lnTo>
                  <a:pt x="1392169" y="574039"/>
                </a:lnTo>
                <a:lnTo>
                  <a:pt x="1403852" y="575309"/>
                </a:lnTo>
                <a:lnTo>
                  <a:pt x="1422361" y="575309"/>
                </a:lnTo>
                <a:lnTo>
                  <a:pt x="1421584" y="574039"/>
                </a:lnTo>
                <a:lnTo>
                  <a:pt x="1498085" y="574039"/>
                </a:lnTo>
                <a:lnTo>
                  <a:pt x="1495927" y="572769"/>
                </a:lnTo>
                <a:lnTo>
                  <a:pt x="1496017" y="571278"/>
                </a:lnTo>
                <a:lnTo>
                  <a:pt x="1496334" y="570229"/>
                </a:lnTo>
                <a:lnTo>
                  <a:pt x="1503723" y="568959"/>
                </a:lnTo>
                <a:lnTo>
                  <a:pt x="1495983" y="568959"/>
                </a:lnTo>
                <a:lnTo>
                  <a:pt x="1498180" y="565149"/>
                </a:lnTo>
                <a:close/>
              </a:path>
              <a:path w="1858645" h="582929">
                <a:moveTo>
                  <a:pt x="1504820" y="566608"/>
                </a:moveTo>
                <a:lnTo>
                  <a:pt x="1503733" y="567689"/>
                </a:lnTo>
                <a:lnTo>
                  <a:pt x="1495983" y="568959"/>
                </a:lnTo>
                <a:lnTo>
                  <a:pt x="1503723" y="568959"/>
                </a:lnTo>
                <a:lnTo>
                  <a:pt x="1504787" y="571499"/>
                </a:lnTo>
                <a:lnTo>
                  <a:pt x="1509298" y="571499"/>
                </a:lnTo>
                <a:lnTo>
                  <a:pt x="1503700" y="572769"/>
                </a:lnTo>
                <a:lnTo>
                  <a:pt x="1505120" y="575309"/>
                </a:lnTo>
                <a:lnTo>
                  <a:pt x="1681539" y="575309"/>
                </a:lnTo>
                <a:lnTo>
                  <a:pt x="1680921" y="574039"/>
                </a:lnTo>
                <a:lnTo>
                  <a:pt x="1520314" y="574039"/>
                </a:lnTo>
                <a:lnTo>
                  <a:pt x="1521127" y="570229"/>
                </a:lnTo>
                <a:lnTo>
                  <a:pt x="1516706" y="570229"/>
                </a:lnTo>
                <a:lnTo>
                  <a:pt x="1511112" y="567689"/>
                </a:lnTo>
                <a:lnTo>
                  <a:pt x="1508408" y="567689"/>
                </a:lnTo>
                <a:lnTo>
                  <a:pt x="1504820" y="566608"/>
                </a:lnTo>
                <a:close/>
              </a:path>
              <a:path w="1858645" h="582929">
                <a:moveTo>
                  <a:pt x="1694578" y="572769"/>
                </a:moveTo>
                <a:lnTo>
                  <a:pt x="1681055" y="572769"/>
                </a:lnTo>
                <a:lnTo>
                  <a:pt x="1685556" y="575309"/>
                </a:lnTo>
                <a:lnTo>
                  <a:pt x="1694578" y="572769"/>
                </a:lnTo>
                <a:close/>
              </a:path>
              <a:path w="1858645" h="582929">
                <a:moveTo>
                  <a:pt x="1696411" y="572769"/>
                </a:moveTo>
                <a:lnTo>
                  <a:pt x="1694578" y="572769"/>
                </a:lnTo>
                <a:lnTo>
                  <a:pt x="1694351" y="575309"/>
                </a:lnTo>
                <a:lnTo>
                  <a:pt x="1696411" y="572769"/>
                </a:lnTo>
                <a:close/>
              </a:path>
              <a:path w="1858645" h="582929">
                <a:moveTo>
                  <a:pt x="1699606" y="575119"/>
                </a:moveTo>
                <a:lnTo>
                  <a:pt x="1699283" y="575309"/>
                </a:lnTo>
                <a:lnTo>
                  <a:pt x="1699741" y="575218"/>
                </a:lnTo>
                <a:lnTo>
                  <a:pt x="1699606" y="575119"/>
                </a:lnTo>
                <a:close/>
              </a:path>
              <a:path w="1858645" h="582929">
                <a:moveTo>
                  <a:pt x="1699869" y="574964"/>
                </a:moveTo>
                <a:lnTo>
                  <a:pt x="1699606" y="575119"/>
                </a:lnTo>
                <a:lnTo>
                  <a:pt x="1699741" y="575218"/>
                </a:lnTo>
                <a:lnTo>
                  <a:pt x="1699869" y="574964"/>
                </a:lnTo>
                <a:close/>
              </a:path>
              <a:path w="1858645" h="582929">
                <a:moveTo>
                  <a:pt x="1718543" y="572769"/>
                </a:moveTo>
                <a:lnTo>
                  <a:pt x="1703585" y="572769"/>
                </a:lnTo>
                <a:lnTo>
                  <a:pt x="1699869" y="574964"/>
                </a:lnTo>
                <a:lnTo>
                  <a:pt x="1699866" y="575193"/>
                </a:lnTo>
                <a:lnTo>
                  <a:pt x="1705625" y="574039"/>
                </a:lnTo>
                <a:lnTo>
                  <a:pt x="1718543" y="572769"/>
                </a:lnTo>
                <a:close/>
              </a:path>
              <a:path w="1858645" h="582929">
                <a:moveTo>
                  <a:pt x="1699891" y="572769"/>
                </a:moveTo>
                <a:lnTo>
                  <a:pt x="1696411" y="572769"/>
                </a:lnTo>
                <a:lnTo>
                  <a:pt x="1699606" y="575119"/>
                </a:lnTo>
                <a:lnTo>
                  <a:pt x="1699869" y="574964"/>
                </a:lnTo>
                <a:lnTo>
                  <a:pt x="1699891" y="572769"/>
                </a:lnTo>
                <a:close/>
              </a:path>
              <a:path w="1858645" h="582929">
                <a:moveTo>
                  <a:pt x="1343912" y="573614"/>
                </a:moveTo>
                <a:lnTo>
                  <a:pt x="1343120" y="574039"/>
                </a:lnTo>
                <a:lnTo>
                  <a:pt x="1343996" y="574039"/>
                </a:lnTo>
                <a:lnTo>
                  <a:pt x="1343912" y="573614"/>
                </a:lnTo>
                <a:close/>
              </a:path>
              <a:path w="1858645" h="582929">
                <a:moveTo>
                  <a:pt x="1350893" y="570229"/>
                </a:moveTo>
                <a:lnTo>
                  <a:pt x="1350210" y="570229"/>
                </a:lnTo>
                <a:lnTo>
                  <a:pt x="1344727" y="573176"/>
                </a:lnTo>
                <a:lnTo>
                  <a:pt x="1344532" y="574039"/>
                </a:lnTo>
                <a:lnTo>
                  <a:pt x="1350556" y="574039"/>
                </a:lnTo>
                <a:lnTo>
                  <a:pt x="1350893" y="570229"/>
                </a:lnTo>
                <a:close/>
              </a:path>
              <a:path w="1858645" h="582929">
                <a:moveTo>
                  <a:pt x="1536956" y="571499"/>
                </a:moveTo>
                <a:lnTo>
                  <a:pt x="1532256" y="571499"/>
                </a:lnTo>
                <a:lnTo>
                  <a:pt x="1531541" y="574039"/>
                </a:lnTo>
                <a:lnTo>
                  <a:pt x="1554026" y="574039"/>
                </a:lnTo>
                <a:lnTo>
                  <a:pt x="1550015" y="572769"/>
                </a:lnTo>
                <a:lnTo>
                  <a:pt x="1538784" y="572769"/>
                </a:lnTo>
                <a:lnTo>
                  <a:pt x="1536956" y="571499"/>
                </a:lnTo>
                <a:close/>
              </a:path>
              <a:path w="1858645" h="582929">
                <a:moveTo>
                  <a:pt x="1561596" y="569301"/>
                </a:moveTo>
                <a:lnTo>
                  <a:pt x="1558507" y="570050"/>
                </a:lnTo>
                <a:lnTo>
                  <a:pt x="1554026" y="574039"/>
                </a:lnTo>
                <a:lnTo>
                  <a:pt x="1680921" y="574039"/>
                </a:lnTo>
                <a:lnTo>
                  <a:pt x="1681055" y="572769"/>
                </a:lnTo>
                <a:lnTo>
                  <a:pt x="1571972" y="572769"/>
                </a:lnTo>
                <a:lnTo>
                  <a:pt x="1570487" y="570229"/>
                </a:lnTo>
                <a:lnTo>
                  <a:pt x="1566675" y="570229"/>
                </a:lnTo>
                <a:lnTo>
                  <a:pt x="1561596" y="569301"/>
                </a:lnTo>
                <a:close/>
              </a:path>
              <a:path w="1858645" h="582929">
                <a:moveTo>
                  <a:pt x="1750506" y="571663"/>
                </a:moveTo>
                <a:lnTo>
                  <a:pt x="1752681" y="574039"/>
                </a:lnTo>
                <a:lnTo>
                  <a:pt x="1757760" y="572769"/>
                </a:lnTo>
                <a:lnTo>
                  <a:pt x="1750506" y="571663"/>
                </a:lnTo>
                <a:close/>
              </a:path>
              <a:path w="1858645" h="582929">
                <a:moveTo>
                  <a:pt x="1763843" y="570271"/>
                </a:moveTo>
                <a:lnTo>
                  <a:pt x="1763002" y="571499"/>
                </a:lnTo>
                <a:lnTo>
                  <a:pt x="1762315" y="571499"/>
                </a:lnTo>
                <a:lnTo>
                  <a:pt x="1760131" y="572769"/>
                </a:lnTo>
                <a:lnTo>
                  <a:pt x="1763596" y="574039"/>
                </a:lnTo>
                <a:lnTo>
                  <a:pt x="1763843" y="570271"/>
                </a:lnTo>
                <a:close/>
              </a:path>
              <a:path w="1858645" h="582929">
                <a:moveTo>
                  <a:pt x="1385272" y="564066"/>
                </a:moveTo>
                <a:lnTo>
                  <a:pt x="1383433" y="567689"/>
                </a:lnTo>
                <a:lnTo>
                  <a:pt x="1342743" y="567689"/>
                </a:lnTo>
                <a:lnTo>
                  <a:pt x="1343912" y="573614"/>
                </a:lnTo>
                <a:lnTo>
                  <a:pt x="1344727" y="573176"/>
                </a:lnTo>
                <a:lnTo>
                  <a:pt x="1345391" y="570229"/>
                </a:lnTo>
                <a:lnTo>
                  <a:pt x="1430727" y="570229"/>
                </a:lnTo>
                <a:lnTo>
                  <a:pt x="1421577" y="567689"/>
                </a:lnTo>
                <a:lnTo>
                  <a:pt x="1426488" y="566419"/>
                </a:lnTo>
                <a:lnTo>
                  <a:pt x="1391639" y="566419"/>
                </a:lnTo>
                <a:lnTo>
                  <a:pt x="1386642" y="564396"/>
                </a:lnTo>
                <a:lnTo>
                  <a:pt x="1385272" y="564066"/>
                </a:lnTo>
                <a:close/>
              </a:path>
              <a:path w="1858645" h="582929">
                <a:moveTo>
                  <a:pt x="1361028" y="571499"/>
                </a:moveTo>
                <a:lnTo>
                  <a:pt x="1356199" y="571499"/>
                </a:lnTo>
                <a:lnTo>
                  <a:pt x="1361580" y="572769"/>
                </a:lnTo>
                <a:lnTo>
                  <a:pt x="1361028" y="571499"/>
                </a:lnTo>
                <a:close/>
              </a:path>
              <a:path w="1858645" h="582929">
                <a:moveTo>
                  <a:pt x="1537307" y="570229"/>
                </a:moveTo>
                <a:lnTo>
                  <a:pt x="1527185" y="570229"/>
                </a:lnTo>
                <a:lnTo>
                  <a:pt x="1525924" y="571499"/>
                </a:lnTo>
                <a:lnTo>
                  <a:pt x="1528818" y="572769"/>
                </a:lnTo>
                <a:lnTo>
                  <a:pt x="1532256" y="571499"/>
                </a:lnTo>
                <a:lnTo>
                  <a:pt x="1539312" y="571499"/>
                </a:lnTo>
                <a:lnTo>
                  <a:pt x="1539405" y="571278"/>
                </a:lnTo>
                <a:lnTo>
                  <a:pt x="1537307" y="570229"/>
                </a:lnTo>
                <a:close/>
              </a:path>
              <a:path w="1858645" h="582929">
                <a:moveTo>
                  <a:pt x="1539405" y="571278"/>
                </a:moveTo>
                <a:lnTo>
                  <a:pt x="1538784" y="572769"/>
                </a:lnTo>
                <a:lnTo>
                  <a:pt x="1550015" y="572769"/>
                </a:lnTo>
                <a:lnTo>
                  <a:pt x="1554350" y="571499"/>
                </a:lnTo>
                <a:lnTo>
                  <a:pt x="1539849" y="571499"/>
                </a:lnTo>
                <a:lnTo>
                  <a:pt x="1539405" y="571278"/>
                </a:lnTo>
                <a:close/>
              </a:path>
              <a:path w="1858645" h="582929">
                <a:moveTo>
                  <a:pt x="1594552" y="566419"/>
                </a:moveTo>
                <a:lnTo>
                  <a:pt x="1595189" y="570229"/>
                </a:lnTo>
                <a:lnTo>
                  <a:pt x="1582470" y="570233"/>
                </a:lnTo>
                <a:lnTo>
                  <a:pt x="1571972" y="572769"/>
                </a:lnTo>
                <a:lnTo>
                  <a:pt x="1729202" y="572769"/>
                </a:lnTo>
                <a:lnTo>
                  <a:pt x="1739310" y="571499"/>
                </a:lnTo>
                <a:lnTo>
                  <a:pt x="1737480" y="571499"/>
                </a:lnTo>
                <a:lnTo>
                  <a:pt x="1737396" y="570229"/>
                </a:lnTo>
                <a:lnTo>
                  <a:pt x="1736782" y="568959"/>
                </a:lnTo>
                <a:lnTo>
                  <a:pt x="1598427" y="568959"/>
                </a:lnTo>
                <a:lnTo>
                  <a:pt x="1594552" y="566419"/>
                </a:lnTo>
                <a:close/>
              </a:path>
              <a:path w="1858645" h="582929">
                <a:moveTo>
                  <a:pt x="1745873" y="569352"/>
                </a:moveTo>
                <a:lnTo>
                  <a:pt x="1741139" y="571499"/>
                </a:lnTo>
                <a:lnTo>
                  <a:pt x="1743167" y="571499"/>
                </a:lnTo>
                <a:lnTo>
                  <a:pt x="1743101" y="572769"/>
                </a:lnTo>
                <a:lnTo>
                  <a:pt x="1745079" y="572769"/>
                </a:lnTo>
                <a:lnTo>
                  <a:pt x="1744762" y="570229"/>
                </a:lnTo>
                <a:lnTo>
                  <a:pt x="1748090" y="570229"/>
                </a:lnTo>
                <a:lnTo>
                  <a:pt x="1745873" y="569352"/>
                </a:lnTo>
                <a:close/>
              </a:path>
              <a:path w="1858645" h="582929">
                <a:moveTo>
                  <a:pt x="1782414" y="570229"/>
                </a:moveTo>
                <a:lnTo>
                  <a:pt x="1778731" y="570229"/>
                </a:lnTo>
                <a:lnTo>
                  <a:pt x="1780730" y="572769"/>
                </a:lnTo>
                <a:lnTo>
                  <a:pt x="1782414" y="570229"/>
                </a:lnTo>
                <a:close/>
              </a:path>
              <a:path w="1858645" h="582929">
                <a:moveTo>
                  <a:pt x="1749193" y="570229"/>
                </a:moveTo>
                <a:lnTo>
                  <a:pt x="1748757" y="571696"/>
                </a:lnTo>
                <a:lnTo>
                  <a:pt x="1749431" y="571499"/>
                </a:lnTo>
                <a:lnTo>
                  <a:pt x="1750356" y="571499"/>
                </a:lnTo>
                <a:lnTo>
                  <a:pt x="1749193" y="570229"/>
                </a:lnTo>
                <a:close/>
              </a:path>
              <a:path w="1858645" h="582929">
                <a:moveTo>
                  <a:pt x="1750356" y="571499"/>
                </a:moveTo>
                <a:lnTo>
                  <a:pt x="1749431" y="571499"/>
                </a:lnTo>
                <a:lnTo>
                  <a:pt x="1750506" y="571663"/>
                </a:lnTo>
                <a:lnTo>
                  <a:pt x="1750356" y="571499"/>
                </a:lnTo>
                <a:close/>
              </a:path>
              <a:path w="1858645" h="582929">
                <a:moveTo>
                  <a:pt x="1430727" y="570229"/>
                </a:moveTo>
                <a:lnTo>
                  <a:pt x="1350893" y="570229"/>
                </a:lnTo>
                <a:lnTo>
                  <a:pt x="1356473" y="571499"/>
                </a:lnTo>
                <a:lnTo>
                  <a:pt x="1433536" y="571499"/>
                </a:lnTo>
                <a:lnTo>
                  <a:pt x="1430727" y="570229"/>
                </a:lnTo>
                <a:close/>
              </a:path>
              <a:path w="1858645" h="582929">
                <a:moveTo>
                  <a:pt x="1445436" y="566027"/>
                </a:moveTo>
                <a:lnTo>
                  <a:pt x="1444908" y="566419"/>
                </a:lnTo>
                <a:lnTo>
                  <a:pt x="1426488" y="566419"/>
                </a:lnTo>
                <a:lnTo>
                  <a:pt x="1432407" y="568959"/>
                </a:lnTo>
                <a:lnTo>
                  <a:pt x="1433871" y="568959"/>
                </a:lnTo>
                <a:lnTo>
                  <a:pt x="1433536" y="571499"/>
                </a:lnTo>
                <a:lnTo>
                  <a:pt x="1483875" y="571499"/>
                </a:lnTo>
                <a:lnTo>
                  <a:pt x="1483176" y="570229"/>
                </a:lnTo>
                <a:lnTo>
                  <a:pt x="1448329" y="570229"/>
                </a:lnTo>
                <a:lnTo>
                  <a:pt x="1447727" y="567689"/>
                </a:lnTo>
                <a:lnTo>
                  <a:pt x="1445436" y="566027"/>
                </a:lnTo>
                <a:close/>
              </a:path>
              <a:path w="1858645" h="582929">
                <a:moveTo>
                  <a:pt x="1542022" y="569310"/>
                </a:moveTo>
                <a:lnTo>
                  <a:pt x="1540033" y="569769"/>
                </a:lnTo>
                <a:lnTo>
                  <a:pt x="1539405" y="571278"/>
                </a:lnTo>
                <a:lnTo>
                  <a:pt x="1539849" y="571499"/>
                </a:lnTo>
                <a:lnTo>
                  <a:pt x="1549994" y="571499"/>
                </a:lnTo>
                <a:lnTo>
                  <a:pt x="1550039" y="570229"/>
                </a:lnTo>
                <a:lnTo>
                  <a:pt x="1546362" y="570229"/>
                </a:lnTo>
                <a:lnTo>
                  <a:pt x="1542022" y="569310"/>
                </a:lnTo>
                <a:close/>
              </a:path>
              <a:path w="1858645" h="582929">
                <a:moveTo>
                  <a:pt x="1555496" y="571073"/>
                </a:moveTo>
                <a:lnTo>
                  <a:pt x="1554350" y="571499"/>
                </a:lnTo>
                <a:lnTo>
                  <a:pt x="1555790" y="571499"/>
                </a:lnTo>
                <a:lnTo>
                  <a:pt x="1555496" y="571073"/>
                </a:lnTo>
                <a:close/>
              </a:path>
              <a:path w="1858645" h="582929">
                <a:moveTo>
                  <a:pt x="1740714" y="570229"/>
                </a:moveTo>
                <a:lnTo>
                  <a:pt x="1739098" y="570229"/>
                </a:lnTo>
                <a:lnTo>
                  <a:pt x="1737480" y="571499"/>
                </a:lnTo>
                <a:lnTo>
                  <a:pt x="1741139" y="571499"/>
                </a:lnTo>
                <a:lnTo>
                  <a:pt x="1740714" y="570229"/>
                </a:lnTo>
                <a:close/>
              </a:path>
              <a:path w="1858645" h="582929">
                <a:moveTo>
                  <a:pt x="1766291" y="567689"/>
                </a:moveTo>
                <a:lnTo>
                  <a:pt x="1739642" y="567689"/>
                </a:lnTo>
                <a:lnTo>
                  <a:pt x="1746737" y="568959"/>
                </a:lnTo>
                <a:lnTo>
                  <a:pt x="1746129" y="569235"/>
                </a:lnTo>
                <a:lnTo>
                  <a:pt x="1750618" y="570229"/>
                </a:lnTo>
                <a:lnTo>
                  <a:pt x="1753861" y="571499"/>
                </a:lnTo>
                <a:lnTo>
                  <a:pt x="1763845" y="570229"/>
                </a:lnTo>
                <a:lnTo>
                  <a:pt x="1765841" y="570229"/>
                </a:lnTo>
                <a:lnTo>
                  <a:pt x="1766291" y="567689"/>
                </a:lnTo>
                <a:close/>
              </a:path>
              <a:path w="1858645" h="582929">
                <a:moveTo>
                  <a:pt x="1552285" y="566419"/>
                </a:moveTo>
                <a:lnTo>
                  <a:pt x="1555496" y="571073"/>
                </a:lnTo>
                <a:lnTo>
                  <a:pt x="1557765" y="570229"/>
                </a:lnTo>
                <a:lnTo>
                  <a:pt x="1558507" y="570050"/>
                </a:lnTo>
                <a:lnTo>
                  <a:pt x="1559731" y="568959"/>
                </a:lnTo>
                <a:lnTo>
                  <a:pt x="1563002" y="568959"/>
                </a:lnTo>
                <a:lnTo>
                  <a:pt x="1562888" y="567689"/>
                </a:lnTo>
                <a:lnTo>
                  <a:pt x="1559170" y="567689"/>
                </a:lnTo>
                <a:lnTo>
                  <a:pt x="1552285" y="566419"/>
                </a:lnTo>
                <a:close/>
              </a:path>
              <a:path w="1858645" h="582929">
                <a:moveTo>
                  <a:pt x="1366963" y="560069"/>
                </a:moveTo>
                <a:lnTo>
                  <a:pt x="1288685" y="560069"/>
                </a:lnTo>
                <a:lnTo>
                  <a:pt x="1298255" y="562728"/>
                </a:lnTo>
                <a:lnTo>
                  <a:pt x="1301907" y="563879"/>
                </a:lnTo>
                <a:lnTo>
                  <a:pt x="1301323" y="567689"/>
                </a:lnTo>
                <a:lnTo>
                  <a:pt x="1296906" y="567689"/>
                </a:lnTo>
                <a:lnTo>
                  <a:pt x="1296791" y="568959"/>
                </a:lnTo>
                <a:lnTo>
                  <a:pt x="1302745" y="570229"/>
                </a:lnTo>
                <a:lnTo>
                  <a:pt x="1302525" y="568959"/>
                </a:lnTo>
                <a:lnTo>
                  <a:pt x="1304745" y="568959"/>
                </a:lnTo>
                <a:lnTo>
                  <a:pt x="1306562" y="566419"/>
                </a:lnTo>
                <a:lnTo>
                  <a:pt x="1302660" y="565187"/>
                </a:lnTo>
                <a:lnTo>
                  <a:pt x="1302675" y="565013"/>
                </a:lnTo>
                <a:lnTo>
                  <a:pt x="1303788" y="563879"/>
                </a:lnTo>
                <a:lnTo>
                  <a:pt x="1312884" y="563879"/>
                </a:lnTo>
                <a:lnTo>
                  <a:pt x="1321911" y="562609"/>
                </a:lnTo>
                <a:lnTo>
                  <a:pt x="1362668" y="562609"/>
                </a:lnTo>
                <a:lnTo>
                  <a:pt x="1368100" y="560494"/>
                </a:lnTo>
                <a:lnTo>
                  <a:pt x="1366963" y="560069"/>
                </a:lnTo>
                <a:close/>
              </a:path>
              <a:path w="1858645" h="582929">
                <a:moveTo>
                  <a:pt x="1382525" y="566419"/>
                </a:moveTo>
                <a:lnTo>
                  <a:pt x="1329899" y="566419"/>
                </a:lnTo>
                <a:lnTo>
                  <a:pt x="1329074" y="568959"/>
                </a:lnTo>
                <a:lnTo>
                  <a:pt x="1335985" y="570229"/>
                </a:lnTo>
                <a:lnTo>
                  <a:pt x="1335469" y="568959"/>
                </a:lnTo>
                <a:lnTo>
                  <a:pt x="1337650" y="568959"/>
                </a:lnTo>
                <a:lnTo>
                  <a:pt x="1338306" y="567689"/>
                </a:lnTo>
                <a:lnTo>
                  <a:pt x="1383433" y="567689"/>
                </a:lnTo>
                <a:lnTo>
                  <a:pt x="1382525" y="566419"/>
                </a:lnTo>
                <a:close/>
              </a:path>
              <a:path w="1858645" h="582929">
                <a:moveTo>
                  <a:pt x="1481446" y="567689"/>
                </a:moveTo>
                <a:lnTo>
                  <a:pt x="1470823" y="568959"/>
                </a:lnTo>
                <a:lnTo>
                  <a:pt x="1451254" y="568959"/>
                </a:lnTo>
                <a:lnTo>
                  <a:pt x="1454400" y="570229"/>
                </a:lnTo>
                <a:lnTo>
                  <a:pt x="1483176" y="570229"/>
                </a:lnTo>
                <a:lnTo>
                  <a:pt x="1482476" y="568959"/>
                </a:lnTo>
                <a:lnTo>
                  <a:pt x="1481446" y="567689"/>
                </a:lnTo>
                <a:close/>
              </a:path>
              <a:path w="1858645" h="582929">
                <a:moveTo>
                  <a:pt x="1516339" y="566419"/>
                </a:moveTo>
                <a:lnTo>
                  <a:pt x="1517790" y="568959"/>
                </a:lnTo>
                <a:lnTo>
                  <a:pt x="1516706" y="570229"/>
                </a:lnTo>
                <a:lnTo>
                  <a:pt x="1521127" y="570229"/>
                </a:lnTo>
                <a:lnTo>
                  <a:pt x="1521399" y="568959"/>
                </a:lnTo>
                <a:lnTo>
                  <a:pt x="1525914" y="568959"/>
                </a:lnTo>
                <a:lnTo>
                  <a:pt x="1525912" y="567689"/>
                </a:lnTo>
                <a:lnTo>
                  <a:pt x="1516339" y="566419"/>
                </a:lnTo>
                <a:close/>
              </a:path>
              <a:path w="1858645" h="582929">
                <a:moveTo>
                  <a:pt x="1525914" y="568959"/>
                </a:moveTo>
                <a:lnTo>
                  <a:pt x="1521399" y="568959"/>
                </a:lnTo>
                <a:lnTo>
                  <a:pt x="1525916" y="570229"/>
                </a:lnTo>
                <a:lnTo>
                  <a:pt x="1525914" y="568959"/>
                </a:lnTo>
                <a:close/>
              </a:path>
              <a:path w="1858645" h="582929">
                <a:moveTo>
                  <a:pt x="1549041" y="567689"/>
                </a:moveTo>
                <a:lnTo>
                  <a:pt x="1540719" y="567689"/>
                </a:lnTo>
                <a:lnTo>
                  <a:pt x="1538037" y="570229"/>
                </a:lnTo>
                <a:lnTo>
                  <a:pt x="1540033" y="569769"/>
                </a:lnTo>
                <a:lnTo>
                  <a:pt x="1540370" y="568959"/>
                </a:lnTo>
                <a:lnTo>
                  <a:pt x="1543539" y="568959"/>
                </a:lnTo>
                <a:lnTo>
                  <a:pt x="1549041" y="567689"/>
                </a:lnTo>
                <a:close/>
              </a:path>
              <a:path w="1858645" h="582929">
                <a:moveTo>
                  <a:pt x="1546294" y="565149"/>
                </a:moveTo>
                <a:lnTo>
                  <a:pt x="1543243" y="566419"/>
                </a:lnTo>
                <a:lnTo>
                  <a:pt x="1546307" y="566419"/>
                </a:lnTo>
                <a:lnTo>
                  <a:pt x="1546332" y="567689"/>
                </a:lnTo>
                <a:lnTo>
                  <a:pt x="1549041" y="567689"/>
                </a:lnTo>
                <a:lnTo>
                  <a:pt x="1546362" y="570229"/>
                </a:lnTo>
                <a:lnTo>
                  <a:pt x="1550039" y="570229"/>
                </a:lnTo>
                <a:lnTo>
                  <a:pt x="1550130" y="567689"/>
                </a:lnTo>
                <a:lnTo>
                  <a:pt x="1546669" y="566419"/>
                </a:lnTo>
                <a:lnTo>
                  <a:pt x="1546294" y="565149"/>
                </a:lnTo>
                <a:close/>
              </a:path>
              <a:path w="1858645" h="582929">
                <a:moveTo>
                  <a:pt x="1568589" y="566419"/>
                </a:moveTo>
                <a:lnTo>
                  <a:pt x="1570085" y="568959"/>
                </a:lnTo>
                <a:lnTo>
                  <a:pt x="1565911" y="568959"/>
                </a:lnTo>
                <a:lnTo>
                  <a:pt x="1566675" y="570229"/>
                </a:lnTo>
                <a:lnTo>
                  <a:pt x="1571569" y="570229"/>
                </a:lnTo>
                <a:lnTo>
                  <a:pt x="1574036" y="567689"/>
                </a:lnTo>
                <a:lnTo>
                  <a:pt x="1568589" y="566419"/>
                </a:lnTo>
                <a:close/>
              </a:path>
              <a:path w="1858645" h="582929">
                <a:moveTo>
                  <a:pt x="1684013" y="563879"/>
                </a:moveTo>
                <a:lnTo>
                  <a:pt x="1682431" y="567689"/>
                </a:lnTo>
                <a:lnTo>
                  <a:pt x="1767328" y="567689"/>
                </a:lnTo>
                <a:lnTo>
                  <a:pt x="1768231" y="570229"/>
                </a:lnTo>
                <a:lnTo>
                  <a:pt x="1769496" y="566419"/>
                </a:lnTo>
                <a:lnTo>
                  <a:pt x="1690217" y="566419"/>
                </a:lnTo>
                <a:lnTo>
                  <a:pt x="1684013" y="563879"/>
                </a:lnTo>
                <a:close/>
              </a:path>
              <a:path w="1858645" h="582929">
                <a:moveTo>
                  <a:pt x="1787230" y="565149"/>
                </a:moveTo>
                <a:lnTo>
                  <a:pt x="1783238" y="566419"/>
                </a:lnTo>
                <a:lnTo>
                  <a:pt x="1780494" y="566419"/>
                </a:lnTo>
                <a:lnTo>
                  <a:pt x="1776700" y="567689"/>
                </a:lnTo>
                <a:lnTo>
                  <a:pt x="1778026" y="567689"/>
                </a:lnTo>
                <a:lnTo>
                  <a:pt x="1786971" y="570229"/>
                </a:lnTo>
                <a:lnTo>
                  <a:pt x="1788104" y="570229"/>
                </a:lnTo>
                <a:lnTo>
                  <a:pt x="1786905" y="568959"/>
                </a:lnTo>
                <a:lnTo>
                  <a:pt x="1781489" y="567689"/>
                </a:lnTo>
                <a:lnTo>
                  <a:pt x="1787847" y="566419"/>
                </a:lnTo>
                <a:lnTo>
                  <a:pt x="1787230" y="565149"/>
                </a:lnTo>
                <a:close/>
              </a:path>
              <a:path w="1858645" h="582929">
                <a:moveTo>
                  <a:pt x="1559731" y="568959"/>
                </a:moveTo>
                <a:lnTo>
                  <a:pt x="1558507" y="570050"/>
                </a:lnTo>
                <a:lnTo>
                  <a:pt x="1561596" y="569301"/>
                </a:lnTo>
                <a:lnTo>
                  <a:pt x="1559731" y="568959"/>
                </a:lnTo>
                <a:close/>
              </a:path>
              <a:path w="1858645" h="582929">
                <a:moveTo>
                  <a:pt x="1540370" y="568959"/>
                </a:moveTo>
                <a:lnTo>
                  <a:pt x="1540033" y="569769"/>
                </a:lnTo>
                <a:lnTo>
                  <a:pt x="1542022" y="569310"/>
                </a:lnTo>
                <a:lnTo>
                  <a:pt x="1540370" y="568959"/>
                </a:lnTo>
                <a:close/>
              </a:path>
              <a:path w="1858645" h="582929">
                <a:moveTo>
                  <a:pt x="1744883" y="568959"/>
                </a:moveTo>
                <a:lnTo>
                  <a:pt x="1745873" y="569352"/>
                </a:lnTo>
                <a:lnTo>
                  <a:pt x="1746129" y="569235"/>
                </a:lnTo>
                <a:lnTo>
                  <a:pt x="1744883" y="568959"/>
                </a:lnTo>
                <a:close/>
              </a:path>
              <a:path w="1858645" h="582929">
                <a:moveTo>
                  <a:pt x="1543539" y="568959"/>
                </a:moveTo>
                <a:lnTo>
                  <a:pt x="1540370" y="568959"/>
                </a:lnTo>
                <a:lnTo>
                  <a:pt x="1542022" y="569310"/>
                </a:lnTo>
                <a:lnTo>
                  <a:pt x="1543539" y="568959"/>
                </a:lnTo>
                <a:close/>
              </a:path>
              <a:path w="1858645" h="582929">
                <a:moveTo>
                  <a:pt x="1563002" y="568959"/>
                </a:moveTo>
                <a:lnTo>
                  <a:pt x="1559731" y="568959"/>
                </a:lnTo>
                <a:lnTo>
                  <a:pt x="1561596" y="569301"/>
                </a:lnTo>
                <a:lnTo>
                  <a:pt x="1563002" y="568959"/>
                </a:lnTo>
                <a:close/>
              </a:path>
              <a:path w="1858645" h="582929">
                <a:moveTo>
                  <a:pt x="1277748" y="563879"/>
                </a:moveTo>
                <a:lnTo>
                  <a:pt x="1277026" y="563879"/>
                </a:lnTo>
                <a:lnTo>
                  <a:pt x="1268948" y="565149"/>
                </a:lnTo>
                <a:lnTo>
                  <a:pt x="1278840" y="568959"/>
                </a:lnTo>
                <a:lnTo>
                  <a:pt x="1284688" y="568959"/>
                </a:lnTo>
                <a:lnTo>
                  <a:pt x="1284662" y="566419"/>
                </a:lnTo>
                <a:lnTo>
                  <a:pt x="1281369" y="566419"/>
                </a:lnTo>
                <a:lnTo>
                  <a:pt x="1277748" y="563879"/>
                </a:lnTo>
                <a:close/>
              </a:path>
              <a:path w="1858645" h="582929">
                <a:moveTo>
                  <a:pt x="1634999" y="558799"/>
                </a:moveTo>
                <a:lnTo>
                  <a:pt x="1445030" y="558799"/>
                </a:lnTo>
                <a:lnTo>
                  <a:pt x="1450039" y="562609"/>
                </a:lnTo>
                <a:lnTo>
                  <a:pt x="1445436" y="566027"/>
                </a:lnTo>
                <a:lnTo>
                  <a:pt x="1445977" y="566419"/>
                </a:lnTo>
                <a:lnTo>
                  <a:pt x="1452237" y="566419"/>
                </a:lnTo>
                <a:lnTo>
                  <a:pt x="1453996" y="567689"/>
                </a:lnTo>
                <a:lnTo>
                  <a:pt x="1449670" y="567689"/>
                </a:lnTo>
                <a:lnTo>
                  <a:pt x="1448389" y="568959"/>
                </a:lnTo>
                <a:lnTo>
                  <a:pt x="1470823" y="568959"/>
                </a:lnTo>
                <a:lnTo>
                  <a:pt x="1460836" y="566419"/>
                </a:lnTo>
                <a:lnTo>
                  <a:pt x="1461306" y="563659"/>
                </a:lnTo>
                <a:lnTo>
                  <a:pt x="1461215" y="562717"/>
                </a:lnTo>
                <a:lnTo>
                  <a:pt x="1459052" y="560069"/>
                </a:lnTo>
                <a:lnTo>
                  <a:pt x="1633961" y="560069"/>
                </a:lnTo>
                <a:lnTo>
                  <a:pt x="1634999" y="558799"/>
                </a:lnTo>
                <a:close/>
              </a:path>
              <a:path w="1858645" h="582929">
                <a:moveTo>
                  <a:pt x="1479895" y="565285"/>
                </a:moveTo>
                <a:lnTo>
                  <a:pt x="1480187" y="566419"/>
                </a:lnTo>
                <a:lnTo>
                  <a:pt x="1486987" y="568959"/>
                </a:lnTo>
                <a:lnTo>
                  <a:pt x="1487001" y="567689"/>
                </a:lnTo>
                <a:lnTo>
                  <a:pt x="1488989" y="567689"/>
                </a:lnTo>
                <a:lnTo>
                  <a:pt x="1483061" y="566419"/>
                </a:lnTo>
                <a:lnTo>
                  <a:pt x="1479895" y="565285"/>
                </a:lnTo>
                <a:close/>
              </a:path>
              <a:path w="1858645" h="582929">
                <a:moveTo>
                  <a:pt x="1530588" y="565149"/>
                </a:moveTo>
                <a:lnTo>
                  <a:pt x="1531342" y="566198"/>
                </a:lnTo>
                <a:lnTo>
                  <a:pt x="1531395" y="566608"/>
                </a:lnTo>
                <a:lnTo>
                  <a:pt x="1530069" y="568959"/>
                </a:lnTo>
                <a:lnTo>
                  <a:pt x="1535302" y="567689"/>
                </a:lnTo>
                <a:lnTo>
                  <a:pt x="1539631" y="567689"/>
                </a:lnTo>
                <a:lnTo>
                  <a:pt x="1530588" y="565149"/>
                </a:lnTo>
                <a:close/>
              </a:path>
              <a:path w="1858645" h="582929">
                <a:moveTo>
                  <a:pt x="1537110" y="567689"/>
                </a:moveTo>
                <a:lnTo>
                  <a:pt x="1535302" y="567689"/>
                </a:lnTo>
                <a:lnTo>
                  <a:pt x="1536937" y="568959"/>
                </a:lnTo>
                <a:lnTo>
                  <a:pt x="1537110" y="567689"/>
                </a:lnTo>
                <a:close/>
              </a:path>
              <a:path w="1858645" h="582929">
                <a:moveTo>
                  <a:pt x="1604117" y="565149"/>
                </a:moveTo>
                <a:lnTo>
                  <a:pt x="1598427" y="568959"/>
                </a:lnTo>
                <a:lnTo>
                  <a:pt x="1660310" y="568959"/>
                </a:lnTo>
                <a:lnTo>
                  <a:pt x="1658223" y="567689"/>
                </a:lnTo>
                <a:lnTo>
                  <a:pt x="1605871" y="567689"/>
                </a:lnTo>
                <a:lnTo>
                  <a:pt x="1604117" y="565149"/>
                </a:lnTo>
                <a:close/>
              </a:path>
              <a:path w="1858645" h="582929">
                <a:moveTo>
                  <a:pt x="1661824" y="566419"/>
                </a:moveTo>
                <a:lnTo>
                  <a:pt x="1660310" y="568959"/>
                </a:lnTo>
                <a:lnTo>
                  <a:pt x="1667794" y="568959"/>
                </a:lnTo>
                <a:lnTo>
                  <a:pt x="1664474" y="567689"/>
                </a:lnTo>
                <a:lnTo>
                  <a:pt x="1661824" y="566419"/>
                </a:lnTo>
                <a:close/>
              </a:path>
              <a:path w="1858645" h="582929">
                <a:moveTo>
                  <a:pt x="1665575" y="565149"/>
                </a:moveTo>
                <a:lnTo>
                  <a:pt x="1667794" y="568959"/>
                </a:lnTo>
                <a:lnTo>
                  <a:pt x="1735458" y="568959"/>
                </a:lnTo>
                <a:lnTo>
                  <a:pt x="1739642" y="567689"/>
                </a:lnTo>
                <a:lnTo>
                  <a:pt x="1671622" y="567689"/>
                </a:lnTo>
                <a:lnTo>
                  <a:pt x="1665575" y="565149"/>
                </a:lnTo>
                <a:close/>
              </a:path>
              <a:path w="1858645" h="582929">
                <a:moveTo>
                  <a:pt x="1291807" y="566419"/>
                </a:moveTo>
                <a:lnTo>
                  <a:pt x="1290366" y="566419"/>
                </a:lnTo>
                <a:lnTo>
                  <a:pt x="1290132" y="567689"/>
                </a:lnTo>
                <a:lnTo>
                  <a:pt x="1293959" y="567689"/>
                </a:lnTo>
                <a:lnTo>
                  <a:pt x="1291807" y="566419"/>
                </a:lnTo>
                <a:close/>
              </a:path>
              <a:path w="1858645" h="582929">
                <a:moveTo>
                  <a:pt x="1298096" y="563879"/>
                </a:moveTo>
                <a:lnTo>
                  <a:pt x="1294208" y="563879"/>
                </a:lnTo>
                <a:lnTo>
                  <a:pt x="1294079" y="564440"/>
                </a:lnTo>
                <a:lnTo>
                  <a:pt x="1293959" y="567689"/>
                </a:lnTo>
                <a:lnTo>
                  <a:pt x="1295726" y="567689"/>
                </a:lnTo>
                <a:lnTo>
                  <a:pt x="1298367" y="565187"/>
                </a:lnTo>
                <a:lnTo>
                  <a:pt x="1298373" y="565013"/>
                </a:lnTo>
                <a:lnTo>
                  <a:pt x="1298096" y="563879"/>
                </a:lnTo>
                <a:close/>
              </a:path>
              <a:path w="1858645" h="582929">
                <a:moveTo>
                  <a:pt x="1317702" y="563879"/>
                </a:moveTo>
                <a:lnTo>
                  <a:pt x="1309404" y="563879"/>
                </a:lnTo>
                <a:lnTo>
                  <a:pt x="1311459" y="566419"/>
                </a:lnTo>
                <a:lnTo>
                  <a:pt x="1318025" y="567689"/>
                </a:lnTo>
                <a:lnTo>
                  <a:pt x="1319293" y="565285"/>
                </a:lnTo>
                <a:lnTo>
                  <a:pt x="1319185" y="565013"/>
                </a:lnTo>
                <a:lnTo>
                  <a:pt x="1317702" y="563879"/>
                </a:lnTo>
                <a:close/>
              </a:path>
              <a:path w="1858645" h="582929">
                <a:moveTo>
                  <a:pt x="1537869" y="565149"/>
                </a:moveTo>
                <a:lnTo>
                  <a:pt x="1537082" y="565149"/>
                </a:lnTo>
                <a:lnTo>
                  <a:pt x="1539563" y="567622"/>
                </a:lnTo>
                <a:lnTo>
                  <a:pt x="1539808" y="567689"/>
                </a:lnTo>
                <a:lnTo>
                  <a:pt x="1537869" y="565149"/>
                </a:lnTo>
                <a:close/>
              </a:path>
              <a:path w="1858645" h="582929">
                <a:moveTo>
                  <a:pt x="1557295" y="563879"/>
                </a:moveTo>
                <a:lnTo>
                  <a:pt x="1558138" y="565149"/>
                </a:lnTo>
                <a:lnTo>
                  <a:pt x="1558599" y="565149"/>
                </a:lnTo>
                <a:lnTo>
                  <a:pt x="1558796" y="566027"/>
                </a:lnTo>
                <a:lnTo>
                  <a:pt x="1558869" y="566250"/>
                </a:lnTo>
                <a:lnTo>
                  <a:pt x="1558982" y="566419"/>
                </a:lnTo>
                <a:lnTo>
                  <a:pt x="1558927" y="566608"/>
                </a:lnTo>
                <a:lnTo>
                  <a:pt x="1559170" y="567689"/>
                </a:lnTo>
                <a:lnTo>
                  <a:pt x="1562888" y="567689"/>
                </a:lnTo>
                <a:lnTo>
                  <a:pt x="1562774" y="566419"/>
                </a:lnTo>
                <a:lnTo>
                  <a:pt x="1558773" y="565149"/>
                </a:lnTo>
                <a:lnTo>
                  <a:pt x="1557295" y="563879"/>
                </a:lnTo>
                <a:close/>
              </a:path>
              <a:path w="1858645" h="582929">
                <a:moveTo>
                  <a:pt x="1625456" y="561339"/>
                </a:moveTo>
                <a:lnTo>
                  <a:pt x="1616885" y="561339"/>
                </a:lnTo>
                <a:lnTo>
                  <a:pt x="1616938" y="562471"/>
                </a:lnTo>
                <a:lnTo>
                  <a:pt x="1617059" y="562717"/>
                </a:lnTo>
                <a:lnTo>
                  <a:pt x="1618138" y="563731"/>
                </a:lnTo>
                <a:lnTo>
                  <a:pt x="1618209" y="564066"/>
                </a:lnTo>
                <a:lnTo>
                  <a:pt x="1617122" y="566419"/>
                </a:lnTo>
                <a:lnTo>
                  <a:pt x="1608023" y="567689"/>
                </a:lnTo>
                <a:lnTo>
                  <a:pt x="1658223" y="567689"/>
                </a:lnTo>
                <a:lnTo>
                  <a:pt x="1656135" y="566419"/>
                </a:lnTo>
                <a:lnTo>
                  <a:pt x="1639337" y="566419"/>
                </a:lnTo>
                <a:lnTo>
                  <a:pt x="1638003" y="565149"/>
                </a:lnTo>
                <a:lnTo>
                  <a:pt x="1625980" y="565149"/>
                </a:lnTo>
                <a:lnTo>
                  <a:pt x="1620610" y="562609"/>
                </a:lnTo>
                <a:lnTo>
                  <a:pt x="1624420" y="562609"/>
                </a:lnTo>
                <a:lnTo>
                  <a:pt x="1625456" y="561339"/>
                </a:lnTo>
                <a:close/>
              </a:path>
              <a:path w="1858645" h="582929">
                <a:moveTo>
                  <a:pt x="1677026" y="565013"/>
                </a:moveTo>
                <a:lnTo>
                  <a:pt x="1676759" y="565149"/>
                </a:lnTo>
                <a:lnTo>
                  <a:pt x="1671123" y="565149"/>
                </a:lnTo>
                <a:lnTo>
                  <a:pt x="1673334" y="566419"/>
                </a:lnTo>
                <a:lnTo>
                  <a:pt x="1671622" y="567689"/>
                </a:lnTo>
                <a:lnTo>
                  <a:pt x="1682431" y="567689"/>
                </a:lnTo>
                <a:lnTo>
                  <a:pt x="1676985" y="566419"/>
                </a:lnTo>
                <a:lnTo>
                  <a:pt x="1677026" y="565013"/>
                </a:lnTo>
                <a:close/>
              </a:path>
              <a:path w="1858645" h="582929">
                <a:moveTo>
                  <a:pt x="1708758" y="563879"/>
                </a:moveTo>
                <a:lnTo>
                  <a:pt x="1705514" y="565149"/>
                </a:lnTo>
                <a:lnTo>
                  <a:pt x="1703571" y="566419"/>
                </a:lnTo>
                <a:lnTo>
                  <a:pt x="1769496" y="566419"/>
                </a:lnTo>
                <a:lnTo>
                  <a:pt x="1773044" y="567689"/>
                </a:lnTo>
                <a:lnTo>
                  <a:pt x="1778105" y="566419"/>
                </a:lnTo>
                <a:lnTo>
                  <a:pt x="1777557" y="565149"/>
                </a:lnTo>
                <a:lnTo>
                  <a:pt x="1709599" y="565149"/>
                </a:lnTo>
                <a:lnTo>
                  <a:pt x="1708758" y="563879"/>
                </a:lnTo>
                <a:close/>
              </a:path>
              <a:path w="1858645" h="582929">
                <a:moveTo>
                  <a:pt x="1505009" y="566419"/>
                </a:moveTo>
                <a:lnTo>
                  <a:pt x="1504194" y="566419"/>
                </a:lnTo>
                <a:lnTo>
                  <a:pt x="1504820" y="566608"/>
                </a:lnTo>
                <a:lnTo>
                  <a:pt x="1505009" y="566419"/>
                </a:lnTo>
                <a:close/>
              </a:path>
              <a:path w="1858645" h="582929">
                <a:moveTo>
                  <a:pt x="1382078" y="565149"/>
                </a:moveTo>
                <a:lnTo>
                  <a:pt x="1381559" y="565149"/>
                </a:lnTo>
                <a:lnTo>
                  <a:pt x="1382357" y="566198"/>
                </a:lnTo>
                <a:lnTo>
                  <a:pt x="1383035" y="566419"/>
                </a:lnTo>
                <a:lnTo>
                  <a:pt x="1382078" y="565149"/>
                </a:lnTo>
                <a:close/>
              </a:path>
              <a:path w="1858645" h="582929">
                <a:moveTo>
                  <a:pt x="1390190" y="561339"/>
                </a:moveTo>
                <a:lnTo>
                  <a:pt x="1391639" y="566419"/>
                </a:lnTo>
                <a:lnTo>
                  <a:pt x="1397118" y="566419"/>
                </a:lnTo>
                <a:lnTo>
                  <a:pt x="1390190" y="561339"/>
                </a:lnTo>
                <a:close/>
              </a:path>
              <a:path w="1858645" h="582929">
                <a:moveTo>
                  <a:pt x="1395481" y="562609"/>
                </a:moveTo>
                <a:lnTo>
                  <a:pt x="1397118" y="566419"/>
                </a:lnTo>
                <a:lnTo>
                  <a:pt x="1415397" y="566419"/>
                </a:lnTo>
                <a:lnTo>
                  <a:pt x="1412218" y="563879"/>
                </a:lnTo>
                <a:lnTo>
                  <a:pt x="1398436" y="563879"/>
                </a:lnTo>
                <a:lnTo>
                  <a:pt x="1397736" y="563443"/>
                </a:lnTo>
                <a:lnTo>
                  <a:pt x="1395481" y="562609"/>
                </a:lnTo>
                <a:close/>
              </a:path>
              <a:path w="1858645" h="582929">
                <a:moveTo>
                  <a:pt x="1420788" y="564149"/>
                </a:moveTo>
                <a:lnTo>
                  <a:pt x="1415397" y="566419"/>
                </a:lnTo>
                <a:lnTo>
                  <a:pt x="1437549" y="566419"/>
                </a:lnTo>
                <a:lnTo>
                  <a:pt x="1439127" y="565149"/>
                </a:lnTo>
                <a:lnTo>
                  <a:pt x="1424746" y="565149"/>
                </a:lnTo>
                <a:lnTo>
                  <a:pt x="1420788" y="564149"/>
                </a:lnTo>
                <a:close/>
              </a:path>
              <a:path w="1858645" h="582929">
                <a:moveTo>
                  <a:pt x="1444227" y="565149"/>
                </a:moveTo>
                <a:lnTo>
                  <a:pt x="1437549" y="566419"/>
                </a:lnTo>
                <a:lnTo>
                  <a:pt x="1444908" y="566419"/>
                </a:lnTo>
                <a:lnTo>
                  <a:pt x="1445436" y="566027"/>
                </a:lnTo>
                <a:lnTo>
                  <a:pt x="1444227" y="565149"/>
                </a:lnTo>
                <a:close/>
              </a:path>
              <a:path w="1858645" h="582929">
                <a:moveTo>
                  <a:pt x="1499981" y="565149"/>
                </a:moveTo>
                <a:lnTo>
                  <a:pt x="1499966" y="566419"/>
                </a:lnTo>
                <a:lnTo>
                  <a:pt x="1504194" y="566419"/>
                </a:lnTo>
                <a:lnTo>
                  <a:pt x="1499981" y="565149"/>
                </a:lnTo>
                <a:close/>
              </a:path>
              <a:path w="1858645" h="582929">
                <a:moveTo>
                  <a:pt x="1509165" y="562609"/>
                </a:moveTo>
                <a:lnTo>
                  <a:pt x="1506287" y="562609"/>
                </a:lnTo>
                <a:lnTo>
                  <a:pt x="1504469" y="566419"/>
                </a:lnTo>
                <a:lnTo>
                  <a:pt x="1509148" y="566419"/>
                </a:lnTo>
                <a:lnTo>
                  <a:pt x="1509165" y="562609"/>
                </a:lnTo>
                <a:close/>
              </a:path>
              <a:path w="1858645" h="582929">
                <a:moveTo>
                  <a:pt x="1529494" y="562609"/>
                </a:moveTo>
                <a:lnTo>
                  <a:pt x="1520314" y="562609"/>
                </a:lnTo>
                <a:lnTo>
                  <a:pt x="1520675" y="563879"/>
                </a:lnTo>
                <a:lnTo>
                  <a:pt x="1514735" y="563879"/>
                </a:lnTo>
                <a:lnTo>
                  <a:pt x="1517657" y="566419"/>
                </a:lnTo>
                <a:lnTo>
                  <a:pt x="1520638" y="565187"/>
                </a:lnTo>
                <a:lnTo>
                  <a:pt x="1521657" y="563879"/>
                </a:lnTo>
                <a:lnTo>
                  <a:pt x="1529494" y="562609"/>
                </a:lnTo>
                <a:close/>
              </a:path>
              <a:path w="1858645" h="582929">
                <a:moveTo>
                  <a:pt x="1558870" y="566355"/>
                </a:moveTo>
                <a:close/>
              </a:path>
              <a:path w="1858645" h="582929">
                <a:moveTo>
                  <a:pt x="1566517" y="562609"/>
                </a:moveTo>
                <a:lnTo>
                  <a:pt x="1563264" y="563879"/>
                </a:lnTo>
                <a:lnTo>
                  <a:pt x="1562476" y="565013"/>
                </a:lnTo>
                <a:lnTo>
                  <a:pt x="1562443" y="565285"/>
                </a:lnTo>
                <a:lnTo>
                  <a:pt x="1562958" y="566419"/>
                </a:lnTo>
                <a:lnTo>
                  <a:pt x="1570385" y="566419"/>
                </a:lnTo>
                <a:lnTo>
                  <a:pt x="1570996" y="565149"/>
                </a:lnTo>
                <a:lnTo>
                  <a:pt x="1566548" y="565149"/>
                </a:lnTo>
                <a:lnTo>
                  <a:pt x="1566517" y="562609"/>
                </a:lnTo>
                <a:close/>
              </a:path>
              <a:path w="1858645" h="582929">
                <a:moveTo>
                  <a:pt x="1605630" y="561339"/>
                </a:moveTo>
                <a:lnTo>
                  <a:pt x="1590760" y="561339"/>
                </a:lnTo>
                <a:lnTo>
                  <a:pt x="1591254" y="566419"/>
                </a:lnTo>
                <a:lnTo>
                  <a:pt x="1603138" y="562609"/>
                </a:lnTo>
                <a:lnTo>
                  <a:pt x="1605630" y="561339"/>
                </a:lnTo>
                <a:close/>
              </a:path>
              <a:path w="1858645" h="582929">
                <a:moveTo>
                  <a:pt x="1608978" y="562728"/>
                </a:moveTo>
                <a:lnTo>
                  <a:pt x="1608407" y="562929"/>
                </a:lnTo>
                <a:lnTo>
                  <a:pt x="1609477" y="563817"/>
                </a:lnTo>
                <a:lnTo>
                  <a:pt x="1609597" y="564066"/>
                </a:lnTo>
                <a:lnTo>
                  <a:pt x="1610163" y="566419"/>
                </a:lnTo>
                <a:lnTo>
                  <a:pt x="1618296" y="563879"/>
                </a:lnTo>
                <a:lnTo>
                  <a:pt x="1608978" y="562728"/>
                </a:lnTo>
                <a:close/>
              </a:path>
              <a:path w="1858645" h="582929">
                <a:moveTo>
                  <a:pt x="1652381" y="560069"/>
                </a:moveTo>
                <a:lnTo>
                  <a:pt x="1641095" y="560069"/>
                </a:lnTo>
                <a:lnTo>
                  <a:pt x="1641486" y="561339"/>
                </a:lnTo>
                <a:lnTo>
                  <a:pt x="1644769" y="561339"/>
                </a:lnTo>
                <a:lnTo>
                  <a:pt x="1643544" y="562471"/>
                </a:lnTo>
                <a:lnTo>
                  <a:pt x="1643514" y="563251"/>
                </a:lnTo>
                <a:lnTo>
                  <a:pt x="1643871" y="565149"/>
                </a:lnTo>
                <a:lnTo>
                  <a:pt x="1639337" y="566419"/>
                </a:lnTo>
                <a:lnTo>
                  <a:pt x="1645207" y="566419"/>
                </a:lnTo>
                <a:lnTo>
                  <a:pt x="1644291" y="564149"/>
                </a:lnTo>
                <a:lnTo>
                  <a:pt x="1644305" y="563817"/>
                </a:lnTo>
                <a:lnTo>
                  <a:pt x="1646470" y="562717"/>
                </a:lnTo>
                <a:lnTo>
                  <a:pt x="1645908" y="562609"/>
                </a:lnTo>
                <a:lnTo>
                  <a:pt x="1647183" y="562609"/>
                </a:lnTo>
                <a:lnTo>
                  <a:pt x="1652381" y="560069"/>
                </a:lnTo>
                <a:close/>
              </a:path>
              <a:path w="1858645" h="582929">
                <a:moveTo>
                  <a:pt x="1692600" y="565187"/>
                </a:moveTo>
                <a:lnTo>
                  <a:pt x="1690217" y="566419"/>
                </a:lnTo>
                <a:lnTo>
                  <a:pt x="1695684" y="566419"/>
                </a:lnTo>
                <a:lnTo>
                  <a:pt x="1692600" y="565187"/>
                </a:lnTo>
                <a:close/>
              </a:path>
              <a:path w="1858645" h="582929">
                <a:moveTo>
                  <a:pt x="1780345" y="566250"/>
                </a:moveTo>
                <a:lnTo>
                  <a:pt x="1780305" y="566419"/>
                </a:lnTo>
                <a:lnTo>
                  <a:pt x="1780494" y="566419"/>
                </a:lnTo>
                <a:lnTo>
                  <a:pt x="1780345" y="566250"/>
                </a:lnTo>
                <a:close/>
              </a:path>
              <a:path w="1858645" h="582929">
                <a:moveTo>
                  <a:pt x="1558138" y="565149"/>
                </a:moveTo>
                <a:lnTo>
                  <a:pt x="1556788" y="565149"/>
                </a:lnTo>
                <a:lnTo>
                  <a:pt x="1558870" y="566355"/>
                </a:lnTo>
                <a:lnTo>
                  <a:pt x="1558835" y="566198"/>
                </a:lnTo>
                <a:lnTo>
                  <a:pt x="1558138" y="565149"/>
                </a:lnTo>
                <a:close/>
              </a:path>
              <a:path w="1858645" h="582929">
                <a:moveTo>
                  <a:pt x="1782062" y="562609"/>
                </a:moveTo>
                <a:lnTo>
                  <a:pt x="1777147" y="562609"/>
                </a:lnTo>
                <a:lnTo>
                  <a:pt x="1780345" y="566250"/>
                </a:lnTo>
                <a:lnTo>
                  <a:pt x="1780611" y="565149"/>
                </a:lnTo>
                <a:lnTo>
                  <a:pt x="1785920" y="565149"/>
                </a:lnTo>
                <a:lnTo>
                  <a:pt x="1784931" y="563879"/>
                </a:lnTo>
                <a:lnTo>
                  <a:pt x="1783052" y="563879"/>
                </a:lnTo>
                <a:lnTo>
                  <a:pt x="1782062" y="562609"/>
                </a:lnTo>
                <a:close/>
              </a:path>
              <a:path w="1858645" h="582929">
                <a:moveTo>
                  <a:pt x="1478073" y="562471"/>
                </a:moveTo>
                <a:lnTo>
                  <a:pt x="1476299" y="563659"/>
                </a:lnTo>
                <a:lnTo>
                  <a:pt x="1476646" y="563879"/>
                </a:lnTo>
                <a:lnTo>
                  <a:pt x="1475969" y="563879"/>
                </a:lnTo>
                <a:lnTo>
                  <a:pt x="1479895" y="565285"/>
                </a:lnTo>
                <a:lnTo>
                  <a:pt x="1479533" y="563879"/>
                </a:lnTo>
                <a:lnTo>
                  <a:pt x="1476646" y="563879"/>
                </a:lnTo>
                <a:lnTo>
                  <a:pt x="1476062" y="563817"/>
                </a:lnTo>
                <a:lnTo>
                  <a:pt x="1479517" y="563817"/>
                </a:lnTo>
                <a:lnTo>
                  <a:pt x="1479205" y="562609"/>
                </a:lnTo>
                <a:lnTo>
                  <a:pt x="1478073" y="562471"/>
                </a:lnTo>
                <a:close/>
              </a:path>
              <a:path w="1858645" h="582929">
                <a:moveTo>
                  <a:pt x="1692424" y="565108"/>
                </a:moveTo>
                <a:lnTo>
                  <a:pt x="1692600" y="565187"/>
                </a:lnTo>
                <a:lnTo>
                  <a:pt x="1692424" y="565108"/>
                </a:lnTo>
                <a:close/>
              </a:path>
              <a:path w="1858645" h="582929">
                <a:moveTo>
                  <a:pt x="1332847" y="554989"/>
                </a:moveTo>
                <a:lnTo>
                  <a:pt x="1245455" y="554989"/>
                </a:lnTo>
                <a:lnTo>
                  <a:pt x="1251733" y="556259"/>
                </a:lnTo>
                <a:lnTo>
                  <a:pt x="1262297" y="556259"/>
                </a:lnTo>
                <a:lnTo>
                  <a:pt x="1276897" y="558799"/>
                </a:lnTo>
                <a:lnTo>
                  <a:pt x="1282282" y="560069"/>
                </a:lnTo>
                <a:lnTo>
                  <a:pt x="1283738" y="563879"/>
                </a:lnTo>
                <a:lnTo>
                  <a:pt x="1290504" y="565149"/>
                </a:lnTo>
                <a:lnTo>
                  <a:pt x="1292486" y="562609"/>
                </a:lnTo>
                <a:lnTo>
                  <a:pt x="1289399" y="562609"/>
                </a:lnTo>
                <a:lnTo>
                  <a:pt x="1287618" y="561339"/>
                </a:lnTo>
                <a:lnTo>
                  <a:pt x="1288685" y="560069"/>
                </a:lnTo>
                <a:lnTo>
                  <a:pt x="1330933" y="560069"/>
                </a:lnTo>
                <a:lnTo>
                  <a:pt x="1326690" y="557529"/>
                </a:lnTo>
                <a:lnTo>
                  <a:pt x="1331890" y="557529"/>
                </a:lnTo>
                <a:lnTo>
                  <a:pt x="1332847" y="554989"/>
                </a:lnTo>
                <a:close/>
              </a:path>
              <a:path w="1858645" h="582929">
                <a:moveTo>
                  <a:pt x="1384495" y="563879"/>
                </a:moveTo>
                <a:lnTo>
                  <a:pt x="1381122" y="563879"/>
                </a:lnTo>
                <a:lnTo>
                  <a:pt x="1382078" y="565149"/>
                </a:lnTo>
                <a:lnTo>
                  <a:pt x="1384722" y="565149"/>
                </a:lnTo>
                <a:lnTo>
                  <a:pt x="1385272" y="564066"/>
                </a:lnTo>
                <a:lnTo>
                  <a:pt x="1384495" y="563879"/>
                </a:lnTo>
                <a:close/>
              </a:path>
              <a:path w="1858645" h="582929">
                <a:moveTo>
                  <a:pt x="1386642" y="564396"/>
                </a:moveTo>
                <a:lnTo>
                  <a:pt x="1388503" y="565149"/>
                </a:lnTo>
                <a:lnTo>
                  <a:pt x="1389773" y="565149"/>
                </a:lnTo>
                <a:lnTo>
                  <a:pt x="1386642" y="564396"/>
                </a:lnTo>
                <a:close/>
              </a:path>
              <a:path w="1858645" h="582929">
                <a:moveTo>
                  <a:pt x="1430986" y="561339"/>
                </a:moveTo>
                <a:lnTo>
                  <a:pt x="1428504" y="561348"/>
                </a:lnTo>
                <a:lnTo>
                  <a:pt x="1427184" y="562609"/>
                </a:lnTo>
                <a:lnTo>
                  <a:pt x="1421436" y="563879"/>
                </a:lnTo>
                <a:lnTo>
                  <a:pt x="1424746" y="565149"/>
                </a:lnTo>
                <a:lnTo>
                  <a:pt x="1430309" y="565149"/>
                </a:lnTo>
                <a:lnTo>
                  <a:pt x="1430055" y="564066"/>
                </a:lnTo>
                <a:lnTo>
                  <a:pt x="1430178" y="563443"/>
                </a:lnTo>
                <a:lnTo>
                  <a:pt x="1430986" y="561339"/>
                </a:lnTo>
                <a:close/>
              </a:path>
              <a:path w="1858645" h="582929">
                <a:moveTo>
                  <a:pt x="1434285" y="562811"/>
                </a:moveTo>
                <a:lnTo>
                  <a:pt x="1434473" y="563879"/>
                </a:lnTo>
                <a:lnTo>
                  <a:pt x="1433526" y="565149"/>
                </a:lnTo>
                <a:lnTo>
                  <a:pt x="1439127" y="565149"/>
                </a:lnTo>
                <a:lnTo>
                  <a:pt x="1440705" y="563879"/>
                </a:lnTo>
                <a:lnTo>
                  <a:pt x="1434285" y="562811"/>
                </a:lnTo>
                <a:close/>
              </a:path>
              <a:path w="1858645" h="582929">
                <a:moveTo>
                  <a:pt x="1461651" y="563251"/>
                </a:moveTo>
                <a:lnTo>
                  <a:pt x="1461814" y="563879"/>
                </a:lnTo>
                <a:lnTo>
                  <a:pt x="1464467" y="565149"/>
                </a:lnTo>
                <a:lnTo>
                  <a:pt x="1465036" y="563879"/>
                </a:lnTo>
                <a:lnTo>
                  <a:pt x="1462164" y="563879"/>
                </a:lnTo>
                <a:lnTo>
                  <a:pt x="1461651" y="563251"/>
                </a:lnTo>
                <a:close/>
              </a:path>
              <a:path w="1858645" h="582929">
                <a:moveTo>
                  <a:pt x="1552401" y="562609"/>
                </a:moveTo>
                <a:lnTo>
                  <a:pt x="1529494" y="562609"/>
                </a:lnTo>
                <a:lnTo>
                  <a:pt x="1529859" y="563879"/>
                </a:lnTo>
                <a:lnTo>
                  <a:pt x="1528965" y="565149"/>
                </a:lnTo>
                <a:lnTo>
                  <a:pt x="1536216" y="563879"/>
                </a:lnTo>
                <a:lnTo>
                  <a:pt x="1548259" y="563879"/>
                </a:lnTo>
                <a:lnTo>
                  <a:pt x="1552161" y="563498"/>
                </a:lnTo>
                <a:lnTo>
                  <a:pt x="1552401" y="562609"/>
                </a:lnTo>
                <a:close/>
              </a:path>
              <a:path w="1858645" h="582929">
                <a:moveTo>
                  <a:pt x="1539965" y="563879"/>
                </a:moveTo>
                <a:lnTo>
                  <a:pt x="1536899" y="563879"/>
                </a:lnTo>
                <a:lnTo>
                  <a:pt x="1537869" y="565149"/>
                </a:lnTo>
                <a:lnTo>
                  <a:pt x="1540154" y="565149"/>
                </a:lnTo>
                <a:lnTo>
                  <a:pt x="1539965" y="563879"/>
                </a:lnTo>
                <a:close/>
              </a:path>
              <a:path w="1858645" h="582929">
                <a:moveTo>
                  <a:pt x="1553679" y="563349"/>
                </a:moveTo>
                <a:lnTo>
                  <a:pt x="1552161" y="563498"/>
                </a:lnTo>
                <a:lnTo>
                  <a:pt x="1551716" y="565149"/>
                </a:lnTo>
                <a:lnTo>
                  <a:pt x="1556788" y="565149"/>
                </a:lnTo>
                <a:lnTo>
                  <a:pt x="1553679" y="563349"/>
                </a:lnTo>
                <a:close/>
              </a:path>
              <a:path w="1858645" h="582929">
                <a:moveTo>
                  <a:pt x="1570391" y="564185"/>
                </a:moveTo>
                <a:lnTo>
                  <a:pt x="1566548" y="565149"/>
                </a:lnTo>
                <a:lnTo>
                  <a:pt x="1570996" y="565149"/>
                </a:lnTo>
                <a:lnTo>
                  <a:pt x="1571337" y="564440"/>
                </a:lnTo>
                <a:lnTo>
                  <a:pt x="1570391" y="564185"/>
                </a:lnTo>
                <a:close/>
              </a:path>
              <a:path w="1858645" h="582929">
                <a:moveTo>
                  <a:pt x="1575579" y="563879"/>
                </a:moveTo>
                <a:lnTo>
                  <a:pt x="1571607" y="563879"/>
                </a:lnTo>
                <a:lnTo>
                  <a:pt x="1571337" y="564440"/>
                </a:lnTo>
                <a:lnTo>
                  <a:pt x="1573971" y="565149"/>
                </a:lnTo>
                <a:lnTo>
                  <a:pt x="1575579" y="563879"/>
                </a:lnTo>
                <a:close/>
              </a:path>
              <a:path w="1858645" h="582929">
                <a:moveTo>
                  <a:pt x="1635334" y="562609"/>
                </a:moveTo>
                <a:lnTo>
                  <a:pt x="1625980" y="565149"/>
                </a:lnTo>
                <a:lnTo>
                  <a:pt x="1638003" y="565149"/>
                </a:lnTo>
                <a:lnTo>
                  <a:pt x="1635334" y="562609"/>
                </a:lnTo>
                <a:close/>
              </a:path>
              <a:path w="1858645" h="582929">
                <a:moveTo>
                  <a:pt x="1676910" y="563879"/>
                </a:moveTo>
                <a:lnTo>
                  <a:pt x="1667595" y="565149"/>
                </a:lnTo>
                <a:lnTo>
                  <a:pt x="1676759" y="565149"/>
                </a:lnTo>
                <a:lnTo>
                  <a:pt x="1676910" y="563879"/>
                </a:lnTo>
                <a:close/>
              </a:path>
              <a:path w="1858645" h="582929">
                <a:moveTo>
                  <a:pt x="1712550" y="562609"/>
                </a:moveTo>
                <a:lnTo>
                  <a:pt x="1709295" y="563879"/>
                </a:lnTo>
                <a:lnTo>
                  <a:pt x="1712451" y="563879"/>
                </a:lnTo>
                <a:lnTo>
                  <a:pt x="1712690" y="565149"/>
                </a:lnTo>
                <a:lnTo>
                  <a:pt x="1725090" y="565149"/>
                </a:lnTo>
                <a:lnTo>
                  <a:pt x="1712550" y="562609"/>
                </a:lnTo>
                <a:close/>
              </a:path>
              <a:path w="1858645" h="582929">
                <a:moveTo>
                  <a:pt x="1731416" y="562609"/>
                </a:moveTo>
                <a:lnTo>
                  <a:pt x="1727567" y="562609"/>
                </a:lnTo>
                <a:lnTo>
                  <a:pt x="1735587" y="565149"/>
                </a:lnTo>
                <a:lnTo>
                  <a:pt x="1742810" y="565149"/>
                </a:lnTo>
                <a:lnTo>
                  <a:pt x="1742178" y="563879"/>
                </a:lnTo>
                <a:lnTo>
                  <a:pt x="1735898" y="563879"/>
                </a:lnTo>
                <a:lnTo>
                  <a:pt x="1731416" y="562609"/>
                </a:lnTo>
                <a:close/>
              </a:path>
              <a:path w="1858645" h="582929">
                <a:moveTo>
                  <a:pt x="1751773" y="563659"/>
                </a:moveTo>
                <a:lnTo>
                  <a:pt x="1750256" y="563879"/>
                </a:lnTo>
                <a:lnTo>
                  <a:pt x="1751237" y="565149"/>
                </a:lnTo>
                <a:lnTo>
                  <a:pt x="1751773" y="563659"/>
                </a:lnTo>
                <a:close/>
              </a:path>
              <a:path w="1858645" h="582929">
                <a:moveTo>
                  <a:pt x="1758986" y="562609"/>
                </a:moveTo>
                <a:lnTo>
                  <a:pt x="1756265" y="563005"/>
                </a:lnTo>
                <a:lnTo>
                  <a:pt x="1757238" y="563879"/>
                </a:lnTo>
                <a:lnTo>
                  <a:pt x="1752084" y="563879"/>
                </a:lnTo>
                <a:lnTo>
                  <a:pt x="1752183" y="565149"/>
                </a:lnTo>
                <a:lnTo>
                  <a:pt x="1770939" y="565149"/>
                </a:lnTo>
                <a:lnTo>
                  <a:pt x="1758986" y="562609"/>
                </a:lnTo>
                <a:close/>
              </a:path>
              <a:path w="1858645" h="582929">
                <a:moveTo>
                  <a:pt x="1775914" y="561339"/>
                </a:moveTo>
                <a:lnTo>
                  <a:pt x="1772692" y="562609"/>
                </a:lnTo>
                <a:lnTo>
                  <a:pt x="1767441" y="563879"/>
                </a:lnTo>
                <a:lnTo>
                  <a:pt x="1775567" y="563879"/>
                </a:lnTo>
                <a:lnTo>
                  <a:pt x="1770939" y="565149"/>
                </a:lnTo>
                <a:lnTo>
                  <a:pt x="1777557" y="565149"/>
                </a:lnTo>
                <a:lnTo>
                  <a:pt x="1775914" y="561339"/>
                </a:lnTo>
                <a:close/>
              </a:path>
              <a:path w="1858645" h="582929">
                <a:moveTo>
                  <a:pt x="1690043" y="563879"/>
                </a:moveTo>
                <a:lnTo>
                  <a:pt x="1685126" y="563879"/>
                </a:lnTo>
                <a:lnTo>
                  <a:pt x="1692424" y="565108"/>
                </a:lnTo>
                <a:lnTo>
                  <a:pt x="1690043" y="563879"/>
                </a:lnTo>
                <a:close/>
              </a:path>
              <a:path w="1858645" h="582929">
                <a:moveTo>
                  <a:pt x="1679244" y="563879"/>
                </a:moveTo>
                <a:lnTo>
                  <a:pt x="1677060" y="563879"/>
                </a:lnTo>
                <a:lnTo>
                  <a:pt x="1677026" y="565013"/>
                </a:lnTo>
                <a:lnTo>
                  <a:pt x="1679244" y="563879"/>
                </a:lnTo>
                <a:close/>
              </a:path>
              <a:path w="1858645" h="582929">
                <a:moveTo>
                  <a:pt x="1571607" y="563879"/>
                </a:moveTo>
                <a:lnTo>
                  <a:pt x="1570391" y="564185"/>
                </a:lnTo>
                <a:lnTo>
                  <a:pt x="1571337" y="564440"/>
                </a:lnTo>
                <a:lnTo>
                  <a:pt x="1571607" y="563879"/>
                </a:lnTo>
                <a:close/>
              </a:path>
              <a:path w="1858645" h="582929">
                <a:moveTo>
                  <a:pt x="1385366" y="563879"/>
                </a:moveTo>
                <a:lnTo>
                  <a:pt x="1385272" y="564066"/>
                </a:lnTo>
                <a:lnTo>
                  <a:pt x="1386642" y="564396"/>
                </a:lnTo>
                <a:lnTo>
                  <a:pt x="1385366" y="563879"/>
                </a:lnTo>
                <a:close/>
              </a:path>
              <a:path w="1858645" h="582929">
                <a:moveTo>
                  <a:pt x="1590760" y="561339"/>
                </a:moveTo>
                <a:lnTo>
                  <a:pt x="1573898" y="561339"/>
                </a:lnTo>
                <a:lnTo>
                  <a:pt x="1576654" y="562609"/>
                </a:lnTo>
                <a:lnTo>
                  <a:pt x="1569258" y="563879"/>
                </a:lnTo>
                <a:lnTo>
                  <a:pt x="1570391" y="564185"/>
                </a:lnTo>
                <a:lnTo>
                  <a:pt x="1571607" y="563879"/>
                </a:lnTo>
                <a:lnTo>
                  <a:pt x="1575579" y="563879"/>
                </a:lnTo>
                <a:lnTo>
                  <a:pt x="1577187" y="562609"/>
                </a:lnTo>
                <a:lnTo>
                  <a:pt x="1582821" y="562609"/>
                </a:lnTo>
                <a:lnTo>
                  <a:pt x="1590760" y="561339"/>
                </a:lnTo>
                <a:close/>
              </a:path>
              <a:path w="1858645" h="582929">
                <a:moveTo>
                  <a:pt x="1414697" y="562609"/>
                </a:moveTo>
                <a:lnTo>
                  <a:pt x="1420788" y="564149"/>
                </a:lnTo>
                <a:lnTo>
                  <a:pt x="1421428" y="563879"/>
                </a:lnTo>
                <a:lnTo>
                  <a:pt x="1414697" y="562609"/>
                </a:lnTo>
                <a:close/>
              </a:path>
              <a:path w="1858645" h="582929">
                <a:moveTo>
                  <a:pt x="1397736" y="563443"/>
                </a:moveTo>
                <a:lnTo>
                  <a:pt x="1398436" y="563879"/>
                </a:lnTo>
                <a:lnTo>
                  <a:pt x="1398515" y="563731"/>
                </a:lnTo>
                <a:lnTo>
                  <a:pt x="1397736" y="563443"/>
                </a:lnTo>
                <a:close/>
              </a:path>
              <a:path w="1858645" h="582929">
                <a:moveTo>
                  <a:pt x="1398570" y="563751"/>
                </a:moveTo>
                <a:lnTo>
                  <a:pt x="1398436" y="563879"/>
                </a:lnTo>
                <a:lnTo>
                  <a:pt x="1398916" y="563879"/>
                </a:lnTo>
                <a:lnTo>
                  <a:pt x="1398570" y="563751"/>
                </a:lnTo>
                <a:close/>
              </a:path>
              <a:path w="1858645" h="582929">
                <a:moveTo>
                  <a:pt x="1385975" y="554122"/>
                </a:moveTo>
                <a:lnTo>
                  <a:pt x="1386141" y="555151"/>
                </a:lnTo>
                <a:lnTo>
                  <a:pt x="1390122" y="557529"/>
                </a:lnTo>
                <a:lnTo>
                  <a:pt x="1397306" y="557529"/>
                </a:lnTo>
                <a:lnTo>
                  <a:pt x="1399432" y="560069"/>
                </a:lnTo>
                <a:lnTo>
                  <a:pt x="1399846" y="561339"/>
                </a:lnTo>
                <a:lnTo>
                  <a:pt x="1404282" y="561348"/>
                </a:lnTo>
                <a:lnTo>
                  <a:pt x="1404702" y="562609"/>
                </a:lnTo>
                <a:lnTo>
                  <a:pt x="1400084" y="562609"/>
                </a:lnTo>
                <a:lnTo>
                  <a:pt x="1398916" y="563879"/>
                </a:lnTo>
                <a:lnTo>
                  <a:pt x="1412218" y="563879"/>
                </a:lnTo>
                <a:lnTo>
                  <a:pt x="1409039" y="561339"/>
                </a:lnTo>
                <a:lnTo>
                  <a:pt x="1405437" y="557529"/>
                </a:lnTo>
                <a:lnTo>
                  <a:pt x="1414289" y="554989"/>
                </a:lnTo>
                <a:lnTo>
                  <a:pt x="1390784" y="554989"/>
                </a:lnTo>
                <a:lnTo>
                  <a:pt x="1385975" y="554122"/>
                </a:lnTo>
                <a:close/>
              </a:path>
              <a:path w="1858645" h="582929">
                <a:moveTo>
                  <a:pt x="1573898" y="561339"/>
                </a:moveTo>
                <a:lnTo>
                  <a:pt x="1496433" y="561339"/>
                </a:lnTo>
                <a:lnTo>
                  <a:pt x="1499266" y="563879"/>
                </a:lnTo>
                <a:lnTo>
                  <a:pt x="1497850" y="562609"/>
                </a:lnTo>
                <a:lnTo>
                  <a:pt x="1561244" y="562609"/>
                </a:lnTo>
                <a:lnTo>
                  <a:pt x="1573898" y="561339"/>
                </a:lnTo>
                <a:close/>
              </a:path>
              <a:path w="1858645" h="582929">
                <a:moveTo>
                  <a:pt x="1515997" y="562609"/>
                </a:moveTo>
                <a:lnTo>
                  <a:pt x="1509165" y="562609"/>
                </a:lnTo>
                <a:lnTo>
                  <a:pt x="1514913" y="563879"/>
                </a:lnTo>
                <a:lnTo>
                  <a:pt x="1515997" y="562609"/>
                </a:lnTo>
                <a:close/>
              </a:path>
              <a:path w="1858645" h="582929">
                <a:moveTo>
                  <a:pt x="1616885" y="561339"/>
                </a:moveTo>
                <a:lnTo>
                  <a:pt x="1605630" y="561339"/>
                </a:lnTo>
                <a:lnTo>
                  <a:pt x="1606402" y="562609"/>
                </a:lnTo>
                <a:lnTo>
                  <a:pt x="1602976" y="563879"/>
                </a:lnTo>
                <a:lnTo>
                  <a:pt x="1605710" y="563879"/>
                </a:lnTo>
                <a:lnTo>
                  <a:pt x="1608407" y="562929"/>
                </a:lnTo>
                <a:lnTo>
                  <a:pt x="1608023" y="562609"/>
                </a:lnTo>
                <a:lnTo>
                  <a:pt x="1609313" y="562609"/>
                </a:lnTo>
                <a:lnTo>
                  <a:pt x="1616885" y="561339"/>
                </a:lnTo>
                <a:close/>
              </a:path>
              <a:path w="1858645" h="582929">
                <a:moveTo>
                  <a:pt x="1658908" y="558799"/>
                </a:moveTo>
                <a:lnTo>
                  <a:pt x="1634999" y="558799"/>
                </a:lnTo>
                <a:lnTo>
                  <a:pt x="1638517" y="563879"/>
                </a:lnTo>
                <a:lnTo>
                  <a:pt x="1641095" y="560069"/>
                </a:lnTo>
                <a:lnTo>
                  <a:pt x="1657868" y="560069"/>
                </a:lnTo>
                <a:lnTo>
                  <a:pt x="1658908" y="558799"/>
                </a:lnTo>
                <a:close/>
              </a:path>
              <a:path w="1858645" h="582929">
                <a:moveTo>
                  <a:pt x="1646683" y="562609"/>
                </a:moveTo>
                <a:lnTo>
                  <a:pt x="1646470" y="562717"/>
                </a:lnTo>
                <a:lnTo>
                  <a:pt x="1652532" y="563879"/>
                </a:lnTo>
                <a:lnTo>
                  <a:pt x="1646683" y="562609"/>
                </a:lnTo>
                <a:close/>
              </a:path>
              <a:path w="1858645" h="582929">
                <a:moveTo>
                  <a:pt x="1684272" y="561339"/>
                </a:moveTo>
                <a:lnTo>
                  <a:pt x="1679244" y="563879"/>
                </a:lnTo>
                <a:lnTo>
                  <a:pt x="1683854" y="563879"/>
                </a:lnTo>
                <a:lnTo>
                  <a:pt x="1686166" y="562609"/>
                </a:lnTo>
                <a:lnTo>
                  <a:pt x="1685220" y="562609"/>
                </a:lnTo>
                <a:lnTo>
                  <a:pt x="1684272" y="561339"/>
                </a:lnTo>
                <a:close/>
              </a:path>
              <a:path w="1858645" h="582929">
                <a:moveTo>
                  <a:pt x="1708713" y="560069"/>
                </a:moveTo>
                <a:lnTo>
                  <a:pt x="1703054" y="560069"/>
                </a:lnTo>
                <a:lnTo>
                  <a:pt x="1703493" y="561348"/>
                </a:lnTo>
                <a:lnTo>
                  <a:pt x="1701454" y="563879"/>
                </a:lnTo>
                <a:lnTo>
                  <a:pt x="1706887" y="563879"/>
                </a:lnTo>
                <a:lnTo>
                  <a:pt x="1707121" y="562929"/>
                </a:lnTo>
                <a:lnTo>
                  <a:pt x="1707117" y="562471"/>
                </a:lnTo>
                <a:lnTo>
                  <a:pt x="1706440" y="561339"/>
                </a:lnTo>
                <a:lnTo>
                  <a:pt x="1708776" y="561339"/>
                </a:lnTo>
                <a:lnTo>
                  <a:pt x="1708713" y="560069"/>
                </a:lnTo>
                <a:close/>
              </a:path>
              <a:path w="1858645" h="582929">
                <a:moveTo>
                  <a:pt x="1741741" y="560069"/>
                </a:moveTo>
                <a:lnTo>
                  <a:pt x="1735898" y="563879"/>
                </a:lnTo>
                <a:lnTo>
                  <a:pt x="1742178" y="563879"/>
                </a:lnTo>
                <a:lnTo>
                  <a:pt x="1740913" y="561339"/>
                </a:lnTo>
                <a:lnTo>
                  <a:pt x="1744096" y="561339"/>
                </a:lnTo>
                <a:lnTo>
                  <a:pt x="1741741" y="560069"/>
                </a:lnTo>
                <a:close/>
              </a:path>
              <a:path w="1858645" h="582929">
                <a:moveTo>
                  <a:pt x="1627969" y="560069"/>
                </a:moveTo>
                <a:lnTo>
                  <a:pt x="1463340" y="560069"/>
                </a:lnTo>
                <a:lnTo>
                  <a:pt x="1464710" y="562609"/>
                </a:lnTo>
                <a:lnTo>
                  <a:pt x="1476062" y="563817"/>
                </a:lnTo>
                <a:lnTo>
                  <a:pt x="1476191" y="563731"/>
                </a:lnTo>
                <a:lnTo>
                  <a:pt x="1468854" y="561339"/>
                </a:lnTo>
                <a:lnTo>
                  <a:pt x="1625456" y="561339"/>
                </a:lnTo>
                <a:lnTo>
                  <a:pt x="1627969" y="560069"/>
                </a:lnTo>
                <a:close/>
              </a:path>
              <a:path w="1858645" h="582929">
                <a:moveTo>
                  <a:pt x="1392535" y="560201"/>
                </a:moveTo>
                <a:lnTo>
                  <a:pt x="1397736" y="563443"/>
                </a:lnTo>
                <a:lnTo>
                  <a:pt x="1398570" y="563751"/>
                </a:lnTo>
                <a:lnTo>
                  <a:pt x="1401090" y="561339"/>
                </a:lnTo>
                <a:lnTo>
                  <a:pt x="1396113" y="561339"/>
                </a:lnTo>
                <a:lnTo>
                  <a:pt x="1392535" y="560201"/>
                </a:lnTo>
                <a:close/>
              </a:path>
              <a:path w="1858645" h="582929">
                <a:moveTo>
                  <a:pt x="1755824" y="562609"/>
                </a:moveTo>
                <a:lnTo>
                  <a:pt x="1752151" y="562609"/>
                </a:lnTo>
                <a:lnTo>
                  <a:pt x="1751773" y="563659"/>
                </a:lnTo>
                <a:lnTo>
                  <a:pt x="1756265" y="563005"/>
                </a:lnTo>
                <a:lnTo>
                  <a:pt x="1755824" y="562609"/>
                </a:lnTo>
                <a:close/>
              </a:path>
              <a:path w="1858645" h="582929">
                <a:moveTo>
                  <a:pt x="1552401" y="562609"/>
                </a:moveTo>
                <a:lnTo>
                  <a:pt x="1552161" y="563498"/>
                </a:lnTo>
                <a:lnTo>
                  <a:pt x="1553679" y="563349"/>
                </a:lnTo>
                <a:lnTo>
                  <a:pt x="1552401" y="562609"/>
                </a:lnTo>
                <a:close/>
              </a:path>
              <a:path w="1858645" h="582929">
                <a:moveTo>
                  <a:pt x="1561244" y="562609"/>
                </a:moveTo>
                <a:lnTo>
                  <a:pt x="1552401" y="562609"/>
                </a:lnTo>
                <a:lnTo>
                  <a:pt x="1553679" y="563349"/>
                </a:lnTo>
                <a:lnTo>
                  <a:pt x="1561244" y="562609"/>
                </a:lnTo>
                <a:close/>
              </a:path>
              <a:path w="1858645" h="582929">
                <a:moveTo>
                  <a:pt x="1461485" y="562609"/>
                </a:moveTo>
                <a:lnTo>
                  <a:pt x="1461450" y="563005"/>
                </a:lnTo>
                <a:lnTo>
                  <a:pt x="1461651" y="563251"/>
                </a:lnTo>
                <a:lnTo>
                  <a:pt x="1461485" y="562609"/>
                </a:lnTo>
                <a:close/>
              </a:path>
              <a:path w="1858645" h="582929">
                <a:moveTo>
                  <a:pt x="1608023" y="562609"/>
                </a:moveTo>
                <a:lnTo>
                  <a:pt x="1608407" y="562929"/>
                </a:lnTo>
                <a:lnTo>
                  <a:pt x="1608978" y="562728"/>
                </a:lnTo>
                <a:lnTo>
                  <a:pt x="1608023" y="562609"/>
                </a:lnTo>
                <a:close/>
              </a:path>
              <a:path w="1858645" h="582929">
                <a:moveTo>
                  <a:pt x="1434028" y="561348"/>
                </a:moveTo>
                <a:lnTo>
                  <a:pt x="1433075" y="562609"/>
                </a:lnTo>
                <a:lnTo>
                  <a:pt x="1434285" y="562811"/>
                </a:lnTo>
                <a:lnTo>
                  <a:pt x="1434028" y="561348"/>
                </a:lnTo>
                <a:close/>
              </a:path>
              <a:path w="1858645" h="582929">
                <a:moveTo>
                  <a:pt x="1609313" y="562609"/>
                </a:moveTo>
                <a:lnTo>
                  <a:pt x="1608023" y="562609"/>
                </a:lnTo>
                <a:lnTo>
                  <a:pt x="1608978" y="562728"/>
                </a:lnTo>
                <a:lnTo>
                  <a:pt x="1609313" y="562609"/>
                </a:lnTo>
                <a:close/>
              </a:path>
              <a:path w="1858645" h="582929">
                <a:moveTo>
                  <a:pt x="1371964" y="560069"/>
                </a:moveTo>
                <a:lnTo>
                  <a:pt x="1369189" y="560069"/>
                </a:lnTo>
                <a:lnTo>
                  <a:pt x="1368100" y="560494"/>
                </a:lnTo>
                <a:lnTo>
                  <a:pt x="1373769" y="562609"/>
                </a:lnTo>
                <a:lnTo>
                  <a:pt x="1373841" y="561339"/>
                </a:lnTo>
                <a:lnTo>
                  <a:pt x="1372261" y="561339"/>
                </a:lnTo>
                <a:lnTo>
                  <a:pt x="1371964" y="560069"/>
                </a:lnTo>
                <a:close/>
              </a:path>
              <a:path w="1858645" h="582929">
                <a:moveTo>
                  <a:pt x="1496433" y="561339"/>
                </a:moveTo>
                <a:lnTo>
                  <a:pt x="1479763" y="561339"/>
                </a:lnTo>
                <a:lnTo>
                  <a:pt x="1485464" y="562609"/>
                </a:lnTo>
                <a:lnTo>
                  <a:pt x="1490861" y="562609"/>
                </a:lnTo>
                <a:lnTo>
                  <a:pt x="1496433" y="561339"/>
                </a:lnTo>
                <a:close/>
              </a:path>
              <a:path w="1858645" h="582929">
                <a:moveTo>
                  <a:pt x="1633961" y="560069"/>
                </a:moveTo>
                <a:lnTo>
                  <a:pt x="1627969" y="560069"/>
                </a:lnTo>
                <a:lnTo>
                  <a:pt x="1632557" y="561339"/>
                </a:lnTo>
                <a:lnTo>
                  <a:pt x="1629124" y="562609"/>
                </a:lnTo>
                <a:lnTo>
                  <a:pt x="1631885" y="562609"/>
                </a:lnTo>
                <a:lnTo>
                  <a:pt x="1633961" y="560069"/>
                </a:lnTo>
                <a:close/>
              </a:path>
              <a:path w="1858645" h="582929">
                <a:moveTo>
                  <a:pt x="1657868" y="560069"/>
                </a:moveTo>
                <a:lnTo>
                  <a:pt x="1654573" y="560069"/>
                </a:lnTo>
                <a:lnTo>
                  <a:pt x="1653908" y="561348"/>
                </a:lnTo>
                <a:lnTo>
                  <a:pt x="1654315" y="562609"/>
                </a:lnTo>
                <a:lnTo>
                  <a:pt x="1655787" y="562609"/>
                </a:lnTo>
                <a:lnTo>
                  <a:pt x="1657868" y="560069"/>
                </a:lnTo>
                <a:close/>
              </a:path>
              <a:path w="1858645" h="582929">
                <a:moveTo>
                  <a:pt x="1683002" y="560069"/>
                </a:moveTo>
                <a:lnTo>
                  <a:pt x="1675004" y="560069"/>
                </a:lnTo>
                <a:lnTo>
                  <a:pt x="1676779" y="562609"/>
                </a:lnTo>
                <a:lnTo>
                  <a:pt x="1682938" y="561348"/>
                </a:lnTo>
                <a:lnTo>
                  <a:pt x="1683002" y="560069"/>
                </a:lnTo>
                <a:close/>
              </a:path>
              <a:path w="1858645" h="582929">
                <a:moveTo>
                  <a:pt x="1745690" y="562200"/>
                </a:moveTo>
                <a:lnTo>
                  <a:pt x="1746450" y="562609"/>
                </a:lnTo>
                <a:lnTo>
                  <a:pt x="1747967" y="562609"/>
                </a:lnTo>
                <a:lnTo>
                  <a:pt x="1745690" y="562200"/>
                </a:lnTo>
                <a:close/>
              </a:path>
              <a:path w="1858645" h="582929">
                <a:moveTo>
                  <a:pt x="1479763" y="561339"/>
                </a:moveTo>
                <a:lnTo>
                  <a:pt x="1468854" y="561339"/>
                </a:lnTo>
                <a:lnTo>
                  <a:pt x="1478073" y="562471"/>
                </a:lnTo>
                <a:lnTo>
                  <a:pt x="1479763" y="561339"/>
                </a:lnTo>
                <a:close/>
              </a:path>
              <a:path w="1858645" h="582929">
                <a:moveTo>
                  <a:pt x="1744096" y="561339"/>
                </a:moveTo>
                <a:lnTo>
                  <a:pt x="1740913" y="561339"/>
                </a:lnTo>
                <a:lnTo>
                  <a:pt x="1745690" y="562200"/>
                </a:lnTo>
                <a:lnTo>
                  <a:pt x="1744096" y="561339"/>
                </a:lnTo>
                <a:close/>
              </a:path>
              <a:path w="1858645" h="582929">
                <a:moveTo>
                  <a:pt x="1421823" y="559378"/>
                </a:moveTo>
                <a:lnTo>
                  <a:pt x="1420571" y="560069"/>
                </a:lnTo>
                <a:lnTo>
                  <a:pt x="1428009" y="561339"/>
                </a:lnTo>
                <a:lnTo>
                  <a:pt x="1434034" y="561339"/>
                </a:lnTo>
                <a:lnTo>
                  <a:pt x="1434994" y="560069"/>
                </a:lnTo>
                <a:lnTo>
                  <a:pt x="1422369" y="560069"/>
                </a:lnTo>
                <a:lnTo>
                  <a:pt x="1421823" y="559378"/>
                </a:lnTo>
                <a:close/>
              </a:path>
              <a:path w="1858645" h="582929">
                <a:moveTo>
                  <a:pt x="1376645" y="561156"/>
                </a:moveTo>
                <a:lnTo>
                  <a:pt x="1376358" y="561339"/>
                </a:lnTo>
                <a:lnTo>
                  <a:pt x="1377074" y="561339"/>
                </a:lnTo>
                <a:lnTo>
                  <a:pt x="1376645" y="561156"/>
                </a:lnTo>
                <a:close/>
              </a:path>
              <a:path w="1858645" h="582929">
                <a:moveTo>
                  <a:pt x="1377274" y="560753"/>
                </a:moveTo>
                <a:lnTo>
                  <a:pt x="1376645" y="561156"/>
                </a:lnTo>
                <a:lnTo>
                  <a:pt x="1377074" y="561339"/>
                </a:lnTo>
                <a:lnTo>
                  <a:pt x="1377274" y="560753"/>
                </a:lnTo>
                <a:close/>
              </a:path>
              <a:path w="1858645" h="582929">
                <a:moveTo>
                  <a:pt x="1381134" y="556259"/>
                </a:moveTo>
                <a:lnTo>
                  <a:pt x="1374263" y="556259"/>
                </a:lnTo>
                <a:lnTo>
                  <a:pt x="1382311" y="557529"/>
                </a:lnTo>
                <a:lnTo>
                  <a:pt x="1377274" y="560753"/>
                </a:lnTo>
                <a:lnTo>
                  <a:pt x="1377074" y="561339"/>
                </a:lnTo>
                <a:lnTo>
                  <a:pt x="1386849" y="561339"/>
                </a:lnTo>
                <a:lnTo>
                  <a:pt x="1382517" y="557529"/>
                </a:lnTo>
                <a:lnTo>
                  <a:pt x="1381134" y="556259"/>
                </a:lnTo>
                <a:close/>
              </a:path>
              <a:path w="1858645" h="582929">
                <a:moveTo>
                  <a:pt x="1388391" y="559116"/>
                </a:moveTo>
                <a:lnTo>
                  <a:pt x="1390232" y="561339"/>
                </a:lnTo>
                <a:lnTo>
                  <a:pt x="1392254" y="560112"/>
                </a:lnTo>
                <a:lnTo>
                  <a:pt x="1392121" y="560069"/>
                </a:lnTo>
                <a:lnTo>
                  <a:pt x="1390354" y="560069"/>
                </a:lnTo>
                <a:lnTo>
                  <a:pt x="1388391" y="559116"/>
                </a:lnTo>
                <a:close/>
              </a:path>
              <a:path w="1858645" h="582929">
                <a:moveTo>
                  <a:pt x="1397133" y="558799"/>
                </a:moveTo>
                <a:lnTo>
                  <a:pt x="1394007" y="558799"/>
                </a:lnTo>
                <a:lnTo>
                  <a:pt x="1396113" y="561339"/>
                </a:lnTo>
                <a:lnTo>
                  <a:pt x="1396789" y="561339"/>
                </a:lnTo>
                <a:lnTo>
                  <a:pt x="1397133" y="558799"/>
                </a:lnTo>
                <a:close/>
              </a:path>
              <a:path w="1858645" h="582929">
                <a:moveTo>
                  <a:pt x="1669138" y="558799"/>
                </a:moveTo>
                <a:lnTo>
                  <a:pt x="1658908" y="558799"/>
                </a:lnTo>
                <a:lnTo>
                  <a:pt x="1663490" y="560069"/>
                </a:lnTo>
                <a:lnTo>
                  <a:pt x="1667885" y="560069"/>
                </a:lnTo>
                <a:lnTo>
                  <a:pt x="1661365" y="561339"/>
                </a:lnTo>
                <a:lnTo>
                  <a:pt x="1668115" y="561339"/>
                </a:lnTo>
                <a:lnTo>
                  <a:pt x="1669138" y="558799"/>
                </a:lnTo>
                <a:close/>
              </a:path>
              <a:path w="1858645" h="582929">
                <a:moveTo>
                  <a:pt x="1629590" y="551179"/>
                </a:moveTo>
                <a:lnTo>
                  <a:pt x="1579231" y="551179"/>
                </a:lnTo>
                <a:lnTo>
                  <a:pt x="1574627" y="553719"/>
                </a:lnTo>
                <a:lnTo>
                  <a:pt x="1580793" y="554989"/>
                </a:lnTo>
                <a:lnTo>
                  <a:pt x="1581237" y="558799"/>
                </a:lnTo>
                <a:lnTo>
                  <a:pt x="1669138" y="558799"/>
                </a:lnTo>
                <a:lnTo>
                  <a:pt x="1671083" y="561339"/>
                </a:lnTo>
                <a:lnTo>
                  <a:pt x="1674511" y="560069"/>
                </a:lnTo>
                <a:lnTo>
                  <a:pt x="1674032" y="558799"/>
                </a:lnTo>
                <a:lnTo>
                  <a:pt x="1678393" y="557529"/>
                </a:lnTo>
                <a:lnTo>
                  <a:pt x="1692092" y="557529"/>
                </a:lnTo>
                <a:lnTo>
                  <a:pt x="1694304" y="556428"/>
                </a:lnTo>
                <a:lnTo>
                  <a:pt x="1694391" y="556259"/>
                </a:lnTo>
                <a:lnTo>
                  <a:pt x="1629763" y="556259"/>
                </a:lnTo>
                <a:lnTo>
                  <a:pt x="1623932" y="554989"/>
                </a:lnTo>
                <a:lnTo>
                  <a:pt x="1623821" y="554643"/>
                </a:lnTo>
                <a:lnTo>
                  <a:pt x="1620215" y="553719"/>
                </a:lnTo>
                <a:lnTo>
                  <a:pt x="1626646" y="553719"/>
                </a:lnTo>
                <a:lnTo>
                  <a:pt x="1629590" y="551179"/>
                </a:lnTo>
                <a:close/>
              </a:path>
              <a:path w="1858645" h="582929">
                <a:moveTo>
                  <a:pt x="1719242" y="549909"/>
                </a:moveTo>
                <a:lnTo>
                  <a:pt x="1697668" y="549909"/>
                </a:lnTo>
                <a:lnTo>
                  <a:pt x="1696966" y="551270"/>
                </a:lnTo>
                <a:lnTo>
                  <a:pt x="1699743" y="553719"/>
                </a:lnTo>
                <a:lnTo>
                  <a:pt x="1694304" y="556428"/>
                </a:lnTo>
                <a:lnTo>
                  <a:pt x="1693735" y="557529"/>
                </a:lnTo>
                <a:lnTo>
                  <a:pt x="1692599" y="557895"/>
                </a:lnTo>
                <a:lnTo>
                  <a:pt x="1697395" y="561339"/>
                </a:lnTo>
                <a:lnTo>
                  <a:pt x="1700715" y="557529"/>
                </a:lnTo>
                <a:lnTo>
                  <a:pt x="1719728" y="557529"/>
                </a:lnTo>
                <a:lnTo>
                  <a:pt x="1723450" y="554989"/>
                </a:lnTo>
                <a:lnTo>
                  <a:pt x="1747264" y="554989"/>
                </a:lnTo>
                <a:lnTo>
                  <a:pt x="1748468" y="553719"/>
                </a:lnTo>
                <a:lnTo>
                  <a:pt x="1738194" y="553719"/>
                </a:lnTo>
                <a:lnTo>
                  <a:pt x="1736824" y="551179"/>
                </a:lnTo>
                <a:lnTo>
                  <a:pt x="1726091" y="551179"/>
                </a:lnTo>
                <a:lnTo>
                  <a:pt x="1719242" y="549909"/>
                </a:lnTo>
                <a:close/>
              </a:path>
              <a:path w="1858645" h="582929">
                <a:moveTo>
                  <a:pt x="1714266" y="558799"/>
                </a:moveTo>
                <a:lnTo>
                  <a:pt x="1710448" y="558799"/>
                </a:lnTo>
                <a:lnTo>
                  <a:pt x="1709983" y="560069"/>
                </a:lnTo>
                <a:lnTo>
                  <a:pt x="1710926" y="560069"/>
                </a:lnTo>
                <a:lnTo>
                  <a:pt x="1712608" y="561339"/>
                </a:lnTo>
                <a:lnTo>
                  <a:pt x="1714746" y="561339"/>
                </a:lnTo>
                <a:lnTo>
                  <a:pt x="1713688" y="560069"/>
                </a:lnTo>
                <a:lnTo>
                  <a:pt x="1714266" y="558799"/>
                </a:lnTo>
                <a:close/>
              </a:path>
              <a:path w="1858645" h="582929">
                <a:moveTo>
                  <a:pt x="1377508" y="560069"/>
                </a:moveTo>
                <a:lnTo>
                  <a:pt x="1374095" y="560069"/>
                </a:lnTo>
                <a:lnTo>
                  <a:pt x="1376645" y="561156"/>
                </a:lnTo>
                <a:lnTo>
                  <a:pt x="1377274" y="560753"/>
                </a:lnTo>
                <a:lnTo>
                  <a:pt x="1377508" y="560069"/>
                </a:lnTo>
                <a:close/>
              </a:path>
              <a:path w="1858645" h="582929">
                <a:moveTo>
                  <a:pt x="1368020" y="556655"/>
                </a:moveTo>
                <a:lnTo>
                  <a:pt x="1367177" y="559378"/>
                </a:lnTo>
                <a:lnTo>
                  <a:pt x="1367076" y="560112"/>
                </a:lnTo>
                <a:lnTo>
                  <a:pt x="1368100" y="560494"/>
                </a:lnTo>
                <a:lnTo>
                  <a:pt x="1369189" y="560069"/>
                </a:lnTo>
                <a:lnTo>
                  <a:pt x="1372377" y="560069"/>
                </a:lnTo>
                <a:lnTo>
                  <a:pt x="1372113" y="558799"/>
                </a:lnTo>
                <a:lnTo>
                  <a:pt x="1374237" y="558799"/>
                </a:lnTo>
                <a:lnTo>
                  <a:pt x="1374250" y="557529"/>
                </a:lnTo>
                <a:lnTo>
                  <a:pt x="1370160" y="557529"/>
                </a:lnTo>
                <a:lnTo>
                  <a:pt x="1368020" y="556655"/>
                </a:lnTo>
                <a:close/>
              </a:path>
              <a:path w="1858645" h="582929">
                <a:moveTo>
                  <a:pt x="1392323" y="560069"/>
                </a:moveTo>
                <a:lnTo>
                  <a:pt x="1392535" y="560201"/>
                </a:lnTo>
                <a:lnTo>
                  <a:pt x="1392323" y="560069"/>
                </a:lnTo>
                <a:close/>
              </a:path>
              <a:path w="1858645" h="582929">
                <a:moveTo>
                  <a:pt x="1236309" y="553719"/>
                </a:moveTo>
                <a:lnTo>
                  <a:pt x="1233082" y="553719"/>
                </a:lnTo>
                <a:lnTo>
                  <a:pt x="1232225" y="557529"/>
                </a:lnTo>
                <a:lnTo>
                  <a:pt x="1234353" y="557529"/>
                </a:lnTo>
                <a:lnTo>
                  <a:pt x="1235337" y="558799"/>
                </a:lnTo>
                <a:lnTo>
                  <a:pt x="1235557" y="558799"/>
                </a:lnTo>
                <a:lnTo>
                  <a:pt x="1240129" y="560069"/>
                </a:lnTo>
                <a:lnTo>
                  <a:pt x="1236817" y="556259"/>
                </a:lnTo>
                <a:lnTo>
                  <a:pt x="1242989" y="556259"/>
                </a:lnTo>
                <a:lnTo>
                  <a:pt x="1236389" y="554989"/>
                </a:lnTo>
                <a:lnTo>
                  <a:pt x="1236309" y="553719"/>
                </a:lnTo>
                <a:close/>
              </a:path>
              <a:path w="1858645" h="582929">
                <a:moveTo>
                  <a:pt x="1334682" y="555543"/>
                </a:moveTo>
                <a:lnTo>
                  <a:pt x="1331890" y="557529"/>
                </a:lnTo>
                <a:lnTo>
                  <a:pt x="1330933" y="560069"/>
                </a:lnTo>
                <a:lnTo>
                  <a:pt x="1361328" y="560069"/>
                </a:lnTo>
                <a:lnTo>
                  <a:pt x="1357836" y="557529"/>
                </a:lnTo>
                <a:lnTo>
                  <a:pt x="1341262" y="557529"/>
                </a:lnTo>
                <a:lnTo>
                  <a:pt x="1334682" y="555543"/>
                </a:lnTo>
                <a:close/>
              </a:path>
              <a:path w="1858645" h="582929">
                <a:moveTo>
                  <a:pt x="1388129" y="558799"/>
                </a:moveTo>
                <a:lnTo>
                  <a:pt x="1388391" y="559116"/>
                </a:lnTo>
                <a:lnTo>
                  <a:pt x="1390354" y="560069"/>
                </a:lnTo>
                <a:lnTo>
                  <a:pt x="1390522" y="559561"/>
                </a:lnTo>
                <a:lnTo>
                  <a:pt x="1388129" y="558799"/>
                </a:lnTo>
                <a:close/>
              </a:path>
              <a:path w="1858645" h="582929">
                <a:moveTo>
                  <a:pt x="1390522" y="559561"/>
                </a:moveTo>
                <a:lnTo>
                  <a:pt x="1390354" y="560069"/>
                </a:lnTo>
                <a:lnTo>
                  <a:pt x="1392121" y="560069"/>
                </a:lnTo>
                <a:lnTo>
                  <a:pt x="1390522" y="559561"/>
                </a:lnTo>
                <a:close/>
              </a:path>
              <a:path w="1858645" h="582929">
                <a:moveTo>
                  <a:pt x="1419671" y="556654"/>
                </a:moveTo>
                <a:lnTo>
                  <a:pt x="1419452" y="557529"/>
                </a:lnTo>
                <a:lnTo>
                  <a:pt x="1416401" y="558799"/>
                </a:lnTo>
                <a:lnTo>
                  <a:pt x="1419498" y="560069"/>
                </a:lnTo>
                <a:lnTo>
                  <a:pt x="1420571" y="560069"/>
                </a:lnTo>
                <a:lnTo>
                  <a:pt x="1421823" y="559378"/>
                </a:lnTo>
                <a:lnTo>
                  <a:pt x="1419671" y="556654"/>
                </a:lnTo>
                <a:close/>
              </a:path>
              <a:path w="1858645" h="582929">
                <a:moveTo>
                  <a:pt x="1564881" y="553719"/>
                </a:moveTo>
                <a:lnTo>
                  <a:pt x="1558923" y="553719"/>
                </a:lnTo>
                <a:lnTo>
                  <a:pt x="1559045" y="553997"/>
                </a:lnTo>
                <a:lnTo>
                  <a:pt x="1561828" y="554989"/>
                </a:lnTo>
                <a:lnTo>
                  <a:pt x="1562009" y="554989"/>
                </a:lnTo>
                <a:lnTo>
                  <a:pt x="1562750" y="556259"/>
                </a:lnTo>
                <a:lnTo>
                  <a:pt x="1419769" y="556259"/>
                </a:lnTo>
                <a:lnTo>
                  <a:pt x="1425169" y="557529"/>
                </a:lnTo>
                <a:lnTo>
                  <a:pt x="1421823" y="559378"/>
                </a:lnTo>
                <a:lnTo>
                  <a:pt x="1422369" y="560069"/>
                </a:lnTo>
                <a:lnTo>
                  <a:pt x="1434994" y="560069"/>
                </a:lnTo>
                <a:lnTo>
                  <a:pt x="1435953" y="558799"/>
                </a:lnTo>
                <a:lnTo>
                  <a:pt x="1575450" y="558799"/>
                </a:lnTo>
                <a:lnTo>
                  <a:pt x="1575796" y="557529"/>
                </a:lnTo>
                <a:lnTo>
                  <a:pt x="1568390" y="557529"/>
                </a:lnTo>
                <a:lnTo>
                  <a:pt x="1572119" y="554989"/>
                </a:lnTo>
                <a:lnTo>
                  <a:pt x="1564881" y="553719"/>
                </a:lnTo>
                <a:close/>
              </a:path>
              <a:path w="1858645" h="582929">
                <a:moveTo>
                  <a:pt x="1683024" y="558799"/>
                </a:moveTo>
                <a:lnTo>
                  <a:pt x="1682262" y="558799"/>
                </a:lnTo>
                <a:lnTo>
                  <a:pt x="1682921" y="560069"/>
                </a:lnTo>
                <a:lnTo>
                  <a:pt x="1683024" y="558799"/>
                </a:lnTo>
                <a:close/>
              </a:path>
              <a:path w="1858645" h="582929">
                <a:moveTo>
                  <a:pt x="1714845" y="557529"/>
                </a:moveTo>
                <a:lnTo>
                  <a:pt x="1700715" y="557529"/>
                </a:lnTo>
                <a:lnTo>
                  <a:pt x="1705039" y="560069"/>
                </a:lnTo>
                <a:lnTo>
                  <a:pt x="1710448" y="558799"/>
                </a:lnTo>
                <a:lnTo>
                  <a:pt x="1714266" y="558799"/>
                </a:lnTo>
                <a:lnTo>
                  <a:pt x="1714845" y="557529"/>
                </a:lnTo>
                <a:close/>
              </a:path>
              <a:path w="1858645" h="582929">
                <a:moveTo>
                  <a:pt x="1390774" y="558799"/>
                </a:moveTo>
                <a:lnTo>
                  <a:pt x="1388129" y="558799"/>
                </a:lnTo>
                <a:lnTo>
                  <a:pt x="1390522" y="559561"/>
                </a:lnTo>
                <a:lnTo>
                  <a:pt x="1390774" y="558799"/>
                </a:lnTo>
                <a:close/>
              </a:path>
              <a:path w="1858645" h="582929">
                <a:moveTo>
                  <a:pt x="1397306" y="557529"/>
                </a:moveTo>
                <a:lnTo>
                  <a:pt x="1386523" y="557529"/>
                </a:lnTo>
                <a:lnTo>
                  <a:pt x="1386589" y="557942"/>
                </a:lnTo>
                <a:lnTo>
                  <a:pt x="1387739" y="558799"/>
                </a:lnTo>
                <a:lnTo>
                  <a:pt x="1388391" y="559116"/>
                </a:lnTo>
                <a:lnTo>
                  <a:pt x="1388129" y="558799"/>
                </a:lnTo>
                <a:lnTo>
                  <a:pt x="1397133" y="558799"/>
                </a:lnTo>
                <a:lnTo>
                  <a:pt x="1397306" y="557529"/>
                </a:lnTo>
                <a:close/>
              </a:path>
              <a:path w="1858645" h="582929">
                <a:moveTo>
                  <a:pt x="1240944" y="556259"/>
                </a:moveTo>
                <a:lnTo>
                  <a:pt x="1240457" y="556259"/>
                </a:lnTo>
                <a:lnTo>
                  <a:pt x="1242990" y="557529"/>
                </a:lnTo>
                <a:lnTo>
                  <a:pt x="1243060" y="558799"/>
                </a:lnTo>
                <a:lnTo>
                  <a:pt x="1246899" y="558799"/>
                </a:lnTo>
                <a:lnTo>
                  <a:pt x="1247372" y="557529"/>
                </a:lnTo>
                <a:lnTo>
                  <a:pt x="1240944" y="556259"/>
                </a:lnTo>
                <a:close/>
              </a:path>
              <a:path w="1858645" h="582929">
                <a:moveTo>
                  <a:pt x="1365982" y="552449"/>
                </a:moveTo>
                <a:lnTo>
                  <a:pt x="1238970" y="552449"/>
                </a:lnTo>
                <a:lnTo>
                  <a:pt x="1240708" y="553719"/>
                </a:lnTo>
                <a:lnTo>
                  <a:pt x="1356254" y="553719"/>
                </a:lnTo>
                <a:lnTo>
                  <a:pt x="1361690" y="554989"/>
                </a:lnTo>
                <a:lnTo>
                  <a:pt x="1361578" y="556259"/>
                </a:lnTo>
                <a:lnTo>
                  <a:pt x="1363548" y="556259"/>
                </a:lnTo>
                <a:lnTo>
                  <a:pt x="1363171" y="557529"/>
                </a:lnTo>
                <a:lnTo>
                  <a:pt x="1366829" y="558799"/>
                </a:lnTo>
                <a:lnTo>
                  <a:pt x="1367092" y="557529"/>
                </a:lnTo>
                <a:lnTo>
                  <a:pt x="1364966" y="557529"/>
                </a:lnTo>
                <a:lnTo>
                  <a:pt x="1363270" y="554989"/>
                </a:lnTo>
                <a:lnTo>
                  <a:pt x="1365693" y="554989"/>
                </a:lnTo>
                <a:lnTo>
                  <a:pt x="1363595" y="553719"/>
                </a:lnTo>
                <a:lnTo>
                  <a:pt x="1365982" y="552449"/>
                </a:lnTo>
                <a:close/>
              </a:path>
              <a:path w="1858645" h="582929">
                <a:moveTo>
                  <a:pt x="1385870" y="554989"/>
                </a:moveTo>
                <a:lnTo>
                  <a:pt x="1379749" y="554989"/>
                </a:lnTo>
                <a:lnTo>
                  <a:pt x="1386726" y="558799"/>
                </a:lnTo>
                <a:lnTo>
                  <a:pt x="1386589" y="557942"/>
                </a:lnTo>
                <a:lnTo>
                  <a:pt x="1386036" y="557529"/>
                </a:lnTo>
                <a:lnTo>
                  <a:pt x="1386523" y="557529"/>
                </a:lnTo>
                <a:lnTo>
                  <a:pt x="1386141" y="555151"/>
                </a:lnTo>
                <a:lnTo>
                  <a:pt x="1385870" y="554989"/>
                </a:lnTo>
                <a:close/>
              </a:path>
              <a:path w="1858645" h="582929">
                <a:moveTo>
                  <a:pt x="1559045" y="553997"/>
                </a:moveTo>
                <a:lnTo>
                  <a:pt x="1559483" y="554989"/>
                </a:lnTo>
                <a:lnTo>
                  <a:pt x="1414289" y="554989"/>
                </a:lnTo>
                <a:lnTo>
                  <a:pt x="1413734" y="558799"/>
                </a:lnTo>
                <a:lnTo>
                  <a:pt x="1418325" y="556259"/>
                </a:lnTo>
                <a:lnTo>
                  <a:pt x="1557163" y="556259"/>
                </a:lnTo>
                <a:lnTo>
                  <a:pt x="1561828" y="554989"/>
                </a:lnTo>
                <a:lnTo>
                  <a:pt x="1559045" y="553997"/>
                </a:lnTo>
                <a:close/>
              </a:path>
              <a:path w="1858645" h="582929">
                <a:moveTo>
                  <a:pt x="1692090" y="557529"/>
                </a:moveTo>
                <a:lnTo>
                  <a:pt x="1680042" y="557529"/>
                </a:lnTo>
                <a:lnTo>
                  <a:pt x="1680442" y="558799"/>
                </a:lnTo>
                <a:lnTo>
                  <a:pt x="1689784" y="558799"/>
                </a:lnTo>
                <a:lnTo>
                  <a:pt x="1692599" y="557895"/>
                </a:lnTo>
                <a:lnTo>
                  <a:pt x="1692090" y="557529"/>
                </a:lnTo>
                <a:close/>
              </a:path>
              <a:path w="1858645" h="582929">
                <a:moveTo>
                  <a:pt x="1386523" y="557529"/>
                </a:moveTo>
                <a:lnTo>
                  <a:pt x="1386036" y="557529"/>
                </a:lnTo>
                <a:lnTo>
                  <a:pt x="1386589" y="557942"/>
                </a:lnTo>
                <a:lnTo>
                  <a:pt x="1386523" y="557529"/>
                </a:lnTo>
                <a:close/>
              </a:path>
              <a:path w="1858645" h="582929">
                <a:moveTo>
                  <a:pt x="1694304" y="556428"/>
                </a:moveTo>
                <a:lnTo>
                  <a:pt x="1692090" y="557529"/>
                </a:lnTo>
                <a:lnTo>
                  <a:pt x="1692599" y="557895"/>
                </a:lnTo>
                <a:lnTo>
                  <a:pt x="1693735" y="557529"/>
                </a:lnTo>
                <a:lnTo>
                  <a:pt x="1694304" y="556428"/>
                </a:lnTo>
                <a:close/>
              </a:path>
              <a:path w="1858645" h="582929">
                <a:moveTo>
                  <a:pt x="1356254" y="553719"/>
                </a:moveTo>
                <a:lnTo>
                  <a:pt x="1337247" y="553719"/>
                </a:lnTo>
                <a:lnTo>
                  <a:pt x="1341264" y="557529"/>
                </a:lnTo>
                <a:lnTo>
                  <a:pt x="1354169" y="557529"/>
                </a:lnTo>
                <a:lnTo>
                  <a:pt x="1353974" y="554989"/>
                </a:lnTo>
                <a:lnTo>
                  <a:pt x="1356281" y="554989"/>
                </a:lnTo>
                <a:lnTo>
                  <a:pt x="1356254" y="553719"/>
                </a:lnTo>
                <a:close/>
              </a:path>
              <a:path w="1858645" h="582929">
                <a:moveTo>
                  <a:pt x="1356090" y="556259"/>
                </a:moveTo>
                <a:lnTo>
                  <a:pt x="1355675" y="556259"/>
                </a:lnTo>
                <a:lnTo>
                  <a:pt x="1355925" y="557529"/>
                </a:lnTo>
                <a:lnTo>
                  <a:pt x="1357836" y="557529"/>
                </a:lnTo>
                <a:lnTo>
                  <a:pt x="1356090" y="556259"/>
                </a:lnTo>
                <a:close/>
              </a:path>
              <a:path w="1858645" h="582929">
                <a:moveTo>
                  <a:pt x="1367053" y="556259"/>
                </a:moveTo>
                <a:lnTo>
                  <a:pt x="1366467" y="556259"/>
                </a:lnTo>
                <a:lnTo>
                  <a:pt x="1366730" y="557529"/>
                </a:lnTo>
                <a:lnTo>
                  <a:pt x="1367749" y="557529"/>
                </a:lnTo>
                <a:lnTo>
                  <a:pt x="1368018" y="556654"/>
                </a:lnTo>
                <a:lnTo>
                  <a:pt x="1367053" y="556259"/>
                </a:lnTo>
                <a:close/>
              </a:path>
              <a:path w="1858645" h="582929">
                <a:moveTo>
                  <a:pt x="1385503" y="551179"/>
                </a:moveTo>
                <a:lnTo>
                  <a:pt x="1237221" y="551179"/>
                </a:lnTo>
                <a:lnTo>
                  <a:pt x="1238761" y="552449"/>
                </a:lnTo>
                <a:lnTo>
                  <a:pt x="1365982" y="552449"/>
                </a:lnTo>
                <a:lnTo>
                  <a:pt x="1374425" y="553719"/>
                </a:lnTo>
                <a:lnTo>
                  <a:pt x="1374404" y="554989"/>
                </a:lnTo>
                <a:lnTo>
                  <a:pt x="1368143" y="556259"/>
                </a:lnTo>
                <a:lnTo>
                  <a:pt x="1368020" y="556655"/>
                </a:lnTo>
                <a:lnTo>
                  <a:pt x="1370162" y="557529"/>
                </a:lnTo>
                <a:lnTo>
                  <a:pt x="1374250" y="557529"/>
                </a:lnTo>
                <a:lnTo>
                  <a:pt x="1374263" y="556259"/>
                </a:lnTo>
                <a:lnTo>
                  <a:pt x="1381134" y="556259"/>
                </a:lnTo>
                <a:lnTo>
                  <a:pt x="1379749" y="554989"/>
                </a:lnTo>
                <a:lnTo>
                  <a:pt x="1385870" y="554989"/>
                </a:lnTo>
                <a:lnTo>
                  <a:pt x="1383745" y="553719"/>
                </a:lnTo>
                <a:lnTo>
                  <a:pt x="1385911" y="553719"/>
                </a:lnTo>
                <a:lnTo>
                  <a:pt x="1385503" y="551179"/>
                </a:lnTo>
                <a:close/>
              </a:path>
              <a:path w="1858645" h="582929">
                <a:moveTo>
                  <a:pt x="1578090" y="554989"/>
                </a:moveTo>
                <a:lnTo>
                  <a:pt x="1575739" y="554989"/>
                </a:lnTo>
                <a:lnTo>
                  <a:pt x="1573230" y="556259"/>
                </a:lnTo>
                <a:lnTo>
                  <a:pt x="1571997" y="557529"/>
                </a:lnTo>
                <a:lnTo>
                  <a:pt x="1578145" y="557529"/>
                </a:lnTo>
                <a:lnTo>
                  <a:pt x="1578090" y="554989"/>
                </a:lnTo>
                <a:close/>
              </a:path>
              <a:path w="1858645" h="582929">
                <a:moveTo>
                  <a:pt x="1723871" y="556259"/>
                </a:moveTo>
                <a:lnTo>
                  <a:pt x="1719727" y="557529"/>
                </a:lnTo>
                <a:lnTo>
                  <a:pt x="1725420" y="557529"/>
                </a:lnTo>
                <a:lnTo>
                  <a:pt x="1723871" y="556259"/>
                </a:lnTo>
                <a:close/>
              </a:path>
              <a:path w="1858645" h="582929">
                <a:moveTo>
                  <a:pt x="1747264" y="554989"/>
                </a:moveTo>
                <a:lnTo>
                  <a:pt x="1723450" y="554989"/>
                </a:lnTo>
                <a:lnTo>
                  <a:pt x="1730628" y="556259"/>
                </a:lnTo>
                <a:lnTo>
                  <a:pt x="1735323" y="557529"/>
                </a:lnTo>
                <a:lnTo>
                  <a:pt x="1746060" y="556259"/>
                </a:lnTo>
                <a:lnTo>
                  <a:pt x="1747264" y="554989"/>
                </a:lnTo>
                <a:close/>
              </a:path>
              <a:path w="1858645" h="582929">
                <a:moveTo>
                  <a:pt x="1332847" y="554989"/>
                </a:moveTo>
                <a:lnTo>
                  <a:pt x="1331890" y="557529"/>
                </a:lnTo>
                <a:lnTo>
                  <a:pt x="1334682" y="555543"/>
                </a:lnTo>
                <a:lnTo>
                  <a:pt x="1332847" y="554989"/>
                </a:lnTo>
                <a:close/>
              </a:path>
              <a:path w="1858645" h="582929">
                <a:moveTo>
                  <a:pt x="1419359" y="556259"/>
                </a:moveTo>
                <a:lnTo>
                  <a:pt x="1419671" y="556654"/>
                </a:lnTo>
                <a:lnTo>
                  <a:pt x="1419748" y="556345"/>
                </a:lnTo>
                <a:lnTo>
                  <a:pt x="1419359" y="556259"/>
                </a:lnTo>
                <a:close/>
              </a:path>
              <a:path w="1858645" h="582929">
                <a:moveTo>
                  <a:pt x="1260976" y="535939"/>
                </a:moveTo>
                <a:lnTo>
                  <a:pt x="1260351" y="537209"/>
                </a:lnTo>
                <a:lnTo>
                  <a:pt x="1262697" y="537209"/>
                </a:lnTo>
                <a:lnTo>
                  <a:pt x="1262082" y="538479"/>
                </a:lnTo>
                <a:lnTo>
                  <a:pt x="1199177" y="538479"/>
                </a:lnTo>
                <a:lnTo>
                  <a:pt x="1203220" y="541019"/>
                </a:lnTo>
                <a:lnTo>
                  <a:pt x="1199313" y="542289"/>
                </a:lnTo>
                <a:lnTo>
                  <a:pt x="1213556" y="542289"/>
                </a:lnTo>
                <a:lnTo>
                  <a:pt x="1217651" y="547369"/>
                </a:lnTo>
                <a:lnTo>
                  <a:pt x="1215363" y="548639"/>
                </a:lnTo>
                <a:lnTo>
                  <a:pt x="1214956" y="549802"/>
                </a:lnTo>
                <a:lnTo>
                  <a:pt x="1214638" y="551179"/>
                </a:lnTo>
                <a:lnTo>
                  <a:pt x="1223027" y="552449"/>
                </a:lnTo>
                <a:lnTo>
                  <a:pt x="1221266" y="554989"/>
                </a:lnTo>
                <a:lnTo>
                  <a:pt x="1228557" y="556259"/>
                </a:lnTo>
                <a:lnTo>
                  <a:pt x="1225800" y="553719"/>
                </a:lnTo>
                <a:lnTo>
                  <a:pt x="1228266" y="553719"/>
                </a:lnTo>
                <a:lnTo>
                  <a:pt x="1222297" y="551179"/>
                </a:lnTo>
                <a:lnTo>
                  <a:pt x="1228030" y="551179"/>
                </a:lnTo>
                <a:lnTo>
                  <a:pt x="1228923" y="549909"/>
                </a:lnTo>
                <a:lnTo>
                  <a:pt x="1439616" y="549909"/>
                </a:lnTo>
                <a:lnTo>
                  <a:pt x="1437565" y="547369"/>
                </a:lnTo>
                <a:lnTo>
                  <a:pt x="1383052" y="547369"/>
                </a:lnTo>
                <a:lnTo>
                  <a:pt x="1388448" y="544829"/>
                </a:lnTo>
                <a:lnTo>
                  <a:pt x="1374020" y="544829"/>
                </a:lnTo>
                <a:lnTo>
                  <a:pt x="1374037" y="543559"/>
                </a:lnTo>
                <a:lnTo>
                  <a:pt x="1274152" y="543559"/>
                </a:lnTo>
                <a:lnTo>
                  <a:pt x="1269606" y="541019"/>
                </a:lnTo>
                <a:lnTo>
                  <a:pt x="1266022" y="538479"/>
                </a:lnTo>
                <a:lnTo>
                  <a:pt x="1260976" y="535939"/>
                </a:lnTo>
                <a:close/>
              </a:path>
              <a:path w="1858645" h="582929">
                <a:moveTo>
                  <a:pt x="1242447" y="553719"/>
                </a:moveTo>
                <a:lnTo>
                  <a:pt x="1236309" y="553719"/>
                </a:lnTo>
                <a:lnTo>
                  <a:pt x="1243487" y="556259"/>
                </a:lnTo>
                <a:lnTo>
                  <a:pt x="1242447" y="553719"/>
                </a:lnTo>
                <a:close/>
              </a:path>
              <a:path w="1858645" h="582929">
                <a:moveTo>
                  <a:pt x="1696863" y="551179"/>
                </a:moveTo>
                <a:lnTo>
                  <a:pt x="1629590" y="551179"/>
                </a:lnTo>
                <a:lnTo>
                  <a:pt x="1633303" y="553719"/>
                </a:lnTo>
                <a:lnTo>
                  <a:pt x="1627471" y="553719"/>
                </a:lnTo>
                <a:lnTo>
                  <a:pt x="1629763" y="556259"/>
                </a:lnTo>
                <a:lnTo>
                  <a:pt x="1694391" y="556259"/>
                </a:lnTo>
                <a:lnTo>
                  <a:pt x="1696966" y="551270"/>
                </a:lnTo>
                <a:close/>
              </a:path>
              <a:path w="1858645" h="582929">
                <a:moveTo>
                  <a:pt x="1337247" y="553719"/>
                </a:moveTo>
                <a:lnTo>
                  <a:pt x="1242447" y="553719"/>
                </a:lnTo>
                <a:lnTo>
                  <a:pt x="1247570" y="554989"/>
                </a:lnTo>
                <a:lnTo>
                  <a:pt x="1332847" y="554989"/>
                </a:lnTo>
                <a:lnTo>
                  <a:pt x="1334682" y="555543"/>
                </a:lnTo>
                <a:lnTo>
                  <a:pt x="1337247" y="553719"/>
                </a:lnTo>
                <a:close/>
              </a:path>
              <a:path w="1858645" h="582929">
                <a:moveTo>
                  <a:pt x="1383745" y="553719"/>
                </a:moveTo>
                <a:lnTo>
                  <a:pt x="1386141" y="555151"/>
                </a:lnTo>
                <a:lnTo>
                  <a:pt x="1385975" y="554122"/>
                </a:lnTo>
                <a:lnTo>
                  <a:pt x="1383745" y="553719"/>
                </a:lnTo>
                <a:close/>
              </a:path>
              <a:path w="1858645" h="582929">
                <a:moveTo>
                  <a:pt x="1486207" y="551179"/>
                </a:moveTo>
                <a:lnTo>
                  <a:pt x="1481928" y="552449"/>
                </a:lnTo>
                <a:lnTo>
                  <a:pt x="1481554" y="552449"/>
                </a:lnTo>
                <a:lnTo>
                  <a:pt x="1482063" y="553719"/>
                </a:lnTo>
                <a:lnTo>
                  <a:pt x="1389612" y="553719"/>
                </a:lnTo>
                <a:lnTo>
                  <a:pt x="1390784" y="554989"/>
                </a:lnTo>
                <a:lnTo>
                  <a:pt x="1480790" y="554989"/>
                </a:lnTo>
                <a:lnTo>
                  <a:pt x="1486207" y="551179"/>
                </a:lnTo>
                <a:close/>
              </a:path>
              <a:path w="1858645" h="582929">
                <a:moveTo>
                  <a:pt x="1719567" y="548639"/>
                </a:moveTo>
                <a:lnTo>
                  <a:pt x="1476133" y="548639"/>
                </a:lnTo>
                <a:lnTo>
                  <a:pt x="1489981" y="549909"/>
                </a:lnTo>
                <a:lnTo>
                  <a:pt x="1487410" y="553719"/>
                </a:lnTo>
                <a:lnTo>
                  <a:pt x="1480790" y="554989"/>
                </a:lnTo>
                <a:lnTo>
                  <a:pt x="1511174" y="554989"/>
                </a:lnTo>
                <a:lnTo>
                  <a:pt x="1506348" y="553719"/>
                </a:lnTo>
                <a:lnTo>
                  <a:pt x="1507436" y="551179"/>
                </a:lnTo>
                <a:lnTo>
                  <a:pt x="1540379" y="551179"/>
                </a:lnTo>
                <a:lnTo>
                  <a:pt x="1538751" y="549909"/>
                </a:lnTo>
                <a:lnTo>
                  <a:pt x="1719242" y="549909"/>
                </a:lnTo>
                <a:lnTo>
                  <a:pt x="1719567" y="548639"/>
                </a:lnTo>
                <a:close/>
              </a:path>
              <a:path w="1858645" h="582929">
                <a:moveTo>
                  <a:pt x="1529440" y="551179"/>
                </a:moveTo>
                <a:lnTo>
                  <a:pt x="1512796" y="551179"/>
                </a:lnTo>
                <a:lnTo>
                  <a:pt x="1517806" y="552449"/>
                </a:lnTo>
                <a:lnTo>
                  <a:pt x="1516727" y="554989"/>
                </a:lnTo>
                <a:lnTo>
                  <a:pt x="1531430" y="554989"/>
                </a:lnTo>
                <a:lnTo>
                  <a:pt x="1531694" y="553719"/>
                </a:lnTo>
                <a:lnTo>
                  <a:pt x="1526045" y="553719"/>
                </a:lnTo>
                <a:lnTo>
                  <a:pt x="1525861" y="552449"/>
                </a:lnTo>
                <a:lnTo>
                  <a:pt x="1529445" y="552449"/>
                </a:lnTo>
                <a:lnTo>
                  <a:pt x="1529440" y="551179"/>
                </a:lnTo>
                <a:close/>
              </a:path>
              <a:path w="1858645" h="582929">
                <a:moveTo>
                  <a:pt x="1534517" y="553087"/>
                </a:moveTo>
                <a:lnTo>
                  <a:pt x="1531430" y="554989"/>
                </a:lnTo>
                <a:lnTo>
                  <a:pt x="1540590" y="554989"/>
                </a:lnTo>
                <a:lnTo>
                  <a:pt x="1538425" y="553719"/>
                </a:lnTo>
                <a:lnTo>
                  <a:pt x="1533762" y="553719"/>
                </a:lnTo>
                <a:lnTo>
                  <a:pt x="1534517" y="553087"/>
                </a:lnTo>
                <a:close/>
              </a:path>
              <a:path w="1858645" h="582929">
                <a:moveTo>
                  <a:pt x="1542980" y="554425"/>
                </a:moveTo>
                <a:lnTo>
                  <a:pt x="1540590" y="554989"/>
                </a:lnTo>
                <a:lnTo>
                  <a:pt x="1544184" y="554989"/>
                </a:lnTo>
                <a:lnTo>
                  <a:pt x="1542980" y="554425"/>
                </a:lnTo>
                <a:close/>
              </a:path>
              <a:path w="1858645" h="582929">
                <a:moveTo>
                  <a:pt x="1697668" y="549909"/>
                </a:moveTo>
                <a:lnTo>
                  <a:pt x="1543231" y="549909"/>
                </a:lnTo>
                <a:lnTo>
                  <a:pt x="1547770" y="553719"/>
                </a:lnTo>
                <a:lnTo>
                  <a:pt x="1544184" y="554989"/>
                </a:lnTo>
                <a:lnTo>
                  <a:pt x="1549759" y="554989"/>
                </a:lnTo>
                <a:lnTo>
                  <a:pt x="1549387" y="553719"/>
                </a:lnTo>
                <a:lnTo>
                  <a:pt x="1547949" y="553719"/>
                </a:lnTo>
                <a:lnTo>
                  <a:pt x="1548301" y="552449"/>
                </a:lnTo>
                <a:lnTo>
                  <a:pt x="1547929" y="552449"/>
                </a:lnTo>
                <a:lnTo>
                  <a:pt x="1550810" y="552116"/>
                </a:lnTo>
                <a:lnTo>
                  <a:pt x="1551152" y="551179"/>
                </a:lnTo>
                <a:lnTo>
                  <a:pt x="1696863" y="551179"/>
                </a:lnTo>
                <a:lnTo>
                  <a:pt x="1697668" y="549909"/>
                </a:lnTo>
                <a:close/>
              </a:path>
              <a:path w="1858645" h="582929">
                <a:moveTo>
                  <a:pt x="1553049" y="551856"/>
                </a:moveTo>
                <a:lnTo>
                  <a:pt x="1550810" y="552116"/>
                </a:lnTo>
                <a:lnTo>
                  <a:pt x="1549759" y="554989"/>
                </a:lnTo>
                <a:lnTo>
                  <a:pt x="1559483" y="554989"/>
                </a:lnTo>
                <a:lnTo>
                  <a:pt x="1559045" y="553997"/>
                </a:lnTo>
                <a:lnTo>
                  <a:pt x="1553049" y="551856"/>
                </a:lnTo>
                <a:close/>
              </a:path>
              <a:path w="1858645" h="582929">
                <a:moveTo>
                  <a:pt x="1626646" y="553719"/>
                </a:moveTo>
                <a:lnTo>
                  <a:pt x="1623526" y="553719"/>
                </a:lnTo>
                <a:lnTo>
                  <a:pt x="1623821" y="554643"/>
                </a:lnTo>
                <a:lnTo>
                  <a:pt x="1625174" y="554989"/>
                </a:lnTo>
                <a:lnTo>
                  <a:pt x="1626646" y="553719"/>
                </a:lnTo>
                <a:close/>
              </a:path>
              <a:path w="1858645" h="582929">
                <a:moveTo>
                  <a:pt x="1772706" y="552152"/>
                </a:moveTo>
                <a:lnTo>
                  <a:pt x="1770696" y="553719"/>
                </a:lnTo>
                <a:lnTo>
                  <a:pt x="1775788" y="553719"/>
                </a:lnTo>
                <a:lnTo>
                  <a:pt x="1779731" y="554989"/>
                </a:lnTo>
                <a:lnTo>
                  <a:pt x="1772706" y="552152"/>
                </a:lnTo>
                <a:close/>
              </a:path>
              <a:path w="1858645" h="582929">
                <a:moveTo>
                  <a:pt x="1623526" y="553719"/>
                </a:moveTo>
                <a:lnTo>
                  <a:pt x="1620215" y="553719"/>
                </a:lnTo>
                <a:lnTo>
                  <a:pt x="1623821" y="554643"/>
                </a:lnTo>
                <a:lnTo>
                  <a:pt x="1623526" y="553719"/>
                </a:lnTo>
                <a:close/>
              </a:path>
              <a:path w="1858645" h="582929">
                <a:moveTo>
                  <a:pt x="1545971" y="553719"/>
                </a:moveTo>
                <a:lnTo>
                  <a:pt x="1541473" y="553719"/>
                </a:lnTo>
                <a:lnTo>
                  <a:pt x="1542980" y="554425"/>
                </a:lnTo>
                <a:lnTo>
                  <a:pt x="1545971" y="553719"/>
                </a:lnTo>
                <a:close/>
              </a:path>
              <a:path w="1858645" h="582929">
                <a:moveTo>
                  <a:pt x="1385911" y="553719"/>
                </a:moveTo>
                <a:lnTo>
                  <a:pt x="1383745" y="553719"/>
                </a:lnTo>
                <a:lnTo>
                  <a:pt x="1385975" y="554122"/>
                </a:lnTo>
                <a:lnTo>
                  <a:pt x="1385911" y="553719"/>
                </a:lnTo>
                <a:close/>
              </a:path>
              <a:path w="1858645" h="582929">
                <a:moveTo>
                  <a:pt x="1231035" y="551179"/>
                </a:moveTo>
                <a:lnTo>
                  <a:pt x="1224310" y="551179"/>
                </a:lnTo>
                <a:lnTo>
                  <a:pt x="1228986" y="552449"/>
                </a:lnTo>
                <a:lnTo>
                  <a:pt x="1229418" y="552449"/>
                </a:lnTo>
                <a:lnTo>
                  <a:pt x="1232659" y="553719"/>
                </a:lnTo>
                <a:lnTo>
                  <a:pt x="1231035" y="551179"/>
                </a:lnTo>
                <a:close/>
              </a:path>
              <a:path w="1858645" h="582929">
                <a:moveTo>
                  <a:pt x="1439616" y="549909"/>
                </a:moveTo>
                <a:lnTo>
                  <a:pt x="1385299" y="549909"/>
                </a:lnTo>
                <a:lnTo>
                  <a:pt x="1387279" y="551179"/>
                </a:lnTo>
                <a:lnTo>
                  <a:pt x="1386629" y="553719"/>
                </a:lnTo>
                <a:lnTo>
                  <a:pt x="1474579" y="553719"/>
                </a:lnTo>
                <a:lnTo>
                  <a:pt x="1474618" y="553592"/>
                </a:lnTo>
                <a:lnTo>
                  <a:pt x="1466810" y="552449"/>
                </a:lnTo>
                <a:lnTo>
                  <a:pt x="1464065" y="552449"/>
                </a:lnTo>
                <a:lnTo>
                  <a:pt x="1440642" y="551179"/>
                </a:lnTo>
                <a:lnTo>
                  <a:pt x="1439616" y="549909"/>
                </a:lnTo>
                <a:close/>
              </a:path>
              <a:path w="1858645" h="582929">
                <a:moveTo>
                  <a:pt x="1475113" y="551973"/>
                </a:moveTo>
                <a:lnTo>
                  <a:pt x="1474618" y="553592"/>
                </a:lnTo>
                <a:lnTo>
                  <a:pt x="1475488" y="553719"/>
                </a:lnTo>
                <a:lnTo>
                  <a:pt x="1475113" y="551973"/>
                </a:lnTo>
                <a:close/>
              </a:path>
              <a:path w="1858645" h="582929">
                <a:moveTo>
                  <a:pt x="1479591" y="552449"/>
                </a:moveTo>
                <a:lnTo>
                  <a:pt x="1476015" y="553719"/>
                </a:lnTo>
                <a:lnTo>
                  <a:pt x="1479923" y="553719"/>
                </a:lnTo>
                <a:lnTo>
                  <a:pt x="1479591" y="552449"/>
                </a:lnTo>
                <a:close/>
              </a:path>
              <a:path w="1858645" h="582929">
                <a:moveTo>
                  <a:pt x="1531959" y="552449"/>
                </a:moveTo>
                <a:lnTo>
                  <a:pt x="1526045" y="553719"/>
                </a:lnTo>
                <a:lnTo>
                  <a:pt x="1531694" y="553719"/>
                </a:lnTo>
                <a:lnTo>
                  <a:pt x="1531959" y="552449"/>
                </a:lnTo>
                <a:close/>
              </a:path>
              <a:path w="1858645" h="582929">
                <a:moveTo>
                  <a:pt x="1536261" y="552449"/>
                </a:moveTo>
                <a:lnTo>
                  <a:pt x="1535550" y="552449"/>
                </a:lnTo>
                <a:lnTo>
                  <a:pt x="1534517" y="553087"/>
                </a:lnTo>
                <a:lnTo>
                  <a:pt x="1533762" y="553719"/>
                </a:lnTo>
                <a:lnTo>
                  <a:pt x="1538425" y="553719"/>
                </a:lnTo>
                <a:lnTo>
                  <a:pt x="1536261" y="552449"/>
                </a:lnTo>
                <a:close/>
              </a:path>
              <a:path w="1858645" h="582929">
                <a:moveTo>
                  <a:pt x="1540926" y="552449"/>
                </a:moveTo>
                <a:lnTo>
                  <a:pt x="1536261" y="552449"/>
                </a:lnTo>
                <a:lnTo>
                  <a:pt x="1538425" y="553719"/>
                </a:lnTo>
                <a:lnTo>
                  <a:pt x="1541473" y="553719"/>
                </a:lnTo>
                <a:lnTo>
                  <a:pt x="1540926" y="552449"/>
                </a:lnTo>
                <a:close/>
              </a:path>
              <a:path w="1858645" h="582929">
                <a:moveTo>
                  <a:pt x="1577446" y="551179"/>
                </a:moveTo>
                <a:lnTo>
                  <a:pt x="1558892" y="551179"/>
                </a:lnTo>
                <a:lnTo>
                  <a:pt x="1568368" y="553719"/>
                </a:lnTo>
                <a:lnTo>
                  <a:pt x="1577446" y="551179"/>
                </a:lnTo>
                <a:close/>
              </a:path>
              <a:path w="1858645" h="582929">
                <a:moveTo>
                  <a:pt x="1743608" y="549909"/>
                </a:moveTo>
                <a:lnTo>
                  <a:pt x="1742749" y="549909"/>
                </a:lnTo>
                <a:lnTo>
                  <a:pt x="1743622" y="552449"/>
                </a:lnTo>
                <a:lnTo>
                  <a:pt x="1738194" y="553719"/>
                </a:lnTo>
                <a:lnTo>
                  <a:pt x="1748468" y="553719"/>
                </a:lnTo>
                <a:lnTo>
                  <a:pt x="1749672" y="552449"/>
                </a:lnTo>
                <a:lnTo>
                  <a:pt x="1750181" y="552449"/>
                </a:lnTo>
                <a:lnTo>
                  <a:pt x="1743608" y="549909"/>
                </a:lnTo>
                <a:close/>
              </a:path>
              <a:path w="1858645" h="582929">
                <a:moveTo>
                  <a:pt x="1773457" y="546099"/>
                </a:moveTo>
                <a:lnTo>
                  <a:pt x="1766924" y="547369"/>
                </a:lnTo>
                <a:lnTo>
                  <a:pt x="1763579" y="548639"/>
                </a:lnTo>
                <a:lnTo>
                  <a:pt x="1754794" y="549909"/>
                </a:lnTo>
                <a:lnTo>
                  <a:pt x="1755627" y="551179"/>
                </a:lnTo>
                <a:lnTo>
                  <a:pt x="1754586" y="552449"/>
                </a:lnTo>
                <a:lnTo>
                  <a:pt x="1752179" y="552449"/>
                </a:lnTo>
                <a:lnTo>
                  <a:pt x="1764084" y="553719"/>
                </a:lnTo>
                <a:lnTo>
                  <a:pt x="1769924" y="551179"/>
                </a:lnTo>
                <a:lnTo>
                  <a:pt x="1770298" y="551179"/>
                </a:lnTo>
                <a:lnTo>
                  <a:pt x="1771779" y="548639"/>
                </a:lnTo>
                <a:lnTo>
                  <a:pt x="1793897" y="548639"/>
                </a:lnTo>
                <a:lnTo>
                  <a:pt x="1796129" y="547369"/>
                </a:lnTo>
                <a:lnTo>
                  <a:pt x="1784810" y="547369"/>
                </a:lnTo>
                <a:lnTo>
                  <a:pt x="1773457" y="546099"/>
                </a:lnTo>
                <a:close/>
              </a:path>
              <a:path w="1858645" h="582929">
                <a:moveTo>
                  <a:pt x="1793897" y="548639"/>
                </a:moveTo>
                <a:lnTo>
                  <a:pt x="1776780" y="548639"/>
                </a:lnTo>
                <a:lnTo>
                  <a:pt x="1780538" y="549909"/>
                </a:lnTo>
                <a:lnTo>
                  <a:pt x="1785005" y="551179"/>
                </a:lnTo>
                <a:lnTo>
                  <a:pt x="1778631" y="552449"/>
                </a:lnTo>
                <a:lnTo>
                  <a:pt x="1785975" y="552449"/>
                </a:lnTo>
                <a:lnTo>
                  <a:pt x="1783330" y="553719"/>
                </a:lnTo>
                <a:lnTo>
                  <a:pt x="1787364" y="553719"/>
                </a:lnTo>
                <a:lnTo>
                  <a:pt x="1790301" y="551179"/>
                </a:lnTo>
                <a:lnTo>
                  <a:pt x="1797999" y="551179"/>
                </a:lnTo>
                <a:lnTo>
                  <a:pt x="1791666" y="549909"/>
                </a:lnTo>
                <a:lnTo>
                  <a:pt x="1793897" y="548639"/>
                </a:lnTo>
                <a:close/>
              </a:path>
              <a:path w="1858645" h="582929">
                <a:moveTo>
                  <a:pt x="1540379" y="551179"/>
                </a:moveTo>
                <a:lnTo>
                  <a:pt x="1536791" y="551179"/>
                </a:lnTo>
                <a:lnTo>
                  <a:pt x="1534517" y="553087"/>
                </a:lnTo>
                <a:lnTo>
                  <a:pt x="1535550" y="552449"/>
                </a:lnTo>
                <a:lnTo>
                  <a:pt x="1540926" y="552449"/>
                </a:lnTo>
                <a:lnTo>
                  <a:pt x="1540379" y="551179"/>
                </a:lnTo>
                <a:close/>
              </a:path>
              <a:path w="1858645" h="582929">
                <a:moveTo>
                  <a:pt x="1385299" y="549909"/>
                </a:moveTo>
                <a:lnTo>
                  <a:pt x="1228923" y="549909"/>
                </a:lnTo>
                <a:lnTo>
                  <a:pt x="1235889" y="552449"/>
                </a:lnTo>
                <a:lnTo>
                  <a:pt x="1237221" y="551179"/>
                </a:lnTo>
                <a:lnTo>
                  <a:pt x="1385503" y="551179"/>
                </a:lnTo>
                <a:lnTo>
                  <a:pt x="1385299" y="549909"/>
                </a:lnTo>
                <a:close/>
              </a:path>
              <a:path w="1858645" h="582929">
                <a:moveTo>
                  <a:pt x="1570513" y="547369"/>
                </a:moveTo>
                <a:lnTo>
                  <a:pt x="1461969" y="547369"/>
                </a:lnTo>
                <a:lnTo>
                  <a:pt x="1464755" y="548639"/>
                </a:lnTo>
                <a:lnTo>
                  <a:pt x="1465976" y="549802"/>
                </a:lnTo>
                <a:lnTo>
                  <a:pt x="1466858" y="549909"/>
                </a:lnTo>
                <a:lnTo>
                  <a:pt x="1466251" y="550064"/>
                </a:lnTo>
                <a:lnTo>
                  <a:pt x="1468756" y="552449"/>
                </a:lnTo>
                <a:lnTo>
                  <a:pt x="1474670" y="549909"/>
                </a:lnTo>
                <a:lnTo>
                  <a:pt x="1475745" y="549909"/>
                </a:lnTo>
                <a:lnTo>
                  <a:pt x="1476133" y="548639"/>
                </a:lnTo>
                <a:lnTo>
                  <a:pt x="1570714" y="548639"/>
                </a:lnTo>
                <a:lnTo>
                  <a:pt x="1570513" y="547369"/>
                </a:lnTo>
                <a:close/>
              </a:path>
              <a:path w="1858645" h="582929">
                <a:moveTo>
                  <a:pt x="1795709" y="552037"/>
                </a:moveTo>
                <a:lnTo>
                  <a:pt x="1794607" y="552449"/>
                </a:lnTo>
                <a:lnTo>
                  <a:pt x="1798311" y="552449"/>
                </a:lnTo>
                <a:lnTo>
                  <a:pt x="1795709" y="552037"/>
                </a:lnTo>
                <a:close/>
              </a:path>
              <a:path w="1858645" h="582929">
                <a:moveTo>
                  <a:pt x="1818699" y="547369"/>
                </a:moveTo>
                <a:lnTo>
                  <a:pt x="1807856" y="547369"/>
                </a:lnTo>
                <a:lnTo>
                  <a:pt x="1811312" y="549909"/>
                </a:lnTo>
                <a:lnTo>
                  <a:pt x="1807717" y="551179"/>
                </a:lnTo>
                <a:lnTo>
                  <a:pt x="1802593" y="551179"/>
                </a:lnTo>
                <a:lnTo>
                  <a:pt x="1800432" y="552449"/>
                </a:lnTo>
                <a:lnTo>
                  <a:pt x="1810732" y="552449"/>
                </a:lnTo>
                <a:lnTo>
                  <a:pt x="1813289" y="551179"/>
                </a:lnTo>
                <a:lnTo>
                  <a:pt x="1812401" y="549909"/>
                </a:lnTo>
                <a:lnTo>
                  <a:pt x="1815923" y="548457"/>
                </a:lnTo>
                <a:lnTo>
                  <a:pt x="1818699" y="547369"/>
                </a:lnTo>
                <a:close/>
              </a:path>
              <a:path w="1858645" h="582929">
                <a:moveTo>
                  <a:pt x="1773955" y="551179"/>
                </a:moveTo>
                <a:lnTo>
                  <a:pt x="1770298" y="551179"/>
                </a:lnTo>
                <a:lnTo>
                  <a:pt x="1772706" y="552152"/>
                </a:lnTo>
                <a:lnTo>
                  <a:pt x="1773955" y="551179"/>
                </a:lnTo>
                <a:close/>
              </a:path>
              <a:path w="1858645" h="582929">
                <a:moveTo>
                  <a:pt x="1551152" y="551179"/>
                </a:moveTo>
                <a:lnTo>
                  <a:pt x="1550810" y="552116"/>
                </a:lnTo>
                <a:lnTo>
                  <a:pt x="1553049" y="551856"/>
                </a:lnTo>
                <a:lnTo>
                  <a:pt x="1551152" y="551179"/>
                </a:lnTo>
                <a:close/>
              </a:path>
              <a:path w="1858645" h="582929">
                <a:moveTo>
                  <a:pt x="1797999" y="551179"/>
                </a:moveTo>
                <a:lnTo>
                  <a:pt x="1790301" y="551179"/>
                </a:lnTo>
                <a:lnTo>
                  <a:pt x="1795709" y="552037"/>
                </a:lnTo>
                <a:lnTo>
                  <a:pt x="1797999" y="551179"/>
                </a:lnTo>
                <a:close/>
              </a:path>
              <a:path w="1858645" h="582929">
                <a:moveTo>
                  <a:pt x="1475745" y="549909"/>
                </a:moveTo>
                <a:lnTo>
                  <a:pt x="1474670" y="549909"/>
                </a:lnTo>
                <a:lnTo>
                  <a:pt x="1475113" y="551973"/>
                </a:lnTo>
                <a:lnTo>
                  <a:pt x="1475745" y="549909"/>
                </a:lnTo>
                <a:close/>
              </a:path>
              <a:path w="1858645" h="582929">
                <a:moveTo>
                  <a:pt x="1558892" y="551179"/>
                </a:moveTo>
                <a:lnTo>
                  <a:pt x="1551152" y="551179"/>
                </a:lnTo>
                <a:lnTo>
                  <a:pt x="1553049" y="551856"/>
                </a:lnTo>
                <a:lnTo>
                  <a:pt x="1558892" y="551179"/>
                </a:lnTo>
                <a:close/>
              </a:path>
              <a:path w="1858645" h="582929">
                <a:moveTo>
                  <a:pt x="1697668" y="549909"/>
                </a:moveTo>
                <a:lnTo>
                  <a:pt x="1696863" y="551179"/>
                </a:lnTo>
                <a:lnTo>
                  <a:pt x="1697668" y="549909"/>
                </a:lnTo>
                <a:close/>
              </a:path>
              <a:path w="1858645" h="582929">
                <a:moveTo>
                  <a:pt x="1461505" y="549257"/>
                </a:moveTo>
                <a:lnTo>
                  <a:pt x="1461871" y="551179"/>
                </a:lnTo>
                <a:lnTo>
                  <a:pt x="1466251" y="550064"/>
                </a:lnTo>
                <a:lnTo>
                  <a:pt x="1465976" y="549802"/>
                </a:lnTo>
                <a:lnTo>
                  <a:pt x="1461505" y="549257"/>
                </a:lnTo>
                <a:close/>
              </a:path>
              <a:path w="1858645" h="582929">
                <a:moveTo>
                  <a:pt x="1736139" y="549909"/>
                </a:moveTo>
                <a:lnTo>
                  <a:pt x="1726091" y="551179"/>
                </a:lnTo>
                <a:lnTo>
                  <a:pt x="1736824" y="551179"/>
                </a:lnTo>
                <a:lnTo>
                  <a:pt x="1736139" y="549909"/>
                </a:lnTo>
                <a:close/>
              </a:path>
              <a:path w="1858645" h="582929">
                <a:moveTo>
                  <a:pt x="1833521" y="544829"/>
                </a:moveTo>
                <a:lnTo>
                  <a:pt x="1827860" y="544829"/>
                </a:lnTo>
                <a:lnTo>
                  <a:pt x="1842099" y="546099"/>
                </a:lnTo>
                <a:lnTo>
                  <a:pt x="1843016" y="548242"/>
                </a:lnTo>
                <a:lnTo>
                  <a:pt x="1843095" y="549802"/>
                </a:lnTo>
                <a:lnTo>
                  <a:pt x="1842988" y="551179"/>
                </a:lnTo>
                <a:lnTo>
                  <a:pt x="1849010" y="548639"/>
                </a:lnTo>
                <a:lnTo>
                  <a:pt x="1848090" y="548639"/>
                </a:lnTo>
                <a:lnTo>
                  <a:pt x="1851592" y="547054"/>
                </a:lnTo>
                <a:lnTo>
                  <a:pt x="1850295" y="546099"/>
                </a:lnTo>
                <a:lnTo>
                  <a:pt x="1842278" y="546099"/>
                </a:lnTo>
                <a:lnTo>
                  <a:pt x="1833521" y="544829"/>
                </a:lnTo>
                <a:close/>
              </a:path>
              <a:path w="1858645" h="582929">
                <a:moveTo>
                  <a:pt x="1465976" y="549802"/>
                </a:moveTo>
                <a:lnTo>
                  <a:pt x="1466251" y="550064"/>
                </a:lnTo>
                <a:lnTo>
                  <a:pt x="1466858" y="549909"/>
                </a:lnTo>
                <a:lnTo>
                  <a:pt x="1465976" y="549802"/>
                </a:lnTo>
                <a:close/>
              </a:path>
              <a:path w="1858645" h="582929">
                <a:moveTo>
                  <a:pt x="1194226" y="544918"/>
                </a:moveTo>
                <a:lnTo>
                  <a:pt x="1190170" y="547369"/>
                </a:lnTo>
                <a:lnTo>
                  <a:pt x="1190786" y="548639"/>
                </a:lnTo>
                <a:lnTo>
                  <a:pt x="1193878" y="549909"/>
                </a:lnTo>
                <a:lnTo>
                  <a:pt x="1194845" y="548639"/>
                </a:lnTo>
                <a:lnTo>
                  <a:pt x="1197266" y="548639"/>
                </a:lnTo>
                <a:lnTo>
                  <a:pt x="1195593" y="546075"/>
                </a:lnTo>
                <a:lnTo>
                  <a:pt x="1194226" y="544918"/>
                </a:lnTo>
                <a:close/>
              </a:path>
              <a:path w="1858645" h="582929">
                <a:moveTo>
                  <a:pt x="1197266" y="548639"/>
                </a:moveTo>
                <a:lnTo>
                  <a:pt x="1194845" y="548639"/>
                </a:lnTo>
                <a:lnTo>
                  <a:pt x="1198088" y="549909"/>
                </a:lnTo>
                <a:lnTo>
                  <a:pt x="1197266" y="548639"/>
                </a:lnTo>
                <a:close/>
              </a:path>
              <a:path w="1858645" h="582929">
                <a:moveTo>
                  <a:pt x="1469367" y="543559"/>
                </a:moveTo>
                <a:lnTo>
                  <a:pt x="1456302" y="543559"/>
                </a:lnTo>
                <a:lnTo>
                  <a:pt x="1456430" y="547369"/>
                </a:lnTo>
                <a:lnTo>
                  <a:pt x="1454688" y="548639"/>
                </a:lnTo>
                <a:lnTo>
                  <a:pt x="1453903" y="549909"/>
                </a:lnTo>
                <a:lnTo>
                  <a:pt x="1459319" y="548990"/>
                </a:lnTo>
                <a:lnTo>
                  <a:pt x="1456439" y="548639"/>
                </a:lnTo>
                <a:lnTo>
                  <a:pt x="1461969" y="547369"/>
                </a:lnTo>
                <a:lnTo>
                  <a:pt x="1541049" y="547369"/>
                </a:lnTo>
                <a:lnTo>
                  <a:pt x="1537822" y="546099"/>
                </a:lnTo>
                <a:lnTo>
                  <a:pt x="1479370" y="546099"/>
                </a:lnTo>
                <a:lnTo>
                  <a:pt x="1471318" y="544839"/>
                </a:lnTo>
                <a:lnTo>
                  <a:pt x="1471439" y="544231"/>
                </a:lnTo>
                <a:lnTo>
                  <a:pt x="1471402" y="544017"/>
                </a:lnTo>
                <a:lnTo>
                  <a:pt x="1469367" y="543559"/>
                </a:lnTo>
                <a:close/>
              </a:path>
              <a:path w="1858645" h="582929">
                <a:moveTo>
                  <a:pt x="1798321" y="546099"/>
                </a:moveTo>
                <a:lnTo>
                  <a:pt x="1784810" y="547369"/>
                </a:lnTo>
                <a:lnTo>
                  <a:pt x="1796129" y="547369"/>
                </a:lnTo>
                <a:lnTo>
                  <a:pt x="1799094" y="548639"/>
                </a:lnTo>
                <a:lnTo>
                  <a:pt x="1795656" y="548639"/>
                </a:lnTo>
                <a:lnTo>
                  <a:pt x="1798159" y="549909"/>
                </a:lnTo>
                <a:lnTo>
                  <a:pt x="1803933" y="548639"/>
                </a:lnTo>
                <a:lnTo>
                  <a:pt x="1804437" y="548476"/>
                </a:lnTo>
                <a:lnTo>
                  <a:pt x="1798321" y="546099"/>
                </a:lnTo>
                <a:close/>
              </a:path>
              <a:path w="1858645" h="582929">
                <a:moveTo>
                  <a:pt x="1826778" y="544829"/>
                </a:moveTo>
                <a:lnTo>
                  <a:pt x="1825320" y="544829"/>
                </a:lnTo>
                <a:lnTo>
                  <a:pt x="1826526" y="546099"/>
                </a:lnTo>
                <a:lnTo>
                  <a:pt x="1826237" y="547369"/>
                </a:lnTo>
                <a:lnTo>
                  <a:pt x="1827822" y="547369"/>
                </a:lnTo>
                <a:lnTo>
                  <a:pt x="1821251" y="549909"/>
                </a:lnTo>
                <a:lnTo>
                  <a:pt x="1826974" y="549909"/>
                </a:lnTo>
                <a:lnTo>
                  <a:pt x="1827219" y="548639"/>
                </a:lnTo>
                <a:lnTo>
                  <a:pt x="1831849" y="546099"/>
                </a:lnTo>
                <a:lnTo>
                  <a:pt x="1827596" y="546099"/>
                </a:lnTo>
                <a:lnTo>
                  <a:pt x="1827841" y="544918"/>
                </a:lnTo>
                <a:lnTo>
                  <a:pt x="1826778" y="544829"/>
                </a:lnTo>
                <a:close/>
              </a:path>
              <a:path w="1858645" h="582929">
                <a:moveTo>
                  <a:pt x="1461387" y="548639"/>
                </a:moveTo>
                <a:lnTo>
                  <a:pt x="1459319" y="548990"/>
                </a:lnTo>
                <a:lnTo>
                  <a:pt x="1461505" y="549257"/>
                </a:lnTo>
                <a:lnTo>
                  <a:pt x="1461387" y="548639"/>
                </a:lnTo>
                <a:close/>
              </a:path>
              <a:path w="1858645" h="582929">
                <a:moveTo>
                  <a:pt x="1575007" y="545856"/>
                </a:moveTo>
                <a:lnTo>
                  <a:pt x="1573826" y="546075"/>
                </a:lnTo>
                <a:lnTo>
                  <a:pt x="1573770" y="548639"/>
                </a:lnTo>
                <a:lnTo>
                  <a:pt x="1577204" y="548639"/>
                </a:lnTo>
                <a:lnTo>
                  <a:pt x="1579416" y="546099"/>
                </a:lnTo>
                <a:lnTo>
                  <a:pt x="1574961" y="546099"/>
                </a:lnTo>
                <a:lnTo>
                  <a:pt x="1575007" y="545856"/>
                </a:lnTo>
                <a:close/>
              </a:path>
              <a:path w="1858645" h="582929">
                <a:moveTo>
                  <a:pt x="1606265" y="543559"/>
                </a:moveTo>
                <a:lnTo>
                  <a:pt x="1595790" y="543559"/>
                </a:lnTo>
                <a:lnTo>
                  <a:pt x="1595290" y="544829"/>
                </a:lnTo>
                <a:lnTo>
                  <a:pt x="1597635" y="544829"/>
                </a:lnTo>
                <a:lnTo>
                  <a:pt x="1597668" y="546099"/>
                </a:lnTo>
                <a:lnTo>
                  <a:pt x="1586694" y="546099"/>
                </a:lnTo>
                <a:lnTo>
                  <a:pt x="1586003" y="547369"/>
                </a:lnTo>
                <a:lnTo>
                  <a:pt x="1583486" y="548639"/>
                </a:lnTo>
                <a:lnTo>
                  <a:pt x="1604467" y="548639"/>
                </a:lnTo>
                <a:lnTo>
                  <a:pt x="1605393" y="548457"/>
                </a:lnTo>
                <a:lnTo>
                  <a:pt x="1606265" y="543559"/>
                </a:lnTo>
                <a:close/>
              </a:path>
              <a:path w="1858645" h="582929">
                <a:moveTo>
                  <a:pt x="1606481" y="548242"/>
                </a:moveTo>
                <a:lnTo>
                  <a:pt x="1605393" y="548457"/>
                </a:lnTo>
                <a:lnTo>
                  <a:pt x="1605361" y="548639"/>
                </a:lnTo>
                <a:lnTo>
                  <a:pt x="1606481" y="548242"/>
                </a:lnTo>
                <a:close/>
              </a:path>
              <a:path w="1858645" h="582929">
                <a:moveTo>
                  <a:pt x="1621685" y="544829"/>
                </a:moveTo>
                <a:lnTo>
                  <a:pt x="1615188" y="544829"/>
                </a:lnTo>
                <a:lnTo>
                  <a:pt x="1613837" y="547369"/>
                </a:lnTo>
                <a:lnTo>
                  <a:pt x="1608996" y="548639"/>
                </a:lnTo>
                <a:lnTo>
                  <a:pt x="1724626" y="548639"/>
                </a:lnTo>
                <a:lnTo>
                  <a:pt x="1734741" y="547369"/>
                </a:lnTo>
                <a:lnTo>
                  <a:pt x="1621590" y="547369"/>
                </a:lnTo>
                <a:lnTo>
                  <a:pt x="1622083" y="546099"/>
                </a:lnTo>
                <a:lnTo>
                  <a:pt x="1621685" y="544829"/>
                </a:lnTo>
                <a:close/>
              </a:path>
              <a:path w="1858645" h="582929">
                <a:moveTo>
                  <a:pt x="1746181" y="545202"/>
                </a:moveTo>
                <a:lnTo>
                  <a:pt x="1743362" y="546099"/>
                </a:lnTo>
                <a:lnTo>
                  <a:pt x="1745420" y="546099"/>
                </a:lnTo>
                <a:lnTo>
                  <a:pt x="1747570" y="548639"/>
                </a:lnTo>
                <a:lnTo>
                  <a:pt x="1747405" y="545777"/>
                </a:lnTo>
                <a:lnTo>
                  <a:pt x="1746181" y="545202"/>
                </a:lnTo>
                <a:close/>
              </a:path>
              <a:path w="1858645" h="582929">
                <a:moveTo>
                  <a:pt x="1805983" y="547976"/>
                </a:moveTo>
                <a:lnTo>
                  <a:pt x="1804437" y="548476"/>
                </a:lnTo>
                <a:lnTo>
                  <a:pt x="1804856" y="548639"/>
                </a:lnTo>
                <a:lnTo>
                  <a:pt x="1805983" y="547976"/>
                </a:lnTo>
                <a:close/>
              </a:path>
              <a:path w="1858645" h="582929">
                <a:moveTo>
                  <a:pt x="1851592" y="547054"/>
                </a:moveTo>
                <a:lnTo>
                  <a:pt x="1848090" y="548639"/>
                </a:lnTo>
                <a:lnTo>
                  <a:pt x="1849010" y="548639"/>
                </a:lnTo>
                <a:lnTo>
                  <a:pt x="1852021" y="547369"/>
                </a:lnTo>
                <a:lnTo>
                  <a:pt x="1851592" y="547054"/>
                </a:lnTo>
                <a:close/>
              </a:path>
              <a:path w="1858645" h="582929">
                <a:moveTo>
                  <a:pt x="1852422" y="546678"/>
                </a:moveTo>
                <a:lnTo>
                  <a:pt x="1851592" y="547054"/>
                </a:lnTo>
                <a:lnTo>
                  <a:pt x="1852021" y="547369"/>
                </a:lnTo>
                <a:lnTo>
                  <a:pt x="1849010" y="548639"/>
                </a:lnTo>
                <a:lnTo>
                  <a:pt x="1856325" y="548639"/>
                </a:lnTo>
                <a:lnTo>
                  <a:pt x="1852422" y="546678"/>
                </a:lnTo>
                <a:close/>
              </a:path>
              <a:path w="1858645" h="582929">
                <a:moveTo>
                  <a:pt x="1612525" y="546099"/>
                </a:moveTo>
                <a:lnTo>
                  <a:pt x="1606481" y="548242"/>
                </a:lnTo>
                <a:lnTo>
                  <a:pt x="1610907" y="547369"/>
                </a:lnTo>
                <a:lnTo>
                  <a:pt x="1612525" y="546099"/>
                </a:lnTo>
                <a:close/>
              </a:path>
              <a:path w="1858645" h="582929">
                <a:moveTo>
                  <a:pt x="1813479" y="543559"/>
                </a:moveTo>
                <a:lnTo>
                  <a:pt x="1805983" y="547976"/>
                </a:lnTo>
                <a:lnTo>
                  <a:pt x="1807856" y="547369"/>
                </a:lnTo>
                <a:lnTo>
                  <a:pt x="1821224" y="547369"/>
                </a:lnTo>
                <a:lnTo>
                  <a:pt x="1824094" y="546099"/>
                </a:lnTo>
                <a:lnTo>
                  <a:pt x="1820473" y="546099"/>
                </a:lnTo>
                <a:lnTo>
                  <a:pt x="1816976" y="544829"/>
                </a:lnTo>
                <a:lnTo>
                  <a:pt x="1814640" y="544829"/>
                </a:lnTo>
                <a:lnTo>
                  <a:pt x="1816081" y="544504"/>
                </a:lnTo>
                <a:lnTo>
                  <a:pt x="1813479" y="543559"/>
                </a:lnTo>
                <a:close/>
              </a:path>
              <a:path w="1858645" h="582929">
                <a:moveTo>
                  <a:pt x="1432971" y="544829"/>
                </a:moveTo>
                <a:lnTo>
                  <a:pt x="1393851" y="544829"/>
                </a:lnTo>
                <a:lnTo>
                  <a:pt x="1395012" y="547369"/>
                </a:lnTo>
                <a:lnTo>
                  <a:pt x="1431175" y="547369"/>
                </a:lnTo>
                <a:lnTo>
                  <a:pt x="1424545" y="546099"/>
                </a:lnTo>
                <a:lnTo>
                  <a:pt x="1434127" y="546099"/>
                </a:lnTo>
                <a:lnTo>
                  <a:pt x="1432971" y="544829"/>
                </a:lnTo>
                <a:close/>
              </a:path>
              <a:path w="1858645" h="582929">
                <a:moveTo>
                  <a:pt x="1433820" y="547196"/>
                </a:moveTo>
                <a:lnTo>
                  <a:pt x="1434000" y="547369"/>
                </a:lnTo>
                <a:lnTo>
                  <a:pt x="1435284" y="547369"/>
                </a:lnTo>
                <a:lnTo>
                  <a:pt x="1433820" y="547196"/>
                </a:lnTo>
                <a:close/>
              </a:path>
              <a:path w="1858645" h="582929">
                <a:moveTo>
                  <a:pt x="1434127" y="546099"/>
                </a:moveTo>
                <a:lnTo>
                  <a:pt x="1432683" y="546099"/>
                </a:lnTo>
                <a:lnTo>
                  <a:pt x="1433820" y="547196"/>
                </a:lnTo>
                <a:lnTo>
                  <a:pt x="1435284" y="547369"/>
                </a:lnTo>
                <a:lnTo>
                  <a:pt x="1434127" y="546099"/>
                </a:lnTo>
                <a:close/>
              </a:path>
              <a:path w="1858645" h="582929">
                <a:moveTo>
                  <a:pt x="1436540" y="546099"/>
                </a:moveTo>
                <a:lnTo>
                  <a:pt x="1434127" y="546099"/>
                </a:lnTo>
                <a:lnTo>
                  <a:pt x="1435284" y="547369"/>
                </a:lnTo>
                <a:lnTo>
                  <a:pt x="1437565" y="547369"/>
                </a:lnTo>
                <a:lnTo>
                  <a:pt x="1436540" y="546099"/>
                </a:lnTo>
                <a:close/>
              </a:path>
              <a:path w="1858645" h="582929">
                <a:moveTo>
                  <a:pt x="1551771" y="544829"/>
                </a:moveTo>
                <a:lnTo>
                  <a:pt x="1545692" y="544829"/>
                </a:lnTo>
                <a:lnTo>
                  <a:pt x="1544283" y="547369"/>
                </a:lnTo>
                <a:lnTo>
                  <a:pt x="1569924" y="547369"/>
                </a:lnTo>
                <a:lnTo>
                  <a:pt x="1568885" y="546099"/>
                </a:lnTo>
                <a:lnTo>
                  <a:pt x="1551251" y="546099"/>
                </a:lnTo>
                <a:lnTo>
                  <a:pt x="1551771" y="544829"/>
                </a:lnTo>
                <a:close/>
              </a:path>
              <a:path w="1858645" h="582929">
                <a:moveTo>
                  <a:pt x="1582946" y="545288"/>
                </a:moveTo>
                <a:lnTo>
                  <a:pt x="1581132" y="547369"/>
                </a:lnTo>
                <a:lnTo>
                  <a:pt x="1584354" y="547369"/>
                </a:lnTo>
                <a:lnTo>
                  <a:pt x="1586694" y="546099"/>
                </a:lnTo>
                <a:lnTo>
                  <a:pt x="1584692" y="546099"/>
                </a:lnTo>
                <a:lnTo>
                  <a:pt x="1582946" y="545288"/>
                </a:lnTo>
                <a:close/>
              </a:path>
              <a:path w="1858645" h="582929">
                <a:moveTo>
                  <a:pt x="1629036" y="542289"/>
                </a:moveTo>
                <a:lnTo>
                  <a:pt x="1626544" y="543559"/>
                </a:lnTo>
                <a:lnTo>
                  <a:pt x="1626445" y="546099"/>
                </a:lnTo>
                <a:lnTo>
                  <a:pt x="1623768" y="547369"/>
                </a:lnTo>
                <a:lnTo>
                  <a:pt x="1734741" y="547369"/>
                </a:lnTo>
                <a:lnTo>
                  <a:pt x="1745420" y="546099"/>
                </a:lnTo>
                <a:lnTo>
                  <a:pt x="1636772" y="546099"/>
                </a:lnTo>
                <a:lnTo>
                  <a:pt x="1633843" y="544829"/>
                </a:lnTo>
                <a:lnTo>
                  <a:pt x="1637082" y="544829"/>
                </a:lnTo>
                <a:lnTo>
                  <a:pt x="1635863" y="543559"/>
                </a:lnTo>
                <a:lnTo>
                  <a:pt x="1629629" y="543559"/>
                </a:lnTo>
                <a:lnTo>
                  <a:pt x="1629036" y="542289"/>
                </a:lnTo>
                <a:close/>
              </a:path>
              <a:path w="1858645" h="582929">
                <a:moveTo>
                  <a:pt x="1749546" y="544829"/>
                </a:moveTo>
                <a:lnTo>
                  <a:pt x="1747351" y="544829"/>
                </a:lnTo>
                <a:lnTo>
                  <a:pt x="1747405" y="545777"/>
                </a:lnTo>
                <a:lnTo>
                  <a:pt x="1750796" y="547369"/>
                </a:lnTo>
                <a:lnTo>
                  <a:pt x="1750455" y="546676"/>
                </a:lnTo>
                <a:lnTo>
                  <a:pt x="1748340" y="546099"/>
                </a:lnTo>
                <a:lnTo>
                  <a:pt x="1749911" y="545571"/>
                </a:lnTo>
                <a:lnTo>
                  <a:pt x="1749546" y="544829"/>
                </a:lnTo>
                <a:close/>
              </a:path>
              <a:path w="1858645" h="582929">
                <a:moveTo>
                  <a:pt x="1775504" y="543559"/>
                </a:moveTo>
                <a:lnTo>
                  <a:pt x="1755891" y="543559"/>
                </a:lnTo>
                <a:lnTo>
                  <a:pt x="1749911" y="545571"/>
                </a:lnTo>
                <a:lnTo>
                  <a:pt x="1750461" y="546678"/>
                </a:lnTo>
                <a:lnTo>
                  <a:pt x="1753000" y="547369"/>
                </a:lnTo>
                <a:lnTo>
                  <a:pt x="1757174" y="546099"/>
                </a:lnTo>
                <a:lnTo>
                  <a:pt x="1750550" y="546099"/>
                </a:lnTo>
                <a:lnTo>
                  <a:pt x="1754678" y="544829"/>
                </a:lnTo>
                <a:lnTo>
                  <a:pt x="1774258" y="544829"/>
                </a:lnTo>
                <a:lnTo>
                  <a:pt x="1775607" y="543635"/>
                </a:lnTo>
                <a:close/>
              </a:path>
              <a:path w="1858645" h="582929">
                <a:moveTo>
                  <a:pt x="1764482" y="546099"/>
                </a:moveTo>
                <a:lnTo>
                  <a:pt x="1758493" y="546099"/>
                </a:lnTo>
                <a:lnTo>
                  <a:pt x="1758462" y="547369"/>
                </a:lnTo>
                <a:lnTo>
                  <a:pt x="1760538" y="547369"/>
                </a:lnTo>
                <a:lnTo>
                  <a:pt x="1764482" y="546099"/>
                </a:lnTo>
                <a:close/>
              </a:path>
              <a:path w="1858645" h="582929">
                <a:moveTo>
                  <a:pt x="1432683" y="546099"/>
                </a:moveTo>
                <a:lnTo>
                  <a:pt x="1424545" y="546099"/>
                </a:lnTo>
                <a:lnTo>
                  <a:pt x="1433820" y="547196"/>
                </a:lnTo>
                <a:lnTo>
                  <a:pt x="1432683" y="546099"/>
                </a:lnTo>
                <a:close/>
              </a:path>
              <a:path w="1858645" h="582929">
                <a:moveTo>
                  <a:pt x="1853700" y="546099"/>
                </a:moveTo>
                <a:lnTo>
                  <a:pt x="1851272" y="546099"/>
                </a:lnTo>
                <a:lnTo>
                  <a:pt x="1852427" y="546676"/>
                </a:lnTo>
                <a:lnTo>
                  <a:pt x="1853700" y="546099"/>
                </a:lnTo>
                <a:close/>
              </a:path>
              <a:path w="1858645" h="582929">
                <a:moveTo>
                  <a:pt x="1749911" y="545571"/>
                </a:moveTo>
                <a:lnTo>
                  <a:pt x="1748340" y="546099"/>
                </a:lnTo>
                <a:lnTo>
                  <a:pt x="1750455" y="546676"/>
                </a:lnTo>
                <a:lnTo>
                  <a:pt x="1749911" y="545571"/>
                </a:lnTo>
                <a:close/>
              </a:path>
              <a:path w="1858645" h="582929">
                <a:moveTo>
                  <a:pt x="1183695" y="543559"/>
                </a:moveTo>
                <a:lnTo>
                  <a:pt x="1183178" y="543559"/>
                </a:lnTo>
                <a:lnTo>
                  <a:pt x="1182286" y="544694"/>
                </a:lnTo>
                <a:lnTo>
                  <a:pt x="1182201" y="544839"/>
                </a:lnTo>
                <a:lnTo>
                  <a:pt x="1185252" y="546099"/>
                </a:lnTo>
                <a:lnTo>
                  <a:pt x="1183695" y="543559"/>
                </a:lnTo>
                <a:close/>
              </a:path>
              <a:path w="1858645" h="582929">
                <a:moveTo>
                  <a:pt x="1184076" y="539935"/>
                </a:moveTo>
                <a:lnTo>
                  <a:pt x="1183419" y="540875"/>
                </a:lnTo>
                <a:lnTo>
                  <a:pt x="1183303" y="541283"/>
                </a:lnTo>
                <a:lnTo>
                  <a:pt x="1188647" y="546099"/>
                </a:lnTo>
                <a:lnTo>
                  <a:pt x="1190508" y="543559"/>
                </a:lnTo>
                <a:lnTo>
                  <a:pt x="1192621" y="543559"/>
                </a:lnTo>
                <a:lnTo>
                  <a:pt x="1194315" y="541019"/>
                </a:lnTo>
                <a:lnTo>
                  <a:pt x="1187099" y="541019"/>
                </a:lnTo>
                <a:lnTo>
                  <a:pt x="1184076" y="539935"/>
                </a:lnTo>
                <a:close/>
              </a:path>
              <a:path w="1858645" h="582929">
                <a:moveTo>
                  <a:pt x="1487603" y="542289"/>
                </a:moveTo>
                <a:lnTo>
                  <a:pt x="1484209" y="544829"/>
                </a:lnTo>
                <a:lnTo>
                  <a:pt x="1479370" y="546099"/>
                </a:lnTo>
                <a:lnTo>
                  <a:pt x="1532639" y="546099"/>
                </a:lnTo>
                <a:lnTo>
                  <a:pt x="1529586" y="544829"/>
                </a:lnTo>
                <a:lnTo>
                  <a:pt x="1491294" y="544829"/>
                </a:lnTo>
                <a:lnTo>
                  <a:pt x="1487603" y="542289"/>
                </a:lnTo>
                <a:close/>
              </a:path>
              <a:path w="1858645" h="582929">
                <a:moveTo>
                  <a:pt x="1538695" y="543559"/>
                </a:moveTo>
                <a:lnTo>
                  <a:pt x="1532639" y="546099"/>
                </a:lnTo>
                <a:lnTo>
                  <a:pt x="1537822" y="546099"/>
                </a:lnTo>
                <a:lnTo>
                  <a:pt x="1538695" y="543559"/>
                </a:lnTo>
                <a:close/>
              </a:path>
              <a:path w="1858645" h="582929">
                <a:moveTo>
                  <a:pt x="1551578" y="543559"/>
                </a:moveTo>
                <a:lnTo>
                  <a:pt x="1542271" y="543559"/>
                </a:lnTo>
                <a:lnTo>
                  <a:pt x="1541575" y="546099"/>
                </a:lnTo>
                <a:lnTo>
                  <a:pt x="1545692" y="544829"/>
                </a:lnTo>
                <a:lnTo>
                  <a:pt x="1551771" y="544829"/>
                </a:lnTo>
                <a:lnTo>
                  <a:pt x="1551578" y="543559"/>
                </a:lnTo>
                <a:close/>
              </a:path>
              <a:path w="1858645" h="582929">
                <a:moveTo>
                  <a:pt x="1569124" y="542289"/>
                </a:moveTo>
                <a:lnTo>
                  <a:pt x="1556767" y="544839"/>
                </a:lnTo>
                <a:lnTo>
                  <a:pt x="1553405" y="546099"/>
                </a:lnTo>
                <a:lnTo>
                  <a:pt x="1568885" y="546099"/>
                </a:lnTo>
                <a:lnTo>
                  <a:pt x="1568075" y="543559"/>
                </a:lnTo>
                <a:lnTo>
                  <a:pt x="1569124" y="542289"/>
                </a:lnTo>
                <a:close/>
              </a:path>
              <a:path w="1858645" h="582929">
                <a:moveTo>
                  <a:pt x="1577847" y="545327"/>
                </a:moveTo>
                <a:lnTo>
                  <a:pt x="1575007" y="545856"/>
                </a:lnTo>
                <a:lnTo>
                  <a:pt x="1574961" y="546099"/>
                </a:lnTo>
                <a:lnTo>
                  <a:pt x="1577847" y="545327"/>
                </a:lnTo>
                <a:close/>
              </a:path>
              <a:path w="1858645" h="582929">
                <a:moveTo>
                  <a:pt x="1580522" y="544829"/>
                </a:moveTo>
                <a:lnTo>
                  <a:pt x="1577847" y="545327"/>
                </a:lnTo>
                <a:lnTo>
                  <a:pt x="1574961" y="546099"/>
                </a:lnTo>
                <a:lnTo>
                  <a:pt x="1579416" y="546099"/>
                </a:lnTo>
                <a:lnTo>
                  <a:pt x="1580522" y="544829"/>
                </a:lnTo>
                <a:close/>
              </a:path>
              <a:path w="1858645" h="582929">
                <a:moveTo>
                  <a:pt x="1592750" y="543559"/>
                </a:moveTo>
                <a:lnTo>
                  <a:pt x="1584692" y="546099"/>
                </a:lnTo>
                <a:lnTo>
                  <a:pt x="1597668" y="546099"/>
                </a:lnTo>
                <a:lnTo>
                  <a:pt x="1588987" y="544829"/>
                </a:lnTo>
                <a:lnTo>
                  <a:pt x="1592750" y="543559"/>
                </a:lnTo>
                <a:close/>
              </a:path>
              <a:path w="1858645" h="582929">
                <a:moveTo>
                  <a:pt x="1644853" y="539749"/>
                </a:moveTo>
                <a:lnTo>
                  <a:pt x="1642273" y="544694"/>
                </a:lnTo>
                <a:lnTo>
                  <a:pt x="1642163" y="544839"/>
                </a:lnTo>
                <a:lnTo>
                  <a:pt x="1636772" y="546099"/>
                </a:lnTo>
                <a:lnTo>
                  <a:pt x="1743362" y="546099"/>
                </a:lnTo>
                <a:lnTo>
                  <a:pt x="1743023" y="544829"/>
                </a:lnTo>
                <a:lnTo>
                  <a:pt x="1659794" y="544829"/>
                </a:lnTo>
                <a:lnTo>
                  <a:pt x="1659503" y="543559"/>
                </a:lnTo>
                <a:lnTo>
                  <a:pt x="1649385" y="543559"/>
                </a:lnTo>
                <a:lnTo>
                  <a:pt x="1649420" y="541019"/>
                </a:lnTo>
                <a:lnTo>
                  <a:pt x="1644853" y="539749"/>
                </a:lnTo>
                <a:close/>
              </a:path>
              <a:path w="1858645" h="582929">
                <a:moveTo>
                  <a:pt x="1758494" y="546075"/>
                </a:moveTo>
                <a:close/>
              </a:path>
              <a:path w="1858645" h="582929">
                <a:moveTo>
                  <a:pt x="1776374" y="544196"/>
                </a:moveTo>
                <a:lnTo>
                  <a:pt x="1774258" y="544829"/>
                </a:lnTo>
                <a:lnTo>
                  <a:pt x="1763990" y="544829"/>
                </a:lnTo>
                <a:lnTo>
                  <a:pt x="1765740" y="546099"/>
                </a:lnTo>
                <a:lnTo>
                  <a:pt x="1771046" y="546099"/>
                </a:lnTo>
                <a:lnTo>
                  <a:pt x="1777240" y="544829"/>
                </a:lnTo>
                <a:lnTo>
                  <a:pt x="1776374" y="544196"/>
                </a:lnTo>
                <a:close/>
              </a:path>
              <a:path w="1858645" h="582929">
                <a:moveTo>
                  <a:pt x="1822196" y="544839"/>
                </a:moveTo>
                <a:lnTo>
                  <a:pt x="1820473" y="546099"/>
                </a:lnTo>
                <a:lnTo>
                  <a:pt x="1824094" y="546099"/>
                </a:lnTo>
                <a:lnTo>
                  <a:pt x="1822196" y="544839"/>
                </a:lnTo>
                <a:close/>
              </a:path>
              <a:path w="1858645" h="582929">
                <a:moveTo>
                  <a:pt x="1851169" y="542289"/>
                </a:moveTo>
                <a:lnTo>
                  <a:pt x="1842278" y="546099"/>
                </a:lnTo>
                <a:lnTo>
                  <a:pt x="1850295" y="546099"/>
                </a:lnTo>
                <a:lnTo>
                  <a:pt x="1848568" y="544829"/>
                </a:lnTo>
                <a:lnTo>
                  <a:pt x="1851169" y="542289"/>
                </a:lnTo>
                <a:close/>
              </a:path>
              <a:path w="1858645" h="582929">
                <a:moveTo>
                  <a:pt x="1858039" y="543559"/>
                </a:moveTo>
                <a:lnTo>
                  <a:pt x="1852380" y="543559"/>
                </a:lnTo>
                <a:lnTo>
                  <a:pt x="1856505" y="544829"/>
                </a:lnTo>
                <a:lnTo>
                  <a:pt x="1853700" y="546099"/>
                </a:lnTo>
                <a:lnTo>
                  <a:pt x="1858549" y="546099"/>
                </a:lnTo>
                <a:lnTo>
                  <a:pt x="1858039" y="543559"/>
                </a:lnTo>
                <a:close/>
              </a:path>
              <a:path w="1858645" h="582929">
                <a:moveTo>
                  <a:pt x="1763990" y="544829"/>
                </a:moveTo>
                <a:lnTo>
                  <a:pt x="1758524" y="544829"/>
                </a:lnTo>
                <a:lnTo>
                  <a:pt x="1758494" y="546075"/>
                </a:lnTo>
                <a:lnTo>
                  <a:pt x="1763990" y="544829"/>
                </a:lnTo>
                <a:close/>
              </a:path>
              <a:path w="1858645" h="582929">
                <a:moveTo>
                  <a:pt x="1581896" y="542289"/>
                </a:moveTo>
                <a:lnTo>
                  <a:pt x="1575437" y="543559"/>
                </a:lnTo>
                <a:lnTo>
                  <a:pt x="1575007" y="545856"/>
                </a:lnTo>
                <a:lnTo>
                  <a:pt x="1577847" y="545327"/>
                </a:lnTo>
                <a:lnTo>
                  <a:pt x="1581944" y="544231"/>
                </a:lnTo>
                <a:lnTo>
                  <a:pt x="1581896" y="542289"/>
                </a:lnTo>
                <a:close/>
              </a:path>
              <a:path w="1858645" h="582929">
                <a:moveTo>
                  <a:pt x="1747351" y="544829"/>
                </a:moveTo>
                <a:lnTo>
                  <a:pt x="1746181" y="545202"/>
                </a:lnTo>
                <a:lnTo>
                  <a:pt x="1747405" y="545777"/>
                </a:lnTo>
                <a:lnTo>
                  <a:pt x="1747351" y="544829"/>
                </a:lnTo>
                <a:close/>
              </a:path>
              <a:path w="1858645" h="582929">
                <a:moveTo>
                  <a:pt x="1584453" y="543559"/>
                </a:moveTo>
                <a:lnTo>
                  <a:pt x="1582073" y="544196"/>
                </a:lnTo>
                <a:lnTo>
                  <a:pt x="1581978" y="544839"/>
                </a:lnTo>
                <a:lnTo>
                  <a:pt x="1582946" y="545288"/>
                </a:lnTo>
                <a:lnTo>
                  <a:pt x="1584453" y="543559"/>
                </a:lnTo>
                <a:close/>
              </a:path>
              <a:path w="1858645" h="582929">
                <a:moveTo>
                  <a:pt x="1748920" y="543559"/>
                </a:moveTo>
                <a:lnTo>
                  <a:pt x="1742685" y="543559"/>
                </a:lnTo>
                <a:lnTo>
                  <a:pt x="1746181" y="545202"/>
                </a:lnTo>
                <a:lnTo>
                  <a:pt x="1747351" y="544829"/>
                </a:lnTo>
                <a:lnTo>
                  <a:pt x="1749546" y="544829"/>
                </a:lnTo>
                <a:lnTo>
                  <a:pt x="1748920" y="543559"/>
                </a:lnTo>
                <a:close/>
              </a:path>
              <a:path w="1858645" h="582929">
                <a:moveTo>
                  <a:pt x="1193962" y="544694"/>
                </a:moveTo>
                <a:lnTo>
                  <a:pt x="1194228" y="544918"/>
                </a:lnTo>
                <a:lnTo>
                  <a:pt x="1194374" y="544829"/>
                </a:lnTo>
                <a:lnTo>
                  <a:pt x="1193962" y="544694"/>
                </a:lnTo>
                <a:close/>
              </a:path>
              <a:path w="1858645" h="582929">
                <a:moveTo>
                  <a:pt x="1827860" y="544829"/>
                </a:moveTo>
                <a:lnTo>
                  <a:pt x="1826778" y="544829"/>
                </a:lnTo>
                <a:lnTo>
                  <a:pt x="1827841" y="544918"/>
                </a:lnTo>
                <a:close/>
              </a:path>
              <a:path w="1858645" h="582929">
                <a:moveTo>
                  <a:pt x="1381260" y="542289"/>
                </a:moveTo>
                <a:lnTo>
                  <a:pt x="1374020" y="544829"/>
                </a:lnTo>
                <a:lnTo>
                  <a:pt x="1382547" y="544829"/>
                </a:lnTo>
                <a:lnTo>
                  <a:pt x="1381260" y="542289"/>
                </a:lnTo>
                <a:close/>
              </a:path>
              <a:path w="1858645" h="582929">
                <a:moveTo>
                  <a:pt x="1388341" y="541019"/>
                </a:moveTo>
                <a:lnTo>
                  <a:pt x="1382947" y="541019"/>
                </a:lnTo>
                <a:lnTo>
                  <a:pt x="1382135" y="542289"/>
                </a:lnTo>
                <a:lnTo>
                  <a:pt x="1386297" y="542289"/>
                </a:lnTo>
                <a:lnTo>
                  <a:pt x="1385329" y="543559"/>
                </a:lnTo>
                <a:lnTo>
                  <a:pt x="1383515" y="544829"/>
                </a:lnTo>
                <a:lnTo>
                  <a:pt x="1388448" y="544829"/>
                </a:lnTo>
                <a:lnTo>
                  <a:pt x="1391146" y="543559"/>
                </a:lnTo>
                <a:lnTo>
                  <a:pt x="1388341" y="541019"/>
                </a:lnTo>
                <a:close/>
              </a:path>
              <a:path w="1858645" h="582929">
                <a:moveTo>
                  <a:pt x="1402215" y="541283"/>
                </a:moveTo>
                <a:lnTo>
                  <a:pt x="1402356" y="543559"/>
                </a:lnTo>
                <a:lnTo>
                  <a:pt x="1398951" y="544829"/>
                </a:lnTo>
                <a:lnTo>
                  <a:pt x="1419262" y="544829"/>
                </a:lnTo>
                <a:lnTo>
                  <a:pt x="1407781" y="543559"/>
                </a:lnTo>
                <a:lnTo>
                  <a:pt x="1405409" y="542289"/>
                </a:lnTo>
                <a:lnTo>
                  <a:pt x="1402215" y="541283"/>
                </a:lnTo>
                <a:close/>
              </a:path>
              <a:path w="1858645" h="582929">
                <a:moveTo>
                  <a:pt x="1474819" y="543559"/>
                </a:moveTo>
                <a:lnTo>
                  <a:pt x="1471639" y="543559"/>
                </a:lnTo>
                <a:lnTo>
                  <a:pt x="1471496" y="544038"/>
                </a:lnTo>
                <a:lnTo>
                  <a:pt x="1475015" y="544829"/>
                </a:lnTo>
                <a:lnTo>
                  <a:pt x="1474819" y="543559"/>
                </a:lnTo>
                <a:close/>
              </a:path>
              <a:path w="1858645" h="582929">
                <a:moveTo>
                  <a:pt x="1494408" y="544017"/>
                </a:moveTo>
                <a:lnTo>
                  <a:pt x="1491294" y="544829"/>
                </a:lnTo>
                <a:lnTo>
                  <a:pt x="1494854" y="544829"/>
                </a:lnTo>
                <a:lnTo>
                  <a:pt x="1494408" y="544017"/>
                </a:lnTo>
                <a:close/>
              </a:path>
              <a:path w="1858645" h="582929">
                <a:moveTo>
                  <a:pt x="1505899" y="541019"/>
                </a:moveTo>
                <a:lnTo>
                  <a:pt x="1497281" y="543268"/>
                </a:lnTo>
                <a:lnTo>
                  <a:pt x="1503380" y="544829"/>
                </a:lnTo>
                <a:lnTo>
                  <a:pt x="1502154" y="543559"/>
                </a:lnTo>
                <a:lnTo>
                  <a:pt x="1505899" y="541019"/>
                </a:lnTo>
                <a:close/>
              </a:path>
              <a:path w="1858645" h="582929">
                <a:moveTo>
                  <a:pt x="1530819" y="541019"/>
                </a:moveTo>
                <a:lnTo>
                  <a:pt x="1517095" y="542289"/>
                </a:lnTo>
                <a:lnTo>
                  <a:pt x="1519748" y="544829"/>
                </a:lnTo>
                <a:lnTo>
                  <a:pt x="1529586" y="544829"/>
                </a:lnTo>
                <a:lnTo>
                  <a:pt x="1529675" y="542187"/>
                </a:lnTo>
                <a:lnTo>
                  <a:pt x="1530819" y="541019"/>
                </a:lnTo>
                <a:close/>
              </a:path>
              <a:path w="1858645" h="582929">
                <a:moveTo>
                  <a:pt x="1742685" y="543559"/>
                </a:moveTo>
                <a:lnTo>
                  <a:pt x="1669384" y="543559"/>
                </a:lnTo>
                <a:lnTo>
                  <a:pt x="1659794" y="544829"/>
                </a:lnTo>
                <a:lnTo>
                  <a:pt x="1743023" y="544829"/>
                </a:lnTo>
                <a:lnTo>
                  <a:pt x="1742685" y="543559"/>
                </a:lnTo>
                <a:close/>
              </a:path>
              <a:path w="1858645" h="582929">
                <a:moveTo>
                  <a:pt x="1775607" y="543635"/>
                </a:moveTo>
                <a:lnTo>
                  <a:pt x="1774258" y="544829"/>
                </a:lnTo>
                <a:lnTo>
                  <a:pt x="1776374" y="544196"/>
                </a:lnTo>
                <a:lnTo>
                  <a:pt x="1775607" y="543635"/>
                </a:lnTo>
                <a:close/>
              </a:path>
              <a:path w="1858645" h="582929">
                <a:moveTo>
                  <a:pt x="1792014" y="541019"/>
                </a:moveTo>
                <a:lnTo>
                  <a:pt x="1786299" y="541019"/>
                </a:lnTo>
                <a:lnTo>
                  <a:pt x="1785467" y="542904"/>
                </a:lnTo>
                <a:lnTo>
                  <a:pt x="1786555" y="544829"/>
                </a:lnTo>
                <a:lnTo>
                  <a:pt x="1788022" y="544829"/>
                </a:lnTo>
                <a:lnTo>
                  <a:pt x="1788410" y="542289"/>
                </a:lnTo>
                <a:lnTo>
                  <a:pt x="1791369" y="542289"/>
                </a:lnTo>
                <a:lnTo>
                  <a:pt x="1792014" y="541019"/>
                </a:lnTo>
                <a:close/>
              </a:path>
              <a:path w="1858645" h="582929">
                <a:moveTo>
                  <a:pt x="1816081" y="544504"/>
                </a:moveTo>
                <a:lnTo>
                  <a:pt x="1814640" y="544829"/>
                </a:lnTo>
                <a:lnTo>
                  <a:pt x="1816976" y="544829"/>
                </a:lnTo>
                <a:lnTo>
                  <a:pt x="1816081" y="544504"/>
                </a:lnTo>
                <a:close/>
              </a:path>
              <a:path w="1858645" h="582929">
                <a:moveTo>
                  <a:pt x="1820270" y="543559"/>
                </a:moveTo>
                <a:lnTo>
                  <a:pt x="1816081" y="544504"/>
                </a:lnTo>
                <a:lnTo>
                  <a:pt x="1816976" y="544829"/>
                </a:lnTo>
                <a:lnTo>
                  <a:pt x="1822182" y="544829"/>
                </a:lnTo>
                <a:lnTo>
                  <a:pt x="1820270" y="543559"/>
                </a:lnTo>
                <a:close/>
              </a:path>
              <a:path w="1858645" h="582929">
                <a:moveTo>
                  <a:pt x="1192621" y="543559"/>
                </a:moveTo>
                <a:lnTo>
                  <a:pt x="1190508" y="543559"/>
                </a:lnTo>
                <a:lnTo>
                  <a:pt x="1193962" y="544694"/>
                </a:lnTo>
                <a:lnTo>
                  <a:pt x="1192621" y="543559"/>
                </a:lnTo>
                <a:close/>
              </a:path>
              <a:path w="1858645" h="582929">
                <a:moveTo>
                  <a:pt x="1778975" y="540649"/>
                </a:moveTo>
                <a:lnTo>
                  <a:pt x="1775607" y="543635"/>
                </a:lnTo>
                <a:lnTo>
                  <a:pt x="1776374" y="544196"/>
                </a:lnTo>
                <a:lnTo>
                  <a:pt x="1782748" y="542289"/>
                </a:lnTo>
                <a:lnTo>
                  <a:pt x="1779062" y="542289"/>
                </a:lnTo>
                <a:lnTo>
                  <a:pt x="1778855" y="541242"/>
                </a:lnTo>
                <a:lnTo>
                  <a:pt x="1778975" y="540649"/>
                </a:lnTo>
                <a:close/>
              </a:path>
              <a:path w="1858645" h="582929">
                <a:moveTo>
                  <a:pt x="1493460" y="542289"/>
                </a:moveTo>
                <a:lnTo>
                  <a:pt x="1494408" y="544017"/>
                </a:lnTo>
                <a:lnTo>
                  <a:pt x="1497281" y="543268"/>
                </a:lnTo>
                <a:lnTo>
                  <a:pt x="1493460" y="542289"/>
                </a:lnTo>
                <a:close/>
              </a:path>
              <a:path w="1858645" h="582929">
                <a:moveTo>
                  <a:pt x="1177476" y="541019"/>
                </a:moveTo>
                <a:lnTo>
                  <a:pt x="1177241" y="543559"/>
                </a:lnTo>
                <a:lnTo>
                  <a:pt x="1180882" y="543559"/>
                </a:lnTo>
                <a:lnTo>
                  <a:pt x="1182031" y="542187"/>
                </a:lnTo>
                <a:lnTo>
                  <a:pt x="1177476" y="541019"/>
                </a:lnTo>
                <a:close/>
              </a:path>
              <a:path w="1858645" h="582929">
                <a:moveTo>
                  <a:pt x="1196656" y="541019"/>
                </a:moveTo>
                <a:lnTo>
                  <a:pt x="1200463" y="543559"/>
                </a:lnTo>
                <a:lnTo>
                  <a:pt x="1213556" y="542289"/>
                </a:lnTo>
                <a:lnTo>
                  <a:pt x="1199313" y="542289"/>
                </a:lnTo>
                <a:lnTo>
                  <a:pt x="1196656" y="541019"/>
                </a:lnTo>
                <a:close/>
              </a:path>
              <a:path w="1858645" h="582929">
                <a:moveTo>
                  <a:pt x="1337946" y="538956"/>
                </a:moveTo>
                <a:lnTo>
                  <a:pt x="1336286" y="539749"/>
                </a:lnTo>
                <a:lnTo>
                  <a:pt x="1274714" y="539749"/>
                </a:lnTo>
                <a:lnTo>
                  <a:pt x="1271996" y="541019"/>
                </a:lnTo>
                <a:lnTo>
                  <a:pt x="1278835" y="543559"/>
                </a:lnTo>
                <a:lnTo>
                  <a:pt x="1366419" y="543559"/>
                </a:lnTo>
                <a:lnTo>
                  <a:pt x="1366106" y="542289"/>
                </a:lnTo>
                <a:lnTo>
                  <a:pt x="1347420" y="542289"/>
                </a:lnTo>
                <a:lnTo>
                  <a:pt x="1347310" y="541019"/>
                </a:lnTo>
                <a:lnTo>
                  <a:pt x="1339996" y="541019"/>
                </a:lnTo>
                <a:lnTo>
                  <a:pt x="1337946" y="538956"/>
                </a:lnTo>
                <a:close/>
              </a:path>
              <a:path w="1858645" h="582929">
                <a:moveTo>
                  <a:pt x="1365778" y="540961"/>
                </a:moveTo>
                <a:lnTo>
                  <a:pt x="1366419" y="543559"/>
                </a:lnTo>
                <a:lnTo>
                  <a:pt x="1366293" y="541019"/>
                </a:lnTo>
                <a:lnTo>
                  <a:pt x="1365778" y="540961"/>
                </a:lnTo>
                <a:close/>
              </a:path>
              <a:path w="1858645" h="582929">
                <a:moveTo>
                  <a:pt x="1365479" y="539749"/>
                </a:moveTo>
                <a:lnTo>
                  <a:pt x="1365778" y="540961"/>
                </a:lnTo>
                <a:lnTo>
                  <a:pt x="1366293" y="541019"/>
                </a:lnTo>
                <a:lnTo>
                  <a:pt x="1366419" y="543559"/>
                </a:lnTo>
                <a:lnTo>
                  <a:pt x="1374037" y="543559"/>
                </a:lnTo>
                <a:lnTo>
                  <a:pt x="1374053" y="542289"/>
                </a:lnTo>
                <a:lnTo>
                  <a:pt x="1367789" y="542289"/>
                </a:lnTo>
                <a:lnTo>
                  <a:pt x="1365479" y="539749"/>
                </a:lnTo>
                <a:close/>
              </a:path>
              <a:path w="1858645" h="582929">
                <a:moveTo>
                  <a:pt x="1401377" y="541019"/>
                </a:moveTo>
                <a:lnTo>
                  <a:pt x="1397229" y="542289"/>
                </a:lnTo>
                <a:lnTo>
                  <a:pt x="1397633" y="543559"/>
                </a:lnTo>
                <a:lnTo>
                  <a:pt x="1401902" y="541185"/>
                </a:lnTo>
                <a:lnTo>
                  <a:pt x="1401377" y="541019"/>
                </a:lnTo>
                <a:close/>
              </a:path>
              <a:path w="1858645" h="582929">
                <a:moveTo>
                  <a:pt x="1634644" y="542289"/>
                </a:moveTo>
                <a:lnTo>
                  <a:pt x="1633218" y="543559"/>
                </a:lnTo>
                <a:lnTo>
                  <a:pt x="1635863" y="543559"/>
                </a:lnTo>
                <a:lnTo>
                  <a:pt x="1634644" y="542289"/>
                </a:lnTo>
                <a:close/>
              </a:path>
              <a:path w="1858645" h="582929">
                <a:moveTo>
                  <a:pt x="1658919" y="541019"/>
                </a:moveTo>
                <a:lnTo>
                  <a:pt x="1654411" y="542289"/>
                </a:lnTo>
                <a:lnTo>
                  <a:pt x="1649385" y="543559"/>
                </a:lnTo>
                <a:lnTo>
                  <a:pt x="1659503" y="543559"/>
                </a:lnTo>
                <a:lnTo>
                  <a:pt x="1658919" y="541019"/>
                </a:lnTo>
                <a:close/>
              </a:path>
              <a:path w="1858645" h="582929">
                <a:moveTo>
                  <a:pt x="1674199" y="541019"/>
                </a:moveTo>
                <a:lnTo>
                  <a:pt x="1675781" y="543559"/>
                </a:lnTo>
                <a:lnTo>
                  <a:pt x="1677626" y="543559"/>
                </a:lnTo>
                <a:lnTo>
                  <a:pt x="1678720" y="541891"/>
                </a:lnTo>
                <a:lnTo>
                  <a:pt x="1674199" y="541019"/>
                </a:lnTo>
                <a:close/>
              </a:path>
              <a:path w="1858645" h="582929">
                <a:moveTo>
                  <a:pt x="1709914" y="541019"/>
                </a:moveTo>
                <a:lnTo>
                  <a:pt x="1705655" y="542289"/>
                </a:lnTo>
                <a:lnTo>
                  <a:pt x="1686800" y="542289"/>
                </a:lnTo>
                <a:lnTo>
                  <a:pt x="1677626" y="543559"/>
                </a:lnTo>
                <a:lnTo>
                  <a:pt x="1717441" y="543559"/>
                </a:lnTo>
                <a:lnTo>
                  <a:pt x="1717860" y="543188"/>
                </a:lnTo>
                <a:lnTo>
                  <a:pt x="1709914" y="541019"/>
                </a:lnTo>
                <a:close/>
              </a:path>
              <a:path w="1858645" h="582929">
                <a:moveTo>
                  <a:pt x="1718146" y="542935"/>
                </a:moveTo>
                <a:lnTo>
                  <a:pt x="1717860" y="543188"/>
                </a:lnTo>
                <a:lnTo>
                  <a:pt x="1719220" y="543559"/>
                </a:lnTo>
                <a:lnTo>
                  <a:pt x="1718146" y="542935"/>
                </a:lnTo>
                <a:close/>
              </a:path>
              <a:path w="1858645" h="582929">
                <a:moveTo>
                  <a:pt x="1731291" y="537209"/>
                </a:moveTo>
                <a:lnTo>
                  <a:pt x="1724229" y="538479"/>
                </a:lnTo>
                <a:lnTo>
                  <a:pt x="1728897" y="539749"/>
                </a:lnTo>
                <a:lnTo>
                  <a:pt x="1720403" y="540935"/>
                </a:lnTo>
                <a:lnTo>
                  <a:pt x="1720121" y="541185"/>
                </a:lnTo>
                <a:lnTo>
                  <a:pt x="1722737" y="543559"/>
                </a:lnTo>
                <a:lnTo>
                  <a:pt x="1734764" y="543559"/>
                </a:lnTo>
                <a:lnTo>
                  <a:pt x="1728160" y="542289"/>
                </a:lnTo>
                <a:lnTo>
                  <a:pt x="1731003" y="541019"/>
                </a:lnTo>
                <a:lnTo>
                  <a:pt x="1731291" y="537209"/>
                </a:lnTo>
                <a:close/>
              </a:path>
              <a:path w="1858645" h="582929">
                <a:moveTo>
                  <a:pt x="1736092" y="541019"/>
                </a:moveTo>
                <a:lnTo>
                  <a:pt x="1734764" y="543559"/>
                </a:lnTo>
                <a:lnTo>
                  <a:pt x="1771995" y="543559"/>
                </a:lnTo>
                <a:lnTo>
                  <a:pt x="1772639" y="542289"/>
                </a:lnTo>
                <a:lnTo>
                  <a:pt x="1739466" y="542289"/>
                </a:lnTo>
                <a:lnTo>
                  <a:pt x="1736092" y="541019"/>
                </a:lnTo>
                <a:close/>
              </a:path>
              <a:path w="1858645" h="582929">
                <a:moveTo>
                  <a:pt x="1785119" y="542289"/>
                </a:moveTo>
                <a:lnTo>
                  <a:pt x="1785178" y="543559"/>
                </a:lnTo>
                <a:lnTo>
                  <a:pt x="1785467" y="542904"/>
                </a:lnTo>
                <a:lnTo>
                  <a:pt x="1785119" y="542289"/>
                </a:lnTo>
                <a:close/>
              </a:path>
              <a:path w="1858645" h="582929">
                <a:moveTo>
                  <a:pt x="1794883" y="542289"/>
                </a:moveTo>
                <a:lnTo>
                  <a:pt x="1791743" y="542289"/>
                </a:lnTo>
                <a:lnTo>
                  <a:pt x="1792165" y="543559"/>
                </a:lnTo>
                <a:lnTo>
                  <a:pt x="1794883" y="542289"/>
                </a:lnTo>
                <a:close/>
              </a:path>
              <a:path w="1858645" h="582929">
                <a:moveTo>
                  <a:pt x="1812848" y="539749"/>
                </a:moveTo>
                <a:lnTo>
                  <a:pt x="1812089" y="539749"/>
                </a:lnTo>
                <a:lnTo>
                  <a:pt x="1807015" y="543559"/>
                </a:lnTo>
                <a:lnTo>
                  <a:pt x="1812443" y="542289"/>
                </a:lnTo>
                <a:lnTo>
                  <a:pt x="1820169" y="542289"/>
                </a:lnTo>
                <a:lnTo>
                  <a:pt x="1819804" y="541019"/>
                </a:lnTo>
                <a:lnTo>
                  <a:pt x="1813304" y="541019"/>
                </a:lnTo>
                <a:lnTo>
                  <a:pt x="1812848" y="539749"/>
                </a:lnTo>
                <a:close/>
              </a:path>
              <a:path w="1858645" h="582929">
                <a:moveTo>
                  <a:pt x="1721741" y="539749"/>
                </a:moveTo>
                <a:lnTo>
                  <a:pt x="1714850" y="541019"/>
                </a:lnTo>
                <a:lnTo>
                  <a:pt x="1718146" y="542935"/>
                </a:lnTo>
                <a:lnTo>
                  <a:pt x="1720010" y="541283"/>
                </a:lnTo>
                <a:lnTo>
                  <a:pt x="1719798" y="541019"/>
                </a:lnTo>
                <a:lnTo>
                  <a:pt x="1720403" y="540935"/>
                </a:lnTo>
                <a:lnTo>
                  <a:pt x="1721741" y="539749"/>
                </a:lnTo>
                <a:close/>
              </a:path>
              <a:path w="1858645" h="582929">
                <a:moveTo>
                  <a:pt x="1183010" y="541019"/>
                </a:moveTo>
                <a:lnTo>
                  <a:pt x="1182031" y="542187"/>
                </a:lnTo>
                <a:lnTo>
                  <a:pt x="1182429" y="542289"/>
                </a:lnTo>
                <a:lnTo>
                  <a:pt x="1183193" y="541185"/>
                </a:lnTo>
                <a:lnTo>
                  <a:pt x="1183010" y="541019"/>
                </a:lnTo>
                <a:close/>
              </a:path>
              <a:path w="1858645" h="582929">
                <a:moveTo>
                  <a:pt x="1353125" y="540208"/>
                </a:moveTo>
                <a:lnTo>
                  <a:pt x="1352191" y="541019"/>
                </a:lnTo>
                <a:lnTo>
                  <a:pt x="1347420" y="542289"/>
                </a:lnTo>
                <a:lnTo>
                  <a:pt x="1366106" y="542289"/>
                </a:lnTo>
                <a:lnTo>
                  <a:pt x="1365793" y="541019"/>
                </a:lnTo>
                <a:lnTo>
                  <a:pt x="1354194" y="541019"/>
                </a:lnTo>
                <a:lnTo>
                  <a:pt x="1353125" y="540208"/>
                </a:lnTo>
                <a:close/>
              </a:path>
              <a:path w="1858645" h="582929">
                <a:moveTo>
                  <a:pt x="1374086" y="539749"/>
                </a:moveTo>
                <a:lnTo>
                  <a:pt x="1367789" y="542289"/>
                </a:lnTo>
                <a:lnTo>
                  <a:pt x="1374053" y="542289"/>
                </a:lnTo>
                <a:lnTo>
                  <a:pt x="1374086" y="539749"/>
                </a:lnTo>
                <a:close/>
              </a:path>
              <a:path w="1858645" h="582929">
                <a:moveTo>
                  <a:pt x="1679291" y="541019"/>
                </a:moveTo>
                <a:lnTo>
                  <a:pt x="1678720" y="541891"/>
                </a:lnTo>
                <a:lnTo>
                  <a:pt x="1680787" y="542289"/>
                </a:lnTo>
                <a:lnTo>
                  <a:pt x="1680161" y="541283"/>
                </a:lnTo>
                <a:lnTo>
                  <a:pt x="1679291" y="541019"/>
                </a:lnTo>
                <a:close/>
              </a:path>
              <a:path w="1858645" h="582929">
                <a:moveTo>
                  <a:pt x="1683164" y="541850"/>
                </a:moveTo>
                <a:lnTo>
                  <a:pt x="1683377" y="542289"/>
                </a:lnTo>
                <a:lnTo>
                  <a:pt x="1683795" y="541985"/>
                </a:lnTo>
                <a:lnTo>
                  <a:pt x="1683164" y="541850"/>
                </a:lnTo>
                <a:close/>
              </a:path>
              <a:path w="1858645" h="582929">
                <a:moveTo>
                  <a:pt x="1685778" y="540541"/>
                </a:moveTo>
                <a:lnTo>
                  <a:pt x="1683795" y="541985"/>
                </a:lnTo>
                <a:lnTo>
                  <a:pt x="1685216" y="542289"/>
                </a:lnTo>
                <a:lnTo>
                  <a:pt x="1685778" y="540541"/>
                </a:lnTo>
                <a:close/>
              </a:path>
              <a:path w="1858645" h="582929">
                <a:moveTo>
                  <a:pt x="1703209" y="541019"/>
                </a:moveTo>
                <a:lnTo>
                  <a:pt x="1689516" y="541019"/>
                </a:lnTo>
                <a:lnTo>
                  <a:pt x="1690646" y="542289"/>
                </a:lnTo>
                <a:lnTo>
                  <a:pt x="1705655" y="542289"/>
                </a:lnTo>
                <a:lnTo>
                  <a:pt x="1703209" y="541019"/>
                </a:lnTo>
                <a:close/>
              </a:path>
              <a:path w="1858645" h="582929">
                <a:moveTo>
                  <a:pt x="1745329" y="538586"/>
                </a:moveTo>
                <a:lnTo>
                  <a:pt x="1736215" y="539749"/>
                </a:lnTo>
                <a:lnTo>
                  <a:pt x="1739466" y="542289"/>
                </a:lnTo>
                <a:lnTo>
                  <a:pt x="1739662" y="542289"/>
                </a:lnTo>
                <a:lnTo>
                  <a:pt x="1741143" y="539749"/>
                </a:lnTo>
                <a:lnTo>
                  <a:pt x="1745531" y="538639"/>
                </a:lnTo>
                <a:lnTo>
                  <a:pt x="1745329" y="538586"/>
                </a:lnTo>
                <a:close/>
              </a:path>
              <a:path w="1858645" h="582929">
                <a:moveTo>
                  <a:pt x="1779939" y="538479"/>
                </a:moveTo>
                <a:lnTo>
                  <a:pt x="1776980" y="538479"/>
                </a:lnTo>
                <a:lnTo>
                  <a:pt x="1771173" y="539749"/>
                </a:lnTo>
                <a:lnTo>
                  <a:pt x="1746284" y="539749"/>
                </a:lnTo>
                <a:lnTo>
                  <a:pt x="1748770" y="541019"/>
                </a:lnTo>
                <a:lnTo>
                  <a:pt x="1747231" y="541019"/>
                </a:lnTo>
                <a:lnTo>
                  <a:pt x="1739662" y="542289"/>
                </a:lnTo>
                <a:lnTo>
                  <a:pt x="1772639" y="542289"/>
                </a:lnTo>
                <a:lnTo>
                  <a:pt x="1773283" y="541019"/>
                </a:lnTo>
                <a:lnTo>
                  <a:pt x="1779318" y="539877"/>
                </a:lnTo>
                <a:lnTo>
                  <a:pt x="1779939" y="538479"/>
                </a:lnTo>
                <a:close/>
              </a:path>
              <a:path w="1858645" h="582929">
                <a:moveTo>
                  <a:pt x="1782330" y="541019"/>
                </a:moveTo>
                <a:lnTo>
                  <a:pt x="1779062" y="542289"/>
                </a:lnTo>
                <a:lnTo>
                  <a:pt x="1782748" y="542289"/>
                </a:lnTo>
                <a:lnTo>
                  <a:pt x="1782330" y="541019"/>
                </a:lnTo>
                <a:close/>
              </a:path>
              <a:path w="1858645" h="582929">
                <a:moveTo>
                  <a:pt x="1802257" y="540875"/>
                </a:moveTo>
                <a:lnTo>
                  <a:pt x="1800992" y="541019"/>
                </a:lnTo>
                <a:lnTo>
                  <a:pt x="1795524" y="541019"/>
                </a:lnTo>
                <a:lnTo>
                  <a:pt x="1799041" y="542289"/>
                </a:lnTo>
                <a:lnTo>
                  <a:pt x="1803443" y="542289"/>
                </a:lnTo>
                <a:lnTo>
                  <a:pt x="1802257" y="540875"/>
                </a:lnTo>
                <a:close/>
              </a:path>
              <a:path w="1858645" h="582929">
                <a:moveTo>
                  <a:pt x="1680921" y="537209"/>
                </a:moveTo>
                <a:lnTo>
                  <a:pt x="1673675" y="538479"/>
                </a:lnTo>
                <a:lnTo>
                  <a:pt x="1674454" y="539749"/>
                </a:lnTo>
                <a:lnTo>
                  <a:pt x="1679205" y="539749"/>
                </a:lnTo>
                <a:lnTo>
                  <a:pt x="1680105" y="541194"/>
                </a:lnTo>
                <a:lnTo>
                  <a:pt x="1683164" y="541850"/>
                </a:lnTo>
                <a:lnTo>
                  <a:pt x="1680921" y="537209"/>
                </a:lnTo>
                <a:close/>
              </a:path>
              <a:path w="1858645" h="582929">
                <a:moveTo>
                  <a:pt x="1402199" y="541019"/>
                </a:moveTo>
                <a:lnTo>
                  <a:pt x="1401902" y="541185"/>
                </a:lnTo>
                <a:lnTo>
                  <a:pt x="1402215" y="541283"/>
                </a:lnTo>
                <a:lnTo>
                  <a:pt x="1402199" y="541019"/>
                </a:lnTo>
                <a:close/>
              </a:path>
              <a:path w="1858645" h="582929">
                <a:moveTo>
                  <a:pt x="1720403" y="540935"/>
                </a:moveTo>
                <a:lnTo>
                  <a:pt x="1719798" y="541019"/>
                </a:lnTo>
                <a:lnTo>
                  <a:pt x="1720056" y="541242"/>
                </a:lnTo>
                <a:lnTo>
                  <a:pt x="1720403" y="540935"/>
                </a:lnTo>
                <a:close/>
              </a:path>
              <a:path w="1858645" h="582929">
                <a:moveTo>
                  <a:pt x="1238488" y="534669"/>
                </a:moveTo>
                <a:lnTo>
                  <a:pt x="1170087" y="534669"/>
                </a:lnTo>
                <a:lnTo>
                  <a:pt x="1173299" y="535939"/>
                </a:lnTo>
                <a:lnTo>
                  <a:pt x="1170339" y="537209"/>
                </a:lnTo>
                <a:lnTo>
                  <a:pt x="1172610" y="538479"/>
                </a:lnTo>
                <a:lnTo>
                  <a:pt x="1179108" y="541019"/>
                </a:lnTo>
                <a:lnTo>
                  <a:pt x="1181133" y="538479"/>
                </a:lnTo>
                <a:lnTo>
                  <a:pt x="1255690" y="538479"/>
                </a:lnTo>
                <a:lnTo>
                  <a:pt x="1255218" y="537209"/>
                </a:lnTo>
                <a:lnTo>
                  <a:pt x="1254348" y="537209"/>
                </a:lnTo>
                <a:lnTo>
                  <a:pt x="1254900" y="535939"/>
                </a:lnTo>
                <a:lnTo>
                  <a:pt x="1244655" y="535939"/>
                </a:lnTo>
                <a:lnTo>
                  <a:pt x="1238488" y="534669"/>
                </a:lnTo>
                <a:close/>
              </a:path>
              <a:path w="1858645" h="582929">
                <a:moveTo>
                  <a:pt x="1184206" y="539749"/>
                </a:moveTo>
                <a:lnTo>
                  <a:pt x="1184130" y="539954"/>
                </a:lnTo>
                <a:lnTo>
                  <a:pt x="1187099" y="541019"/>
                </a:lnTo>
                <a:lnTo>
                  <a:pt x="1184206" y="539749"/>
                </a:lnTo>
                <a:close/>
              </a:path>
              <a:path w="1858645" h="582929">
                <a:moveTo>
                  <a:pt x="1195899" y="538479"/>
                </a:moveTo>
                <a:lnTo>
                  <a:pt x="1184311" y="538479"/>
                </a:lnTo>
                <a:lnTo>
                  <a:pt x="1190405" y="539749"/>
                </a:lnTo>
                <a:lnTo>
                  <a:pt x="1184206" y="539749"/>
                </a:lnTo>
                <a:lnTo>
                  <a:pt x="1187099" y="541019"/>
                </a:lnTo>
                <a:lnTo>
                  <a:pt x="1194315" y="541019"/>
                </a:lnTo>
                <a:lnTo>
                  <a:pt x="1195203" y="539679"/>
                </a:lnTo>
                <a:lnTo>
                  <a:pt x="1195899" y="538479"/>
                </a:lnTo>
                <a:close/>
              </a:path>
              <a:path w="1858645" h="582929">
                <a:moveTo>
                  <a:pt x="1333889" y="534669"/>
                </a:moveTo>
                <a:lnTo>
                  <a:pt x="1337053" y="537959"/>
                </a:lnTo>
                <a:lnTo>
                  <a:pt x="1338944" y="538479"/>
                </a:lnTo>
                <a:lnTo>
                  <a:pt x="1337991" y="538935"/>
                </a:lnTo>
                <a:lnTo>
                  <a:pt x="1339996" y="541019"/>
                </a:lnTo>
                <a:lnTo>
                  <a:pt x="1347310" y="541019"/>
                </a:lnTo>
                <a:lnTo>
                  <a:pt x="1347200" y="539749"/>
                </a:lnTo>
                <a:lnTo>
                  <a:pt x="1342971" y="539749"/>
                </a:lnTo>
                <a:lnTo>
                  <a:pt x="1344035" y="537209"/>
                </a:lnTo>
                <a:lnTo>
                  <a:pt x="1343827" y="537209"/>
                </a:lnTo>
                <a:lnTo>
                  <a:pt x="1341742" y="535939"/>
                </a:lnTo>
                <a:lnTo>
                  <a:pt x="1340302" y="535939"/>
                </a:lnTo>
                <a:lnTo>
                  <a:pt x="1333889" y="534669"/>
                </a:lnTo>
                <a:close/>
              </a:path>
              <a:path w="1858645" h="582929">
                <a:moveTo>
                  <a:pt x="1355338" y="539769"/>
                </a:moveTo>
                <a:lnTo>
                  <a:pt x="1354194" y="541019"/>
                </a:lnTo>
                <a:lnTo>
                  <a:pt x="1365793" y="541019"/>
                </a:lnTo>
                <a:lnTo>
                  <a:pt x="1355338" y="539769"/>
                </a:lnTo>
                <a:close/>
              </a:path>
              <a:path w="1858645" h="582929">
                <a:moveTo>
                  <a:pt x="1688611" y="538479"/>
                </a:moveTo>
                <a:lnTo>
                  <a:pt x="1687616" y="539204"/>
                </a:lnTo>
                <a:lnTo>
                  <a:pt x="1690560" y="541019"/>
                </a:lnTo>
                <a:lnTo>
                  <a:pt x="1694966" y="541019"/>
                </a:lnTo>
                <a:lnTo>
                  <a:pt x="1691431" y="539749"/>
                </a:lnTo>
                <a:lnTo>
                  <a:pt x="1691054" y="539749"/>
                </a:lnTo>
                <a:lnTo>
                  <a:pt x="1691296" y="539689"/>
                </a:lnTo>
                <a:lnTo>
                  <a:pt x="1688611" y="538479"/>
                </a:lnTo>
                <a:close/>
              </a:path>
              <a:path w="1858645" h="582929">
                <a:moveTo>
                  <a:pt x="1700390" y="539749"/>
                </a:moveTo>
                <a:lnTo>
                  <a:pt x="1699454" y="539749"/>
                </a:lnTo>
                <a:lnTo>
                  <a:pt x="1699166" y="541019"/>
                </a:lnTo>
                <a:lnTo>
                  <a:pt x="1699922" y="541019"/>
                </a:lnTo>
                <a:lnTo>
                  <a:pt x="1700390" y="539749"/>
                </a:lnTo>
                <a:close/>
              </a:path>
              <a:path w="1858645" h="582929">
                <a:moveTo>
                  <a:pt x="1795646" y="537209"/>
                </a:moveTo>
                <a:lnTo>
                  <a:pt x="1785048" y="538479"/>
                </a:lnTo>
                <a:lnTo>
                  <a:pt x="1779939" y="538479"/>
                </a:lnTo>
                <a:lnTo>
                  <a:pt x="1782878" y="541019"/>
                </a:lnTo>
                <a:lnTo>
                  <a:pt x="1794565" y="541019"/>
                </a:lnTo>
                <a:lnTo>
                  <a:pt x="1795646" y="537209"/>
                </a:lnTo>
                <a:close/>
              </a:path>
              <a:path w="1858645" h="582929">
                <a:moveTo>
                  <a:pt x="1800227" y="539954"/>
                </a:moveTo>
                <a:lnTo>
                  <a:pt x="1794565" y="541019"/>
                </a:lnTo>
                <a:lnTo>
                  <a:pt x="1800992" y="541019"/>
                </a:lnTo>
                <a:lnTo>
                  <a:pt x="1800227" y="539954"/>
                </a:lnTo>
                <a:close/>
              </a:path>
              <a:path w="1858645" h="582929">
                <a:moveTo>
                  <a:pt x="1801314" y="539749"/>
                </a:moveTo>
                <a:lnTo>
                  <a:pt x="1800227" y="539954"/>
                </a:lnTo>
                <a:lnTo>
                  <a:pt x="1800992" y="541019"/>
                </a:lnTo>
                <a:lnTo>
                  <a:pt x="1802257" y="540875"/>
                </a:lnTo>
                <a:lnTo>
                  <a:pt x="1801314" y="539749"/>
                </a:lnTo>
                <a:close/>
              </a:path>
              <a:path w="1858645" h="582929">
                <a:moveTo>
                  <a:pt x="1819440" y="539749"/>
                </a:moveTo>
                <a:lnTo>
                  <a:pt x="1815288" y="541019"/>
                </a:lnTo>
                <a:lnTo>
                  <a:pt x="1819804" y="541019"/>
                </a:lnTo>
                <a:lnTo>
                  <a:pt x="1819440" y="539749"/>
                </a:lnTo>
                <a:close/>
              </a:path>
              <a:path w="1858645" h="582929">
                <a:moveTo>
                  <a:pt x="1812089" y="539749"/>
                </a:moveTo>
                <a:lnTo>
                  <a:pt x="1801314" y="539749"/>
                </a:lnTo>
                <a:lnTo>
                  <a:pt x="1802257" y="540875"/>
                </a:lnTo>
                <a:lnTo>
                  <a:pt x="1812089" y="539749"/>
                </a:lnTo>
                <a:close/>
              </a:path>
              <a:path w="1858645" h="582929">
                <a:moveTo>
                  <a:pt x="1779991" y="539749"/>
                </a:moveTo>
                <a:lnTo>
                  <a:pt x="1779318" y="539877"/>
                </a:lnTo>
                <a:lnTo>
                  <a:pt x="1778975" y="540649"/>
                </a:lnTo>
                <a:lnTo>
                  <a:pt x="1779991" y="539749"/>
                </a:lnTo>
                <a:close/>
              </a:path>
              <a:path w="1858645" h="582929">
                <a:moveTo>
                  <a:pt x="1686441" y="538479"/>
                </a:moveTo>
                <a:lnTo>
                  <a:pt x="1685778" y="540541"/>
                </a:lnTo>
                <a:lnTo>
                  <a:pt x="1687616" y="539204"/>
                </a:lnTo>
                <a:lnTo>
                  <a:pt x="1686441" y="538479"/>
                </a:lnTo>
                <a:close/>
              </a:path>
              <a:path w="1858645" h="582929">
                <a:moveTo>
                  <a:pt x="1355115" y="538479"/>
                </a:moveTo>
                <a:lnTo>
                  <a:pt x="1351617" y="539064"/>
                </a:lnTo>
                <a:lnTo>
                  <a:pt x="1353125" y="540208"/>
                </a:lnTo>
                <a:lnTo>
                  <a:pt x="1355115" y="538479"/>
                </a:lnTo>
                <a:close/>
              </a:path>
              <a:path w="1858645" h="582929">
                <a:moveTo>
                  <a:pt x="1811478" y="535939"/>
                </a:moveTo>
                <a:lnTo>
                  <a:pt x="1806552" y="535939"/>
                </a:lnTo>
                <a:lnTo>
                  <a:pt x="1803332" y="537209"/>
                </a:lnTo>
                <a:lnTo>
                  <a:pt x="1799169" y="538479"/>
                </a:lnTo>
                <a:lnTo>
                  <a:pt x="1800227" y="539954"/>
                </a:lnTo>
                <a:lnTo>
                  <a:pt x="1801314" y="539749"/>
                </a:lnTo>
                <a:lnTo>
                  <a:pt x="1812848" y="539749"/>
                </a:lnTo>
                <a:lnTo>
                  <a:pt x="1811935" y="537209"/>
                </a:lnTo>
                <a:lnTo>
                  <a:pt x="1811380" y="537209"/>
                </a:lnTo>
                <a:lnTo>
                  <a:pt x="1811740" y="536667"/>
                </a:lnTo>
                <a:lnTo>
                  <a:pt x="1811478" y="535939"/>
                </a:lnTo>
                <a:close/>
              </a:path>
              <a:path w="1858645" h="582929">
                <a:moveTo>
                  <a:pt x="1184206" y="539749"/>
                </a:moveTo>
                <a:lnTo>
                  <a:pt x="1183559" y="539749"/>
                </a:lnTo>
                <a:lnTo>
                  <a:pt x="1184076" y="539935"/>
                </a:lnTo>
                <a:lnTo>
                  <a:pt x="1184206" y="539749"/>
                </a:lnTo>
                <a:close/>
              </a:path>
              <a:path w="1858645" h="582929">
                <a:moveTo>
                  <a:pt x="1355420" y="539679"/>
                </a:moveTo>
                <a:lnTo>
                  <a:pt x="1355168" y="539749"/>
                </a:lnTo>
                <a:lnTo>
                  <a:pt x="1355338" y="539769"/>
                </a:lnTo>
                <a:close/>
              </a:path>
              <a:path w="1858645" h="582929">
                <a:moveTo>
                  <a:pt x="1199177" y="538479"/>
                </a:moveTo>
                <a:lnTo>
                  <a:pt x="1195899" y="538479"/>
                </a:lnTo>
                <a:lnTo>
                  <a:pt x="1198905" y="539749"/>
                </a:lnTo>
                <a:lnTo>
                  <a:pt x="1199177" y="538479"/>
                </a:lnTo>
                <a:close/>
              </a:path>
              <a:path w="1858645" h="582929">
                <a:moveTo>
                  <a:pt x="1301429" y="532129"/>
                </a:moveTo>
                <a:lnTo>
                  <a:pt x="1264460" y="532129"/>
                </a:lnTo>
                <a:lnTo>
                  <a:pt x="1266422" y="535939"/>
                </a:lnTo>
                <a:lnTo>
                  <a:pt x="1264847" y="537209"/>
                </a:lnTo>
                <a:lnTo>
                  <a:pt x="1273450" y="539749"/>
                </a:lnTo>
                <a:lnTo>
                  <a:pt x="1330504" y="539749"/>
                </a:lnTo>
                <a:lnTo>
                  <a:pt x="1332261" y="538479"/>
                </a:lnTo>
                <a:lnTo>
                  <a:pt x="1320234" y="538479"/>
                </a:lnTo>
                <a:lnTo>
                  <a:pt x="1316198" y="535939"/>
                </a:lnTo>
                <a:lnTo>
                  <a:pt x="1307969" y="535939"/>
                </a:lnTo>
                <a:lnTo>
                  <a:pt x="1307376" y="534669"/>
                </a:lnTo>
                <a:lnTo>
                  <a:pt x="1302470" y="534669"/>
                </a:lnTo>
                <a:lnTo>
                  <a:pt x="1302369" y="534282"/>
                </a:lnTo>
                <a:lnTo>
                  <a:pt x="1301429" y="532129"/>
                </a:lnTo>
                <a:close/>
              </a:path>
              <a:path w="1858645" h="582929">
                <a:moveTo>
                  <a:pt x="1346870" y="535939"/>
                </a:moveTo>
                <a:lnTo>
                  <a:pt x="1345189" y="539749"/>
                </a:lnTo>
                <a:lnTo>
                  <a:pt x="1347200" y="539749"/>
                </a:lnTo>
                <a:lnTo>
                  <a:pt x="1346870" y="535939"/>
                </a:lnTo>
                <a:close/>
              </a:path>
              <a:path w="1858645" h="582929">
                <a:moveTo>
                  <a:pt x="1349171" y="537209"/>
                </a:moveTo>
                <a:lnTo>
                  <a:pt x="1347518" y="539749"/>
                </a:lnTo>
                <a:lnTo>
                  <a:pt x="1351617" y="539064"/>
                </a:lnTo>
                <a:lnTo>
                  <a:pt x="1349171" y="537209"/>
                </a:lnTo>
                <a:close/>
              </a:path>
              <a:path w="1858645" h="582929">
                <a:moveTo>
                  <a:pt x="1547517" y="534669"/>
                </a:moveTo>
                <a:lnTo>
                  <a:pt x="1543778" y="534669"/>
                </a:lnTo>
                <a:lnTo>
                  <a:pt x="1540414" y="537209"/>
                </a:lnTo>
                <a:lnTo>
                  <a:pt x="1540616" y="539749"/>
                </a:lnTo>
                <a:lnTo>
                  <a:pt x="1547517" y="534669"/>
                </a:lnTo>
                <a:close/>
              </a:path>
              <a:path w="1858645" h="582929">
                <a:moveTo>
                  <a:pt x="1691296" y="539689"/>
                </a:moveTo>
                <a:lnTo>
                  <a:pt x="1691054" y="539749"/>
                </a:lnTo>
                <a:lnTo>
                  <a:pt x="1691431" y="539749"/>
                </a:lnTo>
                <a:lnTo>
                  <a:pt x="1691296" y="539689"/>
                </a:lnTo>
                <a:close/>
              </a:path>
              <a:path w="1858645" h="582929">
                <a:moveTo>
                  <a:pt x="1696106" y="538479"/>
                </a:moveTo>
                <a:lnTo>
                  <a:pt x="1691296" y="539689"/>
                </a:lnTo>
                <a:lnTo>
                  <a:pt x="1691431" y="539749"/>
                </a:lnTo>
                <a:lnTo>
                  <a:pt x="1696524" y="539749"/>
                </a:lnTo>
                <a:lnTo>
                  <a:pt x="1696106" y="538479"/>
                </a:lnTo>
                <a:close/>
              </a:path>
              <a:path w="1858645" h="582929">
                <a:moveTo>
                  <a:pt x="1699743" y="538479"/>
                </a:moveTo>
                <a:lnTo>
                  <a:pt x="1698134" y="538479"/>
                </a:lnTo>
                <a:lnTo>
                  <a:pt x="1696524" y="539749"/>
                </a:lnTo>
                <a:lnTo>
                  <a:pt x="1699454" y="539749"/>
                </a:lnTo>
                <a:lnTo>
                  <a:pt x="1699743" y="538479"/>
                </a:lnTo>
                <a:close/>
              </a:path>
              <a:path w="1858645" h="582929">
                <a:moveTo>
                  <a:pt x="1759449" y="538479"/>
                </a:moveTo>
                <a:lnTo>
                  <a:pt x="1746161" y="538479"/>
                </a:lnTo>
                <a:lnTo>
                  <a:pt x="1745531" y="538639"/>
                </a:lnTo>
                <a:lnTo>
                  <a:pt x="1749753" y="539749"/>
                </a:lnTo>
                <a:lnTo>
                  <a:pt x="1761811" y="539749"/>
                </a:lnTo>
                <a:lnTo>
                  <a:pt x="1759449" y="538479"/>
                </a:lnTo>
                <a:close/>
              </a:path>
              <a:path w="1858645" h="582929">
                <a:moveTo>
                  <a:pt x="1773755" y="537209"/>
                </a:moveTo>
                <a:lnTo>
                  <a:pt x="1767920" y="537209"/>
                </a:lnTo>
                <a:lnTo>
                  <a:pt x="1761811" y="539749"/>
                </a:lnTo>
                <a:lnTo>
                  <a:pt x="1771173" y="539749"/>
                </a:lnTo>
                <a:lnTo>
                  <a:pt x="1773755" y="537209"/>
                </a:lnTo>
                <a:close/>
              </a:path>
              <a:path w="1858645" h="582929">
                <a:moveTo>
                  <a:pt x="1831893" y="535939"/>
                </a:moveTo>
                <a:lnTo>
                  <a:pt x="1821606" y="535939"/>
                </a:lnTo>
                <a:lnTo>
                  <a:pt x="1823802" y="538479"/>
                </a:lnTo>
                <a:lnTo>
                  <a:pt x="1827084" y="538479"/>
                </a:lnTo>
                <a:lnTo>
                  <a:pt x="1827701" y="539749"/>
                </a:lnTo>
                <a:lnTo>
                  <a:pt x="1831345" y="539749"/>
                </a:lnTo>
                <a:lnTo>
                  <a:pt x="1830115" y="537209"/>
                </a:lnTo>
                <a:lnTo>
                  <a:pt x="1831893" y="535939"/>
                </a:lnTo>
                <a:close/>
              </a:path>
              <a:path w="1858645" h="582929">
                <a:moveTo>
                  <a:pt x="1357679" y="537209"/>
                </a:moveTo>
                <a:lnTo>
                  <a:pt x="1355420" y="539679"/>
                </a:lnTo>
                <a:lnTo>
                  <a:pt x="1359707" y="538479"/>
                </a:lnTo>
                <a:lnTo>
                  <a:pt x="1357679" y="537209"/>
                </a:lnTo>
                <a:close/>
              </a:path>
              <a:path w="1858645" h="582929">
                <a:moveTo>
                  <a:pt x="1336920" y="537923"/>
                </a:moveTo>
                <a:lnTo>
                  <a:pt x="1337946" y="538956"/>
                </a:lnTo>
                <a:lnTo>
                  <a:pt x="1337053" y="537959"/>
                </a:lnTo>
                <a:lnTo>
                  <a:pt x="1336920" y="537923"/>
                </a:lnTo>
                <a:close/>
              </a:path>
              <a:path w="1858645" h="582929">
                <a:moveTo>
                  <a:pt x="1746161" y="538479"/>
                </a:moveTo>
                <a:lnTo>
                  <a:pt x="1745329" y="538586"/>
                </a:lnTo>
                <a:lnTo>
                  <a:pt x="1745531" y="538639"/>
                </a:lnTo>
                <a:lnTo>
                  <a:pt x="1746161" y="538479"/>
                </a:lnTo>
                <a:close/>
              </a:path>
              <a:path w="1858645" h="582929">
                <a:moveTo>
                  <a:pt x="1757086" y="537209"/>
                </a:moveTo>
                <a:lnTo>
                  <a:pt x="1749808" y="537209"/>
                </a:lnTo>
                <a:lnTo>
                  <a:pt x="1744925" y="538479"/>
                </a:lnTo>
                <a:lnTo>
                  <a:pt x="1745329" y="538586"/>
                </a:lnTo>
                <a:lnTo>
                  <a:pt x="1746161" y="538479"/>
                </a:lnTo>
                <a:lnTo>
                  <a:pt x="1759449" y="538479"/>
                </a:lnTo>
                <a:lnTo>
                  <a:pt x="1757086" y="537209"/>
                </a:lnTo>
                <a:close/>
              </a:path>
              <a:path w="1858645" h="582929">
                <a:moveTo>
                  <a:pt x="1324470" y="537209"/>
                </a:moveTo>
                <a:lnTo>
                  <a:pt x="1320234" y="538479"/>
                </a:lnTo>
                <a:lnTo>
                  <a:pt x="1327165" y="538479"/>
                </a:lnTo>
                <a:lnTo>
                  <a:pt x="1324470" y="537209"/>
                </a:lnTo>
                <a:close/>
              </a:path>
              <a:path w="1858645" h="582929">
                <a:moveTo>
                  <a:pt x="1327729" y="536243"/>
                </a:moveTo>
                <a:lnTo>
                  <a:pt x="1327165" y="538479"/>
                </a:lnTo>
                <a:lnTo>
                  <a:pt x="1329460" y="538479"/>
                </a:lnTo>
                <a:lnTo>
                  <a:pt x="1328539" y="537209"/>
                </a:lnTo>
                <a:lnTo>
                  <a:pt x="1328012" y="536296"/>
                </a:lnTo>
                <a:lnTo>
                  <a:pt x="1327729" y="536243"/>
                </a:lnTo>
                <a:close/>
              </a:path>
              <a:path w="1858645" h="582929">
                <a:moveTo>
                  <a:pt x="1329709" y="535939"/>
                </a:moveTo>
                <a:lnTo>
                  <a:pt x="1327806" y="535939"/>
                </a:lnTo>
                <a:lnTo>
                  <a:pt x="1328012" y="536296"/>
                </a:lnTo>
                <a:lnTo>
                  <a:pt x="1332851" y="537209"/>
                </a:lnTo>
                <a:lnTo>
                  <a:pt x="1330940" y="538479"/>
                </a:lnTo>
                <a:lnTo>
                  <a:pt x="1332261" y="538479"/>
                </a:lnTo>
                <a:lnTo>
                  <a:pt x="1334019" y="537209"/>
                </a:lnTo>
                <a:lnTo>
                  <a:pt x="1333594" y="537008"/>
                </a:lnTo>
                <a:lnTo>
                  <a:pt x="1329709" y="535939"/>
                </a:lnTo>
                <a:close/>
              </a:path>
              <a:path w="1858645" h="582929">
                <a:moveTo>
                  <a:pt x="1786587" y="537209"/>
                </a:moveTo>
                <a:lnTo>
                  <a:pt x="1778556" y="537209"/>
                </a:lnTo>
                <a:lnTo>
                  <a:pt x="1778963" y="538479"/>
                </a:lnTo>
                <a:lnTo>
                  <a:pt x="1785048" y="538479"/>
                </a:lnTo>
                <a:lnTo>
                  <a:pt x="1786587" y="537209"/>
                </a:lnTo>
                <a:close/>
              </a:path>
              <a:path w="1858645" h="582929">
                <a:moveTo>
                  <a:pt x="1819654" y="537209"/>
                </a:moveTo>
                <a:lnTo>
                  <a:pt x="1812930" y="537209"/>
                </a:lnTo>
                <a:lnTo>
                  <a:pt x="1814382" y="538479"/>
                </a:lnTo>
                <a:lnTo>
                  <a:pt x="1819654" y="537209"/>
                </a:lnTo>
                <a:close/>
              </a:path>
              <a:path w="1858645" h="582929">
                <a:moveTo>
                  <a:pt x="1334950" y="535939"/>
                </a:moveTo>
                <a:lnTo>
                  <a:pt x="1331340" y="535939"/>
                </a:lnTo>
                <a:lnTo>
                  <a:pt x="1333594" y="537008"/>
                </a:lnTo>
                <a:lnTo>
                  <a:pt x="1336920" y="537923"/>
                </a:lnTo>
                <a:lnTo>
                  <a:pt x="1334950" y="535939"/>
                </a:lnTo>
                <a:close/>
              </a:path>
              <a:path w="1858645" h="582929">
                <a:moveTo>
                  <a:pt x="1170087" y="534669"/>
                </a:moveTo>
                <a:lnTo>
                  <a:pt x="1164929" y="534669"/>
                </a:lnTo>
                <a:lnTo>
                  <a:pt x="1165509" y="535474"/>
                </a:lnTo>
                <a:lnTo>
                  <a:pt x="1170240" y="537209"/>
                </a:lnTo>
                <a:lnTo>
                  <a:pt x="1170087" y="534669"/>
                </a:lnTo>
                <a:close/>
              </a:path>
              <a:path w="1858645" h="582929">
                <a:moveTo>
                  <a:pt x="1255321" y="534970"/>
                </a:moveTo>
                <a:lnTo>
                  <a:pt x="1254348" y="537209"/>
                </a:lnTo>
                <a:lnTo>
                  <a:pt x="1257803" y="535474"/>
                </a:lnTo>
                <a:lnTo>
                  <a:pt x="1255321" y="534970"/>
                </a:lnTo>
                <a:close/>
              </a:path>
              <a:path w="1858645" h="582929">
                <a:moveTo>
                  <a:pt x="1257803" y="535474"/>
                </a:moveTo>
                <a:lnTo>
                  <a:pt x="1254348" y="537209"/>
                </a:lnTo>
                <a:lnTo>
                  <a:pt x="1259729" y="537209"/>
                </a:lnTo>
                <a:lnTo>
                  <a:pt x="1260102" y="535939"/>
                </a:lnTo>
                <a:lnTo>
                  <a:pt x="1257803" y="535474"/>
                </a:lnTo>
                <a:close/>
              </a:path>
              <a:path w="1858645" h="582929">
                <a:moveTo>
                  <a:pt x="1480465" y="535561"/>
                </a:moveTo>
                <a:lnTo>
                  <a:pt x="1480276" y="537209"/>
                </a:lnTo>
                <a:lnTo>
                  <a:pt x="1481589" y="535939"/>
                </a:lnTo>
                <a:lnTo>
                  <a:pt x="1480465" y="535561"/>
                </a:lnTo>
                <a:close/>
              </a:path>
              <a:path w="1858645" h="582929">
                <a:moveTo>
                  <a:pt x="1527399" y="533399"/>
                </a:moveTo>
                <a:lnTo>
                  <a:pt x="1518528" y="533399"/>
                </a:lnTo>
                <a:lnTo>
                  <a:pt x="1518526" y="537209"/>
                </a:lnTo>
                <a:lnTo>
                  <a:pt x="1522970" y="537209"/>
                </a:lnTo>
                <a:lnTo>
                  <a:pt x="1523903" y="536541"/>
                </a:lnTo>
                <a:lnTo>
                  <a:pt x="1523944" y="535939"/>
                </a:lnTo>
                <a:lnTo>
                  <a:pt x="1520836" y="535939"/>
                </a:lnTo>
                <a:lnTo>
                  <a:pt x="1523851" y="534669"/>
                </a:lnTo>
                <a:lnTo>
                  <a:pt x="1527561" y="533608"/>
                </a:lnTo>
                <a:lnTo>
                  <a:pt x="1527399" y="533399"/>
                </a:lnTo>
                <a:close/>
              </a:path>
              <a:path w="1858645" h="582929">
                <a:moveTo>
                  <a:pt x="1523903" y="536541"/>
                </a:moveTo>
                <a:lnTo>
                  <a:pt x="1522970" y="537209"/>
                </a:lnTo>
                <a:lnTo>
                  <a:pt x="1523869" y="537031"/>
                </a:lnTo>
                <a:lnTo>
                  <a:pt x="1523903" y="536541"/>
                </a:lnTo>
                <a:close/>
              </a:path>
              <a:path w="1858645" h="582929">
                <a:moveTo>
                  <a:pt x="1523869" y="537031"/>
                </a:moveTo>
                <a:lnTo>
                  <a:pt x="1522970" y="537209"/>
                </a:lnTo>
                <a:lnTo>
                  <a:pt x="1523857" y="537209"/>
                </a:lnTo>
                <a:lnTo>
                  <a:pt x="1523869" y="537031"/>
                </a:lnTo>
                <a:close/>
              </a:path>
              <a:path w="1858645" h="582929">
                <a:moveTo>
                  <a:pt x="1548230" y="534669"/>
                </a:moveTo>
                <a:lnTo>
                  <a:pt x="1547517" y="534669"/>
                </a:lnTo>
                <a:lnTo>
                  <a:pt x="1547727" y="537209"/>
                </a:lnTo>
                <a:lnTo>
                  <a:pt x="1550402" y="537209"/>
                </a:lnTo>
                <a:lnTo>
                  <a:pt x="1548230" y="534669"/>
                </a:lnTo>
                <a:close/>
              </a:path>
              <a:path w="1858645" h="582929">
                <a:moveTo>
                  <a:pt x="1811949" y="536351"/>
                </a:moveTo>
                <a:lnTo>
                  <a:pt x="1811862" y="537008"/>
                </a:lnTo>
                <a:lnTo>
                  <a:pt x="1811935" y="537209"/>
                </a:lnTo>
                <a:lnTo>
                  <a:pt x="1812930" y="537209"/>
                </a:lnTo>
                <a:lnTo>
                  <a:pt x="1811949" y="536351"/>
                </a:lnTo>
                <a:close/>
              </a:path>
              <a:path w="1858645" h="582929">
                <a:moveTo>
                  <a:pt x="1527717" y="533809"/>
                </a:moveTo>
                <a:lnTo>
                  <a:pt x="1523903" y="536541"/>
                </a:lnTo>
                <a:lnTo>
                  <a:pt x="1523869" y="537031"/>
                </a:lnTo>
                <a:lnTo>
                  <a:pt x="1529368" y="535939"/>
                </a:lnTo>
                <a:lnTo>
                  <a:pt x="1527717" y="533809"/>
                </a:lnTo>
                <a:close/>
              </a:path>
              <a:path w="1858645" h="582929">
                <a:moveTo>
                  <a:pt x="1331340" y="535939"/>
                </a:moveTo>
                <a:lnTo>
                  <a:pt x="1329709" y="535939"/>
                </a:lnTo>
                <a:lnTo>
                  <a:pt x="1333594" y="537008"/>
                </a:lnTo>
                <a:lnTo>
                  <a:pt x="1331340" y="535939"/>
                </a:lnTo>
                <a:close/>
              </a:path>
              <a:path w="1858645" h="582929">
                <a:moveTo>
                  <a:pt x="1812222" y="535939"/>
                </a:moveTo>
                <a:lnTo>
                  <a:pt x="1811478" y="535939"/>
                </a:lnTo>
                <a:lnTo>
                  <a:pt x="1811949" y="536351"/>
                </a:lnTo>
                <a:lnTo>
                  <a:pt x="1812222" y="535939"/>
                </a:lnTo>
                <a:close/>
              </a:path>
              <a:path w="1858645" h="582929">
                <a:moveTo>
                  <a:pt x="1327806" y="535939"/>
                </a:moveTo>
                <a:lnTo>
                  <a:pt x="1327729" y="536243"/>
                </a:lnTo>
                <a:lnTo>
                  <a:pt x="1328012" y="536296"/>
                </a:lnTo>
                <a:lnTo>
                  <a:pt x="1327806" y="535939"/>
                </a:lnTo>
                <a:close/>
              </a:path>
              <a:path w="1858645" h="582929">
                <a:moveTo>
                  <a:pt x="1327806" y="535939"/>
                </a:moveTo>
                <a:lnTo>
                  <a:pt x="1326121" y="535939"/>
                </a:lnTo>
                <a:lnTo>
                  <a:pt x="1327729" y="536243"/>
                </a:lnTo>
                <a:lnTo>
                  <a:pt x="1327806" y="535939"/>
                </a:lnTo>
                <a:close/>
              </a:path>
              <a:path w="1858645" h="582929">
                <a:moveTo>
                  <a:pt x="1148321" y="533399"/>
                </a:moveTo>
                <a:lnTo>
                  <a:pt x="1150372" y="535939"/>
                </a:lnTo>
                <a:lnTo>
                  <a:pt x="1150957" y="533782"/>
                </a:lnTo>
                <a:lnTo>
                  <a:pt x="1148321" y="533399"/>
                </a:lnTo>
                <a:close/>
              </a:path>
              <a:path w="1858645" h="582929">
                <a:moveTo>
                  <a:pt x="1198719" y="528319"/>
                </a:moveTo>
                <a:lnTo>
                  <a:pt x="1150865" y="528319"/>
                </a:lnTo>
                <a:lnTo>
                  <a:pt x="1151283" y="529235"/>
                </a:lnTo>
                <a:lnTo>
                  <a:pt x="1151404" y="532129"/>
                </a:lnTo>
                <a:lnTo>
                  <a:pt x="1150957" y="533782"/>
                </a:lnTo>
                <a:lnTo>
                  <a:pt x="1165844" y="535939"/>
                </a:lnTo>
                <a:lnTo>
                  <a:pt x="1165562" y="535547"/>
                </a:lnTo>
                <a:lnTo>
                  <a:pt x="1163092" y="534669"/>
                </a:lnTo>
                <a:lnTo>
                  <a:pt x="1164929" y="534669"/>
                </a:lnTo>
                <a:lnTo>
                  <a:pt x="1163100" y="532129"/>
                </a:lnTo>
                <a:lnTo>
                  <a:pt x="1223402" y="532129"/>
                </a:lnTo>
                <a:lnTo>
                  <a:pt x="1222903" y="530859"/>
                </a:lnTo>
                <a:lnTo>
                  <a:pt x="1221058" y="530859"/>
                </a:lnTo>
                <a:lnTo>
                  <a:pt x="1216633" y="529589"/>
                </a:lnTo>
                <a:lnTo>
                  <a:pt x="1201842" y="529589"/>
                </a:lnTo>
                <a:lnTo>
                  <a:pt x="1198719" y="528319"/>
                </a:lnTo>
                <a:close/>
              </a:path>
              <a:path w="1858645" h="582929">
                <a:moveTo>
                  <a:pt x="1264460" y="532129"/>
                </a:moveTo>
                <a:lnTo>
                  <a:pt x="1242454" y="532129"/>
                </a:lnTo>
                <a:lnTo>
                  <a:pt x="1243366" y="533399"/>
                </a:lnTo>
                <a:lnTo>
                  <a:pt x="1244655" y="535939"/>
                </a:lnTo>
                <a:lnTo>
                  <a:pt x="1254900" y="535939"/>
                </a:lnTo>
                <a:lnTo>
                  <a:pt x="1255321" y="534970"/>
                </a:lnTo>
                <a:lnTo>
                  <a:pt x="1253836" y="534669"/>
                </a:lnTo>
                <a:lnTo>
                  <a:pt x="1254359" y="534669"/>
                </a:lnTo>
                <a:lnTo>
                  <a:pt x="1253942" y="533399"/>
                </a:lnTo>
                <a:lnTo>
                  <a:pt x="1261932" y="533399"/>
                </a:lnTo>
                <a:lnTo>
                  <a:pt x="1264460" y="532129"/>
                </a:lnTo>
                <a:close/>
              </a:path>
              <a:path w="1858645" h="582929">
                <a:moveTo>
                  <a:pt x="1308883" y="533399"/>
                </a:moveTo>
                <a:lnTo>
                  <a:pt x="1309698" y="535939"/>
                </a:lnTo>
                <a:lnTo>
                  <a:pt x="1316198" y="535939"/>
                </a:lnTo>
                <a:lnTo>
                  <a:pt x="1315966" y="535793"/>
                </a:lnTo>
                <a:lnTo>
                  <a:pt x="1308883" y="533399"/>
                </a:lnTo>
                <a:close/>
              </a:path>
              <a:path w="1858645" h="582929">
                <a:moveTo>
                  <a:pt x="1314878" y="534559"/>
                </a:moveTo>
                <a:lnTo>
                  <a:pt x="1314180" y="534669"/>
                </a:lnTo>
                <a:lnTo>
                  <a:pt x="1315966" y="535793"/>
                </a:lnTo>
                <a:lnTo>
                  <a:pt x="1316399" y="535939"/>
                </a:lnTo>
                <a:lnTo>
                  <a:pt x="1317176" y="534669"/>
                </a:lnTo>
                <a:lnTo>
                  <a:pt x="1315134" y="534669"/>
                </a:lnTo>
                <a:lnTo>
                  <a:pt x="1314878" y="534559"/>
                </a:lnTo>
                <a:close/>
              </a:path>
              <a:path w="1858645" h="582929">
                <a:moveTo>
                  <a:pt x="1474036" y="533399"/>
                </a:moveTo>
                <a:lnTo>
                  <a:pt x="1465847" y="535939"/>
                </a:lnTo>
                <a:lnTo>
                  <a:pt x="1469045" y="535939"/>
                </a:lnTo>
                <a:lnTo>
                  <a:pt x="1476660" y="534282"/>
                </a:lnTo>
                <a:lnTo>
                  <a:pt x="1474036" y="533399"/>
                </a:lnTo>
                <a:close/>
              </a:path>
              <a:path w="1858645" h="582929">
                <a:moveTo>
                  <a:pt x="1524030" y="534669"/>
                </a:moveTo>
                <a:lnTo>
                  <a:pt x="1520836" y="535939"/>
                </a:lnTo>
                <a:lnTo>
                  <a:pt x="1523944" y="535939"/>
                </a:lnTo>
                <a:lnTo>
                  <a:pt x="1524030" y="534669"/>
                </a:lnTo>
                <a:close/>
              </a:path>
              <a:path w="1858645" h="582929">
                <a:moveTo>
                  <a:pt x="1610239" y="533399"/>
                </a:moveTo>
                <a:lnTo>
                  <a:pt x="1609957" y="535939"/>
                </a:lnTo>
                <a:lnTo>
                  <a:pt x="1619511" y="535939"/>
                </a:lnTo>
                <a:lnTo>
                  <a:pt x="1620550" y="534669"/>
                </a:lnTo>
                <a:lnTo>
                  <a:pt x="1612233" y="534669"/>
                </a:lnTo>
                <a:lnTo>
                  <a:pt x="1613462" y="534380"/>
                </a:lnTo>
                <a:lnTo>
                  <a:pt x="1610239" y="533399"/>
                </a:lnTo>
                <a:close/>
              </a:path>
              <a:path w="1858645" h="582929">
                <a:moveTo>
                  <a:pt x="1829163" y="533399"/>
                </a:moveTo>
                <a:lnTo>
                  <a:pt x="1826980" y="534669"/>
                </a:lnTo>
                <a:lnTo>
                  <a:pt x="1829215" y="534669"/>
                </a:lnTo>
                <a:lnTo>
                  <a:pt x="1827475" y="535939"/>
                </a:lnTo>
                <a:lnTo>
                  <a:pt x="1830363" y="535939"/>
                </a:lnTo>
                <a:lnTo>
                  <a:pt x="1829163" y="533399"/>
                </a:lnTo>
                <a:close/>
              </a:path>
              <a:path w="1858645" h="582929">
                <a:moveTo>
                  <a:pt x="1838497" y="533399"/>
                </a:moveTo>
                <a:lnTo>
                  <a:pt x="1830363" y="535939"/>
                </a:lnTo>
                <a:lnTo>
                  <a:pt x="1836855" y="535939"/>
                </a:lnTo>
                <a:lnTo>
                  <a:pt x="1838497" y="533399"/>
                </a:lnTo>
                <a:close/>
              </a:path>
              <a:path w="1858645" h="582929">
                <a:moveTo>
                  <a:pt x="1480713" y="533399"/>
                </a:moveTo>
                <a:lnTo>
                  <a:pt x="1476660" y="534282"/>
                </a:lnTo>
                <a:lnTo>
                  <a:pt x="1480465" y="535561"/>
                </a:lnTo>
                <a:lnTo>
                  <a:pt x="1480713" y="533399"/>
                </a:lnTo>
                <a:close/>
              </a:path>
              <a:path w="1858645" h="582929">
                <a:moveTo>
                  <a:pt x="1164929" y="534669"/>
                </a:moveTo>
                <a:lnTo>
                  <a:pt x="1163092" y="534669"/>
                </a:lnTo>
                <a:lnTo>
                  <a:pt x="1165562" y="535547"/>
                </a:lnTo>
                <a:lnTo>
                  <a:pt x="1164929" y="534669"/>
                </a:lnTo>
                <a:close/>
              </a:path>
              <a:path w="1858645" h="582929">
                <a:moveTo>
                  <a:pt x="1261932" y="533399"/>
                </a:moveTo>
                <a:lnTo>
                  <a:pt x="1256003" y="533399"/>
                </a:lnTo>
                <a:lnTo>
                  <a:pt x="1255321" y="534970"/>
                </a:lnTo>
                <a:lnTo>
                  <a:pt x="1257803" y="535474"/>
                </a:lnTo>
                <a:lnTo>
                  <a:pt x="1261932" y="533399"/>
                </a:lnTo>
                <a:close/>
              </a:path>
              <a:path w="1858645" h="582929">
                <a:moveTo>
                  <a:pt x="1223196" y="528319"/>
                </a:moveTo>
                <a:lnTo>
                  <a:pt x="1227392" y="533399"/>
                </a:lnTo>
                <a:lnTo>
                  <a:pt x="1165586" y="533399"/>
                </a:lnTo>
                <a:lnTo>
                  <a:pt x="1167975" y="534669"/>
                </a:lnTo>
                <a:lnTo>
                  <a:pt x="1236230" y="534669"/>
                </a:lnTo>
                <a:lnTo>
                  <a:pt x="1232585" y="532129"/>
                </a:lnTo>
                <a:lnTo>
                  <a:pt x="1281680" y="532129"/>
                </a:lnTo>
                <a:lnTo>
                  <a:pt x="1274803" y="530859"/>
                </a:lnTo>
                <a:lnTo>
                  <a:pt x="1229193" y="530859"/>
                </a:lnTo>
                <a:lnTo>
                  <a:pt x="1226195" y="529589"/>
                </a:lnTo>
                <a:lnTo>
                  <a:pt x="1225105" y="529589"/>
                </a:lnTo>
                <a:lnTo>
                  <a:pt x="1225357" y="529235"/>
                </a:lnTo>
                <a:lnTo>
                  <a:pt x="1223196" y="528319"/>
                </a:lnTo>
                <a:close/>
              </a:path>
              <a:path w="1858645" h="582929">
                <a:moveTo>
                  <a:pt x="1308989" y="532129"/>
                </a:moveTo>
                <a:lnTo>
                  <a:pt x="1303154" y="532129"/>
                </a:lnTo>
                <a:lnTo>
                  <a:pt x="1303223" y="533581"/>
                </a:lnTo>
                <a:lnTo>
                  <a:pt x="1302546" y="534559"/>
                </a:lnTo>
                <a:lnTo>
                  <a:pt x="1305737" y="533981"/>
                </a:lnTo>
                <a:lnTo>
                  <a:pt x="1306783" y="533399"/>
                </a:lnTo>
                <a:lnTo>
                  <a:pt x="1308441" y="533399"/>
                </a:lnTo>
                <a:lnTo>
                  <a:pt x="1309077" y="532702"/>
                </a:lnTo>
                <a:lnTo>
                  <a:pt x="1308989" y="532129"/>
                </a:lnTo>
                <a:close/>
              </a:path>
              <a:path w="1858645" h="582929">
                <a:moveTo>
                  <a:pt x="1306934" y="533724"/>
                </a:moveTo>
                <a:lnTo>
                  <a:pt x="1305737" y="533981"/>
                </a:lnTo>
                <a:lnTo>
                  <a:pt x="1304500" y="534669"/>
                </a:lnTo>
                <a:lnTo>
                  <a:pt x="1307376" y="534669"/>
                </a:lnTo>
                <a:lnTo>
                  <a:pt x="1306934" y="533724"/>
                </a:lnTo>
                <a:close/>
              </a:path>
              <a:path w="1858645" h="582929">
                <a:moveTo>
                  <a:pt x="1319150" y="533883"/>
                </a:moveTo>
                <a:lnTo>
                  <a:pt x="1317242" y="534185"/>
                </a:lnTo>
                <a:lnTo>
                  <a:pt x="1320490" y="534669"/>
                </a:lnTo>
                <a:lnTo>
                  <a:pt x="1319150" y="533883"/>
                </a:lnTo>
                <a:close/>
              </a:path>
              <a:path w="1858645" h="582929">
                <a:moveTo>
                  <a:pt x="1336378" y="533399"/>
                </a:moveTo>
                <a:lnTo>
                  <a:pt x="1332486" y="533399"/>
                </a:lnTo>
                <a:lnTo>
                  <a:pt x="1336553" y="534669"/>
                </a:lnTo>
                <a:lnTo>
                  <a:pt x="1336378" y="533399"/>
                </a:lnTo>
                <a:close/>
              </a:path>
              <a:path w="1858645" h="582929">
                <a:moveTo>
                  <a:pt x="1529345" y="532129"/>
                </a:moveTo>
                <a:lnTo>
                  <a:pt x="1522073" y="532129"/>
                </a:lnTo>
                <a:lnTo>
                  <a:pt x="1522784" y="533399"/>
                </a:lnTo>
                <a:lnTo>
                  <a:pt x="1528288" y="533399"/>
                </a:lnTo>
                <a:lnTo>
                  <a:pt x="1527845" y="533717"/>
                </a:lnTo>
                <a:lnTo>
                  <a:pt x="1529181" y="534669"/>
                </a:lnTo>
                <a:lnTo>
                  <a:pt x="1529345" y="532129"/>
                </a:lnTo>
                <a:close/>
              </a:path>
              <a:path w="1858645" h="582929">
                <a:moveTo>
                  <a:pt x="1614831" y="534057"/>
                </a:moveTo>
                <a:lnTo>
                  <a:pt x="1613462" y="534380"/>
                </a:lnTo>
                <a:lnTo>
                  <a:pt x="1614416" y="534669"/>
                </a:lnTo>
                <a:lnTo>
                  <a:pt x="1614831" y="534057"/>
                </a:lnTo>
                <a:close/>
              </a:path>
              <a:path w="1858645" h="582929">
                <a:moveTo>
                  <a:pt x="1303745" y="528319"/>
                </a:moveTo>
                <a:lnTo>
                  <a:pt x="1300319" y="529589"/>
                </a:lnTo>
                <a:lnTo>
                  <a:pt x="1302512" y="534609"/>
                </a:lnTo>
                <a:lnTo>
                  <a:pt x="1303223" y="533581"/>
                </a:lnTo>
                <a:lnTo>
                  <a:pt x="1303154" y="532129"/>
                </a:lnTo>
                <a:lnTo>
                  <a:pt x="1308989" y="532129"/>
                </a:lnTo>
                <a:lnTo>
                  <a:pt x="1308794" y="530859"/>
                </a:lnTo>
                <a:lnTo>
                  <a:pt x="1301981" y="530859"/>
                </a:lnTo>
                <a:lnTo>
                  <a:pt x="1303745" y="528319"/>
                </a:lnTo>
                <a:close/>
              </a:path>
              <a:path w="1858645" h="582929">
                <a:moveTo>
                  <a:pt x="1312300" y="533447"/>
                </a:moveTo>
                <a:lnTo>
                  <a:pt x="1314878" y="534559"/>
                </a:lnTo>
                <a:lnTo>
                  <a:pt x="1317242" y="534185"/>
                </a:lnTo>
                <a:lnTo>
                  <a:pt x="1312300" y="533447"/>
                </a:lnTo>
                <a:close/>
              </a:path>
              <a:path w="1858645" h="582929">
                <a:moveTo>
                  <a:pt x="1617000" y="530859"/>
                </a:moveTo>
                <a:lnTo>
                  <a:pt x="1614831" y="534057"/>
                </a:lnTo>
                <a:lnTo>
                  <a:pt x="1617620" y="533399"/>
                </a:lnTo>
                <a:lnTo>
                  <a:pt x="1617000" y="530859"/>
                </a:lnTo>
                <a:close/>
              </a:path>
              <a:path w="1858645" h="582929">
                <a:moveTo>
                  <a:pt x="1306783" y="533399"/>
                </a:moveTo>
                <a:lnTo>
                  <a:pt x="1305737" y="533981"/>
                </a:lnTo>
                <a:lnTo>
                  <a:pt x="1306934" y="533724"/>
                </a:lnTo>
                <a:lnTo>
                  <a:pt x="1306783" y="533399"/>
                </a:lnTo>
                <a:close/>
              </a:path>
              <a:path w="1858645" h="582929">
                <a:moveTo>
                  <a:pt x="1317811" y="529589"/>
                </a:moveTo>
                <a:lnTo>
                  <a:pt x="1312552" y="529589"/>
                </a:lnTo>
                <a:lnTo>
                  <a:pt x="1313997" y="530859"/>
                </a:lnTo>
                <a:lnTo>
                  <a:pt x="1319150" y="533883"/>
                </a:lnTo>
                <a:lnTo>
                  <a:pt x="1322205" y="533399"/>
                </a:lnTo>
                <a:lnTo>
                  <a:pt x="1317811" y="529589"/>
                </a:lnTo>
                <a:close/>
              </a:path>
              <a:path w="1858645" h="582929">
                <a:moveTo>
                  <a:pt x="1527654" y="533581"/>
                </a:moveTo>
                <a:lnTo>
                  <a:pt x="1527645" y="533717"/>
                </a:lnTo>
                <a:lnTo>
                  <a:pt x="1527845" y="533717"/>
                </a:lnTo>
                <a:lnTo>
                  <a:pt x="1527654" y="533581"/>
                </a:lnTo>
                <a:close/>
              </a:path>
              <a:path w="1858645" h="582929">
                <a:moveTo>
                  <a:pt x="1308441" y="533399"/>
                </a:moveTo>
                <a:lnTo>
                  <a:pt x="1306783" y="533399"/>
                </a:lnTo>
                <a:lnTo>
                  <a:pt x="1306934" y="533724"/>
                </a:lnTo>
                <a:lnTo>
                  <a:pt x="1308441" y="533399"/>
                </a:lnTo>
                <a:close/>
              </a:path>
              <a:path w="1858645" h="582929">
                <a:moveTo>
                  <a:pt x="1528288" y="533399"/>
                </a:moveTo>
                <a:lnTo>
                  <a:pt x="1527399" y="533399"/>
                </a:lnTo>
                <a:lnTo>
                  <a:pt x="1527654" y="533581"/>
                </a:lnTo>
                <a:lnTo>
                  <a:pt x="1528288" y="533399"/>
                </a:lnTo>
                <a:close/>
              </a:path>
              <a:path w="1858645" h="582929">
                <a:moveTo>
                  <a:pt x="1312189" y="533399"/>
                </a:moveTo>
                <a:lnTo>
                  <a:pt x="1311979" y="533399"/>
                </a:lnTo>
                <a:lnTo>
                  <a:pt x="1312300" y="533447"/>
                </a:lnTo>
                <a:close/>
              </a:path>
              <a:path w="1858645" h="582929">
                <a:moveTo>
                  <a:pt x="1223402" y="532129"/>
                </a:moveTo>
                <a:lnTo>
                  <a:pt x="1163100" y="532129"/>
                </a:lnTo>
                <a:lnTo>
                  <a:pt x="1164327" y="533399"/>
                </a:lnTo>
                <a:lnTo>
                  <a:pt x="1227392" y="533399"/>
                </a:lnTo>
                <a:lnTo>
                  <a:pt x="1223402" y="532129"/>
                </a:lnTo>
                <a:close/>
              </a:path>
              <a:path w="1858645" h="582929">
                <a:moveTo>
                  <a:pt x="1238191" y="532129"/>
                </a:moveTo>
                <a:lnTo>
                  <a:pt x="1235312" y="532129"/>
                </a:lnTo>
                <a:lnTo>
                  <a:pt x="1238676" y="533399"/>
                </a:lnTo>
                <a:lnTo>
                  <a:pt x="1238191" y="532129"/>
                </a:lnTo>
                <a:close/>
              </a:path>
              <a:path w="1858645" h="582929">
                <a:moveTo>
                  <a:pt x="1312738" y="530859"/>
                </a:moveTo>
                <a:lnTo>
                  <a:pt x="1310756" y="530859"/>
                </a:lnTo>
                <a:lnTo>
                  <a:pt x="1309077" y="532702"/>
                </a:lnTo>
                <a:lnTo>
                  <a:pt x="1309184" y="533399"/>
                </a:lnTo>
                <a:lnTo>
                  <a:pt x="1312738" y="530859"/>
                </a:lnTo>
                <a:close/>
              </a:path>
              <a:path w="1858645" h="582929">
                <a:moveTo>
                  <a:pt x="1328419" y="532129"/>
                </a:moveTo>
                <a:lnTo>
                  <a:pt x="1331584" y="533399"/>
                </a:lnTo>
                <a:lnTo>
                  <a:pt x="1332486" y="533399"/>
                </a:lnTo>
                <a:lnTo>
                  <a:pt x="1328419" y="532129"/>
                </a:lnTo>
                <a:close/>
              </a:path>
              <a:path w="1858645" h="582929">
                <a:moveTo>
                  <a:pt x="1335678" y="528319"/>
                </a:moveTo>
                <a:lnTo>
                  <a:pt x="1336378" y="533399"/>
                </a:lnTo>
                <a:lnTo>
                  <a:pt x="1338508" y="533399"/>
                </a:lnTo>
                <a:lnTo>
                  <a:pt x="1337156" y="532129"/>
                </a:lnTo>
                <a:lnTo>
                  <a:pt x="1340775" y="532129"/>
                </a:lnTo>
                <a:lnTo>
                  <a:pt x="1335678" y="528319"/>
                </a:lnTo>
                <a:close/>
              </a:path>
              <a:path w="1858645" h="582929">
                <a:moveTo>
                  <a:pt x="1310984" y="527049"/>
                </a:moveTo>
                <a:lnTo>
                  <a:pt x="1311042" y="528319"/>
                </a:lnTo>
                <a:lnTo>
                  <a:pt x="1309064" y="528319"/>
                </a:lnTo>
                <a:lnTo>
                  <a:pt x="1308794" y="530859"/>
                </a:lnTo>
                <a:lnTo>
                  <a:pt x="1309077" y="532702"/>
                </a:lnTo>
                <a:lnTo>
                  <a:pt x="1310756" y="530859"/>
                </a:lnTo>
                <a:lnTo>
                  <a:pt x="1312738" y="530859"/>
                </a:lnTo>
                <a:lnTo>
                  <a:pt x="1312552" y="529589"/>
                </a:lnTo>
                <a:lnTo>
                  <a:pt x="1317811" y="529589"/>
                </a:lnTo>
                <a:lnTo>
                  <a:pt x="1316346" y="528319"/>
                </a:lnTo>
                <a:lnTo>
                  <a:pt x="1311042" y="528319"/>
                </a:lnTo>
                <a:lnTo>
                  <a:pt x="1304286" y="527049"/>
                </a:lnTo>
                <a:lnTo>
                  <a:pt x="1310984" y="527049"/>
                </a:lnTo>
                <a:close/>
              </a:path>
              <a:path w="1858645" h="582929">
                <a:moveTo>
                  <a:pt x="1280623" y="529589"/>
                </a:moveTo>
                <a:lnTo>
                  <a:pt x="1281680" y="532129"/>
                </a:lnTo>
                <a:lnTo>
                  <a:pt x="1287520" y="532129"/>
                </a:lnTo>
                <a:lnTo>
                  <a:pt x="1280623" y="529589"/>
                </a:lnTo>
                <a:close/>
              </a:path>
              <a:path w="1858645" h="582929">
                <a:moveTo>
                  <a:pt x="1289052" y="530859"/>
                </a:moveTo>
                <a:lnTo>
                  <a:pt x="1288790" y="532129"/>
                </a:lnTo>
                <a:lnTo>
                  <a:pt x="1293727" y="532129"/>
                </a:lnTo>
                <a:lnTo>
                  <a:pt x="1289052" y="530859"/>
                </a:lnTo>
                <a:close/>
              </a:path>
              <a:path w="1858645" h="582929">
                <a:moveTo>
                  <a:pt x="1292884" y="529589"/>
                </a:moveTo>
                <a:lnTo>
                  <a:pt x="1293727" y="532129"/>
                </a:lnTo>
                <a:lnTo>
                  <a:pt x="1297771" y="532129"/>
                </a:lnTo>
                <a:lnTo>
                  <a:pt x="1298246" y="530859"/>
                </a:lnTo>
                <a:lnTo>
                  <a:pt x="1292884" y="529589"/>
                </a:lnTo>
                <a:close/>
              </a:path>
              <a:path w="1858645" h="582929">
                <a:moveTo>
                  <a:pt x="1521360" y="528319"/>
                </a:moveTo>
                <a:lnTo>
                  <a:pt x="1514099" y="532129"/>
                </a:lnTo>
                <a:lnTo>
                  <a:pt x="1525266" y="532129"/>
                </a:lnTo>
                <a:lnTo>
                  <a:pt x="1517289" y="530859"/>
                </a:lnTo>
                <a:lnTo>
                  <a:pt x="1522070" y="529589"/>
                </a:lnTo>
                <a:lnTo>
                  <a:pt x="1521360" y="528319"/>
                </a:lnTo>
                <a:close/>
              </a:path>
              <a:path w="1858645" h="582929">
                <a:moveTo>
                  <a:pt x="1222404" y="529589"/>
                </a:moveTo>
                <a:lnTo>
                  <a:pt x="1221058" y="530859"/>
                </a:lnTo>
                <a:lnTo>
                  <a:pt x="1222903" y="530859"/>
                </a:lnTo>
                <a:lnTo>
                  <a:pt x="1222404" y="529589"/>
                </a:lnTo>
                <a:close/>
              </a:path>
              <a:path w="1858645" h="582929">
                <a:moveTo>
                  <a:pt x="1266202" y="528319"/>
                </a:moveTo>
                <a:lnTo>
                  <a:pt x="1226009" y="528319"/>
                </a:lnTo>
                <a:lnTo>
                  <a:pt x="1225797" y="529421"/>
                </a:lnTo>
                <a:lnTo>
                  <a:pt x="1226195" y="529589"/>
                </a:lnTo>
                <a:lnTo>
                  <a:pt x="1228879" y="529589"/>
                </a:lnTo>
                <a:lnTo>
                  <a:pt x="1229193" y="530859"/>
                </a:lnTo>
                <a:lnTo>
                  <a:pt x="1274803" y="530859"/>
                </a:lnTo>
                <a:lnTo>
                  <a:pt x="1273427" y="529589"/>
                </a:lnTo>
                <a:lnTo>
                  <a:pt x="1266202" y="528319"/>
                </a:lnTo>
                <a:close/>
              </a:path>
              <a:path w="1858645" h="582929">
                <a:moveTo>
                  <a:pt x="1191928" y="523239"/>
                </a:moveTo>
                <a:lnTo>
                  <a:pt x="1134864" y="523239"/>
                </a:lnTo>
                <a:lnTo>
                  <a:pt x="1143713" y="527049"/>
                </a:lnTo>
                <a:lnTo>
                  <a:pt x="1146776" y="529589"/>
                </a:lnTo>
                <a:lnTo>
                  <a:pt x="1150865" y="528319"/>
                </a:lnTo>
                <a:lnTo>
                  <a:pt x="1203882" y="528319"/>
                </a:lnTo>
                <a:lnTo>
                  <a:pt x="1203590" y="525779"/>
                </a:lnTo>
                <a:lnTo>
                  <a:pt x="1199739" y="524509"/>
                </a:lnTo>
                <a:lnTo>
                  <a:pt x="1196318" y="524509"/>
                </a:lnTo>
                <a:lnTo>
                  <a:pt x="1191928" y="523239"/>
                </a:lnTo>
                <a:close/>
              </a:path>
              <a:path w="1858645" h="582929">
                <a:moveTo>
                  <a:pt x="1203882" y="528319"/>
                </a:moveTo>
                <a:lnTo>
                  <a:pt x="1200490" y="528319"/>
                </a:lnTo>
                <a:lnTo>
                  <a:pt x="1203300" y="529589"/>
                </a:lnTo>
                <a:lnTo>
                  <a:pt x="1203882" y="528319"/>
                </a:lnTo>
                <a:close/>
              </a:path>
              <a:path w="1858645" h="582929">
                <a:moveTo>
                  <a:pt x="1277848" y="520699"/>
                </a:moveTo>
                <a:lnTo>
                  <a:pt x="1200562" y="520699"/>
                </a:lnTo>
                <a:lnTo>
                  <a:pt x="1203979" y="521969"/>
                </a:lnTo>
                <a:lnTo>
                  <a:pt x="1205640" y="523239"/>
                </a:lnTo>
                <a:lnTo>
                  <a:pt x="1208774" y="524509"/>
                </a:lnTo>
                <a:lnTo>
                  <a:pt x="1213507" y="524509"/>
                </a:lnTo>
                <a:lnTo>
                  <a:pt x="1213650" y="525779"/>
                </a:lnTo>
                <a:lnTo>
                  <a:pt x="1209697" y="528319"/>
                </a:lnTo>
                <a:lnTo>
                  <a:pt x="1205867" y="529589"/>
                </a:lnTo>
                <a:lnTo>
                  <a:pt x="1216633" y="529589"/>
                </a:lnTo>
                <a:lnTo>
                  <a:pt x="1217131" y="528319"/>
                </a:lnTo>
                <a:lnTo>
                  <a:pt x="1216878" y="527049"/>
                </a:lnTo>
                <a:lnTo>
                  <a:pt x="1215701" y="525779"/>
                </a:lnTo>
                <a:lnTo>
                  <a:pt x="1281079" y="525779"/>
                </a:lnTo>
                <a:lnTo>
                  <a:pt x="1275848" y="523239"/>
                </a:lnTo>
                <a:lnTo>
                  <a:pt x="1277848" y="520699"/>
                </a:lnTo>
                <a:close/>
              </a:path>
              <a:path w="1858645" h="582929">
                <a:moveTo>
                  <a:pt x="1264481" y="525779"/>
                </a:moveTo>
                <a:lnTo>
                  <a:pt x="1215701" y="525779"/>
                </a:lnTo>
                <a:lnTo>
                  <a:pt x="1218048" y="527049"/>
                </a:lnTo>
                <a:lnTo>
                  <a:pt x="1220939" y="527049"/>
                </a:lnTo>
                <a:lnTo>
                  <a:pt x="1222462" y="529589"/>
                </a:lnTo>
                <a:lnTo>
                  <a:pt x="1224245" y="529589"/>
                </a:lnTo>
                <a:lnTo>
                  <a:pt x="1223196" y="528319"/>
                </a:lnTo>
                <a:lnTo>
                  <a:pt x="1266202" y="528319"/>
                </a:lnTo>
                <a:lnTo>
                  <a:pt x="1264481" y="525779"/>
                </a:lnTo>
                <a:close/>
              </a:path>
              <a:path w="1858645" h="582929">
                <a:moveTo>
                  <a:pt x="1225357" y="529235"/>
                </a:moveTo>
                <a:lnTo>
                  <a:pt x="1225105" y="529589"/>
                </a:lnTo>
                <a:lnTo>
                  <a:pt x="1225764" y="529589"/>
                </a:lnTo>
                <a:lnTo>
                  <a:pt x="1225797" y="529421"/>
                </a:lnTo>
                <a:lnTo>
                  <a:pt x="1225357" y="529235"/>
                </a:lnTo>
                <a:close/>
              </a:path>
              <a:path w="1858645" h="582929">
                <a:moveTo>
                  <a:pt x="1225797" y="529421"/>
                </a:moveTo>
                <a:lnTo>
                  <a:pt x="1225764" y="529589"/>
                </a:lnTo>
                <a:lnTo>
                  <a:pt x="1226195" y="529589"/>
                </a:lnTo>
                <a:lnTo>
                  <a:pt x="1225797" y="529421"/>
                </a:lnTo>
                <a:close/>
              </a:path>
              <a:path w="1858645" h="582929">
                <a:moveTo>
                  <a:pt x="1288809" y="521969"/>
                </a:moveTo>
                <a:lnTo>
                  <a:pt x="1286230" y="521969"/>
                </a:lnTo>
                <a:lnTo>
                  <a:pt x="1288402" y="523239"/>
                </a:lnTo>
                <a:lnTo>
                  <a:pt x="1290234" y="524509"/>
                </a:lnTo>
                <a:lnTo>
                  <a:pt x="1285572" y="525779"/>
                </a:lnTo>
                <a:lnTo>
                  <a:pt x="1270173" y="525779"/>
                </a:lnTo>
                <a:lnTo>
                  <a:pt x="1276639" y="527049"/>
                </a:lnTo>
                <a:lnTo>
                  <a:pt x="1281485" y="528319"/>
                </a:lnTo>
                <a:lnTo>
                  <a:pt x="1285789" y="529589"/>
                </a:lnTo>
                <a:lnTo>
                  <a:pt x="1282490" y="527049"/>
                </a:lnTo>
                <a:lnTo>
                  <a:pt x="1293279" y="527049"/>
                </a:lnTo>
                <a:lnTo>
                  <a:pt x="1292650" y="525779"/>
                </a:lnTo>
                <a:lnTo>
                  <a:pt x="1288809" y="521969"/>
                </a:lnTo>
                <a:close/>
              </a:path>
              <a:path w="1858645" h="582929">
                <a:moveTo>
                  <a:pt x="1226009" y="528319"/>
                </a:moveTo>
                <a:lnTo>
                  <a:pt x="1223196" y="528319"/>
                </a:lnTo>
                <a:lnTo>
                  <a:pt x="1225357" y="529235"/>
                </a:lnTo>
                <a:lnTo>
                  <a:pt x="1226009" y="528319"/>
                </a:lnTo>
                <a:close/>
              </a:path>
              <a:path w="1858645" h="582929">
                <a:moveTo>
                  <a:pt x="1270173" y="525779"/>
                </a:moveTo>
                <a:lnTo>
                  <a:pt x="1264481" y="525779"/>
                </a:lnTo>
                <a:lnTo>
                  <a:pt x="1271898" y="528319"/>
                </a:lnTo>
                <a:lnTo>
                  <a:pt x="1270173" y="525779"/>
                </a:lnTo>
                <a:close/>
              </a:path>
              <a:path w="1858645" h="582929">
                <a:moveTo>
                  <a:pt x="1288017" y="527049"/>
                </a:moveTo>
                <a:lnTo>
                  <a:pt x="1282490" y="527049"/>
                </a:lnTo>
                <a:lnTo>
                  <a:pt x="1286728" y="528319"/>
                </a:lnTo>
                <a:lnTo>
                  <a:pt x="1288017" y="527049"/>
                </a:lnTo>
                <a:close/>
              </a:path>
              <a:path w="1858645" h="582929">
                <a:moveTo>
                  <a:pt x="1293279" y="527049"/>
                </a:moveTo>
                <a:lnTo>
                  <a:pt x="1289439" y="527049"/>
                </a:lnTo>
                <a:lnTo>
                  <a:pt x="1291772" y="528319"/>
                </a:lnTo>
                <a:lnTo>
                  <a:pt x="1293909" y="528319"/>
                </a:lnTo>
                <a:lnTo>
                  <a:pt x="1293279" y="527049"/>
                </a:lnTo>
                <a:close/>
              </a:path>
              <a:path w="1858645" h="582929">
                <a:moveTo>
                  <a:pt x="1208774" y="524509"/>
                </a:moveTo>
                <a:lnTo>
                  <a:pt x="1208269" y="524509"/>
                </a:lnTo>
                <a:lnTo>
                  <a:pt x="1209892" y="527049"/>
                </a:lnTo>
                <a:lnTo>
                  <a:pt x="1208774" y="524509"/>
                </a:lnTo>
                <a:close/>
              </a:path>
              <a:path w="1858645" h="582929">
                <a:moveTo>
                  <a:pt x="1125073" y="512844"/>
                </a:moveTo>
                <a:lnTo>
                  <a:pt x="1124794" y="513079"/>
                </a:lnTo>
                <a:lnTo>
                  <a:pt x="1125522" y="513503"/>
                </a:lnTo>
                <a:lnTo>
                  <a:pt x="1127504" y="514349"/>
                </a:lnTo>
                <a:lnTo>
                  <a:pt x="1127281" y="514528"/>
                </a:lnTo>
                <a:lnTo>
                  <a:pt x="1131338" y="516889"/>
                </a:lnTo>
                <a:lnTo>
                  <a:pt x="1117685" y="516889"/>
                </a:lnTo>
                <a:lnTo>
                  <a:pt x="1118983" y="518159"/>
                </a:lnTo>
                <a:lnTo>
                  <a:pt x="1121267" y="519429"/>
                </a:lnTo>
                <a:lnTo>
                  <a:pt x="1124318" y="520699"/>
                </a:lnTo>
                <a:lnTo>
                  <a:pt x="1124761" y="521969"/>
                </a:lnTo>
                <a:lnTo>
                  <a:pt x="1129545" y="521969"/>
                </a:lnTo>
                <a:lnTo>
                  <a:pt x="1133429" y="523239"/>
                </a:lnTo>
                <a:lnTo>
                  <a:pt x="1134198" y="525779"/>
                </a:lnTo>
                <a:lnTo>
                  <a:pt x="1134864" y="523239"/>
                </a:lnTo>
                <a:lnTo>
                  <a:pt x="1191928" y="523239"/>
                </a:lnTo>
                <a:lnTo>
                  <a:pt x="1186935" y="521969"/>
                </a:lnTo>
                <a:lnTo>
                  <a:pt x="1188145" y="519429"/>
                </a:lnTo>
                <a:lnTo>
                  <a:pt x="1220942" y="519429"/>
                </a:lnTo>
                <a:lnTo>
                  <a:pt x="1216367" y="518159"/>
                </a:lnTo>
                <a:lnTo>
                  <a:pt x="1208344" y="518159"/>
                </a:lnTo>
                <a:lnTo>
                  <a:pt x="1208198" y="517032"/>
                </a:lnTo>
                <a:lnTo>
                  <a:pt x="1207166" y="516889"/>
                </a:lnTo>
                <a:lnTo>
                  <a:pt x="1205791" y="514349"/>
                </a:lnTo>
                <a:lnTo>
                  <a:pt x="1207066" y="514349"/>
                </a:lnTo>
                <a:lnTo>
                  <a:pt x="1205132" y="513079"/>
                </a:lnTo>
                <a:lnTo>
                  <a:pt x="1125322" y="513079"/>
                </a:lnTo>
                <a:lnTo>
                  <a:pt x="1125073" y="512844"/>
                </a:lnTo>
                <a:close/>
              </a:path>
              <a:path w="1858645" h="582929">
                <a:moveTo>
                  <a:pt x="1288347" y="524509"/>
                </a:moveTo>
                <a:lnTo>
                  <a:pt x="1281079" y="525779"/>
                </a:lnTo>
                <a:lnTo>
                  <a:pt x="1285572" y="525779"/>
                </a:lnTo>
                <a:lnTo>
                  <a:pt x="1288347" y="524509"/>
                </a:lnTo>
                <a:close/>
              </a:path>
              <a:path w="1858645" h="582929">
                <a:moveTo>
                  <a:pt x="1129545" y="521969"/>
                </a:moveTo>
                <a:lnTo>
                  <a:pt x="1124905" y="521969"/>
                </a:lnTo>
                <a:lnTo>
                  <a:pt x="1128745" y="524509"/>
                </a:lnTo>
                <a:lnTo>
                  <a:pt x="1131403" y="524509"/>
                </a:lnTo>
                <a:lnTo>
                  <a:pt x="1128411" y="523239"/>
                </a:lnTo>
                <a:lnTo>
                  <a:pt x="1129545" y="521969"/>
                </a:lnTo>
                <a:close/>
              </a:path>
              <a:path w="1858645" h="582929">
                <a:moveTo>
                  <a:pt x="1196309" y="523065"/>
                </a:moveTo>
                <a:lnTo>
                  <a:pt x="1196318" y="524509"/>
                </a:lnTo>
                <a:lnTo>
                  <a:pt x="1198084" y="524509"/>
                </a:lnTo>
                <a:lnTo>
                  <a:pt x="1198074" y="523851"/>
                </a:lnTo>
                <a:lnTo>
                  <a:pt x="1196309" y="523065"/>
                </a:lnTo>
                <a:close/>
              </a:path>
              <a:path w="1858645" h="582929">
                <a:moveTo>
                  <a:pt x="1198166" y="523892"/>
                </a:moveTo>
                <a:lnTo>
                  <a:pt x="1198084" y="524509"/>
                </a:lnTo>
                <a:lnTo>
                  <a:pt x="1198414" y="524003"/>
                </a:lnTo>
                <a:lnTo>
                  <a:pt x="1198166" y="523892"/>
                </a:lnTo>
                <a:close/>
              </a:path>
              <a:path w="1858645" h="582929">
                <a:moveTo>
                  <a:pt x="1198414" y="524003"/>
                </a:moveTo>
                <a:lnTo>
                  <a:pt x="1198084" y="524509"/>
                </a:lnTo>
                <a:lnTo>
                  <a:pt x="1199553" y="524509"/>
                </a:lnTo>
                <a:lnTo>
                  <a:pt x="1198414" y="524003"/>
                </a:lnTo>
                <a:close/>
              </a:path>
              <a:path w="1858645" h="582929">
                <a:moveTo>
                  <a:pt x="1198513" y="523851"/>
                </a:moveTo>
                <a:lnTo>
                  <a:pt x="1198414" y="524003"/>
                </a:lnTo>
                <a:lnTo>
                  <a:pt x="1199553" y="524509"/>
                </a:lnTo>
                <a:lnTo>
                  <a:pt x="1198513" y="523851"/>
                </a:lnTo>
                <a:close/>
              </a:path>
              <a:path w="1858645" h="582929">
                <a:moveTo>
                  <a:pt x="1198622" y="523684"/>
                </a:moveTo>
                <a:lnTo>
                  <a:pt x="1198577" y="523892"/>
                </a:lnTo>
                <a:lnTo>
                  <a:pt x="1199553" y="524509"/>
                </a:lnTo>
                <a:lnTo>
                  <a:pt x="1199739" y="524509"/>
                </a:lnTo>
                <a:lnTo>
                  <a:pt x="1198622" y="523684"/>
                </a:lnTo>
                <a:close/>
              </a:path>
              <a:path w="1858645" h="582929">
                <a:moveTo>
                  <a:pt x="1198198" y="523652"/>
                </a:moveTo>
                <a:lnTo>
                  <a:pt x="1198166" y="523892"/>
                </a:lnTo>
                <a:lnTo>
                  <a:pt x="1198414" y="524003"/>
                </a:lnTo>
                <a:lnTo>
                  <a:pt x="1198513" y="523851"/>
                </a:lnTo>
                <a:lnTo>
                  <a:pt x="1198198" y="523652"/>
                </a:lnTo>
                <a:close/>
              </a:path>
              <a:path w="1858645" h="582929">
                <a:moveTo>
                  <a:pt x="1196305" y="522454"/>
                </a:moveTo>
                <a:lnTo>
                  <a:pt x="1196309" y="523065"/>
                </a:lnTo>
                <a:lnTo>
                  <a:pt x="1198166" y="523892"/>
                </a:lnTo>
                <a:lnTo>
                  <a:pt x="1198198" y="523652"/>
                </a:lnTo>
                <a:lnTo>
                  <a:pt x="1196305" y="522454"/>
                </a:lnTo>
                <a:close/>
              </a:path>
              <a:path w="1858645" h="582929">
                <a:moveTo>
                  <a:pt x="1198232" y="523396"/>
                </a:moveTo>
                <a:lnTo>
                  <a:pt x="1198248" y="523684"/>
                </a:lnTo>
                <a:lnTo>
                  <a:pt x="1198513" y="523851"/>
                </a:lnTo>
                <a:lnTo>
                  <a:pt x="1198579" y="523652"/>
                </a:lnTo>
                <a:lnTo>
                  <a:pt x="1198232" y="523396"/>
                </a:lnTo>
                <a:close/>
              </a:path>
              <a:path w="1858645" h="582929">
                <a:moveTo>
                  <a:pt x="1200562" y="520699"/>
                </a:moveTo>
                <a:lnTo>
                  <a:pt x="1198589" y="520699"/>
                </a:lnTo>
                <a:lnTo>
                  <a:pt x="1198232" y="523396"/>
                </a:lnTo>
                <a:lnTo>
                  <a:pt x="1198622" y="523684"/>
                </a:lnTo>
                <a:lnTo>
                  <a:pt x="1200562" y="520699"/>
                </a:lnTo>
                <a:close/>
              </a:path>
              <a:path w="1858645" h="582929">
                <a:moveTo>
                  <a:pt x="1196301" y="521969"/>
                </a:moveTo>
                <a:lnTo>
                  <a:pt x="1196305" y="522454"/>
                </a:lnTo>
                <a:lnTo>
                  <a:pt x="1198198" y="523652"/>
                </a:lnTo>
                <a:lnTo>
                  <a:pt x="1198232" y="523396"/>
                </a:lnTo>
                <a:lnTo>
                  <a:pt x="1196301" y="521969"/>
                </a:lnTo>
                <a:close/>
              </a:path>
              <a:path w="1858645" h="582929">
                <a:moveTo>
                  <a:pt x="1191526" y="519429"/>
                </a:moveTo>
                <a:lnTo>
                  <a:pt x="1188145" y="519429"/>
                </a:lnTo>
                <a:lnTo>
                  <a:pt x="1196309" y="523065"/>
                </a:lnTo>
                <a:lnTo>
                  <a:pt x="1196305" y="522454"/>
                </a:lnTo>
                <a:lnTo>
                  <a:pt x="1191526" y="519429"/>
                </a:lnTo>
                <a:close/>
              </a:path>
              <a:path w="1858645" h="582929">
                <a:moveTo>
                  <a:pt x="1271925" y="516889"/>
                </a:moveTo>
                <a:lnTo>
                  <a:pt x="1269293" y="516889"/>
                </a:lnTo>
                <a:lnTo>
                  <a:pt x="1272214" y="518159"/>
                </a:lnTo>
                <a:lnTo>
                  <a:pt x="1269673" y="519429"/>
                </a:lnTo>
                <a:lnTo>
                  <a:pt x="1191526" y="519429"/>
                </a:lnTo>
                <a:lnTo>
                  <a:pt x="1196868" y="521969"/>
                </a:lnTo>
                <a:lnTo>
                  <a:pt x="1194869" y="520699"/>
                </a:lnTo>
                <a:lnTo>
                  <a:pt x="1277848" y="520699"/>
                </a:lnTo>
                <a:lnTo>
                  <a:pt x="1271925" y="516889"/>
                </a:lnTo>
                <a:close/>
              </a:path>
              <a:path w="1858645" h="582929">
                <a:moveTo>
                  <a:pt x="1117690" y="519053"/>
                </a:moveTo>
                <a:lnTo>
                  <a:pt x="1117921" y="519429"/>
                </a:lnTo>
                <a:lnTo>
                  <a:pt x="1118552" y="519429"/>
                </a:lnTo>
                <a:lnTo>
                  <a:pt x="1117690" y="519053"/>
                </a:lnTo>
                <a:close/>
              </a:path>
              <a:path w="1858645" h="582929">
                <a:moveTo>
                  <a:pt x="1260072" y="514349"/>
                </a:moveTo>
                <a:lnTo>
                  <a:pt x="1257503" y="514349"/>
                </a:lnTo>
                <a:lnTo>
                  <a:pt x="1260107" y="515619"/>
                </a:lnTo>
                <a:lnTo>
                  <a:pt x="1220974" y="515619"/>
                </a:lnTo>
                <a:lnTo>
                  <a:pt x="1220942" y="519429"/>
                </a:lnTo>
                <a:lnTo>
                  <a:pt x="1269673" y="519429"/>
                </a:lnTo>
                <a:lnTo>
                  <a:pt x="1267246" y="518159"/>
                </a:lnTo>
                <a:lnTo>
                  <a:pt x="1263920" y="515619"/>
                </a:lnTo>
                <a:lnTo>
                  <a:pt x="1260072" y="514349"/>
                </a:lnTo>
                <a:close/>
              </a:path>
              <a:path w="1858645" h="582929">
                <a:moveTo>
                  <a:pt x="1120443" y="510539"/>
                </a:moveTo>
                <a:lnTo>
                  <a:pt x="1096030" y="510539"/>
                </a:lnTo>
                <a:lnTo>
                  <a:pt x="1106934" y="514349"/>
                </a:lnTo>
                <a:lnTo>
                  <a:pt x="1117690" y="519053"/>
                </a:lnTo>
                <a:lnTo>
                  <a:pt x="1117144" y="518159"/>
                </a:lnTo>
                <a:lnTo>
                  <a:pt x="1117685" y="516889"/>
                </a:lnTo>
                <a:lnTo>
                  <a:pt x="1131338" y="516889"/>
                </a:lnTo>
                <a:lnTo>
                  <a:pt x="1125914" y="515619"/>
                </a:lnTo>
                <a:lnTo>
                  <a:pt x="1127281" y="514528"/>
                </a:lnTo>
                <a:lnTo>
                  <a:pt x="1125522" y="513503"/>
                </a:lnTo>
                <a:lnTo>
                  <a:pt x="1121554" y="511809"/>
                </a:lnTo>
                <a:lnTo>
                  <a:pt x="1120443" y="510539"/>
                </a:lnTo>
                <a:close/>
              </a:path>
              <a:path w="1858645" h="582929">
                <a:moveTo>
                  <a:pt x="1100699" y="515967"/>
                </a:moveTo>
                <a:lnTo>
                  <a:pt x="1099856" y="516889"/>
                </a:lnTo>
                <a:lnTo>
                  <a:pt x="1104986" y="518159"/>
                </a:lnTo>
                <a:lnTo>
                  <a:pt x="1105124" y="516889"/>
                </a:lnTo>
                <a:lnTo>
                  <a:pt x="1101788" y="516889"/>
                </a:lnTo>
                <a:lnTo>
                  <a:pt x="1100699" y="515967"/>
                </a:lnTo>
                <a:close/>
              </a:path>
              <a:path w="1858645" h="582929">
                <a:moveTo>
                  <a:pt x="1208198" y="517032"/>
                </a:moveTo>
                <a:lnTo>
                  <a:pt x="1208344" y="518159"/>
                </a:lnTo>
                <a:lnTo>
                  <a:pt x="1211609" y="517503"/>
                </a:lnTo>
                <a:lnTo>
                  <a:pt x="1208198" y="517032"/>
                </a:lnTo>
                <a:close/>
              </a:path>
              <a:path w="1858645" h="582929">
                <a:moveTo>
                  <a:pt x="1211609" y="517503"/>
                </a:moveTo>
                <a:lnTo>
                  <a:pt x="1208344" y="518159"/>
                </a:lnTo>
                <a:lnTo>
                  <a:pt x="1216367" y="518159"/>
                </a:lnTo>
                <a:lnTo>
                  <a:pt x="1211609" y="517503"/>
                </a:lnTo>
                <a:close/>
              </a:path>
              <a:path w="1858645" h="582929">
                <a:moveTo>
                  <a:pt x="1207963" y="515209"/>
                </a:moveTo>
                <a:lnTo>
                  <a:pt x="1208198" y="517032"/>
                </a:lnTo>
                <a:lnTo>
                  <a:pt x="1211609" y="517503"/>
                </a:lnTo>
                <a:lnTo>
                  <a:pt x="1220974" y="515619"/>
                </a:lnTo>
                <a:lnTo>
                  <a:pt x="1209000" y="515619"/>
                </a:lnTo>
                <a:lnTo>
                  <a:pt x="1207963" y="515209"/>
                </a:lnTo>
                <a:close/>
              </a:path>
              <a:path w="1858645" h="582929">
                <a:moveTo>
                  <a:pt x="1099905" y="515294"/>
                </a:moveTo>
                <a:lnTo>
                  <a:pt x="1100699" y="515967"/>
                </a:lnTo>
                <a:lnTo>
                  <a:pt x="1101016" y="515619"/>
                </a:lnTo>
                <a:lnTo>
                  <a:pt x="1099905" y="515294"/>
                </a:lnTo>
                <a:close/>
              </a:path>
              <a:path w="1858645" h="582929">
                <a:moveTo>
                  <a:pt x="1093038" y="513079"/>
                </a:moveTo>
                <a:lnTo>
                  <a:pt x="1093119" y="514349"/>
                </a:lnTo>
                <a:lnTo>
                  <a:pt x="1096044" y="515619"/>
                </a:lnTo>
                <a:lnTo>
                  <a:pt x="1096684" y="514349"/>
                </a:lnTo>
                <a:lnTo>
                  <a:pt x="1095466" y="514349"/>
                </a:lnTo>
                <a:lnTo>
                  <a:pt x="1093038" y="513079"/>
                </a:lnTo>
                <a:close/>
              </a:path>
              <a:path w="1858645" h="582929">
                <a:moveTo>
                  <a:pt x="1207925" y="514913"/>
                </a:moveTo>
                <a:lnTo>
                  <a:pt x="1207963" y="515209"/>
                </a:lnTo>
                <a:lnTo>
                  <a:pt x="1209000" y="515619"/>
                </a:lnTo>
                <a:lnTo>
                  <a:pt x="1207925" y="514913"/>
                </a:lnTo>
                <a:close/>
              </a:path>
              <a:path w="1858645" h="582929">
                <a:moveTo>
                  <a:pt x="1229372" y="509269"/>
                </a:moveTo>
                <a:lnTo>
                  <a:pt x="1229799" y="513079"/>
                </a:lnTo>
                <a:lnTo>
                  <a:pt x="1205132" y="513079"/>
                </a:lnTo>
                <a:lnTo>
                  <a:pt x="1207852" y="514349"/>
                </a:lnTo>
                <a:lnTo>
                  <a:pt x="1207925" y="514913"/>
                </a:lnTo>
                <a:lnTo>
                  <a:pt x="1209000" y="515619"/>
                </a:lnTo>
                <a:lnTo>
                  <a:pt x="1258909" y="515619"/>
                </a:lnTo>
                <a:lnTo>
                  <a:pt x="1249015" y="511809"/>
                </a:lnTo>
                <a:lnTo>
                  <a:pt x="1235875" y="511809"/>
                </a:lnTo>
                <a:lnTo>
                  <a:pt x="1229372" y="509269"/>
                </a:lnTo>
                <a:close/>
              </a:path>
              <a:path w="1858645" h="582929">
                <a:moveTo>
                  <a:pt x="1097292" y="513079"/>
                </a:moveTo>
                <a:lnTo>
                  <a:pt x="1095537" y="513079"/>
                </a:lnTo>
                <a:lnTo>
                  <a:pt x="1095466" y="514349"/>
                </a:lnTo>
                <a:lnTo>
                  <a:pt x="1096684" y="514349"/>
                </a:lnTo>
                <a:lnTo>
                  <a:pt x="1099905" y="515294"/>
                </a:lnTo>
                <a:lnTo>
                  <a:pt x="1097292" y="513079"/>
                </a:lnTo>
                <a:close/>
              </a:path>
              <a:path w="1858645" h="582929">
                <a:moveTo>
                  <a:pt x="1207066" y="514349"/>
                </a:moveTo>
                <a:lnTo>
                  <a:pt x="1205791" y="514349"/>
                </a:lnTo>
                <a:lnTo>
                  <a:pt x="1207963" y="515209"/>
                </a:lnTo>
                <a:lnTo>
                  <a:pt x="1207925" y="514913"/>
                </a:lnTo>
                <a:lnTo>
                  <a:pt x="1207066" y="514349"/>
                </a:lnTo>
                <a:close/>
              </a:path>
              <a:path w="1858645" h="582929">
                <a:moveTo>
                  <a:pt x="1125522" y="513503"/>
                </a:moveTo>
                <a:lnTo>
                  <a:pt x="1127281" y="514528"/>
                </a:lnTo>
                <a:lnTo>
                  <a:pt x="1127504" y="514349"/>
                </a:lnTo>
                <a:lnTo>
                  <a:pt x="1125522" y="513503"/>
                </a:lnTo>
                <a:close/>
              </a:path>
              <a:path w="1858645" h="582929">
                <a:moveTo>
                  <a:pt x="1125570" y="512425"/>
                </a:moveTo>
                <a:lnTo>
                  <a:pt x="1125073" y="512844"/>
                </a:lnTo>
                <a:lnTo>
                  <a:pt x="1125322" y="513079"/>
                </a:lnTo>
                <a:lnTo>
                  <a:pt x="1125570" y="512425"/>
                </a:lnTo>
                <a:close/>
              </a:path>
              <a:path w="1858645" h="582929">
                <a:moveTo>
                  <a:pt x="1186298" y="510539"/>
                </a:moveTo>
                <a:lnTo>
                  <a:pt x="1127806" y="510539"/>
                </a:lnTo>
                <a:lnTo>
                  <a:pt x="1125570" y="512425"/>
                </a:lnTo>
                <a:lnTo>
                  <a:pt x="1125322" y="513079"/>
                </a:lnTo>
                <a:lnTo>
                  <a:pt x="1229799" y="513079"/>
                </a:lnTo>
                <a:lnTo>
                  <a:pt x="1227218" y="511809"/>
                </a:lnTo>
                <a:lnTo>
                  <a:pt x="1186422" y="511809"/>
                </a:lnTo>
                <a:lnTo>
                  <a:pt x="1186298" y="510539"/>
                </a:lnTo>
                <a:close/>
              </a:path>
              <a:path w="1858645" h="582929">
                <a:moveTo>
                  <a:pt x="1125776" y="510539"/>
                </a:moveTo>
                <a:lnTo>
                  <a:pt x="1122771" y="510539"/>
                </a:lnTo>
                <a:lnTo>
                  <a:pt x="1123979" y="511809"/>
                </a:lnTo>
                <a:lnTo>
                  <a:pt x="1125073" y="512844"/>
                </a:lnTo>
                <a:lnTo>
                  <a:pt x="1125570" y="512425"/>
                </a:lnTo>
                <a:lnTo>
                  <a:pt x="1125804" y="511809"/>
                </a:lnTo>
                <a:lnTo>
                  <a:pt x="1125776" y="510539"/>
                </a:lnTo>
                <a:close/>
              </a:path>
              <a:path w="1858645" h="582929">
                <a:moveTo>
                  <a:pt x="1169417" y="506729"/>
                </a:moveTo>
                <a:lnTo>
                  <a:pt x="1093609" y="506729"/>
                </a:lnTo>
                <a:lnTo>
                  <a:pt x="1097053" y="507999"/>
                </a:lnTo>
                <a:lnTo>
                  <a:pt x="1095119" y="511809"/>
                </a:lnTo>
                <a:lnTo>
                  <a:pt x="1096030" y="510539"/>
                </a:lnTo>
                <a:lnTo>
                  <a:pt x="1186298" y="510539"/>
                </a:lnTo>
                <a:lnTo>
                  <a:pt x="1186173" y="509269"/>
                </a:lnTo>
                <a:lnTo>
                  <a:pt x="1174714" y="507999"/>
                </a:lnTo>
                <a:lnTo>
                  <a:pt x="1169417" y="506729"/>
                </a:lnTo>
                <a:close/>
              </a:path>
              <a:path w="1858645" h="582929">
                <a:moveTo>
                  <a:pt x="1190603" y="510539"/>
                </a:moveTo>
                <a:lnTo>
                  <a:pt x="1189325" y="511809"/>
                </a:lnTo>
                <a:lnTo>
                  <a:pt x="1195517" y="511809"/>
                </a:lnTo>
                <a:lnTo>
                  <a:pt x="1190603" y="510539"/>
                </a:lnTo>
                <a:close/>
              </a:path>
              <a:path w="1858645" h="582929">
                <a:moveTo>
                  <a:pt x="1174874" y="501706"/>
                </a:moveTo>
                <a:lnTo>
                  <a:pt x="1174261" y="502919"/>
                </a:lnTo>
                <a:lnTo>
                  <a:pt x="1176853" y="507999"/>
                </a:lnTo>
                <a:lnTo>
                  <a:pt x="1195994" y="510539"/>
                </a:lnTo>
                <a:lnTo>
                  <a:pt x="1195517" y="511809"/>
                </a:lnTo>
                <a:lnTo>
                  <a:pt x="1227218" y="511809"/>
                </a:lnTo>
                <a:lnTo>
                  <a:pt x="1224638" y="510539"/>
                </a:lnTo>
                <a:lnTo>
                  <a:pt x="1226312" y="509269"/>
                </a:lnTo>
                <a:lnTo>
                  <a:pt x="1188087" y="509269"/>
                </a:lnTo>
                <a:lnTo>
                  <a:pt x="1183831" y="507999"/>
                </a:lnTo>
                <a:lnTo>
                  <a:pt x="1182510" y="505459"/>
                </a:lnTo>
                <a:lnTo>
                  <a:pt x="1218713" y="505459"/>
                </a:lnTo>
                <a:lnTo>
                  <a:pt x="1218588" y="504189"/>
                </a:lnTo>
                <a:lnTo>
                  <a:pt x="1181562" y="504189"/>
                </a:lnTo>
                <a:lnTo>
                  <a:pt x="1174874" y="501706"/>
                </a:lnTo>
                <a:close/>
              </a:path>
              <a:path w="1858645" h="582929">
                <a:moveTo>
                  <a:pt x="1234709" y="507999"/>
                </a:moveTo>
                <a:lnTo>
                  <a:pt x="1235875" y="511809"/>
                </a:lnTo>
                <a:lnTo>
                  <a:pt x="1249015" y="511809"/>
                </a:lnTo>
                <a:lnTo>
                  <a:pt x="1234709" y="507999"/>
                </a:lnTo>
                <a:close/>
              </a:path>
              <a:path w="1858645" h="582929">
                <a:moveTo>
                  <a:pt x="1078484" y="504582"/>
                </a:moveTo>
                <a:lnTo>
                  <a:pt x="1079149" y="505459"/>
                </a:lnTo>
                <a:lnTo>
                  <a:pt x="1076312" y="505459"/>
                </a:lnTo>
                <a:lnTo>
                  <a:pt x="1079858" y="507999"/>
                </a:lnTo>
                <a:lnTo>
                  <a:pt x="1083613" y="509269"/>
                </a:lnTo>
                <a:lnTo>
                  <a:pt x="1078484" y="504582"/>
                </a:lnTo>
                <a:close/>
              </a:path>
              <a:path w="1858645" h="582929">
                <a:moveTo>
                  <a:pt x="1088205" y="507817"/>
                </a:moveTo>
                <a:lnTo>
                  <a:pt x="1089188" y="509269"/>
                </a:lnTo>
                <a:lnTo>
                  <a:pt x="1088586" y="507999"/>
                </a:lnTo>
                <a:lnTo>
                  <a:pt x="1088205" y="507817"/>
                </a:lnTo>
                <a:close/>
              </a:path>
              <a:path w="1858645" h="582929">
                <a:moveTo>
                  <a:pt x="1189443" y="507999"/>
                </a:moveTo>
                <a:lnTo>
                  <a:pt x="1188087" y="509269"/>
                </a:lnTo>
                <a:lnTo>
                  <a:pt x="1192839" y="509269"/>
                </a:lnTo>
                <a:lnTo>
                  <a:pt x="1189443" y="507999"/>
                </a:lnTo>
                <a:close/>
              </a:path>
              <a:path w="1858645" h="582929">
                <a:moveTo>
                  <a:pt x="1219541" y="505459"/>
                </a:moveTo>
                <a:lnTo>
                  <a:pt x="1182510" y="505459"/>
                </a:lnTo>
                <a:lnTo>
                  <a:pt x="1192001" y="506729"/>
                </a:lnTo>
                <a:lnTo>
                  <a:pt x="1192839" y="509269"/>
                </a:lnTo>
                <a:lnTo>
                  <a:pt x="1224494" y="509269"/>
                </a:lnTo>
                <a:lnTo>
                  <a:pt x="1218639" y="506729"/>
                </a:lnTo>
                <a:lnTo>
                  <a:pt x="1219541" y="505459"/>
                </a:lnTo>
                <a:close/>
              </a:path>
              <a:path w="1858645" h="582929">
                <a:moveTo>
                  <a:pt x="1227951" y="506729"/>
                </a:moveTo>
                <a:lnTo>
                  <a:pt x="1224318" y="506729"/>
                </a:lnTo>
                <a:lnTo>
                  <a:pt x="1224494" y="509269"/>
                </a:lnTo>
                <a:lnTo>
                  <a:pt x="1226312" y="509269"/>
                </a:lnTo>
                <a:lnTo>
                  <a:pt x="1227951" y="506729"/>
                </a:lnTo>
                <a:close/>
              </a:path>
              <a:path w="1858645" h="582929">
                <a:moveTo>
                  <a:pt x="1092365" y="500379"/>
                </a:moveTo>
                <a:lnTo>
                  <a:pt x="1071535" y="500379"/>
                </a:lnTo>
                <a:lnTo>
                  <a:pt x="1077224" y="502919"/>
                </a:lnTo>
                <a:lnTo>
                  <a:pt x="1078216" y="504229"/>
                </a:lnTo>
                <a:lnTo>
                  <a:pt x="1083271" y="505459"/>
                </a:lnTo>
                <a:lnTo>
                  <a:pt x="1088205" y="507817"/>
                </a:lnTo>
                <a:lnTo>
                  <a:pt x="1087469" y="506729"/>
                </a:lnTo>
                <a:lnTo>
                  <a:pt x="1169417" y="506729"/>
                </a:lnTo>
                <a:lnTo>
                  <a:pt x="1170484" y="505459"/>
                </a:lnTo>
                <a:lnTo>
                  <a:pt x="1099647" y="505459"/>
                </a:lnTo>
                <a:lnTo>
                  <a:pt x="1095099" y="504189"/>
                </a:lnTo>
                <a:lnTo>
                  <a:pt x="1092365" y="500379"/>
                </a:lnTo>
                <a:close/>
              </a:path>
              <a:path w="1858645" h="582929">
                <a:moveTo>
                  <a:pt x="1172778" y="504189"/>
                </a:moveTo>
                <a:lnTo>
                  <a:pt x="1170127" y="504189"/>
                </a:lnTo>
                <a:lnTo>
                  <a:pt x="1173956" y="506729"/>
                </a:lnTo>
                <a:lnTo>
                  <a:pt x="1172778" y="504189"/>
                </a:lnTo>
                <a:close/>
              </a:path>
              <a:path w="1858645" h="582929">
                <a:moveTo>
                  <a:pt x="1141196" y="495299"/>
                </a:moveTo>
                <a:lnTo>
                  <a:pt x="1084983" y="495299"/>
                </a:lnTo>
                <a:lnTo>
                  <a:pt x="1091350" y="499109"/>
                </a:lnTo>
                <a:lnTo>
                  <a:pt x="1096298" y="500379"/>
                </a:lnTo>
                <a:lnTo>
                  <a:pt x="1093312" y="501649"/>
                </a:lnTo>
                <a:lnTo>
                  <a:pt x="1099647" y="505459"/>
                </a:lnTo>
                <a:lnTo>
                  <a:pt x="1162272" y="505459"/>
                </a:lnTo>
                <a:lnTo>
                  <a:pt x="1154355" y="502919"/>
                </a:lnTo>
                <a:lnTo>
                  <a:pt x="1149493" y="499109"/>
                </a:lnTo>
                <a:lnTo>
                  <a:pt x="1146030" y="499109"/>
                </a:lnTo>
                <a:lnTo>
                  <a:pt x="1145589" y="497839"/>
                </a:lnTo>
                <a:lnTo>
                  <a:pt x="1140659" y="497839"/>
                </a:lnTo>
                <a:lnTo>
                  <a:pt x="1141196" y="495299"/>
                </a:lnTo>
                <a:close/>
              </a:path>
              <a:path w="1858645" h="582929">
                <a:moveTo>
                  <a:pt x="1181697" y="496569"/>
                </a:moveTo>
                <a:lnTo>
                  <a:pt x="1153104" y="496569"/>
                </a:lnTo>
                <a:lnTo>
                  <a:pt x="1163675" y="499109"/>
                </a:lnTo>
                <a:lnTo>
                  <a:pt x="1166601" y="504189"/>
                </a:lnTo>
                <a:lnTo>
                  <a:pt x="1162272" y="505459"/>
                </a:lnTo>
                <a:lnTo>
                  <a:pt x="1170484" y="505459"/>
                </a:lnTo>
                <a:lnTo>
                  <a:pt x="1167560" y="504189"/>
                </a:lnTo>
                <a:lnTo>
                  <a:pt x="1172778" y="504189"/>
                </a:lnTo>
                <a:lnTo>
                  <a:pt x="1171600" y="501649"/>
                </a:lnTo>
                <a:lnTo>
                  <a:pt x="1193976" y="501649"/>
                </a:lnTo>
                <a:lnTo>
                  <a:pt x="1188711" y="497839"/>
                </a:lnTo>
                <a:lnTo>
                  <a:pt x="1183712" y="497839"/>
                </a:lnTo>
                <a:lnTo>
                  <a:pt x="1181697" y="496569"/>
                </a:lnTo>
                <a:close/>
              </a:path>
              <a:path w="1858645" h="582929">
                <a:moveTo>
                  <a:pt x="1078054" y="504189"/>
                </a:moveTo>
                <a:lnTo>
                  <a:pt x="1078484" y="504582"/>
                </a:lnTo>
                <a:lnTo>
                  <a:pt x="1078216" y="504229"/>
                </a:lnTo>
                <a:lnTo>
                  <a:pt x="1078054" y="504189"/>
                </a:lnTo>
                <a:close/>
              </a:path>
              <a:path w="1858645" h="582929">
                <a:moveTo>
                  <a:pt x="1132467" y="491684"/>
                </a:moveTo>
                <a:lnTo>
                  <a:pt x="1132247" y="491983"/>
                </a:lnTo>
                <a:lnTo>
                  <a:pt x="1133080" y="494029"/>
                </a:lnTo>
                <a:lnTo>
                  <a:pt x="1061629" y="494029"/>
                </a:lnTo>
                <a:lnTo>
                  <a:pt x="1062945" y="495299"/>
                </a:lnTo>
                <a:lnTo>
                  <a:pt x="1065502" y="496569"/>
                </a:lnTo>
                <a:lnTo>
                  <a:pt x="1061951" y="496569"/>
                </a:lnTo>
                <a:lnTo>
                  <a:pt x="1068861" y="499109"/>
                </a:lnTo>
                <a:lnTo>
                  <a:pt x="1070115" y="500379"/>
                </a:lnTo>
                <a:lnTo>
                  <a:pt x="1066596" y="501649"/>
                </a:lnTo>
                <a:lnTo>
                  <a:pt x="1070197" y="502919"/>
                </a:lnTo>
                <a:lnTo>
                  <a:pt x="1074453" y="504189"/>
                </a:lnTo>
                <a:lnTo>
                  <a:pt x="1071535" y="500379"/>
                </a:lnTo>
                <a:lnTo>
                  <a:pt x="1092365" y="500379"/>
                </a:lnTo>
                <a:lnTo>
                  <a:pt x="1090693" y="499109"/>
                </a:lnTo>
                <a:lnTo>
                  <a:pt x="1084185" y="497839"/>
                </a:lnTo>
                <a:lnTo>
                  <a:pt x="1084584" y="496569"/>
                </a:lnTo>
                <a:lnTo>
                  <a:pt x="1065502" y="496569"/>
                </a:lnTo>
                <a:lnTo>
                  <a:pt x="1061798" y="495299"/>
                </a:lnTo>
                <a:lnTo>
                  <a:pt x="1141196" y="495299"/>
                </a:lnTo>
                <a:lnTo>
                  <a:pt x="1138415" y="492759"/>
                </a:lnTo>
                <a:lnTo>
                  <a:pt x="1134800" y="492759"/>
                </a:lnTo>
                <a:lnTo>
                  <a:pt x="1132467" y="491684"/>
                </a:lnTo>
                <a:close/>
              </a:path>
              <a:path w="1858645" h="582929">
                <a:moveTo>
                  <a:pt x="1174902" y="501649"/>
                </a:moveTo>
                <a:lnTo>
                  <a:pt x="1181562" y="504189"/>
                </a:lnTo>
                <a:lnTo>
                  <a:pt x="1174902" y="501649"/>
                </a:lnTo>
                <a:close/>
              </a:path>
              <a:path w="1858645" h="582929">
                <a:moveTo>
                  <a:pt x="1199081" y="499109"/>
                </a:moveTo>
                <a:lnTo>
                  <a:pt x="1194062" y="499109"/>
                </a:lnTo>
                <a:lnTo>
                  <a:pt x="1194765" y="501649"/>
                </a:lnTo>
                <a:lnTo>
                  <a:pt x="1174902" y="501649"/>
                </a:lnTo>
                <a:lnTo>
                  <a:pt x="1181562" y="504189"/>
                </a:lnTo>
                <a:lnTo>
                  <a:pt x="1205514" y="504189"/>
                </a:lnTo>
                <a:lnTo>
                  <a:pt x="1203449" y="501731"/>
                </a:lnTo>
                <a:lnTo>
                  <a:pt x="1202517" y="501649"/>
                </a:lnTo>
                <a:lnTo>
                  <a:pt x="1203090" y="501302"/>
                </a:lnTo>
                <a:lnTo>
                  <a:pt x="1202315" y="500379"/>
                </a:lnTo>
                <a:lnTo>
                  <a:pt x="1199081" y="499109"/>
                </a:lnTo>
                <a:close/>
              </a:path>
              <a:path w="1858645" h="582929">
                <a:moveTo>
                  <a:pt x="1207240" y="502061"/>
                </a:moveTo>
                <a:lnTo>
                  <a:pt x="1205514" y="504189"/>
                </a:lnTo>
                <a:lnTo>
                  <a:pt x="1218588" y="504189"/>
                </a:lnTo>
                <a:lnTo>
                  <a:pt x="1218463" y="502919"/>
                </a:lnTo>
                <a:lnTo>
                  <a:pt x="1217109" y="502919"/>
                </a:lnTo>
                <a:lnTo>
                  <a:pt x="1207240" y="502061"/>
                </a:lnTo>
                <a:close/>
              </a:path>
              <a:path w="1858645" h="582929">
                <a:moveTo>
                  <a:pt x="1218338" y="501649"/>
                </a:moveTo>
                <a:lnTo>
                  <a:pt x="1217109" y="502919"/>
                </a:lnTo>
                <a:lnTo>
                  <a:pt x="1218463" y="502919"/>
                </a:lnTo>
                <a:lnTo>
                  <a:pt x="1218338" y="501649"/>
                </a:lnTo>
                <a:close/>
              </a:path>
              <a:path w="1858645" h="582929">
                <a:moveTo>
                  <a:pt x="1205537" y="500379"/>
                </a:moveTo>
                <a:lnTo>
                  <a:pt x="1204611" y="500379"/>
                </a:lnTo>
                <a:lnTo>
                  <a:pt x="1203090" y="501302"/>
                </a:lnTo>
                <a:lnTo>
                  <a:pt x="1203449" y="501731"/>
                </a:lnTo>
                <a:lnTo>
                  <a:pt x="1207240" y="502061"/>
                </a:lnTo>
                <a:lnTo>
                  <a:pt x="1207573" y="501649"/>
                </a:lnTo>
                <a:lnTo>
                  <a:pt x="1205537" y="500379"/>
                </a:lnTo>
                <a:close/>
              </a:path>
              <a:path w="1858645" h="582929">
                <a:moveTo>
                  <a:pt x="1174902" y="501649"/>
                </a:moveTo>
                <a:lnTo>
                  <a:pt x="1174723" y="501649"/>
                </a:lnTo>
                <a:lnTo>
                  <a:pt x="1174874" y="501706"/>
                </a:lnTo>
                <a:close/>
              </a:path>
              <a:path w="1858645" h="582929">
                <a:moveTo>
                  <a:pt x="1208798" y="497839"/>
                </a:moveTo>
                <a:lnTo>
                  <a:pt x="1205829" y="497839"/>
                </a:lnTo>
                <a:lnTo>
                  <a:pt x="1204762" y="499109"/>
                </a:lnTo>
                <a:lnTo>
                  <a:pt x="1204405" y="500379"/>
                </a:lnTo>
                <a:lnTo>
                  <a:pt x="1204611" y="500379"/>
                </a:lnTo>
                <a:lnTo>
                  <a:pt x="1208798" y="497839"/>
                </a:lnTo>
                <a:close/>
              </a:path>
              <a:path w="1858645" h="582929">
                <a:moveTo>
                  <a:pt x="1145406" y="497312"/>
                </a:moveTo>
                <a:lnTo>
                  <a:pt x="1146030" y="499109"/>
                </a:lnTo>
                <a:lnTo>
                  <a:pt x="1146232" y="497839"/>
                </a:lnTo>
                <a:lnTo>
                  <a:pt x="1145406" y="497312"/>
                </a:lnTo>
                <a:close/>
              </a:path>
              <a:path w="1858645" h="582929">
                <a:moveTo>
                  <a:pt x="1166853" y="486409"/>
                </a:moveTo>
                <a:lnTo>
                  <a:pt x="1131629" y="486409"/>
                </a:lnTo>
                <a:lnTo>
                  <a:pt x="1133722" y="490219"/>
                </a:lnTo>
                <a:lnTo>
                  <a:pt x="1135634" y="490219"/>
                </a:lnTo>
                <a:lnTo>
                  <a:pt x="1144628" y="491489"/>
                </a:lnTo>
                <a:lnTo>
                  <a:pt x="1143826" y="492759"/>
                </a:lnTo>
                <a:lnTo>
                  <a:pt x="1145406" y="497312"/>
                </a:lnTo>
                <a:lnTo>
                  <a:pt x="1146232" y="497839"/>
                </a:lnTo>
                <a:lnTo>
                  <a:pt x="1146030" y="499109"/>
                </a:lnTo>
                <a:lnTo>
                  <a:pt x="1149493" y="499109"/>
                </a:lnTo>
                <a:lnTo>
                  <a:pt x="1153104" y="496569"/>
                </a:lnTo>
                <a:lnTo>
                  <a:pt x="1181697" y="496569"/>
                </a:lnTo>
                <a:lnTo>
                  <a:pt x="1175652" y="492759"/>
                </a:lnTo>
                <a:lnTo>
                  <a:pt x="1176677" y="491489"/>
                </a:lnTo>
                <a:lnTo>
                  <a:pt x="1174328" y="491489"/>
                </a:lnTo>
                <a:lnTo>
                  <a:pt x="1172438" y="490219"/>
                </a:lnTo>
                <a:lnTo>
                  <a:pt x="1173478" y="488949"/>
                </a:lnTo>
                <a:lnTo>
                  <a:pt x="1167725" y="488949"/>
                </a:lnTo>
                <a:lnTo>
                  <a:pt x="1165842" y="487679"/>
                </a:lnTo>
                <a:lnTo>
                  <a:pt x="1166891" y="487679"/>
                </a:lnTo>
                <a:lnTo>
                  <a:pt x="1166853" y="486409"/>
                </a:lnTo>
                <a:close/>
              </a:path>
              <a:path w="1858645" h="582929">
                <a:moveTo>
                  <a:pt x="1196251" y="496569"/>
                </a:moveTo>
                <a:lnTo>
                  <a:pt x="1199534" y="499109"/>
                </a:lnTo>
                <a:lnTo>
                  <a:pt x="1202512" y="499109"/>
                </a:lnTo>
                <a:lnTo>
                  <a:pt x="1198660" y="497839"/>
                </a:lnTo>
                <a:lnTo>
                  <a:pt x="1196251" y="496569"/>
                </a:lnTo>
                <a:close/>
              </a:path>
              <a:path w="1858645" h="582929">
                <a:moveTo>
                  <a:pt x="1141561" y="495299"/>
                </a:moveTo>
                <a:lnTo>
                  <a:pt x="1140931" y="496569"/>
                </a:lnTo>
                <a:lnTo>
                  <a:pt x="1141907" y="496569"/>
                </a:lnTo>
                <a:lnTo>
                  <a:pt x="1142665" y="497839"/>
                </a:lnTo>
                <a:lnTo>
                  <a:pt x="1145589" y="497839"/>
                </a:lnTo>
                <a:lnTo>
                  <a:pt x="1145406" y="497312"/>
                </a:lnTo>
                <a:lnTo>
                  <a:pt x="1144243" y="496569"/>
                </a:lnTo>
                <a:lnTo>
                  <a:pt x="1141561" y="495299"/>
                </a:lnTo>
                <a:close/>
              </a:path>
              <a:path w="1858645" h="582929">
                <a:moveTo>
                  <a:pt x="1185981" y="495299"/>
                </a:moveTo>
                <a:lnTo>
                  <a:pt x="1183712" y="497839"/>
                </a:lnTo>
                <a:lnTo>
                  <a:pt x="1192198" y="497839"/>
                </a:lnTo>
                <a:lnTo>
                  <a:pt x="1185981" y="495299"/>
                </a:lnTo>
                <a:close/>
              </a:path>
              <a:path w="1858645" h="582929">
                <a:moveTo>
                  <a:pt x="1176656" y="488949"/>
                </a:moveTo>
                <a:lnTo>
                  <a:pt x="1174328" y="491489"/>
                </a:lnTo>
                <a:lnTo>
                  <a:pt x="1176677" y="491489"/>
                </a:lnTo>
                <a:lnTo>
                  <a:pt x="1183552" y="495299"/>
                </a:lnTo>
                <a:lnTo>
                  <a:pt x="1183194" y="492759"/>
                </a:lnTo>
                <a:lnTo>
                  <a:pt x="1180172" y="492759"/>
                </a:lnTo>
                <a:lnTo>
                  <a:pt x="1176656" y="488949"/>
                </a:lnTo>
                <a:close/>
              </a:path>
              <a:path w="1858645" h="582929">
                <a:moveTo>
                  <a:pt x="1051676" y="490219"/>
                </a:moveTo>
                <a:lnTo>
                  <a:pt x="1055143" y="494029"/>
                </a:lnTo>
                <a:lnTo>
                  <a:pt x="1130736" y="494029"/>
                </a:lnTo>
                <a:lnTo>
                  <a:pt x="1132247" y="491983"/>
                </a:lnTo>
                <a:lnTo>
                  <a:pt x="1132046" y="491489"/>
                </a:lnTo>
                <a:lnTo>
                  <a:pt x="1053186" y="491489"/>
                </a:lnTo>
                <a:lnTo>
                  <a:pt x="1051676" y="490219"/>
                </a:lnTo>
                <a:close/>
              </a:path>
              <a:path w="1858645" h="582929">
                <a:moveTo>
                  <a:pt x="1129567" y="488963"/>
                </a:moveTo>
                <a:lnTo>
                  <a:pt x="1129350" y="489233"/>
                </a:lnTo>
                <a:lnTo>
                  <a:pt x="1135200" y="491489"/>
                </a:lnTo>
                <a:lnTo>
                  <a:pt x="1134800" y="492759"/>
                </a:lnTo>
                <a:lnTo>
                  <a:pt x="1138415" y="492759"/>
                </a:lnTo>
                <a:lnTo>
                  <a:pt x="1135634" y="490219"/>
                </a:lnTo>
                <a:lnTo>
                  <a:pt x="1133722" y="490219"/>
                </a:lnTo>
                <a:lnTo>
                  <a:pt x="1129567" y="488963"/>
                </a:lnTo>
                <a:close/>
              </a:path>
              <a:path w="1858645" h="582929">
                <a:moveTo>
                  <a:pt x="1132046" y="491489"/>
                </a:moveTo>
                <a:lnTo>
                  <a:pt x="1132247" y="491983"/>
                </a:lnTo>
                <a:lnTo>
                  <a:pt x="1132467" y="491684"/>
                </a:lnTo>
                <a:lnTo>
                  <a:pt x="1132046" y="491489"/>
                </a:lnTo>
                <a:close/>
              </a:path>
              <a:path w="1858645" h="582929">
                <a:moveTo>
                  <a:pt x="1132611" y="491489"/>
                </a:moveTo>
                <a:lnTo>
                  <a:pt x="1132046" y="491489"/>
                </a:lnTo>
                <a:lnTo>
                  <a:pt x="1132467" y="491684"/>
                </a:lnTo>
                <a:lnTo>
                  <a:pt x="1132611" y="491489"/>
                </a:lnTo>
                <a:close/>
              </a:path>
              <a:path w="1858645" h="582929">
                <a:moveTo>
                  <a:pt x="1051965" y="481329"/>
                </a:moveTo>
                <a:lnTo>
                  <a:pt x="1042471" y="481329"/>
                </a:lnTo>
                <a:lnTo>
                  <a:pt x="1046327" y="483869"/>
                </a:lnTo>
                <a:lnTo>
                  <a:pt x="1048565" y="488949"/>
                </a:lnTo>
                <a:lnTo>
                  <a:pt x="1054130" y="490219"/>
                </a:lnTo>
                <a:lnTo>
                  <a:pt x="1054096" y="491489"/>
                </a:lnTo>
                <a:lnTo>
                  <a:pt x="1122597" y="491489"/>
                </a:lnTo>
                <a:lnTo>
                  <a:pt x="1124484" y="488949"/>
                </a:lnTo>
                <a:lnTo>
                  <a:pt x="1125937" y="488949"/>
                </a:lnTo>
                <a:lnTo>
                  <a:pt x="1125061" y="487679"/>
                </a:lnTo>
                <a:lnTo>
                  <a:pt x="1059851" y="487679"/>
                </a:lnTo>
                <a:lnTo>
                  <a:pt x="1058106" y="486409"/>
                </a:lnTo>
                <a:lnTo>
                  <a:pt x="1049374" y="486409"/>
                </a:lnTo>
                <a:lnTo>
                  <a:pt x="1048214" y="483869"/>
                </a:lnTo>
                <a:lnTo>
                  <a:pt x="1053000" y="483869"/>
                </a:lnTo>
                <a:lnTo>
                  <a:pt x="1051965" y="481329"/>
                </a:lnTo>
                <a:close/>
              </a:path>
              <a:path w="1858645" h="582929">
                <a:moveTo>
                  <a:pt x="1125937" y="488949"/>
                </a:moveTo>
                <a:lnTo>
                  <a:pt x="1124484" y="488949"/>
                </a:lnTo>
                <a:lnTo>
                  <a:pt x="1126657" y="490219"/>
                </a:lnTo>
                <a:lnTo>
                  <a:pt x="1125937" y="488949"/>
                </a:lnTo>
                <a:close/>
              </a:path>
              <a:path w="1858645" h="582929">
                <a:moveTo>
                  <a:pt x="1125321" y="487679"/>
                </a:moveTo>
                <a:lnTo>
                  <a:pt x="1125061" y="487679"/>
                </a:lnTo>
                <a:lnTo>
                  <a:pt x="1128553" y="490219"/>
                </a:lnTo>
                <a:lnTo>
                  <a:pt x="1129350" y="489233"/>
                </a:lnTo>
                <a:lnTo>
                  <a:pt x="1125321" y="487679"/>
                </a:lnTo>
                <a:close/>
              </a:path>
              <a:path w="1858645" h="582929">
                <a:moveTo>
                  <a:pt x="1125321" y="487679"/>
                </a:moveTo>
                <a:lnTo>
                  <a:pt x="1129350" y="489233"/>
                </a:lnTo>
                <a:lnTo>
                  <a:pt x="1129567" y="488963"/>
                </a:lnTo>
                <a:lnTo>
                  <a:pt x="1125321" y="487679"/>
                </a:lnTo>
                <a:close/>
              </a:path>
              <a:path w="1858645" h="582929">
                <a:moveTo>
                  <a:pt x="1102533" y="480059"/>
                </a:moveTo>
                <a:lnTo>
                  <a:pt x="1051448" y="480059"/>
                </a:lnTo>
                <a:lnTo>
                  <a:pt x="1058912" y="485139"/>
                </a:lnTo>
                <a:lnTo>
                  <a:pt x="1058437" y="485139"/>
                </a:lnTo>
                <a:lnTo>
                  <a:pt x="1059064" y="486409"/>
                </a:lnTo>
                <a:lnTo>
                  <a:pt x="1059851" y="487679"/>
                </a:lnTo>
                <a:lnTo>
                  <a:pt x="1125321" y="487679"/>
                </a:lnTo>
                <a:lnTo>
                  <a:pt x="1129567" y="488963"/>
                </a:lnTo>
                <a:lnTo>
                  <a:pt x="1131629" y="486409"/>
                </a:lnTo>
                <a:lnTo>
                  <a:pt x="1166853" y="486409"/>
                </a:lnTo>
                <a:lnTo>
                  <a:pt x="1161643" y="483869"/>
                </a:lnTo>
                <a:lnTo>
                  <a:pt x="1110666" y="483869"/>
                </a:lnTo>
                <a:lnTo>
                  <a:pt x="1102533" y="480059"/>
                </a:lnTo>
                <a:close/>
              </a:path>
              <a:path w="1858645" h="582929">
                <a:moveTo>
                  <a:pt x="1169941" y="487679"/>
                </a:moveTo>
                <a:lnTo>
                  <a:pt x="1167931" y="487679"/>
                </a:lnTo>
                <a:lnTo>
                  <a:pt x="1167725" y="488949"/>
                </a:lnTo>
                <a:lnTo>
                  <a:pt x="1173431" y="488949"/>
                </a:lnTo>
                <a:lnTo>
                  <a:pt x="1169941" y="487679"/>
                </a:lnTo>
                <a:close/>
              </a:path>
              <a:path w="1858645" h="582929">
                <a:moveTo>
                  <a:pt x="1041767" y="473709"/>
                </a:moveTo>
                <a:lnTo>
                  <a:pt x="1030715" y="473709"/>
                </a:lnTo>
                <a:lnTo>
                  <a:pt x="1034512" y="474979"/>
                </a:lnTo>
                <a:lnTo>
                  <a:pt x="1037962" y="483869"/>
                </a:lnTo>
                <a:lnTo>
                  <a:pt x="1040467" y="483869"/>
                </a:lnTo>
                <a:lnTo>
                  <a:pt x="1043750" y="487679"/>
                </a:lnTo>
                <a:lnTo>
                  <a:pt x="1042695" y="486409"/>
                </a:lnTo>
                <a:lnTo>
                  <a:pt x="1045789" y="485139"/>
                </a:lnTo>
                <a:lnTo>
                  <a:pt x="1042471" y="481329"/>
                </a:lnTo>
                <a:lnTo>
                  <a:pt x="1051965" y="481329"/>
                </a:lnTo>
                <a:lnTo>
                  <a:pt x="1051448" y="480059"/>
                </a:lnTo>
                <a:lnTo>
                  <a:pt x="1102533" y="480059"/>
                </a:lnTo>
                <a:lnTo>
                  <a:pt x="1094140" y="476249"/>
                </a:lnTo>
                <a:lnTo>
                  <a:pt x="1047471" y="476249"/>
                </a:lnTo>
                <a:lnTo>
                  <a:pt x="1044888" y="474979"/>
                </a:lnTo>
                <a:lnTo>
                  <a:pt x="1041767" y="473709"/>
                </a:lnTo>
                <a:close/>
              </a:path>
              <a:path w="1858645" h="582929">
                <a:moveTo>
                  <a:pt x="1051582" y="485339"/>
                </a:moveTo>
                <a:lnTo>
                  <a:pt x="1049374" y="486409"/>
                </a:lnTo>
                <a:lnTo>
                  <a:pt x="1054035" y="486409"/>
                </a:lnTo>
                <a:lnTo>
                  <a:pt x="1051582" y="485339"/>
                </a:lnTo>
                <a:close/>
              </a:path>
              <a:path w="1858645" h="582929">
                <a:moveTo>
                  <a:pt x="1053266" y="484523"/>
                </a:moveTo>
                <a:lnTo>
                  <a:pt x="1051582" y="485339"/>
                </a:lnTo>
                <a:lnTo>
                  <a:pt x="1054035" y="486409"/>
                </a:lnTo>
                <a:lnTo>
                  <a:pt x="1053266" y="484523"/>
                </a:lnTo>
                <a:close/>
              </a:path>
              <a:path w="1858645" h="582929">
                <a:moveTo>
                  <a:pt x="1054615" y="483869"/>
                </a:moveTo>
                <a:lnTo>
                  <a:pt x="1053266" y="484523"/>
                </a:lnTo>
                <a:lnTo>
                  <a:pt x="1054035" y="486409"/>
                </a:lnTo>
                <a:lnTo>
                  <a:pt x="1058106" y="486409"/>
                </a:lnTo>
                <a:lnTo>
                  <a:pt x="1054615" y="483869"/>
                </a:lnTo>
                <a:close/>
              </a:path>
              <a:path w="1858645" h="582929">
                <a:moveTo>
                  <a:pt x="1053000" y="483869"/>
                </a:moveTo>
                <a:lnTo>
                  <a:pt x="1048214" y="483869"/>
                </a:lnTo>
                <a:lnTo>
                  <a:pt x="1051582" y="485339"/>
                </a:lnTo>
                <a:lnTo>
                  <a:pt x="1053266" y="484523"/>
                </a:lnTo>
                <a:lnTo>
                  <a:pt x="1053000" y="483869"/>
                </a:lnTo>
                <a:close/>
              </a:path>
              <a:path w="1858645" h="582929">
                <a:moveTo>
                  <a:pt x="1032196" y="480059"/>
                </a:moveTo>
                <a:lnTo>
                  <a:pt x="1034183" y="483869"/>
                </a:lnTo>
                <a:lnTo>
                  <a:pt x="1037962" y="483869"/>
                </a:lnTo>
                <a:lnTo>
                  <a:pt x="1032196" y="480059"/>
                </a:lnTo>
                <a:close/>
              </a:path>
              <a:path w="1858645" h="582929">
                <a:moveTo>
                  <a:pt x="1147430" y="478789"/>
                </a:moveTo>
                <a:lnTo>
                  <a:pt x="1108979" y="478789"/>
                </a:lnTo>
                <a:lnTo>
                  <a:pt x="1114245" y="483869"/>
                </a:lnTo>
                <a:lnTo>
                  <a:pt x="1156862" y="483869"/>
                </a:lnTo>
                <a:lnTo>
                  <a:pt x="1147430" y="478789"/>
                </a:lnTo>
                <a:close/>
              </a:path>
              <a:path w="1858645" h="582929">
                <a:moveTo>
                  <a:pt x="1023680" y="477151"/>
                </a:moveTo>
                <a:lnTo>
                  <a:pt x="1023474" y="477231"/>
                </a:lnTo>
                <a:lnTo>
                  <a:pt x="1023683" y="478789"/>
                </a:lnTo>
                <a:lnTo>
                  <a:pt x="1026579" y="480059"/>
                </a:lnTo>
                <a:lnTo>
                  <a:pt x="1023680" y="477151"/>
                </a:lnTo>
                <a:close/>
              </a:path>
              <a:path w="1858645" h="582929">
                <a:moveTo>
                  <a:pt x="1028749" y="474979"/>
                </a:moveTo>
                <a:lnTo>
                  <a:pt x="1026217" y="474979"/>
                </a:lnTo>
                <a:lnTo>
                  <a:pt x="1029247" y="480059"/>
                </a:lnTo>
                <a:lnTo>
                  <a:pt x="1032196" y="480059"/>
                </a:lnTo>
                <a:lnTo>
                  <a:pt x="1035430" y="477519"/>
                </a:lnTo>
                <a:lnTo>
                  <a:pt x="1028749" y="474979"/>
                </a:lnTo>
                <a:close/>
              </a:path>
              <a:path w="1858645" h="582929">
                <a:moveTo>
                  <a:pt x="1125785" y="469899"/>
                </a:moveTo>
                <a:lnTo>
                  <a:pt x="1081441" y="469899"/>
                </a:lnTo>
                <a:lnTo>
                  <a:pt x="1083500" y="471585"/>
                </a:lnTo>
                <a:lnTo>
                  <a:pt x="1088654" y="472439"/>
                </a:lnTo>
                <a:lnTo>
                  <a:pt x="1089278" y="472439"/>
                </a:lnTo>
                <a:lnTo>
                  <a:pt x="1094938" y="476249"/>
                </a:lnTo>
                <a:lnTo>
                  <a:pt x="1107939" y="480059"/>
                </a:lnTo>
                <a:lnTo>
                  <a:pt x="1108979" y="478789"/>
                </a:lnTo>
                <a:lnTo>
                  <a:pt x="1147430" y="478789"/>
                </a:lnTo>
                <a:lnTo>
                  <a:pt x="1145072" y="477519"/>
                </a:lnTo>
                <a:lnTo>
                  <a:pt x="1131624" y="473709"/>
                </a:lnTo>
                <a:lnTo>
                  <a:pt x="1125785" y="469899"/>
                </a:lnTo>
                <a:close/>
              </a:path>
              <a:path w="1858645" h="582929">
                <a:moveTo>
                  <a:pt x="1040148" y="468629"/>
                </a:moveTo>
                <a:lnTo>
                  <a:pt x="1013153" y="468629"/>
                </a:lnTo>
                <a:lnTo>
                  <a:pt x="1016090" y="474979"/>
                </a:lnTo>
                <a:lnTo>
                  <a:pt x="1018138" y="476349"/>
                </a:lnTo>
                <a:lnTo>
                  <a:pt x="1019674" y="477519"/>
                </a:lnTo>
                <a:lnTo>
                  <a:pt x="1023049" y="475068"/>
                </a:lnTo>
                <a:lnTo>
                  <a:pt x="1028749" y="474979"/>
                </a:lnTo>
                <a:lnTo>
                  <a:pt x="1030715" y="473709"/>
                </a:lnTo>
                <a:lnTo>
                  <a:pt x="1043127" y="473709"/>
                </a:lnTo>
                <a:lnTo>
                  <a:pt x="1041841" y="470689"/>
                </a:lnTo>
                <a:lnTo>
                  <a:pt x="1039563" y="469899"/>
                </a:lnTo>
                <a:lnTo>
                  <a:pt x="1040148" y="468629"/>
                </a:lnTo>
                <a:close/>
              </a:path>
              <a:path w="1858645" h="582929">
                <a:moveTo>
                  <a:pt x="1022880" y="476349"/>
                </a:moveTo>
                <a:lnTo>
                  <a:pt x="1022725" y="477519"/>
                </a:lnTo>
                <a:lnTo>
                  <a:pt x="1023474" y="477231"/>
                </a:lnTo>
                <a:lnTo>
                  <a:pt x="1023398" y="476869"/>
                </a:lnTo>
                <a:lnTo>
                  <a:pt x="1022880" y="476349"/>
                </a:lnTo>
                <a:close/>
              </a:path>
              <a:path w="1858645" h="582929">
                <a:moveTo>
                  <a:pt x="1026016" y="476249"/>
                </a:moveTo>
                <a:lnTo>
                  <a:pt x="1024412" y="476869"/>
                </a:lnTo>
                <a:lnTo>
                  <a:pt x="1026125" y="477519"/>
                </a:lnTo>
                <a:lnTo>
                  <a:pt x="1026016" y="476249"/>
                </a:lnTo>
                <a:close/>
              </a:path>
              <a:path w="1858645" h="582929">
                <a:moveTo>
                  <a:pt x="1023372" y="476474"/>
                </a:moveTo>
                <a:lnTo>
                  <a:pt x="1023429" y="476899"/>
                </a:lnTo>
                <a:lnTo>
                  <a:pt x="1023680" y="477151"/>
                </a:lnTo>
                <a:lnTo>
                  <a:pt x="1024412" y="476869"/>
                </a:lnTo>
                <a:lnTo>
                  <a:pt x="1023372" y="476474"/>
                </a:lnTo>
                <a:close/>
              </a:path>
              <a:path w="1858645" h="582929">
                <a:moveTo>
                  <a:pt x="1022888" y="476290"/>
                </a:moveTo>
                <a:lnTo>
                  <a:pt x="1023005" y="476474"/>
                </a:lnTo>
                <a:lnTo>
                  <a:pt x="1023429" y="476899"/>
                </a:lnTo>
                <a:lnTo>
                  <a:pt x="1023372" y="476474"/>
                </a:lnTo>
                <a:lnTo>
                  <a:pt x="1022888" y="476290"/>
                </a:lnTo>
                <a:close/>
              </a:path>
              <a:path w="1858645" h="582929">
                <a:moveTo>
                  <a:pt x="1023171" y="474979"/>
                </a:moveTo>
                <a:lnTo>
                  <a:pt x="1022888" y="476290"/>
                </a:lnTo>
                <a:lnTo>
                  <a:pt x="1023372" y="476474"/>
                </a:lnTo>
                <a:lnTo>
                  <a:pt x="1023171" y="474979"/>
                </a:lnTo>
                <a:close/>
              </a:path>
              <a:path w="1858645" h="582929">
                <a:moveTo>
                  <a:pt x="1042556" y="467359"/>
                </a:moveTo>
                <a:lnTo>
                  <a:pt x="1043208" y="471062"/>
                </a:lnTo>
                <a:lnTo>
                  <a:pt x="1045227" y="472439"/>
                </a:lnTo>
                <a:lnTo>
                  <a:pt x="1044530" y="473709"/>
                </a:lnTo>
                <a:lnTo>
                  <a:pt x="1049624" y="474979"/>
                </a:lnTo>
                <a:lnTo>
                  <a:pt x="1047471" y="476249"/>
                </a:lnTo>
                <a:lnTo>
                  <a:pt x="1093577" y="476249"/>
                </a:lnTo>
                <a:lnTo>
                  <a:pt x="1084543" y="472439"/>
                </a:lnTo>
                <a:lnTo>
                  <a:pt x="1083500" y="471585"/>
                </a:lnTo>
                <a:lnTo>
                  <a:pt x="1080992" y="471169"/>
                </a:lnTo>
                <a:lnTo>
                  <a:pt x="1049879" y="471169"/>
                </a:lnTo>
                <a:lnTo>
                  <a:pt x="1042556" y="467359"/>
                </a:lnTo>
                <a:close/>
              </a:path>
              <a:path w="1858645" h="582929">
                <a:moveTo>
                  <a:pt x="994490" y="445769"/>
                </a:moveTo>
                <a:lnTo>
                  <a:pt x="975389" y="445769"/>
                </a:lnTo>
                <a:lnTo>
                  <a:pt x="973576" y="447039"/>
                </a:lnTo>
                <a:lnTo>
                  <a:pt x="977723" y="450849"/>
                </a:lnTo>
                <a:lnTo>
                  <a:pt x="980662" y="453389"/>
                </a:lnTo>
                <a:lnTo>
                  <a:pt x="983684" y="457199"/>
                </a:lnTo>
                <a:lnTo>
                  <a:pt x="988123" y="457199"/>
                </a:lnTo>
                <a:lnTo>
                  <a:pt x="990385" y="458469"/>
                </a:lnTo>
                <a:lnTo>
                  <a:pt x="991637" y="459739"/>
                </a:lnTo>
                <a:lnTo>
                  <a:pt x="992084" y="461009"/>
                </a:lnTo>
                <a:lnTo>
                  <a:pt x="1001755" y="463549"/>
                </a:lnTo>
                <a:lnTo>
                  <a:pt x="1002849" y="468629"/>
                </a:lnTo>
                <a:lnTo>
                  <a:pt x="1013077" y="472439"/>
                </a:lnTo>
                <a:lnTo>
                  <a:pt x="1013143" y="471169"/>
                </a:lnTo>
                <a:lnTo>
                  <a:pt x="1009952" y="469899"/>
                </a:lnTo>
                <a:lnTo>
                  <a:pt x="1010432" y="469899"/>
                </a:lnTo>
                <a:lnTo>
                  <a:pt x="1013153" y="468629"/>
                </a:lnTo>
                <a:lnTo>
                  <a:pt x="1040148" y="468629"/>
                </a:lnTo>
                <a:lnTo>
                  <a:pt x="1041318" y="466089"/>
                </a:lnTo>
                <a:lnTo>
                  <a:pt x="1026252" y="466089"/>
                </a:lnTo>
                <a:lnTo>
                  <a:pt x="1018072" y="461009"/>
                </a:lnTo>
                <a:lnTo>
                  <a:pt x="1015443" y="461009"/>
                </a:lnTo>
                <a:lnTo>
                  <a:pt x="1014698" y="458469"/>
                </a:lnTo>
                <a:lnTo>
                  <a:pt x="1012040" y="455929"/>
                </a:lnTo>
                <a:lnTo>
                  <a:pt x="1010216" y="453389"/>
                </a:lnTo>
                <a:lnTo>
                  <a:pt x="1009421" y="450849"/>
                </a:lnTo>
                <a:lnTo>
                  <a:pt x="1044380" y="450849"/>
                </a:lnTo>
                <a:lnTo>
                  <a:pt x="1042047" y="449579"/>
                </a:lnTo>
                <a:lnTo>
                  <a:pt x="998569" y="449579"/>
                </a:lnTo>
                <a:lnTo>
                  <a:pt x="997209" y="448309"/>
                </a:lnTo>
                <a:lnTo>
                  <a:pt x="993810" y="448309"/>
                </a:lnTo>
                <a:lnTo>
                  <a:pt x="994490" y="445769"/>
                </a:lnTo>
                <a:close/>
              </a:path>
              <a:path w="1858645" h="582929">
                <a:moveTo>
                  <a:pt x="1081441" y="469899"/>
                </a:moveTo>
                <a:lnTo>
                  <a:pt x="1080992" y="471169"/>
                </a:lnTo>
                <a:lnTo>
                  <a:pt x="1083500" y="471585"/>
                </a:lnTo>
                <a:lnTo>
                  <a:pt x="1081441" y="469899"/>
                </a:lnTo>
                <a:close/>
              </a:path>
              <a:path w="1858645" h="582929">
                <a:moveTo>
                  <a:pt x="1041505" y="469899"/>
                </a:moveTo>
                <a:lnTo>
                  <a:pt x="1041841" y="470689"/>
                </a:lnTo>
                <a:lnTo>
                  <a:pt x="1043227" y="471169"/>
                </a:lnTo>
                <a:lnTo>
                  <a:pt x="1041505" y="469899"/>
                </a:lnTo>
                <a:close/>
              </a:path>
              <a:path w="1858645" h="582929">
                <a:moveTo>
                  <a:pt x="1100179" y="457199"/>
                </a:moveTo>
                <a:lnTo>
                  <a:pt x="1098188" y="459324"/>
                </a:lnTo>
                <a:lnTo>
                  <a:pt x="1099046" y="459739"/>
                </a:lnTo>
                <a:lnTo>
                  <a:pt x="1020253" y="459739"/>
                </a:lnTo>
                <a:lnTo>
                  <a:pt x="1030255" y="463549"/>
                </a:lnTo>
                <a:lnTo>
                  <a:pt x="1030504" y="466089"/>
                </a:lnTo>
                <a:lnTo>
                  <a:pt x="1041318" y="466089"/>
                </a:lnTo>
                <a:lnTo>
                  <a:pt x="1045935" y="468629"/>
                </a:lnTo>
                <a:lnTo>
                  <a:pt x="1047920" y="468629"/>
                </a:lnTo>
                <a:lnTo>
                  <a:pt x="1049879" y="471169"/>
                </a:lnTo>
                <a:lnTo>
                  <a:pt x="1080992" y="471169"/>
                </a:lnTo>
                <a:lnTo>
                  <a:pt x="1081441" y="469899"/>
                </a:lnTo>
                <a:lnTo>
                  <a:pt x="1125785" y="469899"/>
                </a:lnTo>
                <a:lnTo>
                  <a:pt x="1121892" y="467359"/>
                </a:lnTo>
                <a:lnTo>
                  <a:pt x="1114596" y="467359"/>
                </a:lnTo>
                <a:lnTo>
                  <a:pt x="1111143" y="464819"/>
                </a:lnTo>
                <a:lnTo>
                  <a:pt x="1113913" y="464819"/>
                </a:lnTo>
                <a:lnTo>
                  <a:pt x="1107382" y="463549"/>
                </a:lnTo>
                <a:lnTo>
                  <a:pt x="1105415" y="461009"/>
                </a:lnTo>
                <a:lnTo>
                  <a:pt x="1100179" y="457199"/>
                </a:lnTo>
                <a:close/>
              </a:path>
              <a:path w="1858645" h="582929">
                <a:moveTo>
                  <a:pt x="1113913" y="464819"/>
                </a:moveTo>
                <a:lnTo>
                  <a:pt x="1111143" y="464819"/>
                </a:lnTo>
                <a:lnTo>
                  <a:pt x="1116926" y="467359"/>
                </a:lnTo>
                <a:lnTo>
                  <a:pt x="1113913" y="464819"/>
                </a:lnTo>
                <a:close/>
              </a:path>
              <a:path w="1858645" h="582929">
                <a:moveTo>
                  <a:pt x="1118527" y="466089"/>
                </a:moveTo>
                <a:lnTo>
                  <a:pt x="1117078" y="467359"/>
                </a:lnTo>
                <a:lnTo>
                  <a:pt x="1121892" y="467359"/>
                </a:lnTo>
                <a:lnTo>
                  <a:pt x="1118527" y="466089"/>
                </a:lnTo>
                <a:close/>
              </a:path>
              <a:path w="1858645" h="582929">
                <a:moveTo>
                  <a:pt x="1024850" y="462279"/>
                </a:moveTo>
                <a:lnTo>
                  <a:pt x="1021548" y="462279"/>
                </a:lnTo>
                <a:lnTo>
                  <a:pt x="1026252" y="466089"/>
                </a:lnTo>
                <a:lnTo>
                  <a:pt x="1030504" y="466089"/>
                </a:lnTo>
                <a:lnTo>
                  <a:pt x="1025490" y="464819"/>
                </a:lnTo>
                <a:lnTo>
                  <a:pt x="1024850" y="462279"/>
                </a:lnTo>
                <a:close/>
              </a:path>
              <a:path w="1858645" h="582929">
                <a:moveTo>
                  <a:pt x="1016193" y="459842"/>
                </a:moveTo>
                <a:lnTo>
                  <a:pt x="1015443" y="461009"/>
                </a:lnTo>
                <a:lnTo>
                  <a:pt x="1018072" y="461009"/>
                </a:lnTo>
                <a:lnTo>
                  <a:pt x="1016193" y="459842"/>
                </a:lnTo>
                <a:close/>
              </a:path>
              <a:path w="1858645" h="582929">
                <a:moveTo>
                  <a:pt x="1016259" y="459739"/>
                </a:moveTo>
                <a:lnTo>
                  <a:pt x="1016027" y="459739"/>
                </a:lnTo>
                <a:lnTo>
                  <a:pt x="1016193" y="459842"/>
                </a:lnTo>
                <a:close/>
              </a:path>
              <a:path w="1858645" h="582929">
                <a:moveTo>
                  <a:pt x="1015648" y="454659"/>
                </a:moveTo>
                <a:lnTo>
                  <a:pt x="1014266" y="454659"/>
                </a:lnTo>
                <a:lnTo>
                  <a:pt x="1013232" y="455929"/>
                </a:lnTo>
                <a:lnTo>
                  <a:pt x="1017075" y="458469"/>
                </a:lnTo>
                <a:lnTo>
                  <a:pt x="1016259" y="459739"/>
                </a:lnTo>
                <a:lnTo>
                  <a:pt x="1097799" y="459739"/>
                </a:lnTo>
                <a:lnTo>
                  <a:pt x="1098188" y="459324"/>
                </a:lnTo>
                <a:lnTo>
                  <a:pt x="1091167" y="455929"/>
                </a:lnTo>
                <a:lnTo>
                  <a:pt x="1018212" y="455929"/>
                </a:lnTo>
                <a:lnTo>
                  <a:pt x="1015648" y="454659"/>
                </a:lnTo>
                <a:close/>
              </a:path>
              <a:path w="1858645" h="582929">
                <a:moveTo>
                  <a:pt x="1098188" y="459324"/>
                </a:moveTo>
                <a:lnTo>
                  <a:pt x="1097799" y="459739"/>
                </a:lnTo>
                <a:lnTo>
                  <a:pt x="1099046" y="459739"/>
                </a:lnTo>
                <a:lnTo>
                  <a:pt x="1098188" y="459324"/>
                </a:lnTo>
                <a:close/>
              </a:path>
              <a:path w="1858645" h="582929">
                <a:moveTo>
                  <a:pt x="988123" y="457199"/>
                </a:moveTo>
                <a:lnTo>
                  <a:pt x="985827" y="457199"/>
                </a:lnTo>
                <a:lnTo>
                  <a:pt x="987609" y="458469"/>
                </a:lnTo>
                <a:lnTo>
                  <a:pt x="988123" y="457199"/>
                </a:lnTo>
                <a:close/>
              </a:path>
              <a:path w="1858645" h="582929">
                <a:moveTo>
                  <a:pt x="1089144" y="453389"/>
                </a:moveTo>
                <a:lnTo>
                  <a:pt x="1088626" y="453389"/>
                </a:lnTo>
                <a:lnTo>
                  <a:pt x="1096435" y="458469"/>
                </a:lnTo>
                <a:lnTo>
                  <a:pt x="1092314" y="454659"/>
                </a:lnTo>
                <a:lnTo>
                  <a:pt x="1089144" y="453389"/>
                </a:lnTo>
                <a:close/>
              </a:path>
              <a:path w="1858645" h="582929">
                <a:moveTo>
                  <a:pt x="1042493" y="449202"/>
                </a:moveTo>
                <a:lnTo>
                  <a:pt x="1042274" y="449387"/>
                </a:lnTo>
                <a:lnTo>
                  <a:pt x="1042997" y="449579"/>
                </a:lnTo>
                <a:lnTo>
                  <a:pt x="1046713" y="452119"/>
                </a:lnTo>
                <a:lnTo>
                  <a:pt x="1016946" y="452119"/>
                </a:lnTo>
                <a:lnTo>
                  <a:pt x="1018212" y="455929"/>
                </a:lnTo>
                <a:lnTo>
                  <a:pt x="1091167" y="455929"/>
                </a:lnTo>
                <a:lnTo>
                  <a:pt x="1088541" y="454659"/>
                </a:lnTo>
                <a:lnTo>
                  <a:pt x="1088626" y="453389"/>
                </a:lnTo>
                <a:lnTo>
                  <a:pt x="1089144" y="453389"/>
                </a:lnTo>
                <a:lnTo>
                  <a:pt x="1079632" y="449579"/>
                </a:lnTo>
                <a:lnTo>
                  <a:pt x="1043238" y="449579"/>
                </a:lnTo>
                <a:lnTo>
                  <a:pt x="1042493" y="449202"/>
                </a:lnTo>
                <a:close/>
              </a:path>
              <a:path w="1858645" h="582929">
                <a:moveTo>
                  <a:pt x="1044380" y="450849"/>
                </a:moveTo>
                <a:lnTo>
                  <a:pt x="1009421" y="450849"/>
                </a:lnTo>
                <a:lnTo>
                  <a:pt x="1013280" y="454659"/>
                </a:lnTo>
                <a:lnTo>
                  <a:pt x="1016946" y="452119"/>
                </a:lnTo>
                <a:lnTo>
                  <a:pt x="1046713" y="452119"/>
                </a:lnTo>
                <a:lnTo>
                  <a:pt x="1044380" y="450849"/>
                </a:lnTo>
                <a:close/>
              </a:path>
              <a:path w="1858645" h="582929">
                <a:moveTo>
                  <a:pt x="1042274" y="449387"/>
                </a:moveTo>
                <a:lnTo>
                  <a:pt x="1042047" y="449579"/>
                </a:lnTo>
                <a:lnTo>
                  <a:pt x="1046713" y="452119"/>
                </a:lnTo>
                <a:lnTo>
                  <a:pt x="1042997" y="449579"/>
                </a:lnTo>
                <a:lnTo>
                  <a:pt x="1042274" y="449387"/>
                </a:lnTo>
                <a:close/>
              </a:path>
              <a:path w="1858645" h="582929">
                <a:moveTo>
                  <a:pt x="968694" y="443300"/>
                </a:moveTo>
                <a:lnTo>
                  <a:pt x="965799" y="447039"/>
                </a:lnTo>
                <a:lnTo>
                  <a:pt x="973568" y="450849"/>
                </a:lnTo>
                <a:lnTo>
                  <a:pt x="972633" y="449579"/>
                </a:lnTo>
                <a:lnTo>
                  <a:pt x="972694" y="448309"/>
                </a:lnTo>
                <a:lnTo>
                  <a:pt x="973576" y="447039"/>
                </a:lnTo>
                <a:lnTo>
                  <a:pt x="968694" y="443300"/>
                </a:lnTo>
                <a:close/>
              </a:path>
              <a:path w="1858645" h="582929">
                <a:moveTo>
                  <a:pt x="997434" y="447145"/>
                </a:moveTo>
                <a:lnTo>
                  <a:pt x="996339" y="447497"/>
                </a:lnTo>
                <a:lnTo>
                  <a:pt x="998569" y="449579"/>
                </a:lnTo>
                <a:lnTo>
                  <a:pt x="997434" y="447145"/>
                </a:lnTo>
                <a:close/>
              </a:path>
              <a:path w="1858645" h="582929">
                <a:moveTo>
                  <a:pt x="997764" y="447039"/>
                </a:moveTo>
                <a:lnTo>
                  <a:pt x="997434" y="447145"/>
                </a:lnTo>
                <a:lnTo>
                  <a:pt x="998569" y="449579"/>
                </a:lnTo>
                <a:lnTo>
                  <a:pt x="1001170" y="449579"/>
                </a:lnTo>
                <a:lnTo>
                  <a:pt x="997764" y="447039"/>
                </a:lnTo>
                <a:close/>
              </a:path>
              <a:path w="1858645" h="582929">
                <a:moveTo>
                  <a:pt x="1065185" y="441959"/>
                </a:moveTo>
                <a:lnTo>
                  <a:pt x="995015" y="441959"/>
                </a:lnTo>
                <a:lnTo>
                  <a:pt x="999289" y="445769"/>
                </a:lnTo>
                <a:lnTo>
                  <a:pt x="998515" y="447039"/>
                </a:lnTo>
                <a:lnTo>
                  <a:pt x="1003355" y="449579"/>
                </a:lnTo>
                <a:lnTo>
                  <a:pt x="1042047" y="449579"/>
                </a:lnTo>
                <a:lnTo>
                  <a:pt x="1042274" y="449387"/>
                </a:lnTo>
                <a:lnTo>
                  <a:pt x="1033440" y="447039"/>
                </a:lnTo>
                <a:lnTo>
                  <a:pt x="1039695" y="447039"/>
                </a:lnTo>
                <a:lnTo>
                  <a:pt x="1036151" y="444499"/>
                </a:lnTo>
                <a:lnTo>
                  <a:pt x="1063726" y="444499"/>
                </a:lnTo>
                <a:lnTo>
                  <a:pt x="1065185" y="441959"/>
                </a:lnTo>
                <a:close/>
              </a:path>
              <a:path w="1858645" h="582929">
                <a:moveTo>
                  <a:pt x="1042593" y="449117"/>
                </a:moveTo>
                <a:lnTo>
                  <a:pt x="1043238" y="449579"/>
                </a:lnTo>
                <a:lnTo>
                  <a:pt x="1042593" y="449117"/>
                </a:lnTo>
                <a:close/>
              </a:path>
              <a:path w="1858645" h="582929">
                <a:moveTo>
                  <a:pt x="1063726" y="444499"/>
                </a:moveTo>
                <a:lnTo>
                  <a:pt x="1040029" y="444499"/>
                </a:lnTo>
                <a:lnTo>
                  <a:pt x="1045043" y="447039"/>
                </a:lnTo>
                <a:lnTo>
                  <a:pt x="1042593" y="449117"/>
                </a:lnTo>
                <a:lnTo>
                  <a:pt x="1043238" y="449579"/>
                </a:lnTo>
                <a:lnTo>
                  <a:pt x="1069746" y="449579"/>
                </a:lnTo>
                <a:lnTo>
                  <a:pt x="1068689" y="446727"/>
                </a:lnTo>
                <a:lnTo>
                  <a:pt x="1066525" y="445769"/>
                </a:lnTo>
                <a:lnTo>
                  <a:pt x="1067233" y="445466"/>
                </a:lnTo>
                <a:lnTo>
                  <a:pt x="1063726" y="444499"/>
                </a:lnTo>
                <a:close/>
              </a:path>
              <a:path w="1858645" h="582929">
                <a:moveTo>
                  <a:pt x="1072454" y="443229"/>
                </a:moveTo>
                <a:lnTo>
                  <a:pt x="1067233" y="445466"/>
                </a:lnTo>
                <a:lnTo>
                  <a:pt x="1068334" y="445769"/>
                </a:lnTo>
                <a:lnTo>
                  <a:pt x="1068689" y="446727"/>
                </a:lnTo>
                <a:lnTo>
                  <a:pt x="1072262" y="448309"/>
                </a:lnTo>
                <a:lnTo>
                  <a:pt x="1069746" y="449579"/>
                </a:lnTo>
                <a:lnTo>
                  <a:pt x="1079632" y="449579"/>
                </a:lnTo>
                <a:lnTo>
                  <a:pt x="1074966" y="447039"/>
                </a:lnTo>
                <a:lnTo>
                  <a:pt x="1072454" y="443229"/>
                </a:lnTo>
                <a:close/>
              </a:path>
              <a:path w="1858645" h="582929">
                <a:moveTo>
                  <a:pt x="1039695" y="447039"/>
                </a:moveTo>
                <a:lnTo>
                  <a:pt x="1038230" y="447039"/>
                </a:lnTo>
                <a:lnTo>
                  <a:pt x="1042493" y="449202"/>
                </a:lnTo>
                <a:lnTo>
                  <a:pt x="1039695" y="447039"/>
                </a:lnTo>
                <a:close/>
              </a:path>
              <a:path w="1858645" h="582929">
                <a:moveTo>
                  <a:pt x="996339" y="447497"/>
                </a:moveTo>
                <a:lnTo>
                  <a:pt x="993810" y="448309"/>
                </a:lnTo>
                <a:lnTo>
                  <a:pt x="997209" y="448309"/>
                </a:lnTo>
                <a:lnTo>
                  <a:pt x="996339" y="447497"/>
                </a:lnTo>
                <a:close/>
              </a:path>
              <a:path w="1858645" h="582929">
                <a:moveTo>
                  <a:pt x="973594" y="441959"/>
                </a:moveTo>
                <a:lnTo>
                  <a:pt x="971972" y="441959"/>
                </a:lnTo>
                <a:lnTo>
                  <a:pt x="977997" y="445769"/>
                </a:lnTo>
                <a:lnTo>
                  <a:pt x="994490" y="445769"/>
                </a:lnTo>
                <a:lnTo>
                  <a:pt x="996339" y="447497"/>
                </a:lnTo>
                <a:lnTo>
                  <a:pt x="997434" y="447145"/>
                </a:lnTo>
                <a:lnTo>
                  <a:pt x="996200" y="444499"/>
                </a:lnTo>
                <a:lnTo>
                  <a:pt x="977811" y="444499"/>
                </a:lnTo>
                <a:lnTo>
                  <a:pt x="973594" y="441959"/>
                </a:lnTo>
                <a:close/>
              </a:path>
              <a:path w="1858645" h="582929">
                <a:moveTo>
                  <a:pt x="1067233" y="445466"/>
                </a:moveTo>
                <a:lnTo>
                  <a:pt x="1066525" y="445769"/>
                </a:lnTo>
                <a:lnTo>
                  <a:pt x="1068689" y="446727"/>
                </a:lnTo>
                <a:lnTo>
                  <a:pt x="1068334" y="445769"/>
                </a:lnTo>
                <a:lnTo>
                  <a:pt x="1067233" y="445466"/>
                </a:lnTo>
                <a:close/>
              </a:path>
              <a:path w="1858645" h="582929">
                <a:moveTo>
                  <a:pt x="1040029" y="444499"/>
                </a:moveTo>
                <a:lnTo>
                  <a:pt x="1037490" y="444499"/>
                </a:lnTo>
                <a:lnTo>
                  <a:pt x="1040785" y="445769"/>
                </a:lnTo>
                <a:lnTo>
                  <a:pt x="1041421" y="445769"/>
                </a:lnTo>
                <a:lnTo>
                  <a:pt x="1040029" y="444499"/>
                </a:lnTo>
                <a:close/>
              </a:path>
              <a:path w="1858645" h="582929">
                <a:moveTo>
                  <a:pt x="971185" y="443229"/>
                </a:moveTo>
                <a:lnTo>
                  <a:pt x="973592" y="444499"/>
                </a:lnTo>
                <a:lnTo>
                  <a:pt x="971185" y="443229"/>
                </a:lnTo>
                <a:close/>
              </a:path>
              <a:path w="1858645" h="582929">
                <a:moveTo>
                  <a:pt x="983792" y="443229"/>
                </a:moveTo>
                <a:lnTo>
                  <a:pt x="977811" y="444499"/>
                </a:lnTo>
                <a:lnTo>
                  <a:pt x="991090" y="444499"/>
                </a:lnTo>
                <a:lnTo>
                  <a:pt x="983792" y="443229"/>
                </a:lnTo>
                <a:close/>
              </a:path>
              <a:path w="1858645" h="582929">
                <a:moveTo>
                  <a:pt x="1062122" y="440689"/>
                </a:moveTo>
                <a:lnTo>
                  <a:pt x="984561" y="440689"/>
                </a:lnTo>
                <a:lnTo>
                  <a:pt x="991090" y="444499"/>
                </a:lnTo>
                <a:lnTo>
                  <a:pt x="996200" y="444499"/>
                </a:lnTo>
                <a:lnTo>
                  <a:pt x="995015" y="441959"/>
                </a:lnTo>
                <a:lnTo>
                  <a:pt x="1064523" y="441959"/>
                </a:lnTo>
                <a:lnTo>
                  <a:pt x="1062122" y="440689"/>
                </a:lnTo>
                <a:close/>
              </a:path>
              <a:path w="1858645" h="582929">
                <a:moveTo>
                  <a:pt x="968620" y="443201"/>
                </a:moveTo>
                <a:lnTo>
                  <a:pt x="968749" y="443229"/>
                </a:lnTo>
                <a:lnTo>
                  <a:pt x="968620" y="443201"/>
                </a:lnTo>
                <a:close/>
              </a:path>
              <a:path w="1858645" h="582929">
                <a:moveTo>
                  <a:pt x="971260" y="443108"/>
                </a:moveTo>
                <a:close/>
              </a:path>
              <a:path w="1858645" h="582929">
                <a:moveTo>
                  <a:pt x="1068440" y="441959"/>
                </a:moveTo>
                <a:lnTo>
                  <a:pt x="1065185" y="441959"/>
                </a:lnTo>
                <a:lnTo>
                  <a:pt x="1067879" y="443229"/>
                </a:lnTo>
                <a:lnTo>
                  <a:pt x="1068764" y="443229"/>
                </a:lnTo>
                <a:lnTo>
                  <a:pt x="1068440" y="441959"/>
                </a:lnTo>
                <a:close/>
              </a:path>
              <a:path w="1858645" h="582929">
                <a:moveTo>
                  <a:pt x="966948" y="434339"/>
                </a:moveTo>
                <a:lnTo>
                  <a:pt x="960305" y="434339"/>
                </a:lnTo>
                <a:lnTo>
                  <a:pt x="963913" y="435636"/>
                </a:lnTo>
                <a:lnTo>
                  <a:pt x="968234" y="436879"/>
                </a:lnTo>
                <a:lnTo>
                  <a:pt x="963038" y="436879"/>
                </a:lnTo>
                <a:lnTo>
                  <a:pt x="964121" y="438149"/>
                </a:lnTo>
                <a:lnTo>
                  <a:pt x="963002" y="441959"/>
                </a:lnTo>
                <a:lnTo>
                  <a:pt x="968620" y="443201"/>
                </a:lnTo>
                <a:lnTo>
                  <a:pt x="969408" y="441959"/>
                </a:lnTo>
                <a:lnTo>
                  <a:pt x="973594" y="441959"/>
                </a:lnTo>
                <a:lnTo>
                  <a:pt x="969378" y="439419"/>
                </a:lnTo>
                <a:lnTo>
                  <a:pt x="973689" y="439419"/>
                </a:lnTo>
                <a:lnTo>
                  <a:pt x="966948" y="434339"/>
                </a:lnTo>
                <a:close/>
              </a:path>
              <a:path w="1858645" h="582929">
                <a:moveTo>
                  <a:pt x="971972" y="441959"/>
                </a:moveTo>
                <a:lnTo>
                  <a:pt x="970170" y="441959"/>
                </a:lnTo>
                <a:lnTo>
                  <a:pt x="971260" y="443108"/>
                </a:lnTo>
                <a:lnTo>
                  <a:pt x="971972" y="441959"/>
                </a:lnTo>
                <a:close/>
              </a:path>
              <a:path w="1858645" h="582929">
                <a:moveTo>
                  <a:pt x="956161" y="436660"/>
                </a:moveTo>
                <a:lnTo>
                  <a:pt x="958208" y="439419"/>
                </a:lnTo>
                <a:lnTo>
                  <a:pt x="957783" y="439419"/>
                </a:lnTo>
                <a:lnTo>
                  <a:pt x="960859" y="441959"/>
                </a:lnTo>
                <a:lnTo>
                  <a:pt x="960111" y="439419"/>
                </a:lnTo>
                <a:lnTo>
                  <a:pt x="963187" y="438149"/>
                </a:lnTo>
                <a:lnTo>
                  <a:pt x="961294" y="438149"/>
                </a:lnTo>
                <a:lnTo>
                  <a:pt x="956161" y="436660"/>
                </a:lnTo>
                <a:close/>
              </a:path>
              <a:path w="1858645" h="582929">
                <a:moveTo>
                  <a:pt x="1044859" y="431799"/>
                </a:moveTo>
                <a:lnTo>
                  <a:pt x="1043335" y="434339"/>
                </a:lnTo>
                <a:lnTo>
                  <a:pt x="966948" y="434339"/>
                </a:lnTo>
                <a:lnTo>
                  <a:pt x="972769" y="436879"/>
                </a:lnTo>
                <a:lnTo>
                  <a:pt x="976464" y="441959"/>
                </a:lnTo>
                <a:lnTo>
                  <a:pt x="984561" y="440689"/>
                </a:lnTo>
                <a:lnTo>
                  <a:pt x="1062122" y="440689"/>
                </a:lnTo>
                <a:lnTo>
                  <a:pt x="1054919" y="436879"/>
                </a:lnTo>
                <a:lnTo>
                  <a:pt x="1049235" y="433069"/>
                </a:lnTo>
                <a:lnTo>
                  <a:pt x="1047088" y="433069"/>
                </a:lnTo>
                <a:lnTo>
                  <a:pt x="1044859" y="431799"/>
                </a:lnTo>
                <a:close/>
              </a:path>
              <a:path w="1858645" h="582929">
                <a:moveTo>
                  <a:pt x="1060805" y="438149"/>
                </a:moveTo>
                <a:lnTo>
                  <a:pt x="1066892" y="441959"/>
                </a:lnTo>
                <a:lnTo>
                  <a:pt x="1067244" y="441959"/>
                </a:lnTo>
                <a:lnTo>
                  <a:pt x="1065443" y="440689"/>
                </a:lnTo>
                <a:lnTo>
                  <a:pt x="1066134" y="439419"/>
                </a:lnTo>
                <a:lnTo>
                  <a:pt x="1060805" y="438149"/>
                </a:lnTo>
                <a:close/>
              </a:path>
              <a:path w="1858645" h="582929">
                <a:moveTo>
                  <a:pt x="952559" y="435636"/>
                </a:moveTo>
                <a:lnTo>
                  <a:pt x="955280" y="439419"/>
                </a:lnTo>
                <a:lnTo>
                  <a:pt x="957127" y="440689"/>
                </a:lnTo>
                <a:lnTo>
                  <a:pt x="957783" y="439419"/>
                </a:lnTo>
                <a:lnTo>
                  <a:pt x="958208" y="439419"/>
                </a:lnTo>
                <a:lnTo>
                  <a:pt x="952559" y="435636"/>
                </a:lnTo>
                <a:close/>
              </a:path>
              <a:path w="1858645" h="582929">
                <a:moveTo>
                  <a:pt x="973689" y="439419"/>
                </a:moveTo>
                <a:lnTo>
                  <a:pt x="970729" y="439419"/>
                </a:lnTo>
                <a:lnTo>
                  <a:pt x="972565" y="440689"/>
                </a:lnTo>
                <a:lnTo>
                  <a:pt x="973689" y="439419"/>
                </a:lnTo>
                <a:close/>
              </a:path>
              <a:path w="1858645" h="582929">
                <a:moveTo>
                  <a:pt x="952540" y="435609"/>
                </a:moveTo>
                <a:lnTo>
                  <a:pt x="958208" y="439419"/>
                </a:lnTo>
                <a:lnTo>
                  <a:pt x="956161" y="436660"/>
                </a:lnTo>
                <a:lnTo>
                  <a:pt x="952540" y="435609"/>
                </a:lnTo>
                <a:close/>
              </a:path>
              <a:path w="1858645" h="582929">
                <a:moveTo>
                  <a:pt x="960305" y="434339"/>
                </a:moveTo>
                <a:lnTo>
                  <a:pt x="954439" y="434339"/>
                </a:lnTo>
                <a:lnTo>
                  <a:pt x="961294" y="438149"/>
                </a:lnTo>
                <a:lnTo>
                  <a:pt x="963187" y="438149"/>
                </a:lnTo>
                <a:lnTo>
                  <a:pt x="958142" y="435609"/>
                </a:lnTo>
                <a:lnTo>
                  <a:pt x="960305" y="434339"/>
                </a:lnTo>
                <a:close/>
              </a:path>
              <a:path w="1858645" h="582929">
                <a:moveTo>
                  <a:pt x="955381" y="435609"/>
                </a:moveTo>
                <a:lnTo>
                  <a:pt x="952540" y="435609"/>
                </a:lnTo>
                <a:lnTo>
                  <a:pt x="956161" y="436660"/>
                </a:lnTo>
                <a:lnTo>
                  <a:pt x="955381" y="435609"/>
                </a:lnTo>
                <a:close/>
              </a:path>
              <a:path w="1858645" h="582929">
                <a:moveTo>
                  <a:pt x="956022" y="430529"/>
                </a:moveTo>
                <a:lnTo>
                  <a:pt x="945630" y="430529"/>
                </a:lnTo>
                <a:lnTo>
                  <a:pt x="948728" y="433069"/>
                </a:lnTo>
                <a:lnTo>
                  <a:pt x="952559" y="435636"/>
                </a:lnTo>
                <a:lnTo>
                  <a:pt x="955381" y="435609"/>
                </a:lnTo>
                <a:lnTo>
                  <a:pt x="954439" y="434339"/>
                </a:lnTo>
                <a:lnTo>
                  <a:pt x="958938" y="434339"/>
                </a:lnTo>
                <a:lnTo>
                  <a:pt x="955711" y="433069"/>
                </a:lnTo>
                <a:lnTo>
                  <a:pt x="953217" y="431799"/>
                </a:lnTo>
                <a:lnTo>
                  <a:pt x="956798" y="431799"/>
                </a:lnTo>
                <a:lnTo>
                  <a:pt x="956022" y="430529"/>
                </a:lnTo>
                <a:close/>
              </a:path>
              <a:path w="1858645" h="582929">
                <a:moveTo>
                  <a:pt x="963427" y="429259"/>
                </a:moveTo>
                <a:lnTo>
                  <a:pt x="957312" y="429259"/>
                </a:lnTo>
                <a:lnTo>
                  <a:pt x="957141" y="430529"/>
                </a:lnTo>
                <a:lnTo>
                  <a:pt x="960130" y="431799"/>
                </a:lnTo>
                <a:lnTo>
                  <a:pt x="958938" y="434339"/>
                </a:lnTo>
                <a:lnTo>
                  <a:pt x="1043335" y="434339"/>
                </a:lnTo>
                <a:lnTo>
                  <a:pt x="1042248" y="433069"/>
                </a:lnTo>
                <a:lnTo>
                  <a:pt x="968631" y="433069"/>
                </a:lnTo>
                <a:lnTo>
                  <a:pt x="963367" y="430529"/>
                </a:lnTo>
                <a:lnTo>
                  <a:pt x="963427" y="429259"/>
                </a:lnTo>
                <a:close/>
              </a:path>
              <a:path w="1858645" h="582929">
                <a:moveTo>
                  <a:pt x="963839" y="426719"/>
                </a:moveTo>
                <a:lnTo>
                  <a:pt x="963442" y="426719"/>
                </a:lnTo>
                <a:lnTo>
                  <a:pt x="964115" y="427989"/>
                </a:lnTo>
                <a:lnTo>
                  <a:pt x="968631" y="433069"/>
                </a:lnTo>
                <a:lnTo>
                  <a:pt x="973423" y="433069"/>
                </a:lnTo>
                <a:lnTo>
                  <a:pt x="970263" y="430529"/>
                </a:lnTo>
                <a:lnTo>
                  <a:pt x="963839" y="426719"/>
                </a:lnTo>
                <a:close/>
              </a:path>
              <a:path w="1858645" h="582929">
                <a:moveTo>
                  <a:pt x="1032902" y="422909"/>
                </a:moveTo>
                <a:lnTo>
                  <a:pt x="965046" y="422909"/>
                </a:lnTo>
                <a:lnTo>
                  <a:pt x="974281" y="430529"/>
                </a:lnTo>
                <a:lnTo>
                  <a:pt x="973423" y="433069"/>
                </a:lnTo>
                <a:lnTo>
                  <a:pt x="1042248" y="433069"/>
                </a:lnTo>
                <a:lnTo>
                  <a:pt x="1041115" y="431799"/>
                </a:lnTo>
                <a:lnTo>
                  <a:pt x="1038857" y="430529"/>
                </a:lnTo>
                <a:lnTo>
                  <a:pt x="1043944" y="429683"/>
                </a:lnTo>
                <a:lnTo>
                  <a:pt x="1043551" y="429259"/>
                </a:lnTo>
                <a:lnTo>
                  <a:pt x="1046485" y="429259"/>
                </a:lnTo>
                <a:lnTo>
                  <a:pt x="1033190" y="425449"/>
                </a:lnTo>
                <a:lnTo>
                  <a:pt x="1032902" y="422909"/>
                </a:lnTo>
                <a:close/>
              </a:path>
              <a:path w="1858645" h="582929">
                <a:moveTo>
                  <a:pt x="1044135" y="429651"/>
                </a:moveTo>
                <a:lnTo>
                  <a:pt x="1043944" y="429683"/>
                </a:lnTo>
                <a:lnTo>
                  <a:pt x="1047088" y="433069"/>
                </a:lnTo>
                <a:lnTo>
                  <a:pt x="1049235" y="433069"/>
                </a:lnTo>
                <a:lnTo>
                  <a:pt x="1044135" y="429651"/>
                </a:lnTo>
                <a:close/>
              </a:path>
              <a:path w="1858645" h="582929">
                <a:moveTo>
                  <a:pt x="929631" y="416627"/>
                </a:moveTo>
                <a:lnTo>
                  <a:pt x="930126" y="417829"/>
                </a:lnTo>
                <a:lnTo>
                  <a:pt x="932727" y="419099"/>
                </a:lnTo>
                <a:lnTo>
                  <a:pt x="931967" y="420369"/>
                </a:lnTo>
                <a:lnTo>
                  <a:pt x="937052" y="424179"/>
                </a:lnTo>
                <a:lnTo>
                  <a:pt x="944364" y="431799"/>
                </a:lnTo>
                <a:lnTo>
                  <a:pt x="945661" y="431799"/>
                </a:lnTo>
                <a:lnTo>
                  <a:pt x="945630" y="430529"/>
                </a:lnTo>
                <a:lnTo>
                  <a:pt x="956022" y="430529"/>
                </a:lnTo>
                <a:lnTo>
                  <a:pt x="954468" y="427989"/>
                </a:lnTo>
                <a:lnTo>
                  <a:pt x="958514" y="427989"/>
                </a:lnTo>
                <a:lnTo>
                  <a:pt x="959572" y="426719"/>
                </a:lnTo>
                <a:lnTo>
                  <a:pt x="963839" y="426719"/>
                </a:lnTo>
                <a:lnTo>
                  <a:pt x="964241" y="425449"/>
                </a:lnTo>
                <a:lnTo>
                  <a:pt x="943211" y="425449"/>
                </a:lnTo>
                <a:lnTo>
                  <a:pt x="938484" y="424179"/>
                </a:lnTo>
                <a:lnTo>
                  <a:pt x="939765" y="421639"/>
                </a:lnTo>
                <a:lnTo>
                  <a:pt x="944888" y="421639"/>
                </a:lnTo>
                <a:lnTo>
                  <a:pt x="944599" y="421312"/>
                </a:lnTo>
                <a:lnTo>
                  <a:pt x="943260" y="420369"/>
                </a:lnTo>
                <a:lnTo>
                  <a:pt x="938155" y="420369"/>
                </a:lnTo>
                <a:lnTo>
                  <a:pt x="935939" y="419099"/>
                </a:lnTo>
                <a:lnTo>
                  <a:pt x="934459" y="419099"/>
                </a:lnTo>
                <a:lnTo>
                  <a:pt x="929631" y="416627"/>
                </a:lnTo>
                <a:close/>
              </a:path>
              <a:path w="1858645" h="582929">
                <a:moveTo>
                  <a:pt x="1043551" y="429259"/>
                </a:moveTo>
                <a:lnTo>
                  <a:pt x="1043944" y="429683"/>
                </a:lnTo>
                <a:lnTo>
                  <a:pt x="1044135" y="429651"/>
                </a:lnTo>
                <a:lnTo>
                  <a:pt x="1043551" y="429259"/>
                </a:lnTo>
                <a:close/>
              </a:path>
              <a:path w="1858645" h="582929">
                <a:moveTo>
                  <a:pt x="1046485" y="429259"/>
                </a:moveTo>
                <a:lnTo>
                  <a:pt x="1043551" y="429259"/>
                </a:lnTo>
                <a:lnTo>
                  <a:pt x="1044135" y="429651"/>
                </a:lnTo>
                <a:lnTo>
                  <a:pt x="1046485" y="429259"/>
                </a:lnTo>
                <a:close/>
              </a:path>
              <a:path w="1858645" h="582929">
                <a:moveTo>
                  <a:pt x="958514" y="427989"/>
                </a:moveTo>
                <a:lnTo>
                  <a:pt x="954468" y="427989"/>
                </a:lnTo>
                <a:lnTo>
                  <a:pt x="957662" y="429259"/>
                </a:lnTo>
                <a:lnTo>
                  <a:pt x="961218" y="429259"/>
                </a:lnTo>
                <a:lnTo>
                  <a:pt x="958514" y="427989"/>
                </a:lnTo>
                <a:close/>
              </a:path>
              <a:path w="1858645" h="582929">
                <a:moveTo>
                  <a:pt x="938333" y="415289"/>
                </a:moveTo>
                <a:lnTo>
                  <a:pt x="936039" y="415289"/>
                </a:lnTo>
                <a:lnTo>
                  <a:pt x="942298" y="417829"/>
                </a:lnTo>
                <a:lnTo>
                  <a:pt x="942647" y="419099"/>
                </a:lnTo>
                <a:lnTo>
                  <a:pt x="944599" y="421312"/>
                </a:lnTo>
                <a:lnTo>
                  <a:pt x="945065" y="421639"/>
                </a:lnTo>
                <a:lnTo>
                  <a:pt x="947774" y="422909"/>
                </a:lnTo>
                <a:lnTo>
                  <a:pt x="945677" y="425449"/>
                </a:lnTo>
                <a:lnTo>
                  <a:pt x="964241" y="425449"/>
                </a:lnTo>
                <a:lnTo>
                  <a:pt x="965046" y="422909"/>
                </a:lnTo>
                <a:lnTo>
                  <a:pt x="1032902" y="422909"/>
                </a:lnTo>
                <a:lnTo>
                  <a:pt x="1032758" y="421639"/>
                </a:lnTo>
                <a:lnTo>
                  <a:pt x="1027926" y="421639"/>
                </a:lnTo>
                <a:lnTo>
                  <a:pt x="1027155" y="420369"/>
                </a:lnTo>
                <a:lnTo>
                  <a:pt x="953919" y="420369"/>
                </a:lnTo>
                <a:lnTo>
                  <a:pt x="948590" y="417829"/>
                </a:lnTo>
                <a:lnTo>
                  <a:pt x="949333" y="417038"/>
                </a:lnTo>
                <a:lnTo>
                  <a:pt x="948675" y="416559"/>
                </a:lnTo>
                <a:lnTo>
                  <a:pt x="943579" y="416559"/>
                </a:lnTo>
                <a:lnTo>
                  <a:pt x="938333" y="415289"/>
                </a:lnTo>
                <a:close/>
              </a:path>
              <a:path w="1858645" h="582929">
                <a:moveTo>
                  <a:pt x="944888" y="421639"/>
                </a:moveTo>
                <a:lnTo>
                  <a:pt x="939765" y="421639"/>
                </a:lnTo>
                <a:lnTo>
                  <a:pt x="943940" y="424179"/>
                </a:lnTo>
                <a:lnTo>
                  <a:pt x="945640" y="422909"/>
                </a:lnTo>
                <a:lnTo>
                  <a:pt x="945109" y="421737"/>
                </a:lnTo>
                <a:lnTo>
                  <a:pt x="944888" y="421639"/>
                </a:lnTo>
                <a:close/>
              </a:path>
              <a:path w="1858645" h="582929">
                <a:moveTo>
                  <a:pt x="944599" y="421312"/>
                </a:moveTo>
                <a:lnTo>
                  <a:pt x="944888" y="421639"/>
                </a:lnTo>
                <a:lnTo>
                  <a:pt x="945109" y="421737"/>
                </a:lnTo>
                <a:lnTo>
                  <a:pt x="944599" y="421312"/>
                </a:lnTo>
                <a:close/>
              </a:path>
              <a:path w="1858645" h="582929">
                <a:moveTo>
                  <a:pt x="937844" y="416559"/>
                </a:moveTo>
                <a:lnTo>
                  <a:pt x="935937" y="416559"/>
                </a:lnTo>
                <a:lnTo>
                  <a:pt x="938312" y="419099"/>
                </a:lnTo>
                <a:lnTo>
                  <a:pt x="938155" y="420369"/>
                </a:lnTo>
                <a:lnTo>
                  <a:pt x="943260" y="420369"/>
                </a:lnTo>
                <a:lnTo>
                  <a:pt x="937844" y="416559"/>
                </a:lnTo>
                <a:close/>
              </a:path>
              <a:path w="1858645" h="582929">
                <a:moveTo>
                  <a:pt x="945179" y="414019"/>
                </a:moveTo>
                <a:lnTo>
                  <a:pt x="948476" y="416415"/>
                </a:lnTo>
                <a:lnTo>
                  <a:pt x="949782" y="416559"/>
                </a:lnTo>
                <a:lnTo>
                  <a:pt x="949333" y="417038"/>
                </a:lnTo>
                <a:lnTo>
                  <a:pt x="953919" y="420369"/>
                </a:lnTo>
                <a:lnTo>
                  <a:pt x="1027155" y="420369"/>
                </a:lnTo>
                <a:lnTo>
                  <a:pt x="1026384" y="419099"/>
                </a:lnTo>
                <a:lnTo>
                  <a:pt x="1021582" y="419099"/>
                </a:lnTo>
                <a:lnTo>
                  <a:pt x="1017689" y="416559"/>
                </a:lnTo>
                <a:lnTo>
                  <a:pt x="1023821" y="416559"/>
                </a:lnTo>
                <a:lnTo>
                  <a:pt x="1023324" y="415289"/>
                </a:lnTo>
                <a:lnTo>
                  <a:pt x="950676" y="415289"/>
                </a:lnTo>
                <a:lnTo>
                  <a:pt x="945179" y="414019"/>
                </a:lnTo>
                <a:close/>
              </a:path>
              <a:path w="1858645" h="582929">
                <a:moveTo>
                  <a:pt x="929500" y="416559"/>
                </a:moveTo>
                <a:lnTo>
                  <a:pt x="924102" y="416559"/>
                </a:lnTo>
                <a:lnTo>
                  <a:pt x="923881" y="417829"/>
                </a:lnTo>
                <a:lnTo>
                  <a:pt x="928674" y="419099"/>
                </a:lnTo>
                <a:lnTo>
                  <a:pt x="929472" y="417038"/>
                </a:lnTo>
                <a:lnTo>
                  <a:pt x="929500" y="416559"/>
                </a:lnTo>
                <a:close/>
              </a:path>
              <a:path w="1858645" h="582929">
                <a:moveTo>
                  <a:pt x="1025613" y="417829"/>
                </a:moveTo>
                <a:lnTo>
                  <a:pt x="1021582" y="419099"/>
                </a:lnTo>
                <a:lnTo>
                  <a:pt x="1026384" y="419099"/>
                </a:lnTo>
                <a:lnTo>
                  <a:pt x="1025613" y="417829"/>
                </a:lnTo>
                <a:close/>
              </a:path>
              <a:path w="1858645" h="582929">
                <a:moveTo>
                  <a:pt x="936039" y="415289"/>
                </a:moveTo>
                <a:lnTo>
                  <a:pt x="932319" y="415289"/>
                </a:lnTo>
                <a:lnTo>
                  <a:pt x="933805" y="417829"/>
                </a:lnTo>
                <a:lnTo>
                  <a:pt x="935142" y="417829"/>
                </a:lnTo>
                <a:lnTo>
                  <a:pt x="935937" y="416559"/>
                </a:lnTo>
                <a:lnTo>
                  <a:pt x="937844" y="416559"/>
                </a:lnTo>
                <a:lnTo>
                  <a:pt x="936039" y="415289"/>
                </a:lnTo>
                <a:close/>
              </a:path>
              <a:path w="1858645" h="582929">
                <a:moveTo>
                  <a:pt x="1023821" y="416559"/>
                </a:moveTo>
                <a:lnTo>
                  <a:pt x="1022550" y="416559"/>
                </a:lnTo>
                <a:lnTo>
                  <a:pt x="1024318" y="417829"/>
                </a:lnTo>
                <a:lnTo>
                  <a:pt x="1023821" y="416559"/>
                </a:lnTo>
                <a:close/>
              </a:path>
              <a:path w="1858645" h="582929">
                <a:moveTo>
                  <a:pt x="948476" y="416415"/>
                </a:moveTo>
                <a:lnTo>
                  <a:pt x="949333" y="417038"/>
                </a:lnTo>
                <a:lnTo>
                  <a:pt x="949782" y="416559"/>
                </a:lnTo>
                <a:lnTo>
                  <a:pt x="948476" y="416415"/>
                </a:lnTo>
                <a:close/>
              </a:path>
              <a:path w="1858645" h="582929">
                <a:moveTo>
                  <a:pt x="929500" y="416559"/>
                </a:moveTo>
                <a:lnTo>
                  <a:pt x="929588" y="416738"/>
                </a:lnTo>
                <a:lnTo>
                  <a:pt x="929500" y="416559"/>
                </a:lnTo>
                <a:close/>
              </a:path>
              <a:path w="1858645" h="582929">
                <a:moveTo>
                  <a:pt x="930149" y="415289"/>
                </a:moveTo>
                <a:lnTo>
                  <a:pt x="923510" y="415289"/>
                </a:lnTo>
                <a:lnTo>
                  <a:pt x="925250" y="416559"/>
                </a:lnTo>
                <a:lnTo>
                  <a:pt x="929500" y="416559"/>
                </a:lnTo>
                <a:lnTo>
                  <a:pt x="929631" y="416627"/>
                </a:lnTo>
                <a:lnTo>
                  <a:pt x="930149" y="415289"/>
                </a:lnTo>
                <a:close/>
              </a:path>
              <a:path w="1858645" h="582929">
                <a:moveTo>
                  <a:pt x="938333" y="415289"/>
                </a:moveTo>
                <a:lnTo>
                  <a:pt x="943579" y="416559"/>
                </a:lnTo>
                <a:lnTo>
                  <a:pt x="943847" y="415901"/>
                </a:lnTo>
                <a:lnTo>
                  <a:pt x="938333" y="415289"/>
                </a:lnTo>
                <a:close/>
              </a:path>
              <a:path w="1858645" h="582929">
                <a:moveTo>
                  <a:pt x="943847" y="415901"/>
                </a:moveTo>
                <a:lnTo>
                  <a:pt x="943579" y="416559"/>
                </a:lnTo>
                <a:lnTo>
                  <a:pt x="946142" y="416559"/>
                </a:lnTo>
                <a:lnTo>
                  <a:pt x="945350" y="416068"/>
                </a:lnTo>
                <a:lnTo>
                  <a:pt x="943847" y="415901"/>
                </a:lnTo>
                <a:close/>
              </a:path>
              <a:path w="1858645" h="582929">
                <a:moveTo>
                  <a:pt x="945350" y="416068"/>
                </a:moveTo>
                <a:lnTo>
                  <a:pt x="946142" y="416559"/>
                </a:lnTo>
                <a:lnTo>
                  <a:pt x="946210" y="416163"/>
                </a:lnTo>
                <a:lnTo>
                  <a:pt x="945350" y="416068"/>
                </a:lnTo>
                <a:close/>
              </a:path>
              <a:path w="1858645" h="582929">
                <a:moveTo>
                  <a:pt x="946210" y="416163"/>
                </a:moveTo>
                <a:lnTo>
                  <a:pt x="946142" y="416559"/>
                </a:lnTo>
                <a:lnTo>
                  <a:pt x="948675" y="416559"/>
                </a:lnTo>
                <a:lnTo>
                  <a:pt x="948476" y="416415"/>
                </a:lnTo>
                <a:lnTo>
                  <a:pt x="946210" y="416163"/>
                </a:lnTo>
                <a:close/>
              </a:path>
              <a:path w="1858645" h="582929">
                <a:moveTo>
                  <a:pt x="933293" y="406399"/>
                </a:moveTo>
                <a:lnTo>
                  <a:pt x="938954" y="412749"/>
                </a:lnTo>
                <a:lnTo>
                  <a:pt x="939520" y="415289"/>
                </a:lnTo>
                <a:lnTo>
                  <a:pt x="944096" y="415289"/>
                </a:lnTo>
                <a:lnTo>
                  <a:pt x="945350" y="416068"/>
                </a:lnTo>
                <a:lnTo>
                  <a:pt x="946210" y="416163"/>
                </a:lnTo>
                <a:lnTo>
                  <a:pt x="946362" y="415289"/>
                </a:lnTo>
                <a:lnTo>
                  <a:pt x="942451" y="412749"/>
                </a:lnTo>
                <a:lnTo>
                  <a:pt x="938654" y="410209"/>
                </a:lnTo>
                <a:lnTo>
                  <a:pt x="939436" y="408939"/>
                </a:lnTo>
                <a:lnTo>
                  <a:pt x="1010559" y="408939"/>
                </a:lnTo>
                <a:lnTo>
                  <a:pt x="1009934" y="407669"/>
                </a:lnTo>
                <a:lnTo>
                  <a:pt x="937507" y="407669"/>
                </a:lnTo>
                <a:lnTo>
                  <a:pt x="933293" y="406399"/>
                </a:lnTo>
                <a:close/>
              </a:path>
              <a:path w="1858645" h="582929">
                <a:moveTo>
                  <a:pt x="944096" y="415289"/>
                </a:moveTo>
                <a:lnTo>
                  <a:pt x="938333" y="415289"/>
                </a:lnTo>
                <a:lnTo>
                  <a:pt x="943847" y="415901"/>
                </a:lnTo>
                <a:lnTo>
                  <a:pt x="944096" y="415289"/>
                </a:lnTo>
                <a:close/>
              </a:path>
              <a:path w="1858645" h="582929">
                <a:moveTo>
                  <a:pt x="924968" y="408939"/>
                </a:moveTo>
                <a:lnTo>
                  <a:pt x="919036" y="408939"/>
                </a:lnTo>
                <a:lnTo>
                  <a:pt x="927066" y="412749"/>
                </a:lnTo>
                <a:lnTo>
                  <a:pt x="920730" y="415289"/>
                </a:lnTo>
                <a:lnTo>
                  <a:pt x="939520" y="415289"/>
                </a:lnTo>
                <a:lnTo>
                  <a:pt x="937244" y="414019"/>
                </a:lnTo>
                <a:lnTo>
                  <a:pt x="929756" y="414019"/>
                </a:lnTo>
                <a:lnTo>
                  <a:pt x="927674" y="412749"/>
                </a:lnTo>
                <a:lnTo>
                  <a:pt x="928919" y="410209"/>
                </a:lnTo>
                <a:lnTo>
                  <a:pt x="926119" y="410209"/>
                </a:lnTo>
                <a:lnTo>
                  <a:pt x="924968" y="408939"/>
                </a:lnTo>
                <a:close/>
              </a:path>
              <a:path w="1858645" h="582929">
                <a:moveTo>
                  <a:pt x="1010559" y="408939"/>
                </a:moveTo>
                <a:lnTo>
                  <a:pt x="939436" y="408939"/>
                </a:lnTo>
                <a:lnTo>
                  <a:pt x="944907" y="410209"/>
                </a:lnTo>
                <a:lnTo>
                  <a:pt x="946056" y="414019"/>
                </a:lnTo>
                <a:lnTo>
                  <a:pt x="950676" y="415289"/>
                </a:lnTo>
                <a:lnTo>
                  <a:pt x="1023324" y="415289"/>
                </a:lnTo>
                <a:lnTo>
                  <a:pt x="1012433" y="412749"/>
                </a:lnTo>
                <a:lnTo>
                  <a:pt x="1010559" y="408939"/>
                </a:lnTo>
                <a:close/>
              </a:path>
              <a:path w="1858645" h="582929">
                <a:moveTo>
                  <a:pt x="908711" y="400049"/>
                </a:moveTo>
                <a:lnTo>
                  <a:pt x="911052" y="403859"/>
                </a:lnTo>
                <a:lnTo>
                  <a:pt x="915182" y="403859"/>
                </a:lnTo>
                <a:lnTo>
                  <a:pt x="918847" y="405129"/>
                </a:lnTo>
                <a:lnTo>
                  <a:pt x="916153" y="406399"/>
                </a:lnTo>
                <a:lnTo>
                  <a:pt x="925126" y="406399"/>
                </a:lnTo>
                <a:lnTo>
                  <a:pt x="928070" y="407669"/>
                </a:lnTo>
                <a:lnTo>
                  <a:pt x="928011" y="408999"/>
                </a:lnTo>
                <a:lnTo>
                  <a:pt x="930904" y="411479"/>
                </a:lnTo>
                <a:lnTo>
                  <a:pt x="929939" y="411479"/>
                </a:lnTo>
                <a:lnTo>
                  <a:pt x="929756" y="414019"/>
                </a:lnTo>
                <a:lnTo>
                  <a:pt x="936011" y="414019"/>
                </a:lnTo>
                <a:lnTo>
                  <a:pt x="932864" y="411479"/>
                </a:lnTo>
                <a:lnTo>
                  <a:pt x="931987" y="410209"/>
                </a:lnTo>
                <a:lnTo>
                  <a:pt x="931416" y="410209"/>
                </a:lnTo>
                <a:lnTo>
                  <a:pt x="926671" y="402589"/>
                </a:lnTo>
                <a:lnTo>
                  <a:pt x="910563" y="402589"/>
                </a:lnTo>
                <a:lnTo>
                  <a:pt x="908711" y="400049"/>
                </a:lnTo>
                <a:close/>
              </a:path>
              <a:path w="1858645" h="582929">
                <a:moveTo>
                  <a:pt x="910719" y="403859"/>
                </a:moveTo>
                <a:lnTo>
                  <a:pt x="910269" y="407669"/>
                </a:lnTo>
                <a:lnTo>
                  <a:pt x="915576" y="410209"/>
                </a:lnTo>
                <a:lnTo>
                  <a:pt x="914212" y="410209"/>
                </a:lnTo>
                <a:lnTo>
                  <a:pt x="918396" y="412749"/>
                </a:lnTo>
                <a:lnTo>
                  <a:pt x="919977" y="411479"/>
                </a:lnTo>
                <a:lnTo>
                  <a:pt x="919888" y="410209"/>
                </a:lnTo>
                <a:lnTo>
                  <a:pt x="919036" y="408939"/>
                </a:lnTo>
                <a:lnTo>
                  <a:pt x="924968" y="408939"/>
                </a:lnTo>
                <a:lnTo>
                  <a:pt x="923818" y="407669"/>
                </a:lnTo>
                <a:lnTo>
                  <a:pt x="925126" y="406399"/>
                </a:lnTo>
                <a:lnTo>
                  <a:pt x="916153" y="406399"/>
                </a:lnTo>
                <a:lnTo>
                  <a:pt x="910719" y="403859"/>
                </a:lnTo>
                <a:close/>
              </a:path>
              <a:path w="1858645" h="582929">
                <a:moveTo>
                  <a:pt x="926799" y="408939"/>
                </a:moveTo>
                <a:lnTo>
                  <a:pt x="926119" y="410209"/>
                </a:lnTo>
                <a:lnTo>
                  <a:pt x="928919" y="410209"/>
                </a:lnTo>
                <a:lnTo>
                  <a:pt x="926799" y="408939"/>
                </a:lnTo>
                <a:close/>
              </a:path>
              <a:path w="1858645" h="582929">
                <a:moveTo>
                  <a:pt x="931152" y="408999"/>
                </a:moveTo>
                <a:lnTo>
                  <a:pt x="931416" y="410209"/>
                </a:lnTo>
                <a:lnTo>
                  <a:pt x="931987" y="410209"/>
                </a:lnTo>
                <a:lnTo>
                  <a:pt x="931152" y="408999"/>
                </a:lnTo>
                <a:close/>
              </a:path>
              <a:path w="1858645" h="582929">
                <a:moveTo>
                  <a:pt x="930305" y="405129"/>
                </a:moveTo>
                <a:lnTo>
                  <a:pt x="931138" y="408939"/>
                </a:lnTo>
                <a:lnTo>
                  <a:pt x="933540" y="410209"/>
                </a:lnTo>
                <a:lnTo>
                  <a:pt x="934546" y="408939"/>
                </a:lnTo>
                <a:lnTo>
                  <a:pt x="932398" y="407669"/>
                </a:lnTo>
                <a:lnTo>
                  <a:pt x="930305" y="405129"/>
                </a:lnTo>
                <a:close/>
              </a:path>
              <a:path w="1858645" h="582929">
                <a:moveTo>
                  <a:pt x="992955" y="397509"/>
                </a:moveTo>
                <a:lnTo>
                  <a:pt x="924387" y="397509"/>
                </a:lnTo>
                <a:lnTo>
                  <a:pt x="927408" y="400049"/>
                </a:lnTo>
                <a:lnTo>
                  <a:pt x="933653" y="407669"/>
                </a:lnTo>
                <a:lnTo>
                  <a:pt x="932176" y="402589"/>
                </a:lnTo>
                <a:lnTo>
                  <a:pt x="999590" y="402589"/>
                </a:lnTo>
                <a:lnTo>
                  <a:pt x="997005" y="401319"/>
                </a:lnTo>
                <a:lnTo>
                  <a:pt x="992955" y="397509"/>
                </a:lnTo>
                <a:close/>
              </a:path>
              <a:path w="1858645" h="582929">
                <a:moveTo>
                  <a:pt x="999590" y="402589"/>
                </a:moveTo>
                <a:lnTo>
                  <a:pt x="932176" y="402589"/>
                </a:lnTo>
                <a:lnTo>
                  <a:pt x="934977" y="405129"/>
                </a:lnTo>
                <a:lnTo>
                  <a:pt x="937025" y="406399"/>
                </a:lnTo>
                <a:lnTo>
                  <a:pt x="937507" y="407669"/>
                </a:lnTo>
                <a:lnTo>
                  <a:pt x="1009934" y="407669"/>
                </a:lnTo>
                <a:lnTo>
                  <a:pt x="999590" y="402589"/>
                </a:lnTo>
                <a:close/>
              </a:path>
              <a:path w="1858645" h="582929">
                <a:moveTo>
                  <a:pt x="916231" y="394969"/>
                </a:moveTo>
                <a:lnTo>
                  <a:pt x="899720" y="394969"/>
                </a:lnTo>
                <a:lnTo>
                  <a:pt x="902630" y="396239"/>
                </a:lnTo>
                <a:lnTo>
                  <a:pt x="905770" y="398779"/>
                </a:lnTo>
                <a:lnTo>
                  <a:pt x="901138" y="398779"/>
                </a:lnTo>
                <a:lnTo>
                  <a:pt x="903531" y="401319"/>
                </a:lnTo>
                <a:lnTo>
                  <a:pt x="906843" y="402589"/>
                </a:lnTo>
                <a:lnTo>
                  <a:pt x="910272" y="402589"/>
                </a:lnTo>
                <a:lnTo>
                  <a:pt x="908711" y="400049"/>
                </a:lnTo>
                <a:lnTo>
                  <a:pt x="922671" y="400049"/>
                </a:lnTo>
                <a:lnTo>
                  <a:pt x="921622" y="397980"/>
                </a:lnTo>
                <a:lnTo>
                  <a:pt x="916528" y="396239"/>
                </a:lnTo>
                <a:lnTo>
                  <a:pt x="916231" y="394969"/>
                </a:lnTo>
                <a:close/>
              </a:path>
              <a:path w="1858645" h="582929">
                <a:moveTo>
                  <a:pt x="925089" y="400049"/>
                </a:moveTo>
                <a:lnTo>
                  <a:pt x="908711" y="400049"/>
                </a:lnTo>
                <a:lnTo>
                  <a:pt x="910563" y="402589"/>
                </a:lnTo>
                <a:lnTo>
                  <a:pt x="926671" y="402589"/>
                </a:lnTo>
                <a:lnTo>
                  <a:pt x="925089" y="400049"/>
                </a:lnTo>
                <a:close/>
              </a:path>
              <a:path w="1858645" h="582929">
                <a:moveTo>
                  <a:pt x="923610" y="398659"/>
                </a:moveTo>
                <a:lnTo>
                  <a:pt x="922671" y="400049"/>
                </a:lnTo>
                <a:lnTo>
                  <a:pt x="925089" y="400049"/>
                </a:lnTo>
                <a:lnTo>
                  <a:pt x="926660" y="401319"/>
                </a:lnTo>
                <a:lnTo>
                  <a:pt x="923964" y="398779"/>
                </a:lnTo>
                <a:lnTo>
                  <a:pt x="923610" y="398659"/>
                </a:lnTo>
                <a:close/>
              </a:path>
              <a:path w="1858645" h="582929">
                <a:moveTo>
                  <a:pt x="921622" y="397980"/>
                </a:moveTo>
                <a:lnTo>
                  <a:pt x="922671" y="400049"/>
                </a:lnTo>
                <a:lnTo>
                  <a:pt x="923610" y="398659"/>
                </a:lnTo>
                <a:lnTo>
                  <a:pt x="921622" y="397980"/>
                </a:lnTo>
                <a:close/>
              </a:path>
              <a:path w="1858645" h="582929">
                <a:moveTo>
                  <a:pt x="984172" y="391159"/>
                </a:moveTo>
                <a:lnTo>
                  <a:pt x="892307" y="391159"/>
                </a:lnTo>
                <a:lnTo>
                  <a:pt x="893980" y="392429"/>
                </a:lnTo>
                <a:lnTo>
                  <a:pt x="892679" y="393699"/>
                </a:lnTo>
                <a:lnTo>
                  <a:pt x="919454" y="393699"/>
                </a:lnTo>
                <a:lnTo>
                  <a:pt x="921622" y="397980"/>
                </a:lnTo>
                <a:lnTo>
                  <a:pt x="923610" y="398659"/>
                </a:lnTo>
                <a:lnTo>
                  <a:pt x="924387" y="397509"/>
                </a:lnTo>
                <a:lnTo>
                  <a:pt x="992955" y="397509"/>
                </a:lnTo>
                <a:lnTo>
                  <a:pt x="987555" y="392429"/>
                </a:lnTo>
                <a:lnTo>
                  <a:pt x="984172" y="391159"/>
                </a:lnTo>
                <a:close/>
              </a:path>
              <a:path w="1858645" h="582929">
                <a:moveTo>
                  <a:pt x="915934" y="393699"/>
                </a:moveTo>
                <a:lnTo>
                  <a:pt x="893796" y="393699"/>
                </a:lnTo>
                <a:lnTo>
                  <a:pt x="898933" y="397509"/>
                </a:lnTo>
                <a:lnTo>
                  <a:pt x="897221" y="394969"/>
                </a:lnTo>
                <a:lnTo>
                  <a:pt x="916231" y="394969"/>
                </a:lnTo>
                <a:lnTo>
                  <a:pt x="915934" y="393699"/>
                </a:lnTo>
                <a:close/>
              </a:path>
              <a:path w="1858645" h="582929">
                <a:moveTo>
                  <a:pt x="889748" y="391159"/>
                </a:moveTo>
                <a:lnTo>
                  <a:pt x="889062" y="392429"/>
                </a:lnTo>
                <a:lnTo>
                  <a:pt x="893556" y="396239"/>
                </a:lnTo>
                <a:lnTo>
                  <a:pt x="893796" y="393699"/>
                </a:lnTo>
                <a:lnTo>
                  <a:pt x="892458" y="393699"/>
                </a:lnTo>
                <a:lnTo>
                  <a:pt x="891180" y="392429"/>
                </a:lnTo>
                <a:lnTo>
                  <a:pt x="889748" y="391159"/>
                </a:lnTo>
                <a:close/>
              </a:path>
              <a:path w="1858645" h="582929">
                <a:moveTo>
                  <a:pt x="852515" y="349249"/>
                </a:moveTo>
                <a:lnTo>
                  <a:pt x="833112" y="349249"/>
                </a:lnTo>
                <a:lnTo>
                  <a:pt x="835517" y="351789"/>
                </a:lnTo>
                <a:lnTo>
                  <a:pt x="840042" y="353059"/>
                </a:lnTo>
                <a:lnTo>
                  <a:pt x="838573" y="356869"/>
                </a:lnTo>
                <a:lnTo>
                  <a:pt x="844194" y="356869"/>
                </a:lnTo>
                <a:lnTo>
                  <a:pt x="846609" y="358139"/>
                </a:lnTo>
                <a:lnTo>
                  <a:pt x="848155" y="361949"/>
                </a:lnTo>
                <a:lnTo>
                  <a:pt x="860579" y="369569"/>
                </a:lnTo>
                <a:lnTo>
                  <a:pt x="856601" y="369569"/>
                </a:lnTo>
                <a:lnTo>
                  <a:pt x="867283" y="375919"/>
                </a:lnTo>
                <a:lnTo>
                  <a:pt x="876668" y="384809"/>
                </a:lnTo>
                <a:lnTo>
                  <a:pt x="881249" y="386079"/>
                </a:lnTo>
                <a:lnTo>
                  <a:pt x="888051" y="391159"/>
                </a:lnTo>
                <a:lnTo>
                  <a:pt x="981548" y="391159"/>
                </a:lnTo>
                <a:lnTo>
                  <a:pt x="978023" y="388619"/>
                </a:lnTo>
                <a:lnTo>
                  <a:pt x="952037" y="388619"/>
                </a:lnTo>
                <a:lnTo>
                  <a:pt x="949520" y="387349"/>
                </a:lnTo>
                <a:lnTo>
                  <a:pt x="949962" y="386079"/>
                </a:lnTo>
                <a:lnTo>
                  <a:pt x="946108" y="386079"/>
                </a:lnTo>
                <a:lnTo>
                  <a:pt x="943997" y="382629"/>
                </a:lnTo>
                <a:lnTo>
                  <a:pt x="943503" y="382269"/>
                </a:lnTo>
                <a:lnTo>
                  <a:pt x="943738" y="382200"/>
                </a:lnTo>
                <a:lnTo>
                  <a:pt x="942343" y="379729"/>
                </a:lnTo>
                <a:lnTo>
                  <a:pt x="940600" y="377189"/>
                </a:lnTo>
                <a:lnTo>
                  <a:pt x="962163" y="377189"/>
                </a:lnTo>
                <a:lnTo>
                  <a:pt x="960401" y="375919"/>
                </a:lnTo>
                <a:lnTo>
                  <a:pt x="949869" y="369569"/>
                </a:lnTo>
                <a:lnTo>
                  <a:pt x="939693" y="361949"/>
                </a:lnTo>
                <a:lnTo>
                  <a:pt x="916520" y="361949"/>
                </a:lnTo>
                <a:lnTo>
                  <a:pt x="913987" y="360679"/>
                </a:lnTo>
                <a:lnTo>
                  <a:pt x="913423" y="358139"/>
                </a:lnTo>
                <a:lnTo>
                  <a:pt x="869255" y="358139"/>
                </a:lnTo>
                <a:lnTo>
                  <a:pt x="867900" y="357280"/>
                </a:lnTo>
                <a:lnTo>
                  <a:pt x="865460" y="356869"/>
                </a:lnTo>
                <a:lnTo>
                  <a:pt x="862384" y="351789"/>
                </a:lnTo>
                <a:lnTo>
                  <a:pt x="861101" y="350519"/>
                </a:lnTo>
                <a:lnTo>
                  <a:pt x="854308" y="350519"/>
                </a:lnTo>
                <a:lnTo>
                  <a:pt x="852515" y="349249"/>
                </a:lnTo>
                <a:close/>
              </a:path>
              <a:path w="1858645" h="582929">
                <a:moveTo>
                  <a:pt x="948926" y="384809"/>
                </a:moveTo>
                <a:lnTo>
                  <a:pt x="952037" y="388619"/>
                </a:lnTo>
                <a:lnTo>
                  <a:pt x="978023" y="388619"/>
                </a:lnTo>
                <a:lnTo>
                  <a:pt x="974499" y="386079"/>
                </a:lnTo>
                <a:lnTo>
                  <a:pt x="951862" y="386079"/>
                </a:lnTo>
                <a:lnTo>
                  <a:pt x="948926" y="384809"/>
                </a:lnTo>
                <a:close/>
              </a:path>
              <a:path w="1858645" h="582929">
                <a:moveTo>
                  <a:pt x="947374" y="384809"/>
                </a:moveTo>
                <a:lnTo>
                  <a:pt x="947823" y="386079"/>
                </a:lnTo>
                <a:lnTo>
                  <a:pt x="949962" y="386079"/>
                </a:lnTo>
                <a:lnTo>
                  <a:pt x="947374" y="384809"/>
                </a:lnTo>
                <a:close/>
              </a:path>
              <a:path w="1858645" h="582929">
                <a:moveTo>
                  <a:pt x="970974" y="383539"/>
                </a:moveTo>
                <a:lnTo>
                  <a:pt x="947474" y="383539"/>
                </a:lnTo>
                <a:lnTo>
                  <a:pt x="953310" y="386079"/>
                </a:lnTo>
                <a:lnTo>
                  <a:pt x="974499" y="386079"/>
                </a:lnTo>
                <a:lnTo>
                  <a:pt x="970974" y="383539"/>
                </a:lnTo>
                <a:close/>
              </a:path>
              <a:path w="1858645" h="582929">
                <a:moveTo>
                  <a:pt x="963925" y="378459"/>
                </a:moveTo>
                <a:lnTo>
                  <a:pt x="944549" y="378459"/>
                </a:lnTo>
                <a:lnTo>
                  <a:pt x="947501" y="379729"/>
                </a:lnTo>
                <a:lnTo>
                  <a:pt x="947775" y="380999"/>
                </a:lnTo>
                <a:lnTo>
                  <a:pt x="943738" y="382200"/>
                </a:lnTo>
                <a:lnTo>
                  <a:pt x="943997" y="382629"/>
                </a:lnTo>
                <a:lnTo>
                  <a:pt x="946994" y="384809"/>
                </a:lnTo>
                <a:lnTo>
                  <a:pt x="947474" y="383539"/>
                </a:lnTo>
                <a:lnTo>
                  <a:pt x="970974" y="383539"/>
                </a:lnTo>
                <a:lnTo>
                  <a:pt x="963925" y="378459"/>
                </a:lnTo>
                <a:close/>
              </a:path>
              <a:path w="1858645" h="582929">
                <a:moveTo>
                  <a:pt x="943738" y="382200"/>
                </a:moveTo>
                <a:lnTo>
                  <a:pt x="943503" y="382269"/>
                </a:lnTo>
                <a:lnTo>
                  <a:pt x="943997" y="382629"/>
                </a:lnTo>
                <a:lnTo>
                  <a:pt x="943738" y="382200"/>
                </a:lnTo>
                <a:close/>
              </a:path>
              <a:path w="1858645" h="582929">
                <a:moveTo>
                  <a:pt x="962163" y="377189"/>
                </a:moveTo>
                <a:lnTo>
                  <a:pt x="940600" y="377189"/>
                </a:lnTo>
                <a:lnTo>
                  <a:pt x="944407" y="380999"/>
                </a:lnTo>
                <a:lnTo>
                  <a:pt x="944549" y="378459"/>
                </a:lnTo>
                <a:lnTo>
                  <a:pt x="963925" y="378459"/>
                </a:lnTo>
                <a:lnTo>
                  <a:pt x="962163" y="377189"/>
                </a:lnTo>
                <a:close/>
              </a:path>
              <a:path w="1858645" h="582929">
                <a:moveTo>
                  <a:pt x="935025" y="356869"/>
                </a:moveTo>
                <a:lnTo>
                  <a:pt x="913141" y="356869"/>
                </a:lnTo>
                <a:lnTo>
                  <a:pt x="917174" y="359409"/>
                </a:lnTo>
                <a:lnTo>
                  <a:pt x="914214" y="359409"/>
                </a:lnTo>
                <a:lnTo>
                  <a:pt x="916520" y="361949"/>
                </a:lnTo>
                <a:lnTo>
                  <a:pt x="939693" y="361949"/>
                </a:lnTo>
                <a:lnTo>
                  <a:pt x="939728" y="360679"/>
                </a:lnTo>
                <a:lnTo>
                  <a:pt x="936651" y="360679"/>
                </a:lnTo>
                <a:lnTo>
                  <a:pt x="935025" y="356869"/>
                </a:lnTo>
                <a:close/>
              </a:path>
              <a:path w="1858645" h="582929">
                <a:moveTo>
                  <a:pt x="934416" y="354329"/>
                </a:moveTo>
                <a:lnTo>
                  <a:pt x="940461" y="359409"/>
                </a:lnTo>
                <a:lnTo>
                  <a:pt x="939118" y="360679"/>
                </a:lnTo>
                <a:lnTo>
                  <a:pt x="939728" y="360679"/>
                </a:lnTo>
                <a:lnTo>
                  <a:pt x="942889" y="361949"/>
                </a:lnTo>
                <a:lnTo>
                  <a:pt x="938827" y="356869"/>
                </a:lnTo>
                <a:lnTo>
                  <a:pt x="934416" y="354329"/>
                </a:lnTo>
                <a:close/>
              </a:path>
              <a:path w="1858645" h="582929">
                <a:moveTo>
                  <a:pt x="937075" y="359409"/>
                </a:moveTo>
                <a:lnTo>
                  <a:pt x="936651" y="360679"/>
                </a:lnTo>
                <a:lnTo>
                  <a:pt x="938462" y="360679"/>
                </a:lnTo>
                <a:lnTo>
                  <a:pt x="937075" y="359409"/>
                </a:lnTo>
                <a:close/>
              </a:path>
              <a:path w="1858645" h="582929">
                <a:moveTo>
                  <a:pt x="867900" y="357280"/>
                </a:moveTo>
                <a:lnTo>
                  <a:pt x="869255" y="358139"/>
                </a:lnTo>
                <a:lnTo>
                  <a:pt x="869276" y="357511"/>
                </a:lnTo>
                <a:lnTo>
                  <a:pt x="867900" y="357280"/>
                </a:lnTo>
                <a:close/>
              </a:path>
              <a:path w="1858645" h="582929">
                <a:moveTo>
                  <a:pt x="869276" y="357511"/>
                </a:moveTo>
                <a:lnTo>
                  <a:pt x="869255" y="358139"/>
                </a:lnTo>
                <a:lnTo>
                  <a:pt x="873013" y="358139"/>
                </a:lnTo>
                <a:lnTo>
                  <a:pt x="869276" y="357511"/>
                </a:lnTo>
                <a:close/>
              </a:path>
              <a:path w="1858645" h="582929">
                <a:moveTo>
                  <a:pt x="904939" y="355599"/>
                </a:moveTo>
                <a:lnTo>
                  <a:pt x="869340" y="355599"/>
                </a:lnTo>
                <a:lnTo>
                  <a:pt x="873013" y="358139"/>
                </a:lnTo>
                <a:lnTo>
                  <a:pt x="913423" y="358139"/>
                </a:lnTo>
                <a:lnTo>
                  <a:pt x="913156" y="356938"/>
                </a:lnTo>
                <a:lnTo>
                  <a:pt x="905866" y="356869"/>
                </a:lnTo>
                <a:lnTo>
                  <a:pt x="904939" y="355599"/>
                </a:lnTo>
                <a:close/>
              </a:path>
              <a:path w="1858645" h="582929">
                <a:moveTo>
                  <a:pt x="873354" y="336549"/>
                </a:moveTo>
                <a:lnTo>
                  <a:pt x="850699" y="336549"/>
                </a:lnTo>
                <a:lnTo>
                  <a:pt x="850319" y="340359"/>
                </a:lnTo>
                <a:lnTo>
                  <a:pt x="853939" y="341629"/>
                </a:lnTo>
                <a:lnTo>
                  <a:pt x="854336" y="342899"/>
                </a:lnTo>
                <a:lnTo>
                  <a:pt x="859941" y="346709"/>
                </a:lnTo>
                <a:lnTo>
                  <a:pt x="860040" y="349249"/>
                </a:lnTo>
                <a:lnTo>
                  <a:pt x="863431" y="351789"/>
                </a:lnTo>
                <a:lnTo>
                  <a:pt x="867253" y="356869"/>
                </a:lnTo>
                <a:lnTo>
                  <a:pt x="867900" y="357280"/>
                </a:lnTo>
                <a:lnTo>
                  <a:pt x="869276" y="357511"/>
                </a:lnTo>
                <a:lnTo>
                  <a:pt x="869340" y="355599"/>
                </a:lnTo>
                <a:lnTo>
                  <a:pt x="904939" y="355599"/>
                </a:lnTo>
                <a:lnTo>
                  <a:pt x="901231" y="350519"/>
                </a:lnTo>
                <a:lnTo>
                  <a:pt x="903188" y="349249"/>
                </a:lnTo>
                <a:lnTo>
                  <a:pt x="904417" y="349249"/>
                </a:lnTo>
                <a:lnTo>
                  <a:pt x="903488" y="347979"/>
                </a:lnTo>
                <a:lnTo>
                  <a:pt x="901684" y="347979"/>
                </a:lnTo>
                <a:lnTo>
                  <a:pt x="902063" y="346709"/>
                </a:lnTo>
                <a:lnTo>
                  <a:pt x="913880" y="346709"/>
                </a:lnTo>
                <a:lnTo>
                  <a:pt x="915264" y="346326"/>
                </a:lnTo>
                <a:lnTo>
                  <a:pt x="913707" y="344169"/>
                </a:lnTo>
                <a:lnTo>
                  <a:pt x="910814" y="344169"/>
                </a:lnTo>
                <a:lnTo>
                  <a:pt x="908841" y="342899"/>
                </a:lnTo>
                <a:lnTo>
                  <a:pt x="890006" y="342899"/>
                </a:lnTo>
                <a:lnTo>
                  <a:pt x="889018" y="341629"/>
                </a:lnTo>
                <a:lnTo>
                  <a:pt x="881063" y="341629"/>
                </a:lnTo>
                <a:lnTo>
                  <a:pt x="878715" y="340359"/>
                </a:lnTo>
                <a:lnTo>
                  <a:pt x="876009" y="340359"/>
                </a:lnTo>
                <a:lnTo>
                  <a:pt x="874372" y="339089"/>
                </a:lnTo>
                <a:lnTo>
                  <a:pt x="873354" y="336549"/>
                </a:lnTo>
                <a:close/>
              </a:path>
              <a:path w="1858645" h="582929">
                <a:moveTo>
                  <a:pt x="913880" y="346709"/>
                </a:moveTo>
                <a:lnTo>
                  <a:pt x="902063" y="346709"/>
                </a:lnTo>
                <a:lnTo>
                  <a:pt x="906971" y="349249"/>
                </a:lnTo>
                <a:lnTo>
                  <a:pt x="907766" y="350519"/>
                </a:lnTo>
                <a:lnTo>
                  <a:pt x="905821" y="350519"/>
                </a:lnTo>
                <a:lnTo>
                  <a:pt x="905676" y="350971"/>
                </a:lnTo>
                <a:lnTo>
                  <a:pt x="907137" y="352969"/>
                </a:lnTo>
                <a:lnTo>
                  <a:pt x="910981" y="355599"/>
                </a:lnTo>
                <a:lnTo>
                  <a:pt x="913156" y="356938"/>
                </a:lnTo>
                <a:lnTo>
                  <a:pt x="935025" y="356869"/>
                </a:lnTo>
                <a:lnTo>
                  <a:pt x="934483" y="355599"/>
                </a:lnTo>
                <a:lnTo>
                  <a:pt x="926106" y="355599"/>
                </a:lnTo>
                <a:lnTo>
                  <a:pt x="926126" y="354329"/>
                </a:lnTo>
                <a:lnTo>
                  <a:pt x="925275" y="354329"/>
                </a:lnTo>
                <a:lnTo>
                  <a:pt x="921889" y="349249"/>
                </a:lnTo>
                <a:lnTo>
                  <a:pt x="920089" y="349249"/>
                </a:lnTo>
                <a:lnTo>
                  <a:pt x="913880" y="346709"/>
                </a:lnTo>
                <a:close/>
              </a:path>
              <a:path w="1858645" h="582929">
                <a:moveTo>
                  <a:pt x="933941" y="354329"/>
                </a:moveTo>
                <a:lnTo>
                  <a:pt x="926106" y="355599"/>
                </a:lnTo>
                <a:lnTo>
                  <a:pt x="934483" y="355599"/>
                </a:lnTo>
                <a:lnTo>
                  <a:pt x="933941" y="354329"/>
                </a:lnTo>
                <a:close/>
              </a:path>
              <a:path w="1858645" h="582929">
                <a:moveTo>
                  <a:pt x="926186" y="350519"/>
                </a:moveTo>
                <a:lnTo>
                  <a:pt x="925275" y="354329"/>
                </a:lnTo>
                <a:lnTo>
                  <a:pt x="926126" y="354329"/>
                </a:lnTo>
                <a:lnTo>
                  <a:pt x="926186" y="350519"/>
                </a:lnTo>
                <a:close/>
              </a:path>
              <a:path w="1858645" h="582929">
                <a:moveTo>
                  <a:pt x="907033" y="352897"/>
                </a:moveTo>
                <a:lnTo>
                  <a:pt x="907204" y="353059"/>
                </a:lnTo>
                <a:lnTo>
                  <a:pt x="907033" y="352897"/>
                </a:lnTo>
                <a:close/>
              </a:path>
              <a:path w="1858645" h="582929">
                <a:moveTo>
                  <a:pt x="905676" y="350971"/>
                </a:moveTo>
                <a:lnTo>
                  <a:pt x="905519" y="351461"/>
                </a:lnTo>
                <a:lnTo>
                  <a:pt x="907033" y="352897"/>
                </a:lnTo>
                <a:lnTo>
                  <a:pt x="905676" y="350971"/>
                </a:lnTo>
                <a:close/>
              </a:path>
              <a:path w="1858645" h="582929">
                <a:moveTo>
                  <a:pt x="905519" y="351461"/>
                </a:moveTo>
                <a:lnTo>
                  <a:pt x="905414" y="351789"/>
                </a:lnTo>
                <a:lnTo>
                  <a:pt x="907033" y="352897"/>
                </a:lnTo>
                <a:lnTo>
                  <a:pt x="905519" y="351461"/>
                </a:lnTo>
                <a:close/>
              </a:path>
              <a:path w="1858645" h="582929">
                <a:moveTo>
                  <a:pt x="904417" y="349249"/>
                </a:moveTo>
                <a:lnTo>
                  <a:pt x="903188" y="349249"/>
                </a:lnTo>
                <a:lnTo>
                  <a:pt x="905519" y="351461"/>
                </a:lnTo>
                <a:lnTo>
                  <a:pt x="905676" y="350971"/>
                </a:lnTo>
                <a:lnTo>
                  <a:pt x="904417" y="349249"/>
                </a:lnTo>
                <a:close/>
              </a:path>
              <a:path w="1858645" h="582929">
                <a:moveTo>
                  <a:pt x="795762" y="311149"/>
                </a:moveTo>
                <a:lnTo>
                  <a:pt x="790541" y="311149"/>
                </a:lnTo>
                <a:lnTo>
                  <a:pt x="795017" y="316229"/>
                </a:lnTo>
                <a:lnTo>
                  <a:pt x="797427" y="317499"/>
                </a:lnTo>
                <a:lnTo>
                  <a:pt x="804286" y="325119"/>
                </a:lnTo>
                <a:lnTo>
                  <a:pt x="814371" y="332739"/>
                </a:lnTo>
                <a:lnTo>
                  <a:pt x="824136" y="340359"/>
                </a:lnTo>
                <a:lnTo>
                  <a:pt x="825068" y="342899"/>
                </a:lnTo>
                <a:lnTo>
                  <a:pt x="825060" y="345439"/>
                </a:lnTo>
                <a:lnTo>
                  <a:pt x="831726" y="350519"/>
                </a:lnTo>
                <a:lnTo>
                  <a:pt x="833112" y="349249"/>
                </a:lnTo>
                <a:lnTo>
                  <a:pt x="852515" y="349249"/>
                </a:lnTo>
                <a:lnTo>
                  <a:pt x="850722" y="347979"/>
                </a:lnTo>
                <a:lnTo>
                  <a:pt x="852031" y="346709"/>
                </a:lnTo>
                <a:lnTo>
                  <a:pt x="847581" y="344169"/>
                </a:lnTo>
                <a:lnTo>
                  <a:pt x="847831" y="344169"/>
                </a:lnTo>
                <a:lnTo>
                  <a:pt x="849157" y="342899"/>
                </a:lnTo>
                <a:lnTo>
                  <a:pt x="841885" y="342899"/>
                </a:lnTo>
                <a:lnTo>
                  <a:pt x="838656" y="340359"/>
                </a:lnTo>
                <a:lnTo>
                  <a:pt x="836300" y="340359"/>
                </a:lnTo>
                <a:lnTo>
                  <a:pt x="833380" y="339089"/>
                </a:lnTo>
                <a:lnTo>
                  <a:pt x="837336" y="337819"/>
                </a:lnTo>
                <a:lnTo>
                  <a:pt x="836230" y="336549"/>
                </a:lnTo>
                <a:lnTo>
                  <a:pt x="834997" y="332739"/>
                </a:lnTo>
                <a:lnTo>
                  <a:pt x="831622" y="332739"/>
                </a:lnTo>
                <a:lnTo>
                  <a:pt x="828589" y="331469"/>
                </a:lnTo>
                <a:lnTo>
                  <a:pt x="831571" y="331469"/>
                </a:lnTo>
                <a:lnTo>
                  <a:pt x="831519" y="330199"/>
                </a:lnTo>
                <a:lnTo>
                  <a:pt x="831825" y="330199"/>
                </a:lnTo>
                <a:lnTo>
                  <a:pt x="827851" y="327659"/>
                </a:lnTo>
                <a:lnTo>
                  <a:pt x="824735" y="327659"/>
                </a:lnTo>
                <a:lnTo>
                  <a:pt x="819526" y="323849"/>
                </a:lnTo>
                <a:lnTo>
                  <a:pt x="814814" y="323849"/>
                </a:lnTo>
                <a:lnTo>
                  <a:pt x="809622" y="321309"/>
                </a:lnTo>
                <a:lnTo>
                  <a:pt x="809915" y="317499"/>
                </a:lnTo>
                <a:lnTo>
                  <a:pt x="807006" y="317499"/>
                </a:lnTo>
                <a:lnTo>
                  <a:pt x="803983" y="316229"/>
                </a:lnTo>
                <a:lnTo>
                  <a:pt x="800519" y="312419"/>
                </a:lnTo>
                <a:lnTo>
                  <a:pt x="796467" y="312419"/>
                </a:lnTo>
                <a:lnTo>
                  <a:pt x="795762" y="311149"/>
                </a:lnTo>
                <a:close/>
              </a:path>
              <a:path w="1858645" h="582929">
                <a:moveTo>
                  <a:pt x="851301" y="345439"/>
                </a:moveTo>
                <a:lnTo>
                  <a:pt x="855386" y="347979"/>
                </a:lnTo>
                <a:lnTo>
                  <a:pt x="856329" y="349249"/>
                </a:lnTo>
                <a:lnTo>
                  <a:pt x="854308" y="350519"/>
                </a:lnTo>
                <a:lnTo>
                  <a:pt x="861101" y="350519"/>
                </a:lnTo>
                <a:lnTo>
                  <a:pt x="858536" y="347979"/>
                </a:lnTo>
                <a:lnTo>
                  <a:pt x="855851" y="347979"/>
                </a:lnTo>
                <a:lnTo>
                  <a:pt x="851301" y="345439"/>
                </a:lnTo>
                <a:close/>
              </a:path>
              <a:path w="1858645" h="582929">
                <a:moveTo>
                  <a:pt x="919350" y="345439"/>
                </a:moveTo>
                <a:lnTo>
                  <a:pt x="920089" y="349249"/>
                </a:lnTo>
                <a:lnTo>
                  <a:pt x="921889" y="349249"/>
                </a:lnTo>
                <a:lnTo>
                  <a:pt x="919350" y="345439"/>
                </a:lnTo>
                <a:close/>
              </a:path>
              <a:path w="1858645" h="582929">
                <a:moveTo>
                  <a:pt x="915335" y="346306"/>
                </a:moveTo>
                <a:lnTo>
                  <a:pt x="915541" y="346709"/>
                </a:lnTo>
                <a:lnTo>
                  <a:pt x="915335" y="346306"/>
                </a:lnTo>
                <a:close/>
              </a:path>
              <a:path w="1858645" h="582929">
                <a:moveTo>
                  <a:pt x="913593" y="342899"/>
                </a:moveTo>
                <a:lnTo>
                  <a:pt x="915335" y="346306"/>
                </a:lnTo>
                <a:lnTo>
                  <a:pt x="918462" y="345439"/>
                </a:lnTo>
                <a:lnTo>
                  <a:pt x="913593" y="342899"/>
                </a:lnTo>
                <a:close/>
              </a:path>
              <a:path w="1858645" h="582929">
                <a:moveTo>
                  <a:pt x="912789" y="342899"/>
                </a:moveTo>
                <a:lnTo>
                  <a:pt x="910814" y="344169"/>
                </a:lnTo>
                <a:lnTo>
                  <a:pt x="913707" y="344169"/>
                </a:lnTo>
                <a:lnTo>
                  <a:pt x="912789" y="342899"/>
                </a:lnTo>
                <a:close/>
              </a:path>
              <a:path w="1858645" h="582929">
                <a:moveTo>
                  <a:pt x="837136" y="334446"/>
                </a:moveTo>
                <a:lnTo>
                  <a:pt x="837954" y="336549"/>
                </a:lnTo>
                <a:lnTo>
                  <a:pt x="841885" y="342899"/>
                </a:lnTo>
                <a:lnTo>
                  <a:pt x="849157" y="342899"/>
                </a:lnTo>
                <a:lnTo>
                  <a:pt x="847564" y="341629"/>
                </a:lnTo>
                <a:lnTo>
                  <a:pt x="843878" y="341629"/>
                </a:lnTo>
                <a:lnTo>
                  <a:pt x="840446" y="339089"/>
                </a:lnTo>
                <a:lnTo>
                  <a:pt x="842765" y="337819"/>
                </a:lnTo>
                <a:lnTo>
                  <a:pt x="837136" y="334446"/>
                </a:lnTo>
                <a:close/>
              </a:path>
              <a:path w="1858645" h="582929">
                <a:moveTo>
                  <a:pt x="905843" y="339089"/>
                </a:moveTo>
                <a:lnTo>
                  <a:pt x="890253" y="339089"/>
                </a:lnTo>
                <a:lnTo>
                  <a:pt x="890006" y="342899"/>
                </a:lnTo>
                <a:lnTo>
                  <a:pt x="908841" y="342899"/>
                </a:lnTo>
                <a:lnTo>
                  <a:pt x="904894" y="340359"/>
                </a:lnTo>
                <a:lnTo>
                  <a:pt x="905843" y="339089"/>
                </a:lnTo>
                <a:close/>
              </a:path>
              <a:path w="1858645" h="582929">
                <a:moveTo>
                  <a:pt x="844970" y="340359"/>
                </a:moveTo>
                <a:lnTo>
                  <a:pt x="843878" y="341629"/>
                </a:lnTo>
                <a:lnTo>
                  <a:pt x="847564" y="341629"/>
                </a:lnTo>
                <a:lnTo>
                  <a:pt x="844970" y="340359"/>
                </a:lnTo>
                <a:close/>
              </a:path>
              <a:path w="1858645" h="582929">
                <a:moveTo>
                  <a:pt x="878748" y="337819"/>
                </a:moveTo>
                <a:lnTo>
                  <a:pt x="881063" y="341629"/>
                </a:lnTo>
                <a:lnTo>
                  <a:pt x="889018" y="341629"/>
                </a:lnTo>
                <a:lnTo>
                  <a:pt x="888031" y="340359"/>
                </a:lnTo>
                <a:lnTo>
                  <a:pt x="883055" y="340359"/>
                </a:lnTo>
                <a:lnTo>
                  <a:pt x="878748" y="337819"/>
                </a:lnTo>
                <a:close/>
              </a:path>
              <a:path w="1858645" h="582929">
                <a:moveTo>
                  <a:pt x="837041" y="339089"/>
                </a:moveTo>
                <a:lnTo>
                  <a:pt x="836300" y="340359"/>
                </a:lnTo>
                <a:lnTo>
                  <a:pt x="838656" y="340359"/>
                </a:lnTo>
                <a:lnTo>
                  <a:pt x="837041" y="339089"/>
                </a:lnTo>
                <a:close/>
              </a:path>
              <a:path w="1858645" h="582929">
                <a:moveTo>
                  <a:pt x="875849" y="337819"/>
                </a:moveTo>
                <a:lnTo>
                  <a:pt x="874811" y="337819"/>
                </a:lnTo>
                <a:lnTo>
                  <a:pt x="875515" y="339089"/>
                </a:lnTo>
                <a:lnTo>
                  <a:pt x="876009" y="340359"/>
                </a:lnTo>
                <a:lnTo>
                  <a:pt x="878715" y="340359"/>
                </a:lnTo>
                <a:lnTo>
                  <a:pt x="875849" y="337819"/>
                </a:lnTo>
                <a:close/>
              </a:path>
              <a:path w="1858645" h="582929">
                <a:moveTo>
                  <a:pt x="883781" y="337819"/>
                </a:moveTo>
                <a:lnTo>
                  <a:pt x="883055" y="340359"/>
                </a:lnTo>
                <a:lnTo>
                  <a:pt x="886411" y="340359"/>
                </a:lnTo>
                <a:lnTo>
                  <a:pt x="885416" y="339089"/>
                </a:lnTo>
                <a:lnTo>
                  <a:pt x="883781" y="337819"/>
                </a:lnTo>
                <a:close/>
              </a:path>
              <a:path w="1858645" h="582929">
                <a:moveTo>
                  <a:pt x="887044" y="339089"/>
                </a:moveTo>
                <a:lnTo>
                  <a:pt x="886411" y="340359"/>
                </a:lnTo>
                <a:lnTo>
                  <a:pt x="888031" y="340359"/>
                </a:lnTo>
                <a:lnTo>
                  <a:pt x="887044" y="339089"/>
                </a:lnTo>
                <a:close/>
              </a:path>
              <a:path w="1858645" h="582929">
                <a:moveTo>
                  <a:pt x="871371" y="312419"/>
                </a:moveTo>
                <a:lnTo>
                  <a:pt x="861880" y="312419"/>
                </a:lnTo>
                <a:lnTo>
                  <a:pt x="863809" y="313689"/>
                </a:lnTo>
                <a:lnTo>
                  <a:pt x="863874" y="314959"/>
                </a:lnTo>
                <a:lnTo>
                  <a:pt x="864777" y="314959"/>
                </a:lnTo>
                <a:lnTo>
                  <a:pt x="871063" y="318769"/>
                </a:lnTo>
                <a:lnTo>
                  <a:pt x="866467" y="320039"/>
                </a:lnTo>
                <a:lnTo>
                  <a:pt x="869092" y="322579"/>
                </a:lnTo>
                <a:lnTo>
                  <a:pt x="868814" y="325119"/>
                </a:lnTo>
                <a:lnTo>
                  <a:pt x="872253" y="327659"/>
                </a:lnTo>
                <a:lnTo>
                  <a:pt x="874029" y="327659"/>
                </a:lnTo>
                <a:lnTo>
                  <a:pt x="876872" y="328929"/>
                </a:lnTo>
                <a:lnTo>
                  <a:pt x="876721" y="332739"/>
                </a:lnTo>
                <a:lnTo>
                  <a:pt x="881209" y="332739"/>
                </a:lnTo>
                <a:lnTo>
                  <a:pt x="884219" y="337819"/>
                </a:lnTo>
                <a:lnTo>
                  <a:pt x="888555" y="339089"/>
                </a:lnTo>
                <a:lnTo>
                  <a:pt x="889147" y="340359"/>
                </a:lnTo>
                <a:lnTo>
                  <a:pt x="890253" y="339089"/>
                </a:lnTo>
                <a:lnTo>
                  <a:pt x="905843" y="339089"/>
                </a:lnTo>
                <a:lnTo>
                  <a:pt x="907741" y="336549"/>
                </a:lnTo>
                <a:lnTo>
                  <a:pt x="902352" y="335279"/>
                </a:lnTo>
                <a:lnTo>
                  <a:pt x="898139" y="334009"/>
                </a:lnTo>
                <a:lnTo>
                  <a:pt x="890523" y="327659"/>
                </a:lnTo>
                <a:lnTo>
                  <a:pt x="889923" y="323849"/>
                </a:lnTo>
                <a:lnTo>
                  <a:pt x="886491" y="321309"/>
                </a:lnTo>
                <a:lnTo>
                  <a:pt x="882359" y="321309"/>
                </a:lnTo>
                <a:lnTo>
                  <a:pt x="881222" y="320039"/>
                </a:lnTo>
                <a:lnTo>
                  <a:pt x="880181" y="318769"/>
                </a:lnTo>
                <a:lnTo>
                  <a:pt x="877550" y="318769"/>
                </a:lnTo>
                <a:lnTo>
                  <a:pt x="873996" y="316229"/>
                </a:lnTo>
                <a:lnTo>
                  <a:pt x="873813" y="314959"/>
                </a:lnTo>
                <a:lnTo>
                  <a:pt x="871371" y="312419"/>
                </a:lnTo>
                <a:close/>
              </a:path>
              <a:path w="1858645" h="582929">
                <a:moveTo>
                  <a:pt x="869003" y="332739"/>
                </a:moveTo>
                <a:lnTo>
                  <a:pt x="840337" y="332739"/>
                </a:lnTo>
                <a:lnTo>
                  <a:pt x="845497" y="335279"/>
                </a:lnTo>
                <a:lnTo>
                  <a:pt x="846242" y="339089"/>
                </a:lnTo>
                <a:lnTo>
                  <a:pt x="850699" y="336549"/>
                </a:lnTo>
                <a:lnTo>
                  <a:pt x="876188" y="336549"/>
                </a:lnTo>
                <a:lnTo>
                  <a:pt x="873307" y="334009"/>
                </a:lnTo>
                <a:lnTo>
                  <a:pt x="870920" y="334009"/>
                </a:lnTo>
                <a:lnTo>
                  <a:pt x="869003" y="332739"/>
                </a:lnTo>
                <a:close/>
              </a:path>
              <a:path w="1858645" h="582929">
                <a:moveTo>
                  <a:pt x="843208" y="335279"/>
                </a:moveTo>
                <a:lnTo>
                  <a:pt x="838527" y="335279"/>
                </a:lnTo>
                <a:lnTo>
                  <a:pt x="843669" y="337819"/>
                </a:lnTo>
                <a:lnTo>
                  <a:pt x="843208" y="335279"/>
                </a:lnTo>
                <a:close/>
              </a:path>
              <a:path w="1858645" h="582929">
                <a:moveTo>
                  <a:pt x="808227" y="334009"/>
                </a:moveTo>
                <a:lnTo>
                  <a:pt x="805629" y="334009"/>
                </a:lnTo>
                <a:lnTo>
                  <a:pt x="807105" y="335279"/>
                </a:lnTo>
                <a:lnTo>
                  <a:pt x="809007" y="336549"/>
                </a:lnTo>
                <a:lnTo>
                  <a:pt x="808532" y="335279"/>
                </a:lnTo>
                <a:lnTo>
                  <a:pt x="808227" y="334009"/>
                </a:lnTo>
                <a:close/>
              </a:path>
              <a:path w="1858645" h="582929">
                <a:moveTo>
                  <a:pt x="838527" y="335279"/>
                </a:moveTo>
                <a:close/>
              </a:path>
              <a:path w="1858645" h="582929">
                <a:moveTo>
                  <a:pt x="842186" y="334375"/>
                </a:moveTo>
                <a:lnTo>
                  <a:pt x="843208" y="335279"/>
                </a:lnTo>
                <a:lnTo>
                  <a:pt x="844021" y="335279"/>
                </a:lnTo>
                <a:lnTo>
                  <a:pt x="842186" y="334375"/>
                </a:lnTo>
                <a:close/>
              </a:path>
              <a:path w="1858645" h="582929">
                <a:moveTo>
                  <a:pt x="836873" y="333769"/>
                </a:moveTo>
                <a:lnTo>
                  <a:pt x="836408" y="334009"/>
                </a:lnTo>
                <a:lnTo>
                  <a:pt x="837136" y="334446"/>
                </a:lnTo>
                <a:lnTo>
                  <a:pt x="836873" y="333769"/>
                </a:lnTo>
                <a:close/>
              </a:path>
              <a:path w="1858645" h="582929">
                <a:moveTo>
                  <a:pt x="840337" y="332739"/>
                </a:moveTo>
                <a:lnTo>
                  <a:pt x="838866" y="332739"/>
                </a:lnTo>
                <a:lnTo>
                  <a:pt x="842186" y="334375"/>
                </a:lnTo>
                <a:lnTo>
                  <a:pt x="840337" y="332739"/>
                </a:lnTo>
                <a:close/>
              </a:path>
              <a:path w="1858645" h="582929">
                <a:moveTo>
                  <a:pt x="801385" y="328929"/>
                </a:moveTo>
                <a:lnTo>
                  <a:pt x="801080" y="330199"/>
                </a:lnTo>
                <a:lnTo>
                  <a:pt x="802817" y="330199"/>
                </a:lnTo>
                <a:lnTo>
                  <a:pt x="803829" y="331469"/>
                </a:lnTo>
                <a:lnTo>
                  <a:pt x="805176" y="332739"/>
                </a:lnTo>
                <a:lnTo>
                  <a:pt x="804341" y="332739"/>
                </a:lnTo>
                <a:lnTo>
                  <a:pt x="804263" y="334009"/>
                </a:lnTo>
                <a:lnTo>
                  <a:pt x="808984" y="334009"/>
                </a:lnTo>
                <a:lnTo>
                  <a:pt x="806946" y="332739"/>
                </a:lnTo>
                <a:lnTo>
                  <a:pt x="804534" y="331469"/>
                </a:lnTo>
                <a:lnTo>
                  <a:pt x="801385" y="328929"/>
                </a:lnTo>
                <a:close/>
              </a:path>
              <a:path w="1858645" h="582929">
                <a:moveTo>
                  <a:pt x="870426" y="331469"/>
                </a:moveTo>
                <a:lnTo>
                  <a:pt x="869956" y="332739"/>
                </a:lnTo>
                <a:lnTo>
                  <a:pt x="870991" y="334009"/>
                </a:lnTo>
                <a:lnTo>
                  <a:pt x="873307" y="334009"/>
                </a:lnTo>
                <a:lnTo>
                  <a:pt x="870426" y="331469"/>
                </a:lnTo>
                <a:close/>
              </a:path>
              <a:path w="1858645" h="582929">
                <a:moveTo>
                  <a:pt x="827821" y="325871"/>
                </a:moveTo>
                <a:lnTo>
                  <a:pt x="827448" y="326389"/>
                </a:lnTo>
                <a:lnTo>
                  <a:pt x="825864" y="326389"/>
                </a:lnTo>
                <a:lnTo>
                  <a:pt x="830861" y="327659"/>
                </a:lnTo>
                <a:lnTo>
                  <a:pt x="830709" y="328929"/>
                </a:lnTo>
                <a:lnTo>
                  <a:pt x="832439" y="328929"/>
                </a:lnTo>
                <a:lnTo>
                  <a:pt x="835979" y="331469"/>
                </a:lnTo>
                <a:lnTo>
                  <a:pt x="836873" y="333769"/>
                </a:lnTo>
                <a:lnTo>
                  <a:pt x="838866" y="332739"/>
                </a:lnTo>
                <a:lnTo>
                  <a:pt x="869003" y="332739"/>
                </a:lnTo>
                <a:lnTo>
                  <a:pt x="865168" y="330199"/>
                </a:lnTo>
                <a:lnTo>
                  <a:pt x="869222" y="327659"/>
                </a:lnTo>
                <a:lnTo>
                  <a:pt x="831940" y="327659"/>
                </a:lnTo>
                <a:lnTo>
                  <a:pt x="827821" y="325871"/>
                </a:lnTo>
                <a:close/>
              </a:path>
              <a:path w="1858645" h="582929">
                <a:moveTo>
                  <a:pt x="831519" y="330199"/>
                </a:moveTo>
                <a:lnTo>
                  <a:pt x="831622" y="332739"/>
                </a:lnTo>
                <a:lnTo>
                  <a:pt x="834997" y="332739"/>
                </a:lnTo>
                <a:lnTo>
                  <a:pt x="834586" y="331469"/>
                </a:lnTo>
                <a:lnTo>
                  <a:pt x="833812" y="331469"/>
                </a:lnTo>
                <a:lnTo>
                  <a:pt x="832387" y="330559"/>
                </a:lnTo>
                <a:lnTo>
                  <a:pt x="831519" y="330199"/>
                </a:lnTo>
                <a:close/>
              </a:path>
              <a:path w="1858645" h="582929">
                <a:moveTo>
                  <a:pt x="832387" y="330559"/>
                </a:moveTo>
                <a:lnTo>
                  <a:pt x="833812" y="331469"/>
                </a:lnTo>
                <a:lnTo>
                  <a:pt x="834586" y="331469"/>
                </a:lnTo>
                <a:lnTo>
                  <a:pt x="832387" y="330559"/>
                </a:lnTo>
                <a:close/>
              </a:path>
              <a:path w="1858645" h="582929">
                <a:moveTo>
                  <a:pt x="831825" y="330199"/>
                </a:moveTo>
                <a:lnTo>
                  <a:pt x="831519" y="330199"/>
                </a:lnTo>
                <a:lnTo>
                  <a:pt x="832387" y="330559"/>
                </a:lnTo>
                <a:lnTo>
                  <a:pt x="831825" y="330199"/>
                </a:lnTo>
                <a:close/>
              </a:path>
              <a:path w="1858645" h="582929">
                <a:moveTo>
                  <a:pt x="842694" y="316229"/>
                </a:moveTo>
                <a:lnTo>
                  <a:pt x="817998" y="316229"/>
                </a:lnTo>
                <a:lnTo>
                  <a:pt x="822874" y="317499"/>
                </a:lnTo>
                <a:lnTo>
                  <a:pt x="821456" y="323849"/>
                </a:lnTo>
                <a:lnTo>
                  <a:pt x="824735" y="327659"/>
                </a:lnTo>
                <a:lnTo>
                  <a:pt x="827851" y="327659"/>
                </a:lnTo>
                <a:lnTo>
                  <a:pt x="825864" y="326389"/>
                </a:lnTo>
                <a:lnTo>
                  <a:pt x="827448" y="326389"/>
                </a:lnTo>
                <a:lnTo>
                  <a:pt x="827456" y="325712"/>
                </a:lnTo>
                <a:lnTo>
                  <a:pt x="826091" y="325119"/>
                </a:lnTo>
                <a:lnTo>
                  <a:pt x="826345" y="325119"/>
                </a:lnTo>
                <a:lnTo>
                  <a:pt x="825179" y="323849"/>
                </a:lnTo>
                <a:lnTo>
                  <a:pt x="825811" y="323849"/>
                </a:lnTo>
                <a:lnTo>
                  <a:pt x="826094" y="322579"/>
                </a:lnTo>
                <a:lnTo>
                  <a:pt x="855547" y="322579"/>
                </a:lnTo>
                <a:lnTo>
                  <a:pt x="853296" y="320039"/>
                </a:lnTo>
                <a:lnTo>
                  <a:pt x="848481" y="320039"/>
                </a:lnTo>
                <a:lnTo>
                  <a:pt x="842694" y="316229"/>
                </a:lnTo>
                <a:close/>
              </a:path>
              <a:path w="1858645" h="582929">
                <a:moveTo>
                  <a:pt x="855547" y="322579"/>
                </a:moveTo>
                <a:lnTo>
                  <a:pt x="830190" y="322579"/>
                </a:lnTo>
                <a:lnTo>
                  <a:pt x="832692" y="325119"/>
                </a:lnTo>
                <a:lnTo>
                  <a:pt x="831940" y="327659"/>
                </a:lnTo>
                <a:lnTo>
                  <a:pt x="860049" y="327659"/>
                </a:lnTo>
                <a:lnTo>
                  <a:pt x="855547" y="322579"/>
                </a:lnTo>
                <a:close/>
              </a:path>
              <a:path w="1858645" h="582929">
                <a:moveTo>
                  <a:pt x="858428" y="321309"/>
                </a:moveTo>
                <a:lnTo>
                  <a:pt x="858290" y="321309"/>
                </a:lnTo>
                <a:lnTo>
                  <a:pt x="861259" y="323849"/>
                </a:lnTo>
                <a:lnTo>
                  <a:pt x="860049" y="327659"/>
                </a:lnTo>
                <a:lnTo>
                  <a:pt x="861374" y="327659"/>
                </a:lnTo>
                <a:lnTo>
                  <a:pt x="861743" y="325119"/>
                </a:lnTo>
                <a:lnTo>
                  <a:pt x="865688" y="325119"/>
                </a:lnTo>
                <a:lnTo>
                  <a:pt x="866590" y="323849"/>
                </a:lnTo>
                <a:lnTo>
                  <a:pt x="864010" y="322579"/>
                </a:lnTo>
                <a:lnTo>
                  <a:pt x="858428" y="321309"/>
                </a:lnTo>
                <a:close/>
              </a:path>
              <a:path w="1858645" h="582929">
                <a:moveTo>
                  <a:pt x="865688" y="325119"/>
                </a:moveTo>
                <a:lnTo>
                  <a:pt x="861743" y="325119"/>
                </a:lnTo>
                <a:lnTo>
                  <a:pt x="863883" y="327659"/>
                </a:lnTo>
                <a:lnTo>
                  <a:pt x="865688" y="325119"/>
                </a:lnTo>
                <a:close/>
              </a:path>
              <a:path w="1858645" h="582929">
                <a:moveTo>
                  <a:pt x="827456" y="325712"/>
                </a:moveTo>
                <a:lnTo>
                  <a:pt x="827448" y="326389"/>
                </a:lnTo>
                <a:lnTo>
                  <a:pt x="827821" y="325871"/>
                </a:lnTo>
                <a:lnTo>
                  <a:pt x="827456" y="325712"/>
                </a:lnTo>
                <a:close/>
              </a:path>
              <a:path w="1858645" h="582929">
                <a:moveTo>
                  <a:pt x="830190" y="322579"/>
                </a:moveTo>
                <a:lnTo>
                  <a:pt x="826094" y="322579"/>
                </a:lnTo>
                <a:lnTo>
                  <a:pt x="827478" y="323849"/>
                </a:lnTo>
                <a:lnTo>
                  <a:pt x="827456" y="325712"/>
                </a:lnTo>
                <a:lnTo>
                  <a:pt x="827821" y="325871"/>
                </a:lnTo>
                <a:lnTo>
                  <a:pt x="830190" y="322579"/>
                </a:lnTo>
                <a:close/>
              </a:path>
              <a:path w="1858645" h="582929">
                <a:moveTo>
                  <a:pt x="817789" y="322579"/>
                </a:moveTo>
                <a:lnTo>
                  <a:pt x="814814" y="323849"/>
                </a:lnTo>
                <a:lnTo>
                  <a:pt x="819526" y="323849"/>
                </a:lnTo>
                <a:lnTo>
                  <a:pt x="817789" y="322579"/>
                </a:lnTo>
                <a:close/>
              </a:path>
              <a:path w="1858645" h="582929">
                <a:moveTo>
                  <a:pt x="857595" y="319071"/>
                </a:moveTo>
                <a:lnTo>
                  <a:pt x="857406" y="320039"/>
                </a:lnTo>
                <a:lnTo>
                  <a:pt x="854493" y="320039"/>
                </a:lnTo>
                <a:lnTo>
                  <a:pt x="857305" y="322579"/>
                </a:lnTo>
                <a:lnTo>
                  <a:pt x="858290" y="321309"/>
                </a:lnTo>
                <a:lnTo>
                  <a:pt x="858428" y="321309"/>
                </a:lnTo>
                <a:lnTo>
                  <a:pt x="857595" y="319071"/>
                </a:lnTo>
                <a:close/>
              </a:path>
              <a:path w="1858645" h="582929">
                <a:moveTo>
                  <a:pt x="856553" y="314224"/>
                </a:moveTo>
                <a:lnTo>
                  <a:pt x="860155" y="318769"/>
                </a:lnTo>
                <a:lnTo>
                  <a:pt x="865667" y="322579"/>
                </a:lnTo>
                <a:lnTo>
                  <a:pt x="865222" y="318769"/>
                </a:lnTo>
                <a:lnTo>
                  <a:pt x="864256" y="318769"/>
                </a:lnTo>
                <a:lnTo>
                  <a:pt x="857833" y="314754"/>
                </a:lnTo>
                <a:lnTo>
                  <a:pt x="856553" y="314224"/>
                </a:lnTo>
                <a:close/>
              </a:path>
              <a:path w="1858645" h="582929">
                <a:moveTo>
                  <a:pt x="849919" y="316229"/>
                </a:moveTo>
                <a:lnTo>
                  <a:pt x="848481" y="320039"/>
                </a:lnTo>
                <a:lnTo>
                  <a:pt x="853296" y="320039"/>
                </a:lnTo>
                <a:lnTo>
                  <a:pt x="849919" y="316229"/>
                </a:lnTo>
                <a:close/>
              </a:path>
              <a:path w="1858645" h="582929">
                <a:moveTo>
                  <a:pt x="854290" y="319856"/>
                </a:moveTo>
                <a:lnTo>
                  <a:pt x="854304" y="320039"/>
                </a:lnTo>
                <a:lnTo>
                  <a:pt x="854493" y="320039"/>
                </a:lnTo>
                <a:lnTo>
                  <a:pt x="854290" y="319856"/>
                </a:lnTo>
                <a:close/>
              </a:path>
              <a:path w="1858645" h="582929">
                <a:moveTo>
                  <a:pt x="852561" y="315599"/>
                </a:moveTo>
                <a:lnTo>
                  <a:pt x="851225" y="316229"/>
                </a:lnTo>
                <a:lnTo>
                  <a:pt x="853173" y="317499"/>
                </a:lnTo>
                <a:lnTo>
                  <a:pt x="851681" y="317499"/>
                </a:lnTo>
                <a:lnTo>
                  <a:pt x="854290" y="319856"/>
                </a:lnTo>
                <a:lnTo>
                  <a:pt x="854012" y="316229"/>
                </a:lnTo>
                <a:lnTo>
                  <a:pt x="853531" y="316229"/>
                </a:lnTo>
                <a:lnTo>
                  <a:pt x="852561" y="315599"/>
                </a:lnTo>
                <a:close/>
              </a:path>
              <a:path w="1858645" h="582929">
                <a:moveTo>
                  <a:pt x="856681" y="316617"/>
                </a:moveTo>
                <a:lnTo>
                  <a:pt x="857595" y="319071"/>
                </a:lnTo>
                <a:lnTo>
                  <a:pt x="857901" y="317499"/>
                </a:lnTo>
                <a:lnTo>
                  <a:pt x="856681" y="316617"/>
                </a:lnTo>
                <a:close/>
              </a:path>
              <a:path w="1858645" h="582929">
                <a:moveTo>
                  <a:pt x="810394" y="314959"/>
                </a:moveTo>
                <a:lnTo>
                  <a:pt x="809137" y="316229"/>
                </a:lnTo>
                <a:lnTo>
                  <a:pt x="813407" y="318769"/>
                </a:lnTo>
                <a:lnTo>
                  <a:pt x="813523" y="318334"/>
                </a:lnTo>
                <a:lnTo>
                  <a:pt x="810394" y="314959"/>
                </a:lnTo>
                <a:close/>
              </a:path>
              <a:path w="1858645" h="582929">
                <a:moveTo>
                  <a:pt x="813893" y="316951"/>
                </a:moveTo>
                <a:lnTo>
                  <a:pt x="813523" y="318334"/>
                </a:lnTo>
                <a:lnTo>
                  <a:pt x="813927" y="318769"/>
                </a:lnTo>
                <a:lnTo>
                  <a:pt x="813893" y="316951"/>
                </a:lnTo>
                <a:close/>
              </a:path>
              <a:path w="1858645" h="582929">
                <a:moveTo>
                  <a:pt x="845568" y="314959"/>
                </a:moveTo>
                <a:lnTo>
                  <a:pt x="814425" y="314959"/>
                </a:lnTo>
                <a:lnTo>
                  <a:pt x="816220" y="318769"/>
                </a:lnTo>
                <a:lnTo>
                  <a:pt x="817993" y="318769"/>
                </a:lnTo>
                <a:lnTo>
                  <a:pt x="815743" y="316229"/>
                </a:lnTo>
                <a:lnTo>
                  <a:pt x="842694" y="316229"/>
                </a:lnTo>
                <a:lnTo>
                  <a:pt x="845568" y="314959"/>
                </a:lnTo>
                <a:close/>
              </a:path>
              <a:path w="1858645" h="582929">
                <a:moveTo>
                  <a:pt x="817556" y="316229"/>
                </a:moveTo>
                <a:lnTo>
                  <a:pt x="815743" y="316229"/>
                </a:lnTo>
                <a:lnTo>
                  <a:pt x="819184" y="318769"/>
                </a:lnTo>
                <a:lnTo>
                  <a:pt x="820425" y="318769"/>
                </a:lnTo>
                <a:lnTo>
                  <a:pt x="819409" y="317499"/>
                </a:lnTo>
                <a:lnTo>
                  <a:pt x="817556" y="316229"/>
                </a:lnTo>
                <a:close/>
              </a:path>
              <a:path w="1858645" h="582929">
                <a:moveTo>
                  <a:pt x="864777" y="314959"/>
                </a:moveTo>
                <a:lnTo>
                  <a:pt x="863034" y="314959"/>
                </a:lnTo>
                <a:lnTo>
                  <a:pt x="864289" y="316229"/>
                </a:lnTo>
                <a:lnTo>
                  <a:pt x="864256" y="318769"/>
                </a:lnTo>
                <a:lnTo>
                  <a:pt x="865222" y="318769"/>
                </a:lnTo>
                <a:lnTo>
                  <a:pt x="864777" y="314959"/>
                </a:lnTo>
                <a:close/>
              </a:path>
              <a:path w="1858645" h="582929">
                <a:moveTo>
                  <a:pt x="878099" y="316229"/>
                </a:moveTo>
                <a:lnTo>
                  <a:pt x="877550" y="318769"/>
                </a:lnTo>
                <a:lnTo>
                  <a:pt x="880181" y="318769"/>
                </a:lnTo>
                <a:lnTo>
                  <a:pt x="878099" y="316229"/>
                </a:lnTo>
                <a:close/>
              </a:path>
              <a:path w="1858645" h="582929">
                <a:moveTo>
                  <a:pt x="799826" y="307339"/>
                </a:moveTo>
                <a:lnTo>
                  <a:pt x="796467" y="312419"/>
                </a:lnTo>
                <a:lnTo>
                  <a:pt x="800519" y="312419"/>
                </a:lnTo>
                <a:lnTo>
                  <a:pt x="809245" y="317499"/>
                </a:lnTo>
                <a:lnTo>
                  <a:pt x="805693" y="313568"/>
                </a:lnTo>
                <a:lnTo>
                  <a:pt x="799826" y="307339"/>
                </a:lnTo>
                <a:close/>
              </a:path>
              <a:path w="1858645" h="582929">
                <a:moveTo>
                  <a:pt x="837512" y="311149"/>
                </a:moveTo>
                <a:lnTo>
                  <a:pt x="840333" y="312419"/>
                </a:lnTo>
                <a:lnTo>
                  <a:pt x="838955" y="313689"/>
                </a:lnTo>
                <a:lnTo>
                  <a:pt x="810195" y="313689"/>
                </a:lnTo>
                <a:lnTo>
                  <a:pt x="813855" y="314959"/>
                </a:lnTo>
                <a:lnTo>
                  <a:pt x="813893" y="316951"/>
                </a:lnTo>
                <a:lnTo>
                  <a:pt x="814425" y="314959"/>
                </a:lnTo>
                <a:lnTo>
                  <a:pt x="845568" y="314959"/>
                </a:lnTo>
                <a:lnTo>
                  <a:pt x="840785" y="312419"/>
                </a:lnTo>
                <a:lnTo>
                  <a:pt x="837512" y="311149"/>
                </a:lnTo>
                <a:close/>
              </a:path>
              <a:path w="1858645" h="582929">
                <a:moveTo>
                  <a:pt x="855119" y="312419"/>
                </a:moveTo>
                <a:lnTo>
                  <a:pt x="852624" y="312419"/>
                </a:lnTo>
                <a:lnTo>
                  <a:pt x="854887" y="313689"/>
                </a:lnTo>
                <a:lnTo>
                  <a:pt x="854541" y="314575"/>
                </a:lnTo>
                <a:lnTo>
                  <a:pt x="854883" y="314959"/>
                </a:lnTo>
                <a:lnTo>
                  <a:pt x="854669" y="315161"/>
                </a:lnTo>
                <a:lnTo>
                  <a:pt x="856681" y="316617"/>
                </a:lnTo>
                <a:lnTo>
                  <a:pt x="855652" y="313851"/>
                </a:lnTo>
                <a:lnTo>
                  <a:pt x="855262" y="313689"/>
                </a:lnTo>
                <a:lnTo>
                  <a:pt x="855546" y="313568"/>
                </a:lnTo>
                <a:lnTo>
                  <a:pt x="855119" y="312419"/>
                </a:lnTo>
                <a:close/>
              </a:path>
              <a:path w="1858645" h="582929">
                <a:moveTo>
                  <a:pt x="853914" y="314959"/>
                </a:moveTo>
                <a:lnTo>
                  <a:pt x="852561" y="315599"/>
                </a:lnTo>
                <a:lnTo>
                  <a:pt x="853531" y="316229"/>
                </a:lnTo>
                <a:lnTo>
                  <a:pt x="853980" y="315808"/>
                </a:lnTo>
                <a:lnTo>
                  <a:pt x="853914" y="314959"/>
                </a:lnTo>
                <a:close/>
              </a:path>
              <a:path w="1858645" h="582929">
                <a:moveTo>
                  <a:pt x="853980" y="315808"/>
                </a:moveTo>
                <a:lnTo>
                  <a:pt x="853531" y="316229"/>
                </a:lnTo>
                <a:lnTo>
                  <a:pt x="854012" y="316229"/>
                </a:lnTo>
                <a:lnTo>
                  <a:pt x="853980" y="315808"/>
                </a:lnTo>
                <a:close/>
              </a:path>
              <a:path w="1858645" h="582929">
                <a:moveTo>
                  <a:pt x="860642" y="313689"/>
                </a:moveTo>
                <a:lnTo>
                  <a:pt x="856129" y="313689"/>
                </a:lnTo>
                <a:lnTo>
                  <a:pt x="857833" y="314754"/>
                </a:lnTo>
                <a:lnTo>
                  <a:pt x="861395" y="316229"/>
                </a:lnTo>
                <a:lnTo>
                  <a:pt x="862425" y="316229"/>
                </a:lnTo>
                <a:lnTo>
                  <a:pt x="860642" y="313689"/>
                </a:lnTo>
                <a:close/>
              </a:path>
              <a:path w="1858645" h="582929">
                <a:moveTo>
                  <a:pt x="854391" y="314959"/>
                </a:moveTo>
                <a:lnTo>
                  <a:pt x="853914" y="314959"/>
                </a:lnTo>
                <a:lnTo>
                  <a:pt x="853980" y="315808"/>
                </a:lnTo>
                <a:lnTo>
                  <a:pt x="854669" y="315161"/>
                </a:lnTo>
                <a:lnTo>
                  <a:pt x="854391" y="314959"/>
                </a:lnTo>
                <a:close/>
              </a:path>
              <a:path w="1858645" h="582929">
                <a:moveTo>
                  <a:pt x="854763" y="311464"/>
                </a:moveTo>
                <a:lnTo>
                  <a:pt x="847670" y="312419"/>
                </a:lnTo>
                <a:lnTo>
                  <a:pt x="852561" y="315599"/>
                </a:lnTo>
                <a:lnTo>
                  <a:pt x="853914" y="314959"/>
                </a:lnTo>
                <a:lnTo>
                  <a:pt x="854391" y="314959"/>
                </a:lnTo>
                <a:lnTo>
                  <a:pt x="854541" y="314575"/>
                </a:lnTo>
                <a:lnTo>
                  <a:pt x="852624" y="312419"/>
                </a:lnTo>
                <a:lnTo>
                  <a:pt x="855119" y="312419"/>
                </a:lnTo>
                <a:lnTo>
                  <a:pt x="854763" y="311464"/>
                </a:lnTo>
                <a:close/>
              </a:path>
              <a:path w="1858645" h="582929">
                <a:moveTo>
                  <a:pt x="854541" y="314575"/>
                </a:moveTo>
                <a:lnTo>
                  <a:pt x="854391" y="314959"/>
                </a:lnTo>
                <a:lnTo>
                  <a:pt x="854669" y="315161"/>
                </a:lnTo>
                <a:lnTo>
                  <a:pt x="854883" y="314959"/>
                </a:lnTo>
                <a:lnTo>
                  <a:pt x="854541" y="314575"/>
                </a:lnTo>
                <a:close/>
              </a:path>
              <a:path w="1858645" h="582929">
                <a:moveTo>
                  <a:pt x="856129" y="313689"/>
                </a:moveTo>
                <a:lnTo>
                  <a:pt x="856553" y="314224"/>
                </a:lnTo>
                <a:lnTo>
                  <a:pt x="857833" y="314754"/>
                </a:lnTo>
                <a:lnTo>
                  <a:pt x="856129" y="313689"/>
                </a:lnTo>
                <a:close/>
              </a:path>
              <a:path w="1858645" h="582929">
                <a:moveTo>
                  <a:pt x="859993" y="307339"/>
                </a:moveTo>
                <a:lnTo>
                  <a:pt x="850576" y="307339"/>
                </a:lnTo>
                <a:lnTo>
                  <a:pt x="857098" y="311149"/>
                </a:lnTo>
                <a:lnTo>
                  <a:pt x="855324" y="311389"/>
                </a:lnTo>
                <a:lnTo>
                  <a:pt x="858246" y="312419"/>
                </a:lnTo>
                <a:lnTo>
                  <a:pt x="855546" y="313568"/>
                </a:lnTo>
                <a:lnTo>
                  <a:pt x="855652" y="313851"/>
                </a:lnTo>
                <a:lnTo>
                  <a:pt x="856553" y="314224"/>
                </a:lnTo>
                <a:lnTo>
                  <a:pt x="856129" y="313689"/>
                </a:lnTo>
                <a:lnTo>
                  <a:pt x="860642" y="313689"/>
                </a:lnTo>
                <a:lnTo>
                  <a:pt x="861880" y="312419"/>
                </a:lnTo>
                <a:lnTo>
                  <a:pt x="871371" y="312419"/>
                </a:lnTo>
                <a:lnTo>
                  <a:pt x="872467" y="311149"/>
                </a:lnTo>
                <a:lnTo>
                  <a:pt x="873671" y="311149"/>
                </a:lnTo>
                <a:lnTo>
                  <a:pt x="873196" y="309879"/>
                </a:lnTo>
                <a:lnTo>
                  <a:pt x="862887" y="309879"/>
                </a:lnTo>
                <a:lnTo>
                  <a:pt x="859993" y="307339"/>
                </a:lnTo>
                <a:close/>
              </a:path>
              <a:path w="1858645" h="582929">
                <a:moveTo>
                  <a:pt x="855546" y="313568"/>
                </a:moveTo>
                <a:lnTo>
                  <a:pt x="855262" y="313689"/>
                </a:lnTo>
                <a:lnTo>
                  <a:pt x="855652" y="313851"/>
                </a:lnTo>
                <a:lnTo>
                  <a:pt x="855546" y="313568"/>
                </a:lnTo>
                <a:close/>
              </a:path>
              <a:path w="1858645" h="582929">
                <a:moveTo>
                  <a:pt x="759236" y="289559"/>
                </a:moveTo>
                <a:lnTo>
                  <a:pt x="759486" y="292099"/>
                </a:lnTo>
                <a:lnTo>
                  <a:pt x="763230" y="293369"/>
                </a:lnTo>
                <a:lnTo>
                  <a:pt x="765051" y="293369"/>
                </a:lnTo>
                <a:lnTo>
                  <a:pt x="766889" y="294639"/>
                </a:lnTo>
                <a:lnTo>
                  <a:pt x="770001" y="294639"/>
                </a:lnTo>
                <a:lnTo>
                  <a:pt x="769932" y="297179"/>
                </a:lnTo>
                <a:lnTo>
                  <a:pt x="772369" y="300989"/>
                </a:lnTo>
                <a:lnTo>
                  <a:pt x="778471" y="303529"/>
                </a:lnTo>
                <a:lnTo>
                  <a:pt x="775751" y="306069"/>
                </a:lnTo>
                <a:lnTo>
                  <a:pt x="772476" y="307339"/>
                </a:lnTo>
                <a:lnTo>
                  <a:pt x="774675" y="307339"/>
                </a:lnTo>
                <a:lnTo>
                  <a:pt x="778173" y="313689"/>
                </a:lnTo>
                <a:lnTo>
                  <a:pt x="776823" y="311149"/>
                </a:lnTo>
                <a:lnTo>
                  <a:pt x="779816" y="309879"/>
                </a:lnTo>
                <a:lnTo>
                  <a:pt x="776199" y="307339"/>
                </a:lnTo>
                <a:lnTo>
                  <a:pt x="777102" y="306069"/>
                </a:lnTo>
                <a:lnTo>
                  <a:pt x="792054" y="306069"/>
                </a:lnTo>
                <a:lnTo>
                  <a:pt x="781274" y="294639"/>
                </a:lnTo>
                <a:lnTo>
                  <a:pt x="777946" y="292099"/>
                </a:lnTo>
                <a:lnTo>
                  <a:pt x="762753" y="292099"/>
                </a:lnTo>
                <a:lnTo>
                  <a:pt x="759236" y="289559"/>
                </a:lnTo>
                <a:close/>
              </a:path>
              <a:path w="1858645" h="582929">
                <a:moveTo>
                  <a:pt x="793648" y="307339"/>
                </a:moveTo>
                <a:lnTo>
                  <a:pt x="780868" y="307339"/>
                </a:lnTo>
                <a:lnTo>
                  <a:pt x="784957" y="309879"/>
                </a:lnTo>
                <a:lnTo>
                  <a:pt x="789273" y="313689"/>
                </a:lnTo>
                <a:lnTo>
                  <a:pt x="790541" y="311149"/>
                </a:lnTo>
                <a:lnTo>
                  <a:pt x="795762" y="311149"/>
                </a:lnTo>
                <a:lnTo>
                  <a:pt x="793648" y="307339"/>
                </a:lnTo>
                <a:close/>
              </a:path>
              <a:path w="1858645" h="582929">
                <a:moveTo>
                  <a:pt x="818650" y="308609"/>
                </a:moveTo>
                <a:lnTo>
                  <a:pt x="816740" y="311149"/>
                </a:lnTo>
                <a:lnTo>
                  <a:pt x="808210" y="311149"/>
                </a:lnTo>
                <a:lnTo>
                  <a:pt x="812120" y="313689"/>
                </a:lnTo>
                <a:lnTo>
                  <a:pt x="823639" y="313689"/>
                </a:lnTo>
                <a:lnTo>
                  <a:pt x="821491" y="311502"/>
                </a:lnTo>
                <a:lnTo>
                  <a:pt x="820144" y="311149"/>
                </a:lnTo>
                <a:lnTo>
                  <a:pt x="819642" y="309619"/>
                </a:lnTo>
                <a:lnTo>
                  <a:pt x="818650" y="308609"/>
                </a:lnTo>
                <a:close/>
              </a:path>
              <a:path w="1858645" h="582929">
                <a:moveTo>
                  <a:pt x="836712" y="307339"/>
                </a:moveTo>
                <a:lnTo>
                  <a:pt x="813706" y="307339"/>
                </a:lnTo>
                <a:lnTo>
                  <a:pt x="819311" y="308609"/>
                </a:lnTo>
                <a:lnTo>
                  <a:pt x="819642" y="309619"/>
                </a:lnTo>
                <a:lnTo>
                  <a:pt x="821491" y="311502"/>
                </a:lnTo>
                <a:lnTo>
                  <a:pt x="824995" y="312419"/>
                </a:lnTo>
                <a:lnTo>
                  <a:pt x="823639" y="313689"/>
                </a:lnTo>
                <a:lnTo>
                  <a:pt x="838955" y="313689"/>
                </a:lnTo>
                <a:lnTo>
                  <a:pt x="834257" y="309879"/>
                </a:lnTo>
                <a:lnTo>
                  <a:pt x="836712" y="307339"/>
                </a:lnTo>
                <a:close/>
              </a:path>
              <a:path w="1858645" h="582929">
                <a:moveTo>
                  <a:pt x="873671" y="311149"/>
                </a:moveTo>
                <a:lnTo>
                  <a:pt x="872467" y="311149"/>
                </a:lnTo>
                <a:lnTo>
                  <a:pt x="874623" y="313689"/>
                </a:lnTo>
                <a:lnTo>
                  <a:pt x="873671" y="311149"/>
                </a:lnTo>
                <a:close/>
              </a:path>
              <a:path w="1858645" h="582929">
                <a:moveTo>
                  <a:pt x="819642" y="309619"/>
                </a:moveTo>
                <a:lnTo>
                  <a:pt x="820144" y="311149"/>
                </a:lnTo>
                <a:lnTo>
                  <a:pt x="821491" y="311502"/>
                </a:lnTo>
                <a:lnTo>
                  <a:pt x="819642" y="309619"/>
                </a:lnTo>
                <a:close/>
              </a:path>
              <a:path w="1858645" h="582929">
                <a:moveTo>
                  <a:pt x="854646" y="311149"/>
                </a:moveTo>
                <a:lnTo>
                  <a:pt x="854763" y="311464"/>
                </a:lnTo>
                <a:lnTo>
                  <a:pt x="855324" y="311389"/>
                </a:lnTo>
                <a:lnTo>
                  <a:pt x="854646" y="311149"/>
                </a:lnTo>
                <a:close/>
              </a:path>
              <a:path w="1858645" h="582929">
                <a:moveTo>
                  <a:pt x="813706" y="307339"/>
                </a:moveTo>
                <a:lnTo>
                  <a:pt x="812793" y="307339"/>
                </a:lnTo>
                <a:lnTo>
                  <a:pt x="810955" y="308609"/>
                </a:lnTo>
                <a:lnTo>
                  <a:pt x="809484" y="308609"/>
                </a:lnTo>
                <a:lnTo>
                  <a:pt x="811597" y="311149"/>
                </a:lnTo>
                <a:lnTo>
                  <a:pt x="816740" y="311149"/>
                </a:lnTo>
                <a:lnTo>
                  <a:pt x="814718" y="308609"/>
                </a:lnTo>
                <a:lnTo>
                  <a:pt x="810955" y="308609"/>
                </a:lnTo>
                <a:lnTo>
                  <a:pt x="810455" y="308237"/>
                </a:lnTo>
                <a:lnTo>
                  <a:pt x="814421" y="308237"/>
                </a:lnTo>
                <a:lnTo>
                  <a:pt x="813706" y="307339"/>
                </a:lnTo>
                <a:close/>
              </a:path>
              <a:path w="1858645" h="582929">
                <a:moveTo>
                  <a:pt x="859757" y="302259"/>
                </a:moveTo>
                <a:lnTo>
                  <a:pt x="838178" y="302259"/>
                </a:lnTo>
                <a:lnTo>
                  <a:pt x="844058" y="303529"/>
                </a:lnTo>
                <a:lnTo>
                  <a:pt x="843499" y="304799"/>
                </a:lnTo>
                <a:lnTo>
                  <a:pt x="837855" y="304799"/>
                </a:lnTo>
                <a:lnTo>
                  <a:pt x="846090" y="308609"/>
                </a:lnTo>
                <a:lnTo>
                  <a:pt x="847831" y="311149"/>
                </a:lnTo>
                <a:lnTo>
                  <a:pt x="850409" y="311149"/>
                </a:lnTo>
                <a:lnTo>
                  <a:pt x="850576" y="307339"/>
                </a:lnTo>
                <a:lnTo>
                  <a:pt x="859993" y="307339"/>
                </a:lnTo>
                <a:lnTo>
                  <a:pt x="855652" y="303529"/>
                </a:lnTo>
                <a:lnTo>
                  <a:pt x="862336" y="303529"/>
                </a:lnTo>
                <a:lnTo>
                  <a:pt x="859757" y="302259"/>
                </a:lnTo>
                <a:close/>
              </a:path>
              <a:path w="1858645" h="582929">
                <a:moveTo>
                  <a:pt x="767033" y="304799"/>
                </a:moveTo>
                <a:lnTo>
                  <a:pt x="769439" y="309879"/>
                </a:lnTo>
                <a:lnTo>
                  <a:pt x="774675" y="307339"/>
                </a:lnTo>
                <a:lnTo>
                  <a:pt x="772476" y="307339"/>
                </a:lnTo>
                <a:lnTo>
                  <a:pt x="767033" y="304799"/>
                </a:lnTo>
                <a:close/>
              </a:path>
              <a:path w="1858645" h="582929">
                <a:moveTo>
                  <a:pt x="797434" y="307339"/>
                </a:moveTo>
                <a:lnTo>
                  <a:pt x="793648" y="307339"/>
                </a:lnTo>
                <a:lnTo>
                  <a:pt x="795456" y="308609"/>
                </a:lnTo>
                <a:lnTo>
                  <a:pt x="797190" y="309879"/>
                </a:lnTo>
                <a:lnTo>
                  <a:pt x="797434" y="307339"/>
                </a:lnTo>
                <a:close/>
              </a:path>
              <a:path w="1858645" h="582929">
                <a:moveTo>
                  <a:pt x="868878" y="307339"/>
                </a:moveTo>
                <a:lnTo>
                  <a:pt x="865046" y="307339"/>
                </a:lnTo>
                <a:lnTo>
                  <a:pt x="862887" y="309879"/>
                </a:lnTo>
                <a:lnTo>
                  <a:pt x="866654" y="309879"/>
                </a:lnTo>
                <a:lnTo>
                  <a:pt x="868878" y="307339"/>
                </a:lnTo>
                <a:close/>
              </a:path>
              <a:path w="1858645" h="582929">
                <a:moveTo>
                  <a:pt x="790955" y="302259"/>
                </a:moveTo>
                <a:lnTo>
                  <a:pt x="792054" y="306069"/>
                </a:lnTo>
                <a:lnTo>
                  <a:pt x="777102" y="306069"/>
                </a:lnTo>
                <a:lnTo>
                  <a:pt x="780568" y="308609"/>
                </a:lnTo>
                <a:lnTo>
                  <a:pt x="780868" y="307339"/>
                </a:lnTo>
                <a:lnTo>
                  <a:pt x="797434" y="307339"/>
                </a:lnTo>
                <a:lnTo>
                  <a:pt x="794094" y="304799"/>
                </a:lnTo>
                <a:lnTo>
                  <a:pt x="790955" y="302259"/>
                </a:lnTo>
                <a:close/>
              </a:path>
              <a:path w="1858645" h="582929">
                <a:moveTo>
                  <a:pt x="812793" y="307339"/>
                </a:moveTo>
                <a:lnTo>
                  <a:pt x="810455" y="308237"/>
                </a:lnTo>
                <a:lnTo>
                  <a:pt x="810955" y="308609"/>
                </a:lnTo>
                <a:lnTo>
                  <a:pt x="812793" y="307339"/>
                </a:lnTo>
                <a:close/>
              </a:path>
              <a:path w="1858645" h="582929">
                <a:moveTo>
                  <a:pt x="804170" y="299719"/>
                </a:moveTo>
                <a:lnTo>
                  <a:pt x="802890" y="300989"/>
                </a:lnTo>
                <a:lnTo>
                  <a:pt x="810093" y="306069"/>
                </a:lnTo>
                <a:lnTo>
                  <a:pt x="807546" y="306069"/>
                </a:lnTo>
                <a:lnTo>
                  <a:pt x="810455" y="308237"/>
                </a:lnTo>
                <a:lnTo>
                  <a:pt x="812793" y="307339"/>
                </a:lnTo>
                <a:lnTo>
                  <a:pt x="836712" y="307339"/>
                </a:lnTo>
                <a:lnTo>
                  <a:pt x="836018" y="306069"/>
                </a:lnTo>
                <a:lnTo>
                  <a:pt x="831237" y="304799"/>
                </a:lnTo>
                <a:lnTo>
                  <a:pt x="810343" y="304799"/>
                </a:lnTo>
                <a:lnTo>
                  <a:pt x="809171" y="303529"/>
                </a:lnTo>
                <a:lnTo>
                  <a:pt x="804170" y="299719"/>
                </a:lnTo>
                <a:close/>
              </a:path>
              <a:path w="1858645" h="582929">
                <a:moveTo>
                  <a:pt x="801606" y="302259"/>
                </a:moveTo>
                <a:lnTo>
                  <a:pt x="806703" y="307339"/>
                </a:lnTo>
                <a:lnTo>
                  <a:pt x="807546" y="306069"/>
                </a:lnTo>
                <a:lnTo>
                  <a:pt x="810093" y="306069"/>
                </a:lnTo>
                <a:lnTo>
                  <a:pt x="801606" y="302259"/>
                </a:lnTo>
                <a:close/>
              </a:path>
              <a:path w="1858645" h="582929">
                <a:moveTo>
                  <a:pt x="862336" y="303529"/>
                </a:moveTo>
                <a:lnTo>
                  <a:pt x="855652" y="303529"/>
                </a:lnTo>
                <a:lnTo>
                  <a:pt x="860510" y="306069"/>
                </a:lnTo>
                <a:lnTo>
                  <a:pt x="862534" y="304799"/>
                </a:lnTo>
                <a:lnTo>
                  <a:pt x="863621" y="304799"/>
                </a:lnTo>
                <a:lnTo>
                  <a:pt x="862336" y="303529"/>
                </a:lnTo>
                <a:close/>
              </a:path>
              <a:path w="1858645" h="582929">
                <a:moveTo>
                  <a:pt x="848377" y="293369"/>
                </a:moveTo>
                <a:lnTo>
                  <a:pt x="797231" y="293369"/>
                </a:lnTo>
                <a:lnTo>
                  <a:pt x="802040" y="298449"/>
                </a:lnTo>
                <a:lnTo>
                  <a:pt x="812660" y="303529"/>
                </a:lnTo>
                <a:lnTo>
                  <a:pt x="810343" y="304799"/>
                </a:lnTo>
                <a:lnTo>
                  <a:pt x="831237" y="304799"/>
                </a:lnTo>
                <a:lnTo>
                  <a:pt x="829198" y="300989"/>
                </a:lnTo>
                <a:lnTo>
                  <a:pt x="824372" y="300989"/>
                </a:lnTo>
                <a:lnTo>
                  <a:pt x="824577" y="300893"/>
                </a:lnTo>
                <a:lnTo>
                  <a:pt x="825327" y="299058"/>
                </a:lnTo>
                <a:lnTo>
                  <a:pt x="820324" y="297179"/>
                </a:lnTo>
                <a:lnTo>
                  <a:pt x="821916" y="295909"/>
                </a:lnTo>
                <a:lnTo>
                  <a:pt x="846096" y="295909"/>
                </a:lnTo>
                <a:lnTo>
                  <a:pt x="848812" y="293559"/>
                </a:lnTo>
                <a:lnTo>
                  <a:pt x="848377" y="293369"/>
                </a:lnTo>
                <a:close/>
              </a:path>
              <a:path w="1858645" h="582929">
                <a:moveTo>
                  <a:pt x="847557" y="297179"/>
                </a:moveTo>
                <a:lnTo>
                  <a:pt x="829312" y="297179"/>
                </a:lnTo>
                <a:lnTo>
                  <a:pt x="835992" y="300989"/>
                </a:lnTo>
                <a:lnTo>
                  <a:pt x="835571" y="300989"/>
                </a:lnTo>
                <a:lnTo>
                  <a:pt x="835315" y="302259"/>
                </a:lnTo>
                <a:lnTo>
                  <a:pt x="837846" y="303529"/>
                </a:lnTo>
                <a:lnTo>
                  <a:pt x="838178" y="302259"/>
                </a:lnTo>
                <a:lnTo>
                  <a:pt x="859757" y="302259"/>
                </a:lnTo>
                <a:lnTo>
                  <a:pt x="852021" y="298449"/>
                </a:lnTo>
                <a:lnTo>
                  <a:pt x="849017" y="298449"/>
                </a:lnTo>
                <a:lnTo>
                  <a:pt x="847557" y="297179"/>
                </a:lnTo>
                <a:close/>
              </a:path>
              <a:path w="1858645" h="582929">
                <a:moveTo>
                  <a:pt x="846096" y="295909"/>
                </a:moveTo>
                <a:lnTo>
                  <a:pt x="821916" y="295909"/>
                </a:lnTo>
                <a:lnTo>
                  <a:pt x="826094" y="297179"/>
                </a:lnTo>
                <a:lnTo>
                  <a:pt x="825327" y="299058"/>
                </a:lnTo>
                <a:lnTo>
                  <a:pt x="827087" y="299719"/>
                </a:lnTo>
                <a:lnTo>
                  <a:pt x="824577" y="300893"/>
                </a:lnTo>
                <a:lnTo>
                  <a:pt x="827109" y="300989"/>
                </a:lnTo>
                <a:lnTo>
                  <a:pt x="827308" y="297179"/>
                </a:lnTo>
                <a:lnTo>
                  <a:pt x="847557" y="297179"/>
                </a:lnTo>
                <a:lnTo>
                  <a:pt x="846096" y="295909"/>
                </a:lnTo>
                <a:close/>
              </a:path>
              <a:path w="1858645" h="582929">
                <a:moveTo>
                  <a:pt x="825327" y="299058"/>
                </a:moveTo>
                <a:lnTo>
                  <a:pt x="824577" y="300893"/>
                </a:lnTo>
                <a:lnTo>
                  <a:pt x="827087" y="299719"/>
                </a:lnTo>
                <a:lnTo>
                  <a:pt x="825327" y="299058"/>
                </a:lnTo>
                <a:close/>
              </a:path>
              <a:path w="1858645" h="582929">
                <a:moveTo>
                  <a:pt x="763931" y="293369"/>
                </a:moveTo>
                <a:lnTo>
                  <a:pt x="763696" y="294639"/>
                </a:lnTo>
                <a:lnTo>
                  <a:pt x="769268" y="299719"/>
                </a:lnTo>
                <a:lnTo>
                  <a:pt x="768565" y="297179"/>
                </a:lnTo>
                <a:lnTo>
                  <a:pt x="768579" y="295909"/>
                </a:lnTo>
                <a:lnTo>
                  <a:pt x="770001" y="294639"/>
                </a:lnTo>
                <a:lnTo>
                  <a:pt x="766889" y="294639"/>
                </a:lnTo>
                <a:lnTo>
                  <a:pt x="763931" y="293369"/>
                </a:lnTo>
                <a:close/>
              </a:path>
              <a:path w="1858645" h="582929">
                <a:moveTo>
                  <a:pt x="811636" y="288289"/>
                </a:moveTo>
                <a:lnTo>
                  <a:pt x="784851" y="288289"/>
                </a:lnTo>
                <a:lnTo>
                  <a:pt x="786916" y="289559"/>
                </a:lnTo>
                <a:lnTo>
                  <a:pt x="786845" y="290829"/>
                </a:lnTo>
                <a:lnTo>
                  <a:pt x="788922" y="290829"/>
                </a:lnTo>
                <a:lnTo>
                  <a:pt x="791165" y="293369"/>
                </a:lnTo>
                <a:lnTo>
                  <a:pt x="793258" y="295909"/>
                </a:lnTo>
                <a:lnTo>
                  <a:pt x="791028" y="295909"/>
                </a:lnTo>
                <a:lnTo>
                  <a:pt x="792234" y="297179"/>
                </a:lnTo>
                <a:lnTo>
                  <a:pt x="795792" y="297179"/>
                </a:lnTo>
                <a:lnTo>
                  <a:pt x="800789" y="298449"/>
                </a:lnTo>
                <a:lnTo>
                  <a:pt x="797231" y="293369"/>
                </a:lnTo>
                <a:lnTo>
                  <a:pt x="848377" y="293369"/>
                </a:lnTo>
                <a:lnTo>
                  <a:pt x="845465" y="292099"/>
                </a:lnTo>
                <a:lnTo>
                  <a:pt x="818108" y="292099"/>
                </a:lnTo>
                <a:lnTo>
                  <a:pt x="812572" y="289559"/>
                </a:lnTo>
                <a:lnTo>
                  <a:pt x="811636" y="288289"/>
                </a:lnTo>
                <a:close/>
              </a:path>
              <a:path w="1858645" h="582929">
                <a:moveTo>
                  <a:pt x="849333" y="293787"/>
                </a:moveTo>
                <a:lnTo>
                  <a:pt x="851791" y="297179"/>
                </a:lnTo>
                <a:lnTo>
                  <a:pt x="851289" y="294639"/>
                </a:lnTo>
                <a:lnTo>
                  <a:pt x="849333" y="293787"/>
                </a:lnTo>
                <a:close/>
              </a:path>
              <a:path w="1858645" h="582929">
                <a:moveTo>
                  <a:pt x="849031" y="293369"/>
                </a:moveTo>
                <a:lnTo>
                  <a:pt x="848812" y="293559"/>
                </a:lnTo>
                <a:lnTo>
                  <a:pt x="849333" y="293787"/>
                </a:lnTo>
                <a:lnTo>
                  <a:pt x="849031" y="293369"/>
                </a:lnTo>
                <a:close/>
              </a:path>
              <a:path w="1858645" h="582929">
                <a:moveTo>
                  <a:pt x="766435" y="283209"/>
                </a:moveTo>
                <a:lnTo>
                  <a:pt x="751480" y="283209"/>
                </a:lnTo>
                <a:lnTo>
                  <a:pt x="754622" y="285749"/>
                </a:lnTo>
                <a:lnTo>
                  <a:pt x="752922" y="287019"/>
                </a:lnTo>
                <a:lnTo>
                  <a:pt x="753035" y="289559"/>
                </a:lnTo>
                <a:lnTo>
                  <a:pt x="757589" y="292099"/>
                </a:lnTo>
                <a:lnTo>
                  <a:pt x="757111" y="285749"/>
                </a:lnTo>
                <a:lnTo>
                  <a:pt x="769671" y="285749"/>
                </a:lnTo>
                <a:lnTo>
                  <a:pt x="766435" y="283209"/>
                </a:lnTo>
                <a:close/>
              </a:path>
              <a:path w="1858645" h="582929">
                <a:moveTo>
                  <a:pt x="769671" y="285749"/>
                </a:moveTo>
                <a:lnTo>
                  <a:pt x="757111" y="285749"/>
                </a:lnTo>
                <a:lnTo>
                  <a:pt x="763987" y="292099"/>
                </a:lnTo>
                <a:lnTo>
                  <a:pt x="777946" y="292099"/>
                </a:lnTo>
                <a:lnTo>
                  <a:pt x="771289" y="287019"/>
                </a:lnTo>
                <a:lnTo>
                  <a:pt x="770623" y="287019"/>
                </a:lnTo>
                <a:lnTo>
                  <a:pt x="770351" y="286284"/>
                </a:lnTo>
                <a:lnTo>
                  <a:pt x="769671" y="285749"/>
                </a:lnTo>
                <a:close/>
              </a:path>
              <a:path w="1858645" h="582929">
                <a:moveTo>
                  <a:pt x="834345" y="281939"/>
                </a:moveTo>
                <a:lnTo>
                  <a:pt x="820780" y="281939"/>
                </a:lnTo>
                <a:lnTo>
                  <a:pt x="824001" y="285749"/>
                </a:lnTo>
                <a:lnTo>
                  <a:pt x="824790" y="288149"/>
                </a:lnTo>
                <a:lnTo>
                  <a:pt x="824894" y="288414"/>
                </a:lnTo>
                <a:lnTo>
                  <a:pt x="826006" y="290829"/>
                </a:lnTo>
                <a:lnTo>
                  <a:pt x="818361" y="290829"/>
                </a:lnTo>
                <a:lnTo>
                  <a:pt x="818108" y="292099"/>
                </a:lnTo>
                <a:lnTo>
                  <a:pt x="845465" y="292099"/>
                </a:lnTo>
                <a:lnTo>
                  <a:pt x="839640" y="289559"/>
                </a:lnTo>
                <a:lnTo>
                  <a:pt x="840427" y="285749"/>
                </a:lnTo>
                <a:lnTo>
                  <a:pt x="838084" y="284479"/>
                </a:lnTo>
                <a:lnTo>
                  <a:pt x="836148" y="284479"/>
                </a:lnTo>
                <a:lnTo>
                  <a:pt x="833807" y="283209"/>
                </a:lnTo>
                <a:lnTo>
                  <a:pt x="834345" y="281939"/>
                </a:lnTo>
                <a:close/>
              </a:path>
              <a:path w="1858645" h="582929">
                <a:moveTo>
                  <a:pt x="808278" y="284479"/>
                </a:moveTo>
                <a:lnTo>
                  <a:pt x="779927" y="284479"/>
                </a:lnTo>
                <a:lnTo>
                  <a:pt x="785069" y="287019"/>
                </a:lnTo>
                <a:lnTo>
                  <a:pt x="781098" y="288149"/>
                </a:lnTo>
                <a:lnTo>
                  <a:pt x="781331" y="288879"/>
                </a:lnTo>
                <a:lnTo>
                  <a:pt x="783742" y="290829"/>
                </a:lnTo>
                <a:lnTo>
                  <a:pt x="784684" y="290829"/>
                </a:lnTo>
                <a:lnTo>
                  <a:pt x="784851" y="288289"/>
                </a:lnTo>
                <a:lnTo>
                  <a:pt x="811636" y="288289"/>
                </a:lnTo>
                <a:lnTo>
                  <a:pt x="810700" y="287019"/>
                </a:lnTo>
                <a:lnTo>
                  <a:pt x="808278" y="284479"/>
                </a:lnTo>
                <a:close/>
              </a:path>
              <a:path w="1858645" h="582929">
                <a:moveTo>
                  <a:pt x="817171" y="287175"/>
                </a:moveTo>
                <a:lnTo>
                  <a:pt x="813316" y="288289"/>
                </a:lnTo>
                <a:lnTo>
                  <a:pt x="816728" y="290829"/>
                </a:lnTo>
                <a:lnTo>
                  <a:pt x="820840" y="290829"/>
                </a:lnTo>
                <a:lnTo>
                  <a:pt x="818855" y="288414"/>
                </a:lnTo>
                <a:lnTo>
                  <a:pt x="817171" y="287175"/>
                </a:lnTo>
                <a:close/>
              </a:path>
              <a:path w="1858645" h="582929">
                <a:moveTo>
                  <a:pt x="820128" y="287019"/>
                </a:moveTo>
                <a:lnTo>
                  <a:pt x="817709" y="287019"/>
                </a:lnTo>
                <a:lnTo>
                  <a:pt x="818855" y="288414"/>
                </a:lnTo>
                <a:lnTo>
                  <a:pt x="820412" y="289559"/>
                </a:lnTo>
                <a:lnTo>
                  <a:pt x="820840" y="290829"/>
                </a:lnTo>
                <a:lnTo>
                  <a:pt x="826006" y="290829"/>
                </a:lnTo>
                <a:lnTo>
                  <a:pt x="822795" y="288289"/>
                </a:lnTo>
                <a:lnTo>
                  <a:pt x="822206" y="288289"/>
                </a:lnTo>
                <a:lnTo>
                  <a:pt x="820128" y="287019"/>
                </a:lnTo>
                <a:close/>
              </a:path>
              <a:path w="1858645" h="582929">
                <a:moveTo>
                  <a:pt x="805856" y="281939"/>
                </a:moveTo>
                <a:lnTo>
                  <a:pt x="771152" y="281939"/>
                </a:lnTo>
                <a:lnTo>
                  <a:pt x="777035" y="287019"/>
                </a:lnTo>
                <a:lnTo>
                  <a:pt x="781549" y="289559"/>
                </a:lnTo>
                <a:lnTo>
                  <a:pt x="781331" y="288879"/>
                </a:lnTo>
                <a:lnTo>
                  <a:pt x="780602" y="288289"/>
                </a:lnTo>
                <a:lnTo>
                  <a:pt x="781098" y="288149"/>
                </a:lnTo>
                <a:lnTo>
                  <a:pt x="779927" y="284479"/>
                </a:lnTo>
                <a:lnTo>
                  <a:pt x="808278" y="284479"/>
                </a:lnTo>
                <a:lnTo>
                  <a:pt x="805856" y="281939"/>
                </a:lnTo>
                <a:close/>
              </a:path>
              <a:path w="1858645" h="582929">
                <a:moveTo>
                  <a:pt x="781098" y="288149"/>
                </a:moveTo>
                <a:lnTo>
                  <a:pt x="780602" y="288289"/>
                </a:lnTo>
                <a:lnTo>
                  <a:pt x="781331" y="288879"/>
                </a:lnTo>
                <a:lnTo>
                  <a:pt x="781098" y="288149"/>
                </a:lnTo>
                <a:close/>
              </a:path>
              <a:path w="1858645" h="582929">
                <a:moveTo>
                  <a:pt x="817709" y="287019"/>
                </a:moveTo>
                <a:lnTo>
                  <a:pt x="817171" y="287175"/>
                </a:lnTo>
                <a:lnTo>
                  <a:pt x="818855" y="288414"/>
                </a:lnTo>
                <a:lnTo>
                  <a:pt x="817709" y="287019"/>
                </a:lnTo>
                <a:close/>
              </a:path>
              <a:path w="1858645" h="582929">
                <a:moveTo>
                  <a:pt x="827025" y="275589"/>
                </a:moveTo>
                <a:lnTo>
                  <a:pt x="807142" y="275589"/>
                </a:lnTo>
                <a:lnTo>
                  <a:pt x="814061" y="276859"/>
                </a:lnTo>
                <a:lnTo>
                  <a:pt x="812713" y="278129"/>
                </a:lnTo>
                <a:lnTo>
                  <a:pt x="814122" y="280669"/>
                </a:lnTo>
                <a:lnTo>
                  <a:pt x="817738" y="284078"/>
                </a:lnTo>
                <a:lnTo>
                  <a:pt x="818791" y="284479"/>
                </a:lnTo>
                <a:lnTo>
                  <a:pt x="818569" y="284861"/>
                </a:lnTo>
                <a:lnTo>
                  <a:pt x="822206" y="288289"/>
                </a:lnTo>
                <a:lnTo>
                  <a:pt x="822795" y="288289"/>
                </a:lnTo>
                <a:lnTo>
                  <a:pt x="821189" y="287019"/>
                </a:lnTo>
                <a:lnTo>
                  <a:pt x="819793" y="284479"/>
                </a:lnTo>
                <a:lnTo>
                  <a:pt x="820780" y="281939"/>
                </a:lnTo>
                <a:lnTo>
                  <a:pt x="834345" y="281939"/>
                </a:lnTo>
                <a:lnTo>
                  <a:pt x="832589" y="279399"/>
                </a:lnTo>
                <a:lnTo>
                  <a:pt x="827025" y="275589"/>
                </a:lnTo>
                <a:close/>
              </a:path>
              <a:path w="1858645" h="582929">
                <a:moveTo>
                  <a:pt x="818164" y="284479"/>
                </a:moveTo>
                <a:lnTo>
                  <a:pt x="814710" y="284479"/>
                </a:lnTo>
                <a:lnTo>
                  <a:pt x="816960" y="287019"/>
                </a:lnTo>
                <a:lnTo>
                  <a:pt x="817171" y="287175"/>
                </a:lnTo>
                <a:lnTo>
                  <a:pt x="817709" y="287019"/>
                </a:lnTo>
                <a:lnTo>
                  <a:pt x="820128" y="287019"/>
                </a:lnTo>
                <a:lnTo>
                  <a:pt x="818050" y="285749"/>
                </a:lnTo>
                <a:lnTo>
                  <a:pt x="818569" y="284861"/>
                </a:lnTo>
                <a:lnTo>
                  <a:pt x="818164" y="284479"/>
                </a:lnTo>
                <a:close/>
              </a:path>
              <a:path w="1858645" h="582929">
                <a:moveTo>
                  <a:pt x="737977" y="278129"/>
                </a:moveTo>
                <a:lnTo>
                  <a:pt x="738675" y="281939"/>
                </a:lnTo>
                <a:lnTo>
                  <a:pt x="737351" y="281939"/>
                </a:lnTo>
                <a:lnTo>
                  <a:pt x="739722" y="283209"/>
                </a:lnTo>
                <a:lnTo>
                  <a:pt x="741078" y="284479"/>
                </a:lnTo>
                <a:lnTo>
                  <a:pt x="740956" y="285749"/>
                </a:lnTo>
                <a:lnTo>
                  <a:pt x="743643" y="287019"/>
                </a:lnTo>
                <a:lnTo>
                  <a:pt x="739813" y="281935"/>
                </a:lnTo>
                <a:lnTo>
                  <a:pt x="740876" y="280669"/>
                </a:lnTo>
                <a:lnTo>
                  <a:pt x="737977" y="278129"/>
                </a:lnTo>
                <a:close/>
              </a:path>
              <a:path w="1858645" h="582929">
                <a:moveTo>
                  <a:pt x="770351" y="286284"/>
                </a:moveTo>
                <a:lnTo>
                  <a:pt x="770623" y="287019"/>
                </a:lnTo>
                <a:lnTo>
                  <a:pt x="770986" y="286782"/>
                </a:lnTo>
                <a:lnTo>
                  <a:pt x="770351" y="286284"/>
                </a:lnTo>
                <a:close/>
              </a:path>
              <a:path w="1858645" h="582929">
                <a:moveTo>
                  <a:pt x="770986" y="286782"/>
                </a:moveTo>
                <a:lnTo>
                  <a:pt x="770623" y="287019"/>
                </a:lnTo>
                <a:lnTo>
                  <a:pt x="771289" y="287019"/>
                </a:lnTo>
                <a:lnTo>
                  <a:pt x="770986" y="286782"/>
                </a:lnTo>
                <a:close/>
              </a:path>
              <a:path w="1858645" h="582929">
                <a:moveTo>
                  <a:pt x="812124" y="281939"/>
                </a:moveTo>
                <a:lnTo>
                  <a:pt x="811509" y="283209"/>
                </a:lnTo>
                <a:lnTo>
                  <a:pt x="813687" y="284479"/>
                </a:lnTo>
                <a:lnTo>
                  <a:pt x="811439" y="285749"/>
                </a:lnTo>
                <a:lnTo>
                  <a:pt x="814740" y="287019"/>
                </a:lnTo>
                <a:lnTo>
                  <a:pt x="815494" y="287019"/>
                </a:lnTo>
                <a:lnTo>
                  <a:pt x="815047" y="285749"/>
                </a:lnTo>
                <a:lnTo>
                  <a:pt x="814710" y="284479"/>
                </a:lnTo>
                <a:lnTo>
                  <a:pt x="818164" y="284479"/>
                </a:lnTo>
                <a:lnTo>
                  <a:pt x="817738" y="284078"/>
                </a:lnTo>
                <a:lnTo>
                  <a:pt x="812124" y="281939"/>
                </a:lnTo>
                <a:close/>
              </a:path>
              <a:path w="1858645" h="582929">
                <a:moveTo>
                  <a:pt x="771152" y="281939"/>
                </a:moveTo>
                <a:lnTo>
                  <a:pt x="768748" y="281939"/>
                </a:lnTo>
                <a:lnTo>
                  <a:pt x="770351" y="286284"/>
                </a:lnTo>
                <a:lnTo>
                  <a:pt x="770986" y="286782"/>
                </a:lnTo>
                <a:lnTo>
                  <a:pt x="772561" y="285749"/>
                </a:lnTo>
                <a:lnTo>
                  <a:pt x="772923" y="284479"/>
                </a:lnTo>
                <a:lnTo>
                  <a:pt x="770987" y="283209"/>
                </a:lnTo>
                <a:lnTo>
                  <a:pt x="771152" y="281939"/>
                </a:lnTo>
                <a:close/>
              </a:path>
              <a:path w="1858645" h="582929">
                <a:moveTo>
                  <a:pt x="817738" y="284078"/>
                </a:moveTo>
                <a:lnTo>
                  <a:pt x="818569" y="284861"/>
                </a:lnTo>
                <a:lnTo>
                  <a:pt x="818791" y="284479"/>
                </a:lnTo>
                <a:lnTo>
                  <a:pt x="817738" y="284078"/>
                </a:lnTo>
                <a:close/>
              </a:path>
              <a:path w="1858645" h="582929">
                <a:moveTo>
                  <a:pt x="756038" y="273049"/>
                </a:moveTo>
                <a:lnTo>
                  <a:pt x="761314" y="278129"/>
                </a:lnTo>
                <a:lnTo>
                  <a:pt x="760468" y="279399"/>
                </a:lnTo>
                <a:lnTo>
                  <a:pt x="741542" y="279399"/>
                </a:lnTo>
                <a:lnTo>
                  <a:pt x="743728" y="281939"/>
                </a:lnTo>
                <a:lnTo>
                  <a:pt x="747610" y="284479"/>
                </a:lnTo>
                <a:lnTo>
                  <a:pt x="749209" y="283209"/>
                </a:lnTo>
                <a:lnTo>
                  <a:pt x="766435" y="283209"/>
                </a:lnTo>
                <a:lnTo>
                  <a:pt x="763200" y="280669"/>
                </a:lnTo>
                <a:lnTo>
                  <a:pt x="766453" y="280669"/>
                </a:lnTo>
                <a:lnTo>
                  <a:pt x="765666" y="278129"/>
                </a:lnTo>
                <a:lnTo>
                  <a:pt x="803207" y="278129"/>
                </a:lnTo>
                <a:lnTo>
                  <a:pt x="801851" y="276525"/>
                </a:lnTo>
                <a:lnTo>
                  <a:pt x="800615" y="275589"/>
                </a:lnTo>
                <a:lnTo>
                  <a:pt x="759228" y="275589"/>
                </a:lnTo>
                <a:lnTo>
                  <a:pt x="757236" y="273683"/>
                </a:lnTo>
                <a:lnTo>
                  <a:pt x="756038" y="273049"/>
                </a:lnTo>
                <a:close/>
              </a:path>
              <a:path w="1858645" h="582929">
                <a:moveTo>
                  <a:pt x="766453" y="280669"/>
                </a:moveTo>
                <a:lnTo>
                  <a:pt x="763200" y="280669"/>
                </a:lnTo>
                <a:lnTo>
                  <a:pt x="765131" y="281939"/>
                </a:lnTo>
                <a:lnTo>
                  <a:pt x="768748" y="281939"/>
                </a:lnTo>
                <a:lnTo>
                  <a:pt x="766453" y="280669"/>
                </a:lnTo>
                <a:close/>
              </a:path>
              <a:path w="1858645" h="582929">
                <a:moveTo>
                  <a:pt x="768747" y="281935"/>
                </a:moveTo>
                <a:close/>
              </a:path>
              <a:path w="1858645" h="582929">
                <a:moveTo>
                  <a:pt x="797314" y="278129"/>
                </a:moveTo>
                <a:lnTo>
                  <a:pt x="765666" y="278129"/>
                </a:lnTo>
                <a:lnTo>
                  <a:pt x="768280" y="279399"/>
                </a:lnTo>
                <a:lnTo>
                  <a:pt x="768756" y="281939"/>
                </a:lnTo>
                <a:lnTo>
                  <a:pt x="812960" y="281939"/>
                </a:lnTo>
                <a:lnTo>
                  <a:pt x="811796" y="280669"/>
                </a:lnTo>
                <a:lnTo>
                  <a:pt x="804160" y="280669"/>
                </a:lnTo>
                <a:lnTo>
                  <a:pt x="797314" y="278129"/>
                </a:lnTo>
                <a:close/>
              </a:path>
              <a:path w="1858645" h="582929">
                <a:moveTo>
                  <a:pt x="820038" y="270509"/>
                </a:moveTo>
                <a:lnTo>
                  <a:pt x="802732" y="270509"/>
                </a:lnTo>
                <a:lnTo>
                  <a:pt x="809317" y="278129"/>
                </a:lnTo>
                <a:lnTo>
                  <a:pt x="804160" y="280669"/>
                </a:lnTo>
                <a:lnTo>
                  <a:pt x="811796" y="280669"/>
                </a:lnTo>
                <a:lnTo>
                  <a:pt x="807142" y="275589"/>
                </a:lnTo>
                <a:lnTo>
                  <a:pt x="827025" y="275589"/>
                </a:lnTo>
                <a:lnTo>
                  <a:pt x="822367" y="271779"/>
                </a:lnTo>
                <a:lnTo>
                  <a:pt x="820038" y="270509"/>
                </a:lnTo>
                <a:close/>
              </a:path>
              <a:path w="1858645" h="582929">
                <a:moveTo>
                  <a:pt x="757357" y="274319"/>
                </a:moveTo>
                <a:lnTo>
                  <a:pt x="740333" y="274319"/>
                </a:lnTo>
                <a:lnTo>
                  <a:pt x="742245" y="276859"/>
                </a:lnTo>
                <a:lnTo>
                  <a:pt x="743188" y="276859"/>
                </a:lnTo>
                <a:lnTo>
                  <a:pt x="745930" y="279399"/>
                </a:lnTo>
                <a:lnTo>
                  <a:pt x="760468" y="279399"/>
                </a:lnTo>
                <a:lnTo>
                  <a:pt x="756235" y="275589"/>
                </a:lnTo>
                <a:lnTo>
                  <a:pt x="758676" y="275589"/>
                </a:lnTo>
                <a:lnTo>
                  <a:pt x="757357" y="274319"/>
                </a:lnTo>
                <a:close/>
              </a:path>
              <a:path w="1858645" h="582929">
                <a:moveTo>
                  <a:pt x="798911" y="273049"/>
                </a:moveTo>
                <a:lnTo>
                  <a:pt x="801851" y="276525"/>
                </a:lnTo>
                <a:lnTo>
                  <a:pt x="802292" y="276859"/>
                </a:lnTo>
                <a:lnTo>
                  <a:pt x="799833" y="273526"/>
                </a:lnTo>
                <a:lnTo>
                  <a:pt x="798911" y="273049"/>
                </a:lnTo>
                <a:close/>
              </a:path>
              <a:path w="1858645" h="582929">
                <a:moveTo>
                  <a:pt x="719132" y="266699"/>
                </a:moveTo>
                <a:lnTo>
                  <a:pt x="717433" y="269239"/>
                </a:lnTo>
                <a:lnTo>
                  <a:pt x="721800" y="270509"/>
                </a:lnTo>
                <a:lnTo>
                  <a:pt x="727546" y="273049"/>
                </a:lnTo>
                <a:lnTo>
                  <a:pt x="731184" y="275589"/>
                </a:lnTo>
                <a:lnTo>
                  <a:pt x="732755" y="275589"/>
                </a:lnTo>
                <a:lnTo>
                  <a:pt x="731380" y="274319"/>
                </a:lnTo>
                <a:lnTo>
                  <a:pt x="731559" y="273049"/>
                </a:lnTo>
                <a:lnTo>
                  <a:pt x="728092" y="271779"/>
                </a:lnTo>
                <a:lnTo>
                  <a:pt x="725314" y="271779"/>
                </a:lnTo>
                <a:lnTo>
                  <a:pt x="719132" y="266699"/>
                </a:lnTo>
                <a:close/>
              </a:path>
              <a:path w="1858645" h="582929">
                <a:moveTo>
                  <a:pt x="783281" y="260349"/>
                </a:moveTo>
                <a:lnTo>
                  <a:pt x="724317" y="260349"/>
                </a:lnTo>
                <a:lnTo>
                  <a:pt x="722302" y="265429"/>
                </a:lnTo>
                <a:lnTo>
                  <a:pt x="729738" y="265429"/>
                </a:lnTo>
                <a:lnTo>
                  <a:pt x="732513" y="270509"/>
                </a:lnTo>
                <a:lnTo>
                  <a:pt x="732087" y="271779"/>
                </a:lnTo>
                <a:lnTo>
                  <a:pt x="733480" y="271779"/>
                </a:lnTo>
                <a:lnTo>
                  <a:pt x="736563" y="273049"/>
                </a:lnTo>
                <a:lnTo>
                  <a:pt x="736297" y="274319"/>
                </a:lnTo>
                <a:lnTo>
                  <a:pt x="738122" y="275589"/>
                </a:lnTo>
                <a:lnTo>
                  <a:pt x="739711" y="275589"/>
                </a:lnTo>
                <a:lnTo>
                  <a:pt x="740333" y="274319"/>
                </a:lnTo>
                <a:lnTo>
                  <a:pt x="757357" y="274319"/>
                </a:lnTo>
                <a:lnTo>
                  <a:pt x="756038" y="273049"/>
                </a:lnTo>
                <a:lnTo>
                  <a:pt x="756575" y="273049"/>
                </a:lnTo>
                <a:lnTo>
                  <a:pt x="753921" y="270509"/>
                </a:lnTo>
                <a:lnTo>
                  <a:pt x="796023" y="270509"/>
                </a:lnTo>
                <a:lnTo>
                  <a:pt x="795404" y="269239"/>
                </a:lnTo>
                <a:lnTo>
                  <a:pt x="788189" y="269239"/>
                </a:lnTo>
                <a:lnTo>
                  <a:pt x="789369" y="269012"/>
                </a:lnTo>
                <a:lnTo>
                  <a:pt x="789594" y="267969"/>
                </a:lnTo>
                <a:lnTo>
                  <a:pt x="788141" y="267969"/>
                </a:lnTo>
                <a:lnTo>
                  <a:pt x="786638" y="266699"/>
                </a:lnTo>
                <a:lnTo>
                  <a:pt x="788760" y="266699"/>
                </a:lnTo>
                <a:lnTo>
                  <a:pt x="782791" y="262889"/>
                </a:lnTo>
                <a:lnTo>
                  <a:pt x="786797" y="262889"/>
                </a:lnTo>
                <a:lnTo>
                  <a:pt x="783281" y="260349"/>
                </a:lnTo>
                <a:close/>
              </a:path>
              <a:path w="1858645" h="582929">
                <a:moveTo>
                  <a:pt x="757236" y="273683"/>
                </a:moveTo>
                <a:lnTo>
                  <a:pt x="759228" y="275589"/>
                </a:lnTo>
                <a:lnTo>
                  <a:pt x="760844" y="275589"/>
                </a:lnTo>
                <a:lnTo>
                  <a:pt x="758441" y="274319"/>
                </a:lnTo>
                <a:lnTo>
                  <a:pt x="758188" y="274319"/>
                </a:lnTo>
                <a:lnTo>
                  <a:pt x="757236" y="273683"/>
                </a:lnTo>
                <a:close/>
              </a:path>
              <a:path w="1858645" h="582929">
                <a:moveTo>
                  <a:pt x="796023" y="270509"/>
                </a:moveTo>
                <a:lnTo>
                  <a:pt x="753921" y="270509"/>
                </a:lnTo>
                <a:lnTo>
                  <a:pt x="758427" y="273049"/>
                </a:lnTo>
                <a:lnTo>
                  <a:pt x="758211" y="274198"/>
                </a:lnTo>
                <a:lnTo>
                  <a:pt x="758441" y="274319"/>
                </a:lnTo>
                <a:lnTo>
                  <a:pt x="761085" y="274319"/>
                </a:lnTo>
                <a:lnTo>
                  <a:pt x="760844" y="275589"/>
                </a:lnTo>
                <a:lnTo>
                  <a:pt x="800615" y="275589"/>
                </a:lnTo>
                <a:lnTo>
                  <a:pt x="797262" y="273049"/>
                </a:lnTo>
                <a:lnTo>
                  <a:pt x="796023" y="270509"/>
                </a:lnTo>
                <a:close/>
              </a:path>
              <a:path w="1858645" h="582929">
                <a:moveTo>
                  <a:pt x="796824" y="269447"/>
                </a:moveTo>
                <a:lnTo>
                  <a:pt x="799833" y="273526"/>
                </a:lnTo>
                <a:lnTo>
                  <a:pt x="803827" y="275589"/>
                </a:lnTo>
                <a:lnTo>
                  <a:pt x="804439" y="274319"/>
                </a:lnTo>
                <a:lnTo>
                  <a:pt x="801777" y="273049"/>
                </a:lnTo>
                <a:lnTo>
                  <a:pt x="801829" y="271779"/>
                </a:lnTo>
                <a:lnTo>
                  <a:pt x="800011" y="271779"/>
                </a:lnTo>
                <a:lnTo>
                  <a:pt x="796824" y="269447"/>
                </a:lnTo>
                <a:close/>
              </a:path>
              <a:path w="1858645" h="582929">
                <a:moveTo>
                  <a:pt x="758211" y="274198"/>
                </a:moveTo>
                <a:lnTo>
                  <a:pt x="758441" y="274319"/>
                </a:lnTo>
                <a:lnTo>
                  <a:pt x="758211" y="274198"/>
                </a:lnTo>
                <a:close/>
              </a:path>
              <a:path w="1858645" h="582929">
                <a:moveTo>
                  <a:pt x="756575" y="273049"/>
                </a:moveTo>
                <a:lnTo>
                  <a:pt x="756038" y="273049"/>
                </a:lnTo>
                <a:lnTo>
                  <a:pt x="757236" y="273683"/>
                </a:lnTo>
                <a:lnTo>
                  <a:pt x="756575" y="273049"/>
                </a:lnTo>
                <a:close/>
              </a:path>
              <a:path w="1858645" h="582929">
                <a:moveTo>
                  <a:pt x="815798" y="266699"/>
                </a:moveTo>
                <a:lnTo>
                  <a:pt x="796886" y="266699"/>
                </a:lnTo>
                <a:lnTo>
                  <a:pt x="798393" y="267969"/>
                </a:lnTo>
                <a:lnTo>
                  <a:pt x="798148" y="269239"/>
                </a:lnTo>
                <a:lnTo>
                  <a:pt x="797160" y="269239"/>
                </a:lnTo>
                <a:lnTo>
                  <a:pt x="800011" y="271779"/>
                </a:lnTo>
                <a:lnTo>
                  <a:pt x="801829" y="271779"/>
                </a:lnTo>
                <a:lnTo>
                  <a:pt x="803006" y="273049"/>
                </a:lnTo>
                <a:lnTo>
                  <a:pt x="802014" y="271779"/>
                </a:lnTo>
                <a:lnTo>
                  <a:pt x="802732" y="270509"/>
                </a:lnTo>
                <a:lnTo>
                  <a:pt x="820038" y="270509"/>
                </a:lnTo>
                <a:lnTo>
                  <a:pt x="817709" y="269239"/>
                </a:lnTo>
                <a:lnTo>
                  <a:pt x="815798" y="266699"/>
                </a:lnTo>
                <a:close/>
              </a:path>
              <a:path w="1858645" h="582929">
                <a:moveTo>
                  <a:pt x="795735" y="267969"/>
                </a:moveTo>
                <a:lnTo>
                  <a:pt x="796824" y="269447"/>
                </a:lnTo>
                <a:lnTo>
                  <a:pt x="800011" y="271779"/>
                </a:lnTo>
                <a:lnTo>
                  <a:pt x="795735" y="267969"/>
                </a:lnTo>
                <a:close/>
              </a:path>
              <a:path w="1858645" h="582929">
                <a:moveTo>
                  <a:pt x="796671" y="269239"/>
                </a:moveTo>
                <a:lnTo>
                  <a:pt x="796541" y="269239"/>
                </a:lnTo>
                <a:lnTo>
                  <a:pt x="796824" y="269447"/>
                </a:lnTo>
                <a:lnTo>
                  <a:pt x="796671" y="269239"/>
                </a:lnTo>
                <a:close/>
              </a:path>
              <a:path w="1858645" h="582929">
                <a:moveTo>
                  <a:pt x="729738" y="265429"/>
                </a:moveTo>
                <a:lnTo>
                  <a:pt x="724292" y="265429"/>
                </a:lnTo>
                <a:lnTo>
                  <a:pt x="726691" y="266699"/>
                </a:lnTo>
                <a:lnTo>
                  <a:pt x="729679" y="269239"/>
                </a:lnTo>
                <a:lnTo>
                  <a:pt x="729879" y="267969"/>
                </a:lnTo>
                <a:lnTo>
                  <a:pt x="727264" y="266699"/>
                </a:lnTo>
                <a:lnTo>
                  <a:pt x="727816" y="266699"/>
                </a:lnTo>
                <a:lnTo>
                  <a:pt x="729738" y="265429"/>
                </a:lnTo>
                <a:close/>
              </a:path>
              <a:path w="1858645" h="582929">
                <a:moveTo>
                  <a:pt x="789369" y="269012"/>
                </a:moveTo>
                <a:lnTo>
                  <a:pt x="788189" y="269239"/>
                </a:lnTo>
                <a:lnTo>
                  <a:pt x="789320" y="269239"/>
                </a:lnTo>
                <a:lnTo>
                  <a:pt x="789369" y="269012"/>
                </a:lnTo>
                <a:close/>
              </a:path>
              <a:path w="1858645" h="582929">
                <a:moveTo>
                  <a:pt x="791340" y="268633"/>
                </a:moveTo>
                <a:lnTo>
                  <a:pt x="789369" y="269012"/>
                </a:lnTo>
                <a:lnTo>
                  <a:pt x="789320" y="269239"/>
                </a:lnTo>
                <a:lnTo>
                  <a:pt x="792740" y="269239"/>
                </a:lnTo>
                <a:lnTo>
                  <a:pt x="791340" y="268633"/>
                </a:lnTo>
                <a:close/>
              </a:path>
              <a:path w="1858645" h="582929">
                <a:moveTo>
                  <a:pt x="791685" y="268566"/>
                </a:moveTo>
                <a:lnTo>
                  <a:pt x="791340" y="268633"/>
                </a:lnTo>
                <a:lnTo>
                  <a:pt x="792740" y="269239"/>
                </a:lnTo>
                <a:lnTo>
                  <a:pt x="791685" y="268566"/>
                </a:lnTo>
                <a:close/>
              </a:path>
              <a:path w="1858645" h="582929">
                <a:moveTo>
                  <a:pt x="794030" y="268115"/>
                </a:moveTo>
                <a:lnTo>
                  <a:pt x="791685" y="268566"/>
                </a:lnTo>
                <a:lnTo>
                  <a:pt x="792740" y="269239"/>
                </a:lnTo>
                <a:lnTo>
                  <a:pt x="795404" y="269239"/>
                </a:lnTo>
                <a:lnTo>
                  <a:pt x="795304" y="269035"/>
                </a:lnTo>
                <a:lnTo>
                  <a:pt x="794030" y="268115"/>
                </a:lnTo>
                <a:close/>
              </a:path>
              <a:path w="1858645" h="582929">
                <a:moveTo>
                  <a:pt x="795081" y="268578"/>
                </a:moveTo>
                <a:lnTo>
                  <a:pt x="795304" y="269035"/>
                </a:lnTo>
                <a:lnTo>
                  <a:pt x="795587" y="269239"/>
                </a:lnTo>
                <a:lnTo>
                  <a:pt x="796541" y="269239"/>
                </a:lnTo>
                <a:lnTo>
                  <a:pt x="795081" y="268578"/>
                </a:lnTo>
                <a:close/>
              </a:path>
              <a:path w="1858645" h="582929">
                <a:moveTo>
                  <a:pt x="788760" y="266699"/>
                </a:moveTo>
                <a:lnTo>
                  <a:pt x="788402" y="266699"/>
                </a:lnTo>
                <a:lnTo>
                  <a:pt x="789445" y="267811"/>
                </a:lnTo>
                <a:lnTo>
                  <a:pt x="791340" y="268633"/>
                </a:lnTo>
                <a:lnTo>
                  <a:pt x="791685" y="268566"/>
                </a:lnTo>
                <a:lnTo>
                  <a:pt x="788760" y="266699"/>
                </a:lnTo>
                <a:close/>
              </a:path>
              <a:path w="1858645" h="582929">
                <a:moveTo>
                  <a:pt x="794785" y="267969"/>
                </a:moveTo>
                <a:lnTo>
                  <a:pt x="794051" y="268111"/>
                </a:lnTo>
                <a:lnTo>
                  <a:pt x="795081" y="268578"/>
                </a:lnTo>
                <a:lnTo>
                  <a:pt x="794785" y="267969"/>
                </a:lnTo>
                <a:close/>
              </a:path>
              <a:path w="1858645" h="582929">
                <a:moveTo>
                  <a:pt x="786797" y="262889"/>
                </a:moveTo>
                <a:lnTo>
                  <a:pt x="785009" y="262889"/>
                </a:lnTo>
                <a:lnTo>
                  <a:pt x="790936" y="266699"/>
                </a:lnTo>
                <a:lnTo>
                  <a:pt x="793981" y="268079"/>
                </a:lnTo>
                <a:lnTo>
                  <a:pt x="786797" y="262889"/>
                </a:lnTo>
                <a:close/>
              </a:path>
              <a:path w="1858645" h="582929">
                <a:moveTo>
                  <a:pt x="788277" y="267305"/>
                </a:moveTo>
                <a:lnTo>
                  <a:pt x="788141" y="267969"/>
                </a:lnTo>
                <a:lnTo>
                  <a:pt x="789594" y="267969"/>
                </a:lnTo>
                <a:lnTo>
                  <a:pt x="789445" y="267811"/>
                </a:lnTo>
                <a:lnTo>
                  <a:pt x="788277" y="267305"/>
                </a:lnTo>
                <a:close/>
              </a:path>
              <a:path w="1858645" h="582929">
                <a:moveTo>
                  <a:pt x="796160" y="264159"/>
                </a:moveTo>
                <a:lnTo>
                  <a:pt x="794914" y="266699"/>
                </a:lnTo>
                <a:lnTo>
                  <a:pt x="796625" y="267969"/>
                </a:lnTo>
                <a:lnTo>
                  <a:pt x="796886" y="266699"/>
                </a:lnTo>
                <a:lnTo>
                  <a:pt x="815798" y="266699"/>
                </a:lnTo>
                <a:lnTo>
                  <a:pt x="815170" y="265429"/>
                </a:lnTo>
                <a:lnTo>
                  <a:pt x="797961" y="265429"/>
                </a:lnTo>
                <a:lnTo>
                  <a:pt x="796160" y="264159"/>
                </a:lnTo>
                <a:close/>
              </a:path>
              <a:path w="1858645" h="582929">
                <a:moveTo>
                  <a:pt x="788402" y="266699"/>
                </a:moveTo>
                <a:lnTo>
                  <a:pt x="788277" y="267305"/>
                </a:lnTo>
                <a:lnTo>
                  <a:pt x="789445" y="267811"/>
                </a:lnTo>
                <a:lnTo>
                  <a:pt x="788402" y="266699"/>
                </a:lnTo>
                <a:close/>
              </a:path>
              <a:path w="1858645" h="582929">
                <a:moveTo>
                  <a:pt x="788402" y="266699"/>
                </a:moveTo>
                <a:lnTo>
                  <a:pt x="786881" y="266699"/>
                </a:lnTo>
                <a:lnTo>
                  <a:pt x="788277" y="267305"/>
                </a:lnTo>
                <a:lnTo>
                  <a:pt x="788402" y="266699"/>
                </a:lnTo>
                <a:close/>
              </a:path>
              <a:path w="1858645" h="582929">
                <a:moveTo>
                  <a:pt x="770823" y="252729"/>
                </a:moveTo>
                <a:lnTo>
                  <a:pt x="706932" y="252729"/>
                </a:lnTo>
                <a:lnTo>
                  <a:pt x="711873" y="254000"/>
                </a:lnTo>
                <a:lnTo>
                  <a:pt x="716827" y="260349"/>
                </a:lnTo>
                <a:lnTo>
                  <a:pt x="783281" y="260349"/>
                </a:lnTo>
                <a:lnTo>
                  <a:pt x="788181" y="261619"/>
                </a:lnTo>
                <a:lnTo>
                  <a:pt x="791604" y="265429"/>
                </a:lnTo>
                <a:lnTo>
                  <a:pt x="791414" y="264159"/>
                </a:lnTo>
                <a:lnTo>
                  <a:pt x="790461" y="261619"/>
                </a:lnTo>
                <a:lnTo>
                  <a:pt x="803486" y="261619"/>
                </a:lnTo>
                <a:lnTo>
                  <a:pt x="802441" y="260349"/>
                </a:lnTo>
                <a:lnTo>
                  <a:pt x="802732" y="259079"/>
                </a:lnTo>
                <a:lnTo>
                  <a:pt x="803524" y="257809"/>
                </a:lnTo>
                <a:lnTo>
                  <a:pt x="772173" y="257809"/>
                </a:lnTo>
                <a:lnTo>
                  <a:pt x="772764" y="256539"/>
                </a:lnTo>
                <a:lnTo>
                  <a:pt x="775385" y="256539"/>
                </a:lnTo>
                <a:lnTo>
                  <a:pt x="770823" y="252729"/>
                </a:lnTo>
                <a:close/>
              </a:path>
              <a:path w="1858645" h="582929">
                <a:moveTo>
                  <a:pt x="797203" y="261619"/>
                </a:moveTo>
                <a:lnTo>
                  <a:pt x="790461" y="261619"/>
                </a:lnTo>
                <a:lnTo>
                  <a:pt x="794475" y="265429"/>
                </a:lnTo>
                <a:lnTo>
                  <a:pt x="797203" y="261619"/>
                </a:lnTo>
                <a:close/>
              </a:path>
              <a:path w="1858645" h="582929">
                <a:moveTo>
                  <a:pt x="803486" y="261619"/>
                </a:moveTo>
                <a:lnTo>
                  <a:pt x="797203" y="261619"/>
                </a:lnTo>
                <a:lnTo>
                  <a:pt x="797961" y="265429"/>
                </a:lnTo>
                <a:lnTo>
                  <a:pt x="815170" y="265429"/>
                </a:lnTo>
                <a:lnTo>
                  <a:pt x="813915" y="262889"/>
                </a:lnTo>
                <a:lnTo>
                  <a:pt x="804531" y="262889"/>
                </a:lnTo>
                <a:lnTo>
                  <a:pt x="803486" y="261619"/>
                </a:lnTo>
                <a:close/>
              </a:path>
              <a:path w="1858645" h="582929">
                <a:moveTo>
                  <a:pt x="814608" y="261619"/>
                </a:moveTo>
                <a:lnTo>
                  <a:pt x="807284" y="261619"/>
                </a:lnTo>
                <a:lnTo>
                  <a:pt x="804531" y="262889"/>
                </a:lnTo>
                <a:lnTo>
                  <a:pt x="813915" y="262889"/>
                </a:lnTo>
                <a:lnTo>
                  <a:pt x="816748" y="264159"/>
                </a:lnTo>
                <a:lnTo>
                  <a:pt x="814608" y="261619"/>
                </a:lnTo>
                <a:close/>
              </a:path>
              <a:path w="1858645" h="582929">
                <a:moveTo>
                  <a:pt x="709585" y="259079"/>
                </a:moveTo>
                <a:lnTo>
                  <a:pt x="706207" y="259079"/>
                </a:lnTo>
                <a:lnTo>
                  <a:pt x="710309" y="261619"/>
                </a:lnTo>
                <a:lnTo>
                  <a:pt x="712643" y="261619"/>
                </a:lnTo>
                <a:lnTo>
                  <a:pt x="712859" y="260349"/>
                </a:lnTo>
                <a:lnTo>
                  <a:pt x="711147" y="260349"/>
                </a:lnTo>
                <a:lnTo>
                  <a:pt x="709585" y="259079"/>
                </a:lnTo>
                <a:close/>
              </a:path>
              <a:path w="1858645" h="582929">
                <a:moveTo>
                  <a:pt x="704860" y="255333"/>
                </a:moveTo>
                <a:lnTo>
                  <a:pt x="703378" y="257809"/>
                </a:lnTo>
                <a:lnTo>
                  <a:pt x="705323" y="260349"/>
                </a:lnTo>
                <a:lnTo>
                  <a:pt x="706207" y="259079"/>
                </a:lnTo>
                <a:lnTo>
                  <a:pt x="709585" y="259079"/>
                </a:lnTo>
                <a:lnTo>
                  <a:pt x="705111" y="255443"/>
                </a:lnTo>
                <a:lnTo>
                  <a:pt x="704860" y="255333"/>
                </a:lnTo>
                <a:close/>
              </a:path>
              <a:path w="1858645" h="582929">
                <a:moveTo>
                  <a:pt x="708733" y="255269"/>
                </a:moveTo>
                <a:lnTo>
                  <a:pt x="704898" y="255269"/>
                </a:lnTo>
                <a:lnTo>
                  <a:pt x="705111" y="255443"/>
                </a:lnTo>
                <a:lnTo>
                  <a:pt x="710533" y="257809"/>
                </a:lnTo>
                <a:lnTo>
                  <a:pt x="708733" y="255269"/>
                </a:lnTo>
                <a:close/>
              </a:path>
              <a:path w="1858645" h="582929">
                <a:moveTo>
                  <a:pt x="775669" y="256539"/>
                </a:moveTo>
                <a:lnTo>
                  <a:pt x="772173" y="257809"/>
                </a:lnTo>
                <a:lnTo>
                  <a:pt x="777350" y="257809"/>
                </a:lnTo>
                <a:lnTo>
                  <a:pt x="775669" y="256539"/>
                </a:lnTo>
                <a:close/>
              </a:path>
              <a:path w="1858645" h="582929">
                <a:moveTo>
                  <a:pt x="787785" y="245109"/>
                </a:moveTo>
                <a:lnTo>
                  <a:pt x="767811" y="245109"/>
                </a:lnTo>
                <a:lnTo>
                  <a:pt x="767859" y="246813"/>
                </a:lnTo>
                <a:lnTo>
                  <a:pt x="768179" y="247649"/>
                </a:lnTo>
                <a:lnTo>
                  <a:pt x="772755" y="248919"/>
                </a:lnTo>
                <a:lnTo>
                  <a:pt x="773037" y="250189"/>
                </a:lnTo>
                <a:lnTo>
                  <a:pt x="776805" y="252729"/>
                </a:lnTo>
                <a:lnTo>
                  <a:pt x="772344" y="253999"/>
                </a:lnTo>
                <a:lnTo>
                  <a:pt x="777224" y="255269"/>
                </a:lnTo>
                <a:lnTo>
                  <a:pt x="777350" y="257809"/>
                </a:lnTo>
                <a:lnTo>
                  <a:pt x="803524" y="257809"/>
                </a:lnTo>
                <a:lnTo>
                  <a:pt x="804316" y="256539"/>
                </a:lnTo>
                <a:lnTo>
                  <a:pt x="799466" y="253999"/>
                </a:lnTo>
                <a:lnTo>
                  <a:pt x="798065" y="251459"/>
                </a:lnTo>
                <a:lnTo>
                  <a:pt x="796463" y="250189"/>
                </a:lnTo>
                <a:lnTo>
                  <a:pt x="791571" y="250189"/>
                </a:lnTo>
                <a:lnTo>
                  <a:pt x="789736" y="248919"/>
                </a:lnTo>
                <a:lnTo>
                  <a:pt x="791549" y="247649"/>
                </a:lnTo>
                <a:lnTo>
                  <a:pt x="787785" y="245109"/>
                </a:lnTo>
                <a:close/>
              </a:path>
              <a:path w="1858645" h="582929">
                <a:moveTo>
                  <a:pt x="704898" y="255269"/>
                </a:moveTo>
                <a:lnTo>
                  <a:pt x="705111" y="255443"/>
                </a:lnTo>
                <a:lnTo>
                  <a:pt x="704898" y="255269"/>
                </a:lnTo>
                <a:close/>
              </a:path>
              <a:path w="1858645" h="582929">
                <a:moveTo>
                  <a:pt x="702595" y="252729"/>
                </a:moveTo>
                <a:lnTo>
                  <a:pt x="704714" y="255269"/>
                </a:lnTo>
                <a:lnTo>
                  <a:pt x="704860" y="255333"/>
                </a:lnTo>
                <a:lnTo>
                  <a:pt x="708733" y="255269"/>
                </a:lnTo>
                <a:lnTo>
                  <a:pt x="707832" y="253999"/>
                </a:lnTo>
                <a:lnTo>
                  <a:pt x="706573" y="253999"/>
                </a:lnTo>
                <a:lnTo>
                  <a:pt x="702595" y="252729"/>
                </a:lnTo>
                <a:close/>
              </a:path>
              <a:path w="1858645" h="582929">
                <a:moveTo>
                  <a:pt x="762673" y="246379"/>
                </a:moveTo>
                <a:lnTo>
                  <a:pt x="702744" y="246379"/>
                </a:lnTo>
                <a:lnTo>
                  <a:pt x="706509" y="251459"/>
                </a:lnTo>
                <a:lnTo>
                  <a:pt x="707198" y="251459"/>
                </a:lnTo>
                <a:lnTo>
                  <a:pt x="706574" y="253999"/>
                </a:lnTo>
                <a:lnTo>
                  <a:pt x="707832" y="253999"/>
                </a:lnTo>
                <a:lnTo>
                  <a:pt x="706932" y="252729"/>
                </a:lnTo>
                <a:lnTo>
                  <a:pt x="770823" y="252729"/>
                </a:lnTo>
                <a:lnTo>
                  <a:pt x="767782" y="250189"/>
                </a:lnTo>
                <a:lnTo>
                  <a:pt x="764129" y="250189"/>
                </a:lnTo>
                <a:lnTo>
                  <a:pt x="763972" y="248919"/>
                </a:lnTo>
                <a:lnTo>
                  <a:pt x="763616" y="247649"/>
                </a:lnTo>
                <a:lnTo>
                  <a:pt x="762673" y="246379"/>
                </a:lnTo>
                <a:close/>
              </a:path>
              <a:path w="1858645" h="582929">
                <a:moveTo>
                  <a:pt x="702744" y="246379"/>
                </a:moveTo>
                <a:lnTo>
                  <a:pt x="698691" y="246379"/>
                </a:lnTo>
                <a:lnTo>
                  <a:pt x="700280" y="247649"/>
                </a:lnTo>
                <a:lnTo>
                  <a:pt x="698684" y="250189"/>
                </a:lnTo>
                <a:lnTo>
                  <a:pt x="703496" y="251459"/>
                </a:lnTo>
                <a:lnTo>
                  <a:pt x="703673" y="250189"/>
                </a:lnTo>
                <a:lnTo>
                  <a:pt x="701047" y="248919"/>
                </a:lnTo>
                <a:lnTo>
                  <a:pt x="701575" y="247649"/>
                </a:lnTo>
                <a:lnTo>
                  <a:pt x="702744" y="246379"/>
                </a:lnTo>
                <a:close/>
              </a:path>
              <a:path w="1858645" h="582929">
                <a:moveTo>
                  <a:pt x="767926" y="249177"/>
                </a:moveTo>
                <a:lnTo>
                  <a:pt x="767955" y="250189"/>
                </a:lnTo>
                <a:lnTo>
                  <a:pt x="768856" y="250189"/>
                </a:lnTo>
                <a:lnTo>
                  <a:pt x="770916" y="251459"/>
                </a:lnTo>
                <a:lnTo>
                  <a:pt x="772040" y="250189"/>
                </a:lnTo>
                <a:lnTo>
                  <a:pt x="767926" y="249177"/>
                </a:lnTo>
                <a:close/>
              </a:path>
              <a:path w="1858645" h="582929">
                <a:moveTo>
                  <a:pt x="766262" y="248919"/>
                </a:moveTo>
                <a:lnTo>
                  <a:pt x="764129" y="250189"/>
                </a:lnTo>
                <a:lnTo>
                  <a:pt x="767782" y="250189"/>
                </a:lnTo>
                <a:lnTo>
                  <a:pt x="766262" y="248919"/>
                </a:lnTo>
                <a:close/>
              </a:path>
              <a:path w="1858645" h="582929">
                <a:moveTo>
                  <a:pt x="794862" y="248919"/>
                </a:moveTo>
                <a:lnTo>
                  <a:pt x="792349" y="248919"/>
                </a:lnTo>
                <a:lnTo>
                  <a:pt x="791571" y="250189"/>
                </a:lnTo>
                <a:lnTo>
                  <a:pt x="796463" y="250189"/>
                </a:lnTo>
                <a:lnTo>
                  <a:pt x="794862" y="248919"/>
                </a:lnTo>
                <a:close/>
              </a:path>
              <a:path w="1858645" h="582929">
                <a:moveTo>
                  <a:pt x="767232" y="245174"/>
                </a:moveTo>
                <a:lnTo>
                  <a:pt x="766765" y="245226"/>
                </a:lnTo>
                <a:lnTo>
                  <a:pt x="766880" y="248919"/>
                </a:lnTo>
                <a:lnTo>
                  <a:pt x="767926" y="249177"/>
                </a:lnTo>
                <a:lnTo>
                  <a:pt x="767859" y="246813"/>
                </a:lnTo>
                <a:lnTo>
                  <a:pt x="767232" y="245174"/>
                </a:lnTo>
                <a:close/>
              </a:path>
              <a:path w="1858645" h="582929">
                <a:moveTo>
                  <a:pt x="684833" y="239921"/>
                </a:moveTo>
                <a:lnTo>
                  <a:pt x="683036" y="242569"/>
                </a:lnTo>
                <a:lnTo>
                  <a:pt x="693930" y="247649"/>
                </a:lnTo>
                <a:lnTo>
                  <a:pt x="695236" y="246379"/>
                </a:lnTo>
                <a:lnTo>
                  <a:pt x="756409" y="246379"/>
                </a:lnTo>
                <a:lnTo>
                  <a:pt x="766765" y="245226"/>
                </a:lnTo>
                <a:lnTo>
                  <a:pt x="758874" y="245109"/>
                </a:lnTo>
                <a:lnTo>
                  <a:pt x="755610" y="243839"/>
                </a:lnTo>
                <a:lnTo>
                  <a:pt x="751423" y="240029"/>
                </a:lnTo>
                <a:lnTo>
                  <a:pt x="685029" y="240029"/>
                </a:lnTo>
                <a:lnTo>
                  <a:pt x="684833" y="239921"/>
                </a:lnTo>
                <a:close/>
              </a:path>
              <a:path w="1858645" h="582929">
                <a:moveTo>
                  <a:pt x="698691" y="246379"/>
                </a:moveTo>
                <a:lnTo>
                  <a:pt x="695236" y="246379"/>
                </a:lnTo>
                <a:lnTo>
                  <a:pt x="697967" y="247649"/>
                </a:lnTo>
                <a:lnTo>
                  <a:pt x="698691" y="246379"/>
                </a:lnTo>
                <a:close/>
              </a:path>
              <a:path w="1858645" h="582929">
                <a:moveTo>
                  <a:pt x="779116" y="238759"/>
                </a:moveTo>
                <a:lnTo>
                  <a:pt x="757064" y="238759"/>
                </a:lnTo>
                <a:lnTo>
                  <a:pt x="758715" y="240029"/>
                </a:lnTo>
                <a:lnTo>
                  <a:pt x="758017" y="241299"/>
                </a:lnTo>
                <a:lnTo>
                  <a:pt x="763159" y="243839"/>
                </a:lnTo>
                <a:lnTo>
                  <a:pt x="766721" y="243839"/>
                </a:lnTo>
                <a:lnTo>
                  <a:pt x="767232" y="245174"/>
                </a:lnTo>
                <a:lnTo>
                  <a:pt x="767811" y="245109"/>
                </a:lnTo>
                <a:lnTo>
                  <a:pt x="787785" y="245109"/>
                </a:lnTo>
                <a:lnTo>
                  <a:pt x="782140" y="241299"/>
                </a:lnTo>
                <a:lnTo>
                  <a:pt x="779116" y="238759"/>
                </a:lnTo>
                <a:close/>
              </a:path>
              <a:path w="1858645" h="582929">
                <a:moveTo>
                  <a:pt x="766721" y="243839"/>
                </a:moveTo>
                <a:lnTo>
                  <a:pt x="759830" y="243839"/>
                </a:lnTo>
                <a:lnTo>
                  <a:pt x="758874" y="245109"/>
                </a:lnTo>
                <a:lnTo>
                  <a:pt x="766761" y="245109"/>
                </a:lnTo>
                <a:lnTo>
                  <a:pt x="766721" y="243839"/>
                </a:lnTo>
                <a:close/>
              </a:path>
              <a:path w="1858645" h="582929">
                <a:moveTo>
                  <a:pt x="760819" y="224789"/>
                </a:moveTo>
                <a:lnTo>
                  <a:pt x="734766" y="224789"/>
                </a:lnTo>
                <a:lnTo>
                  <a:pt x="737591" y="227329"/>
                </a:lnTo>
                <a:lnTo>
                  <a:pt x="738346" y="228599"/>
                </a:lnTo>
                <a:lnTo>
                  <a:pt x="746290" y="234949"/>
                </a:lnTo>
                <a:lnTo>
                  <a:pt x="682031" y="234949"/>
                </a:lnTo>
                <a:lnTo>
                  <a:pt x="685622" y="238759"/>
                </a:lnTo>
                <a:lnTo>
                  <a:pt x="684880" y="239852"/>
                </a:lnTo>
                <a:lnTo>
                  <a:pt x="685029" y="240029"/>
                </a:lnTo>
                <a:lnTo>
                  <a:pt x="751423" y="240029"/>
                </a:lnTo>
                <a:lnTo>
                  <a:pt x="754998" y="241299"/>
                </a:lnTo>
                <a:lnTo>
                  <a:pt x="754774" y="242569"/>
                </a:lnTo>
                <a:lnTo>
                  <a:pt x="756086" y="243839"/>
                </a:lnTo>
                <a:lnTo>
                  <a:pt x="758991" y="242569"/>
                </a:lnTo>
                <a:lnTo>
                  <a:pt x="754914" y="240029"/>
                </a:lnTo>
                <a:lnTo>
                  <a:pt x="754882" y="238759"/>
                </a:lnTo>
                <a:lnTo>
                  <a:pt x="779116" y="238759"/>
                </a:lnTo>
                <a:lnTo>
                  <a:pt x="773067" y="233679"/>
                </a:lnTo>
                <a:lnTo>
                  <a:pt x="761715" y="226059"/>
                </a:lnTo>
                <a:lnTo>
                  <a:pt x="760819" y="224789"/>
                </a:lnTo>
                <a:close/>
              </a:path>
              <a:path w="1858645" h="582929">
                <a:moveTo>
                  <a:pt x="684880" y="239852"/>
                </a:moveTo>
                <a:lnTo>
                  <a:pt x="685029" y="240029"/>
                </a:lnTo>
                <a:lnTo>
                  <a:pt x="684880" y="239852"/>
                </a:lnTo>
                <a:close/>
              </a:path>
              <a:path w="1858645" h="582929">
                <a:moveTo>
                  <a:pt x="757064" y="238759"/>
                </a:moveTo>
                <a:lnTo>
                  <a:pt x="754882" y="238759"/>
                </a:lnTo>
                <a:lnTo>
                  <a:pt x="756870" y="240029"/>
                </a:lnTo>
                <a:lnTo>
                  <a:pt x="757064" y="238759"/>
                </a:lnTo>
                <a:close/>
              </a:path>
              <a:path w="1858645" h="582929">
                <a:moveTo>
                  <a:pt x="678947" y="233679"/>
                </a:moveTo>
                <a:lnTo>
                  <a:pt x="674653" y="233679"/>
                </a:lnTo>
                <a:lnTo>
                  <a:pt x="681852" y="237489"/>
                </a:lnTo>
                <a:lnTo>
                  <a:pt x="680462" y="237489"/>
                </a:lnTo>
                <a:lnTo>
                  <a:pt x="684833" y="239921"/>
                </a:lnTo>
                <a:lnTo>
                  <a:pt x="681855" y="236219"/>
                </a:lnTo>
                <a:lnTo>
                  <a:pt x="681526" y="236219"/>
                </a:lnTo>
                <a:lnTo>
                  <a:pt x="681346" y="236042"/>
                </a:lnTo>
                <a:lnTo>
                  <a:pt x="678214" y="234949"/>
                </a:lnTo>
                <a:lnTo>
                  <a:pt x="678947" y="233679"/>
                </a:lnTo>
                <a:close/>
              </a:path>
              <a:path w="1858645" h="582929">
                <a:moveTo>
                  <a:pt x="674653" y="233679"/>
                </a:moveTo>
                <a:lnTo>
                  <a:pt x="673916" y="233679"/>
                </a:lnTo>
                <a:lnTo>
                  <a:pt x="669197" y="236219"/>
                </a:lnTo>
                <a:lnTo>
                  <a:pt x="675492" y="238759"/>
                </a:lnTo>
                <a:lnTo>
                  <a:pt x="678364" y="237489"/>
                </a:lnTo>
                <a:lnTo>
                  <a:pt x="674004" y="236219"/>
                </a:lnTo>
                <a:lnTo>
                  <a:pt x="673873" y="234949"/>
                </a:lnTo>
                <a:lnTo>
                  <a:pt x="674653" y="233679"/>
                </a:lnTo>
                <a:close/>
              </a:path>
              <a:path w="1858645" h="582929">
                <a:moveTo>
                  <a:pt x="681346" y="236042"/>
                </a:moveTo>
                <a:lnTo>
                  <a:pt x="681526" y="236219"/>
                </a:lnTo>
                <a:lnTo>
                  <a:pt x="681346" y="236042"/>
                </a:lnTo>
                <a:close/>
              </a:path>
              <a:path w="1858645" h="582929">
                <a:moveTo>
                  <a:pt x="681566" y="236119"/>
                </a:moveTo>
                <a:lnTo>
                  <a:pt x="681855" y="236219"/>
                </a:lnTo>
                <a:lnTo>
                  <a:pt x="681566" y="236119"/>
                </a:lnTo>
                <a:close/>
              </a:path>
              <a:path w="1858645" h="582929">
                <a:moveTo>
                  <a:pt x="668686" y="231139"/>
                </a:moveTo>
                <a:lnTo>
                  <a:pt x="668395" y="233679"/>
                </a:lnTo>
                <a:lnTo>
                  <a:pt x="678947" y="233679"/>
                </a:lnTo>
                <a:lnTo>
                  <a:pt x="681346" y="236042"/>
                </a:lnTo>
                <a:lnTo>
                  <a:pt x="681566" y="236119"/>
                </a:lnTo>
                <a:lnTo>
                  <a:pt x="682031" y="234949"/>
                </a:lnTo>
                <a:lnTo>
                  <a:pt x="746290" y="234949"/>
                </a:lnTo>
                <a:lnTo>
                  <a:pt x="741672" y="233679"/>
                </a:lnTo>
                <a:lnTo>
                  <a:pt x="740902" y="232409"/>
                </a:lnTo>
                <a:lnTo>
                  <a:pt x="670984" y="232409"/>
                </a:lnTo>
                <a:lnTo>
                  <a:pt x="670650" y="232096"/>
                </a:lnTo>
                <a:lnTo>
                  <a:pt x="668686" y="231139"/>
                </a:lnTo>
                <a:close/>
              </a:path>
              <a:path w="1858645" h="582929">
                <a:moveTo>
                  <a:pt x="670650" y="232096"/>
                </a:moveTo>
                <a:lnTo>
                  <a:pt x="670984" y="232409"/>
                </a:lnTo>
                <a:lnTo>
                  <a:pt x="671292" y="232409"/>
                </a:lnTo>
                <a:lnTo>
                  <a:pt x="670650" y="232096"/>
                </a:lnTo>
                <a:close/>
              </a:path>
              <a:path w="1858645" h="582929">
                <a:moveTo>
                  <a:pt x="752026" y="215899"/>
                </a:moveTo>
                <a:lnTo>
                  <a:pt x="745921" y="217169"/>
                </a:lnTo>
                <a:lnTo>
                  <a:pt x="721925" y="217169"/>
                </a:lnTo>
                <a:lnTo>
                  <a:pt x="727819" y="219709"/>
                </a:lnTo>
                <a:lnTo>
                  <a:pt x="727257" y="220979"/>
                </a:lnTo>
                <a:lnTo>
                  <a:pt x="730002" y="222249"/>
                </a:lnTo>
                <a:lnTo>
                  <a:pt x="729970" y="223519"/>
                </a:lnTo>
                <a:lnTo>
                  <a:pt x="664968" y="223519"/>
                </a:lnTo>
                <a:lnTo>
                  <a:pt x="669485" y="228599"/>
                </a:lnTo>
                <a:lnTo>
                  <a:pt x="671944" y="228599"/>
                </a:lnTo>
                <a:lnTo>
                  <a:pt x="671023" y="229869"/>
                </a:lnTo>
                <a:lnTo>
                  <a:pt x="668275" y="229869"/>
                </a:lnTo>
                <a:lnTo>
                  <a:pt x="670650" y="232096"/>
                </a:lnTo>
                <a:lnTo>
                  <a:pt x="671292" y="232409"/>
                </a:lnTo>
                <a:lnTo>
                  <a:pt x="740902" y="232409"/>
                </a:lnTo>
                <a:lnTo>
                  <a:pt x="738741" y="231139"/>
                </a:lnTo>
                <a:lnTo>
                  <a:pt x="731897" y="231139"/>
                </a:lnTo>
                <a:lnTo>
                  <a:pt x="731130" y="227329"/>
                </a:lnTo>
                <a:lnTo>
                  <a:pt x="731837" y="226059"/>
                </a:lnTo>
                <a:lnTo>
                  <a:pt x="731340" y="226059"/>
                </a:lnTo>
                <a:lnTo>
                  <a:pt x="730956" y="224789"/>
                </a:lnTo>
                <a:lnTo>
                  <a:pt x="760819" y="224789"/>
                </a:lnTo>
                <a:lnTo>
                  <a:pt x="758130" y="220979"/>
                </a:lnTo>
                <a:lnTo>
                  <a:pt x="754703" y="220979"/>
                </a:lnTo>
                <a:lnTo>
                  <a:pt x="752913" y="219709"/>
                </a:lnTo>
                <a:lnTo>
                  <a:pt x="752026" y="215899"/>
                </a:lnTo>
                <a:close/>
              </a:path>
              <a:path w="1858645" h="582929">
                <a:moveTo>
                  <a:pt x="733466" y="226528"/>
                </a:moveTo>
                <a:lnTo>
                  <a:pt x="731897" y="231139"/>
                </a:lnTo>
                <a:lnTo>
                  <a:pt x="738741" y="231139"/>
                </a:lnTo>
                <a:lnTo>
                  <a:pt x="735906" y="229869"/>
                </a:lnTo>
                <a:lnTo>
                  <a:pt x="736141" y="228599"/>
                </a:lnTo>
                <a:lnTo>
                  <a:pt x="737384" y="228599"/>
                </a:lnTo>
                <a:lnTo>
                  <a:pt x="735771" y="227329"/>
                </a:lnTo>
                <a:lnTo>
                  <a:pt x="734622" y="227329"/>
                </a:lnTo>
                <a:lnTo>
                  <a:pt x="733466" y="226528"/>
                </a:lnTo>
                <a:close/>
              </a:path>
              <a:path w="1858645" h="582929">
                <a:moveTo>
                  <a:pt x="721406" y="219709"/>
                </a:moveTo>
                <a:lnTo>
                  <a:pt x="653835" y="219709"/>
                </a:lnTo>
                <a:lnTo>
                  <a:pt x="651915" y="222249"/>
                </a:lnTo>
                <a:lnTo>
                  <a:pt x="657038" y="222249"/>
                </a:lnTo>
                <a:lnTo>
                  <a:pt x="656077" y="222520"/>
                </a:lnTo>
                <a:lnTo>
                  <a:pt x="661365" y="223519"/>
                </a:lnTo>
                <a:lnTo>
                  <a:pt x="667266" y="228599"/>
                </a:lnTo>
                <a:lnTo>
                  <a:pt x="664968" y="223519"/>
                </a:lnTo>
                <a:lnTo>
                  <a:pt x="727454" y="223519"/>
                </a:lnTo>
                <a:lnTo>
                  <a:pt x="720515" y="220979"/>
                </a:lnTo>
                <a:lnTo>
                  <a:pt x="721406" y="219709"/>
                </a:lnTo>
                <a:close/>
              </a:path>
              <a:path w="1858645" h="582929">
                <a:moveTo>
                  <a:pt x="733625" y="226059"/>
                </a:moveTo>
                <a:lnTo>
                  <a:pt x="733466" y="226528"/>
                </a:lnTo>
                <a:lnTo>
                  <a:pt x="734622" y="227329"/>
                </a:lnTo>
                <a:lnTo>
                  <a:pt x="734659" y="226671"/>
                </a:lnTo>
                <a:lnTo>
                  <a:pt x="733625" y="226059"/>
                </a:lnTo>
                <a:close/>
              </a:path>
              <a:path w="1858645" h="582929">
                <a:moveTo>
                  <a:pt x="734659" y="226671"/>
                </a:moveTo>
                <a:lnTo>
                  <a:pt x="734622" y="227329"/>
                </a:lnTo>
                <a:lnTo>
                  <a:pt x="735771" y="227329"/>
                </a:lnTo>
                <a:lnTo>
                  <a:pt x="734659" y="226671"/>
                </a:lnTo>
                <a:close/>
              </a:path>
              <a:path w="1858645" h="582929">
                <a:moveTo>
                  <a:pt x="734694" y="226059"/>
                </a:moveTo>
                <a:lnTo>
                  <a:pt x="733625" y="226059"/>
                </a:lnTo>
                <a:lnTo>
                  <a:pt x="734659" y="226671"/>
                </a:lnTo>
                <a:lnTo>
                  <a:pt x="734694" y="226059"/>
                </a:lnTo>
                <a:close/>
              </a:path>
              <a:path w="1858645" h="582929">
                <a:moveTo>
                  <a:pt x="734766" y="224789"/>
                </a:moveTo>
                <a:lnTo>
                  <a:pt x="730956" y="224789"/>
                </a:lnTo>
                <a:lnTo>
                  <a:pt x="733466" y="226528"/>
                </a:lnTo>
                <a:lnTo>
                  <a:pt x="733625" y="226059"/>
                </a:lnTo>
                <a:lnTo>
                  <a:pt x="734694" y="226059"/>
                </a:lnTo>
                <a:lnTo>
                  <a:pt x="734766" y="224789"/>
                </a:lnTo>
                <a:close/>
              </a:path>
              <a:path w="1858645" h="582929">
                <a:moveTo>
                  <a:pt x="655098" y="222797"/>
                </a:moveTo>
                <a:lnTo>
                  <a:pt x="652534" y="223519"/>
                </a:lnTo>
                <a:lnTo>
                  <a:pt x="657813" y="226059"/>
                </a:lnTo>
                <a:lnTo>
                  <a:pt x="655098" y="222797"/>
                </a:lnTo>
                <a:close/>
              </a:path>
              <a:path w="1858645" h="582929">
                <a:moveTo>
                  <a:pt x="762553" y="219709"/>
                </a:moveTo>
                <a:lnTo>
                  <a:pt x="760900" y="220979"/>
                </a:lnTo>
                <a:lnTo>
                  <a:pt x="758130" y="220979"/>
                </a:lnTo>
                <a:lnTo>
                  <a:pt x="765023" y="222249"/>
                </a:lnTo>
                <a:lnTo>
                  <a:pt x="769697" y="226059"/>
                </a:lnTo>
                <a:lnTo>
                  <a:pt x="770533" y="224789"/>
                </a:lnTo>
                <a:lnTo>
                  <a:pt x="762553" y="219709"/>
                </a:lnTo>
                <a:close/>
              </a:path>
              <a:path w="1858645" h="582929">
                <a:moveTo>
                  <a:pt x="723308" y="218439"/>
                </a:moveTo>
                <a:lnTo>
                  <a:pt x="727454" y="223519"/>
                </a:lnTo>
                <a:lnTo>
                  <a:pt x="729970" y="223519"/>
                </a:lnTo>
                <a:lnTo>
                  <a:pt x="723308" y="218439"/>
                </a:lnTo>
                <a:close/>
              </a:path>
              <a:path w="1858645" h="582929">
                <a:moveTo>
                  <a:pt x="654643" y="222249"/>
                </a:moveTo>
                <a:lnTo>
                  <a:pt x="655098" y="222797"/>
                </a:lnTo>
                <a:lnTo>
                  <a:pt x="656077" y="222520"/>
                </a:lnTo>
                <a:lnTo>
                  <a:pt x="654643" y="222249"/>
                </a:lnTo>
                <a:close/>
              </a:path>
              <a:path w="1858645" h="582929">
                <a:moveTo>
                  <a:pt x="750418" y="209549"/>
                </a:moveTo>
                <a:lnTo>
                  <a:pt x="748893" y="209549"/>
                </a:lnTo>
                <a:lnTo>
                  <a:pt x="749577" y="212237"/>
                </a:lnTo>
                <a:lnTo>
                  <a:pt x="753045" y="213359"/>
                </a:lnTo>
                <a:lnTo>
                  <a:pt x="754367" y="215899"/>
                </a:lnTo>
                <a:lnTo>
                  <a:pt x="755848" y="218439"/>
                </a:lnTo>
                <a:lnTo>
                  <a:pt x="756782" y="220979"/>
                </a:lnTo>
                <a:lnTo>
                  <a:pt x="760900" y="220979"/>
                </a:lnTo>
                <a:lnTo>
                  <a:pt x="759937" y="218439"/>
                </a:lnTo>
                <a:lnTo>
                  <a:pt x="759136" y="215899"/>
                </a:lnTo>
                <a:lnTo>
                  <a:pt x="755374" y="215899"/>
                </a:lnTo>
                <a:lnTo>
                  <a:pt x="750418" y="209549"/>
                </a:lnTo>
                <a:close/>
              </a:path>
              <a:path w="1858645" h="582929">
                <a:moveTo>
                  <a:pt x="714983" y="215899"/>
                </a:moveTo>
                <a:lnTo>
                  <a:pt x="653380" y="215899"/>
                </a:lnTo>
                <a:lnTo>
                  <a:pt x="655773" y="219709"/>
                </a:lnTo>
                <a:lnTo>
                  <a:pt x="721337" y="219709"/>
                </a:lnTo>
                <a:lnTo>
                  <a:pt x="715816" y="218439"/>
                </a:lnTo>
                <a:lnTo>
                  <a:pt x="714688" y="217169"/>
                </a:lnTo>
                <a:lnTo>
                  <a:pt x="714983" y="215899"/>
                </a:lnTo>
                <a:close/>
              </a:path>
              <a:path w="1858645" h="582929">
                <a:moveTo>
                  <a:pt x="721340" y="219694"/>
                </a:moveTo>
                <a:close/>
              </a:path>
              <a:path w="1858645" h="582929">
                <a:moveTo>
                  <a:pt x="743343" y="213359"/>
                </a:moveTo>
                <a:lnTo>
                  <a:pt x="717544" y="213359"/>
                </a:lnTo>
                <a:lnTo>
                  <a:pt x="721541" y="215899"/>
                </a:lnTo>
                <a:lnTo>
                  <a:pt x="721822" y="217169"/>
                </a:lnTo>
                <a:lnTo>
                  <a:pt x="720338" y="218439"/>
                </a:lnTo>
                <a:lnTo>
                  <a:pt x="718539" y="218439"/>
                </a:lnTo>
                <a:lnTo>
                  <a:pt x="721267" y="219678"/>
                </a:lnTo>
                <a:lnTo>
                  <a:pt x="721925" y="217169"/>
                </a:lnTo>
                <a:lnTo>
                  <a:pt x="745921" y="217169"/>
                </a:lnTo>
                <a:lnTo>
                  <a:pt x="743343" y="213359"/>
                </a:lnTo>
                <a:close/>
              </a:path>
              <a:path w="1858645" h="582929">
                <a:moveTo>
                  <a:pt x="717802" y="217169"/>
                </a:moveTo>
                <a:lnTo>
                  <a:pt x="715107" y="217169"/>
                </a:lnTo>
                <a:lnTo>
                  <a:pt x="717233" y="218439"/>
                </a:lnTo>
                <a:lnTo>
                  <a:pt x="720338" y="218439"/>
                </a:lnTo>
                <a:lnTo>
                  <a:pt x="717802" y="217169"/>
                </a:lnTo>
                <a:close/>
              </a:path>
              <a:path w="1858645" h="582929">
                <a:moveTo>
                  <a:pt x="734341" y="200659"/>
                </a:moveTo>
                <a:lnTo>
                  <a:pt x="626851" y="200659"/>
                </a:lnTo>
                <a:lnTo>
                  <a:pt x="633531" y="203199"/>
                </a:lnTo>
                <a:lnTo>
                  <a:pt x="629916" y="204469"/>
                </a:lnTo>
                <a:lnTo>
                  <a:pt x="631770" y="205739"/>
                </a:lnTo>
                <a:lnTo>
                  <a:pt x="637867" y="205739"/>
                </a:lnTo>
                <a:lnTo>
                  <a:pt x="639975" y="209549"/>
                </a:lnTo>
                <a:lnTo>
                  <a:pt x="640905" y="213359"/>
                </a:lnTo>
                <a:lnTo>
                  <a:pt x="648451" y="217169"/>
                </a:lnTo>
                <a:lnTo>
                  <a:pt x="649057" y="215899"/>
                </a:lnTo>
                <a:lnTo>
                  <a:pt x="714983" y="215899"/>
                </a:lnTo>
                <a:lnTo>
                  <a:pt x="714777" y="213359"/>
                </a:lnTo>
                <a:lnTo>
                  <a:pt x="743343" y="213359"/>
                </a:lnTo>
                <a:lnTo>
                  <a:pt x="741625" y="210819"/>
                </a:lnTo>
                <a:lnTo>
                  <a:pt x="743654" y="208197"/>
                </a:lnTo>
                <a:lnTo>
                  <a:pt x="742692" y="207009"/>
                </a:lnTo>
                <a:lnTo>
                  <a:pt x="744573" y="207009"/>
                </a:lnTo>
                <a:lnTo>
                  <a:pt x="745556" y="205739"/>
                </a:lnTo>
                <a:lnTo>
                  <a:pt x="735289" y="201929"/>
                </a:lnTo>
                <a:lnTo>
                  <a:pt x="734341" y="200659"/>
                </a:lnTo>
                <a:close/>
              </a:path>
              <a:path w="1858645" h="582929">
                <a:moveTo>
                  <a:pt x="653380" y="215899"/>
                </a:moveTo>
                <a:lnTo>
                  <a:pt x="649057" y="215899"/>
                </a:lnTo>
                <a:lnTo>
                  <a:pt x="652064" y="217169"/>
                </a:lnTo>
                <a:lnTo>
                  <a:pt x="653380" y="215899"/>
                </a:lnTo>
                <a:close/>
              </a:path>
              <a:path w="1858645" h="582929">
                <a:moveTo>
                  <a:pt x="757612" y="213359"/>
                </a:moveTo>
                <a:lnTo>
                  <a:pt x="755374" y="215899"/>
                </a:lnTo>
                <a:lnTo>
                  <a:pt x="759136" y="215899"/>
                </a:lnTo>
                <a:lnTo>
                  <a:pt x="757612" y="213359"/>
                </a:lnTo>
                <a:close/>
              </a:path>
              <a:path w="1858645" h="582929">
                <a:moveTo>
                  <a:pt x="744191" y="207503"/>
                </a:moveTo>
                <a:lnTo>
                  <a:pt x="743654" y="208197"/>
                </a:lnTo>
                <a:lnTo>
                  <a:pt x="744752" y="209549"/>
                </a:lnTo>
                <a:lnTo>
                  <a:pt x="745155" y="210819"/>
                </a:lnTo>
                <a:lnTo>
                  <a:pt x="750186" y="214629"/>
                </a:lnTo>
                <a:lnTo>
                  <a:pt x="749577" y="212237"/>
                </a:lnTo>
                <a:lnTo>
                  <a:pt x="749120" y="212089"/>
                </a:lnTo>
                <a:lnTo>
                  <a:pt x="748893" y="209549"/>
                </a:lnTo>
                <a:lnTo>
                  <a:pt x="750418" y="209549"/>
                </a:lnTo>
                <a:lnTo>
                  <a:pt x="744191" y="207503"/>
                </a:lnTo>
                <a:close/>
              </a:path>
              <a:path w="1858645" h="582929">
                <a:moveTo>
                  <a:pt x="748893" y="209549"/>
                </a:moveTo>
                <a:lnTo>
                  <a:pt x="749120" y="212089"/>
                </a:lnTo>
                <a:lnTo>
                  <a:pt x="749577" y="212237"/>
                </a:lnTo>
                <a:lnTo>
                  <a:pt x="748893" y="209549"/>
                </a:lnTo>
                <a:close/>
              </a:path>
              <a:path w="1858645" h="582929">
                <a:moveTo>
                  <a:pt x="637867" y="205739"/>
                </a:moveTo>
                <a:lnTo>
                  <a:pt x="636605" y="205739"/>
                </a:lnTo>
                <a:lnTo>
                  <a:pt x="638935" y="210819"/>
                </a:lnTo>
                <a:lnTo>
                  <a:pt x="637867" y="205739"/>
                </a:lnTo>
                <a:close/>
              </a:path>
              <a:path w="1858645" h="582929">
                <a:moveTo>
                  <a:pt x="742692" y="207009"/>
                </a:moveTo>
                <a:lnTo>
                  <a:pt x="743654" y="208197"/>
                </a:lnTo>
                <a:lnTo>
                  <a:pt x="744191" y="207503"/>
                </a:lnTo>
                <a:lnTo>
                  <a:pt x="742692" y="207009"/>
                </a:lnTo>
                <a:close/>
              </a:path>
              <a:path w="1858645" h="582929">
                <a:moveTo>
                  <a:pt x="744573" y="207009"/>
                </a:moveTo>
                <a:lnTo>
                  <a:pt x="742692" y="207009"/>
                </a:lnTo>
                <a:lnTo>
                  <a:pt x="744191" y="207503"/>
                </a:lnTo>
                <a:lnTo>
                  <a:pt x="744573" y="207009"/>
                </a:lnTo>
                <a:close/>
              </a:path>
              <a:path w="1858645" h="582929">
                <a:moveTo>
                  <a:pt x="608961" y="190499"/>
                </a:moveTo>
                <a:lnTo>
                  <a:pt x="606455" y="190499"/>
                </a:lnTo>
                <a:lnTo>
                  <a:pt x="604916" y="191769"/>
                </a:lnTo>
                <a:lnTo>
                  <a:pt x="612935" y="195579"/>
                </a:lnTo>
                <a:lnTo>
                  <a:pt x="612808" y="195579"/>
                </a:lnTo>
                <a:lnTo>
                  <a:pt x="620041" y="200659"/>
                </a:lnTo>
                <a:lnTo>
                  <a:pt x="625750" y="201929"/>
                </a:lnTo>
                <a:lnTo>
                  <a:pt x="626851" y="200659"/>
                </a:lnTo>
                <a:lnTo>
                  <a:pt x="734341" y="200659"/>
                </a:lnTo>
                <a:lnTo>
                  <a:pt x="733394" y="199389"/>
                </a:lnTo>
                <a:lnTo>
                  <a:pt x="729929" y="199389"/>
                </a:lnTo>
                <a:lnTo>
                  <a:pt x="727944" y="198119"/>
                </a:lnTo>
                <a:lnTo>
                  <a:pt x="723169" y="198119"/>
                </a:lnTo>
                <a:lnTo>
                  <a:pt x="722480" y="197667"/>
                </a:lnTo>
                <a:lnTo>
                  <a:pt x="717835" y="196849"/>
                </a:lnTo>
                <a:lnTo>
                  <a:pt x="618764" y="196849"/>
                </a:lnTo>
                <a:lnTo>
                  <a:pt x="609222" y="193039"/>
                </a:lnTo>
                <a:lnTo>
                  <a:pt x="612716" y="191769"/>
                </a:lnTo>
                <a:lnTo>
                  <a:pt x="608961" y="190499"/>
                </a:lnTo>
                <a:close/>
              </a:path>
              <a:path w="1858645" h="582929">
                <a:moveTo>
                  <a:pt x="726554" y="194309"/>
                </a:moveTo>
                <a:lnTo>
                  <a:pt x="729929" y="199389"/>
                </a:lnTo>
                <a:lnTo>
                  <a:pt x="733394" y="199389"/>
                </a:lnTo>
                <a:lnTo>
                  <a:pt x="730550" y="195579"/>
                </a:lnTo>
                <a:lnTo>
                  <a:pt x="726554" y="194309"/>
                </a:lnTo>
                <a:close/>
              </a:path>
              <a:path w="1858645" h="582929">
                <a:moveTo>
                  <a:pt x="722480" y="197667"/>
                </a:moveTo>
                <a:lnTo>
                  <a:pt x="723169" y="198119"/>
                </a:lnTo>
                <a:lnTo>
                  <a:pt x="723217" y="197797"/>
                </a:lnTo>
                <a:lnTo>
                  <a:pt x="722480" y="197667"/>
                </a:lnTo>
                <a:close/>
              </a:path>
              <a:path w="1858645" h="582929">
                <a:moveTo>
                  <a:pt x="723217" y="197797"/>
                </a:moveTo>
                <a:lnTo>
                  <a:pt x="723169" y="198119"/>
                </a:lnTo>
                <a:lnTo>
                  <a:pt x="725051" y="198119"/>
                </a:lnTo>
                <a:lnTo>
                  <a:pt x="723217" y="197797"/>
                </a:lnTo>
                <a:close/>
              </a:path>
              <a:path w="1858645" h="582929">
                <a:moveTo>
                  <a:pt x="627690" y="186402"/>
                </a:moveTo>
                <a:lnTo>
                  <a:pt x="627985" y="186689"/>
                </a:lnTo>
                <a:lnTo>
                  <a:pt x="607344" y="186689"/>
                </a:lnTo>
                <a:lnTo>
                  <a:pt x="609412" y="189229"/>
                </a:lnTo>
                <a:lnTo>
                  <a:pt x="613214" y="191769"/>
                </a:lnTo>
                <a:lnTo>
                  <a:pt x="619461" y="194309"/>
                </a:lnTo>
                <a:lnTo>
                  <a:pt x="618755" y="195579"/>
                </a:lnTo>
                <a:lnTo>
                  <a:pt x="618764" y="196849"/>
                </a:lnTo>
                <a:lnTo>
                  <a:pt x="721235" y="196849"/>
                </a:lnTo>
                <a:lnTo>
                  <a:pt x="722480" y="197667"/>
                </a:lnTo>
                <a:lnTo>
                  <a:pt x="723217" y="197797"/>
                </a:lnTo>
                <a:lnTo>
                  <a:pt x="723549" y="195579"/>
                </a:lnTo>
                <a:lnTo>
                  <a:pt x="722933" y="194309"/>
                </a:lnTo>
                <a:lnTo>
                  <a:pt x="722533" y="191769"/>
                </a:lnTo>
                <a:lnTo>
                  <a:pt x="635033" y="191769"/>
                </a:lnTo>
                <a:lnTo>
                  <a:pt x="632500" y="190499"/>
                </a:lnTo>
                <a:lnTo>
                  <a:pt x="629003" y="189229"/>
                </a:lnTo>
                <a:lnTo>
                  <a:pt x="631553" y="188178"/>
                </a:lnTo>
                <a:lnTo>
                  <a:pt x="631353" y="187959"/>
                </a:lnTo>
                <a:lnTo>
                  <a:pt x="631220" y="187654"/>
                </a:lnTo>
                <a:lnTo>
                  <a:pt x="627690" y="186402"/>
                </a:lnTo>
                <a:close/>
              </a:path>
              <a:path w="1858645" h="582929">
                <a:moveTo>
                  <a:pt x="688347" y="185237"/>
                </a:moveTo>
                <a:lnTo>
                  <a:pt x="688206" y="185419"/>
                </a:lnTo>
                <a:lnTo>
                  <a:pt x="670690" y="185419"/>
                </a:lnTo>
                <a:lnTo>
                  <a:pt x="669171" y="189229"/>
                </a:lnTo>
                <a:lnTo>
                  <a:pt x="635416" y="189229"/>
                </a:lnTo>
                <a:lnTo>
                  <a:pt x="636154" y="190499"/>
                </a:lnTo>
                <a:lnTo>
                  <a:pt x="635033" y="191769"/>
                </a:lnTo>
                <a:lnTo>
                  <a:pt x="722533" y="191769"/>
                </a:lnTo>
                <a:lnTo>
                  <a:pt x="714532" y="187959"/>
                </a:lnTo>
                <a:lnTo>
                  <a:pt x="691001" y="187959"/>
                </a:lnTo>
                <a:lnTo>
                  <a:pt x="688827" y="185419"/>
                </a:lnTo>
                <a:lnTo>
                  <a:pt x="688347" y="185237"/>
                </a:lnTo>
                <a:close/>
              </a:path>
              <a:path w="1858645" h="582929">
                <a:moveTo>
                  <a:pt x="592968" y="186964"/>
                </a:moveTo>
                <a:lnTo>
                  <a:pt x="592282" y="187959"/>
                </a:lnTo>
                <a:lnTo>
                  <a:pt x="597263" y="190499"/>
                </a:lnTo>
                <a:lnTo>
                  <a:pt x="592968" y="186964"/>
                </a:lnTo>
                <a:close/>
              </a:path>
              <a:path w="1858645" h="582929">
                <a:moveTo>
                  <a:pt x="663878" y="184149"/>
                </a:moveTo>
                <a:lnTo>
                  <a:pt x="621339" y="184149"/>
                </a:lnTo>
                <a:lnTo>
                  <a:pt x="626755" y="185419"/>
                </a:lnTo>
                <a:lnTo>
                  <a:pt x="630427" y="185419"/>
                </a:lnTo>
                <a:lnTo>
                  <a:pt x="630801" y="186689"/>
                </a:lnTo>
                <a:lnTo>
                  <a:pt x="631220" y="187654"/>
                </a:lnTo>
                <a:lnTo>
                  <a:pt x="632082" y="187959"/>
                </a:lnTo>
                <a:lnTo>
                  <a:pt x="631553" y="188178"/>
                </a:lnTo>
                <a:lnTo>
                  <a:pt x="632512" y="189229"/>
                </a:lnTo>
                <a:lnTo>
                  <a:pt x="634819" y="190499"/>
                </a:lnTo>
                <a:lnTo>
                  <a:pt x="635416" y="189229"/>
                </a:lnTo>
                <a:lnTo>
                  <a:pt x="669171" y="189229"/>
                </a:lnTo>
                <a:lnTo>
                  <a:pt x="665493" y="186689"/>
                </a:lnTo>
                <a:lnTo>
                  <a:pt x="668566" y="185419"/>
                </a:lnTo>
                <a:lnTo>
                  <a:pt x="663878" y="184149"/>
                </a:lnTo>
                <a:close/>
              </a:path>
              <a:path w="1858645" h="582929">
                <a:moveTo>
                  <a:pt x="621339" y="184149"/>
                </a:moveTo>
                <a:lnTo>
                  <a:pt x="597369" y="184149"/>
                </a:lnTo>
                <a:lnTo>
                  <a:pt x="601786" y="189229"/>
                </a:lnTo>
                <a:lnTo>
                  <a:pt x="602089" y="186689"/>
                </a:lnTo>
                <a:lnTo>
                  <a:pt x="627985" y="186689"/>
                </a:lnTo>
                <a:lnTo>
                  <a:pt x="627690" y="186402"/>
                </a:lnTo>
                <a:lnTo>
                  <a:pt x="621339" y="184149"/>
                </a:lnTo>
                <a:close/>
              </a:path>
              <a:path w="1858645" h="582929">
                <a:moveTo>
                  <a:pt x="631220" y="187654"/>
                </a:moveTo>
                <a:lnTo>
                  <a:pt x="631353" y="187959"/>
                </a:lnTo>
                <a:lnTo>
                  <a:pt x="631553" y="188178"/>
                </a:lnTo>
                <a:lnTo>
                  <a:pt x="632082" y="187959"/>
                </a:lnTo>
                <a:lnTo>
                  <a:pt x="631220" y="187654"/>
                </a:lnTo>
                <a:close/>
              </a:path>
              <a:path w="1858645" h="582929">
                <a:moveTo>
                  <a:pt x="607344" y="186689"/>
                </a:moveTo>
                <a:lnTo>
                  <a:pt x="602089" y="186689"/>
                </a:lnTo>
                <a:lnTo>
                  <a:pt x="605331" y="187959"/>
                </a:lnTo>
                <a:lnTo>
                  <a:pt x="607344" y="186689"/>
                </a:lnTo>
                <a:close/>
              </a:path>
              <a:path w="1858645" h="582929">
                <a:moveTo>
                  <a:pt x="705396" y="181609"/>
                </a:moveTo>
                <a:lnTo>
                  <a:pt x="702530" y="182879"/>
                </a:lnTo>
                <a:lnTo>
                  <a:pt x="691765" y="182879"/>
                </a:lnTo>
                <a:lnTo>
                  <a:pt x="692141" y="185419"/>
                </a:lnTo>
                <a:lnTo>
                  <a:pt x="689400" y="185419"/>
                </a:lnTo>
                <a:lnTo>
                  <a:pt x="691372" y="186689"/>
                </a:lnTo>
                <a:lnTo>
                  <a:pt x="691001" y="187959"/>
                </a:lnTo>
                <a:lnTo>
                  <a:pt x="713071" y="187959"/>
                </a:lnTo>
                <a:lnTo>
                  <a:pt x="711566" y="186689"/>
                </a:lnTo>
                <a:lnTo>
                  <a:pt x="707049" y="186689"/>
                </a:lnTo>
                <a:lnTo>
                  <a:pt x="705439" y="185419"/>
                </a:lnTo>
                <a:lnTo>
                  <a:pt x="705396" y="181609"/>
                </a:lnTo>
                <a:close/>
              </a:path>
              <a:path w="1858645" h="582929">
                <a:moveTo>
                  <a:pt x="594033" y="185419"/>
                </a:moveTo>
                <a:lnTo>
                  <a:pt x="591092" y="185419"/>
                </a:lnTo>
                <a:lnTo>
                  <a:pt x="592968" y="186964"/>
                </a:lnTo>
                <a:lnTo>
                  <a:pt x="594033" y="185419"/>
                </a:lnTo>
                <a:close/>
              </a:path>
              <a:path w="1858645" h="582929">
                <a:moveTo>
                  <a:pt x="628854" y="185419"/>
                </a:moveTo>
                <a:lnTo>
                  <a:pt x="626681" y="185419"/>
                </a:lnTo>
                <a:lnTo>
                  <a:pt x="627690" y="186402"/>
                </a:lnTo>
                <a:lnTo>
                  <a:pt x="628501" y="186689"/>
                </a:lnTo>
                <a:lnTo>
                  <a:pt x="628732" y="186689"/>
                </a:lnTo>
                <a:lnTo>
                  <a:pt x="628854" y="185419"/>
                </a:lnTo>
                <a:close/>
              </a:path>
              <a:path w="1858645" h="582929">
                <a:moveTo>
                  <a:pt x="707048" y="182879"/>
                </a:moveTo>
                <a:lnTo>
                  <a:pt x="707967" y="184149"/>
                </a:lnTo>
                <a:lnTo>
                  <a:pt x="707913" y="185419"/>
                </a:lnTo>
                <a:lnTo>
                  <a:pt x="707049" y="186689"/>
                </a:lnTo>
                <a:lnTo>
                  <a:pt x="711566" y="186689"/>
                </a:lnTo>
                <a:lnTo>
                  <a:pt x="707048" y="182879"/>
                </a:lnTo>
                <a:close/>
              </a:path>
              <a:path w="1858645" h="582929">
                <a:moveTo>
                  <a:pt x="586200" y="184149"/>
                </a:moveTo>
                <a:lnTo>
                  <a:pt x="581936" y="185419"/>
                </a:lnTo>
                <a:lnTo>
                  <a:pt x="589375" y="185419"/>
                </a:lnTo>
                <a:lnTo>
                  <a:pt x="589124" y="184789"/>
                </a:lnTo>
                <a:lnTo>
                  <a:pt x="586200" y="184149"/>
                </a:lnTo>
                <a:close/>
              </a:path>
              <a:path w="1858645" h="582929">
                <a:moveTo>
                  <a:pt x="589124" y="184789"/>
                </a:moveTo>
                <a:lnTo>
                  <a:pt x="589375" y="185419"/>
                </a:lnTo>
                <a:lnTo>
                  <a:pt x="590709" y="185208"/>
                </a:lnTo>
                <a:lnTo>
                  <a:pt x="589124" y="184789"/>
                </a:lnTo>
                <a:close/>
              </a:path>
              <a:path w="1858645" h="582929">
                <a:moveTo>
                  <a:pt x="590709" y="185208"/>
                </a:moveTo>
                <a:lnTo>
                  <a:pt x="589375" y="185419"/>
                </a:lnTo>
                <a:lnTo>
                  <a:pt x="590843" y="185419"/>
                </a:lnTo>
                <a:lnTo>
                  <a:pt x="590709" y="185208"/>
                </a:lnTo>
                <a:close/>
              </a:path>
              <a:path w="1858645" h="582929">
                <a:moveTo>
                  <a:pt x="591344" y="185107"/>
                </a:moveTo>
                <a:lnTo>
                  <a:pt x="590900" y="185177"/>
                </a:lnTo>
                <a:lnTo>
                  <a:pt x="592009" y="185419"/>
                </a:lnTo>
                <a:lnTo>
                  <a:pt x="591344" y="185107"/>
                </a:lnTo>
                <a:close/>
              </a:path>
              <a:path w="1858645" h="582929">
                <a:moveTo>
                  <a:pt x="669462" y="180339"/>
                </a:moveTo>
                <a:lnTo>
                  <a:pt x="589175" y="180339"/>
                </a:lnTo>
                <a:lnTo>
                  <a:pt x="591841" y="181609"/>
                </a:lnTo>
                <a:lnTo>
                  <a:pt x="591907" y="182879"/>
                </a:lnTo>
                <a:lnTo>
                  <a:pt x="663818" y="182879"/>
                </a:lnTo>
                <a:lnTo>
                  <a:pt x="666645" y="184149"/>
                </a:lnTo>
                <a:lnTo>
                  <a:pt x="668977" y="185419"/>
                </a:lnTo>
                <a:lnTo>
                  <a:pt x="688206" y="185419"/>
                </a:lnTo>
                <a:lnTo>
                  <a:pt x="688189" y="185177"/>
                </a:lnTo>
                <a:lnTo>
                  <a:pt x="685485" y="184149"/>
                </a:lnTo>
                <a:lnTo>
                  <a:pt x="673409" y="184149"/>
                </a:lnTo>
                <a:lnTo>
                  <a:pt x="669462" y="180339"/>
                </a:lnTo>
                <a:close/>
              </a:path>
              <a:path w="1858645" h="582929">
                <a:moveTo>
                  <a:pt x="690323" y="184149"/>
                </a:moveTo>
                <a:lnTo>
                  <a:pt x="689185" y="184149"/>
                </a:lnTo>
                <a:lnTo>
                  <a:pt x="688347" y="185237"/>
                </a:lnTo>
                <a:lnTo>
                  <a:pt x="688827" y="185419"/>
                </a:lnTo>
                <a:lnTo>
                  <a:pt x="692141" y="185419"/>
                </a:lnTo>
                <a:lnTo>
                  <a:pt x="690323" y="184149"/>
                </a:lnTo>
                <a:close/>
              </a:path>
              <a:path w="1858645" h="582929">
                <a:moveTo>
                  <a:pt x="590656" y="185124"/>
                </a:moveTo>
                <a:lnTo>
                  <a:pt x="590900" y="185177"/>
                </a:lnTo>
                <a:lnTo>
                  <a:pt x="590656" y="185124"/>
                </a:lnTo>
                <a:close/>
              </a:path>
              <a:path w="1858645" h="582929">
                <a:moveTo>
                  <a:pt x="588769" y="183894"/>
                </a:moveTo>
                <a:lnTo>
                  <a:pt x="589124" y="184789"/>
                </a:lnTo>
                <a:lnTo>
                  <a:pt x="590656" y="185124"/>
                </a:lnTo>
                <a:lnTo>
                  <a:pt x="590349" y="184638"/>
                </a:lnTo>
                <a:lnTo>
                  <a:pt x="588769" y="183894"/>
                </a:lnTo>
                <a:close/>
              </a:path>
              <a:path w="1858645" h="582929">
                <a:moveTo>
                  <a:pt x="589954" y="181609"/>
                </a:moveTo>
                <a:lnTo>
                  <a:pt x="587862" y="181609"/>
                </a:lnTo>
                <a:lnTo>
                  <a:pt x="588525" y="183279"/>
                </a:lnTo>
                <a:lnTo>
                  <a:pt x="590040" y="184149"/>
                </a:lnTo>
                <a:lnTo>
                  <a:pt x="590349" y="184638"/>
                </a:lnTo>
                <a:lnTo>
                  <a:pt x="591344" y="185107"/>
                </a:lnTo>
                <a:lnTo>
                  <a:pt x="597369" y="184149"/>
                </a:lnTo>
                <a:lnTo>
                  <a:pt x="663878" y="184149"/>
                </a:lnTo>
                <a:lnTo>
                  <a:pt x="663818" y="182879"/>
                </a:lnTo>
                <a:lnTo>
                  <a:pt x="591907" y="182879"/>
                </a:lnTo>
                <a:lnTo>
                  <a:pt x="589954" y="181609"/>
                </a:lnTo>
                <a:close/>
              </a:path>
              <a:path w="1858645" h="582929">
                <a:moveTo>
                  <a:pt x="588525" y="183279"/>
                </a:moveTo>
                <a:lnTo>
                  <a:pt x="588769" y="183894"/>
                </a:lnTo>
                <a:lnTo>
                  <a:pt x="590349" y="184638"/>
                </a:lnTo>
                <a:lnTo>
                  <a:pt x="590040" y="184149"/>
                </a:lnTo>
                <a:lnTo>
                  <a:pt x="588525" y="183279"/>
                </a:lnTo>
                <a:close/>
              </a:path>
              <a:path w="1858645" h="582929">
                <a:moveTo>
                  <a:pt x="670133" y="180339"/>
                </a:moveTo>
                <a:lnTo>
                  <a:pt x="671907" y="181609"/>
                </a:lnTo>
                <a:lnTo>
                  <a:pt x="673409" y="184149"/>
                </a:lnTo>
                <a:lnTo>
                  <a:pt x="685485" y="184149"/>
                </a:lnTo>
                <a:lnTo>
                  <a:pt x="682142" y="182879"/>
                </a:lnTo>
                <a:lnTo>
                  <a:pt x="683291" y="181609"/>
                </a:lnTo>
                <a:lnTo>
                  <a:pt x="674911" y="181609"/>
                </a:lnTo>
                <a:lnTo>
                  <a:pt x="670133" y="180339"/>
                </a:lnTo>
                <a:close/>
              </a:path>
              <a:path w="1858645" h="582929">
                <a:moveTo>
                  <a:pt x="651313" y="177799"/>
                </a:moveTo>
                <a:lnTo>
                  <a:pt x="581470" y="177799"/>
                </a:lnTo>
                <a:lnTo>
                  <a:pt x="581219" y="180339"/>
                </a:lnTo>
                <a:lnTo>
                  <a:pt x="588769" y="183894"/>
                </a:lnTo>
                <a:lnTo>
                  <a:pt x="588525" y="183279"/>
                </a:lnTo>
                <a:lnTo>
                  <a:pt x="585619" y="181609"/>
                </a:lnTo>
                <a:lnTo>
                  <a:pt x="586145" y="180339"/>
                </a:lnTo>
                <a:lnTo>
                  <a:pt x="669462" y="180339"/>
                </a:lnTo>
                <a:lnTo>
                  <a:pt x="666776" y="179069"/>
                </a:lnTo>
                <a:lnTo>
                  <a:pt x="654034" y="179069"/>
                </a:lnTo>
                <a:lnTo>
                  <a:pt x="651313" y="177799"/>
                </a:lnTo>
                <a:close/>
              </a:path>
              <a:path w="1858645" h="582929">
                <a:moveTo>
                  <a:pt x="700520" y="179069"/>
                </a:moveTo>
                <a:lnTo>
                  <a:pt x="697781" y="181609"/>
                </a:lnTo>
                <a:lnTo>
                  <a:pt x="683291" y="181609"/>
                </a:lnTo>
                <a:lnTo>
                  <a:pt x="685769" y="182879"/>
                </a:lnTo>
                <a:lnTo>
                  <a:pt x="702530" y="182879"/>
                </a:lnTo>
                <a:lnTo>
                  <a:pt x="701375" y="181609"/>
                </a:lnTo>
                <a:lnTo>
                  <a:pt x="700844" y="180339"/>
                </a:lnTo>
                <a:lnTo>
                  <a:pt x="700520" y="179069"/>
                </a:lnTo>
                <a:close/>
              </a:path>
              <a:path w="1858645" h="582929">
                <a:moveTo>
                  <a:pt x="579982" y="175259"/>
                </a:moveTo>
                <a:lnTo>
                  <a:pt x="574346" y="175259"/>
                </a:lnTo>
                <a:lnTo>
                  <a:pt x="578552" y="180339"/>
                </a:lnTo>
                <a:lnTo>
                  <a:pt x="583575" y="181609"/>
                </a:lnTo>
                <a:lnTo>
                  <a:pt x="580796" y="180339"/>
                </a:lnTo>
                <a:lnTo>
                  <a:pt x="581470" y="177799"/>
                </a:lnTo>
                <a:lnTo>
                  <a:pt x="651313" y="177799"/>
                </a:lnTo>
                <a:lnTo>
                  <a:pt x="653037" y="176529"/>
                </a:lnTo>
                <a:lnTo>
                  <a:pt x="586115" y="176529"/>
                </a:lnTo>
                <a:lnTo>
                  <a:pt x="579982" y="175259"/>
                </a:lnTo>
                <a:close/>
              </a:path>
              <a:path w="1858645" h="582929">
                <a:moveTo>
                  <a:pt x="673268" y="176529"/>
                </a:moveTo>
                <a:lnTo>
                  <a:pt x="666808" y="176529"/>
                </a:lnTo>
                <a:lnTo>
                  <a:pt x="669354" y="177799"/>
                </a:lnTo>
                <a:lnTo>
                  <a:pt x="673174" y="179069"/>
                </a:lnTo>
                <a:lnTo>
                  <a:pt x="674911" y="181609"/>
                </a:lnTo>
                <a:lnTo>
                  <a:pt x="697781" y="181609"/>
                </a:lnTo>
                <a:lnTo>
                  <a:pt x="696719" y="180339"/>
                </a:lnTo>
                <a:lnTo>
                  <a:pt x="677638" y="180339"/>
                </a:lnTo>
                <a:lnTo>
                  <a:pt x="677316" y="179069"/>
                </a:lnTo>
                <a:lnTo>
                  <a:pt x="673634" y="176737"/>
                </a:lnTo>
                <a:lnTo>
                  <a:pt x="673268" y="176529"/>
                </a:lnTo>
                <a:close/>
              </a:path>
              <a:path w="1858645" h="582929">
                <a:moveTo>
                  <a:pt x="673326" y="176537"/>
                </a:moveTo>
                <a:lnTo>
                  <a:pt x="673701" y="176775"/>
                </a:lnTo>
                <a:lnTo>
                  <a:pt x="679980" y="180339"/>
                </a:lnTo>
                <a:lnTo>
                  <a:pt x="696719" y="180339"/>
                </a:lnTo>
                <a:lnTo>
                  <a:pt x="694595" y="177799"/>
                </a:lnTo>
                <a:lnTo>
                  <a:pt x="682683" y="177799"/>
                </a:lnTo>
                <a:lnTo>
                  <a:pt x="673326" y="176537"/>
                </a:lnTo>
                <a:close/>
              </a:path>
              <a:path w="1858645" h="582929">
                <a:moveTo>
                  <a:pt x="657037" y="175259"/>
                </a:moveTo>
                <a:lnTo>
                  <a:pt x="654034" y="179069"/>
                </a:lnTo>
                <a:lnTo>
                  <a:pt x="658905" y="179069"/>
                </a:lnTo>
                <a:lnTo>
                  <a:pt x="657237" y="176529"/>
                </a:lnTo>
                <a:lnTo>
                  <a:pt x="657659" y="176529"/>
                </a:lnTo>
                <a:lnTo>
                  <a:pt x="657037" y="175259"/>
                </a:lnTo>
                <a:close/>
              </a:path>
              <a:path w="1858645" h="582929">
                <a:moveTo>
                  <a:pt x="657237" y="176529"/>
                </a:moveTo>
                <a:lnTo>
                  <a:pt x="658905" y="179069"/>
                </a:lnTo>
                <a:lnTo>
                  <a:pt x="657761" y="176737"/>
                </a:lnTo>
                <a:lnTo>
                  <a:pt x="657237" y="176529"/>
                </a:lnTo>
                <a:close/>
              </a:path>
              <a:path w="1858645" h="582929">
                <a:moveTo>
                  <a:pt x="657761" y="176737"/>
                </a:moveTo>
                <a:lnTo>
                  <a:pt x="658905" y="179069"/>
                </a:lnTo>
                <a:lnTo>
                  <a:pt x="663653" y="179069"/>
                </a:lnTo>
                <a:lnTo>
                  <a:pt x="657761" y="176737"/>
                </a:lnTo>
                <a:close/>
              </a:path>
              <a:path w="1858645" h="582929">
                <a:moveTo>
                  <a:pt x="640116" y="168909"/>
                </a:moveTo>
                <a:lnTo>
                  <a:pt x="595425" y="168909"/>
                </a:lnTo>
                <a:lnTo>
                  <a:pt x="603161" y="170179"/>
                </a:lnTo>
                <a:lnTo>
                  <a:pt x="604142" y="172719"/>
                </a:lnTo>
                <a:lnTo>
                  <a:pt x="647758" y="172719"/>
                </a:lnTo>
                <a:lnTo>
                  <a:pt x="647688" y="172856"/>
                </a:lnTo>
                <a:lnTo>
                  <a:pt x="652526" y="173989"/>
                </a:lnTo>
                <a:lnTo>
                  <a:pt x="656648" y="175259"/>
                </a:lnTo>
                <a:lnTo>
                  <a:pt x="663084" y="175259"/>
                </a:lnTo>
                <a:lnTo>
                  <a:pt x="663653" y="179069"/>
                </a:lnTo>
                <a:lnTo>
                  <a:pt x="666776" y="179069"/>
                </a:lnTo>
                <a:lnTo>
                  <a:pt x="664090" y="177799"/>
                </a:lnTo>
                <a:lnTo>
                  <a:pt x="663821" y="173989"/>
                </a:lnTo>
                <a:lnTo>
                  <a:pt x="658616" y="171449"/>
                </a:lnTo>
                <a:lnTo>
                  <a:pt x="644641" y="171449"/>
                </a:lnTo>
                <a:lnTo>
                  <a:pt x="641532" y="170179"/>
                </a:lnTo>
                <a:lnTo>
                  <a:pt x="640116" y="168909"/>
                </a:lnTo>
                <a:close/>
              </a:path>
              <a:path w="1858645" h="582929">
                <a:moveTo>
                  <a:pt x="678230" y="166369"/>
                </a:moveTo>
                <a:lnTo>
                  <a:pt x="672739" y="166369"/>
                </a:lnTo>
                <a:lnTo>
                  <a:pt x="672500" y="168909"/>
                </a:lnTo>
                <a:lnTo>
                  <a:pt x="677889" y="168909"/>
                </a:lnTo>
                <a:lnTo>
                  <a:pt x="680167" y="172719"/>
                </a:lnTo>
                <a:lnTo>
                  <a:pt x="675585" y="172719"/>
                </a:lnTo>
                <a:lnTo>
                  <a:pt x="678666" y="175259"/>
                </a:lnTo>
                <a:lnTo>
                  <a:pt x="682683" y="177799"/>
                </a:lnTo>
                <a:lnTo>
                  <a:pt x="694595" y="177799"/>
                </a:lnTo>
                <a:lnTo>
                  <a:pt x="692471" y="175259"/>
                </a:lnTo>
                <a:lnTo>
                  <a:pt x="689072" y="175259"/>
                </a:lnTo>
                <a:lnTo>
                  <a:pt x="684086" y="171449"/>
                </a:lnTo>
                <a:lnTo>
                  <a:pt x="678230" y="166369"/>
                </a:lnTo>
                <a:close/>
              </a:path>
              <a:path w="1858645" h="582929">
                <a:moveTo>
                  <a:pt x="673268" y="176529"/>
                </a:moveTo>
                <a:lnTo>
                  <a:pt x="673701" y="176775"/>
                </a:lnTo>
                <a:lnTo>
                  <a:pt x="673326" y="176537"/>
                </a:lnTo>
                <a:close/>
              </a:path>
              <a:path w="1858645" h="582929">
                <a:moveTo>
                  <a:pt x="657659" y="176529"/>
                </a:moveTo>
                <a:lnTo>
                  <a:pt x="657237" y="176529"/>
                </a:lnTo>
                <a:lnTo>
                  <a:pt x="657761" y="176737"/>
                </a:lnTo>
                <a:lnTo>
                  <a:pt x="657659" y="176529"/>
                </a:lnTo>
                <a:close/>
              </a:path>
              <a:path w="1858645" h="582929">
                <a:moveTo>
                  <a:pt x="670133" y="173989"/>
                </a:moveTo>
                <a:lnTo>
                  <a:pt x="671816" y="176529"/>
                </a:lnTo>
                <a:lnTo>
                  <a:pt x="673326" y="176537"/>
                </a:lnTo>
                <a:lnTo>
                  <a:pt x="672224" y="175259"/>
                </a:lnTo>
                <a:lnTo>
                  <a:pt x="670133" y="173989"/>
                </a:lnTo>
                <a:close/>
              </a:path>
              <a:path w="1858645" h="582929">
                <a:moveTo>
                  <a:pt x="596226" y="171449"/>
                </a:moveTo>
                <a:lnTo>
                  <a:pt x="582851" y="171449"/>
                </a:lnTo>
                <a:lnTo>
                  <a:pt x="583951" y="172719"/>
                </a:lnTo>
                <a:lnTo>
                  <a:pt x="585207" y="173989"/>
                </a:lnTo>
                <a:lnTo>
                  <a:pt x="587446" y="173989"/>
                </a:lnTo>
                <a:lnTo>
                  <a:pt x="586115" y="176529"/>
                </a:lnTo>
                <a:lnTo>
                  <a:pt x="653037" y="176529"/>
                </a:lnTo>
                <a:lnTo>
                  <a:pt x="653203" y="176407"/>
                </a:lnTo>
                <a:lnTo>
                  <a:pt x="650311" y="175259"/>
                </a:lnTo>
                <a:lnTo>
                  <a:pt x="602858" y="175259"/>
                </a:lnTo>
                <a:lnTo>
                  <a:pt x="600330" y="173989"/>
                </a:lnTo>
                <a:lnTo>
                  <a:pt x="596626" y="172719"/>
                </a:lnTo>
                <a:lnTo>
                  <a:pt x="596226" y="171449"/>
                </a:lnTo>
                <a:close/>
              </a:path>
              <a:path w="1858645" h="582929">
                <a:moveTo>
                  <a:pt x="654761" y="175259"/>
                </a:moveTo>
                <a:lnTo>
                  <a:pt x="653203" y="176407"/>
                </a:lnTo>
                <a:lnTo>
                  <a:pt x="653512" y="176529"/>
                </a:lnTo>
                <a:lnTo>
                  <a:pt x="654761" y="175259"/>
                </a:lnTo>
                <a:close/>
              </a:path>
              <a:path w="1858645" h="582929">
                <a:moveTo>
                  <a:pt x="666178" y="173989"/>
                </a:moveTo>
                <a:lnTo>
                  <a:pt x="666826" y="175259"/>
                </a:lnTo>
                <a:lnTo>
                  <a:pt x="667311" y="176529"/>
                </a:lnTo>
                <a:lnTo>
                  <a:pt x="671816" y="176529"/>
                </a:lnTo>
                <a:lnTo>
                  <a:pt x="666178" y="173989"/>
                </a:lnTo>
                <a:close/>
              </a:path>
              <a:path w="1858645" h="582929">
                <a:moveTo>
                  <a:pt x="670380" y="168909"/>
                </a:moveTo>
                <a:lnTo>
                  <a:pt x="672608" y="173989"/>
                </a:lnTo>
                <a:lnTo>
                  <a:pt x="676319" y="176529"/>
                </a:lnTo>
                <a:lnTo>
                  <a:pt x="675585" y="172719"/>
                </a:lnTo>
                <a:lnTo>
                  <a:pt x="677109" y="172719"/>
                </a:lnTo>
                <a:lnTo>
                  <a:pt x="670380" y="168909"/>
                </a:lnTo>
                <a:close/>
              </a:path>
              <a:path w="1858645" h="582929">
                <a:moveTo>
                  <a:pt x="575687" y="172322"/>
                </a:moveTo>
                <a:lnTo>
                  <a:pt x="575964" y="172719"/>
                </a:lnTo>
                <a:lnTo>
                  <a:pt x="580326" y="175259"/>
                </a:lnTo>
                <a:lnTo>
                  <a:pt x="575687" y="172322"/>
                </a:lnTo>
                <a:close/>
              </a:path>
              <a:path w="1858645" h="582929">
                <a:moveTo>
                  <a:pt x="600243" y="171449"/>
                </a:moveTo>
                <a:lnTo>
                  <a:pt x="600129" y="172719"/>
                </a:lnTo>
                <a:lnTo>
                  <a:pt x="602077" y="173989"/>
                </a:lnTo>
                <a:lnTo>
                  <a:pt x="604532" y="173989"/>
                </a:lnTo>
                <a:lnTo>
                  <a:pt x="605047" y="175259"/>
                </a:lnTo>
                <a:lnTo>
                  <a:pt x="650311" y="175259"/>
                </a:lnTo>
                <a:lnTo>
                  <a:pt x="647109" y="173989"/>
                </a:lnTo>
                <a:lnTo>
                  <a:pt x="647688" y="172856"/>
                </a:lnTo>
                <a:lnTo>
                  <a:pt x="647104" y="172719"/>
                </a:lnTo>
                <a:lnTo>
                  <a:pt x="604142" y="172719"/>
                </a:lnTo>
                <a:lnTo>
                  <a:pt x="600243" y="171449"/>
                </a:lnTo>
                <a:close/>
              </a:path>
              <a:path w="1858645" h="582929">
                <a:moveTo>
                  <a:pt x="690347" y="172719"/>
                </a:moveTo>
                <a:lnTo>
                  <a:pt x="689072" y="175259"/>
                </a:lnTo>
                <a:lnTo>
                  <a:pt x="692471" y="175259"/>
                </a:lnTo>
                <a:lnTo>
                  <a:pt x="690347" y="172719"/>
                </a:lnTo>
                <a:close/>
              </a:path>
              <a:path w="1858645" h="582929">
                <a:moveTo>
                  <a:pt x="571656" y="160019"/>
                </a:moveTo>
                <a:lnTo>
                  <a:pt x="574770" y="165099"/>
                </a:lnTo>
                <a:lnTo>
                  <a:pt x="570116" y="165099"/>
                </a:lnTo>
                <a:lnTo>
                  <a:pt x="579506" y="166369"/>
                </a:lnTo>
                <a:lnTo>
                  <a:pt x="580365" y="173989"/>
                </a:lnTo>
                <a:lnTo>
                  <a:pt x="582851" y="171449"/>
                </a:lnTo>
                <a:lnTo>
                  <a:pt x="596226" y="171449"/>
                </a:lnTo>
                <a:lnTo>
                  <a:pt x="595425" y="168909"/>
                </a:lnTo>
                <a:lnTo>
                  <a:pt x="640116" y="168909"/>
                </a:lnTo>
                <a:lnTo>
                  <a:pt x="638700" y="167639"/>
                </a:lnTo>
                <a:lnTo>
                  <a:pt x="632059" y="167639"/>
                </a:lnTo>
                <a:lnTo>
                  <a:pt x="631004" y="165099"/>
                </a:lnTo>
                <a:lnTo>
                  <a:pt x="634531" y="163829"/>
                </a:lnTo>
                <a:lnTo>
                  <a:pt x="576357" y="163829"/>
                </a:lnTo>
                <a:lnTo>
                  <a:pt x="571656" y="160019"/>
                </a:lnTo>
                <a:close/>
              </a:path>
              <a:path w="1858645" h="582929">
                <a:moveTo>
                  <a:pt x="654567" y="167650"/>
                </a:moveTo>
                <a:lnTo>
                  <a:pt x="665867" y="171449"/>
                </a:lnTo>
                <a:lnTo>
                  <a:pt x="668291" y="173989"/>
                </a:lnTo>
                <a:lnTo>
                  <a:pt x="669814" y="172719"/>
                </a:lnTo>
                <a:lnTo>
                  <a:pt x="666042" y="171449"/>
                </a:lnTo>
                <a:lnTo>
                  <a:pt x="668533" y="170179"/>
                </a:lnTo>
                <a:lnTo>
                  <a:pt x="666040" y="168909"/>
                </a:lnTo>
                <a:lnTo>
                  <a:pt x="658738" y="168909"/>
                </a:lnTo>
                <a:lnTo>
                  <a:pt x="654567" y="167650"/>
                </a:lnTo>
                <a:close/>
              </a:path>
              <a:path w="1858645" h="582929">
                <a:moveTo>
                  <a:pt x="647758" y="172719"/>
                </a:moveTo>
                <a:lnTo>
                  <a:pt x="647104" y="172719"/>
                </a:lnTo>
                <a:lnTo>
                  <a:pt x="647688" y="172856"/>
                </a:lnTo>
                <a:lnTo>
                  <a:pt x="647758" y="172719"/>
                </a:lnTo>
                <a:close/>
              </a:path>
              <a:path w="1858645" h="582929">
                <a:moveTo>
                  <a:pt x="574903" y="171193"/>
                </a:moveTo>
                <a:lnTo>
                  <a:pt x="574310" y="171449"/>
                </a:lnTo>
                <a:lnTo>
                  <a:pt x="575687" y="172322"/>
                </a:lnTo>
                <a:lnTo>
                  <a:pt x="574903" y="171193"/>
                </a:lnTo>
                <a:close/>
              </a:path>
              <a:path w="1858645" h="582929">
                <a:moveTo>
                  <a:pt x="637371" y="165099"/>
                </a:moveTo>
                <a:lnTo>
                  <a:pt x="645841" y="170179"/>
                </a:lnTo>
                <a:lnTo>
                  <a:pt x="644641" y="171449"/>
                </a:lnTo>
                <a:lnTo>
                  <a:pt x="653950" y="171449"/>
                </a:lnTo>
                <a:lnTo>
                  <a:pt x="653627" y="170179"/>
                </a:lnTo>
                <a:lnTo>
                  <a:pt x="647329" y="170179"/>
                </a:lnTo>
                <a:lnTo>
                  <a:pt x="637371" y="165099"/>
                </a:lnTo>
                <a:close/>
              </a:path>
              <a:path w="1858645" h="582929">
                <a:moveTo>
                  <a:pt x="653304" y="168909"/>
                </a:moveTo>
                <a:lnTo>
                  <a:pt x="653950" y="171449"/>
                </a:lnTo>
                <a:lnTo>
                  <a:pt x="654286" y="169379"/>
                </a:lnTo>
                <a:lnTo>
                  <a:pt x="653304" y="168909"/>
                </a:lnTo>
                <a:close/>
              </a:path>
              <a:path w="1858645" h="582929">
                <a:moveTo>
                  <a:pt x="654286" y="169379"/>
                </a:moveTo>
                <a:lnTo>
                  <a:pt x="653950" y="171449"/>
                </a:lnTo>
                <a:lnTo>
                  <a:pt x="658616" y="171449"/>
                </a:lnTo>
                <a:lnTo>
                  <a:pt x="654286" y="169379"/>
                </a:lnTo>
                <a:close/>
              </a:path>
              <a:path w="1858645" h="582929">
                <a:moveTo>
                  <a:pt x="572792" y="168206"/>
                </a:moveTo>
                <a:lnTo>
                  <a:pt x="574903" y="171193"/>
                </a:lnTo>
                <a:lnTo>
                  <a:pt x="577250" y="170179"/>
                </a:lnTo>
                <a:lnTo>
                  <a:pt x="572792" y="168206"/>
                </a:lnTo>
                <a:close/>
              </a:path>
              <a:path w="1858645" h="582929">
                <a:moveTo>
                  <a:pt x="654532" y="167639"/>
                </a:moveTo>
                <a:lnTo>
                  <a:pt x="646384" y="167639"/>
                </a:lnTo>
                <a:lnTo>
                  <a:pt x="647329" y="170179"/>
                </a:lnTo>
                <a:lnTo>
                  <a:pt x="653627" y="170179"/>
                </a:lnTo>
                <a:lnTo>
                  <a:pt x="653304" y="168909"/>
                </a:lnTo>
                <a:lnTo>
                  <a:pt x="654362" y="168909"/>
                </a:lnTo>
                <a:lnTo>
                  <a:pt x="654476" y="168206"/>
                </a:lnTo>
                <a:lnTo>
                  <a:pt x="654532" y="167639"/>
                </a:lnTo>
                <a:close/>
              </a:path>
              <a:path w="1858645" h="582929">
                <a:moveTo>
                  <a:pt x="654362" y="168909"/>
                </a:moveTo>
                <a:lnTo>
                  <a:pt x="653304" y="168909"/>
                </a:lnTo>
                <a:lnTo>
                  <a:pt x="654286" y="169379"/>
                </a:lnTo>
                <a:lnTo>
                  <a:pt x="654362" y="168909"/>
                </a:lnTo>
                <a:close/>
              </a:path>
              <a:path w="1858645" h="582929">
                <a:moveTo>
                  <a:pt x="566154" y="165099"/>
                </a:moveTo>
                <a:lnTo>
                  <a:pt x="568185" y="168909"/>
                </a:lnTo>
                <a:lnTo>
                  <a:pt x="570381" y="167218"/>
                </a:lnTo>
                <a:lnTo>
                  <a:pt x="566154" y="165099"/>
                </a:lnTo>
                <a:close/>
              </a:path>
              <a:path w="1858645" h="582929">
                <a:moveTo>
                  <a:pt x="663547" y="167639"/>
                </a:moveTo>
                <a:lnTo>
                  <a:pt x="662454" y="168909"/>
                </a:lnTo>
                <a:lnTo>
                  <a:pt x="666040" y="168909"/>
                </a:lnTo>
                <a:lnTo>
                  <a:pt x="663547" y="167639"/>
                </a:lnTo>
                <a:close/>
              </a:path>
              <a:path w="1858645" h="582929">
                <a:moveTo>
                  <a:pt x="571483" y="166369"/>
                </a:moveTo>
                <a:lnTo>
                  <a:pt x="570912" y="166810"/>
                </a:lnTo>
                <a:lnTo>
                  <a:pt x="571512" y="167639"/>
                </a:lnTo>
                <a:lnTo>
                  <a:pt x="572792" y="168206"/>
                </a:lnTo>
                <a:lnTo>
                  <a:pt x="571483" y="166369"/>
                </a:lnTo>
                <a:close/>
              </a:path>
              <a:path w="1858645" h="582929">
                <a:moveTo>
                  <a:pt x="651287" y="165099"/>
                </a:moveTo>
                <a:lnTo>
                  <a:pt x="647372" y="165099"/>
                </a:lnTo>
                <a:lnTo>
                  <a:pt x="646449" y="167639"/>
                </a:lnTo>
                <a:lnTo>
                  <a:pt x="654568" y="167639"/>
                </a:lnTo>
                <a:lnTo>
                  <a:pt x="651287" y="165099"/>
                </a:lnTo>
                <a:close/>
              </a:path>
              <a:path w="1858645" h="582929">
                <a:moveTo>
                  <a:pt x="570697" y="166975"/>
                </a:moveTo>
                <a:lnTo>
                  <a:pt x="570381" y="167218"/>
                </a:lnTo>
                <a:lnTo>
                  <a:pt x="571223" y="167639"/>
                </a:lnTo>
                <a:lnTo>
                  <a:pt x="570697" y="166975"/>
                </a:lnTo>
                <a:close/>
              </a:path>
              <a:path w="1858645" h="582929">
                <a:moveTo>
                  <a:pt x="635868" y="165099"/>
                </a:moveTo>
                <a:lnTo>
                  <a:pt x="632423" y="166369"/>
                </a:lnTo>
                <a:lnTo>
                  <a:pt x="633383" y="166369"/>
                </a:lnTo>
                <a:lnTo>
                  <a:pt x="634047" y="167639"/>
                </a:lnTo>
                <a:lnTo>
                  <a:pt x="638700" y="167639"/>
                </a:lnTo>
                <a:lnTo>
                  <a:pt x="635868" y="165099"/>
                </a:lnTo>
                <a:close/>
              </a:path>
              <a:path w="1858645" h="582929">
                <a:moveTo>
                  <a:pt x="634847" y="160019"/>
                </a:moveTo>
                <a:lnTo>
                  <a:pt x="632931" y="161289"/>
                </a:lnTo>
                <a:lnTo>
                  <a:pt x="637066" y="163829"/>
                </a:lnTo>
                <a:lnTo>
                  <a:pt x="646384" y="167639"/>
                </a:lnTo>
                <a:lnTo>
                  <a:pt x="645194" y="166369"/>
                </a:lnTo>
                <a:lnTo>
                  <a:pt x="644097" y="165099"/>
                </a:lnTo>
                <a:lnTo>
                  <a:pt x="641827" y="163829"/>
                </a:lnTo>
                <a:lnTo>
                  <a:pt x="640727" y="163829"/>
                </a:lnTo>
                <a:lnTo>
                  <a:pt x="634847" y="160019"/>
                </a:lnTo>
                <a:close/>
              </a:path>
              <a:path w="1858645" h="582929">
                <a:moveTo>
                  <a:pt x="564882" y="158911"/>
                </a:moveTo>
                <a:lnTo>
                  <a:pt x="562070" y="161208"/>
                </a:lnTo>
                <a:lnTo>
                  <a:pt x="566353" y="162559"/>
                </a:lnTo>
                <a:lnTo>
                  <a:pt x="563107" y="163829"/>
                </a:lnTo>
                <a:lnTo>
                  <a:pt x="568210" y="163829"/>
                </a:lnTo>
                <a:lnTo>
                  <a:pt x="570697" y="166975"/>
                </a:lnTo>
                <a:lnTo>
                  <a:pt x="570912" y="166810"/>
                </a:lnTo>
                <a:lnTo>
                  <a:pt x="565293" y="159044"/>
                </a:lnTo>
                <a:lnTo>
                  <a:pt x="564882" y="158911"/>
                </a:lnTo>
                <a:close/>
              </a:path>
              <a:path w="1858645" h="582929">
                <a:moveTo>
                  <a:pt x="641552" y="161542"/>
                </a:moveTo>
                <a:lnTo>
                  <a:pt x="640727" y="163829"/>
                </a:lnTo>
                <a:lnTo>
                  <a:pt x="641827" y="163829"/>
                </a:lnTo>
                <a:lnTo>
                  <a:pt x="646847" y="166369"/>
                </a:lnTo>
                <a:lnTo>
                  <a:pt x="641552" y="161542"/>
                </a:lnTo>
                <a:close/>
              </a:path>
              <a:path w="1858645" h="582929">
                <a:moveTo>
                  <a:pt x="542311" y="153669"/>
                </a:moveTo>
                <a:lnTo>
                  <a:pt x="545104" y="156209"/>
                </a:lnTo>
                <a:lnTo>
                  <a:pt x="543927" y="156209"/>
                </a:lnTo>
                <a:lnTo>
                  <a:pt x="545368" y="157479"/>
                </a:lnTo>
                <a:lnTo>
                  <a:pt x="546971" y="157479"/>
                </a:lnTo>
                <a:lnTo>
                  <a:pt x="549212" y="158749"/>
                </a:lnTo>
                <a:lnTo>
                  <a:pt x="547557" y="159760"/>
                </a:lnTo>
                <a:lnTo>
                  <a:pt x="547651" y="161289"/>
                </a:lnTo>
                <a:lnTo>
                  <a:pt x="544814" y="161289"/>
                </a:lnTo>
                <a:lnTo>
                  <a:pt x="552132" y="165099"/>
                </a:lnTo>
                <a:lnTo>
                  <a:pt x="556108" y="165099"/>
                </a:lnTo>
                <a:lnTo>
                  <a:pt x="548148" y="160019"/>
                </a:lnTo>
                <a:lnTo>
                  <a:pt x="553488" y="158749"/>
                </a:lnTo>
                <a:lnTo>
                  <a:pt x="544859" y="154939"/>
                </a:lnTo>
                <a:lnTo>
                  <a:pt x="542311" y="153669"/>
                </a:lnTo>
                <a:close/>
              </a:path>
              <a:path w="1858645" h="582929">
                <a:moveTo>
                  <a:pt x="575843" y="161289"/>
                </a:moveTo>
                <a:lnTo>
                  <a:pt x="576357" y="163829"/>
                </a:lnTo>
                <a:lnTo>
                  <a:pt x="579436" y="163829"/>
                </a:lnTo>
                <a:lnTo>
                  <a:pt x="575843" y="161289"/>
                </a:lnTo>
                <a:close/>
              </a:path>
              <a:path w="1858645" h="582929">
                <a:moveTo>
                  <a:pt x="624586" y="161289"/>
                </a:moveTo>
                <a:lnTo>
                  <a:pt x="579594" y="161289"/>
                </a:lnTo>
                <a:lnTo>
                  <a:pt x="579436" y="163829"/>
                </a:lnTo>
                <a:lnTo>
                  <a:pt x="629399" y="163829"/>
                </a:lnTo>
                <a:lnTo>
                  <a:pt x="626832" y="162559"/>
                </a:lnTo>
                <a:lnTo>
                  <a:pt x="624713" y="162559"/>
                </a:lnTo>
                <a:lnTo>
                  <a:pt x="624586" y="161289"/>
                </a:lnTo>
                <a:close/>
              </a:path>
              <a:path w="1858645" h="582929">
                <a:moveTo>
                  <a:pt x="627403" y="160101"/>
                </a:moveTo>
                <a:lnTo>
                  <a:pt x="629399" y="163829"/>
                </a:lnTo>
                <a:lnTo>
                  <a:pt x="634531" y="163829"/>
                </a:lnTo>
                <a:lnTo>
                  <a:pt x="627403" y="160101"/>
                </a:lnTo>
                <a:close/>
              </a:path>
              <a:path w="1858645" h="582929">
                <a:moveTo>
                  <a:pt x="645923" y="160019"/>
                </a:moveTo>
                <a:lnTo>
                  <a:pt x="639881" y="160019"/>
                </a:lnTo>
                <a:lnTo>
                  <a:pt x="646466" y="163829"/>
                </a:lnTo>
                <a:lnTo>
                  <a:pt x="645923" y="160019"/>
                </a:lnTo>
                <a:close/>
              </a:path>
              <a:path w="1858645" h="582929">
                <a:moveTo>
                  <a:pt x="618642" y="158749"/>
                </a:moveTo>
                <a:lnTo>
                  <a:pt x="571331" y="158749"/>
                </a:lnTo>
                <a:lnTo>
                  <a:pt x="576827" y="161289"/>
                </a:lnTo>
                <a:lnTo>
                  <a:pt x="625571" y="161289"/>
                </a:lnTo>
                <a:lnTo>
                  <a:pt x="626579" y="162559"/>
                </a:lnTo>
                <a:lnTo>
                  <a:pt x="626550" y="161289"/>
                </a:lnTo>
                <a:lnTo>
                  <a:pt x="618642" y="158749"/>
                </a:lnTo>
                <a:close/>
              </a:path>
              <a:path w="1858645" h="582929">
                <a:moveTo>
                  <a:pt x="649582" y="157479"/>
                </a:moveTo>
                <a:lnTo>
                  <a:pt x="641198" y="157479"/>
                </a:lnTo>
                <a:lnTo>
                  <a:pt x="641374" y="157574"/>
                </a:lnTo>
                <a:lnTo>
                  <a:pt x="646699" y="158749"/>
                </a:lnTo>
                <a:lnTo>
                  <a:pt x="653296" y="162559"/>
                </a:lnTo>
                <a:lnTo>
                  <a:pt x="653439" y="158749"/>
                </a:lnTo>
                <a:lnTo>
                  <a:pt x="649949" y="158749"/>
                </a:lnTo>
                <a:lnTo>
                  <a:pt x="649582" y="157479"/>
                </a:lnTo>
                <a:close/>
              </a:path>
              <a:path w="1858645" h="582929">
                <a:moveTo>
                  <a:pt x="641158" y="161184"/>
                </a:moveTo>
                <a:lnTo>
                  <a:pt x="641552" y="161542"/>
                </a:lnTo>
                <a:lnTo>
                  <a:pt x="641643" y="161289"/>
                </a:lnTo>
                <a:lnTo>
                  <a:pt x="641158" y="161184"/>
                </a:lnTo>
                <a:close/>
              </a:path>
              <a:path w="1858645" h="582929">
                <a:moveTo>
                  <a:pt x="544516" y="158749"/>
                </a:moveTo>
                <a:lnTo>
                  <a:pt x="540702" y="158749"/>
                </a:lnTo>
                <a:lnTo>
                  <a:pt x="542562" y="159943"/>
                </a:lnTo>
                <a:lnTo>
                  <a:pt x="542623" y="160101"/>
                </a:lnTo>
                <a:lnTo>
                  <a:pt x="541787" y="161289"/>
                </a:lnTo>
                <a:lnTo>
                  <a:pt x="547651" y="161289"/>
                </a:lnTo>
                <a:lnTo>
                  <a:pt x="544578" y="160019"/>
                </a:lnTo>
                <a:lnTo>
                  <a:pt x="544516" y="158749"/>
                </a:lnTo>
                <a:close/>
              </a:path>
              <a:path w="1858645" h="582929">
                <a:moveTo>
                  <a:pt x="561788" y="161119"/>
                </a:moveTo>
                <a:lnTo>
                  <a:pt x="561969" y="161289"/>
                </a:lnTo>
                <a:lnTo>
                  <a:pt x="561788" y="161119"/>
                </a:lnTo>
                <a:close/>
              </a:path>
              <a:path w="1858645" h="582929">
                <a:moveTo>
                  <a:pt x="564111" y="154939"/>
                </a:moveTo>
                <a:lnTo>
                  <a:pt x="571404" y="161289"/>
                </a:lnTo>
                <a:lnTo>
                  <a:pt x="571367" y="160019"/>
                </a:lnTo>
                <a:lnTo>
                  <a:pt x="570689" y="160019"/>
                </a:lnTo>
                <a:lnTo>
                  <a:pt x="564111" y="154939"/>
                </a:lnTo>
                <a:close/>
              </a:path>
              <a:path w="1858645" h="582929">
                <a:moveTo>
                  <a:pt x="640947" y="157479"/>
                </a:moveTo>
                <a:lnTo>
                  <a:pt x="629625" y="157479"/>
                </a:lnTo>
                <a:lnTo>
                  <a:pt x="635830" y="160019"/>
                </a:lnTo>
                <a:lnTo>
                  <a:pt x="641158" y="161184"/>
                </a:lnTo>
                <a:lnTo>
                  <a:pt x="639881" y="160019"/>
                </a:lnTo>
                <a:lnTo>
                  <a:pt x="645923" y="160019"/>
                </a:lnTo>
                <a:lnTo>
                  <a:pt x="641374" y="157574"/>
                </a:lnTo>
                <a:lnTo>
                  <a:pt x="640947" y="157479"/>
                </a:lnTo>
                <a:close/>
              </a:path>
              <a:path w="1858645" h="582929">
                <a:moveTo>
                  <a:pt x="559453" y="158923"/>
                </a:moveTo>
                <a:lnTo>
                  <a:pt x="558304" y="160019"/>
                </a:lnTo>
                <a:lnTo>
                  <a:pt x="561788" y="161119"/>
                </a:lnTo>
                <a:lnTo>
                  <a:pt x="559453" y="158923"/>
                </a:lnTo>
                <a:close/>
              </a:path>
              <a:path w="1858645" h="582929">
                <a:moveTo>
                  <a:pt x="627319" y="159943"/>
                </a:moveTo>
                <a:lnTo>
                  <a:pt x="627403" y="160101"/>
                </a:lnTo>
                <a:lnTo>
                  <a:pt x="627319" y="159943"/>
                </a:lnTo>
                <a:close/>
              </a:path>
              <a:path w="1858645" h="582929">
                <a:moveTo>
                  <a:pt x="547494" y="158749"/>
                </a:moveTo>
                <a:lnTo>
                  <a:pt x="547131" y="160019"/>
                </a:lnTo>
                <a:lnTo>
                  <a:pt x="547557" y="159760"/>
                </a:lnTo>
                <a:lnTo>
                  <a:pt x="547494" y="158749"/>
                </a:lnTo>
                <a:close/>
              </a:path>
              <a:path w="1858645" h="582929">
                <a:moveTo>
                  <a:pt x="566366" y="158749"/>
                </a:moveTo>
                <a:lnTo>
                  <a:pt x="565080" y="158749"/>
                </a:lnTo>
                <a:lnTo>
                  <a:pt x="565293" y="159044"/>
                </a:lnTo>
                <a:lnTo>
                  <a:pt x="568297" y="160019"/>
                </a:lnTo>
                <a:lnTo>
                  <a:pt x="567834" y="159621"/>
                </a:lnTo>
                <a:lnTo>
                  <a:pt x="566366" y="158749"/>
                </a:lnTo>
                <a:close/>
              </a:path>
              <a:path w="1858645" h="582929">
                <a:moveTo>
                  <a:pt x="611494" y="154939"/>
                </a:moveTo>
                <a:lnTo>
                  <a:pt x="567975" y="154939"/>
                </a:lnTo>
                <a:lnTo>
                  <a:pt x="568049" y="156209"/>
                </a:lnTo>
                <a:lnTo>
                  <a:pt x="569654" y="156209"/>
                </a:lnTo>
                <a:lnTo>
                  <a:pt x="570689" y="160019"/>
                </a:lnTo>
                <a:lnTo>
                  <a:pt x="571367" y="160019"/>
                </a:lnTo>
                <a:lnTo>
                  <a:pt x="571331" y="158749"/>
                </a:lnTo>
                <a:lnTo>
                  <a:pt x="616093" y="158749"/>
                </a:lnTo>
                <a:lnTo>
                  <a:pt x="611494" y="154939"/>
                </a:lnTo>
                <a:close/>
              </a:path>
              <a:path w="1858645" h="582929">
                <a:moveTo>
                  <a:pt x="626822" y="154939"/>
                </a:moveTo>
                <a:lnTo>
                  <a:pt x="615647" y="154939"/>
                </a:lnTo>
                <a:lnTo>
                  <a:pt x="623777" y="158749"/>
                </a:lnTo>
                <a:lnTo>
                  <a:pt x="626680" y="158749"/>
                </a:lnTo>
                <a:lnTo>
                  <a:pt x="627319" y="159943"/>
                </a:lnTo>
                <a:lnTo>
                  <a:pt x="629625" y="157479"/>
                </a:lnTo>
                <a:lnTo>
                  <a:pt x="629490" y="157479"/>
                </a:lnTo>
                <a:lnTo>
                  <a:pt x="625276" y="156209"/>
                </a:lnTo>
                <a:lnTo>
                  <a:pt x="626822" y="154939"/>
                </a:lnTo>
                <a:close/>
              </a:path>
              <a:path w="1858645" h="582929">
                <a:moveTo>
                  <a:pt x="565070" y="157241"/>
                </a:moveTo>
                <a:lnTo>
                  <a:pt x="565170" y="157479"/>
                </a:lnTo>
                <a:lnTo>
                  <a:pt x="566366" y="158749"/>
                </a:lnTo>
                <a:lnTo>
                  <a:pt x="567834" y="159621"/>
                </a:lnTo>
                <a:lnTo>
                  <a:pt x="565070" y="157241"/>
                </a:lnTo>
                <a:close/>
              </a:path>
              <a:path w="1858645" h="582929">
                <a:moveTo>
                  <a:pt x="565080" y="158749"/>
                </a:moveTo>
                <a:lnTo>
                  <a:pt x="564882" y="158911"/>
                </a:lnTo>
                <a:lnTo>
                  <a:pt x="565293" y="159044"/>
                </a:lnTo>
                <a:lnTo>
                  <a:pt x="565080" y="158749"/>
                </a:lnTo>
                <a:close/>
              </a:path>
              <a:path w="1858645" h="582929">
                <a:moveTo>
                  <a:pt x="556938" y="156558"/>
                </a:moveTo>
                <a:lnTo>
                  <a:pt x="559453" y="158923"/>
                </a:lnTo>
                <a:lnTo>
                  <a:pt x="560553" y="157873"/>
                </a:lnTo>
                <a:lnTo>
                  <a:pt x="560208" y="157392"/>
                </a:lnTo>
                <a:lnTo>
                  <a:pt x="559315" y="157102"/>
                </a:lnTo>
                <a:lnTo>
                  <a:pt x="556938" y="156558"/>
                </a:lnTo>
                <a:close/>
              </a:path>
              <a:path w="1858645" h="582929">
                <a:moveTo>
                  <a:pt x="562876" y="155199"/>
                </a:moveTo>
                <a:lnTo>
                  <a:pt x="560979" y="156209"/>
                </a:lnTo>
                <a:lnTo>
                  <a:pt x="563566" y="157479"/>
                </a:lnTo>
                <a:lnTo>
                  <a:pt x="562395" y="158103"/>
                </a:lnTo>
                <a:lnTo>
                  <a:pt x="564882" y="158911"/>
                </a:lnTo>
                <a:lnTo>
                  <a:pt x="565080" y="158749"/>
                </a:lnTo>
                <a:lnTo>
                  <a:pt x="566366" y="158749"/>
                </a:lnTo>
                <a:lnTo>
                  <a:pt x="565170" y="157479"/>
                </a:lnTo>
                <a:lnTo>
                  <a:pt x="565070" y="157241"/>
                </a:lnTo>
                <a:lnTo>
                  <a:pt x="563873" y="156209"/>
                </a:lnTo>
                <a:lnTo>
                  <a:pt x="563734" y="155864"/>
                </a:lnTo>
                <a:lnTo>
                  <a:pt x="562876" y="155199"/>
                </a:lnTo>
                <a:close/>
              </a:path>
              <a:path w="1858645" h="582929">
                <a:moveTo>
                  <a:pt x="560841" y="157598"/>
                </a:moveTo>
                <a:lnTo>
                  <a:pt x="560553" y="157873"/>
                </a:lnTo>
                <a:lnTo>
                  <a:pt x="561181" y="158749"/>
                </a:lnTo>
                <a:lnTo>
                  <a:pt x="562395" y="158103"/>
                </a:lnTo>
                <a:lnTo>
                  <a:pt x="560841" y="157598"/>
                </a:lnTo>
                <a:close/>
              </a:path>
              <a:path w="1858645" h="582929">
                <a:moveTo>
                  <a:pt x="560208" y="157392"/>
                </a:moveTo>
                <a:lnTo>
                  <a:pt x="560553" y="157873"/>
                </a:lnTo>
                <a:lnTo>
                  <a:pt x="560841" y="157598"/>
                </a:lnTo>
                <a:lnTo>
                  <a:pt x="560208" y="157392"/>
                </a:lnTo>
                <a:close/>
              </a:path>
              <a:path w="1858645" h="582929">
                <a:moveTo>
                  <a:pt x="560134" y="157290"/>
                </a:moveTo>
                <a:lnTo>
                  <a:pt x="560841" y="157598"/>
                </a:lnTo>
                <a:lnTo>
                  <a:pt x="560134" y="157290"/>
                </a:lnTo>
                <a:close/>
              </a:path>
              <a:path w="1858645" h="582929">
                <a:moveTo>
                  <a:pt x="638077" y="147319"/>
                </a:moveTo>
                <a:lnTo>
                  <a:pt x="642689" y="156209"/>
                </a:lnTo>
                <a:lnTo>
                  <a:pt x="640947" y="157479"/>
                </a:lnTo>
                <a:lnTo>
                  <a:pt x="641374" y="157574"/>
                </a:lnTo>
                <a:lnTo>
                  <a:pt x="641198" y="157479"/>
                </a:lnTo>
                <a:lnTo>
                  <a:pt x="649582" y="157479"/>
                </a:lnTo>
                <a:lnTo>
                  <a:pt x="649215" y="156209"/>
                </a:lnTo>
                <a:lnTo>
                  <a:pt x="644485" y="154939"/>
                </a:lnTo>
                <a:lnTo>
                  <a:pt x="646277" y="153669"/>
                </a:lnTo>
                <a:lnTo>
                  <a:pt x="646378" y="152399"/>
                </a:lnTo>
                <a:lnTo>
                  <a:pt x="646275" y="150225"/>
                </a:lnTo>
                <a:lnTo>
                  <a:pt x="645906" y="148589"/>
                </a:lnTo>
                <a:lnTo>
                  <a:pt x="638077" y="147319"/>
                </a:lnTo>
                <a:close/>
              </a:path>
              <a:path w="1858645" h="582929">
                <a:moveTo>
                  <a:pt x="633516" y="153669"/>
                </a:moveTo>
                <a:lnTo>
                  <a:pt x="631296" y="153669"/>
                </a:lnTo>
                <a:lnTo>
                  <a:pt x="634900" y="157479"/>
                </a:lnTo>
                <a:lnTo>
                  <a:pt x="638970" y="157479"/>
                </a:lnTo>
                <a:lnTo>
                  <a:pt x="636708" y="156209"/>
                </a:lnTo>
                <a:lnTo>
                  <a:pt x="639576" y="156209"/>
                </a:lnTo>
                <a:lnTo>
                  <a:pt x="639171" y="154939"/>
                </a:lnTo>
                <a:lnTo>
                  <a:pt x="635450" y="154939"/>
                </a:lnTo>
                <a:lnTo>
                  <a:pt x="633516" y="153669"/>
                </a:lnTo>
                <a:close/>
              </a:path>
              <a:path w="1858645" h="582929">
                <a:moveTo>
                  <a:pt x="639576" y="156209"/>
                </a:moveTo>
                <a:lnTo>
                  <a:pt x="636708" y="156209"/>
                </a:lnTo>
                <a:lnTo>
                  <a:pt x="639982" y="157479"/>
                </a:lnTo>
                <a:lnTo>
                  <a:pt x="639576" y="156209"/>
                </a:lnTo>
                <a:close/>
              </a:path>
              <a:path w="1858645" h="582929">
                <a:moveTo>
                  <a:pt x="559360" y="156209"/>
                </a:moveTo>
                <a:lnTo>
                  <a:pt x="556567" y="156209"/>
                </a:lnTo>
                <a:lnTo>
                  <a:pt x="559315" y="157102"/>
                </a:lnTo>
                <a:lnTo>
                  <a:pt x="560134" y="157290"/>
                </a:lnTo>
                <a:lnTo>
                  <a:pt x="559360" y="156209"/>
                </a:lnTo>
                <a:close/>
              </a:path>
              <a:path w="1858645" h="582929">
                <a:moveTo>
                  <a:pt x="555213" y="153669"/>
                </a:moveTo>
                <a:lnTo>
                  <a:pt x="555412" y="156209"/>
                </a:lnTo>
                <a:lnTo>
                  <a:pt x="556938" y="156558"/>
                </a:lnTo>
                <a:lnTo>
                  <a:pt x="556567" y="156209"/>
                </a:lnTo>
                <a:lnTo>
                  <a:pt x="559360" y="156209"/>
                </a:lnTo>
                <a:lnTo>
                  <a:pt x="558450" y="154939"/>
                </a:lnTo>
                <a:lnTo>
                  <a:pt x="555213" y="153669"/>
                </a:lnTo>
                <a:close/>
              </a:path>
              <a:path w="1858645" h="582929">
                <a:moveTo>
                  <a:pt x="552823" y="153669"/>
                </a:moveTo>
                <a:lnTo>
                  <a:pt x="548984" y="153669"/>
                </a:lnTo>
                <a:lnTo>
                  <a:pt x="549550" y="154939"/>
                </a:lnTo>
                <a:lnTo>
                  <a:pt x="553965" y="156209"/>
                </a:lnTo>
                <a:lnTo>
                  <a:pt x="552823" y="153669"/>
                </a:lnTo>
                <a:close/>
              </a:path>
              <a:path w="1858645" h="582929">
                <a:moveTo>
                  <a:pt x="564111" y="154939"/>
                </a:moveTo>
                <a:lnTo>
                  <a:pt x="563363" y="154939"/>
                </a:lnTo>
                <a:lnTo>
                  <a:pt x="563734" y="155864"/>
                </a:lnTo>
                <a:lnTo>
                  <a:pt x="564179" y="156209"/>
                </a:lnTo>
                <a:lnTo>
                  <a:pt x="564640" y="156209"/>
                </a:lnTo>
                <a:lnTo>
                  <a:pt x="564111" y="154939"/>
                </a:lnTo>
                <a:close/>
              </a:path>
              <a:path w="1858645" h="582929">
                <a:moveTo>
                  <a:pt x="566038" y="154939"/>
                </a:moveTo>
                <a:lnTo>
                  <a:pt x="564111" y="154939"/>
                </a:lnTo>
                <a:lnTo>
                  <a:pt x="565755" y="156209"/>
                </a:lnTo>
                <a:lnTo>
                  <a:pt x="566168" y="156209"/>
                </a:lnTo>
                <a:lnTo>
                  <a:pt x="566038" y="154939"/>
                </a:lnTo>
                <a:close/>
              </a:path>
              <a:path w="1858645" h="582929">
                <a:moveTo>
                  <a:pt x="601470" y="140969"/>
                </a:moveTo>
                <a:lnTo>
                  <a:pt x="581432" y="140969"/>
                </a:lnTo>
                <a:lnTo>
                  <a:pt x="584235" y="142239"/>
                </a:lnTo>
                <a:lnTo>
                  <a:pt x="588741" y="142239"/>
                </a:lnTo>
                <a:lnTo>
                  <a:pt x="587558" y="143761"/>
                </a:lnTo>
                <a:lnTo>
                  <a:pt x="589489" y="144779"/>
                </a:lnTo>
                <a:lnTo>
                  <a:pt x="586766" y="144779"/>
                </a:lnTo>
                <a:lnTo>
                  <a:pt x="594874" y="147319"/>
                </a:lnTo>
                <a:lnTo>
                  <a:pt x="595045" y="149859"/>
                </a:lnTo>
                <a:lnTo>
                  <a:pt x="558840" y="149859"/>
                </a:lnTo>
                <a:lnTo>
                  <a:pt x="566342" y="153669"/>
                </a:lnTo>
                <a:lnTo>
                  <a:pt x="609961" y="153669"/>
                </a:lnTo>
                <a:lnTo>
                  <a:pt x="614964" y="156209"/>
                </a:lnTo>
                <a:lnTo>
                  <a:pt x="615647" y="154939"/>
                </a:lnTo>
                <a:lnTo>
                  <a:pt x="626822" y="154939"/>
                </a:lnTo>
                <a:lnTo>
                  <a:pt x="623162" y="151129"/>
                </a:lnTo>
                <a:lnTo>
                  <a:pt x="616780" y="148589"/>
                </a:lnTo>
                <a:lnTo>
                  <a:pt x="616851" y="147319"/>
                </a:lnTo>
                <a:lnTo>
                  <a:pt x="619085" y="147319"/>
                </a:lnTo>
                <a:lnTo>
                  <a:pt x="615258" y="144779"/>
                </a:lnTo>
                <a:lnTo>
                  <a:pt x="589489" y="144779"/>
                </a:lnTo>
                <a:lnTo>
                  <a:pt x="587368" y="144006"/>
                </a:lnTo>
                <a:lnTo>
                  <a:pt x="614092" y="144006"/>
                </a:lnTo>
                <a:lnTo>
                  <a:pt x="613344" y="143509"/>
                </a:lnTo>
                <a:lnTo>
                  <a:pt x="605636" y="143509"/>
                </a:lnTo>
                <a:lnTo>
                  <a:pt x="601470" y="140969"/>
                </a:lnTo>
                <a:close/>
              </a:path>
              <a:path w="1858645" h="582929">
                <a:moveTo>
                  <a:pt x="563363" y="154939"/>
                </a:moveTo>
                <a:lnTo>
                  <a:pt x="562876" y="155199"/>
                </a:lnTo>
                <a:lnTo>
                  <a:pt x="563734" y="155864"/>
                </a:lnTo>
                <a:lnTo>
                  <a:pt x="563363" y="154939"/>
                </a:lnTo>
                <a:close/>
              </a:path>
              <a:path w="1858645" h="582929">
                <a:moveTo>
                  <a:pt x="559863" y="152506"/>
                </a:moveTo>
                <a:lnTo>
                  <a:pt x="559723" y="152752"/>
                </a:lnTo>
                <a:lnTo>
                  <a:pt x="562876" y="155199"/>
                </a:lnTo>
                <a:lnTo>
                  <a:pt x="563363" y="154939"/>
                </a:lnTo>
                <a:lnTo>
                  <a:pt x="611494" y="154939"/>
                </a:lnTo>
                <a:lnTo>
                  <a:pt x="609961" y="153669"/>
                </a:lnTo>
                <a:lnTo>
                  <a:pt x="566342" y="153669"/>
                </a:lnTo>
                <a:lnTo>
                  <a:pt x="559863" y="152506"/>
                </a:lnTo>
                <a:close/>
              </a:path>
              <a:path w="1858645" h="582929">
                <a:moveTo>
                  <a:pt x="547871" y="154733"/>
                </a:moveTo>
                <a:lnTo>
                  <a:pt x="548025" y="154939"/>
                </a:lnTo>
                <a:lnTo>
                  <a:pt x="548528" y="154939"/>
                </a:lnTo>
                <a:lnTo>
                  <a:pt x="547871" y="154733"/>
                </a:lnTo>
                <a:close/>
              </a:path>
              <a:path w="1858645" h="582929">
                <a:moveTo>
                  <a:pt x="627217" y="149395"/>
                </a:moveTo>
                <a:lnTo>
                  <a:pt x="628840" y="152399"/>
                </a:lnTo>
                <a:lnTo>
                  <a:pt x="626999" y="152399"/>
                </a:lnTo>
                <a:lnTo>
                  <a:pt x="628850" y="154939"/>
                </a:lnTo>
                <a:lnTo>
                  <a:pt x="631296" y="153669"/>
                </a:lnTo>
                <a:lnTo>
                  <a:pt x="633516" y="153669"/>
                </a:lnTo>
                <a:lnTo>
                  <a:pt x="629648" y="151129"/>
                </a:lnTo>
                <a:lnTo>
                  <a:pt x="627217" y="149395"/>
                </a:lnTo>
                <a:close/>
              </a:path>
              <a:path w="1858645" h="582929">
                <a:moveTo>
                  <a:pt x="633862" y="151129"/>
                </a:moveTo>
                <a:lnTo>
                  <a:pt x="635450" y="154939"/>
                </a:lnTo>
                <a:lnTo>
                  <a:pt x="639171" y="154939"/>
                </a:lnTo>
                <a:lnTo>
                  <a:pt x="638765" y="153669"/>
                </a:lnTo>
                <a:lnTo>
                  <a:pt x="633862" y="151129"/>
                </a:lnTo>
                <a:close/>
              </a:path>
              <a:path w="1858645" h="582929">
                <a:moveTo>
                  <a:pt x="545386" y="148589"/>
                </a:moveTo>
                <a:lnTo>
                  <a:pt x="544335" y="148589"/>
                </a:lnTo>
                <a:lnTo>
                  <a:pt x="544495" y="153669"/>
                </a:lnTo>
                <a:lnTo>
                  <a:pt x="547871" y="154733"/>
                </a:lnTo>
                <a:lnTo>
                  <a:pt x="547080" y="153669"/>
                </a:lnTo>
                <a:lnTo>
                  <a:pt x="555271" y="153669"/>
                </a:lnTo>
                <a:lnTo>
                  <a:pt x="555427" y="153251"/>
                </a:lnTo>
                <a:lnTo>
                  <a:pt x="553796" y="152399"/>
                </a:lnTo>
                <a:lnTo>
                  <a:pt x="549501" y="152399"/>
                </a:lnTo>
                <a:lnTo>
                  <a:pt x="544991" y="149859"/>
                </a:lnTo>
                <a:lnTo>
                  <a:pt x="545386" y="148589"/>
                </a:lnTo>
                <a:close/>
              </a:path>
              <a:path w="1858645" h="582929">
                <a:moveTo>
                  <a:pt x="555427" y="153251"/>
                </a:moveTo>
                <a:lnTo>
                  <a:pt x="555271" y="153669"/>
                </a:lnTo>
                <a:lnTo>
                  <a:pt x="556229" y="153669"/>
                </a:lnTo>
                <a:lnTo>
                  <a:pt x="555427" y="153251"/>
                </a:lnTo>
                <a:close/>
              </a:path>
              <a:path w="1858645" h="582929">
                <a:moveTo>
                  <a:pt x="558840" y="149859"/>
                </a:moveTo>
                <a:lnTo>
                  <a:pt x="553234" y="149859"/>
                </a:lnTo>
                <a:lnTo>
                  <a:pt x="555515" y="151129"/>
                </a:lnTo>
                <a:lnTo>
                  <a:pt x="556218" y="151129"/>
                </a:lnTo>
                <a:lnTo>
                  <a:pt x="555427" y="153251"/>
                </a:lnTo>
                <a:lnTo>
                  <a:pt x="556229" y="153669"/>
                </a:lnTo>
                <a:lnTo>
                  <a:pt x="559197" y="153669"/>
                </a:lnTo>
                <a:lnTo>
                  <a:pt x="559723" y="152752"/>
                </a:lnTo>
                <a:lnTo>
                  <a:pt x="559268" y="152399"/>
                </a:lnTo>
                <a:lnTo>
                  <a:pt x="559925" y="152399"/>
                </a:lnTo>
                <a:lnTo>
                  <a:pt x="557771" y="151129"/>
                </a:lnTo>
                <a:lnTo>
                  <a:pt x="558840" y="149859"/>
                </a:lnTo>
                <a:close/>
              </a:path>
              <a:path w="1858645" h="582929">
                <a:moveTo>
                  <a:pt x="559268" y="152399"/>
                </a:moveTo>
                <a:lnTo>
                  <a:pt x="559723" y="152752"/>
                </a:lnTo>
                <a:lnTo>
                  <a:pt x="559863" y="152506"/>
                </a:lnTo>
                <a:lnTo>
                  <a:pt x="559268" y="152399"/>
                </a:lnTo>
                <a:close/>
              </a:path>
              <a:path w="1858645" h="582929">
                <a:moveTo>
                  <a:pt x="559925" y="152399"/>
                </a:moveTo>
                <a:lnTo>
                  <a:pt x="559268" y="152399"/>
                </a:lnTo>
                <a:lnTo>
                  <a:pt x="559863" y="152506"/>
                </a:lnTo>
                <a:close/>
              </a:path>
              <a:path w="1858645" h="582929">
                <a:moveTo>
                  <a:pt x="515042" y="147903"/>
                </a:moveTo>
                <a:lnTo>
                  <a:pt x="524273" y="152399"/>
                </a:lnTo>
                <a:lnTo>
                  <a:pt x="519559" y="149859"/>
                </a:lnTo>
                <a:lnTo>
                  <a:pt x="518226" y="148589"/>
                </a:lnTo>
                <a:lnTo>
                  <a:pt x="517462" y="148589"/>
                </a:lnTo>
                <a:lnTo>
                  <a:pt x="515042" y="147903"/>
                </a:lnTo>
                <a:close/>
              </a:path>
              <a:path w="1858645" h="582929">
                <a:moveTo>
                  <a:pt x="550689" y="150778"/>
                </a:moveTo>
                <a:lnTo>
                  <a:pt x="549715" y="151129"/>
                </a:lnTo>
                <a:lnTo>
                  <a:pt x="550383" y="151129"/>
                </a:lnTo>
                <a:lnTo>
                  <a:pt x="549501" y="152399"/>
                </a:lnTo>
                <a:lnTo>
                  <a:pt x="553796" y="152399"/>
                </a:lnTo>
                <a:lnTo>
                  <a:pt x="550689" y="150778"/>
                </a:lnTo>
                <a:close/>
              </a:path>
              <a:path w="1858645" h="582929">
                <a:moveTo>
                  <a:pt x="507715" y="147319"/>
                </a:moveTo>
                <a:lnTo>
                  <a:pt x="511825" y="149859"/>
                </a:lnTo>
                <a:lnTo>
                  <a:pt x="516159" y="151129"/>
                </a:lnTo>
                <a:lnTo>
                  <a:pt x="515387" y="149859"/>
                </a:lnTo>
                <a:lnTo>
                  <a:pt x="514587" y="149859"/>
                </a:lnTo>
                <a:lnTo>
                  <a:pt x="507715" y="147319"/>
                </a:lnTo>
                <a:close/>
              </a:path>
              <a:path w="1858645" h="582929">
                <a:moveTo>
                  <a:pt x="581214" y="141377"/>
                </a:moveTo>
                <a:lnTo>
                  <a:pt x="580753" y="142239"/>
                </a:lnTo>
                <a:lnTo>
                  <a:pt x="582518" y="143509"/>
                </a:lnTo>
                <a:lnTo>
                  <a:pt x="540829" y="143509"/>
                </a:lnTo>
                <a:lnTo>
                  <a:pt x="542561" y="151129"/>
                </a:lnTo>
                <a:lnTo>
                  <a:pt x="541280" y="144779"/>
                </a:lnTo>
                <a:lnTo>
                  <a:pt x="583379" y="144779"/>
                </a:lnTo>
                <a:lnTo>
                  <a:pt x="582523" y="142239"/>
                </a:lnTo>
                <a:lnTo>
                  <a:pt x="582109" y="142233"/>
                </a:lnTo>
                <a:lnTo>
                  <a:pt x="581214" y="141377"/>
                </a:lnTo>
                <a:close/>
              </a:path>
              <a:path w="1858645" h="582929">
                <a:moveTo>
                  <a:pt x="548929" y="149859"/>
                </a:moveTo>
                <a:lnTo>
                  <a:pt x="548347" y="149859"/>
                </a:lnTo>
                <a:lnTo>
                  <a:pt x="549276" y="151129"/>
                </a:lnTo>
                <a:lnTo>
                  <a:pt x="549715" y="151129"/>
                </a:lnTo>
                <a:lnTo>
                  <a:pt x="549270" y="150038"/>
                </a:lnTo>
                <a:lnTo>
                  <a:pt x="548929" y="149859"/>
                </a:lnTo>
                <a:close/>
              </a:path>
              <a:path w="1858645" h="582929">
                <a:moveTo>
                  <a:pt x="549270" y="150038"/>
                </a:moveTo>
                <a:lnTo>
                  <a:pt x="549715" y="151129"/>
                </a:lnTo>
                <a:lnTo>
                  <a:pt x="550689" y="150778"/>
                </a:lnTo>
                <a:lnTo>
                  <a:pt x="549270" y="150038"/>
                </a:lnTo>
                <a:close/>
              </a:path>
              <a:path w="1858645" h="582929">
                <a:moveTo>
                  <a:pt x="552698" y="150053"/>
                </a:moveTo>
                <a:lnTo>
                  <a:pt x="552220" y="150225"/>
                </a:lnTo>
                <a:lnTo>
                  <a:pt x="552295" y="151129"/>
                </a:lnTo>
                <a:lnTo>
                  <a:pt x="555515" y="151129"/>
                </a:lnTo>
                <a:lnTo>
                  <a:pt x="552698" y="150053"/>
                </a:lnTo>
                <a:close/>
              </a:path>
              <a:path w="1858645" h="582929">
                <a:moveTo>
                  <a:pt x="583379" y="144779"/>
                </a:moveTo>
                <a:lnTo>
                  <a:pt x="547128" y="144779"/>
                </a:lnTo>
                <a:lnTo>
                  <a:pt x="549180" y="149815"/>
                </a:lnTo>
                <a:lnTo>
                  <a:pt x="549300" y="150053"/>
                </a:lnTo>
                <a:lnTo>
                  <a:pt x="550689" y="150778"/>
                </a:lnTo>
                <a:lnTo>
                  <a:pt x="552220" y="150225"/>
                </a:lnTo>
                <a:lnTo>
                  <a:pt x="552190" y="149859"/>
                </a:lnTo>
                <a:lnTo>
                  <a:pt x="595045" y="149859"/>
                </a:lnTo>
                <a:lnTo>
                  <a:pt x="588241" y="146049"/>
                </a:lnTo>
                <a:lnTo>
                  <a:pt x="590304" y="146049"/>
                </a:lnTo>
                <a:lnTo>
                  <a:pt x="583379" y="144779"/>
                </a:lnTo>
                <a:close/>
              </a:path>
              <a:path w="1858645" h="582929">
                <a:moveTo>
                  <a:pt x="552190" y="149859"/>
                </a:moveTo>
                <a:lnTo>
                  <a:pt x="552220" y="150225"/>
                </a:lnTo>
                <a:lnTo>
                  <a:pt x="552698" y="150053"/>
                </a:lnTo>
                <a:lnTo>
                  <a:pt x="552190" y="149859"/>
                </a:lnTo>
                <a:close/>
              </a:path>
              <a:path w="1858645" h="582929">
                <a:moveTo>
                  <a:pt x="553234" y="149859"/>
                </a:moveTo>
                <a:lnTo>
                  <a:pt x="552190" y="149859"/>
                </a:lnTo>
                <a:lnTo>
                  <a:pt x="552698" y="150053"/>
                </a:lnTo>
                <a:lnTo>
                  <a:pt x="553234" y="149859"/>
                </a:lnTo>
                <a:close/>
              </a:path>
              <a:path w="1858645" h="582929">
                <a:moveTo>
                  <a:pt x="512982" y="147319"/>
                </a:moveTo>
                <a:lnTo>
                  <a:pt x="514587" y="149859"/>
                </a:lnTo>
                <a:lnTo>
                  <a:pt x="515387" y="149859"/>
                </a:lnTo>
                <a:lnTo>
                  <a:pt x="514022" y="147614"/>
                </a:lnTo>
                <a:lnTo>
                  <a:pt x="512982" y="147319"/>
                </a:lnTo>
                <a:close/>
              </a:path>
              <a:path w="1858645" h="582929">
                <a:moveTo>
                  <a:pt x="520871" y="148589"/>
                </a:moveTo>
                <a:lnTo>
                  <a:pt x="519988" y="148589"/>
                </a:lnTo>
                <a:lnTo>
                  <a:pt x="519605" y="149815"/>
                </a:lnTo>
                <a:lnTo>
                  <a:pt x="520871" y="148589"/>
                </a:lnTo>
                <a:close/>
              </a:path>
              <a:path w="1858645" h="582929">
                <a:moveTo>
                  <a:pt x="626595" y="148241"/>
                </a:moveTo>
                <a:lnTo>
                  <a:pt x="626089" y="148589"/>
                </a:lnTo>
                <a:lnTo>
                  <a:pt x="627217" y="149395"/>
                </a:lnTo>
                <a:lnTo>
                  <a:pt x="626595" y="148241"/>
                </a:lnTo>
                <a:close/>
              </a:path>
              <a:path w="1858645" h="582929">
                <a:moveTo>
                  <a:pt x="516862" y="147319"/>
                </a:moveTo>
                <a:lnTo>
                  <a:pt x="517462" y="148589"/>
                </a:lnTo>
                <a:lnTo>
                  <a:pt x="518226" y="148589"/>
                </a:lnTo>
                <a:lnTo>
                  <a:pt x="516862" y="147319"/>
                </a:lnTo>
                <a:close/>
              </a:path>
              <a:path w="1858645" h="582929">
                <a:moveTo>
                  <a:pt x="521152" y="148317"/>
                </a:moveTo>
                <a:lnTo>
                  <a:pt x="520871" y="148589"/>
                </a:lnTo>
                <a:lnTo>
                  <a:pt x="522254" y="148589"/>
                </a:lnTo>
                <a:lnTo>
                  <a:pt x="521152" y="148317"/>
                </a:lnTo>
                <a:close/>
              </a:path>
              <a:path w="1858645" h="582929">
                <a:moveTo>
                  <a:pt x="517359" y="140969"/>
                </a:moveTo>
                <a:lnTo>
                  <a:pt x="513090" y="142233"/>
                </a:lnTo>
                <a:lnTo>
                  <a:pt x="517113" y="147319"/>
                </a:lnTo>
                <a:lnTo>
                  <a:pt x="521152" y="148317"/>
                </a:lnTo>
                <a:lnTo>
                  <a:pt x="522346" y="147161"/>
                </a:lnTo>
                <a:lnTo>
                  <a:pt x="521726" y="146049"/>
                </a:lnTo>
                <a:lnTo>
                  <a:pt x="519451" y="146049"/>
                </a:lnTo>
                <a:lnTo>
                  <a:pt x="516418" y="143509"/>
                </a:lnTo>
                <a:lnTo>
                  <a:pt x="519461" y="142239"/>
                </a:lnTo>
                <a:lnTo>
                  <a:pt x="517359" y="140969"/>
                </a:lnTo>
                <a:close/>
              </a:path>
              <a:path w="1858645" h="582929">
                <a:moveTo>
                  <a:pt x="617325" y="139807"/>
                </a:moveTo>
                <a:lnTo>
                  <a:pt x="616517" y="142239"/>
                </a:lnTo>
                <a:lnTo>
                  <a:pt x="624725" y="144779"/>
                </a:lnTo>
                <a:lnTo>
                  <a:pt x="626595" y="148241"/>
                </a:lnTo>
                <a:lnTo>
                  <a:pt x="627932" y="147319"/>
                </a:lnTo>
                <a:lnTo>
                  <a:pt x="629245" y="146049"/>
                </a:lnTo>
                <a:lnTo>
                  <a:pt x="617325" y="139807"/>
                </a:lnTo>
                <a:close/>
              </a:path>
              <a:path w="1858645" h="582929">
                <a:moveTo>
                  <a:pt x="513843" y="147319"/>
                </a:moveTo>
                <a:lnTo>
                  <a:pt x="514022" y="147614"/>
                </a:lnTo>
                <a:lnTo>
                  <a:pt x="515042" y="147903"/>
                </a:lnTo>
                <a:lnTo>
                  <a:pt x="513843" y="147319"/>
                </a:lnTo>
                <a:close/>
              </a:path>
              <a:path w="1858645" h="582929">
                <a:moveTo>
                  <a:pt x="523230" y="146306"/>
                </a:moveTo>
                <a:lnTo>
                  <a:pt x="522346" y="147161"/>
                </a:lnTo>
                <a:lnTo>
                  <a:pt x="522434" y="147319"/>
                </a:lnTo>
                <a:lnTo>
                  <a:pt x="523230" y="146306"/>
                </a:lnTo>
                <a:close/>
              </a:path>
              <a:path w="1858645" h="582929">
                <a:moveTo>
                  <a:pt x="573770" y="139699"/>
                </a:moveTo>
                <a:lnTo>
                  <a:pt x="523999" y="139699"/>
                </a:lnTo>
                <a:lnTo>
                  <a:pt x="529984" y="142239"/>
                </a:lnTo>
                <a:lnTo>
                  <a:pt x="522507" y="142239"/>
                </a:lnTo>
                <a:lnTo>
                  <a:pt x="523431" y="146049"/>
                </a:lnTo>
                <a:lnTo>
                  <a:pt x="523230" y="146306"/>
                </a:lnTo>
                <a:lnTo>
                  <a:pt x="523495" y="146049"/>
                </a:lnTo>
                <a:lnTo>
                  <a:pt x="526168" y="144779"/>
                </a:lnTo>
                <a:lnTo>
                  <a:pt x="530300" y="143509"/>
                </a:lnTo>
                <a:lnTo>
                  <a:pt x="534946" y="140969"/>
                </a:lnTo>
                <a:lnTo>
                  <a:pt x="574758" y="140969"/>
                </a:lnTo>
                <a:lnTo>
                  <a:pt x="573770" y="139699"/>
                </a:lnTo>
                <a:close/>
              </a:path>
              <a:path w="1858645" h="582929">
                <a:moveTo>
                  <a:pt x="501798" y="140969"/>
                </a:moveTo>
                <a:lnTo>
                  <a:pt x="501902" y="142239"/>
                </a:lnTo>
                <a:lnTo>
                  <a:pt x="504256" y="143509"/>
                </a:lnTo>
                <a:lnTo>
                  <a:pt x="504174" y="144779"/>
                </a:lnTo>
                <a:lnTo>
                  <a:pt x="508411" y="146049"/>
                </a:lnTo>
                <a:lnTo>
                  <a:pt x="508387" y="144779"/>
                </a:lnTo>
                <a:lnTo>
                  <a:pt x="507697" y="144779"/>
                </a:lnTo>
                <a:lnTo>
                  <a:pt x="501798" y="140969"/>
                </a:lnTo>
                <a:close/>
              </a:path>
              <a:path w="1858645" h="582929">
                <a:moveTo>
                  <a:pt x="519601" y="142239"/>
                </a:moveTo>
                <a:lnTo>
                  <a:pt x="519451" y="146049"/>
                </a:lnTo>
                <a:lnTo>
                  <a:pt x="521726" y="146049"/>
                </a:lnTo>
                <a:lnTo>
                  <a:pt x="519601" y="142239"/>
                </a:lnTo>
                <a:close/>
              </a:path>
              <a:path w="1858645" h="582929">
                <a:moveTo>
                  <a:pt x="574758" y="140969"/>
                </a:moveTo>
                <a:lnTo>
                  <a:pt x="534946" y="140969"/>
                </a:lnTo>
                <a:lnTo>
                  <a:pt x="538640" y="143509"/>
                </a:lnTo>
                <a:lnTo>
                  <a:pt x="534320" y="144779"/>
                </a:lnTo>
                <a:lnTo>
                  <a:pt x="534767" y="146049"/>
                </a:lnTo>
                <a:lnTo>
                  <a:pt x="540829" y="143509"/>
                </a:lnTo>
                <a:lnTo>
                  <a:pt x="578173" y="143509"/>
                </a:lnTo>
                <a:lnTo>
                  <a:pt x="578079" y="142239"/>
                </a:lnTo>
                <a:lnTo>
                  <a:pt x="576420" y="142233"/>
                </a:lnTo>
                <a:lnTo>
                  <a:pt x="574758" y="140969"/>
                </a:lnTo>
                <a:close/>
              </a:path>
              <a:path w="1858645" h="582929">
                <a:moveTo>
                  <a:pt x="503392" y="138429"/>
                </a:moveTo>
                <a:lnTo>
                  <a:pt x="507697" y="144779"/>
                </a:lnTo>
                <a:lnTo>
                  <a:pt x="508387" y="144779"/>
                </a:lnTo>
                <a:lnTo>
                  <a:pt x="508364" y="143509"/>
                </a:lnTo>
                <a:lnTo>
                  <a:pt x="509283" y="142239"/>
                </a:lnTo>
                <a:lnTo>
                  <a:pt x="503392" y="138429"/>
                </a:lnTo>
                <a:close/>
              </a:path>
              <a:path w="1858645" h="582929">
                <a:moveTo>
                  <a:pt x="587558" y="143761"/>
                </a:moveTo>
                <a:lnTo>
                  <a:pt x="587368" y="144006"/>
                </a:lnTo>
                <a:lnTo>
                  <a:pt x="589489" y="144779"/>
                </a:lnTo>
                <a:lnTo>
                  <a:pt x="587558" y="143761"/>
                </a:lnTo>
                <a:close/>
              </a:path>
              <a:path w="1858645" h="582929">
                <a:moveTo>
                  <a:pt x="584674" y="142239"/>
                </a:moveTo>
                <a:lnTo>
                  <a:pt x="582523" y="142239"/>
                </a:lnTo>
                <a:lnTo>
                  <a:pt x="587368" y="144006"/>
                </a:lnTo>
                <a:lnTo>
                  <a:pt x="587558" y="143761"/>
                </a:lnTo>
                <a:lnTo>
                  <a:pt x="584674" y="142239"/>
                </a:lnTo>
                <a:close/>
              </a:path>
              <a:path w="1858645" h="582929">
                <a:moveTo>
                  <a:pt x="578300" y="142239"/>
                </a:moveTo>
                <a:lnTo>
                  <a:pt x="578173" y="143509"/>
                </a:lnTo>
                <a:lnTo>
                  <a:pt x="582518" y="143509"/>
                </a:lnTo>
                <a:lnTo>
                  <a:pt x="578300" y="142239"/>
                </a:lnTo>
                <a:close/>
              </a:path>
              <a:path w="1858645" h="582929">
                <a:moveTo>
                  <a:pt x="601731" y="137159"/>
                </a:moveTo>
                <a:lnTo>
                  <a:pt x="605636" y="143509"/>
                </a:lnTo>
                <a:lnTo>
                  <a:pt x="613344" y="143509"/>
                </a:lnTo>
                <a:lnTo>
                  <a:pt x="609517" y="140969"/>
                </a:lnTo>
                <a:lnTo>
                  <a:pt x="609003" y="139699"/>
                </a:lnTo>
                <a:lnTo>
                  <a:pt x="606064" y="139699"/>
                </a:lnTo>
                <a:lnTo>
                  <a:pt x="601731" y="137159"/>
                </a:lnTo>
                <a:close/>
              </a:path>
              <a:path w="1858645" h="582929">
                <a:moveTo>
                  <a:pt x="513087" y="142234"/>
                </a:moveTo>
                <a:close/>
              </a:path>
              <a:path w="1858645" h="582929">
                <a:moveTo>
                  <a:pt x="551478" y="129539"/>
                </a:moveTo>
                <a:lnTo>
                  <a:pt x="505002" y="129539"/>
                </a:lnTo>
                <a:lnTo>
                  <a:pt x="510649" y="133349"/>
                </a:lnTo>
                <a:lnTo>
                  <a:pt x="506742" y="134239"/>
                </a:lnTo>
                <a:lnTo>
                  <a:pt x="507333" y="134619"/>
                </a:lnTo>
                <a:lnTo>
                  <a:pt x="516481" y="134619"/>
                </a:lnTo>
                <a:lnTo>
                  <a:pt x="515972" y="135125"/>
                </a:lnTo>
                <a:lnTo>
                  <a:pt x="517629" y="135889"/>
                </a:lnTo>
                <a:lnTo>
                  <a:pt x="518815" y="137159"/>
                </a:lnTo>
                <a:lnTo>
                  <a:pt x="517098" y="138429"/>
                </a:lnTo>
                <a:lnTo>
                  <a:pt x="517375" y="139641"/>
                </a:lnTo>
                <a:lnTo>
                  <a:pt x="518518" y="140969"/>
                </a:lnTo>
                <a:lnTo>
                  <a:pt x="517678" y="140969"/>
                </a:lnTo>
                <a:lnTo>
                  <a:pt x="522546" y="142233"/>
                </a:lnTo>
                <a:lnTo>
                  <a:pt x="523271" y="140969"/>
                </a:lnTo>
                <a:lnTo>
                  <a:pt x="518518" y="140969"/>
                </a:lnTo>
                <a:lnTo>
                  <a:pt x="517586" y="140567"/>
                </a:lnTo>
                <a:lnTo>
                  <a:pt x="523502" y="140567"/>
                </a:lnTo>
                <a:lnTo>
                  <a:pt x="523999" y="139699"/>
                </a:lnTo>
                <a:lnTo>
                  <a:pt x="573770" y="139699"/>
                </a:lnTo>
                <a:lnTo>
                  <a:pt x="567231" y="135889"/>
                </a:lnTo>
                <a:lnTo>
                  <a:pt x="563025" y="135889"/>
                </a:lnTo>
                <a:lnTo>
                  <a:pt x="556054" y="134619"/>
                </a:lnTo>
                <a:lnTo>
                  <a:pt x="556870" y="132201"/>
                </a:lnTo>
                <a:lnTo>
                  <a:pt x="556623" y="132079"/>
                </a:lnTo>
                <a:lnTo>
                  <a:pt x="556911" y="132079"/>
                </a:lnTo>
                <a:lnTo>
                  <a:pt x="551478" y="129539"/>
                </a:lnTo>
                <a:close/>
              </a:path>
              <a:path w="1858645" h="582929">
                <a:moveTo>
                  <a:pt x="581432" y="140969"/>
                </a:moveTo>
                <a:lnTo>
                  <a:pt x="581214" y="141377"/>
                </a:lnTo>
                <a:lnTo>
                  <a:pt x="582115" y="142239"/>
                </a:lnTo>
                <a:lnTo>
                  <a:pt x="584235" y="142239"/>
                </a:lnTo>
                <a:lnTo>
                  <a:pt x="581432" y="140969"/>
                </a:lnTo>
                <a:close/>
              </a:path>
              <a:path w="1858645" h="582929">
                <a:moveTo>
                  <a:pt x="503392" y="132079"/>
                </a:moveTo>
                <a:lnTo>
                  <a:pt x="504286" y="134239"/>
                </a:lnTo>
                <a:lnTo>
                  <a:pt x="504395" y="135063"/>
                </a:lnTo>
                <a:lnTo>
                  <a:pt x="504168" y="137159"/>
                </a:lnTo>
                <a:lnTo>
                  <a:pt x="508642" y="138429"/>
                </a:lnTo>
                <a:lnTo>
                  <a:pt x="507729" y="139699"/>
                </a:lnTo>
                <a:lnTo>
                  <a:pt x="508336" y="139699"/>
                </a:lnTo>
                <a:lnTo>
                  <a:pt x="513090" y="142233"/>
                </a:lnTo>
                <a:lnTo>
                  <a:pt x="509120" y="138429"/>
                </a:lnTo>
                <a:lnTo>
                  <a:pt x="509304" y="135889"/>
                </a:lnTo>
                <a:lnTo>
                  <a:pt x="507333" y="134619"/>
                </a:lnTo>
                <a:lnTo>
                  <a:pt x="505070" y="134619"/>
                </a:lnTo>
                <a:lnTo>
                  <a:pt x="506742" y="134239"/>
                </a:lnTo>
                <a:lnTo>
                  <a:pt x="503392" y="132079"/>
                </a:lnTo>
                <a:close/>
              </a:path>
              <a:path w="1858645" h="582929">
                <a:moveTo>
                  <a:pt x="598301" y="133349"/>
                </a:moveTo>
                <a:lnTo>
                  <a:pt x="574368" y="133349"/>
                </a:lnTo>
                <a:lnTo>
                  <a:pt x="576803" y="137159"/>
                </a:lnTo>
                <a:lnTo>
                  <a:pt x="581214" y="141377"/>
                </a:lnTo>
                <a:lnTo>
                  <a:pt x="581432" y="140969"/>
                </a:lnTo>
                <a:lnTo>
                  <a:pt x="602280" y="140969"/>
                </a:lnTo>
                <a:lnTo>
                  <a:pt x="599293" y="135249"/>
                </a:lnTo>
                <a:lnTo>
                  <a:pt x="598225" y="134619"/>
                </a:lnTo>
                <a:lnTo>
                  <a:pt x="598964" y="134619"/>
                </a:lnTo>
                <a:lnTo>
                  <a:pt x="598301" y="133349"/>
                </a:lnTo>
                <a:close/>
              </a:path>
              <a:path w="1858645" h="582929">
                <a:moveTo>
                  <a:pt x="517375" y="139641"/>
                </a:moveTo>
                <a:lnTo>
                  <a:pt x="517586" y="140567"/>
                </a:lnTo>
                <a:lnTo>
                  <a:pt x="518518" y="140969"/>
                </a:lnTo>
                <a:lnTo>
                  <a:pt x="517375" y="139641"/>
                </a:lnTo>
                <a:close/>
              </a:path>
              <a:path w="1858645" h="582929">
                <a:moveTo>
                  <a:pt x="514504" y="136583"/>
                </a:moveTo>
                <a:lnTo>
                  <a:pt x="512645" y="138429"/>
                </a:lnTo>
                <a:lnTo>
                  <a:pt x="517586" y="140567"/>
                </a:lnTo>
                <a:lnTo>
                  <a:pt x="517375" y="139641"/>
                </a:lnTo>
                <a:lnTo>
                  <a:pt x="515240" y="137159"/>
                </a:lnTo>
                <a:lnTo>
                  <a:pt x="514504" y="136583"/>
                </a:lnTo>
                <a:close/>
              </a:path>
              <a:path w="1858645" h="582929">
                <a:moveTo>
                  <a:pt x="615027" y="137996"/>
                </a:moveTo>
                <a:lnTo>
                  <a:pt x="617119" y="139699"/>
                </a:lnTo>
                <a:lnTo>
                  <a:pt x="617325" y="139807"/>
                </a:lnTo>
                <a:lnTo>
                  <a:pt x="617782" y="138429"/>
                </a:lnTo>
                <a:lnTo>
                  <a:pt x="615027" y="137996"/>
                </a:lnTo>
                <a:close/>
              </a:path>
              <a:path w="1858645" h="582929">
                <a:moveTo>
                  <a:pt x="503392" y="138429"/>
                </a:moveTo>
                <a:lnTo>
                  <a:pt x="501141" y="138429"/>
                </a:lnTo>
                <a:lnTo>
                  <a:pt x="502168" y="139699"/>
                </a:lnTo>
                <a:lnTo>
                  <a:pt x="504253" y="139699"/>
                </a:lnTo>
                <a:lnTo>
                  <a:pt x="503392" y="138429"/>
                </a:lnTo>
                <a:close/>
              </a:path>
              <a:path w="1858645" h="582929">
                <a:moveTo>
                  <a:pt x="503688" y="138429"/>
                </a:moveTo>
                <a:lnTo>
                  <a:pt x="503392" y="138429"/>
                </a:lnTo>
                <a:lnTo>
                  <a:pt x="505356" y="139699"/>
                </a:lnTo>
                <a:lnTo>
                  <a:pt x="507729" y="139699"/>
                </a:lnTo>
                <a:lnTo>
                  <a:pt x="503688" y="138429"/>
                </a:lnTo>
                <a:close/>
              </a:path>
              <a:path w="1858645" h="582929">
                <a:moveTo>
                  <a:pt x="599196" y="135063"/>
                </a:moveTo>
                <a:lnTo>
                  <a:pt x="599293" y="135249"/>
                </a:lnTo>
                <a:lnTo>
                  <a:pt x="606842" y="139699"/>
                </a:lnTo>
                <a:lnTo>
                  <a:pt x="609003" y="139699"/>
                </a:lnTo>
                <a:lnTo>
                  <a:pt x="607976" y="137159"/>
                </a:lnTo>
                <a:lnTo>
                  <a:pt x="603783" y="137159"/>
                </a:lnTo>
                <a:lnTo>
                  <a:pt x="599196" y="135063"/>
                </a:lnTo>
                <a:close/>
              </a:path>
              <a:path w="1858645" h="582929">
                <a:moveTo>
                  <a:pt x="474327" y="133349"/>
                </a:moveTo>
                <a:lnTo>
                  <a:pt x="475235" y="134619"/>
                </a:lnTo>
                <a:lnTo>
                  <a:pt x="479318" y="135889"/>
                </a:lnTo>
                <a:lnTo>
                  <a:pt x="482081" y="138429"/>
                </a:lnTo>
                <a:lnTo>
                  <a:pt x="482612" y="137159"/>
                </a:lnTo>
                <a:lnTo>
                  <a:pt x="479137" y="134619"/>
                </a:lnTo>
                <a:lnTo>
                  <a:pt x="477189" y="134619"/>
                </a:lnTo>
                <a:lnTo>
                  <a:pt x="474327" y="133349"/>
                </a:lnTo>
                <a:close/>
              </a:path>
              <a:path w="1858645" h="582929">
                <a:moveTo>
                  <a:pt x="612594" y="136015"/>
                </a:moveTo>
                <a:lnTo>
                  <a:pt x="609704" y="137159"/>
                </a:lnTo>
                <a:lnTo>
                  <a:pt x="615027" y="137996"/>
                </a:lnTo>
                <a:lnTo>
                  <a:pt x="612594" y="136015"/>
                </a:lnTo>
                <a:close/>
              </a:path>
              <a:path w="1858645" h="582929">
                <a:moveTo>
                  <a:pt x="570947" y="124459"/>
                </a:moveTo>
                <a:lnTo>
                  <a:pt x="560023" y="124459"/>
                </a:lnTo>
                <a:lnTo>
                  <a:pt x="565809" y="126999"/>
                </a:lnTo>
                <a:lnTo>
                  <a:pt x="568651" y="129539"/>
                </a:lnTo>
                <a:lnTo>
                  <a:pt x="570908" y="132079"/>
                </a:lnTo>
                <a:lnTo>
                  <a:pt x="597637" y="132079"/>
                </a:lnTo>
                <a:lnTo>
                  <a:pt x="603783" y="137159"/>
                </a:lnTo>
                <a:lnTo>
                  <a:pt x="607976" y="137159"/>
                </a:lnTo>
                <a:lnTo>
                  <a:pt x="601913" y="130809"/>
                </a:lnTo>
                <a:lnTo>
                  <a:pt x="590744" y="130809"/>
                </a:lnTo>
                <a:lnTo>
                  <a:pt x="588093" y="129539"/>
                </a:lnTo>
                <a:lnTo>
                  <a:pt x="584926" y="128269"/>
                </a:lnTo>
                <a:lnTo>
                  <a:pt x="583652" y="126999"/>
                </a:lnTo>
                <a:lnTo>
                  <a:pt x="577375" y="126999"/>
                </a:lnTo>
                <a:lnTo>
                  <a:pt x="572212" y="125729"/>
                </a:lnTo>
                <a:lnTo>
                  <a:pt x="570947" y="124459"/>
                </a:lnTo>
                <a:close/>
              </a:path>
              <a:path w="1858645" h="582929">
                <a:moveTo>
                  <a:pt x="514878" y="134619"/>
                </a:moveTo>
                <a:lnTo>
                  <a:pt x="512003" y="134619"/>
                </a:lnTo>
                <a:lnTo>
                  <a:pt x="514504" y="136583"/>
                </a:lnTo>
                <a:lnTo>
                  <a:pt x="515972" y="135125"/>
                </a:lnTo>
                <a:lnTo>
                  <a:pt x="514878" y="134619"/>
                </a:lnTo>
                <a:close/>
              </a:path>
              <a:path w="1858645" h="582929">
                <a:moveTo>
                  <a:pt x="612158" y="135661"/>
                </a:moveTo>
                <a:lnTo>
                  <a:pt x="612594" y="136015"/>
                </a:lnTo>
                <a:lnTo>
                  <a:pt x="612912" y="135889"/>
                </a:lnTo>
                <a:lnTo>
                  <a:pt x="612158" y="135661"/>
                </a:lnTo>
                <a:close/>
              </a:path>
              <a:path w="1858645" h="582929">
                <a:moveTo>
                  <a:pt x="559838" y="132079"/>
                </a:moveTo>
                <a:lnTo>
                  <a:pt x="556911" y="132079"/>
                </a:lnTo>
                <a:lnTo>
                  <a:pt x="559202" y="133349"/>
                </a:lnTo>
                <a:lnTo>
                  <a:pt x="562959" y="134619"/>
                </a:lnTo>
                <a:lnTo>
                  <a:pt x="563025" y="135889"/>
                </a:lnTo>
                <a:lnTo>
                  <a:pt x="567231" y="135889"/>
                </a:lnTo>
                <a:lnTo>
                  <a:pt x="561833" y="132745"/>
                </a:lnTo>
                <a:lnTo>
                  <a:pt x="559838" y="132079"/>
                </a:lnTo>
                <a:close/>
              </a:path>
              <a:path w="1858645" h="582929">
                <a:moveTo>
                  <a:pt x="597637" y="132079"/>
                </a:moveTo>
                <a:lnTo>
                  <a:pt x="560692" y="132079"/>
                </a:lnTo>
                <a:lnTo>
                  <a:pt x="561833" y="132745"/>
                </a:lnTo>
                <a:lnTo>
                  <a:pt x="571267" y="135889"/>
                </a:lnTo>
                <a:lnTo>
                  <a:pt x="574368" y="133349"/>
                </a:lnTo>
                <a:lnTo>
                  <a:pt x="598301" y="133349"/>
                </a:lnTo>
                <a:lnTo>
                  <a:pt x="597637" y="132079"/>
                </a:lnTo>
                <a:close/>
              </a:path>
              <a:path w="1858645" h="582929">
                <a:moveTo>
                  <a:pt x="607759" y="132079"/>
                </a:moveTo>
                <a:lnTo>
                  <a:pt x="604551" y="133349"/>
                </a:lnTo>
                <a:lnTo>
                  <a:pt x="612158" y="135661"/>
                </a:lnTo>
                <a:lnTo>
                  <a:pt x="607759" y="132079"/>
                </a:lnTo>
                <a:close/>
              </a:path>
              <a:path w="1858645" h="582929">
                <a:moveTo>
                  <a:pt x="598225" y="134619"/>
                </a:moveTo>
                <a:lnTo>
                  <a:pt x="599293" y="135249"/>
                </a:lnTo>
                <a:lnTo>
                  <a:pt x="599196" y="135063"/>
                </a:lnTo>
                <a:lnTo>
                  <a:pt x="598225" y="134619"/>
                </a:lnTo>
                <a:close/>
              </a:path>
              <a:path w="1858645" h="582929">
                <a:moveTo>
                  <a:pt x="598964" y="134619"/>
                </a:moveTo>
                <a:lnTo>
                  <a:pt x="598225" y="134619"/>
                </a:lnTo>
                <a:lnTo>
                  <a:pt x="599196" y="135063"/>
                </a:lnTo>
                <a:lnTo>
                  <a:pt x="598964" y="134619"/>
                </a:lnTo>
                <a:close/>
              </a:path>
              <a:path w="1858645" h="582929">
                <a:moveTo>
                  <a:pt x="478161" y="133905"/>
                </a:moveTo>
                <a:lnTo>
                  <a:pt x="477189" y="134619"/>
                </a:lnTo>
                <a:lnTo>
                  <a:pt x="479137" y="134619"/>
                </a:lnTo>
                <a:lnTo>
                  <a:pt x="478161" y="133905"/>
                </a:lnTo>
                <a:close/>
              </a:path>
              <a:path w="1858645" h="582929">
                <a:moveTo>
                  <a:pt x="480645" y="132079"/>
                </a:moveTo>
                <a:lnTo>
                  <a:pt x="478470" y="133678"/>
                </a:lnTo>
                <a:lnTo>
                  <a:pt x="481539" y="134619"/>
                </a:lnTo>
                <a:lnTo>
                  <a:pt x="480645" y="132079"/>
                </a:lnTo>
                <a:close/>
              </a:path>
              <a:path w="1858645" h="582929">
                <a:moveTo>
                  <a:pt x="506742" y="134239"/>
                </a:moveTo>
                <a:lnTo>
                  <a:pt x="505070" y="134619"/>
                </a:lnTo>
                <a:lnTo>
                  <a:pt x="507333" y="134619"/>
                </a:lnTo>
                <a:lnTo>
                  <a:pt x="506742" y="134239"/>
                </a:lnTo>
                <a:close/>
              </a:path>
              <a:path w="1858645" h="582929">
                <a:moveTo>
                  <a:pt x="477400" y="133349"/>
                </a:moveTo>
                <a:lnTo>
                  <a:pt x="478161" y="133905"/>
                </a:lnTo>
                <a:lnTo>
                  <a:pt x="478470" y="133678"/>
                </a:lnTo>
                <a:lnTo>
                  <a:pt x="477400" y="133349"/>
                </a:lnTo>
                <a:close/>
              </a:path>
              <a:path w="1858645" h="582929">
                <a:moveTo>
                  <a:pt x="542579" y="119379"/>
                </a:moveTo>
                <a:lnTo>
                  <a:pt x="541304" y="119379"/>
                </a:lnTo>
                <a:lnTo>
                  <a:pt x="543054" y="121919"/>
                </a:lnTo>
                <a:lnTo>
                  <a:pt x="546365" y="124459"/>
                </a:lnTo>
                <a:lnTo>
                  <a:pt x="549805" y="125729"/>
                </a:lnTo>
                <a:lnTo>
                  <a:pt x="559838" y="132079"/>
                </a:lnTo>
                <a:lnTo>
                  <a:pt x="561833" y="132745"/>
                </a:lnTo>
                <a:lnTo>
                  <a:pt x="560692" y="132079"/>
                </a:lnTo>
                <a:lnTo>
                  <a:pt x="570908" y="132079"/>
                </a:lnTo>
                <a:lnTo>
                  <a:pt x="564419" y="130809"/>
                </a:lnTo>
                <a:lnTo>
                  <a:pt x="563195" y="128269"/>
                </a:lnTo>
                <a:lnTo>
                  <a:pt x="561080" y="125729"/>
                </a:lnTo>
                <a:lnTo>
                  <a:pt x="551952" y="125729"/>
                </a:lnTo>
                <a:lnTo>
                  <a:pt x="545315" y="120640"/>
                </a:lnTo>
                <a:lnTo>
                  <a:pt x="542579" y="119379"/>
                </a:lnTo>
                <a:close/>
              </a:path>
              <a:path w="1858645" h="582929">
                <a:moveTo>
                  <a:pt x="556911" y="132079"/>
                </a:moveTo>
                <a:lnTo>
                  <a:pt x="556623" y="132079"/>
                </a:lnTo>
                <a:lnTo>
                  <a:pt x="556870" y="132201"/>
                </a:lnTo>
                <a:close/>
              </a:path>
              <a:path w="1858645" h="582929">
                <a:moveTo>
                  <a:pt x="478918" y="129539"/>
                </a:moveTo>
                <a:lnTo>
                  <a:pt x="477559" y="129539"/>
                </a:lnTo>
                <a:lnTo>
                  <a:pt x="477412" y="130809"/>
                </a:lnTo>
                <a:lnTo>
                  <a:pt x="480438" y="132079"/>
                </a:lnTo>
                <a:lnTo>
                  <a:pt x="482359" y="132079"/>
                </a:lnTo>
                <a:lnTo>
                  <a:pt x="482248" y="130809"/>
                </a:lnTo>
                <a:lnTo>
                  <a:pt x="480825" y="130809"/>
                </a:lnTo>
                <a:lnTo>
                  <a:pt x="478918" y="129539"/>
                </a:lnTo>
                <a:close/>
              </a:path>
              <a:path w="1858645" h="582929">
                <a:moveTo>
                  <a:pt x="481135" y="127172"/>
                </a:moveTo>
                <a:lnTo>
                  <a:pt x="481660" y="128269"/>
                </a:lnTo>
                <a:lnTo>
                  <a:pt x="485338" y="129539"/>
                </a:lnTo>
                <a:lnTo>
                  <a:pt x="480123" y="129539"/>
                </a:lnTo>
                <a:lnTo>
                  <a:pt x="481103" y="130809"/>
                </a:lnTo>
                <a:lnTo>
                  <a:pt x="483525" y="130809"/>
                </a:lnTo>
                <a:lnTo>
                  <a:pt x="486429" y="132079"/>
                </a:lnTo>
                <a:lnTo>
                  <a:pt x="489398" y="130809"/>
                </a:lnTo>
                <a:lnTo>
                  <a:pt x="481135" y="127172"/>
                </a:lnTo>
                <a:close/>
              </a:path>
              <a:path w="1858645" h="582929">
                <a:moveTo>
                  <a:pt x="540195" y="124471"/>
                </a:moveTo>
                <a:lnTo>
                  <a:pt x="538406" y="125729"/>
                </a:lnTo>
                <a:lnTo>
                  <a:pt x="544037" y="128269"/>
                </a:lnTo>
                <a:lnTo>
                  <a:pt x="497663" y="128269"/>
                </a:lnTo>
                <a:lnTo>
                  <a:pt x="500973" y="129539"/>
                </a:lnTo>
                <a:lnTo>
                  <a:pt x="500528" y="132079"/>
                </a:lnTo>
                <a:lnTo>
                  <a:pt x="505002" y="129539"/>
                </a:lnTo>
                <a:lnTo>
                  <a:pt x="548741" y="129539"/>
                </a:lnTo>
                <a:lnTo>
                  <a:pt x="543250" y="126999"/>
                </a:lnTo>
                <a:lnTo>
                  <a:pt x="544904" y="126999"/>
                </a:lnTo>
                <a:lnTo>
                  <a:pt x="544227" y="126460"/>
                </a:lnTo>
                <a:lnTo>
                  <a:pt x="540270" y="124489"/>
                </a:lnTo>
                <a:close/>
              </a:path>
              <a:path w="1858645" h="582929">
                <a:moveTo>
                  <a:pt x="605541" y="129539"/>
                </a:moveTo>
                <a:lnTo>
                  <a:pt x="601247" y="129539"/>
                </a:lnTo>
                <a:lnTo>
                  <a:pt x="603938" y="130809"/>
                </a:lnTo>
                <a:lnTo>
                  <a:pt x="605974" y="132079"/>
                </a:lnTo>
                <a:lnTo>
                  <a:pt x="605541" y="129539"/>
                </a:lnTo>
                <a:close/>
              </a:path>
              <a:path w="1858645" h="582929">
                <a:moveTo>
                  <a:pt x="535960" y="124459"/>
                </a:moveTo>
                <a:lnTo>
                  <a:pt x="489606" y="124459"/>
                </a:lnTo>
                <a:lnTo>
                  <a:pt x="495057" y="129539"/>
                </a:lnTo>
                <a:lnTo>
                  <a:pt x="498895" y="130809"/>
                </a:lnTo>
                <a:lnTo>
                  <a:pt x="497663" y="128269"/>
                </a:lnTo>
                <a:lnTo>
                  <a:pt x="544037" y="128269"/>
                </a:lnTo>
                <a:lnTo>
                  <a:pt x="537518" y="125729"/>
                </a:lnTo>
                <a:lnTo>
                  <a:pt x="535960" y="124459"/>
                </a:lnTo>
                <a:close/>
              </a:path>
              <a:path w="1858645" h="582929">
                <a:moveTo>
                  <a:pt x="584851" y="124459"/>
                </a:moveTo>
                <a:lnTo>
                  <a:pt x="587148" y="128269"/>
                </a:lnTo>
                <a:lnTo>
                  <a:pt x="592314" y="130809"/>
                </a:lnTo>
                <a:lnTo>
                  <a:pt x="597896" y="130809"/>
                </a:lnTo>
                <a:lnTo>
                  <a:pt x="597376" y="129539"/>
                </a:lnTo>
                <a:lnTo>
                  <a:pt x="591545" y="128269"/>
                </a:lnTo>
                <a:lnTo>
                  <a:pt x="591822" y="126999"/>
                </a:lnTo>
                <a:lnTo>
                  <a:pt x="588454" y="126999"/>
                </a:lnTo>
                <a:lnTo>
                  <a:pt x="588191" y="125729"/>
                </a:lnTo>
                <a:lnTo>
                  <a:pt x="584851" y="124459"/>
                </a:lnTo>
                <a:close/>
              </a:path>
              <a:path w="1858645" h="582929">
                <a:moveTo>
                  <a:pt x="595596" y="126999"/>
                </a:moveTo>
                <a:lnTo>
                  <a:pt x="595671" y="128269"/>
                </a:lnTo>
                <a:lnTo>
                  <a:pt x="598054" y="129539"/>
                </a:lnTo>
                <a:lnTo>
                  <a:pt x="597896" y="130809"/>
                </a:lnTo>
                <a:lnTo>
                  <a:pt x="601913" y="130809"/>
                </a:lnTo>
                <a:lnTo>
                  <a:pt x="600701" y="129539"/>
                </a:lnTo>
                <a:lnTo>
                  <a:pt x="605541" y="129539"/>
                </a:lnTo>
                <a:lnTo>
                  <a:pt x="605324" y="128269"/>
                </a:lnTo>
                <a:lnTo>
                  <a:pt x="599043" y="128269"/>
                </a:lnTo>
                <a:lnTo>
                  <a:pt x="595596" y="126999"/>
                </a:lnTo>
                <a:close/>
              </a:path>
              <a:path w="1858645" h="582929">
                <a:moveTo>
                  <a:pt x="480842" y="124902"/>
                </a:moveTo>
                <a:lnTo>
                  <a:pt x="480400" y="125633"/>
                </a:lnTo>
                <a:lnTo>
                  <a:pt x="481094" y="127086"/>
                </a:lnTo>
                <a:lnTo>
                  <a:pt x="485881" y="128269"/>
                </a:lnTo>
                <a:lnTo>
                  <a:pt x="485646" y="126999"/>
                </a:lnTo>
                <a:lnTo>
                  <a:pt x="482707" y="126999"/>
                </a:lnTo>
                <a:lnTo>
                  <a:pt x="482720" y="125729"/>
                </a:lnTo>
                <a:lnTo>
                  <a:pt x="480842" y="124902"/>
                </a:lnTo>
                <a:close/>
              </a:path>
              <a:path w="1858645" h="582929">
                <a:moveTo>
                  <a:pt x="536866" y="123189"/>
                </a:moveTo>
                <a:lnTo>
                  <a:pt x="481876" y="123189"/>
                </a:lnTo>
                <a:lnTo>
                  <a:pt x="489581" y="128269"/>
                </a:lnTo>
                <a:lnTo>
                  <a:pt x="489606" y="124459"/>
                </a:lnTo>
                <a:lnTo>
                  <a:pt x="538341" y="124459"/>
                </a:lnTo>
                <a:lnTo>
                  <a:pt x="536866" y="123189"/>
                </a:lnTo>
                <a:close/>
              </a:path>
              <a:path w="1858645" h="582929">
                <a:moveTo>
                  <a:pt x="605108" y="126999"/>
                </a:moveTo>
                <a:lnTo>
                  <a:pt x="599043" y="128269"/>
                </a:lnTo>
                <a:lnTo>
                  <a:pt x="605324" y="128269"/>
                </a:lnTo>
                <a:lnTo>
                  <a:pt x="605108" y="126999"/>
                </a:lnTo>
                <a:close/>
              </a:path>
              <a:path w="1858645" h="582929">
                <a:moveTo>
                  <a:pt x="480743" y="126999"/>
                </a:moveTo>
                <a:lnTo>
                  <a:pt x="481135" y="127172"/>
                </a:lnTo>
                <a:lnTo>
                  <a:pt x="480743" y="126999"/>
                </a:lnTo>
                <a:close/>
              </a:path>
              <a:path w="1858645" h="582929">
                <a:moveTo>
                  <a:pt x="480195" y="125205"/>
                </a:moveTo>
                <a:lnTo>
                  <a:pt x="479574" y="126999"/>
                </a:lnTo>
                <a:lnTo>
                  <a:pt x="480400" y="125633"/>
                </a:lnTo>
                <a:lnTo>
                  <a:pt x="480195" y="125205"/>
                </a:lnTo>
                <a:close/>
              </a:path>
              <a:path w="1858645" h="582929">
                <a:moveTo>
                  <a:pt x="544227" y="126460"/>
                </a:moveTo>
                <a:lnTo>
                  <a:pt x="544904" y="126999"/>
                </a:lnTo>
                <a:lnTo>
                  <a:pt x="545004" y="126847"/>
                </a:lnTo>
                <a:lnTo>
                  <a:pt x="544227" y="126460"/>
                </a:lnTo>
                <a:close/>
              </a:path>
              <a:path w="1858645" h="582929">
                <a:moveTo>
                  <a:pt x="545004" y="126847"/>
                </a:moveTo>
                <a:lnTo>
                  <a:pt x="544904" y="126999"/>
                </a:lnTo>
                <a:lnTo>
                  <a:pt x="545311" y="126999"/>
                </a:lnTo>
                <a:lnTo>
                  <a:pt x="545004" y="126847"/>
                </a:lnTo>
                <a:close/>
              </a:path>
              <a:path w="1858645" h="582929">
                <a:moveTo>
                  <a:pt x="568558" y="119379"/>
                </a:moveTo>
                <a:lnTo>
                  <a:pt x="568919" y="120640"/>
                </a:lnTo>
                <a:lnTo>
                  <a:pt x="568964" y="120796"/>
                </a:lnTo>
                <a:lnTo>
                  <a:pt x="569286" y="121919"/>
                </a:lnTo>
                <a:lnTo>
                  <a:pt x="572612" y="124489"/>
                </a:lnTo>
                <a:lnTo>
                  <a:pt x="577375" y="126999"/>
                </a:lnTo>
                <a:lnTo>
                  <a:pt x="581501" y="126999"/>
                </a:lnTo>
                <a:lnTo>
                  <a:pt x="579975" y="124459"/>
                </a:lnTo>
                <a:lnTo>
                  <a:pt x="576132" y="124459"/>
                </a:lnTo>
                <a:lnTo>
                  <a:pt x="573098" y="120649"/>
                </a:lnTo>
                <a:lnTo>
                  <a:pt x="568558" y="119379"/>
                </a:lnTo>
                <a:close/>
              </a:path>
              <a:path w="1858645" h="582929">
                <a:moveTo>
                  <a:pt x="576925" y="119379"/>
                </a:moveTo>
                <a:lnTo>
                  <a:pt x="581501" y="126999"/>
                </a:lnTo>
                <a:lnTo>
                  <a:pt x="577595" y="119683"/>
                </a:lnTo>
                <a:lnTo>
                  <a:pt x="576925" y="119379"/>
                </a:lnTo>
                <a:close/>
              </a:path>
              <a:path w="1858645" h="582929">
                <a:moveTo>
                  <a:pt x="577595" y="119683"/>
                </a:moveTo>
                <a:lnTo>
                  <a:pt x="581501" y="126999"/>
                </a:lnTo>
                <a:lnTo>
                  <a:pt x="583652" y="126999"/>
                </a:lnTo>
                <a:lnTo>
                  <a:pt x="580990" y="123189"/>
                </a:lnTo>
                <a:lnTo>
                  <a:pt x="584302" y="123189"/>
                </a:lnTo>
                <a:lnTo>
                  <a:pt x="583879" y="121919"/>
                </a:lnTo>
                <a:lnTo>
                  <a:pt x="579704" y="120640"/>
                </a:lnTo>
                <a:lnTo>
                  <a:pt x="577595" y="119683"/>
                </a:lnTo>
                <a:close/>
              </a:path>
              <a:path w="1858645" h="582929">
                <a:moveTo>
                  <a:pt x="590149" y="125729"/>
                </a:moveTo>
                <a:lnTo>
                  <a:pt x="588454" y="126999"/>
                </a:lnTo>
                <a:lnTo>
                  <a:pt x="591822" y="126999"/>
                </a:lnTo>
                <a:lnTo>
                  <a:pt x="590149" y="125729"/>
                </a:lnTo>
                <a:close/>
              </a:path>
              <a:path w="1858645" h="582929">
                <a:moveTo>
                  <a:pt x="542347" y="124961"/>
                </a:moveTo>
                <a:lnTo>
                  <a:pt x="544227" y="126460"/>
                </a:lnTo>
                <a:lnTo>
                  <a:pt x="545004" y="126847"/>
                </a:lnTo>
                <a:lnTo>
                  <a:pt x="545730" y="125729"/>
                </a:lnTo>
                <a:lnTo>
                  <a:pt x="542347" y="124961"/>
                </a:lnTo>
                <a:close/>
              </a:path>
              <a:path w="1858645" h="582929">
                <a:moveTo>
                  <a:pt x="553079" y="116724"/>
                </a:moveTo>
                <a:lnTo>
                  <a:pt x="552822" y="118109"/>
                </a:lnTo>
                <a:lnTo>
                  <a:pt x="552004" y="118109"/>
                </a:lnTo>
                <a:lnTo>
                  <a:pt x="552216" y="119379"/>
                </a:lnTo>
                <a:lnTo>
                  <a:pt x="550269" y="119379"/>
                </a:lnTo>
                <a:lnTo>
                  <a:pt x="549820" y="121234"/>
                </a:lnTo>
                <a:lnTo>
                  <a:pt x="549729" y="121869"/>
                </a:lnTo>
                <a:lnTo>
                  <a:pt x="556422" y="123189"/>
                </a:lnTo>
                <a:lnTo>
                  <a:pt x="555816" y="125729"/>
                </a:lnTo>
                <a:lnTo>
                  <a:pt x="561080" y="125729"/>
                </a:lnTo>
                <a:lnTo>
                  <a:pt x="560023" y="124459"/>
                </a:lnTo>
                <a:lnTo>
                  <a:pt x="570947" y="124459"/>
                </a:lnTo>
                <a:lnTo>
                  <a:pt x="568418" y="121919"/>
                </a:lnTo>
                <a:lnTo>
                  <a:pt x="549809" y="121919"/>
                </a:lnTo>
                <a:lnTo>
                  <a:pt x="549666" y="121869"/>
                </a:lnTo>
                <a:lnTo>
                  <a:pt x="568226" y="121869"/>
                </a:lnTo>
                <a:lnTo>
                  <a:pt x="563544" y="120649"/>
                </a:lnTo>
                <a:lnTo>
                  <a:pt x="558982" y="120640"/>
                </a:lnTo>
                <a:lnTo>
                  <a:pt x="554250" y="118109"/>
                </a:lnTo>
                <a:lnTo>
                  <a:pt x="553079" y="116724"/>
                </a:lnTo>
                <a:close/>
              </a:path>
              <a:path w="1858645" h="582929">
                <a:moveTo>
                  <a:pt x="480372" y="124695"/>
                </a:moveTo>
                <a:lnTo>
                  <a:pt x="480195" y="125205"/>
                </a:lnTo>
                <a:lnTo>
                  <a:pt x="480400" y="125633"/>
                </a:lnTo>
                <a:lnTo>
                  <a:pt x="480842" y="124902"/>
                </a:lnTo>
                <a:lnTo>
                  <a:pt x="480372" y="124695"/>
                </a:lnTo>
                <a:close/>
              </a:path>
              <a:path w="1858645" h="582929">
                <a:moveTo>
                  <a:pt x="479839" y="124459"/>
                </a:moveTo>
                <a:lnTo>
                  <a:pt x="480195" y="125205"/>
                </a:lnTo>
                <a:lnTo>
                  <a:pt x="480372" y="124695"/>
                </a:lnTo>
                <a:lnTo>
                  <a:pt x="479839" y="124459"/>
                </a:lnTo>
                <a:close/>
              </a:path>
              <a:path w="1858645" h="582929">
                <a:moveTo>
                  <a:pt x="541718" y="124459"/>
                </a:moveTo>
                <a:lnTo>
                  <a:pt x="540212" y="124459"/>
                </a:lnTo>
                <a:lnTo>
                  <a:pt x="542347" y="124961"/>
                </a:lnTo>
                <a:lnTo>
                  <a:pt x="541718" y="124459"/>
                </a:lnTo>
                <a:close/>
              </a:path>
              <a:path w="1858645" h="582929">
                <a:moveTo>
                  <a:pt x="541689" y="116839"/>
                </a:moveTo>
                <a:lnTo>
                  <a:pt x="531141" y="116839"/>
                </a:lnTo>
                <a:lnTo>
                  <a:pt x="530542" y="118109"/>
                </a:lnTo>
                <a:lnTo>
                  <a:pt x="530727" y="120649"/>
                </a:lnTo>
                <a:lnTo>
                  <a:pt x="478699" y="120649"/>
                </a:lnTo>
                <a:lnTo>
                  <a:pt x="481332" y="121919"/>
                </a:lnTo>
                <a:lnTo>
                  <a:pt x="480372" y="124695"/>
                </a:lnTo>
                <a:lnTo>
                  <a:pt x="480842" y="124902"/>
                </a:lnTo>
                <a:lnTo>
                  <a:pt x="481876" y="123189"/>
                </a:lnTo>
                <a:lnTo>
                  <a:pt x="536866" y="123189"/>
                </a:lnTo>
                <a:lnTo>
                  <a:pt x="535391" y="121919"/>
                </a:lnTo>
                <a:lnTo>
                  <a:pt x="540723" y="121919"/>
                </a:lnTo>
                <a:lnTo>
                  <a:pt x="541304" y="119379"/>
                </a:lnTo>
                <a:lnTo>
                  <a:pt x="545749" y="119379"/>
                </a:lnTo>
                <a:lnTo>
                  <a:pt x="541689" y="116839"/>
                </a:lnTo>
                <a:close/>
              </a:path>
              <a:path w="1858645" h="582929">
                <a:moveTo>
                  <a:pt x="540385" y="123397"/>
                </a:moveTo>
                <a:lnTo>
                  <a:pt x="540142" y="124459"/>
                </a:lnTo>
                <a:lnTo>
                  <a:pt x="541718" y="124459"/>
                </a:lnTo>
                <a:lnTo>
                  <a:pt x="540385" y="123397"/>
                </a:lnTo>
                <a:close/>
              </a:path>
              <a:path w="1858645" h="582929">
                <a:moveTo>
                  <a:pt x="508487" y="114299"/>
                </a:moveTo>
                <a:lnTo>
                  <a:pt x="456487" y="114299"/>
                </a:lnTo>
                <a:lnTo>
                  <a:pt x="461298" y="115569"/>
                </a:lnTo>
                <a:lnTo>
                  <a:pt x="459268" y="116839"/>
                </a:lnTo>
                <a:lnTo>
                  <a:pt x="460851" y="118109"/>
                </a:lnTo>
                <a:lnTo>
                  <a:pt x="468718" y="118109"/>
                </a:lnTo>
                <a:lnTo>
                  <a:pt x="475127" y="121919"/>
                </a:lnTo>
                <a:lnTo>
                  <a:pt x="477358" y="124459"/>
                </a:lnTo>
                <a:lnTo>
                  <a:pt x="478699" y="120649"/>
                </a:lnTo>
                <a:lnTo>
                  <a:pt x="530727" y="120649"/>
                </a:lnTo>
                <a:lnTo>
                  <a:pt x="528321" y="119379"/>
                </a:lnTo>
                <a:lnTo>
                  <a:pt x="527267" y="118109"/>
                </a:lnTo>
                <a:lnTo>
                  <a:pt x="527014" y="116839"/>
                </a:lnTo>
                <a:lnTo>
                  <a:pt x="526454" y="116839"/>
                </a:lnTo>
                <a:lnTo>
                  <a:pt x="526950" y="116520"/>
                </a:lnTo>
                <a:lnTo>
                  <a:pt x="526761" y="115569"/>
                </a:lnTo>
                <a:lnTo>
                  <a:pt x="512110" y="115569"/>
                </a:lnTo>
                <a:lnTo>
                  <a:pt x="508487" y="114299"/>
                </a:lnTo>
                <a:close/>
              </a:path>
              <a:path w="1858645" h="582929">
                <a:moveTo>
                  <a:pt x="576077" y="116839"/>
                </a:moveTo>
                <a:lnTo>
                  <a:pt x="569803" y="116839"/>
                </a:lnTo>
                <a:lnTo>
                  <a:pt x="570448" y="118109"/>
                </a:lnTo>
                <a:lnTo>
                  <a:pt x="577327" y="120640"/>
                </a:lnTo>
                <a:lnTo>
                  <a:pt x="577270" y="121234"/>
                </a:lnTo>
                <a:lnTo>
                  <a:pt x="576991" y="123189"/>
                </a:lnTo>
                <a:lnTo>
                  <a:pt x="576132" y="124459"/>
                </a:lnTo>
                <a:lnTo>
                  <a:pt x="579975" y="124459"/>
                </a:lnTo>
                <a:lnTo>
                  <a:pt x="576925" y="119379"/>
                </a:lnTo>
                <a:lnTo>
                  <a:pt x="577433" y="119379"/>
                </a:lnTo>
                <a:lnTo>
                  <a:pt x="576077" y="116839"/>
                </a:lnTo>
                <a:close/>
              </a:path>
              <a:path w="1858645" h="582929">
                <a:moveTo>
                  <a:pt x="584302" y="123189"/>
                </a:moveTo>
                <a:lnTo>
                  <a:pt x="580990" y="123189"/>
                </a:lnTo>
                <a:lnTo>
                  <a:pt x="584725" y="124459"/>
                </a:lnTo>
                <a:lnTo>
                  <a:pt x="584302" y="123189"/>
                </a:lnTo>
                <a:close/>
              </a:path>
              <a:path w="1858645" h="582929">
                <a:moveTo>
                  <a:pt x="540723" y="121919"/>
                </a:moveTo>
                <a:lnTo>
                  <a:pt x="538532" y="121919"/>
                </a:lnTo>
                <a:lnTo>
                  <a:pt x="540385" y="123397"/>
                </a:lnTo>
                <a:lnTo>
                  <a:pt x="540723" y="121919"/>
                </a:lnTo>
                <a:close/>
              </a:path>
              <a:path w="1858645" h="582929">
                <a:moveTo>
                  <a:pt x="547211" y="121007"/>
                </a:moveTo>
                <a:lnTo>
                  <a:pt x="547618" y="121919"/>
                </a:lnTo>
                <a:lnTo>
                  <a:pt x="547859" y="121234"/>
                </a:lnTo>
                <a:lnTo>
                  <a:pt x="547211" y="121007"/>
                </a:lnTo>
                <a:close/>
              </a:path>
              <a:path w="1858645" h="582929">
                <a:moveTo>
                  <a:pt x="549675" y="121835"/>
                </a:moveTo>
                <a:lnTo>
                  <a:pt x="549809" y="121919"/>
                </a:lnTo>
                <a:lnTo>
                  <a:pt x="549675" y="121835"/>
                </a:lnTo>
                <a:close/>
              </a:path>
              <a:path w="1858645" h="582929">
                <a:moveTo>
                  <a:pt x="548013" y="120796"/>
                </a:moveTo>
                <a:lnTo>
                  <a:pt x="547859" y="121234"/>
                </a:lnTo>
                <a:lnTo>
                  <a:pt x="549666" y="121869"/>
                </a:lnTo>
                <a:lnTo>
                  <a:pt x="548013" y="120796"/>
                </a:lnTo>
                <a:close/>
              </a:path>
              <a:path w="1858645" h="582929">
                <a:moveTo>
                  <a:pt x="546771" y="120019"/>
                </a:moveTo>
                <a:lnTo>
                  <a:pt x="547211" y="121007"/>
                </a:lnTo>
                <a:lnTo>
                  <a:pt x="547859" y="121234"/>
                </a:lnTo>
                <a:lnTo>
                  <a:pt x="548013" y="120796"/>
                </a:lnTo>
                <a:lnTo>
                  <a:pt x="546771" y="120019"/>
                </a:lnTo>
                <a:close/>
              </a:path>
              <a:path w="1858645" h="582929">
                <a:moveTo>
                  <a:pt x="545749" y="119379"/>
                </a:moveTo>
                <a:lnTo>
                  <a:pt x="542579" y="119379"/>
                </a:lnTo>
                <a:lnTo>
                  <a:pt x="547211" y="121007"/>
                </a:lnTo>
                <a:lnTo>
                  <a:pt x="546771" y="120019"/>
                </a:lnTo>
                <a:lnTo>
                  <a:pt x="545749" y="119379"/>
                </a:lnTo>
                <a:close/>
              </a:path>
              <a:path w="1858645" h="582929">
                <a:moveTo>
                  <a:pt x="547086" y="116839"/>
                </a:moveTo>
                <a:lnTo>
                  <a:pt x="541689" y="116839"/>
                </a:lnTo>
                <a:lnTo>
                  <a:pt x="546486" y="119379"/>
                </a:lnTo>
                <a:lnTo>
                  <a:pt x="546771" y="120019"/>
                </a:lnTo>
                <a:lnTo>
                  <a:pt x="548013" y="120796"/>
                </a:lnTo>
                <a:lnTo>
                  <a:pt x="548853" y="118406"/>
                </a:lnTo>
                <a:lnTo>
                  <a:pt x="547086" y="116839"/>
                </a:lnTo>
                <a:close/>
              </a:path>
              <a:path w="1858645" h="582929">
                <a:moveTo>
                  <a:pt x="559808" y="116839"/>
                </a:moveTo>
                <a:lnTo>
                  <a:pt x="557639" y="116839"/>
                </a:lnTo>
                <a:lnTo>
                  <a:pt x="560852" y="118109"/>
                </a:lnTo>
                <a:lnTo>
                  <a:pt x="559000" y="120649"/>
                </a:lnTo>
                <a:lnTo>
                  <a:pt x="568922" y="120649"/>
                </a:lnTo>
                <a:lnTo>
                  <a:pt x="561955" y="119379"/>
                </a:lnTo>
                <a:lnTo>
                  <a:pt x="559808" y="116839"/>
                </a:lnTo>
                <a:close/>
              </a:path>
              <a:path w="1858645" h="582929">
                <a:moveTo>
                  <a:pt x="568919" y="120640"/>
                </a:moveTo>
                <a:close/>
              </a:path>
              <a:path w="1858645" h="582929">
                <a:moveTo>
                  <a:pt x="577433" y="119379"/>
                </a:moveTo>
                <a:lnTo>
                  <a:pt x="576925" y="119379"/>
                </a:lnTo>
                <a:lnTo>
                  <a:pt x="577595" y="119683"/>
                </a:lnTo>
                <a:lnTo>
                  <a:pt x="577433" y="119379"/>
                </a:lnTo>
                <a:close/>
              </a:path>
              <a:path w="1858645" h="582929">
                <a:moveTo>
                  <a:pt x="543905" y="113029"/>
                </a:moveTo>
                <a:lnTo>
                  <a:pt x="522970" y="113029"/>
                </a:lnTo>
                <a:lnTo>
                  <a:pt x="528429" y="115569"/>
                </a:lnTo>
                <a:lnTo>
                  <a:pt x="526950" y="116520"/>
                </a:lnTo>
                <a:lnTo>
                  <a:pt x="527014" y="116839"/>
                </a:lnTo>
                <a:lnTo>
                  <a:pt x="547086" y="116839"/>
                </a:lnTo>
                <a:lnTo>
                  <a:pt x="548957" y="118109"/>
                </a:lnTo>
                <a:lnTo>
                  <a:pt x="548853" y="118406"/>
                </a:lnTo>
                <a:lnTo>
                  <a:pt x="549950" y="119379"/>
                </a:lnTo>
                <a:lnTo>
                  <a:pt x="552004" y="118109"/>
                </a:lnTo>
                <a:lnTo>
                  <a:pt x="552822" y="118109"/>
                </a:lnTo>
                <a:lnTo>
                  <a:pt x="547857" y="115569"/>
                </a:lnTo>
                <a:lnTo>
                  <a:pt x="544080" y="115569"/>
                </a:lnTo>
                <a:lnTo>
                  <a:pt x="544484" y="114299"/>
                </a:lnTo>
                <a:lnTo>
                  <a:pt x="543905" y="113029"/>
                </a:lnTo>
                <a:close/>
              </a:path>
              <a:path w="1858645" h="582929">
                <a:moveTo>
                  <a:pt x="547086" y="116839"/>
                </a:moveTo>
                <a:lnTo>
                  <a:pt x="548853" y="118406"/>
                </a:lnTo>
                <a:lnTo>
                  <a:pt x="548957" y="118109"/>
                </a:lnTo>
                <a:lnTo>
                  <a:pt x="547086" y="116839"/>
                </a:lnTo>
                <a:close/>
              </a:path>
              <a:path w="1858645" h="582929">
                <a:moveTo>
                  <a:pt x="557287" y="115569"/>
                </a:moveTo>
                <a:lnTo>
                  <a:pt x="555840" y="116839"/>
                </a:lnTo>
                <a:lnTo>
                  <a:pt x="555105" y="118109"/>
                </a:lnTo>
                <a:lnTo>
                  <a:pt x="557124" y="118109"/>
                </a:lnTo>
                <a:lnTo>
                  <a:pt x="557639" y="116839"/>
                </a:lnTo>
                <a:lnTo>
                  <a:pt x="559808" y="116839"/>
                </a:lnTo>
                <a:lnTo>
                  <a:pt x="557287" y="115569"/>
                </a:lnTo>
                <a:close/>
              </a:path>
              <a:path w="1858645" h="582929">
                <a:moveTo>
                  <a:pt x="561099" y="113029"/>
                </a:moveTo>
                <a:lnTo>
                  <a:pt x="557922" y="113029"/>
                </a:lnTo>
                <a:lnTo>
                  <a:pt x="563441" y="116839"/>
                </a:lnTo>
                <a:lnTo>
                  <a:pt x="567879" y="118109"/>
                </a:lnTo>
                <a:lnTo>
                  <a:pt x="561099" y="113029"/>
                </a:lnTo>
                <a:close/>
              </a:path>
              <a:path w="1858645" h="582929">
                <a:moveTo>
                  <a:pt x="526950" y="116520"/>
                </a:moveTo>
                <a:lnTo>
                  <a:pt x="526454" y="116839"/>
                </a:lnTo>
                <a:lnTo>
                  <a:pt x="527014" y="116839"/>
                </a:lnTo>
                <a:lnTo>
                  <a:pt x="526950" y="116520"/>
                </a:lnTo>
                <a:close/>
              </a:path>
              <a:path w="1858645" h="582929">
                <a:moveTo>
                  <a:pt x="565078" y="113029"/>
                </a:moveTo>
                <a:lnTo>
                  <a:pt x="561099" y="113029"/>
                </a:lnTo>
                <a:lnTo>
                  <a:pt x="567843" y="116839"/>
                </a:lnTo>
                <a:lnTo>
                  <a:pt x="565078" y="113029"/>
                </a:lnTo>
                <a:close/>
              </a:path>
              <a:path w="1858645" h="582929">
                <a:moveTo>
                  <a:pt x="553389" y="115053"/>
                </a:moveTo>
                <a:lnTo>
                  <a:pt x="552103" y="115569"/>
                </a:lnTo>
                <a:lnTo>
                  <a:pt x="553079" y="116724"/>
                </a:lnTo>
                <a:lnTo>
                  <a:pt x="553389" y="115053"/>
                </a:lnTo>
                <a:close/>
              </a:path>
              <a:path w="1858645" h="582929">
                <a:moveTo>
                  <a:pt x="498918" y="109219"/>
                </a:moveTo>
                <a:lnTo>
                  <a:pt x="445670" y="109219"/>
                </a:lnTo>
                <a:lnTo>
                  <a:pt x="450446" y="115569"/>
                </a:lnTo>
                <a:lnTo>
                  <a:pt x="456487" y="114299"/>
                </a:lnTo>
                <a:lnTo>
                  <a:pt x="508487" y="114299"/>
                </a:lnTo>
                <a:lnTo>
                  <a:pt x="508266" y="113029"/>
                </a:lnTo>
                <a:lnTo>
                  <a:pt x="504526" y="113029"/>
                </a:lnTo>
                <a:lnTo>
                  <a:pt x="503684" y="111759"/>
                </a:lnTo>
                <a:lnTo>
                  <a:pt x="495517" y="111759"/>
                </a:lnTo>
                <a:lnTo>
                  <a:pt x="498918" y="109219"/>
                </a:lnTo>
                <a:close/>
              </a:path>
              <a:path w="1858645" h="582929">
                <a:moveTo>
                  <a:pt x="518758" y="99059"/>
                </a:moveTo>
                <a:lnTo>
                  <a:pt x="517753" y="101599"/>
                </a:lnTo>
                <a:lnTo>
                  <a:pt x="509896" y="101599"/>
                </a:lnTo>
                <a:lnTo>
                  <a:pt x="509960" y="104139"/>
                </a:lnTo>
                <a:lnTo>
                  <a:pt x="513701" y="105409"/>
                </a:lnTo>
                <a:lnTo>
                  <a:pt x="517018" y="107949"/>
                </a:lnTo>
                <a:lnTo>
                  <a:pt x="518972" y="111759"/>
                </a:lnTo>
                <a:lnTo>
                  <a:pt x="508045" y="111759"/>
                </a:lnTo>
                <a:lnTo>
                  <a:pt x="508124" y="112212"/>
                </a:lnTo>
                <a:lnTo>
                  <a:pt x="512110" y="115569"/>
                </a:lnTo>
                <a:lnTo>
                  <a:pt x="522246" y="115569"/>
                </a:lnTo>
                <a:lnTo>
                  <a:pt x="520738" y="114299"/>
                </a:lnTo>
                <a:lnTo>
                  <a:pt x="522968" y="114299"/>
                </a:lnTo>
                <a:lnTo>
                  <a:pt x="522970" y="113029"/>
                </a:lnTo>
                <a:lnTo>
                  <a:pt x="547244" y="113029"/>
                </a:lnTo>
                <a:lnTo>
                  <a:pt x="544054" y="110489"/>
                </a:lnTo>
                <a:lnTo>
                  <a:pt x="543633" y="109384"/>
                </a:lnTo>
                <a:lnTo>
                  <a:pt x="543472" y="109219"/>
                </a:lnTo>
                <a:lnTo>
                  <a:pt x="539885" y="107949"/>
                </a:lnTo>
                <a:lnTo>
                  <a:pt x="541726" y="106679"/>
                </a:lnTo>
                <a:lnTo>
                  <a:pt x="530059" y="106679"/>
                </a:lnTo>
                <a:lnTo>
                  <a:pt x="524409" y="102869"/>
                </a:lnTo>
                <a:lnTo>
                  <a:pt x="523236" y="102869"/>
                </a:lnTo>
                <a:lnTo>
                  <a:pt x="522587" y="101641"/>
                </a:lnTo>
                <a:lnTo>
                  <a:pt x="518758" y="99059"/>
                </a:lnTo>
                <a:close/>
              </a:path>
              <a:path w="1858645" h="582929">
                <a:moveTo>
                  <a:pt x="522395" y="114299"/>
                </a:moveTo>
                <a:lnTo>
                  <a:pt x="522246" y="115569"/>
                </a:lnTo>
                <a:lnTo>
                  <a:pt x="526761" y="115569"/>
                </a:lnTo>
                <a:lnTo>
                  <a:pt x="522395" y="114299"/>
                </a:lnTo>
                <a:close/>
              </a:path>
              <a:path w="1858645" h="582929">
                <a:moveTo>
                  <a:pt x="545246" y="107949"/>
                </a:moveTo>
                <a:lnTo>
                  <a:pt x="543504" y="109196"/>
                </a:lnTo>
                <a:lnTo>
                  <a:pt x="543633" y="109384"/>
                </a:lnTo>
                <a:lnTo>
                  <a:pt x="545970" y="111759"/>
                </a:lnTo>
                <a:lnTo>
                  <a:pt x="547552" y="111759"/>
                </a:lnTo>
                <a:lnTo>
                  <a:pt x="547244" y="113029"/>
                </a:lnTo>
                <a:lnTo>
                  <a:pt x="548239" y="113029"/>
                </a:lnTo>
                <a:lnTo>
                  <a:pt x="553529" y="114299"/>
                </a:lnTo>
                <a:lnTo>
                  <a:pt x="553389" y="115053"/>
                </a:lnTo>
                <a:lnTo>
                  <a:pt x="555264" y="114299"/>
                </a:lnTo>
                <a:lnTo>
                  <a:pt x="554661" y="114299"/>
                </a:lnTo>
                <a:lnTo>
                  <a:pt x="549492" y="111759"/>
                </a:lnTo>
                <a:lnTo>
                  <a:pt x="551595" y="109219"/>
                </a:lnTo>
                <a:lnTo>
                  <a:pt x="545246" y="107949"/>
                </a:lnTo>
                <a:close/>
              </a:path>
              <a:path w="1858645" h="582929">
                <a:moveTo>
                  <a:pt x="557922" y="113029"/>
                </a:moveTo>
                <a:lnTo>
                  <a:pt x="556821" y="113029"/>
                </a:lnTo>
                <a:lnTo>
                  <a:pt x="554661" y="114299"/>
                </a:lnTo>
                <a:lnTo>
                  <a:pt x="555264" y="114299"/>
                </a:lnTo>
                <a:lnTo>
                  <a:pt x="557922" y="113029"/>
                </a:lnTo>
                <a:close/>
              </a:path>
              <a:path w="1858645" h="582929">
                <a:moveTo>
                  <a:pt x="489858" y="96519"/>
                </a:moveTo>
                <a:lnTo>
                  <a:pt x="489650" y="97557"/>
                </a:lnTo>
                <a:lnTo>
                  <a:pt x="490374" y="97789"/>
                </a:lnTo>
                <a:lnTo>
                  <a:pt x="489520" y="98202"/>
                </a:lnTo>
                <a:lnTo>
                  <a:pt x="489348" y="99059"/>
                </a:lnTo>
                <a:lnTo>
                  <a:pt x="496920" y="104139"/>
                </a:lnTo>
                <a:lnTo>
                  <a:pt x="492843" y="104139"/>
                </a:lnTo>
                <a:lnTo>
                  <a:pt x="494793" y="106679"/>
                </a:lnTo>
                <a:lnTo>
                  <a:pt x="431396" y="106679"/>
                </a:lnTo>
                <a:lnTo>
                  <a:pt x="432052" y="107949"/>
                </a:lnTo>
                <a:lnTo>
                  <a:pt x="501157" y="107949"/>
                </a:lnTo>
                <a:lnTo>
                  <a:pt x="504526" y="113029"/>
                </a:lnTo>
                <a:lnTo>
                  <a:pt x="506210" y="110600"/>
                </a:lnTo>
                <a:lnTo>
                  <a:pt x="506143" y="110335"/>
                </a:lnTo>
                <a:lnTo>
                  <a:pt x="505073" y="109196"/>
                </a:lnTo>
                <a:lnTo>
                  <a:pt x="501183" y="106679"/>
                </a:lnTo>
                <a:lnTo>
                  <a:pt x="432527" y="106679"/>
                </a:lnTo>
                <a:lnTo>
                  <a:pt x="431933" y="106504"/>
                </a:lnTo>
                <a:lnTo>
                  <a:pt x="501098" y="106504"/>
                </a:lnTo>
                <a:lnTo>
                  <a:pt x="500564" y="105409"/>
                </a:lnTo>
                <a:lnTo>
                  <a:pt x="511003" y="105409"/>
                </a:lnTo>
                <a:lnTo>
                  <a:pt x="509810" y="104139"/>
                </a:lnTo>
                <a:lnTo>
                  <a:pt x="509853" y="102869"/>
                </a:lnTo>
                <a:lnTo>
                  <a:pt x="499539" y="102869"/>
                </a:lnTo>
                <a:lnTo>
                  <a:pt x="498632" y="101599"/>
                </a:lnTo>
                <a:lnTo>
                  <a:pt x="491350" y="99059"/>
                </a:lnTo>
                <a:lnTo>
                  <a:pt x="489858" y="96519"/>
                </a:lnTo>
                <a:close/>
              </a:path>
              <a:path w="1858645" h="582929">
                <a:moveTo>
                  <a:pt x="507586" y="111759"/>
                </a:moveTo>
                <a:lnTo>
                  <a:pt x="505406" y="111759"/>
                </a:lnTo>
                <a:lnTo>
                  <a:pt x="504526" y="113029"/>
                </a:lnTo>
                <a:lnTo>
                  <a:pt x="508266" y="113029"/>
                </a:lnTo>
                <a:lnTo>
                  <a:pt x="508124" y="112212"/>
                </a:lnTo>
                <a:lnTo>
                  <a:pt x="507586" y="111759"/>
                </a:lnTo>
                <a:close/>
              </a:path>
              <a:path w="1858645" h="582929">
                <a:moveTo>
                  <a:pt x="511003" y="105409"/>
                </a:moveTo>
                <a:lnTo>
                  <a:pt x="504127" y="105409"/>
                </a:lnTo>
                <a:lnTo>
                  <a:pt x="507668" y="106679"/>
                </a:lnTo>
                <a:lnTo>
                  <a:pt x="506143" y="110335"/>
                </a:lnTo>
                <a:lnTo>
                  <a:pt x="506210" y="110600"/>
                </a:lnTo>
                <a:lnTo>
                  <a:pt x="508124" y="112212"/>
                </a:lnTo>
                <a:lnTo>
                  <a:pt x="508045" y="111759"/>
                </a:lnTo>
                <a:lnTo>
                  <a:pt x="518972" y="111759"/>
                </a:lnTo>
                <a:lnTo>
                  <a:pt x="509328" y="109219"/>
                </a:lnTo>
                <a:lnTo>
                  <a:pt x="514581" y="109219"/>
                </a:lnTo>
                <a:lnTo>
                  <a:pt x="511003" y="105409"/>
                </a:lnTo>
                <a:close/>
              </a:path>
              <a:path w="1858645" h="582929">
                <a:moveTo>
                  <a:pt x="506143" y="110335"/>
                </a:moveTo>
                <a:lnTo>
                  <a:pt x="506078" y="110489"/>
                </a:lnTo>
                <a:lnTo>
                  <a:pt x="506210" y="110600"/>
                </a:lnTo>
                <a:lnTo>
                  <a:pt x="506143" y="110335"/>
                </a:lnTo>
                <a:close/>
              </a:path>
              <a:path w="1858645" h="582929">
                <a:moveTo>
                  <a:pt x="501157" y="107949"/>
                </a:moveTo>
                <a:lnTo>
                  <a:pt x="434520" y="107949"/>
                </a:lnTo>
                <a:lnTo>
                  <a:pt x="438599" y="109196"/>
                </a:lnTo>
                <a:lnTo>
                  <a:pt x="438605" y="110489"/>
                </a:lnTo>
                <a:lnTo>
                  <a:pt x="445670" y="109219"/>
                </a:lnTo>
                <a:lnTo>
                  <a:pt x="498918" y="109219"/>
                </a:lnTo>
                <a:lnTo>
                  <a:pt x="501157" y="107949"/>
                </a:lnTo>
                <a:close/>
              </a:path>
              <a:path w="1858645" h="582929">
                <a:moveTo>
                  <a:pt x="543504" y="109196"/>
                </a:moveTo>
                <a:lnTo>
                  <a:pt x="543633" y="109384"/>
                </a:lnTo>
                <a:lnTo>
                  <a:pt x="543571" y="109219"/>
                </a:lnTo>
                <a:close/>
              </a:path>
              <a:path w="1858645" h="582929">
                <a:moveTo>
                  <a:pt x="428130" y="104139"/>
                </a:moveTo>
                <a:lnTo>
                  <a:pt x="421967" y="104139"/>
                </a:lnTo>
                <a:lnTo>
                  <a:pt x="421305" y="106679"/>
                </a:lnTo>
                <a:lnTo>
                  <a:pt x="428130" y="104139"/>
                </a:lnTo>
                <a:close/>
              </a:path>
              <a:path w="1858645" h="582929">
                <a:moveTo>
                  <a:pt x="431408" y="104139"/>
                </a:moveTo>
                <a:lnTo>
                  <a:pt x="428130" y="104139"/>
                </a:lnTo>
                <a:lnTo>
                  <a:pt x="426900" y="106679"/>
                </a:lnTo>
                <a:lnTo>
                  <a:pt x="431396" y="106679"/>
                </a:lnTo>
                <a:lnTo>
                  <a:pt x="431933" y="106504"/>
                </a:lnTo>
                <a:lnTo>
                  <a:pt x="428217" y="105409"/>
                </a:lnTo>
                <a:lnTo>
                  <a:pt x="431408" y="104139"/>
                </a:lnTo>
                <a:close/>
              </a:path>
              <a:path w="1858645" h="582929">
                <a:moveTo>
                  <a:pt x="485109" y="100329"/>
                </a:moveTo>
                <a:lnTo>
                  <a:pt x="424811" y="100329"/>
                </a:lnTo>
                <a:lnTo>
                  <a:pt x="426587" y="101599"/>
                </a:lnTo>
                <a:lnTo>
                  <a:pt x="425510" y="102869"/>
                </a:lnTo>
                <a:lnTo>
                  <a:pt x="427845" y="102869"/>
                </a:lnTo>
                <a:lnTo>
                  <a:pt x="425933" y="104139"/>
                </a:lnTo>
                <a:lnTo>
                  <a:pt x="431408" y="104139"/>
                </a:lnTo>
                <a:lnTo>
                  <a:pt x="435287" y="105409"/>
                </a:lnTo>
                <a:lnTo>
                  <a:pt x="431933" y="106504"/>
                </a:lnTo>
                <a:lnTo>
                  <a:pt x="432527" y="106679"/>
                </a:lnTo>
                <a:lnTo>
                  <a:pt x="492354" y="106679"/>
                </a:lnTo>
                <a:lnTo>
                  <a:pt x="490888" y="104139"/>
                </a:lnTo>
                <a:lnTo>
                  <a:pt x="488221" y="102869"/>
                </a:lnTo>
                <a:lnTo>
                  <a:pt x="488254" y="101599"/>
                </a:lnTo>
                <a:lnTo>
                  <a:pt x="491876" y="101599"/>
                </a:lnTo>
                <a:lnTo>
                  <a:pt x="485109" y="100329"/>
                </a:lnTo>
                <a:close/>
              </a:path>
              <a:path w="1858645" h="582929">
                <a:moveTo>
                  <a:pt x="524931" y="97789"/>
                </a:moveTo>
                <a:lnTo>
                  <a:pt x="520552" y="97789"/>
                </a:lnTo>
                <a:lnTo>
                  <a:pt x="522587" y="101641"/>
                </a:lnTo>
                <a:lnTo>
                  <a:pt x="524409" y="102869"/>
                </a:lnTo>
                <a:lnTo>
                  <a:pt x="528981" y="102869"/>
                </a:lnTo>
                <a:lnTo>
                  <a:pt x="530059" y="106679"/>
                </a:lnTo>
                <a:lnTo>
                  <a:pt x="531465" y="106679"/>
                </a:lnTo>
                <a:lnTo>
                  <a:pt x="533717" y="105409"/>
                </a:lnTo>
                <a:lnTo>
                  <a:pt x="527349" y="101599"/>
                </a:lnTo>
                <a:lnTo>
                  <a:pt x="524931" y="97789"/>
                </a:lnTo>
                <a:close/>
              </a:path>
              <a:path w="1858645" h="582929">
                <a:moveTo>
                  <a:pt x="537307" y="102869"/>
                </a:moveTo>
                <a:lnTo>
                  <a:pt x="535920" y="104139"/>
                </a:lnTo>
                <a:lnTo>
                  <a:pt x="539841" y="105409"/>
                </a:lnTo>
                <a:lnTo>
                  <a:pt x="537507" y="106679"/>
                </a:lnTo>
                <a:lnTo>
                  <a:pt x="543863" y="106679"/>
                </a:lnTo>
                <a:lnTo>
                  <a:pt x="543783" y="105409"/>
                </a:lnTo>
                <a:lnTo>
                  <a:pt x="539763" y="104139"/>
                </a:lnTo>
                <a:lnTo>
                  <a:pt x="537307" y="102869"/>
                </a:lnTo>
                <a:close/>
              </a:path>
              <a:path w="1858645" h="582929">
                <a:moveTo>
                  <a:pt x="489603" y="97789"/>
                </a:moveTo>
                <a:lnTo>
                  <a:pt x="408965" y="97789"/>
                </a:lnTo>
                <a:lnTo>
                  <a:pt x="412700" y="99059"/>
                </a:lnTo>
                <a:lnTo>
                  <a:pt x="419629" y="99059"/>
                </a:lnTo>
                <a:lnTo>
                  <a:pt x="420818" y="100329"/>
                </a:lnTo>
                <a:lnTo>
                  <a:pt x="424163" y="104139"/>
                </a:lnTo>
                <a:lnTo>
                  <a:pt x="424811" y="100329"/>
                </a:lnTo>
                <a:lnTo>
                  <a:pt x="485109" y="100329"/>
                </a:lnTo>
                <a:lnTo>
                  <a:pt x="489520" y="98202"/>
                </a:lnTo>
                <a:lnTo>
                  <a:pt x="489603" y="97789"/>
                </a:lnTo>
                <a:close/>
              </a:path>
              <a:path w="1858645" h="582929">
                <a:moveTo>
                  <a:pt x="482457" y="95249"/>
                </a:moveTo>
                <a:lnTo>
                  <a:pt x="403452" y="95249"/>
                </a:lnTo>
                <a:lnTo>
                  <a:pt x="405364" y="102869"/>
                </a:lnTo>
                <a:lnTo>
                  <a:pt x="408113" y="98992"/>
                </a:lnTo>
                <a:lnTo>
                  <a:pt x="406445" y="97789"/>
                </a:lnTo>
                <a:lnTo>
                  <a:pt x="489603" y="97789"/>
                </a:lnTo>
                <a:lnTo>
                  <a:pt x="489650" y="97557"/>
                </a:lnTo>
                <a:lnTo>
                  <a:pt x="482457" y="95249"/>
                </a:lnTo>
                <a:close/>
              </a:path>
              <a:path w="1858645" h="582929">
                <a:moveTo>
                  <a:pt x="491876" y="101599"/>
                </a:moveTo>
                <a:lnTo>
                  <a:pt x="489661" y="101599"/>
                </a:lnTo>
                <a:lnTo>
                  <a:pt x="491615" y="102869"/>
                </a:lnTo>
                <a:lnTo>
                  <a:pt x="491876" y="101599"/>
                </a:lnTo>
                <a:close/>
              </a:path>
              <a:path w="1858645" h="582929">
                <a:moveTo>
                  <a:pt x="500122" y="100329"/>
                </a:moveTo>
                <a:lnTo>
                  <a:pt x="501740" y="102869"/>
                </a:lnTo>
                <a:lnTo>
                  <a:pt x="509853" y="102869"/>
                </a:lnTo>
                <a:lnTo>
                  <a:pt x="509896" y="101599"/>
                </a:lnTo>
                <a:lnTo>
                  <a:pt x="505825" y="101599"/>
                </a:lnTo>
                <a:lnTo>
                  <a:pt x="500122" y="100329"/>
                </a:lnTo>
                <a:close/>
              </a:path>
              <a:path w="1858645" h="582929">
                <a:moveTo>
                  <a:pt x="522587" y="101641"/>
                </a:moveTo>
                <a:lnTo>
                  <a:pt x="523236" y="102869"/>
                </a:lnTo>
                <a:lnTo>
                  <a:pt x="524409" y="102869"/>
                </a:lnTo>
                <a:lnTo>
                  <a:pt x="522587" y="101641"/>
                </a:lnTo>
                <a:close/>
              </a:path>
              <a:path w="1858645" h="582929">
                <a:moveTo>
                  <a:pt x="408648" y="98237"/>
                </a:moveTo>
                <a:lnTo>
                  <a:pt x="408113" y="98992"/>
                </a:lnTo>
                <a:lnTo>
                  <a:pt x="409968" y="100329"/>
                </a:lnTo>
                <a:lnTo>
                  <a:pt x="414046" y="100329"/>
                </a:lnTo>
                <a:lnTo>
                  <a:pt x="417036" y="101599"/>
                </a:lnTo>
                <a:lnTo>
                  <a:pt x="418579" y="101599"/>
                </a:lnTo>
                <a:lnTo>
                  <a:pt x="419394" y="100329"/>
                </a:lnTo>
                <a:lnTo>
                  <a:pt x="419629" y="99059"/>
                </a:lnTo>
                <a:lnTo>
                  <a:pt x="412700" y="99059"/>
                </a:lnTo>
                <a:lnTo>
                  <a:pt x="408648" y="98237"/>
                </a:lnTo>
                <a:close/>
              </a:path>
              <a:path w="1858645" h="582929">
                <a:moveTo>
                  <a:pt x="495663" y="91439"/>
                </a:moveTo>
                <a:lnTo>
                  <a:pt x="497183" y="93979"/>
                </a:lnTo>
                <a:lnTo>
                  <a:pt x="496644" y="95724"/>
                </a:lnTo>
                <a:lnTo>
                  <a:pt x="498787" y="96968"/>
                </a:lnTo>
                <a:lnTo>
                  <a:pt x="503157" y="97789"/>
                </a:lnTo>
                <a:lnTo>
                  <a:pt x="502387" y="99059"/>
                </a:lnTo>
                <a:lnTo>
                  <a:pt x="505851" y="99059"/>
                </a:lnTo>
                <a:lnTo>
                  <a:pt x="505825" y="101599"/>
                </a:lnTo>
                <a:lnTo>
                  <a:pt x="517753" y="101599"/>
                </a:lnTo>
                <a:lnTo>
                  <a:pt x="515964" y="100329"/>
                </a:lnTo>
                <a:lnTo>
                  <a:pt x="512146" y="100329"/>
                </a:lnTo>
                <a:lnTo>
                  <a:pt x="512575" y="99667"/>
                </a:lnTo>
                <a:lnTo>
                  <a:pt x="510901" y="99059"/>
                </a:lnTo>
                <a:lnTo>
                  <a:pt x="510472" y="96218"/>
                </a:lnTo>
                <a:lnTo>
                  <a:pt x="505745" y="93979"/>
                </a:lnTo>
                <a:lnTo>
                  <a:pt x="495663" y="91439"/>
                </a:lnTo>
                <a:close/>
              </a:path>
              <a:path w="1858645" h="582929">
                <a:moveTo>
                  <a:pt x="499834" y="99059"/>
                </a:moveTo>
                <a:lnTo>
                  <a:pt x="499160" y="99059"/>
                </a:lnTo>
                <a:lnTo>
                  <a:pt x="500085" y="100329"/>
                </a:lnTo>
                <a:lnTo>
                  <a:pt x="499834" y="99059"/>
                </a:lnTo>
                <a:close/>
              </a:path>
              <a:path w="1858645" h="582929">
                <a:moveTo>
                  <a:pt x="513348" y="98472"/>
                </a:moveTo>
                <a:lnTo>
                  <a:pt x="512575" y="99667"/>
                </a:lnTo>
                <a:lnTo>
                  <a:pt x="514400" y="100329"/>
                </a:lnTo>
                <a:lnTo>
                  <a:pt x="515964" y="100329"/>
                </a:lnTo>
                <a:lnTo>
                  <a:pt x="513348" y="98472"/>
                </a:lnTo>
                <a:close/>
              </a:path>
              <a:path w="1858645" h="582929">
                <a:moveTo>
                  <a:pt x="510472" y="96218"/>
                </a:moveTo>
                <a:lnTo>
                  <a:pt x="510901" y="99059"/>
                </a:lnTo>
                <a:lnTo>
                  <a:pt x="512575" y="99667"/>
                </a:lnTo>
                <a:lnTo>
                  <a:pt x="513348" y="98472"/>
                </a:lnTo>
                <a:lnTo>
                  <a:pt x="512386" y="97789"/>
                </a:lnTo>
                <a:lnTo>
                  <a:pt x="512728" y="97287"/>
                </a:lnTo>
                <a:lnTo>
                  <a:pt x="510472" y="96218"/>
                </a:lnTo>
                <a:close/>
              </a:path>
              <a:path w="1858645" h="582929">
                <a:moveTo>
                  <a:pt x="491817" y="92709"/>
                </a:moveTo>
                <a:lnTo>
                  <a:pt x="486509" y="92709"/>
                </a:lnTo>
                <a:lnTo>
                  <a:pt x="494029" y="96519"/>
                </a:lnTo>
                <a:lnTo>
                  <a:pt x="492536" y="99059"/>
                </a:lnTo>
                <a:lnTo>
                  <a:pt x="499583" y="97789"/>
                </a:lnTo>
                <a:lnTo>
                  <a:pt x="500201" y="97789"/>
                </a:lnTo>
                <a:lnTo>
                  <a:pt x="498787" y="96968"/>
                </a:lnTo>
                <a:lnTo>
                  <a:pt x="496398" y="96519"/>
                </a:lnTo>
                <a:lnTo>
                  <a:pt x="496644" y="95724"/>
                </a:lnTo>
                <a:lnTo>
                  <a:pt x="495828" y="95249"/>
                </a:lnTo>
                <a:lnTo>
                  <a:pt x="492644" y="95249"/>
                </a:lnTo>
                <a:lnTo>
                  <a:pt x="492986" y="93979"/>
                </a:lnTo>
                <a:lnTo>
                  <a:pt x="491817" y="92709"/>
                </a:lnTo>
                <a:close/>
              </a:path>
              <a:path w="1858645" h="582929">
                <a:moveTo>
                  <a:pt x="500201" y="97789"/>
                </a:moveTo>
                <a:lnTo>
                  <a:pt x="499583" y="97789"/>
                </a:lnTo>
                <a:lnTo>
                  <a:pt x="499834" y="99059"/>
                </a:lnTo>
                <a:lnTo>
                  <a:pt x="502387" y="99059"/>
                </a:lnTo>
                <a:lnTo>
                  <a:pt x="500201" y="97789"/>
                </a:lnTo>
                <a:close/>
              </a:path>
              <a:path w="1858645" h="582929">
                <a:moveTo>
                  <a:pt x="406445" y="97789"/>
                </a:moveTo>
                <a:lnTo>
                  <a:pt x="408113" y="98992"/>
                </a:lnTo>
                <a:lnTo>
                  <a:pt x="408648" y="98237"/>
                </a:lnTo>
                <a:lnTo>
                  <a:pt x="406445" y="97789"/>
                </a:lnTo>
                <a:close/>
              </a:path>
              <a:path w="1858645" h="582929">
                <a:moveTo>
                  <a:pt x="512728" y="97287"/>
                </a:moveTo>
                <a:lnTo>
                  <a:pt x="512386" y="97789"/>
                </a:lnTo>
                <a:lnTo>
                  <a:pt x="513348" y="98472"/>
                </a:lnTo>
                <a:lnTo>
                  <a:pt x="513789" y="97789"/>
                </a:lnTo>
                <a:lnTo>
                  <a:pt x="512728" y="97287"/>
                </a:lnTo>
                <a:close/>
              </a:path>
              <a:path w="1858645" h="582929">
                <a:moveTo>
                  <a:pt x="408965" y="97789"/>
                </a:moveTo>
                <a:lnTo>
                  <a:pt x="406445" y="97789"/>
                </a:lnTo>
                <a:lnTo>
                  <a:pt x="408648" y="98237"/>
                </a:lnTo>
                <a:lnTo>
                  <a:pt x="408965" y="97789"/>
                </a:lnTo>
                <a:close/>
              </a:path>
              <a:path w="1858645" h="582929">
                <a:moveTo>
                  <a:pt x="489650" y="97557"/>
                </a:moveTo>
                <a:lnTo>
                  <a:pt x="489520" y="98202"/>
                </a:lnTo>
                <a:lnTo>
                  <a:pt x="490374" y="97789"/>
                </a:lnTo>
                <a:lnTo>
                  <a:pt x="489650" y="97557"/>
                </a:lnTo>
                <a:close/>
              </a:path>
              <a:path w="1858645" h="582929">
                <a:moveTo>
                  <a:pt x="510133" y="93979"/>
                </a:moveTo>
                <a:lnTo>
                  <a:pt x="510472" y="96218"/>
                </a:lnTo>
                <a:lnTo>
                  <a:pt x="512728" y="97287"/>
                </a:lnTo>
                <a:lnTo>
                  <a:pt x="514111" y="95249"/>
                </a:lnTo>
                <a:lnTo>
                  <a:pt x="510133" y="93979"/>
                </a:lnTo>
                <a:close/>
              </a:path>
              <a:path w="1858645" h="582929">
                <a:moveTo>
                  <a:pt x="496644" y="95724"/>
                </a:moveTo>
                <a:lnTo>
                  <a:pt x="496398" y="96519"/>
                </a:lnTo>
                <a:lnTo>
                  <a:pt x="498787" y="96968"/>
                </a:lnTo>
                <a:lnTo>
                  <a:pt x="496644" y="95724"/>
                </a:lnTo>
                <a:close/>
              </a:path>
              <a:path w="1858645" h="582929">
                <a:moveTo>
                  <a:pt x="470006" y="90169"/>
                </a:moveTo>
                <a:lnTo>
                  <a:pt x="384785" y="90169"/>
                </a:lnTo>
                <a:lnTo>
                  <a:pt x="389936" y="91439"/>
                </a:lnTo>
                <a:lnTo>
                  <a:pt x="393004" y="93979"/>
                </a:lnTo>
                <a:lnTo>
                  <a:pt x="394343" y="96519"/>
                </a:lnTo>
                <a:lnTo>
                  <a:pt x="403452" y="95249"/>
                </a:lnTo>
                <a:lnTo>
                  <a:pt x="482457" y="95249"/>
                </a:lnTo>
                <a:lnTo>
                  <a:pt x="483979" y="93979"/>
                </a:lnTo>
                <a:lnTo>
                  <a:pt x="476994" y="93979"/>
                </a:lnTo>
                <a:lnTo>
                  <a:pt x="470773" y="91439"/>
                </a:lnTo>
                <a:lnTo>
                  <a:pt x="470006" y="90169"/>
                </a:lnTo>
                <a:close/>
              </a:path>
              <a:path w="1858645" h="582929">
                <a:moveTo>
                  <a:pt x="454870" y="78739"/>
                </a:moveTo>
                <a:lnTo>
                  <a:pt x="461754" y="82549"/>
                </a:lnTo>
                <a:lnTo>
                  <a:pt x="461382" y="83819"/>
                </a:lnTo>
                <a:lnTo>
                  <a:pt x="347292" y="83819"/>
                </a:lnTo>
                <a:lnTo>
                  <a:pt x="362208" y="85089"/>
                </a:lnTo>
                <a:lnTo>
                  <a:pt x="373657" y="90169"/>
                </a:lnTo>
                <a:lnTo>
                  <a:pt x="385415" y="93979"/>
                </a:lnTo>
                <a:lnTo>
                  <a:pt x="390282" y="95249"/>
                </a:lnTo>
                <a:lnTo>
                  <a:pt x="381963" y="91439"/>
                </a:lnTo>
                <a:lnTo>
                  <a:pt x="383790" y="91439"/>
                </a:lnTo>
                <a:lnTo>
                  <a:pt x="384785" y="90169"/>
                </a:lnTo>
                <a:lnTo>
                  <a:pt x="464870" y="90169"/>
                </a:lnTo>
                <a:lnTo>
                  <a:pt x="464305" y="87629"/>
                </a:lnTo>
                <a:lnTo>
                  <a:pt x="469679" y="87629"/>
                </a:lnTo>
                <a:lnTo>
                  <a:pt x="464337" y="86359"/>
                </a:lnTo>
                <a:lnTo>
                  <a:pt x="465183" y="83819"/>
                </a:lnTo>
                <a:lnTo>
                  <a:pt x="462141" y="81279"/>
                </a:lnTo>
                <a:lnTo>
                  <a:pt x="454870" y="78739"/>
                </a:lnTo>
                <a:close/>
              </a:path>
              <a:path w="1858645" h="582929">
                <a:moveTo>
                  <a:pt x="383790" y="91439"/>
                </a:moveTo>
                <a:lnTo>
                  <a:pt x="381963" y="91439"/>
                </a:lnTo>
                <a:lnTo>
                  <a:pt x="389366" y="93979"/>
                </a:lnTo>
                <a:lnTo>
                  <a:pt x="389599" y="92709"/>
                </a:lnTo>
                <a:lnTo>
                  <a:pt x="383790" y="91439"/>
                </a:lnTo>
                <a:close/>
              </a:path>
              <a:path w="1858645" h="582929">
                <a:moveTo>
                  <a:pt x="489479" y="90169"/>
                </a:moveTo>
                <a:lnTo>
                  <a:pt x="486074" y="90169"/>
                </a:lnTo>
                <a:lnTo>
                  <a:pt x="482403" y="91439"/>
                </a:lnTo>
                <a:lnTo>
                  <a:pt x="476994" y="93979"/>
                </a:lnTo>
                <a:lnTo>
                  <a:pt x="483979" y="93979"/>
                </a:lnTo>
                <a:lnTo>
                  <a:pt x="486509" y="92709"/>
                </a:lnTo>
                <a:lnTo>
                  <a:pt x="491817" y="92709"/>
                </a:lnTo>
                <a:lnTo>
                  <a:pt x="489479" y="90169"/>
                </a:lnTo>
                <a:close/>
              </a:path>
              <a:path w="1858645" h="582929">
                <a:moveTo>
                  <a:pt x="476295" y="90169"/>
                </a:moveTo>
                <a:lnTo>
                  <a:pt x="474374" y="90169"/>
                </a:lnTo>
                <a:lnTo>
                  <a:pt x="474397" y="91439"/>
                </a:lnTo>
                <a:lnTo>
                  <a:pt x="476295" y="90169"/>
                </a:lnTo>
                <a:close/>
              </a:path>
              <a:path w="1858645" h="582929">
                <a:moveTo>
                  <a:pt x="482606" y="90169"/>
                </a:moveTo>
                <a:lnTo>
                  <a:pt x="476295" y="90169"/>
                </a:lnTo>
                <a:lnTo>
                  <a:pt x="481371" y="91439"/>
                </a:lnTo>
                <a:lnTo>
                  <a:pt x="482606" y="90169"/>
                </a:lnTo>
                <a:close/>
              </a:path>
              <a:path w="1858645" h="582929">
                <a:moveTo>
                  <a:pt x="491172" y="88899"/>
                </a:moveTo>
                <a:lnTo>
                  <a:pt x="486998" y="90169"/>
                </a:lnTo>
                <a:lnTo>
                  <a:pt x="489479" y="90169"/>
                </a:lnTo>
                <a:lnTo>
                  <a:pt x="492031" y="91439"/>
                </a:lnTo>
                <a:lnTo>
                  <a:pt x="491172" y="88899"/>
                </a:lnTo>
                <a:close/>
              </a:path>
              <a:path w="1858645" h="582929">
                <a:moveTo>
                  <a:pt x="469679" y="87629"/>
                </a:moveTo>
                <a:lnTo>
                  <a:pt x="464305" y="87629"/>
                </a:lnTo>
                <a:lnTo>
                  <a:pt x="470087" y="90169"/>
                </a:lnTo>
                <a:lnTo>
                  <a:pt x="469679" y="87629"/>
                </a:lnTo>
                <a:close/>
              </a:path>
              <a:path w="1858645" h="582929">
                <a:moveTo>
                  <a:pt x="471103" y="88899"/>
                </a:moveTo>
                <a:lnTo>
                  <a:pt x="471382" y="90169"/>
                </a:lnTo>
                <a:lnTo>
                  <a:pt x="478302" y="90169"/>
                </a:lnTo>
                <a:lnTo>
                  <a:pt x="471103" y="88899"/>
                </a:lnTo>
                <a:close/>
              </a:path>
              <a:path w="1858645" h="582929">
                <a:moveTo>
                  <a:pt x="476713" y="85089"/>
                </a:moveTo>
                <a:lnTo>
                  <a:pt x="474869" y="85089"/>
                </a:lnTo>
                <a:lnTo>
                  <a:pt x="473470" y="86215"/>
                </a:lnTo>
                <a:lnTo>
                  <a:pt x="478302" y="90169"/>
                </a:lnTo>
                <a:lnTo>
                  <a:pt x="479921" y="90169"/>
                </a:lnTo>
                <a:lnTo>
                  <a:pt x="479635" y="88899"/>
                </a:lnTo>
                <a:lnTo>
                  <a:pt x="477370" y="88899"/>
                </a:lnTo>
                <a:lnTo>
                  <a:pt x="479783" y="87629"/>
                </a:lnTo>
                <a:lnTo>
                  <a:pt x="475903" y="87629"/>
                </a:lnTo>
                <a:lnTo>
                  <a:pt x="476713" y="85089"/>
                </a:lnTo>
                <a:close/>
              </a:path>
              <a:path w="1858645" h="582929">
                <a:moveTo>
                  <a:pt x="486246" y="87629"/>
                </a:moveTo>
                <a:lnTo>
                  <a:pt x="479783" y="87629"/>
                </a:lnTo>
                <a:lnTo>
                  <a:pt x="484361" y="90169"/>
                </a:lnTo>
                <a:lnTo>
                  <a:pt x="486780" y="88899"/>
                </a:lnTo>
                <a:lnTo>
                  <a:pt x="486246" y="87629"/>
                </a:lnTo>
                <a:close/>
              </a:path>
              <a:path w="1858645" h="582929">
                <a:moveTo>
                  <a:pt x="310611" y="82549"/>
                </a:moveTo>
                <a:lnTo>
                  <a:pt x="311014" y="83819"/>
                </a:lnTo>
                <a:lnTo>
                  <a:pt x="310478" y="85089"/>
                </a:lnTo>
                <a:lnTo>
                  <a:pt x="308612" y="85089"/>
                </a:lnTo>
                <a:lnTo>
                  <a:pt x="303612" y="86359"/>
                </a:lnTo>
                <a:lnTo>
                  <a:pt x="311581" y="87629"/>
                </a:lnTo>
                <a:lnTo>
                  <a:pt x="311308" y="88899"/>
                </a:lnTo>
                <a:lnTo>
                  <a:pt x="312775" y="88899"/>
                </a:lnTo>
                <a:lnTo>
                  <a:pt x="314617" y="86359"/>
                </a:lnTo>
                <a:lnTo>
                  <a:pt x="312676" y="83819"/>
                </a:lnTo>
                <a:lnTo>
                  <a:pt x="310611" y="82549"/>
                </a:lnTo>
                <a:close/>
              </a:path>
              <a:path w="1858645" h="582929">
                <a:moveTo>
                  <a:pt x="473240" y="86027"/>
                </a:moveTo>
                <a:lnTo>
                  <a:pt x="473290" y="86359"/>
                </a:lnTo>
                <a:lnTo>
                  <a:pt x="473470" y="86215"/>
                </a:lnTo>
                <a:lnTo>
                  <a:pt x="473240" y="86027"/>
                </a:lnTo>
                <a:close/>
              </a:path>
              <a:path w="1858645" h="582929">
                <a:moveTo>
                  <a:pt x="468990" y="82549"/>
                </a:moveTo>
                <a:lnTo>
                  <a:pt x="473240" y="86027"/>
                </a:lnTo>
                <a:lnTo>
                  <a:pt x="472906" y="83819"/>
                </a:lnTo>
                <a:lnTo>
                  <a:pt x="468990" y="82549"/>
                </a:lnTo>
                <a:close/>
              </a:path>
              <a:path w="1858645" h="582929">
                <a:moveTo>
                  <a:pt x="307776" y="83819"/>
                </a:moveTo>
                <a:lnTo>
                  <a:pt x="305395" y="83819"/>
                </a:lnTo>
                <a:lnTo>
                  <a:pt x="304596" y="85089"/>
                </a:lnTo>
                <a:lnTo>
                  <a:pt x="309213" y="85089"/>
                </a:lnTo>
                <a:lnTo>
                  <a:pt x="307776" y="83819"/>
                </a:lnTo>
                <a:close/>
              </a:path>
              <a:path w="1858645" h="582929">
                <a:moveTo>
                  <a:pt x="433233" y="77469"/>
                </a:moveTo>
                <a:lnTo>
                  <a:pt x="323879" y="77469"/>
                </a:lnTo>
                <a:lnTo>
                  <a:pt x="330041" y="80009"/>
                </a:lnTo>
                <a:lnTo>
                  <a:pt x="329930" y="82549"/>
                </a:lnTo>
                <a:lnTo>
                  <a:pt x="329545" y="82549"/>
                </a:lnTo>
                <a:lnTo>
                  <a:pt x="330466" y="85089"/>
                </a:lnTo>
                <a:lnTo>
                  <a:pt x="331224" y="83819"/>
                </a:lnTo>
                <a:lnTo>
                  <a:pt x="337842" y="81279"/>
                </a:lnTo>
                <a:lnTo>
                  <a:pt x="339782" y="78739"/>
                </a:lnTo>
                <a:lnTo>
                  <a:pt x="435354" y="78739"/>
                </a:lnTo>
                <a:lnTo>
                  <a:pt x="433233" y="77469"/>
                </a:lnTo>
                <a:close/>
              </a:path>
              <a:path w="1858645" h="582929">
                <a:moveTo>
                  <a:pt x="288416" y="68579"/>
                </a:moveTo>
                <a:lnTo>
                  <a:pt x="216350" y="68579"/>
                </a:lnTo>
                <a:lnTo>
                  <a:pt x="230080" y="72389"/>
                </a:lnTo>
                <a:lnTo>
                  <a:pt x="251028" y="76484"/>
                </a:lnTo>
                <a:lnTo>
                  <a:pt x="255920" y="77469"/>
                </a:lnTo>
                <a:lnTo>
                  <a:pt x="278799" y="80009"/>
                </a:lnTo>
                <a:lnTo>
                  <a:pt x="281981" y="81279"/>
                </a:lnTo>
                <a:lnTo>
                  <a:pt x="275482" y="82549"/>
                </a:lnTo>
                <a:lnTo>
                  <a:pt x="285297" y="83819"/>
                </a:lnTo>
                <a:lnTo>
                  <a:pt x="282483" y="80009"/>
                </a:lnTo>
                <a:lnTo>
                  <a:pt x="286943" y="80009"/>
                </a:lnTo>
                <a:lnTo>
                  <a:pt x="285311" y="78739"/>
                </a:lnTo>
                <a:lnTo>
                  <a:pt x="296487" y="78739"/>
                </a:lnTo>
                <a:lnTo>
                  <a:pt x="292472" y="74929"/>
                </a:lnTo>
                <a:lnTo>
                  <a:pt x="293089" y="72389"/>
                </a:lnTo>
                <a:lnTo>
                  <a:pt x="291687" y="72389"/>
                </a:lnTo>
                <a:lnTo>
                  <a:pt x="292364" y="71119"/>
                </a:lnTo>
                <a:lnTo>
                  <a:pt x="287591" y="71119"/>
                </a:lnTo>
                <a:lnTo>
                  <a:pt x="288316" y="69849"/>
                </a:lnTo>
                <a:lnTo>
                  <a:pt x="288416" y="68579"/>
                </a:lnTo>
                <a:close/>
              </a:path>
              <a:path w="1858645" h="582929">
                <a:moveTo>
                  <a:pt x="435354" y="78739"/>
                </a:moveTo>
                <a:lnTo>
                  <a:pt x="343485" y="78739"/>
                </a:lnTo>
                <a:lnTo>
                  <a:pt x="350138" y="83819"/>
                </a:lnTo>
                <a:lnTo>
                  <a:pt x="461382" y="83819"/>
                </a:lnTo>
                <a:lnTo>
                  <a:pt x="457911" y="82549"/>
                </a:lnTo>
                <a:lnTo>
                  <a:pt x="456016" y="81279"/>
                </a:lnTo>
                <a:lnTo>
                  <a:pt x="448731" y="81279"/>
                </a:lnTo>
                <a:lnTo>
                  <a:pt x="447657" y="80009"/>
                </a:lnTo>
                <a:lnTo>
                  <a:pt x="437475" y="80009"/>
                </a:lnTo>
                <a:lnTo>
                  <a:pt x="435354" y="78739"/>
                </a:lnTo>
                <a:close/>
              </a:path>
              <a:path w="1858645" h="582929">
                <a:moveTo>
                  <a:pt x="296487" y="78739"/>
                </a:moveTo>
                <a:lnTo>
                  <a:pt x="291818" y="78739"/>
                </a:lnTo>
                <a:lnTo>
                  <a:pt x="294147" y="80009"/>
                </a:lnTo>
                <a:lnTo>
                  <a:pt x="292775" y="81279"/>
                </a:lnTo>
                <a:lnTo>
                  <a:pt x="293216" y="82549"/>
                </a:lnTo>
                <a:lnTo>
                  <a:pt x="296487" y="78739"/>
                </a:lnTo>
                <a:close/>
              </a:path>
              <a:path w="1858645" h="582929">
                <a:moveTo>
                  <a:pt x="286943" y="80009"/>
                </a:moveTo>
                <a:lnTo>
                  <a:pt x="282483" y="80009"/>
                </a:lnTo>
                <a:lnTo>
                  <a:pt x="286706" y="81279"/>
                </a:lnTo>
                <a:lnTo>
                  <a:pt x="288575" y="81279"/>
                </a:lnTo>
                <a:lnTo>
                  <a:pt x="286943" y="80009"/>
                </a:lnTo>
                <a:close/>
              </a:path>
              <a:path w="1858645" h="582929">
                <a:moveTo>
                  <a:pt x="453510" y="78739"/>
                </a:moveTo>
                <a:lnTo>
                  <a:pt x="452296" y="80009"/>
                </a:lnTo>
                <a:lnTo>
                  <a:pt x="452235" y="81279"/>
                </a:lnTo>
                <a:lnTo>
                  <a:pt x="456016" y="81279"/>
                </a:lnTo>
                <a:lnTo>
                  <a:pt x="456617" y="80009"/>
                </a:lnTo>
                <a:lnTo>
                  <a:pt x="453510" y="78739"/>
                </a:lnTo>
                <a:close/>
              </a:path>
              <a:path w="1858645" h="582929">
                <a:moveTo>
                  <a:pt x="428992" y="74929"/>
                </a:moveTo>
                <a:lnTo>
                  <a:pt x="316443" y="74929"/>
                </a:lnTo>
                <a:lnTo>
                  <a:pt x="319657" y="80009"/>
                </a:lnTo>
                <a:lnTo>
                  <a:pt x="323879" y="77469"/>
                </a:lnTo>
                <a:lnTo>
                  <a:pt x="433233" y="77469"/>
                </a:lnTo>
                <a:lnTo>
                  <a:pt x="428992" y="74929"/>
                </a:lnTo>
                <a:close/>
              </a:path>
              <a:path w="1858645" h="582929">
                <a:moveTo>
                  <a:pt x="434524" y="77572"/>
                </a:moveTo>
                <a:lnTo>
                  <a:pt x="437475" y="80009"/>
                </a:lnTo>
                <a:lnTo>
                  <a:pt x="445038" y="80009"/>
                </a:lnTo>
                <a:lnTo>
                  <a:pt x="439477" y="78739"/>
                </a:lnTo>
                <a:lnTo>
                  <a:pt x="434524" y="77572"/>
                </a:lnTo>
                <a:close/>
              </a:path>
              <a:path w="1858645" h="582929">
                <a:moveTo>
                  <a:pt x="445509" y="77469"/>
                </a:moveTo>
                <a:lnTo>
                  <a:pt x="445038" y="80009"/>
                </a:lnTo>
                <a:lnTo>
                  <a:pt x="447657" y="80009"/>
                </a:lnTo>
                <a:lnTo>
                  <a:pt x="445509" y="77469"/>
                </a:lnTo>
                <a:close/>
              </a:path>
              <a:path w="1858645" h="582929">
                <a:moveTo>
                  <a:pt x="437378" y="76482"/>
                </a:moveTo>
                <a:lnTo>
                  <a:pt x="439460" y="78721"/>
                </a:lnTo>
                <a:lnTo>
                  <a:pt x="437378" y="76482"/>
                </a:lnTo>
                <a:close/>
              </a:path>
              <a:path w="1858645" h="582929">
                <a:moveTo>
                  <a:pt x="434315" y="77400"/>
                </a:moveTo>
                <a:lnTo>
                  <a:pt x="434083" y="77469"/>
                </a:lnTo>
                <a:lnTo>
                  <a:pt x="434524" y="77572"/>
                </a:lnTo>
                <a:lnTo>
                  <a:pt x="434315" y="77400"/>
                </a:lnTo>
                <a:close/>
              </a:path>
              <a:path w="1858645" h="582929">
                <a:moveTo>
                  <a:pt x="431325" y="74929"/>
                </a:moveTo>
                <a:lnTo>
                  <a:pt x="434315" y="77400"/>
                </a:lnTo>
                <a:lnTo>
                  <a:pt x="437372" y="76484"/>
                </a:lnTo>
                <a:lnTo>
                  <a:pt x="437107" y="76199"/>
                </a:lnTo>
                <a:lnTo>
                  <a:pt x="438322" y="76199"/>
                </a:lnTo>
                <a:lnTo>
                  <a:pt x="431325" y="74929"/>
                </a:lnTo>
                <a:close/>
              </a:path>
              <a:path w="1858645" h="582929">
                <a:moveTo>
                  <a:pt x="438322" y="76199"/>
                </a:moveTo>
                <a:lnTo>
                  <a:pt x="437107" y="76199"/>
                </a:lnTo>
                <a:lnTo>
                  <a:pt x="437378" y="76482"/>
                </a:lnTo>
                <a:lnTo>
                  <a:pt x="438322" y="76199"/>
                </a:lnTo>
                <a:close/>
              </a:path>
              <a:path w="1858645" h="582929">
                <a:moveTo>
                  <a:pt x="406843" y="67309"/>
                </a:moveTo>
                <a:lnTo>
                  <a:pt x="300358" y="67309"/>
                </a:lnTo>
                <a:lnTo>
                  <a:pt x="303738" y="76199"/>
                </a:lnTo>
                <a:lnTo>
                  <a:pt x="308239" y="71119"/>
                </a:lnTo>
                <a:lnTo>
                  <a:pt x="415159" y="71119"/>
                </a:lnTo>
                <a:lnTo>
                  <a:pt x="414667" y="69986"/>
                </a:lnTo>
                <a:lnTo>
                  <a:pt x="414699" y="69849"/>
                </a:lnTo>
                <a:lnTo>
                  <a:pt x="413685" y="68579"/>
                </a:lnTo>
                <a:lnTo>
                  <a:pt x="410298" y="68579"/>
                </a:lnTo>
                <a:lnTo>
                  <a:pt x="406843" y="67309"/>
                </a:lnTo>
                <a:close/>
              </a:path>
              <a:path w="1858645" h="582929">
                <a:moveTo>
                  <a:pt x="424327" y="72389"/>
                </a:moveTo>
                <a:lnTo>
                  <a:pt x="315080" y="72389"/>
                </a:lnTo>
                <a:lnTo>
                  <a:pt x="313395" y="73659"/>
                </a:lnTo>
                <a:lnTo>
                  <a:pt x="311555" y="74929"/>
                </a:lnTo>
                <a:lnTo>
                  <a:pt x="310480" y="76199"/>
                </a:lnTo>
                <a:lnTo>
                  <a:pt x="316351" y="76199"/>
                </a:lnTo>
                <a:lnTo>
                  <a:pt x="316443" y="74929"/>
                </a:lnTo>
                <a:lnTo>
                  <a:pt x="428992" y="74929"/>
                </a:lnTo>
                <a:lnTo>
                  <a:pt x="424327" y="72389"/>
                </a:lnTo>
                <a:close/>
              </a:path>
              <a:path w="1858645" h="582929">
                <a:moveTo>
                  <a:pt x="292438" y="70982"/>
                </a:moveTo>
                <a:lnTo>
                  <a:pt x="291687" y="72389"/>
                </a:lnTo>
                <a:lnTo>
                  <a:pt x="293089" y="72389"/>
                </a:lnTo>
                <a:lnTo>
                  <a:pt x="292438" y="70982"/>
                </a:lnTo>
                <a:close/>
              </a:path>
              <a:path w="1858645" h="582929">
                <a:moveTo>
                  <a:pt x="299433" y="68579"/>
                </a:moveTo>
                <a:lnTo>
                  <a:pt x="288416" y="68579"/>
                </a:lnTo>
                <a:lnTo>
                  <a:pt x="293042" y="69849"/>
                </a:lnTo>
                <a:lnTo>
                  <a:pt x="292438" y="70982"/>
                </a:lnTo>
                <a:lnTo>
                  <a:pt x="293089" y="72389"/>
                </a:lnTo>
                <a:lnTo>
                  <a:pt x="296659" y="72389"/>
                </a:lnTo>
                <a:lnTo>
                  <a:pt x="299433" y="68579"/>
                </a:lnTo>
                <a:close/>
              </a:path>
              <a:path w="1858645" h="582929">
                <a:moveTo>
                  <a:pt x="417519" y="69986"/>
                </a:moveTo>
                <a:lnTo>
                  <a:pt x="415159" y="71119"/>
                </a:lnTo>
                <a:lnTo>
                  <a:pt x="311339" y="71119"/>
                </a:lnTo>
                <a:lnTo>
                  <a:pt x="311622" y="72389"/>
                </a:lnTo>
                <a:lnTo>
                  <a:pt x="422619" y="72389"/>
                </a:lnTo>
                <a:lnTo>
                  <a:pt x="417519" y="69986"/>
                </a:lnTo>
                <a:close/>
              </a:path>
              <a:path w="1858645" h="582929">
                <a:moveTo>
                  <a:pt x="423532" y="68579"/>
                </a:moveTo>
                <a:lnTo>
                  <a:pt x="422619" y="72389"/>
                </a:lnTo>
                <a:lnTo>
                  <a:pt x="426427" y="72389"/>
                </a:lnTo>
                <a:lnTo>
                  <a:pt x="425688" y="69849"/>
                </a:lnTo>
                <a:lnTo>
                  <a:pt x="426057" y="69849"/>
                </a:lnTo>
                <a:lnTo>
                  <a:pt x="423532" y="68579"/>
                </a:lnTo>
                <a:close/>
              </a:path>
              <a:path w="1858645" h="582929">
                <a:moveTo>
                  <a:pt x="426057" y="69849"/>
                </a:moveTo>
                <a:lnTo>
                  <a:pt x="425688" y="69849"/>
                </a:lnTo>
                <a:lnTo>
                  <a:pt x="430324" y="72389"/>
                </a:lnTo>
                <a:lnTo>
                  <a:pt x="429954" y="71119"/>
                </a:lnTo>
                <a:lnTo>
                  <a:pt x="426057" y="69849"/>
                </a:lnTo>
                <a:close/>
              </a:path>
              <a:path w="1858645" h="582929">
                <a:moveTo>
                  <a:pt x="400730" y="60959"/>
                </a:moveTo>
                <a:lnTo>
                  <a:pt x="404197" y="64769"/>
                </a:lnTo>
                <a:lnTo>
                  <a:pt x="198267" y="64769"/>
                </a:lnTo>
                <a:lnTo>
                  <a:pt x="202149" y="67309"/>
                </a:lnTo>
                <a:lnTo>
                  <a:pt x="214434" y="71119"/>
                </a:lnTo>
                <a:lnTo>
                  <a:pt x="216350" y="68579"/>
                </a:lnTo>
                <a:lnTo>
                  <a:pt x="299433" y="68579"/>
                </a:lnTo>
                <a:lnTo>
                  <a:pt x="300358" y="67309"/>
                </a:lnTo>
                <a:lnTo>
                  <a:pt x="406843" y="67309"/>
                </a:lnTo>
                <a:lnTo>
                  <a:pt x="403387" y="66039"/>
                </a:lnTo>
                <a:lnTo>
                  <a:pt x="408247" y="63499"/>
                </a:lnTo>
                <a:lnTo>
                  <a:pt x="400730" y="60959"/>
                </a:lnTo>
                <a:close/>
              </a:path>
              <a:path w="1858645" h="582929">
                <a:moveTo>
                  <a:pt x="291914" y="69849"/>
                </a:moveTo>
                <a:lnTo>
                  <a:pt x="289290" y="71119"/>
                </a:lnTo>
                <a:lnTo>
                  <a:pt x="292364" y="71119"/>
                </a:lnTo>
                <a:lnTo>
                  <a:pt x="292438" y="70982"/>
                </a:lnTo>
                <a:lnTo>
                  <a:pt x="291914" y="69849"/>
                </a:lnTo>
                <a:close/>
              </a:path>
              <a:path w="1858645" h="582929">
                <a:moveTo>
                  <a:pt x="417803" y="69849"/>
                </a:moveTo>
                <a:lnTo>
                  <a:pt x="417230" y="69849"/>
                </a:lnTo>
                <a:lnTo>
                  <a:pt x="417519" y="69986"/>
                </a:lnTo>
                <a:lnTo>
                  <a:pt x="417803" y="69849"/>
                </a:lnTo>
                <a:close/>
              </a:path>
              <a:path w="1858645" h="582929">
                <a:moveTo>
                  <a:pt x="408952" y="66039"/>
                </a:moveTo>
                <a:lnTo>
                  <a:pt x="408556" y="66039"/>
                </a:lnTo>
                <a:lnTo>
                  <a:pt x="410298" y="68579"/>
                </a:lnTo>
                <a:lnTo>
                  <a:pt x="413685" y="68579"/>
                </a:lnTo>
                <a:lnTo>
                  <a:pt x="412671" y="67309"/>
                </a:lnTo>
                <a:lnTo>
                  <a:pt x="408952" y="66039"/>
                </a:lnTo>
                <a:close/>
              </a:path>
              <a:path w="1858645" h="582929">
                <a:moveTo>
                  <a:pt x="389085" y="62229"/>
                </a:moveTo>
                <a:lnTo>
                  <a:pt x="182389" y="62229"/>
                </a:lnTo>
                <a:lnTo>
                  <a:pt x="184073" y="66039"/>
                </a:lnTo>
                <a:lnTo>
                  <a:pt x="191215" y="66039"/>
                </a:lnTo>
                <a:lnTo>
                  <a:pt x="198267" y="64769"/>
                </a:lnTo>
                <a:lnTo>
                  <a:pt x="394116" y="64769"/>
                </a:lnTo>
                <a:lnTo>
                  <a:pt x="388390" y="63499"/>
                </a:lnTo>
                <a:lnTo>
                  <a:pt x="389085" y="62229"/>
                </a:lnTo>
                <a:close/>
              </a:path>
              <a:path w="1858645" h="582929">
                <a:moveTo>
                  <a:pt x="379407" y="59689"/>
                </a:moveTo>
                <a:lnTo>
                  <a:pt x="174306" y="59689"/>
                </a:lnTo>
                <a:lnTo>
                  <a:pt x="180828" y="64769"/>
                </a:lnTo>
                <a:lnTo>
                  <a:pt x="182389" y="62229"/>
                </a:lnTo>
                <a:lnTo>
                  <a:pt x="389085" y="62229"/>
                </a:lnTo>
                <a:lnTo>
                  <a:pt x="389780" y="60959"/>
                </a:lnTo>
                <a:lnTo>
                  <a:pt x="381899" y="60959"/>
                </a:lnTo>
                <a:lnTo>
                  <a:pt x="379407" y="59689"/>
                </a:lnTo>
                <a:close/>
              </a:path>
              <a:path w="1858645" h="582929">
                <a:moveTo>
                  <a:pt x="394963" y="60959"/>
                </a:moveTo>
                <a:lnTo>
                  <a:pt x="391612" y="62229"/>
                </a:lnTo>
                <a:lnTo>
                  <a:pt x="394862" y="62229"/>
                </a:lnTo>
                <a:lnTo>
                  <a:pt x="394116" y="64769"/>
                </a:lnTo>
                <a:lnTo>
                  <a:pt x="404197" y="64769"/>
                </a:lnTo>
                <a:lnTo>
                  <a:pt x="399699" y="63499"/>
                </a:lnTo>
                <a:lnTo>
                  <a:pt x="394963" y="60959"/>
                </a:lnTo>
                <a:close/>
              </a:path>
              <a:path w="1858645" h="582929">
                <a:moveTo>
                  <a:pt x="367293" y="55879"/>
                </a:moveTo>
                <a:lnTo>
                  <a:pt x="130793" y="55879"/>
                </a:lnTo>
                <a:lnTo>
                  <a:pt x="133548" y="57149"/>
                </a:lnTo>
                <a:lnTo>
                  <a:pt x="141587" y="57149"/>
                </a:lnTo>
                <a:lnTo>
                  <a:pt x="148692" y="59689"/>
                </a:lnTo>
                <a:lnTo>
                  <a:pt x="161532" y="60959"/>
                </a:lnTo>
                <a:lnTo>
                  <a:pt x="175025" y="63499"/>
                </a:lnTo>
                <a:lnTo>
                  <a:pt x="178020" y="63499"/>
                </a:lnTo>
                <a:lnTo>
                  <a:pt x="176273" y="62229"/>
                </a:lnTo>
                <a:lnTo>
                  <a:pt x="173310" y="62229"/>
                </a:lnTo>
                <a:lnTo>
                  <a:pt x="174306" y="59689"/>
                </a:lnTo>
                <a:lnTo>
                  <a:pt x="382841" y="59689"/>
                </a:lnTo>
                <a:lnTo>
                  <a:pt x="382507" y="58419"/>
                </a:lnTo>
                <a:lnTo>
                  <a:pt x="372699" y="58419"/>
                </a:lnTo>
                <a:lnTo>
                  <a:pt x="367293" y="55879"/>
                </a:lnTo>
                <a:close/>
              </a:path>
              <a:path w="1858645" h="582929">
                <a:moveTo>
                  <a:pt x="386171" y="58419"/>
                </a:moveTo>
                <a:lnTo>
                  <a:pt x="382852" y="58419"/>
                </a:lnTo>
                <a:lnTo>
                  <a:pt x="384430" y="60959"/>
                </a:lnTo>
                <a:lnTo>
                  <a:pt x="389780" y="60959"/>
                </a:lnTo>
                <a:lnTo>
                  <a:pt x="386171" y="58419"/>
                </a:lnTo>
                <a:close/>
              </a:path>
              <a:path w="1858645" h="582929">
                <a:moveTo>
                  <a:pt x="118301" y="55879"/>
                </a:moveTo>
                <a:lnTo>
                  <a:pt x="120427" y="58419"/>
                </a:lnTo>
                <a:lnTo>
                  <a:pt x="129790" y="57149"/>
                </a:lnTo>
                <a:lnTo>
                  <a:pt x="121058" y="57149"/>
                </a:lnTo>
                <a:lnTo>
                  <a:pt x="118301" y="55879"/>
                </a:lnTo>
                <a:close/>
              </a:path>
              <a:path w="1858645" h="582929">
                <a:moveTo>
                  <a:pt x="135067" y="57149"/>
                </a:moveTo>
                <a:lnTo>
                  <a:pt x="130009" y="57149"/>
                </a:lnTo>
                <a:lnTo>
                  <a:pt x="130583" y="58419"/>
                </a:lnTo>
                <a:lnTo>
                  <a:pt x="135067" y="57149"/>
                </a:lnTo>
                <a:close/>
              </a:path>
              <a:path w="1858645" h="582929">
                <a:moveTo>
                  <a:pt x="375634" y="55879"/>
                </a:moveTo>
                <a:lnTo>
                  <a:pt x="372699" y="58419"/>
                </a:lnTo>
                <a:lnTo>
                  <a:pt x="379760" y="58419"/>
                </a:lnTo>
                <a:lnTo>
                  <a:pt x="375682" y="57149"/>
                </a:lnTo>
                <a:lnTo>
                  <a:pt x="375634" y="55879"/>
                </a:lnTo>
                <a:close/>
              </a:path>
              <a:path w="1858645" h="582929">
                <a:moveTo>
                  <a:pt x="361887" y="53339"/>
                </a:moveTo>
                <a:lnTo>
                  <a:pt x="120295" y="53339"/>
                </a:lnTo>
                <a:lnTo>
                  <a:pt x="124466" y="54609"/>
                </a:lnTo>
                <a:lnTo>
                  <a:pt x="121058" y="57149"/>
                </a:lnTo>
                <a:lnTo>
                  <a:pt x="129790" y="57149"/>
                </a:lnTo>
                <a:lnTo>
                  <a:pt x="130793" y="55879"/>
                </a:lnTo>
                <a:lnTo>
                  <a:pt x="367293" y="55879"/>
                </a:lnTo>
                <a:lnTo>
                  <a:pt x="361887" y="53339"/>
                </a:lnTo>
                <a:close/>
              </a:path>
              <a:path w="1858645" h="582929">
                <a:moveTo>
                  <a:pt x="110562" y="54609"/>
                </a:moveTo>
                <a:lnTo>
                  <a:pt x="102142" y="54609"/>
                </a:lnTo>
                <a:lnTo>
                  <a:pt x="106947" y="55879"/>
                </a:lnTo>
                <a:lnTo>
                  <a:pt x="110562" y="54609"/>
                </a:lnTo>
                <a:close/>
              </a:path>
              <a:path w="1858645" h="582929">
                <a:moveTo>
                  <a:pt x="115332" y="54609"/>
                </a:moveTo>
                <a:lnTo>
                  <a:pt x="110562" y="54609"/>
                </a:lnTo>
                <a:lnTo>
                  <a:pt x="116385" y="55879"/>
                </a:lnTo>
                <a:lnTo>
                  <a:pt x="115332" y="54609"/>
                </a:lnTo>
                <a:close/>
              </a:path>
              <a:path w="1858645" h="582929">
                <a:moveTo>
                  <a:pt x="82550" y="52394"/>
                </a:moveTo>
                <a:lnTo>
                  <a:pt x="84345" y="53339"/>
                </a:lnTo>
                <a:lnTo>
                  <a:pt x="84277" y="54609"/>
                </a:lnTo>
                <a:lnTo>
                  <a:pt x="89559" y="53339"/>
                </a:lnTo>
                <a:lnTo>
                  <a:pt x="82550" y="52394"/>
                </a:lnTo>
                <a:close/>
              </a:path>
              <a:path w="1858645" h="582929">
                <a:moveTo>
                  <a:pt x="100760" y="52069"/>
                </a:moveTo>
                <a:lnTo>
                  <a:pt x="95614" y="52069"/>
                </a:lnTo>
                <a:lnTo>
                  <a:pt x="101066" y="54609"/>
                </a:lnTo>
                <a:lnTo>
                  <a:pt x="100760" y="52069"/>
                </a:lnTo>
                <a:close/>
              </a:path>
              <a:path w="1858645" h="582929">
                <a:moveTo>
                  <a:pt x="363556" y="50799"/>
                </a:moveTo>
                <a:lnTo>
                  <a:pt x="354138" y="52069"/>
                </a:lnTo>
                <a:lnTo>
                  <a:pt x="109527" y="52069"/>
                </a:lnTo>
                <a:lnTo>
                  <a:pt x="108698" y="53339"/>
                </a:lnTo>
                <a:lnTo>
                  <a:pt x="106182" y="54609"/>
                </a:lnTo>
                <a:lnTo>
                  <a:pt x="120168" y="54609"/>
                </a:lnTo>
                <a:lnTo>
                  <a:pt x="120295" y="53339"/>
                </a:lnTo>
                <a:lnTo>
                  <a:pt x="361887" y="53339"/>
                </a:lnTo>
                <a:lnTo>
                  <a:pt x="363556" y="50799"/>
                </a:lnTo>
                <a:close/>
              </a:path>
              <a:path w="1858645" h="582929">
                <a:moveTo>
                  <a:pt x="50258" y="48259"/>
                </a:moveTo>
                <a:lnTo>
                  <a:pt x="45801" y="50799"/>
                </a:lnTo>
                <a:lnTo>
                  <a:pt x="58516" y="53339"/>
                </a:lnTo>
                <a:lnTo>
                  <a:pt x="59193" y="49529"/>
                </a:lnTo>
                <a:lnTo>
                  <a:pt x="50224" y="49529"/>
                </a:lnTo>
                <a:lnTo>
                  <a:pt x="50258" y="48259"/>
                </a:lnTo>
                <a:close/>
              </a:path>
              <a:path w="1858645" h="582929">
                <a:moveTo>
                  <a:pt x="62017" y="49529"/>
                </a:moveTo>
                <a:lnTo>
                  <a:pt x="61469" y="49529"/>
                </a:lnTo>
                <a:lnTo>
                  <a:pt x="61062" y="50799"/>
                </a:lnTo>
                <a:lnTo>
                  <a:pt x="59132" y="50799"/>
                </a:lnTo>
                <a:lnTo>
                  <a:pt x="60620" y="53339"/>
                </a:lnTo>
                <a:lnTo>
                  <a:pt x="62017" y="49529"/>
                </a:lnTo>
                <a:close/>
              </a:path>
              <a:path w="1858645" h="582929">
                <a:moveTo>
                  <a:pt x="74552" y="52069"/>
                </a:moveTo>
                <a:lnTo>
                  <a:pt x="66323" y="52069"/>
                </a:lnTo>
                <a:lnTo>
                  <a:pt x="71135" y="53339"/>
                </a:lnTo>
                <a:lnTo>
                  <a:pt x="74552" y="52069"/>
                </a:lnTo>
                <a:close/>
              </a:path>
              <a:path w="1858645" h="582929">
                <a:moveTo>
                  <a:pt x="75872" y="52346"/>
                </a:moveTo>
                <a:lnTo>
                  <a:pt x="77146" y="53339"/>
                </a:lnTo>
                <a:lnTo>
                  <a:pt x="78131" y="52820"/>
                </a:lnTo>
                <a:lnTo>
                  <a:pt x="75872" y="52346"/>
                </a:lnTo>
                <a:close/>
              </a:path>
              <a:path w="1858645" h="582929">
                <a:moveTo>
                  <a:pt x="79969" y="51852"/>
                </a:moveTo>
                <a:lnTo>
                  <a:pt x="78131" y="52820"/>
                </a:lnTo>
                <a:lnTo>
                  <a:pt x="80605" y="53339"/>
                </a:lnTo>
                <a:lnTo>
                  <a:pt x="79969" y="51852"/>
                </a:lnTo>
                <a:close/>
              </a:path>
              <a:path w="1858645" h="582929">
                <a:moveTo>
                  <a:pt x="100608" y="50799"/>
                </a:moveTo>
                <a:lnTo>
                  <a:pt x="87087" y="50799"/>
                </a:lnTo>
                <a:lnTo>
                  <a:pt x="88237" y="52069"/>
                </a:lnTo>
                <a:lnTo>
                  <a:pt x="89740" y="53339"/>
                </a:lnTo>
                <a:lnTo>
                  <a:pt x="95614" y="52069"/>
                </a:lnTo>
                <a:lnTo>
                  <a:pt x="100760" y="52069"/>
                </a:lnTo>
                <a:lnTo>
                  <a:pt x="100608" y="50799"/>
                </a:lnTo>
                <a:close/>
              </a:path>
              <a:path w="1858645" h="582929">
                <a:moveTo>
                  <a:pt x="353044" y="50799"/>
                </a:moveTo>
                <a:lnTo>
                  <a:pt x="100608" y="50799"/>
                </a:lnTo>
                <a:lnTo>
                  <a:pt x="103261" y="53339"/>
                </a:lnTo>
                <a:lnTo>
                  <a:pt x="109527" y="52069"/>
                </a:lnTo>
                <a:lnTo>
                  <a:pt x="354138" y="52069"/>
                </a:lnTo>
                <a:lnTo>
                  <a:pt x="353044" y="50799"/>
                </a:lnTo>
                <a:close/>
              </a:path>
              <a:path w="1858645" h="582929">
                <a:moveTo>
                  <a:pt x="81031" y="51595"/>
                </a:moveTo>
                <a:lnTo>
                  <a:pt x="80140" y="52069"/>
                </a:lnTo>
                <a:lnTo>
                  <a:pt x="82550" y="52394"/>
                </a:lnTo>
                <a:lnTo>
                  <a:pt x="81031" y="51595"/>
                </a:lnTo>
                <a:close/>
              </a:path>
              <a:path w="1858645" h="582929">
                <a:moveTo>
                  <a:pt x="74898" y="48259"/>
                </a:moveTo>
                <a:lnTo>
                  <a:pt x="66461" y="48259"/>
                </a:lnTo>
                <a:lnTo>
                  <a:pt x="68019" y="49529"/>
                </a:lnTo>
                <a:lnTo>
                  <a:pt x="72598" y="52069"/>
                </a:lnTo>
                <a:lnTo>
                  <a:pt x="74552" y="52069"/>
                </a:lnTo>
                <a:lnTo>
                  <a:pt x="75872" y="52346"/>
                </a:lnTo>
                <a:lnTo>
                  <a:pt x="73888" y="50799"/>
                </a:lnTo>
                <a:lnTo>
                  <a:pt x="72175" y="50799"/>
                </a:lnTo>
                <a:lnTo>
                  <a:pt x="72043" y="49529"/>
                </a:lnTo>
                <a:lnTo>
                  <a:pt x="75556" y="49529"/>
                </a:lnTo>
                <a:lnTo>
                  <a:pt x="76401" y="48799"/>
                </a:lnTo>
                <a:lnTo>
                  <a:pt x="74898" y="48259"/>
                </a:lnTo>
                <a:close/>
              </a:path>
              <a:path w="1858645" h="582929">
                <a:moveTo>
                  <a:pt x="79519" y="50799"/>
                </a:moveTo>
                <a:lnTo>
                  <a:pt x="79969" y="51852"/>
                </a:lnTo>
                <a:lnTo>
                  <a:pt x="80744" y="51444"/>
                </a:lnTo>
                <a:lnTo>
                  <a:pt x="79519" y="50799"/>
                </a:lnTo>
                <a:close/>
              </a:path>
              <a:path w="1858645" h="582929">
                <a:moveTo>
                  <a:pt x="327675" y="41909"/>
                </a:moveTo>
                <a:lnTo>
                  <a:pt x="330997" y="44449"/>
                </a:lnTo>
                <a:lnTo>
                  <a:pt x="63110" y="44449"/>
                </a:lnTo>
                <a:lnTo>
                  <a:pt x="61127" y="45719"/>
                </a:lnTo>
                <a:lnTo>
                  <a:pt x="79965" y="45719"/>
                </a:lnTo>
                <a:lnTo>
                  <a:pt x="81114" y="48259"/>
                </a:lnTo>
                <a:lnTo>
                  <a:pt x="77025" y="48259"/>
                </a:lnTo>
                <a:lnTo>
                  <a:pt x="76401" y="48799"/>
                </a:lnTo>
                <a:lnTo>
                  <a:pt x="81968" y="50799"/>
                </a:lnTo>
                <a:lnTo>
                  <a:pt x="80744" y="51444"/>
                </a:lnTo>
                <a:lnTo>
                  <a:pt x="81031" y="51595"/>
                </a:lnTo>
                <a:lnTo>
                  <a:pt x="82527" y="50799"/>
                </a:lnTo>
                <a:lnTo>
                  <a:pt x="353044" y="50799"/>
                </a:lnTo>
                <a:lnTo>
                  <a:pt x="351950" y="49529"/>
                </a:lnTo>
                <a:lnTo>
                  <a:pt x="346824" y="49529"/>
                </a:lnTo>
                <a:lnTo>
                  <a:pt x="339643" y="48259"/>
                </a:lnTo>
                <a:lnTo>
                  <a:pt x="342798" y="45719"/>
                </a:lnTo>
                <a:lnTo>
                  <a:pt x="336933" y="43179"/>
                </a:lnTo>
                <a:lnTo>
                  <a:pt x="332686" y="43179"/>
                </a:lnTo>
                <a:lnTo>
                  <a:pt x="327675" y="41909"/>
                </a:lnTo>
                <a:close/>
              </a:path>
              <a:path w="1858645" h="582929">
                <a:moveTo>
                  <a:pt x="28797" y="46989"/>
                </a:moveTo>
                <a:lnTo>
                  <a:pt x="26151" y="46989"/>
                </a:lnTo>
                <a:lnTo>
                  <a:pt x="25251" y="48259"/>
                </a:lnTo>
                <a:lnTo>
                  <a:pt x="24875" y="49529"/>
                </a:lnTo>
                <a:lnTo>
                  <a:pt x="31734" y="50799"/>
                </a:lnTo>
                <a:lnTo>
                  <a:pt x="33089" y="48877"/>
                </a:lnTo>
                <a:lnTo>
                  <a:pt x="28797" y="46989"/>
                </a:lnTo>
                <a:close/>
              </a:path>
              <a:path w="1858645" h="582929">
                <a:moveTo>
                  <a:pt x="66043" y="49529"/>
                </a:moveTo>
                <a:lnTo>
                  <a:pt x="62017" y="49529"/>
                </a:lnTo>
                <a:lnTo>
                  <a:pt x="66357" y="50799"/>
                </a:lnTo>
                <a:lnTo>
                  <a:pt x="66043" y="49529"/>
                </a:lnTo>
                <a:close/>
              </a:path>
              <a:path w="1858645" h="582929">
                <a:moveTo>
                  <a:pt x="73776" y="49529"/>
                </a:moveTo>
                <a:lnTo>
                  <a:pt x="72175" y="50799"/>
                </a:lnTo>
                <a:lnTo>
                  <a:pt x="79728" y="50799"/>
                </a:lnTo>
                <a:lnTo>
                  <a:pt x="73776" y="49529"/>
                </a:lnTo>
                <a:close/>
              </a:path>
              <a:path w="1858645" h="582929">
                <a:moveTo>
                  <a:pt x="33524" y="48259"/>
                </a:moveTo>
                <a:lnTo>
                  <a:pt x="33089" y="48877"/>
                </a:lnTo>
                <a:lnTo>
                  <a:pt x="34574" y="49529"/>
                </a:lnTo>
                <a:lnTo>
                  <a:pt x="34363" y="48443"/>
                </a:lnTo>
                <a:lnTo>
                  <a:pt x="33524" y="48259"/>
                </a:lnTo>
                <a:close/>
              </a:path>
              <a:path w="1858645" h="582929">
                <a:moveTo>
                  <a:pt x="41452" y="41909"/>
                </a:moveTo>
                <a:lnTo>
                  <a:pt x="28891" y="41909"/>
                </a:lnTo>
                <a:lnTo>
                  <a:pt x="33630" y="44449"/>
                </a:lnTo>
                <a:lnTo>
                  <a:pt x="34363" y="48443"/>
                </a:lnTo>
                <a:lnTo>
                  <a:pt x="39328" y="49529"/>
                </a:lnTo>
                <a:lnTo>
                  <a:pt x="36221" y="46989"/>
                </a:lnTo>
                <a:lnTo>
                  <a:pt x="33992" y="43179"/>
                </a:lnTo>
                <a:lnTo>
                  <a:pt x="41452" y="41909"/>
                </a:lnTo>
                <a:close/>
              </a:path>
              <a:path w="1858645" h="582929">
                <a:moveTo>
                  <a:pt x="79965" y="45719"/>
                </a:moveTo>
                <a:lnTo>
                  <a:pt x="58115" y="45719"/>
                </a:lnTo>
                <a:lnTo>
                  <a:pt x="57527" y="46989"/>
                </a:lnTo>
                <a:lnTo>
                  <a:pt x="55015" y="47612"/>
                </a:lnTo>
                <a:lnTo>
                  <a:pt x="55709" y="48259"/>
                </a:lnTo>
                <a:lnTo>
                  <a:pt x="55145" y="49529"/>
                </a:lnTo>
                <a:lnTo>
                  <a:pt x="62871" y="49529"/>
                </a:lnTo>
                <a:lnTo>
                  <a:pt x="62945" y="48259"/>
                </a:lnTo>
                <a:lnTo>
                  <a:pt x="77025" y="48259"/>
                </a:lnTo>
                <a:lnTo>
                  <a:pt x="79965" y="45719"/>
                </a:lnTo>
                <a:close/>
              </a:path>
              <a:path w="1858645" h="582929">
                <a:moveTo>
                  <a:pt x="347574" y="44449"/>
                </a:moveTo>
                <a:lnTo>
                  <a:pt x="346824" y="49529"/>
                </a:lnTo>
                <a:lnTo>
                  <a:pt x="351950" y="49529"/>
                </a:lnTo>
                <a:lnTo>
                  <a:pt x="347574" y="44449"/>
                </a:lnTo>
                <a:close/>
              </a:path>
              <a:path w="1858645" h="582929">
                <a:moveTo>
                  <a:pt x="77025" y="48259"/>
                </a:moveTo>
                <a:lnTo>
                  <a:pt x="74898" y="48259"/>
                </a:lnTo>
                <a:lnTo>
                  <a:pt x="76401" y="48799"/>
                </a:lnTo>
                <a:lnTo>
                  <a:pt x="77025" y="48259"/>
                </a:lnTo>
                <a:close/>
              </a:path>
              <a:path w="1858645" h="582929">
                <a:moveTo>
                  <a:pt x="15579" y="45719"/>
                </a:moveTo>
                <a:lnTo>
                  <a:pt x="6562" y="45719"/>
                </a:lnTo>
                <a:lnTo>
                  <a:pt x="6906" y="48259"/>
                </a:lnTo>
                <a:lnTo>
                  <a:pt x="11315" y="48259"/>
                </a:lnTo>
                <a:lnTo>
                  <a:pt x="12559" y="46989"/>
                </a:lnTo>
                <a:lnTo>
                  <a:pt x="17158" y="46989"/>
                </a:lnTo>
                <a:lnTo>
                  <a:pt x="15579" y="45719"/>
                </a:lnTo>
                <a:close/>
              </a:path>
              <a:path w="1858645" h="582929">
                <a:moveTo>
                  <a:pt x="17697" y="45719"/>
                </a:moveTo>
                <a:lnTo>
                  <a:pt x="16757" y="45719"/>
                </a:lnTo>
                <a:lnTo>
                  <a:pt x="17158" y="46989"/>
                </a:lnTo>
                <a:lnTo>
                  <a:pt x="12559" y="46989"/>
                </a:lnTo>
                <a:lnTo>
                  <a:pt x="14136" y="48259"/>
                </a:lnTo>
                <a:lnTo>
                  <a:pt x="16609" y="48259"/>
                </a:lnTo>
                <a:lnTo>
                  <a:pt x="17504" y="46989"/>
                </a:lnTo>
                <a:lnTo>
                  <a:pt x="17697" y="45719"/>
                </a:lnTo>
                <a:close/>
              </a:path>
              <a:path w="1858645" h="582929">
                <a:moveTo>
                  <a:pt x="48108" y="46428"/>
                </a:moveTo>
                <a:lnTo>
                  <a:pt x="46907" y="48259"/>
                </a:lnTo>
                <a:lnTo>
                  <a:pt x="52557" y="47295"/>
                </a:lnTo>
                <a:lnTo>
                  <a:pt x="52607" y="46989"/>
                </a:lnTo>
                <a:lnTo>
                  <a:pt x="50670" y="46989"/>
                </a:lnTo>
                <a:lnTo>
                  <a:pt x="48108" y="46428"/>
                </a:lnTo>
                <a:close/>
              </a:path>
              <a:path w="1858645" h="582929">
                <a:moveTo>
                  <a:pt x="54348" y="46989"/>
                </a:moveTo>
                <a:lnTo>
                  <a:pt x="52557" y="47295"/>
                </a:lnTo>
                <a:lnTo>
                  <a:pt x="52400" y="48259"/>
                </a:lnTo>
                <a:lnTo>
                  <a:pt x="55015" y="47612"/>
                </a:lnTo>
                <a:lnTo>
                  <a:pt x="54348" y="46989"/>
                </a:lnTo>
                <a:close/>
              </a:path>
              <a:path w="1858645" h="582929">
                <a:moveTo>
                  <a:pt x="15955" y="43179"/>
                </a:moveTo>
                <a:lnTo>
                  <a:pt x="12419" y="43179"/>
                </a:lnTo>
                <a:lnTo>
                  <a:pt x="17158" y="46989"/>
                </a:lnTo>
                <a:lnTo>
                  <a:pt x="15955" y="43179"/>
                </a:lnTo>
                <a:close/>
              </a:path>
              <a:path w="1858645" h="582929">
                <a:moveTo>
                  <a:pt x="127025" y="41909"/>
                </a:moveTo>
                <a:lnTo>
                  <a:pt x="41452" y="41909"/>
                </a:lnTo>
                <a:lnTo>
                  <a:pt x="43553" y="43179"/>
                </a:lnTo>
                <a:lnTo>
                  <a:pt x="36612" y="45719"/>
                </a:lnTo>
                <a:lnTo>
                  <a:pt x="48573" y="45719"/>
                </a:lnTo>
                <a:lnTo>
                  <a:pt x="48108" y="46428"/>
                </a:lnTo>
                <a:lnTo>
                  <a:pt x="50670" y="46989"/>
                </a:lnTo>
                <a:lnTo>
                  <a:pt x="48639" y="44449"/>
                </a:lnTo>
                <a:lnTo>
                  <a:pt x="330997" y="44449"/>
                </a:lnTo>
                <a:lnTo>
                  <a:pt x="327037" y="43179"/>
                </a:lnTo>
                <a:lnTo>
                  <a:pt x="127403" y="43179"/>
                </a:lnTo>
                <a:lnTo>
                  <a:pt x="127025" y="41909"/>
                </a:lnTo>
                <a:close/>
              </a:path>
              <a:path w="1858645" h="582929">
                <a:moveTo>
                  <a:pt x="52659" y="45719"/>
                </a:moveTo>
                <a:lnTo>
                  <a:pt x="49655" y="45719"/>
                </a:lnTo>
                <a:lnTo>
                  <a:pt x="50670" y="46989"/>
                </a:lnTo>
                <a:lnTo>
                  <a:pt x="52607" y="46989"/>
                </a:lnTo>
                <a:lnTo>
                  <a:pt x="52698" y="46428"/>
                </a:lnTo>
                <a:lnTo>
                  <a:pt x="52659" y="45719"/>
                </a:lnTo>
                <a:close/>
              </a:path>
              <a:path w="1858645" h="582929">
                <a:moveTo>
                  <a:pt x="54070" y="45719"/>
                </a:moveTo>
                <a:lnTo>
                  <a:pt x="52814" y="45719"/>
                </a:lnTo>
                <a:lnTo>
                  <a:pt x="52767" y="46004"/>
                </a:lnTo>
                <a:lnTo>
                  <a:pt x="53140" y="46989"/>
                </a:lnTo>
                <a:lnTo>
                  <a:pt x="54070" y="45719"/>
                </a:lnTo>
                <a:close/>
              </a:path>
              <a:path w="1858645" h="582929">
                <a:moveTo>
                  <a:pt x="48573" y="45719"/>
                </a:moveTo>
                <a:lnTo>
                  <a:pt x="44872" y="45719"/>
                </a:lnTo>
                <a:lnTo>
                  <a:pt x="48108" y="46428"/>
                </a:lnTo>
                <a:lnTo>
                  <a:pt x="48573" y="45719"/>
                </a:lnTo>
                <a:close/>
              </a:path>
              <a:path w="1858645" h="582929">
                <a:moveTo>
                  <a:pt x="54999" y="44449"/>
                </a:moveTo>
                <a:lnTo>
                  <a:pt x="52179" y="44449"/>
                </a:lnTo>
                <a:lnTo>
                  <a:pt x="52767" y="46004"/>
                </a:lnTo>
                <a:lnTo>
                  <a:pt x="52814" y="45719"/>
                </a:lnTo>
                <a:lnTo>
                  <a:pt x="54070" y="45719"/>
                </a:lnTo>
                <a:lnTo>
                  <a:pt x="54999" y="44449"/>
                </a:lnTo>
                <a:close/>
              </a:path>
              <a:path w="1858645" h="582929">
                <a:moveTo>
                  <a:pt x="6960" y="34289"/>
                </a:moveTo>
                <a:lnTo>
                  <a:pt x="10516" y="36829"/>
                </a:lnTo>
                <a:lnTo>
                  <a:pt x="3216" y="36829"/>
                </a:lnTo>
                <a:lnTo>
                  <a:pt x="2854" y="43179"/>
                </a:lnTo>
                <a:lnTo>
                  <a:pt x="4970" y="45719"/>
                </a:lnTo>
                <a:lnTo>
                  <a:pt x="7447" y="45719"/>
                </a:lnTo>
                <a:lnTo>
                  <a:pt x="7983" y="44449"/>
                </a:lnTo>
                <a:lnTo>
                  <a:pt x="12226" y="44449"/>
                </a:lnTo>
                <a:lnTo>
                  <a:pt x="12419" y="43179"/>
                </a:lnTo>
                <a:lnTo>
                  <a:pt x="22035" y="43179"/>
                </a:lnTo>
                <a:lnTo>
                  <a:pt x="21460" y="41909"/>
                </a:lnTo>
                <a:lnTo>
                  <a:pt x="127025" y="41909"/>
                </a:lnTo>
                <a:lnTo>
                  <a:pt x="126268" y="39369"/>
                </a:lnTo>
                <a:lnTo>
                  <a:pt x="12443" y="39369"/>
                </a:lnTo>
                <a:lnTo>
                  <a:pt x="13281" y="38099"/>
                </a:lnTo>
                <a:lnTo>
                  <a:pt x="10107" y="38099"/>
                </a:lnTo>
                <a:lnTo>
                  <a:pt x="11308" y="36829"/>
                </a:lnTo>
                <a:lnTo>
                  <a:pt x="6960" y="34289"/>
                </a:lnTo>
                <a:close/>
              </a:path>
              <a:path w="1858645" h="582929">
                <a:moveTo>
                  <a:pt x="12226" y="44449"/>
                </a:moveTo>
                <a:lnTo>
                  <a:pt x="10462" y="44449"/>
                </a:lnTo>
                <a:lnTo>
                  <a:pt x="9744" y="45719"/>
                </a:lnTo>
                <a:lnTo>
                  <a:pt x="12573" y="45719"/>
                </a:lnTo>
                <a:lnTo>
                  <a:pt x="12226" y="44449"/>
                </a:lnTo>
                <a:close/>
              </a:path>
              <a:path w="1858645" h="582929">
                <a:moveTo>
                  <a:pt x="23389" y="43179"/>
                </a:moveTo>
                <a:lnTo>
                  <a:pt x="22035" y="43179"/>
                </a:lnTo>
                <a:lnTo>
                  <a:pt x="23185" y="45719"/>
                </a:lnTo>
                <a:lnTo>
                  <a:pt x="23389" y="43179"/>
                </a:lnTo>
                <a:close/>
              </a:path>
              <a:path w="1858645" h="582929">
                <a:moveTo>
                  <a:pt x="283044" y="35559"/>
                </a:moveTo>
                <a:lnTo>
                  <a:pt x="125133" y="35559"/>
                </a:lnTo>
                <a:lnTo>
                  <a:pt x="127403" y="43179"/>
                </a:lnTo>
                <a:lnTo>
                  <a:pt x="127864" y="41909"/>
                </a:lnTo>
                <a:lnTo>
                  <a:pt x="127307" y="41909"/>
                </a:lnTo>
                <a:lnTo>
                  <a:pt x="126409" y="39369"/>
                </a:lnTo>
                <a:lnTo>
                  <a:pt x="310456" y="39369"/>
                </a:lnTo>
                <a:lnTo>
                  <a:pt x="312092" y="38190"/>
                </a:lnTo>
                <a:lnTo>
                  <a:pt x="311847" y="38099"/>
                </a:lnTo>
                <a:lnTo>
                  <a:pt x="293061" y="38099"/>
                </a:lnTo>
                <a:lnTo>
                  <a:pt x="291674" y="36829"/>
                </a:lnTo>
                <a:lnTo>
                  <a:pt x="283809" y="36829"/>
                </a:lnTo>
                <a:lnTo>
                  <a:pt x="283044" y="35559"/>
                </a:lnTo>
                <a:close/>
              </a:path>
              <a:path w="1858645" h="582929">
                <a:moveTo>
                  <a:pt x="321337" y="38099"/>
                </a:moveTo>
                <a:lnTo>
                  <a:pt x="312218" y="38099"/>
                </a:lnTo>
                <a:lnTo>
                  <a:pt x="318763" y="40639"/>
                </a:lnTo>
                <a:lnTo>
                  <a:pt x="317736" y="41909"/>
                </a:lnTo>
                <a:lnTo>
                  <a:pt x="127864" y="41909"/>
                </a:lnTo>
                <a:lnTo>
                  <a:pt x="127403" y="43179"/>
                </a:lnTo>
                <a:lnTo>
                  <a:pt x="327037" y="43179"/>
                </a:lnTo>
                <a:lnTo>
                  <a:pt x="319117" y="40639"/>
                </a:lnTo>
                <a:lnTo>
                  <a:pt x="321337" y="38099"/>
                </a:lnTo>
                <a:close/>
              </a:path>
              <a:path w="1858645" h="582929">
                <a:moveTo>
                  <a:pt x="128785" y="39369"/>
                </a:moveTo>
                <a:lnTo>
                  <a:pt x="126409" y="39369"/>
                </a:lnTo>
                <a:lnTo>
                  <a:pt x="127307" y="41909"/>
                </a:lnTo>
                <a:lnTo>
                  <a:pt x="127864" y="41909"/>
                </a:lnTo>
                <a:lnTo>
                  <a:pt x="128785" y="39369"/>
                </a:lnTo>
                <a:close/>
              </a:path>
              <a:path w="1858645" h="582929">
                <a:moveTo>
                  <a:pt x="313476" y="39378"/>
                </a:moveTo>
                <a:lnTo>
                  <a:pt x="308695" y="40639"/>
                </a:lnTo>
                <a:lnTo>
                  <a:pt x="134724" y="40639"/>
                </a:lnTo>
                <a:lnTo>
                  <a:pt x="134038" y="41909"/>
                </a:lnTo>
                <a:lnTo>
                  <a:pt x="314755" y="41909"/>
                </a:lnTo>
                <a:lnTo>
                  <a:pt x="312689" y="40639"/>
                </a:lnTo>
                <a:lnTo>
                  <a:pt x="313476" y="39378"/>
                </a:lnTo>
                <a:close/>
              </a:path>
              <a:path w="1858645" h="582929">
                <a:moveTo>
                  <a:pt x="310456" y="39369"/>
                </a:moveTo>
                <a:lnTo>
                  <a:pt x="128785" y="39369"/>
                </a:lnTo>
                <a:lnTo>
                  <a:pt x="129012" y="40639"/>
                </a:lnTo>
                <a:lnTo>
                  <a:pt x="308695" y="40639"/>
                </a:lnTo>
                <a:lnTo>
                  <a:pt x="310456" y="39369"/>
                </a:lnTo>
                <a:close/>
              </a:path>
              <a:path w="1858645" h="582929">
                <a:moveTo>
                  <a:pt x="34008" y="37073"/>
                </a:moveTo>
                <a:lnTo>
                  <a:pt x="30565" y="38052"/>
                </a:lnTo>
                <a:lnTo>
                  <a:pt x="23290" y="38099"/>
                </a:lnTo>
                <a:lnTo>
                  <a:pt x="22391" y="39369"/>
                </a:lnTo>
                <a:lnTo>
                  <a:pt x="30897" y="39369"/>
                </a:lnTo>
                <a:lnTo>
                  <a:pt x="34008" y="37073"/>
                </a:lnTo>
                <a:close/>
              </a:path>
              <a:path w="1858645" h="582929">
                <a:moveTo>
                  <a:pt x="77489" y="33019"/>
                </a:moveTo>
                <a:lnTo>
                  <a:pt x="61192" y="35559"/>
                </a:lnTo>
                <a:lnTo>
                  <a:pt x="46970" y="35559"/>
                </a:lnTo>
                <a:lnTo>
                  <a:pt x="46704" y="38099"/>
                </a:lnTo>
                <a:lnTo>
                  <a:pt x="36064" y="38099"/>
                </a:lnTo>
                <a:lnTo>
                  <a:pt x="36046" y="39369"/>
                </a:lnTo>
                <a:lnTo>
                  <a:pt x="119669" y="39369"/>
                </a:lnTo>
                <a:lnTo>
                  <a:pt x="118776" y="38099"/>
                </a:lnTo>
                <a:lnTo>
                  <a:pt x="116056" y="36829"/>
                </a:lnTo>
                <a:lnTo>
                  <a:pt x="70697" y="36829"/>
                </a:lnTo>
                <a:lnTo>
                  <a:pt x="71445" y="35608"/>
                </a:lnTo>
                <a:lnTo>
                  <a:pt x="71389" y="34289"/>
                </a:lnTo>
                <a:lnTo>
                  <a:pt x="76164" y="34289"/>
                </a:lnTo>
                <a:lnTo>
                  <a:pt x="77489" y="33019"/>
                </a:lnTo>
                <a:close/>
              </a:path>
              <a:path w="1858645" h="582929">
                <a:moveTo>
                  <a:pt x="311868" y="35667"/>
                </a:moveTo>
                <a:lnTo>
                  <a:pt x="308389" y="36829"/>
                </a:lnTo>
                <a:lnTo>
                  <a:pt x="312092" y="38190"/>
                </a:lnTo>
                <a:lnTo>
                  <a:pt x="321337" y="38099"/>
                </a:lnTo>
                <a:lnTo>
                  <a:pt x="312247" y="36829"/>
                </a:lnTo>
                <a:lnTo>
                  <a:pt x="311868" y="35667"/>
                </a:lnTo>
                <a:close/>
              </a:path>
              <a:path w="1858645" h="582929">
                <a:moveTo>
                  <a:pt x="14958" y="35559"/>
                </a:moveTo>
                <a:lnTo>
                  <a:pt x="10107" y="38099"/>
                </a:lnTo>
                <a:lnTo>
                  <a:pt x="13281" y="38099"/>
                </a:lnTo>
                <a:lnTo>
                  <a:pt x="14958" y="35559"/>
                </a:lnTo>
                <a:close/>
              </a:path>
              <a:path w="1858645" h="582929">
                <a:moveTo>
                  <a:pt x="22974" y="35559"/>
                </a:moveTo>
                <a:lnTo>
                  <a:pt x="18709" y="35559"/>
                </a:lnTo>
                <a:lnTo>
                  <a:pt x="22764" y="38099"/>
                </a:lnTo>
                <a:lnTo>
                  <a:pt x="26849" y="38099"/>
                </a:lnTo>
                <a:lnTo>
                  <a:pt x="24380" y="36829"/>
                </a:lnTo>
                <a:lnTo>
                  <a:pt x="23393" y="35629"/>
                </a:lnTo>
                <a:lnTo>
                  <a:pt x="22974" y="35559"/>
                </a:lnTo>
                <a:close/>
              </a:path>
              <a:path w="1858645" h="582929">
                <a:moveTo>
                  <a:pt x="30565" y="38052"/>
                </a:moveTo>
                <a:lnTo>
                  <a:pt x="30397" y="38099"/>
                </a:lnTo>
                <a:lnTo>
                  <a:pt x="30565" y="38099"/>
                </a:lnTo>
                <a:close/>
              </a:path>
              <a:path w="1858645" h="582929">
                <a:moveTo>
                  <a:pt x="35736" y="36581"/>
                </a:moveTo>
                <a:lnTo>
                  <a:pt x="34008" y="37073"/>
                </a:lnTo>
                <a:lnTo>
                  <a:pt x="32618" y="38099"/>
                </a:lnTo>
                <a:lnTo>
                  <a:pt x="46704" y="38099"/>
                </a:lnTo>
                <a:lnTo>
                  <a:pt x="43285" y="36829"/>
                </a:lnTo>
                <a:lnTo>
                  <a:pt x="35383" y="36829"/>
                </a:lnTo>
                <a:lnTo>
                  <a:pt x="35736" y="36581"/>
                </a:lnTo>
                <a:close/>
              </a:path>
              <a:path w="1858645" h="582929">
                <a:moveTo>
                  <a:pt x="297645" y="36829"/>
                </a:moveTo>
                <a:lnTo>
                  <a:pt x="293061" y="38099"/>
                </a:lnTo>
                <a:lnTo>
                  <a:pt x="304435" y="38099"/>
                </a:lnTo>
                <a:lnTo>
                  <a:pt x="297645" y="36829"/>
                </a:lnTo>
                <a:close/>
              </a:path>
              <a:path w="1858645" h="582929">
                <a:moveTo>
                  <a:pt x="30612" y="35559"/>
                </a:moveTo>
                <a:lnTo>
                  <a:pt x="23336" y="35559"/>
                </a:lnTo>
                <a:lnTo>
                  <a:pt x="30587" y="36829"/>
                </a:lnTo>
                <a:lnTo>
                  <a:pt x="30565" y="38052"/>
                </a:lnTo>
                <a:lnTo>
                  <a:pt x="34008" y="37073"/>
                </a:lnTo>
                <a:lnTo>
                  <a:pt x="34338" y="36829"/>
                </a:lnTo>
                <a:lnTo>
                  <a:pt x="30612" y="35559"/>
                </a:lnTo>
                <a:close/>
              </a:path>
              <a:path w="1858645" h="582929">
                <a:moveTo>
                  <a:pt x="39830" y="35768"/>
                </a:moveTo>
                <a:lnTo>
                  <a:pt x="39649" y="36829"/>
                </a:lnTo>
                <a:lnTo>
                  <a:pt x="43285" y="36829"/>
                </a:lnTo>
                <a:lnTo>
                  <a:pt x="41507" y="36169"/>
                </a:lnTo>
                <a:lnTo>
                  <a:pt x="39830" y="35768"/>
                </a:lnTo>
                <a:close/>
              </a:path>
              <a:path w="1858645" h="582929">
                <a:moveTo>
                  <a:pt x="46970" y="35559"/>
                </a:moveTo>
                <a:lnTo>
                  <a:pt x="39866" y="35559"/>
                </a:lnTo>
                <a:lnTo>
                  <a:pt x="41507" y="36169"/>
                </a:lnTo>
                <a:lnTo>
                  <a:pt x="44270" y="36829"/>
                </a:lnTo>
                <a:lnTo>
                  <a:pt x="46970" y="35559"/>
                </a:lnTo>
                <a:close/>
              </a:path>
              <a:path w="1858645" h="582929">
                <a:moveTo>
                  <a:pt x="79857" y="34289"/>
                </a:moveTo>
                <a:lnTo>
                  <a:pt x="70697" y="36829"/>
                </a:lnTo>
                <a:lnTo>
                  <a:pt x="84343" y="36829"/>
                </a:lnTo>
                <a:lnTo>
                  <a:pt x="79857" y="34289"/>
                </a:lnTo>
                <a:close/>
              </a:path>
              <a:path w="1858645" h="582929">
                <a:moveTo>
                  <a:pt x="236008" y="26464"/>
                </a:moveTo>
                <a:lnTo>
                  <a:pt x="232949" y="27939"/>
                </a:lnTo>
                <a:lnTo>
                  <a:pt x="86384" y="27939"/>
                </a:lnTo>
                <a:lnTo>
                  <a:pt x="88448" y="31749"/>
                </a:lnTo>
                <a:lnTo>
                  <a:pt x="94458" y="34289"/>
                </a:lnTo>
                <a:lnTo>
                  <a:pt x="84343" y="36829"/>
                </a:lnTo>
                <a:lnTo>
                  <a:pt x="114443" y="36829"/>
                </a:lnTo>
                <a:lnTo>
                  <a:pt x="114376" y="36045"/>
                </a:lnTo>
                <a:lnTo>
                  <a:pt x="107896" y="33019"/>
                </a:lnTo>
                <a:lnTo>
                  <a:pt x="281514" y="33019"/>
                </a:lnTo>
                <a:lnTo>
                  <a:pt x="279493" y="31749"/>
                </a:lnTo>
                <a:lnTo>
                  <a:pt x="275540" y="31749"/>
                </a:lnTo>
                <a:lnTo>
                  <a:pt x="273708" y="30479"/>
                </a:lnTo>
                <a:lnTo>
                  <a:pt x="268171" y="30479"/>
                </a:lnTo>
                <a:lnTo>
                  <a:pt x="267412" y="29209"/>
                </a:lnTo>
                <a:lnTo>
                  <a:pt x="240612" y="29209"/>
                </a:lnTo>
                <a:lnTo>
                  <a:pt x="239015" y="26669"/>
                </a:lnTo>
                <a:lnTo>
                  <a:pt x="236823" y="26669"/>
                </a:lnTo>
                <a:lnTo>
                  <a:pt x="236008" y="26464"/>
                </a:lnTo>
                <a:close/>
              </a:path>
              <a:path w="1858645" h="582929">
                <a:moveTo>
                  <a:pt x="114376" y="36045"/>
                </a:moveTo>
                <a:lnTo>
                  <a:pt x="114443" y="36829"/>
                </a:lnTo>
                <a:lnTo>
                  <a:pt x="115729" y="36677"/>
                </a:lnTo>
                <a:lnTo>
                  <a:pt x="114376" y="36045"/>
                </a:lnTo>
                <a:close/>
              </a:path>
              <a:path w="1858645" h="582929">
                <a:moveTo>
                  <a:pt x="115729" y="36677"/>
                </a:moveTo>
                <a:lnTo>
                  <a:pt x="114443" y="36829"/>
                </a:lnTo>
                <a:lnTo>
                  <a:pt x="116056" y="36829"/>
                </a:lnTo>
                <a:lnTo>
                  <a:pt x="115729" y="36677"/>
                </a:lnTo>
                <a:close/>
              </a:path>
              <a:path w="1858645" h="582929">
                <a:moveTo>
                  <a:pt x="289475" y="34816"/>
                </a:moveTo>
                <a:lnTo>
                  <a:pt x="283809" y="36829"/>
                </a:lnTo>
                <a:lnTo>
                  <a:pt x="291674" y="36829"/>
                </a:lnTo>
                <a:lnTo>
                  <a:pt x="289475" y="34816"/>
                </a:lnTo>
                <a:close/>
              </a:path>
              <a:path w="1858645" h="582929">
                <a:moveTo>
                  <a:pt x="281514" y="33019"/>
                </a:moveTo>
                <a:lnTo>
                  <a:pt x="107896" y="33019"/>
                </a:lnTo>
                <a:lnTo>
                  <a:pt x="116511" y="34289"/>
                </a:lnTo>
                <a:lnTo>
                  <a:pt x="115081" y="34289"/>
                </a:lnTo>
                <a:lnTo>
                  <a:pt x="114384" y="35477"/>
                </a:lnTo>
                <a:lnTo>
                  <a:pt x="114376" y="36045"/>
                </a:lnTo>
                <a:lnTo>
                  <a:pt x="115729" y="36677"/>
                </a:lnTo>
                <a:lnTo>
                  <a:pt x="125133" y="35559"/>
                </a:lnTo>
                <a:lnTo>
                  <a:pt x="283044" y="35559"/>
                </a:lnTo>
                <a:lnTo>
                  <a:pt x="281514" y="33019"/>
                </a:lnTo>
                <a:close/>
              </a:path>
              <a:path w="1858645" h="582929">
                <a:moveTo>
                  <a:pt x="37763" y="35158"/>
                </a:moveTo>
                <a:lnTo>
                  <a:pt x="35736" y="36581"/>
                </a:lnTo>
                <a:lnTo>
                  <a:pt x="39160" y="35608"/>
                </a:lnTo>
                <a:lnTo>
                  <a:pt x="38957" y="35559"/>
                </a:lnTo>
                <a:lnTo>
                  <a:pt x="37763" y="35158"/>
                </a:lnTo>
                <a:close/>
              </a:path>
              <a:path w="1858645" h="582929">
                <a:moveTo>
                  <a:pt x="39866" y="35559"/>
                </a:moveTo>
                <a:lnTo>
                  <a:pt x="39830" y="35768"/>
                </a:lnTo>
                <a:lnTo>
                  <a:pt x="41507" y="36169"/>
                </a:lnTo>
                <a:lnTo>
                  <a:pt x="39866" y="35559"/>
                </a:lnTo>
                <a:close/>
              </a:path>
              <a:path w="1858645" h="582929">
                <a:moveTo>
                  <a:pt x="58814" y="34289"/>
                </a:moveTo>
                <a:lnTo>
                  <a:pt x="39731" y="34289"/>
                </a:lnTo>
                <a:lnTo>
                  <a:pt x="39007" y="35477"/>
                </a:lnTo>
                <a:lnTo>
                  <a:pt x="39330" y="35559"/>
                </a:lnTo>
                <a:lnTo>
                  <a:pt x="39830" y="35768"/>
                </a:lnTo>
                <a:lnTo>
                  <a:pt x="39866" y="35559"/>
                </a:lnTo>
                <a:lnTo>
                  <a:pt x="61192" y="35559"/>
                </a:lnTo>
                <a:lnTo>
                  <a:pt x="58814" y="34289"/>
                </a:lnTo>
                <a:close/>
              </a:path>
              <a:path w="1858645" h="582929">
                <a:moveTo>
                  <a:pt x="312188" y="35559"/>
                </a:moveTo>
                <a:lnTo>
                  <a:pt x="311833" y="35559"/>
                </a:lnTo>
                <a:lnTo>
                  <a:pt x="312188" y="35559"/>
                </a:lnTo>
                <a:close/>
              </a:path>
              <a:path w="1858645" h="582929">
                <a:moveTo>
                  <a:pt x="23336" y="35559"/>
                </a:moveTo>
                <a:lnTo>
                  <a:pt x="22974" y="35559"/>
                </a:lnTo>
                <a:lnTo>
                  <a:pt x="23393" y="35629"/>
                </a:lnTo>
                <a:close/>
              </a:path>
              <a:path w="1858645" h="582929">
                <a:moveTo>
                  <a:pt x="73201" y="29209"/>
                </a:moveTo>
                <a:lnTo>
                  <a:pt x="71061" y="29209"/>
                </a:lnTo>
                <a:lnTo>
                  <a:pt x="70951" y="31749"/>
                </a:lnTo>
                <a:lnTo>
                  <a:pt x="73647" y="31749"/>
                </a:lnTo>
                <a:lnTo>
                  <a:pt x="85380" y="35559"/>
                </a:lnTo>
                <a:lnTo>
                  <a:pt x="85662" y="30479"/>
                </a:lnTo>
                <a:lnTo>
                  <a:pt x="76213" y="30479"/>
                </a:lnTo>
                <a:lnTo>
                  <a:pt x="73201" y="29209"/>
                </a:lnTo>
                <a:close/>
              </a:path>
              <a:path w="1858645" h="582929">
                <a:moveTo>
                  <a:pt x="309148" y="34454"/>
                </a:moveTo>
                <a:lnTo>
                  <a:pt x="309098" y="35559"/>
                </a:lnTo>
                <a:lnTo>
                  <a:pt x="310510" y="34949"/>
                </a:lnTo>
                <a:lnTo>
                  <a:pt x="309148" y="34454"/>
                </a:lnTo>
                <a:close/>
              </a:path>
              <a:path w="1858645" h="582929">
                <a:moveTo>
                  <a:pt x="314973" y="33019"/>
                </a:moveTo>
                <a:lnTo>
                  <a:pt x="310510" y="34949"/>
                </a:lnTo>
                <a:lnTo>
                  <a:pt x="312188" y="35559"/>
                </a:lnTo>
                <a:lnTo>
                  <a:pt x="316091" y="35559"/>
                </a:lnTo>
                <a:lnTo>
                  <a:pt x="314973" y="33019"/>
                </a:lnTo>
                <a:close/>
              </a:path>
              <a:path w="1858645" h="582929">
                <a:moveTo>
                  <a:pt x="40806" y="33019"/>
                </a:moveTo>
                <a:lnTo>
                  <a:pt x="34377" y="34289"/>
                </a:lnTo>
                <a:lnTo>
                  <a:pt x="37763" y="35158"/>
                </a:lnTo>
                <a:lnTo>
                  <a:pt x="40806" y="33019"/>
                </a:lnTo>
                <a:close/>
              </a:path>
              <a:path w="1858645" h="582929">
                <a:moveTo>
                  <a:pt x="288284" y="33726"/>
                </a:moveTo>
                <a:lnTo>
                  <a:pt x="289475" y="34816"/>
                </a:lnTo>
                <a:lnTo>
                  <a:pt x="290958" y="34289"/>
                </a:lnTo>
                <a:lnTo>
                  <a:pt x="288284" y="33726"/>
                </a:lnTo>
                <a:close/>
              </a:path>
              <a:path w="1858645" h="582929">
                <a:moveTo>
                  <a:pt x="307670" y="31749"/>
                </a:moveTo>
                <a:lnTo>
                  <a:pt x="307399" y="33019"/>
                </a:lnTo>
                <a:lnTo>
                  <a:pt x="305203" y="33019"/>
                </a:lnTo>
                <a:lnTo>
                  <a:pt x="309148" y="34454"/>
                </a:lnTo>
                <a:lnTo>
                  <a:pt x="309211" y="33019"/>
                </a:lnTo>
                <a:lnTo>
                  <a:pt x="307670" y="31749"/>
                </a:lnTo>
                <a:close/>
              </a:path>
              <a:path w="1858645" h="582929">
                <a:moveTo>
                  <a:pt x="58239" y="29209"/>
                </a:moveTo>
                <a:lnTo>
                  <a:pt x="52691" y="29209"/>
                </a:lnTo>
                <a:lnTo>
                  <a:pt x="66455" y="33019"/>
                </a:lnTo>
                <a:lnTo>
                  <a:pt x="61644" y="33019"/>
                </a:lnTo>
                <a:lnTo>
                  <a:pt x="67116" y="34289"/>
                </a:lnTo>
                <a:lnTo>
                  <a:pt x="73647" y="31749"/>
                </a:lnTo>
                <a:lnTo>
                  <a:pt x="66182" y="31749"/>
                </a:lnTo>
                <a:lnTo>
                  <a:pt x="60495" y="30479"/>
                </a:lnTo>
                <a:lnTo>
                  <a:pt x="58239" y="29209"/>
                </a:lnTo>
                <a:close/>
              </a:path>
              <a:path w="1858645" h="582929">
                <a:moveTo>
                  <a:pt x="303278" y="33019"/>
                </a:moveTo>
                <a:lnTo>
                  <a:pt x="287512" y="33019"/>
                </a:lnTo>
                <a:lnTo>
                  <a:pt x="299802" y="34289"/>
                </a:lnTo>
                <a:lnTo>
                  <a:pt x="303278" y="33019"/>
                </a:lnTo>
                <a:close/>
              </a:path>
              <a:path w="1858645" h="582929">
                <a:moveTo>
                  <a:pt x="285720" y="32760"/>
                </a:moveTo>
                <a:lnTo>
                  <a:pt x="284928" y="33019"/>
                </a:lnTo>
                <a:lnTo>
                  <a:pt x="288284" y="33726"/>
                </a:lnTo>
                <a:lnTo>
                  <a:pt x="287512" y="33019"/>
                </a:lnTo>
                <a:lnTo>
                  <a:pt x="286616" y="33019"/>
                </a:lnTo>
                <a:lnTo>
                  <a:pt x="285720" y="32760"/>
                </a:lnTo>
                <a:close/>
              </a:path>
              <a:path w="1858645" h="582929">
                <a:moveTo>
                  <a:pt x="286682" y="32445"/>
                </a:moveTo>
                <a:lnTo>
                  <a:pt x="285720" y="32760"/>
                </a:lnTo>
                <a:lnTo>
                  <a:pt x="286616" y="33019"/>
                </a:lnTo>
                <a:lnTo>
                  <a:pt x="286682" y="32445"/>
                </a:lnTo>
                <a:close/>
              </a:path>
              <a:path w="1858645" h="582929">
                <a:moveTo>
                  <a:pt x="292688" y="30479"/>
                </a:moveTo>
                <a:lnTo>
                  <a:pt x="286682" y="32445"/>
                </a:lnTo>
                <a:lnTo>
                  <a:pt x="286616" y="33019"/>
                </a:lnTo>
                <a:lnTo>
                  <a:pt x="293710" y="33019"/>
                </a:lnTo>
                <a:lnTo>
                  <a:pt x="292243" y="31749"/>
                </a:lnTo>
                <a:lnTo>
                  <a:pt x="292688" y="30479"/>
                </a:lnTo>
                <a:close/>
              </a:path>
              <a:path w="1858645" h="582929">
                <a:moveTo>
                  <a:pt x="294323" y="30479"/>
                </a:moveTo>
                <a:lnTo>
                  <a:pt x="295749" y="33019"/>
                </a:lnTo>
                <a:lnTo>
                  <a:pt x="302420" y="33019"/>
                </a:lnTo>
                <a:lnTo>
                  <a:pt x="294323" y="30479"/>
                </a:lnTo>
                <a:close/>
              </a:path>
              <a:path w="1858645" h="582929">
                <a:moveTo>
                  <a:pt x="283061" y="30479"/>
                </a:moveTo>
                <a:lnTo>
                  <a:pt x="278000" y="30479"/>
                </a:lnTo>
                <a:lnTo>
                  <a:pt x="282233" y="31749"/>
                </a:lnTo>
                <a:lnTo>
                  <a:pt x="285720" y="32760"/>
                </a:lnTo>
                <a:lnTo>
                  <a:pt x="286682" y="32445"/>
                </a:lnTo>
                <a:lnTo>
                  <a:pt x="286762" y="31749"/>
                </a:lnTo>
                <a:lnTo>
                  <a:pt x="284443" y="31749"/>
                </a:lnTo>
                <a:lnTo>
                  <a:pt x="283061" y="30479"/>
                </a:lnTo>
                <a:close/>
              </a:path>
              <a:path w="1858645" h="582929">
                <a:moveTo>
                  <a:pt x="275451" y="29209"/>
                </a:moveTo>
                <a:lnTo>
                  <a:pt x="272595" y="29708"/>
                </a:lnTo>
                <a:lnTo>
                  <a:pt x="275540" y="31749"/>
                </a:lnTo>
                <a:lnTo>
                  <a:pt x="277710" y="30629"/>
                </a:lnTo>
                <a:lnTo>
                  <a:pt x="275451" y="29209"/>
                </a:lnTo>
                <a:close/>
              </a:path>
              <a:path w="1858645" h="582929">
                <a:moveTo>
                  <a:pt x="277710" y="30629"/>
                </a:moveTo>
                <a:lnTo>
                  <a:pt x="275540" y="31749"/>
                </a:lnTo>
                <a:lnTo>
                  <a:pt x="279493" y="31749"/>
                </a:lnTo>
                <a:lnTo>
                  <a:pt x="277710" y="30629"/>
                </a:lnTo>
                <a:close/>
              </a:path>
              <a:path w="1858645" h="582929">
                <a:moveTo>
                  <a:pt x="279269" y="27939"/>
                </a:moveTo>
                <a:lnTo>
                  <a:pt x="274213" y="27939"/>
                </a:lnTo>
                <a:lnTo>
                  <a:pt x="278192" y="29209"/>
                </a:lnTo>
                <a:lnTo>
                  <a:pt x="275451" y="29209"/>
                </a:lnTo>
                <a:lnTo>
                  <a:pt x="277710" y="30629"/>
                </a:lnTo>
                <a:lnTo>
                  <a:pt x="278000" y="30479"/>
                </a:lnTo>
                <a:lnTo>
                  <a:pt x="286536" y="30479"/>
                </a:lnTo>
                <a:lnTo>
                  <a:pt x="279269" y="27939"/>
                </a:lnTo>
                <a:close/>
              </a:path>
              <a:path w="1858645" h="582929">
                <a:moveTo>
                  <a:pt x="231783" y="25399"/>
                </a:moveTo>
                <a:lnTo>
                  <a:pt x="65709" y="25399"/>
                </a:lnTo>
                <a:lnTo>
                  <a:pt x="65313" y="26669"/>
                </a:lnTo>
                <a:lnTo>
                  <a:pt x="66366" y="26669"/>
                </a:lnTo>
                <a:lnTo>
                  <a:pt x="69824" y="29209"/>
                </a:lnTo>
                <a:lnTo>
                  <a:pt x="76437" y="29209"/>
                </a:lnTo>
                <a:lnTo>
                  <a:pt x="76213" y="30479"/>
                </a:lnTo>
                <a:lnTo>
                  <a:pt x="79380" y="30479"/>
                </a:lnTo>
                <a:lnTo>
                  <a:pt x="78257" y="27939"/>
                </a:lnTo>
                <a:lnTo>
                  <a:pt x="232949" y="27939"/>
                </a:lnTo>
                <a:lnTo>
                  <a:pt x="231783" y="25399"/>
                </a:lnTo>
                <a:close/>
              </a:path>
              <a:path w="1858645" h="582929">
                <a:moveTo>
                  <a:pt x="85732" y="29209"/>
                </a:moveTo>
                <a:lnTo>
                  <a:pt x="83879" y="30479"/>
                </a:lnTo>
                <a:lnTo>
                  <a:pt x="85662" y="30479"/>
                </a:lnTo>
                <a:lnTo>
                  <a:pt x="85732" y="29209"/>
                </a:lnTo>
                <a:close/>
              </a:path>
              <a:path w="1858645" h="582929">
                <a:moveTo>
                  <a:pt x="272595" y="29708"/>
                </a:moveTo>
                <a:lnTo>
                  <a:pt x="268171" y="30479"/>
                </a:lnTo>
                <a:lnTo>
                  <a:pt x="273708" y="30479"/>
                </a:lnTo>
                <a:lnTo>
                  <a:pt x="272595" y="29708"/>
                </a:lnTo>
                <a:close/>
              </a:path>
              <a:path w="1858645" h="582929">
                <a:moveTo>
                  <a:pt x="275451" y="29209"/>
                </a:moveTo>
                <a:lnTo>
                  <a:pt x="271876" y="29209"/>
                </a:lnTo>
                <a:lnTo>
                  <a:pt x="272595" y="29708"/>
                </a:lnTo>
                <a:lnTo>
                  <a:pt x="275451" y="29209"/>
                </a:lnTo>
                <a:close/>
              </a:path>
              <a:path w="1858645" h="582929">
                <a:moveTo>
                  <a:pt x="236162" y="21589"/>
                </a:moveTo>
                <a:lnTo>
                  <a:pt x="239419" y="24129"/>
                </a:lnTo>
                <a:lnTo>
                  <a:pt x="236747" y="24129"/>
                </a:lnTo>
                <a:lnTo>
                  <a:pt x="241118" y="25399"/>
                </a:lnTo>
                <a:lnTo>
                  <a:pt x="241575" y="26669"/>
                </a:lnTo>
                <a:lnTo>
                  <a:pt x="245047" y="29209"/>
                </a:lnTo>
                <a:lnTo>
                  <a:pt x="260280" y="29209"/>
                </a:lnTo>
                <a:lnTo>
                  <a:pt x="257533" y="27162"/>
                </a:lnTo>
                <a:lnTo>
                  <a:pt x="255753" y="26669"/>
                </a:lnTo>
                <a:lnTo>
                  <a:pt x="250280" y="26669"/>
                </a:lnTo>
                <a:lnTo>
                  <a:pt x="253964" y="25713"/>
                </a:lnTo>
                <a:lnTo>
                  <a:pt x="251509" y="24129"/>
                </a:lnTo>
                <a:lnTo>
                  <a:pt x="254617" y="22859"/>
                </a:lnTo>
                <a:lnTo>
                  <a:pt x="240096" y="22859"/>
                </a:lnTo>
                <a:lnTo>
                  <a:pt x="236162" y="21589"/>
                </a:lnTo>
                <a:close/>
              </a:path>
              <a:path w="1858645" h="582929">
                <a:moveTo>
                  <a:pt x="255305" y="25501"/>
                </a:moveTo>
                <a:lnTo>
                  <a:pt x="257533" y="27162"/>
                </a:lnTo>
                <a:lnTo>
                  <a:pt x="260344" y="27939"/>
                </a:lnTo>
                <a:lnTo>
                  <a:pt x="263010" y="29209"/>
                </a:lnTo>
                <a:lnTo>
                  <a:pt x="267412" y="29209"/>
                </a:lnTo>
                <a:lnTo>
                  <a:pt x="265894" y="26669"/>
                </a:lnTo>
                <a:lnTo>
                  <a:pt x="267863" y="26669"/>
                </a:lnTo>
                <a:lnTo>
                  <a:pt x="255305" y="25501"/>
                </a:lnTo>
                <a:close/>
              </a:path>
              <a:path w="1858645" h="582929">
                <a:moveTo>
                  <a:pt x="267863" y="26669"/>
                </a:moveTo>
                <a:lnTo>
                  <a:pt x="265894" y="26669"/>
                </a:lnTo>
                <a:lnTo>
                  <a:pt x="273227" y="29209"/>
                </a:lnTo>
                <a:lnTo>
                  <a:pt x="274213" y="27939"/>
                </a:lnTo>
                <a:lnTo>
                  <a:pt x="279269" y="27939"/>
                </a:lnTo>
                <a:lnTo>
                  <a:pt x="267863" y="26669"/>
                </a:lnTo>
                <a:close/>
              </a:path>
              <a:path w="1858645" h="582929">
                <a:moveTo>
                  <a:pt x="66366" y="26669"/>
                </a:moveTo>
                <a:lnTo>
                  <a:pt x="61895" y="26669"/>
                </a:lnTo>
                <a:lnTo>
                  <a:pt x="61833" y="27939"/>
                </a:lnTo>
                <a:lnTo>
                  <a:pt x="66366" y="26669"/>
                </a:lnTo>
                <a:close/>
              </a:path>
              <a:path w="1858645" h="582929">
                <a:moveTo>
                  <a:pt x="254917" y="25465"/>
                </a:moveTo>
                <a:lnTo>
                  <a:pt x="254443" y="25588"/>
                </a:lnTo>
                <a:lnTo>
                  <a:pt x="255753" y="26669"/>
                </a:lnTo>
                <a:lnTo>
                  <a:pt x="257533" y="27162"/>
                </a:lnTo>
                <a:lnTo>
                  <a:pt x="255305" y="25501"/>
                </a:lnTo>
                <a:lnTo>
                  <a:pt x="254917" y="25465"/>
                </a:lnTo>
                <a:close/>
              </a:path>
              <a:path w="1858645" h="582929">
                <a:moveTo>
                  <a:pt x="236805" y="26080"/>
                </a:moveTo>
                <a:lnTo>
                  <a:pt x="236008" y="26464"/>
                </a:lnTo>
                <a:lnTo>
                  <a:pt x="236823" y="26669"/>
                </a:lnTo>
                <a:lnTo>
                  <a:pt x="236805" y="26080"/>
                </a:lnTo>
                <a:close/>
              </a:path>
              <a:path w="1858645" h="582929">
                <a:moveTo>
                  <a:pt x="238216" y="25399"/>
                </a:moveTo>
                <a:lnTo>
                  <a:pt x="236805" y="26080"/>
                </a:lnTo>
                <a:lnTo>
                  <a:pt x="236823" y="26669"/>
                </a:lnTo>
                <a:lnTo>
                  <a:pt x="239015" y="26669"/>
                </a:lnTo>
                <a:lnTo>
                  <a:pt x="238216" y="25399"/>
                </a:lnTo>
                <a:close/>
              </a:path>
              <a:path w="1858645" h="582929">
                <a:moveTo>
                  <a:pt x="253964" y="25713"/>
                </a:moveTo>
                <a:lnTo>
                  <a:pt x="250280" y="26669"/>
                </a:lnTo>
                <a:lnTo>
                  <a:pt x="255447" y="26669"/>
                </a:lnTo>
                <a:lnTo>
                  <a:pt x="253964" y="25713"/>
                </a:lnTo>
                <a:close/>
              </a:path>
              <a:path w="1858645" h="582929">
                <a:moveTo>
                  <a:pt x="254443" y="25588"/>
                </a:moveTo>
                <a:lnTo>
                  <a:pt x="253964" y="25713"/>
                </a:lnTo>
                <a:lnTo>
                  <a:pt x="255447" y="26669"/>
                </a:lnTo>
                <a:lnTo>
                  <a:pt x="255753" y="26669"/>
                </a:lnTo>
                <a:lnTo>
                  <a:pt x="254443" y="25588"/>
                </a:lnTo>
                <a:close/>
              </a:path>
              <a:path w="1858645" h="582929">
                <a:moveTo>
                  <a:pt x="236747" y="24129"/>
                </a:moveTo>
                <a:lnTo>
                  <a:pt x="214694" y="24129"/>
                </a:lnTo>
                <a:lnTo>
                  <a:pt x="213222" y="25399"/>
                </a:lnTo>
                <a:lnTo>
                  <a:pt x="231783" y="25399"/>
                </a:lnTo>
                <a:lnTo>
                  <a:pt x="236008" y="26464"/>
                </a:lnTo>
                <a:lnTo>
                  <a:pt x="236805" y="26080"/>
                </a:lnTo>
                <a:lnTo>
                  <a:pt x="236747" y="24129"/>
                </a:lnTo>
                <a:close/>
              </a:path>
              <a:path w="1858645" h="582929">
                <a:moveTo>
                  <a:pt x="254214" y="25399"/>
                </a:moveTo>
                <a:lnTo>
                  <a:pt x="254443" y="25588"/>
                </a:lnTo>
                <a:lnTo>
                  <a:pt x="254917" y="25465"/>
                </a:lnTo>
                <a:lnTo>
                  <a:pt x="254214" y="25399"/>
                </a:lnTo>
                <a:close/>
              </a:path>
              <a:path w="1858645" h="582929">
                <a:moveTo>
                  <a:pt x="255169" y="25399"/>
                </a:moveTo>
                <a:lnTo>
                  <a:pt x="254917" y="25465"/>
                </a:lnTo>
                <a:lnTo>
                  <a:pt x="255305" y="25501"/>
                </a:lnTo>
                <a:lnTo>
                  <a:pt x="255169" y="25399"/>
                </a:lnTo>
                <a:close/>
              </a:path>
              <a:path w="1858645" h="582929">
                <a:moveTo>
                  <a:pt x="58138" y="17779"/>
                </a:moveTo>
                <a:lnTo>
                  <a:pt x="55678" y="17779"/>
                </a:lnTo>
                <a:lnTo>
                  <a:pt x="59517" y="19049"/>
                </a:lnTo>
                <a:lnTo>
                  <a:pt x="58598" y="22502"/>
                </a:lnTo>
                <a:lnTo>
                  <a:pt x="60107" y="22859"/>
                </a:lnTo>
                <a:lnTo>
                  <a:pt x="60913" y="25399"/>
                </a:lnTo>
                <a:lnTo>
                  <a:pt x="139316" y="25399"/>
                </a:lnTo>
                <a:lnTo>
                  <a:pt x="138927" y="24129"/>
                </a:lnTo>
                <a:lnTo>
                  <a:pt x="128352" y="24129"/>
                </a:lnTo>
                <a:lnTo>
                  <a:pt x="124959" y="22859"/>
                </a:lnTo>
                <a:lnTo>
                  <a:pt x="121105" y="22859"/>
                </a:lnTo>
                <a:lnTo>
                  <a:pt x="120828" y="21589"/>
                </a:lnTo>
                <a:lnTo>
                  <a:pt x="64470" y="21589"/>
                </a:lnTo>
                <a:lnTo>
                  <a:pt x="62179" y="20319"/>
                </a:lnTo>
                <a:lnTo>
                  <a:pt x="62411" y="19049"/>
                </a:lnTo>
                <a:lnTo>
                  <a:pt x="58138" y="17779"/>
                </a:lnTo>
                <a:close/>
              </a:path>
              <a:path w="1858645" h="582929">
                <a:moveTo>
                  <a:pt x="148403" y="22859"/>
                </a:moveTo>
                <a:lnTo>
                  <a:pt x="143092" y="22859"/>
                </a:lnTo>
                <a:lnTo>
                  <a:pt x="142831" y="23150"/>
                </a:lnTo>
                <a:lnTo>
                  <a:pt x="146757" y="24129"/>
                </a:lnTo>
                <a:lnTo>
                  <a:pt x="144049" y="24129"/>
                </a:lnTo>
                <a:lnTo>
                  <a:pt x="142021" y="25399"/>
                </a:lnTo>
                <a:lnTo>
                  <a:pt x="152321" y="25399"/>
                </a:lnTo>
                <a:lnTo>
                  <a:pt x="148680" y="24129"/>
                </a:lnTo>
                <a:lnTo>
                  <a:pt x="148403" y="22859"/>
                </a:lnTo>
                <a:close/>
              </a:path>
              <a:path w="1858645" h="582929">
                <a:moveTo>
                  <a:pt x="145306" y="16795"/>
                </a:moveTo>
                <a:lnTo>
                  <a:pt x="145957" y="17779"/>
                </a:lnTo>
                <a:lnTo>
                  <a:pt x="150936" y="19049"/>
                </a:lnTo>
                <a:lnTo>
                  <a:pt x="150426" y="21293"/>
                </a:lnTo>
                <a:lnTo>
                  <a:pt x="150332" y="22859"/>
                </a:lnTo>
                <a:lnTo>
                  <a:pt x="156062" y="22859"/>
                </a:lnTo>
                <a:lnTo>
                  <a:pt x="155849" y="25399"/>
                </a:lnTo>
                <a:lnTo>
                  <a:pt x="213222" y="25399"/>
                </a:lnTo>
                <a:lnTo>
                  <a:pt x="212561" y="24129"/>
                </a:lnTo>
                <a:lnTo>
                  <a:pt x="207479" y="24129"/>
                </a:lnTo>
                <a:lnTo>
                  <a:pt x="204017" y="20319"/>
                </a:lnTo>
                <a:lnTo>
                  <a:pt x="198986" y="20319"/>
                </a:lnTo>
                <a:lnTo>
                  <a:pt x="195840" y="19049"/>
                </a:lnTo>
                <a:lnTo>
                  <a:pt x="182505" y="19049"/>
                </a:lnTo>
                <a:lnTo>
                  <a:pt x="177158" y="17779"/>
                </a:lnTo>
                <a:lnTo>
                  <a:pt x="149305" y="17779"/>
                </a:lnTo>
                <a:lnTo>
                  <a:pt x="145306" y="16795"/>
                </a:lnTo>
                <a:close/>
              </a:path>
              <a:path w="1858645" h="582929">
                <a:moveTo>
                  <a:pt x="215014" y="12699"/>
                </a:moveTo>
                <a:lnTo>
                  <a:pt x="208760" y="13951"/>
                </a:lnTo>
                <a:lnTo>
                  <a:pt x="208773" y="14107"/>
                </a:lnTo>
                <a:lnTo>
                  <a:pt x="209647" y="15239"/>
                </a:lnTo>
                <a:lnTo>
                  <a:pt x="209034" y="15239"/>
                </a:lnTo>
                <a:lnTo>
                  <a:pt x="209354" y="16509"/>
                </a:lnTo>
                <a:lnTo>
                  <a:pt x="208591" y="16509"/>
                </a:lnTo>
                <a:lnTo>
                  <a:pt x="213222" y="25399"/>
                </a:lnTo>
                <a:lnTo>
                  <a:pt x="217637" y="21589"/>
                </a:lnTo>
                <a:lnTo>
                  <a:pt x="224721" y="21589"/>
                </a:lnTo>
                <a:lnTo>
                  <a:pt x="215112" y="20319"/>
                </a:lnTo>
                <a:lnTo>
                  <a:pt x="212115" y="20319"/>
                </a:lnTo>
                <a:lnTo>
                  <a:pt x="213339" y="17779"/>
                </a:lnTo>
                <a:lnTo>
                  <a:pt x="217147" y="15239"/>
                </a:lnTo>
                <a:lnTo>
                  <a:pt x="215014" y="12699"/>
                </a:lnTo>
                <a:close/>
              </a:path>
              <a:path w="1858645" h="582929">
                <a:moveTo>
                  <a:pt x="132121" y="21589"/>
                </a:moveTo>
                <a:lnTo>
                  <a:pt x="130464" y="21589"/>
                </a:lnTo>
                <a:lnTo>
                  <a:pt x="129320" y="22859"/>
                </a:lnTo>
                <a:lnTo>
                  <a:pt x="128352" y="24129"/>
                </a:lnTo>
                <a:lnTo>
                  <a:pt x="134981" y="24129"/>
                </a:lnTo>
                <a:lnTo>
                  <a:pt x="132582" y="22859"/>
                </a:lnTo>
                <a:lnTo>
                  <a:pt x="132121" y="21589"/>
                </a:lnTo>
                <a:close/>
              </a:path>
              <a:path w="1858645" h="582929">
                <a:moveTo>
                  <a:pt x="124159" y="11429"/>
                </a:moveTo>
                <a:lnTo>
                  <a:pt x="127121" y="15239"/>
                </a:lnTo>
                <a:lnTo>
                  <a:pt x="119697" y="15239"/>
                </a:lnTo>
                <a:lnTo>
                  <a:pt x="129368" y="17779"/>
                </a:lnTo>
                <a:lnTo>
                  <a:pt x="126676" y="17779"/>
                </a:lnTo>
                <a:lnTo>
                  <a:pt x="135794" y="22859"/>
                </a:lnTo>
                <a:lnTo>
                  <a:pt x="134981" y="24129"/>
                </a:lnTo>
                <a:lnTo>
                  <a:pt x="141952" y="24129"/>
                </a:lnTo>
                <a:lnTo>
                  <a:pt x="142831" y="23150"/>
                </a:lnTo>
                <a:lnTo>
                  <a:pt x="141667" y="22859"/>
                </a:lnTo>
                <a:lnTo>
                  <a:pt x="137361" y="22859"/>
                </a:lnTo>
                <a:lnTo>
                  <a:pt x="138108" y="21589"/>
                </a:lnTo>
                <a:lnTo>
                  <a:pt x="136070" y="20319"/>
                </a:lnTo>
                <a:lnTo>
                  <a:pt x="141608" y="20319"/>
                </a:lnTo>
                <a:lnTo>
                  <a:pt x="142116" y="19049"/>
                </a:lnTo>
                <a:lnTo>
                  <a:pt x="138340" y="19049"/>
                </a:lnTo>
                <a:lnTo>
                  <a:pt x="140963" y="14107"/>
                </a:lnTo>
                <a:lnTo>
                  <a:pt x="141018" y="13969"/>
                </a:lnTo>
                <a:lnTo>
                  <a:pt x="131005" y="13969"/>
                </a:lnTo>
                <a:lnTo>
                  <a:pt x="124159" y="11429"/>
                </a:lnTo>
                <a:close/>
              </a:path>
              <a:path w="1858645" h="582929">
                <a:moveTo>
                  <a:pt x="234711" y="19049"/>
                </a:moveTo>
                <a:lnTo>
                  <a:pt x="229582" y="20319"/>
                </a:lnTo>
                <a:lnTo>
                  <a:pt x="230800" y="20319"/>
                </a:lnTo>
                <a:lnTo>
                  <a:pt x="230243" y="22859"/>
                </a:lnTo>
                <a:lnTo>
                  <a:pt x="224287" y="22859"/>
                </a:lnTo>
                <a:lnTo>
                  <a:pt x="224576" y="24129"/>
                </a:lnTo>
                <a:lnTo>
                  <a:pt x="239419" y="24129"/>
                </a:lnTo>
                <a:lnTo>
                  <a:pt x="234436" y="22859"/>
                </a:lnTo>
                <a:lnTo>
                  <a:pt x="234711" y="19049"/>
                </a:lnTo>
                <a:close/>
              </a:path>
              <a:path w="1858645" h="582929">
                <a:moveTo>
                  <a:pt x="142600" y="20513"/>
                </a:moveTo>
                <a:lnTo>
                  <a:pt x="141667" y="22859"/>
                </a:lnTo>
                <a:lnTo>
                  <a:pt x="142831" y="23150"/>
                </a:lnTo>
                <a:lnTo>
                  <a:pt x="143092" y="22859"/>
                </a:lnTo>
                <a:lnTo>
                  <a:pt x="148403" y="22859"/>
                </a:lnTo>
                <a:lnTo>
                  <a:pt x="148127" y="21589"/>
                </a:lnTo>
                <a:lnTo>
                  <a:pt x="146310" y="21589"/>
                </a:lnTo>
                <a:lnTo>
                  <a:pt x="145448" y="21068"/>
                </a:lnTo>
                <a:lnTo>
                  <a:pt x="142600" y="20513"/>
                </a:lnTo>
                <a:close/>
              </a:path>
              <a:path w="1858645" h="582929">
                <a:moveTo>
                  <a:pt x="58429" y="22462"/>
                </a:moveTo>
                <a:lnTo>
                  <a:pt x="58503" y="22859"/>
                </a:lnTo>
                <a:lnTo>
                  <a:pt x="58598" y="22502"/>
                </a:lnTo>
                <a:lnTo>
                  <a:pt x="58429" y="22462"/>
                </a:lnTo>
                <a:close/>
              </a:path>
              <a:path w="1858645" h="582929">
                <a:moveTo>
                  <a:pt x="224721" y="21589"/>
                </a:moveTo>
                <a:lnTo>
                  <a:pt x="217637" y="21589"/>
                </a:lnTo>
                <a:lnTo>
                  <a:pt x="217759" y="22859"/>
                </a:lnTo>
                <a:lnTo>
                  <a:pt x="224024" y="22859"/>
                </a:lnTo>
                <a:lnTo>
                  <a:pt x="224721" y="21589"/>
                </a:lnTo>
                <a:close/>
              </a:path>
              <a:path w="1858645" h="582929">
                <a:moveTo>
                  <a:pt x="247246" y="21589"/>
                </a:moveTo>
                <a:lnTo>
                  <a:pt x="241753" y="21589"/>
                </a:lnTo>
                <a:lnTo>
                  <a:pt x="240096" y="22859"/>
                </a:lnTo>
                <a:lnTo>
                  <a:pt x="254617" y="22859"/>
                </a:lnTo>
                <a:lnTo>
                  <a:pt x="247246" y="21589"/>
                </a:lnTo>
                <a:close/>
              </a:path>
              <a:path w="1858645" h="582929">
                <a:moveTo>
                  <a:pt x="56973" y="15239"/>
                </a:moveTo>
                <a:lnTo>
                  <a:pt x="49023" y="16509"/>
                </a:lnTo>
                <a:lnTo>
                  <a:pt x="56099" y="19049"/>
                </a:lnTo>
                <a:lnTo>
                  <a:pt x="54745" y="21589"/>
                </a:lnTo>
                <a:lnTo>
                  <a:pt x="58429" y="22462"/>
                </a:lnTo>
                <a:lnTo>
                  <a:pt x="58266" y="21589"/>
                </a:lnTo>
                <a:lnTo>
                  <a:pt x="55678" y="17779"/>
                </a:lnTo>
                <a:lnTo>
                  <a:pt x="58138" y="17779"/>
                </a:lnTo>
                <a:lnTo>
                  <a:pt x="56973" y="15239"/>
                </a:lnTo>
                <a:close/>
              </a:path>
              <a:path w="1858645" h="582929">
                <a:moveTo>
                  <a:pt x="77022" y="17779"/>
                </a:moveTo>
                <a:lnTo>
                  <a:pt x="69281" y="17779"/>
                </a:lnTo>
                <a:lnTo>
                  <a:pt x="71532" y="20319"/>
                </a:lnTo>
                <a:lnTo>
                  <a:pt x="69152" y="20319"/>
                </a:lnTo>
                <a:lnTo>
                  <a:pt x="64470" y="21589"/>
                </a:lnTo>
                <a:lnTo>
                  <a:pt x="80624" y="21589"/>
                </a:lnTo>
                <a:lnTo>
                  <a:pt x="79492" y="20102"/>
                </a:lnTo>
                <a:lnTo>
                  <a:pt x="78044" y="19049"/>
                </a:lnTo>
                <a:lnTo>
                  <a:pt x="77022" y="17779"/>
                </a:lnTo>
                <a:close/>
              </a:path>
              <a:path w="1858645" h="582929">
                <a:moveTo>
                  <a:pt x="83129" y="17779"/>
                </a:moveTo>
                <a:lnTo>
                  <a:pt x="77724" y="17779"/>
                </a:lnTo>
                <a:lnTo>
                  <a:pt x="79492" y="20102"/>
                </a:lnTo>
                <a:lnTo>
                  <a:pt x="79791" y="20319"/>
                </a:lnTo>
                <a:lnTo>
                  <a:pt x="80624" y="21589"/>
                </a:lnTo>
                <a:lnTo>
                  <a:pt x="120828" y="21589"/>
                </a:lnTo>
                <a:lnTo>
                  <a:pt x="120551" y="20319"/>
                </a:lnTo>
                <a:lnTo>
                  <a:pt x="85885" y="20319"/>
                </a:lnTo>
                <a:lnTo>
                  <a:pt x="83129" y="17779"/>
                </a:lnTo>
                <a:close/>
              </a:path>
              <a:path w="1858645" h="582929">
                <a:moveTo>
                  <a:pt x="145448" y="21068"/>
                </a:moveTo>
                <a:lnTo>
                  <a:pt x="146310" y="21589"/>
                </a:lnTo>
                <a:lnTo>
                  <a:pt x="146840" y="21339"/>
                </a:lnTo>
                <a:lnTo>
                  <a:pt x="145448" y="21068"/>
                </a:lnTo>
                <a:close/>
              </a:path>
              <a:path w="1858645" h="582929">
                <a:moveTo>
                  <a:pt x="146840" y="21339"/>
                </a:moveTo>
                <a:lnTo>
                  <a:pt x="146310" y="21589"/>
                </a:lnTo>
                <a:lnTo>
                  <a:pt x="148127" y="21589"/>
                </a:lnTo>
                <a:lnTo>
                  <a:pt x="146840" y="21339"/>
                </a:lnTo>
                <a:close/>
              </a:path>
              <a:path w="1858645" h="582929">
                <a:moveTo>
                  <a:pt x="224884" y="21293"/>
                </a:moveTo>
                <a:lnTo>
                  <a:pt x="224773" y="21495"/>
                </a:lnTo>
                <a:lnTo>
                  <a:pt x="225546" y="21589"/>
                </a:lnTo>
                <a:lnTo>
                  <a:pt x="224884" y="21293"/>
                </a:lnTo>
                <a:close/>
              </a:path>
              <a:path w="1858645" h="582929">
                <a:moveTo>
                  <a:pt x="236490" y="19049"/>
                </a:moveTo>
                <a:lnTo>
                  <a:pt x="237625" y="20319"/>
                </a:lnTo>
                <a:lnTo>
                  <a:pt x="239500" y="21589"/>
                </a:lnTo>
                <a:lnTo>
                  <a:pt x="245470" y="21589"/>
                </a:lnTo>
                <a:lnTo>
                  <a:pt x="236490" y="19049"/>
                </a:lnTo>
                <a:close/>
              </a:path>
              <a:path w="1858645" h="582929">
                <a:moveTo>
                  <a:pt x="140478" y="16509"/>
                </a:moveTo>
                <a:lnTo>
                  <a:pt x="138340" y="19049"/>
                </a:lnTo>
                <a:lnTo>
                  <a:pt x="142116" y="19049"/>
                </a:lnTo>
                <a:lnTo>
                  <a:pt x="145448" y="21068"/>
                </a:lnTo>
                <a:lnTo>
                  <a:pt x="146840" y="21339"/>
                </a:lnTo>
                <a:lnTo>
                  <a:pt x="148997" y="20319"/>
                </a:lnTo>
                <a:lnTo>
                  <a:pt x="148080" y="19049"/>
                </a:lnTo>
                <a:lnTo>
                  <a:pt x="140478" y="16509"/>
                </a:lnTo>
                <a:close/>
              </a:path>
              <a:path w="1858645" h="582929">
                <a:moveTo>
                  <a:pt x="226115" y="19049"/>
                </a:moveTo>
                <a:lnTo>
                  <a:pt x="219864" y="19049"/>
                </a:lnTo>
                <a:lnTo>
                  <a:pt x="224884" y="21293"/>
                </a:lnTo>
                <a:lnTo>
                  <a:pt x="225418" y="20319"/>
                </a:lnTo>
                <a:lnTo>
                  <a:pt x="224896" y="20319"/>
                </a:lnTo>
                <a:lnTo>
                  <a:pt x="226008" y="19244"/>
                </a:lnTo>
                <a:lnTo>
                  <a:pt x="226115" y="19049"/>
                </a:lnTo>
                <a:close/>
              </a:path>
              <a:path w="1858645" h="582929">
                <a:moveTo>
                  <a:pt x="142676" y="20319"/>
                </a:moveTo>
                <a:lnTo>
                  <a:pt x="141608" y="20319"/>
                </a:lnTo>
                <a:lnTo>
                  <a:pt x="142600" y="20513"/>
                </a:lnTo>
                <a:lnTo>
                  <a:pt x="142676" y="20319"/>
                </a:lnTo>
                <a:close/>
              </a:path>
              <a:path w="1858645" h="582929">
                <a:moveTo>
                  <a:pt x="93852" y="16509"/>
                </a:moveTo>
                <a:lnTo>
                  <a:pt x="86434" y="16509"/>
                </a:lnTo>
                <a:lnTo>
                  <a:pt x="85885" y="20319"/>
                </a:lnTo>
                <a:lnTo>
                  <a:pt x="120551" y="20319"/>
                </a:lnTo>
                <a:lnTo>
                  <a:pt x="120274" y="19049"/>
                </a:lnTo>
                <a:lnTo>
                  <a:pt x="92075" y="19049"/>
                </a:lnTo>
                <a:lnTo>
                  <a:pt x="93852" y="16509"/>
                </a:lnTo>
                <a:close/>
              </a:path>
              <a:path w="1858645" h="582929">
                <a:moveTo>
                  <a:pt x="202863" y="19049"/>
                </a:moveTo>
                <a:lnTo>
                  <a:pt x="198652" y="19049"/>
                </a:lnTo>
                <a:lnTo>
                  <a:pt x="198986" y="20319"/>
                </a:lnTo>
                <a:lnTo>
                  <a:pt x="204017" y="20319"/>
                </a:lnTo>
                <a:lnTo>
                  <a:pt x="202863" y="19049"/>
                </a:lnTo>
                <a:close/>
              </a:path>
              <a:path w="1858645" h="582929">
                <a:moveTo>
                  <a:pt x="208591" y="16509"/>
                </a:moveTo>
                <a:lnTo>
                  <a:pt x="205139" y="16509"/>
                </a:lnTo>
                <a:lnTo>
                  <a:pt x="206209" y="17779"/>
                </a:lnTo>
                <a:lnTo>
                  <a:pt x="201181" y="17779"/>
                </a:lnTo>
                <a:lnTo>
                  <a:pt x="201179" y="19049"/>
                </a:lnTo>
                <a:lnTo>
                  <a:pt x="205543" y="19049"/>
                </a:lnTo>
                <a:lnTo>
                  <a:pt x="208279" y="20319"/>
                </a:lnTo>
                <a:lnTo>
                  <a:pt x="208591" y="16509"/>
                </a:lnTo>
                <a:close/>
              </a:path>
              <a:path w="1858645" h="582929">
                <a:moveTo>
                  <a:pt x="226008" y="19244"/>
                </a:moveTo>
                <a:lnTo>
                  <a:pt x="224896" y="20319"/>
                </a:lnTo>
                <a:lnTo>
                  <a:pt x="225418" y="20319"/>
                </a:lnTo>
                <a:lnTo>
                  <a:pt x="226008" y="19244"/>
                </a:lnTo>
                <a:close/>
              </a:path>
              <a:path w="1858645" h="582929">
                <a:moveTo>
                  <a:pt x="233483" y="17779"/>
                </a:moveTo>
                <a:lnTo>
                  <a:pt x="227524" y="17779"/>
                </a:lnTo>
                <a:lnTo>
                  <a:pt x="226008" y="19244"/>
                </a:lnTo>
                <a:lnTo>
                  <a:pt x="225418" y="20319"/>
                </a:lnTo>
                <a:lnTo>
                  <a:pt x="229582" y="20319"/>
                </a:lnTo>
                <a:lnTo>
                  <a:pt x="233483" y="17779"/>
                </a:lnTo>
                <a:close/>
              </a:path>
              <a:path w="1858645" h="582929">
                <a:moveTo>
                  <a:pt x="71278" y="13969"/>
                </a:moveTo>
                <a:lnTo>
                  <a:pt x="68173" y="15239"/>
                </a:lnTo>
                <a:lnTo>
                  <a:pt x="64380" y="15239"/>
                </a:lnTo>
                <a:lnTo>
                  <a:pt x="64639" y="17779"/>
                </a:lnTo>
                <a:lnTo>
                  <a:pt x="77022" y="17779"/>
                </a:lnTo>
                <a:lnTo>
                  <a:pt x="78044" y="19049"/>
                </a:lnTo>
                <a:lnTo>
                  <a:pt x="79492" y="20102"/>
                </a:lnTo>
                <a:lnTo>
                  <a:pt x="77724" y="17779"/>
                </a:lnTo>
                <a:lnTo>
                  <a:pt x="65549" y="16509"/>
                </a:lnTo>
                <a:lnTo>
                  <a:pt x="73510" y="16509"/>
                </a:lnTo>
                <a:lnTo>
                  <a:pt x="71278" y="13969"/>
                </a:lnTo>
                <a:close/>
              </a:path>
              <a:path w="1858645" h="582929">
                <a:moveTo>
                  <a:pt x="94447" y="15380"/>
                </a:moveTo>
                <a:lnTo>
                  <a:pt x="94241" y="15436"/>
                </a:lnTo>
                <a:lnTo>
                  <a:pt x="97271" y="19049"/>
                </a:lnTo>
                <a:lnTo>
                  <a:pt x="112411" y="19049"/>
                </a:lnTo>
                <a:lnTo>
                  <a:pt x="110501" y="17779"/>
                </a:lnTo>
                <a:lnTo>
                  <a:pt x="99890" y="17779"/>
                </a:lnTo>
                <a:lnTo>
                  <a:pt x="100233" y="17573"/>
                </a:lnTo>
                <a:lnTo>
                  <a:pt x="94447" y="15380"/>
                </a:lnTo>
                <a:close/>
              </a:path>
              <a:path w="1858645" h="582929">
                <a:moveTo>
                  <a:pt x="192694" y="17779"/>
                </a:moveTo>
                <a:lnTo>
                  <a:pt x="182505" y="19049"/>
                </a:lnTo>
                <a:lnTo>
                  <a:pt x="194096" y="19049"/>
                </a:lnTo>
                <a:lnTo>
                  <a:pt x="194015" y="18313"/>
                </a:lnTo>
                <a:lnTo>
                  <a:pt x="192694" y="17779"/>
                </a:lnTo>
                <a:close/>
              </a:path>
              <a:path w="1858645" h="582929">
                <a:moveTo>
                  <a:pt x="194015" y="18313"/>
                </a:moveTo>
                <a:lnTo>
                  <a:pt x="194096" y="19049"/>
                </a:lnTo>
                <a:lnTo>
                  <a:pt x="195304" y="18833"/>
                </a:lnTo>
                <a:lnTo>
                  <a:pt x="194015" y="18313"/>
                </a:lnTo>
                <a:close/>
              </a:path>
              <a:path w="1858645" h="582929">
                <a:moveTo>
                  <a:pt x="195304" y="18833"/>
                </a:moveTo>
                <a:lnTo>
                  <a:pt x="194096" y="19049"/>
                </a:lnTo>
                <a:lnTo>
                  <a:pt x="195840" y="19049"/>
                </a:lnTo>
                <a:lnTo>
                  <a:pt x="195304" y="18833"/>
                </a:lnTo>
                <a:close/>
              </a:path>
              <a:path w="1858645" h="582929">
                <a:moveTo>
                  <a:pt x="197375" y="11429"/>
                </a:moveTo>
                <a:lnTo>
                  <a:pt x="193526" y="12699"/>
                </a:lnTo>
                <a:lnTo>
                  <a:pt x="186932" y="12699"/>
                </a:lnTo>
                <a:lnTo>
                  <a:pt x="193539" y="13969"/>
                </a:lnTo>
                <a:lnTo>
                  <a:pt x="194015" y="18313"/>
                </a:lnTo>
                <a:lnTo>
                  <a:pt x="195304" y="18833"/>
                </a:lnTo>
                <a:lnTo>
                  <a:pt x="201181" y="17779"/>
                </a:lnTo>
                <a:lnTo>
                  <a:pt x="200468" y="17779"/>
                </a:lnTo>
                <a:lnTo>
                  <a:pt x="204294" y="15239"/>
                </a:lnTo>
                <a:lnTo>
                  <a:pt x="203597" y="13969"/>
                </a:lnTo>
                <a:lnTo>
                  <a:pt x="201707" y="13969"/>
                </a:lnTo>
                <a:lnTo>
                  <a:pt x="197375" y="11429"/>
                </a:lnTo>
                <a:close/>
              </a:path>
              <a:path w="1858645" h="582929">
                <a:moveTo>
                  <a:pt x="100479" y="17426"/>
                </a:moveTo>
                <a:lnTo>
                  <a:pt x="100233" y="17573"/>
                </a:lnTo>
                <a:lnTo>
                  <a:pt x="100777" y="17779"/>
                </a:lnTo>
                <a:lnTo>
                  <a:pt x="100479" y="17426"/>
                </a:lnTo>
                <a:close/>
              </a:path>
              <a:path w="1858645" h="582929">
                <a:moveTo>
                  <a:pt x="108591" y="16509"/>
                </a:moveTo>
                <a:lnTo>
                  <a:pt x="106061" y="16509"/>
                </a:lnTo>
                <a:lnTo>
                  <a:pt x="105625" y="17779"/>
                </a:lnTo>
                <a:lnTo>
                  <a:pt x="110501" y="17779"/>
                </a:lnTo>
                <a:lnTo>
                  <a:pt x="108591" y="16509"/>
                </a:lnTo>
                <a:close/>
              </a:path>
              <a:path w="1858645" h="582929">
                <a:moveTo>
                  <a:pt x="118026" y="13969"/>
                </a:moveTo>
                <a:lnTo>
                  <a:pt x="106229" y="13969"/>
                </a:lnTo>
                <a:lnTo>
                  <a:pt x="104756" y="14855"/>
                </a:lnTo>
                <a:lnTo>
                  <a:pt x="104879" y="15239"/>
                </a:lnTo>
                <a:lnTo>
                  <a:pt x="110808" y="16509"/>
                </a:lnTo>
                <a:lnTo>
                  <a:pt x="112666" y="17779"/>
                </a:lnTo>
                <a:lnTo>
                  <a:pt x="119515" y="17779"/>
                </a:lnTo>
                <a:lnTo>
                  <a:pt x="117447" y="16509"/>
                </a:lnTo>
                <a:lnTo>
                  <a:pt x="118893" y="16509"/>
                </a:lnTo>
                <a:lnTo>
                  <a:pt x="119697" y="15239"/>
                </a:lnTo>
                <a:lnTo>
                  <a:pt x="127121" y="15239"/>
                </a:lnTo>
                <a:lnTo>
                  <a:pt x="118026" y="13969"/>
                </a:lnTo>
                <a:close/>
              </a:path>
              <a:path w="1858645" h="582929">
                <a:moveTo>
                  <a:pt x="144204" y="12699"/>
                </a:moveTo>
                <a:lnTo>
                  <a:pt x="144727" y="13969"/>
                </a:lnTo>
                <a:lnTo>
                  <a:pt x="149354" y="15239"/>
                </a:lnTo>
                <a:lnTo>
                  <a:pt x="149305" y="17779"/>
                </a:lnTo>
                <a:lnTo>
                  <a:pt x="175874" y="17779"/>
                </a:lnTo>
                <a:lnTo>
                  <a:pt x="172983" y="16509"/>
                </a:lnTo>
                <a:lnTo>
                  <a:pt x="167081" y="16509"/>
                </a:lnTo>
                <a:lnTo>
                  <a:pt x="156330" y="13969"/>
                </a:lnTo>
                <a:lnTo>
                  <a:pt x="144204" y="12699"/>
                </a:lnTo>
                <a:close/>
              </a:path>
              <a:path w="1858645" h="582929">
                <a:moveTo>
                  <a:pt x="173874" y="13969"/>
                </a:moveTo>
                <a:lnTo>
                  <a:pt x="167201" y="13969"/>
                </a:lnTo>
                <a:lnTo>
                  <a:pt x="170092" y="15239"/>
                </a:lnTo>
                <a:lnTo>
                  <a:pt x="175375" y="15239"/>
                </a:lnTo>
                <a:lnTo>
                  <a:pt x="175874" y="17779"/>
                </a:lnTo>
                <a:lnTo>
                  <a:pt x="177158" y="17779"/>
                </a:lnTo>
                <a:lnTo>
                  <a:pt x="181580" y="16509"/>
                </a:lnTo>
                <a:lnTo>
                  <a:pt x="173874" y="13969"/>
                </a:lnTo>
                <a:close/>
              </a:path>
              <a:path w="1858645" h="582929">
                <a:moveTo>
                  <a:pt x="99204" y="13969"/>
                </a:moveTo>
                <a:lnTo>
                  <a:pt x="97571" y="13969"/>
                </a:lnTo>
                <a:lnTo>
                  <a:pt x="100479" y="17426"/>
                </a:lnTo>
                <a:lnTo>
                  <a:pt x="104116" y="15239"/>
                </a:lnTo>
                <a:lnTo>
                  <a:pt x="102933" y="15239"/>
                </a:lnTo>
                <a:lnTo>
                  <a:pt x="99204" y="13969"/>
                </a:lnTo>
                <a:close/>
              </a:path>
              <a:path w="1858645" h="582929">
                <a:moveTo>
                  <a:pt x="144278" y="15239"/>
                </a:moveTo>
                <a:lnTo>
                  <a:pt x="143804" y="15380"/>
                </a:lnTo>
                <a:lnTo>
                  <a:pt x="144144" y="16509"/>
                </a:lnTo>
                <a:lnTo>
                  <a:pt x="145306" y="16795"/>
                </a:lnTo>
                <a:lnTo>
                  <a:pt x="144278" y="15239"/>
                </a:lnTo>
                <a:close/>
              </a:path>
              <a:path w="1858645" h="582929">
                <a:moveTo>
                  <a:pt x="94075" y="12699"/>
                </a:moveTo>
                <a:lnTo>
                  <a:pt x="92232" y="12699"/>
                </a:lnTo>
                <a:lnTo>
                  <a:pt x="90248" y="16509"/>
                </a:lnTo>
                <a:lnTo>
                  <a:pt x="94241" y="15436"/>
                </a:lnTo>
                <a:lnTo>
                  <a:pt x="94076" y="15239"/>
                </a:lnTo>
                <a:lnTo>
                  <a:pt x="96093" y="15239"/>
                </a:lnTo>
                <a:lnTo>
                  <a:pt x="94075" y="12699"/>
                </a:lnTo>
                <a:close/>
              </a:path>
              <a:path w="1858645" h="582929">
                <a:moveTo>
                  <a:pt x="142197" y="11824"/>
                </a:moveTo>
                <a:lnTo>
                  <a:pt x="140963" y="14107"/>
                </a:lnTo>
                <a:lnTo>
                  <a:pt x="140003" y="16509"/>
                </a:lnTo>
                <a:lnTo>
                  <a:pt x="143617" y="15436"/>
                </a:lnTo>
                <a:lnTo>
                  <a:pt x="143616" y="15239"/>
                </a:lnTo>
                <a:lnTo>
                  <a:pt x="142197" y="11824"/>
                </a:lnTo>
                <a:close/>
              </a:path>
              <a:path w="1858645" h="582929">
                <a:moveTo>
                  <a:pt x="167201" y="13969"/>
                </a:moveTo>
                <a:lnTo>
                  <a:pt x="167081" y="16509"/>
                </a:lnTo>
                <a:lnTo>
                  <a:pt x="172983" y="16509"/>
                </a:lnTo>
                <a:lnTo>
                  <a:pt x="167201" y="13969"/>
                </a:lnTo>
                <a:close/>
              </a:path>
              <a:path w="1858645" h="582929">
                <a:moveTo>
                  <a:pt x="94076" y="15239"/>
                </a:moveTo>
                <a:lnTo>
                  <a:pt x="94241" y="15436"/>
                </a:lnTo>
                <a:lnTo>
                  <a:pt x="94447" y="15380"/>
                </a:lnTo>
                <a:lnTo>
                  <a:pt x="94076" y="15239"/>
                </a:lnTo>
                <a:close/>
              </a:path>
              <a:path w="1858645" h="582929">
                <a:moveTo>
                  <a:pt x="94970" y="15239"/>
                </a:moveTo>
                <a:lnTo>
                  <a:pt x="94076" y="15239"/>
                </a:lnTo>
                <a:lnTo>
                  <a:pt x="94447" y="15380"/>
                </a:lnTo>
                <a:lnTo>
                  <a:pt x="94970" y="15239"/>
                </a:lnTo>
                <a:close/>
              </a:path>
              <a:path w="1858645" h="582929">
                <a:moveTo>
                  <a:pt x="101494" y="12699"/>
                </a:moveTo>
                <a:lnTo>
                  <a:pt x="95476" y="12699"/>
                </a:lnTo>
                <a:lnTo>
                  <a:pt x="102933" y="15239"/>
                </a:lnTo>
                <a:lnTo>
                  <a:pt x="101494" y="12699"/>
                </a:lnTo>
                <a:close/>
              </a:path>
              <a:path w="1858645" h="582929">
                <a:moveTo>
                  <a:pt x="104474" y="13969"/>
                </a:moveTo>
                <a:lnTo>
                  <a:pt x="102214" y="13969"/>
                </a:lnTo>
                <a:lnTo>
                  <a:pt x="102933" y="15239"/>
                </a:lnTo>
                <a:lnTo>
                  <a:pt x="104116" y="15239"/>
                </a:lnTo>
                <a:lnTo>
                  <a:pt x="104756" y="14855"/>
                </a:lnTo>
                <a:lnTo>
                  <a:pt x="104474" y="13969"/>
                </a:lnTo>
                <a:close/>
              </a:path>
              <a:path w="1858645" h="582929">
                <a:moveTo>
                  <a:pt x="170977" y="6349"/>
                </a:moveTo>
                <a:lnTo>
                  <a:pt x="166730" y="7514"/>
                </a:lnTo>
                <a:lnTo>
                  <a:pt x="167199" y="7619"/>
                </a:lnTo>
                <a:lnTo>
                  <a:pt x="168823" y="7619"/>
                </a:lnTo>
                <a:lnTo>
                  <a:pt x="170347" y="8889"/>
                </a:lnTo>
                <a:lnTo>
                  <a:pt x="165488" y="15239"/>
                </a:lnTo>
                <a:lnTo>
                  <a:pt x="167141" y="15239"/>
                </a:lnTo>
                <a:lnTo>
                  <a:pt x="167201" y="13969"/>
                </a:lnTo>
                <a:lnTo>
                  <a:pt x="177239" y="13969"/>
                </a:lnTo>
                <a:lnTo>
                  <a:pt x="174529" y="8889"/>
                </a:lnTo>
                <a:lnTo>
                  <a:pt x="170977" y="6349"/>
                </a:lnTo>
                <a:close/>
              </a:path>
              <a:path w="1858645" h="582929">
                <a:moveTo>
                  <a:pt x="180687" y="13969"/>
                </a:moveTo>
                <a:lnTo>
                  <a:pt x="173874" y="13969"/>
                </a:lnTo>
                <a:lnTo>
                  <a:pt x="181006" y="15239"/>
                </a:lnTo>
                <a:lnTo>
                  <a:pt x="180687" y="13969"/>
                </a:lnTo>
                <a:close/>
              </a:path>
              <a:path w="1858645" h="582929">
                <a:moveTo>
                  <a:pt x="207358" y="14095"/>
                </a:moveTo>
                <a:lnTo>
                  <a:pt x="207406" y="15239"/>
                </a:lnTo>
                <a:lnTo>
                  <a:pt x="209647" y="15239"/>
                </a:lnTo>
                <a:lnTo>
                  <a:pt x="207358" y="14095"/>
                </a:lnTo>
                <a:close/>
              </a:path>
              <a:path w="1858645" h="582929">
                <a:moveTo>
                  <a:pt x="103317" y="10345"/>
                </a:moveTo>
                <a:lnTo>
                  <a:pt x="104756" y="14855"/>
                </a:lnTo>
                <a:lnTo>
                  <a:pt x="106229" y="13969"/>
                </a:lnTo>
                <a:lnTo>
                  <a:pt x="118026" y="13969"/>
                </a:lnTo>
                <a:lnTo>
                  <a:pt x="119150" y="12699"/>
                </a:lnTo>
                <a:lnTo>
                  <a:pt x="110718" y="12699"/>
                </a:lnTo>
                <a:lnTo>
                  <a:pt x="106646" y="11429"/>
                </a:lnTo>
                <a:lnTo>
                  <a:pt x="103317" y="10345"/>
                </a:lnTo>
                <a:close/>
              </a:path>
              <a:path w="1858645" h="582929">
                <a:moveTo>
                  <a:pt x="142032" y="11429"/>
                </a:moveTo>
                <a:lnTo>
                  <a:pt x="140963" y="14107"/>
                </a:lnTo>
                <a:lnTo>
                  <a:pt x="142197" y="11824"/>
                </a:lnTo>
                <a:lnTo>
                  <a:pt x="142032" y="11429"/>
                </a:lnTo>
                <a:close/>
              </a:path>
              <a:path w="1858645" h="582929">
                <a:moveTo>
                  <a:pt x="207352" y="13969"/>
                </a:moveTo>
                <a:lnTo>
                  <a:pt x="207106" y="13969"/>
                </a:lnTo>
                <a:lnTo>
                  <a:pt x="207358" y="14095"/>
                </a:lnTo>
                <a:close/>
              </a:path>
              <a:path w="1858645" h="582929">
                <a:moveTo>
                  <a:pt x="81381" y="10159"/>
                </a:moveTo>
                <a:lnTo>
                  <a:pt x="66379" y="10159"/>
                </a:lnTo>
                <a:lnTo>
                  <a:pt x="64353" y="11429"/>
                </a:lnTo>
                <a:lnTo>
                  <a:pt x="61094" y="11429"/>
                </a:lnTo>
                <a:lnTo>
                  <a:pt x="62612" y="13969"/>
                </a:lnTo>
                <a:lnTo>
                  <a:pt x="70008" y="13969"/>
                </a:lnTo>
                <a:lnTo>
                  <a:pt x="74387" y="12699"/>
                </a:lnTo>
                <a:lnTo>
                  <a:pt x="80172" y="12699"/>
                </a:lnTo>
                <a:lnTo>
                  <a:pt x="81381" y="10159"/>
                </a:lnTo>
                <a:close/>
              </a:path>
              <a:path w="1858645" h="582929">
                <a:moveTo>
                  <a:pt x="80172" y="12699"/>
                </a:moveTo>
                <a:lnTo>
                  <a:pt x="74387" y="12699"/>
                </a:lnTo>
                <a:lnTo>
                  <a:pt x="79198" y="13969"/>
                </a:lnTo>
                <a:lnTo>
                  <a:pt x="85349" y="13969"/>
                </a:lnTo>
                <a:lnTo>
                  <a:pt x="80172" y="12699"/>
                </a:lnTo>
                <a:close/>
              </a:path>
              <a:path w="1858645" h="582929">
                <a:moveTo>
                  <a:pt x="85290" y="13913"/>
                </a:moveTo>
                <a:lnTo>
                  <a:pt x="85449" y="13951"/>
                </a:lnTo>
                <a:lnTo>
                  <a:pt x="85290" y="13913"/>
                </a:lnTo>
                <a:close/>
              </a:path>
              <a:path w="1858645" h="582929">
                <a:moveTo>
                  <a:pt x="85449" y="13951"/>
                </a:moveTo>
                <a:close/>
              </a:path>
              <a:path w="1858645" h="582929">
                <a:moveTo>
                  <a:pt x="135823" y="10159"/>
                </a:moveTo>
                <a:lnTo>
                  <a:pt x="129477" y="10159"/>
                </a:lnTo>
                <a:lnTo>
                  <a:pt x="125569" y="11429"/>
                </a:lnTo>
                <a:lnTo>
                  <a:pt x="130068" y="12699"/>
                </a:lnTo>
                <a:lnTo>
                  <a:pt x="131005" y="13969"/>
                </a:lnTo>
                <a:lnTo>
                  <a:pt x="141018" y="13969"/>
                </a:lnTo>
                <a:lnTo>
                  <a:pt x="141525" y="12699"/>
                </a:lnTo>
                <a:lnTo>
                  <a:pt x="137128" y="12699"/>
                </a:lnTo>
                <a:lnTo>
                  <a:pt x="135823" y="10159"/>
                </a:lnTo>
                <a:close/>
              </a:path>
              <a:path w="1858645" h="582929">
                <a:moveTo>
                  <a:pt x="202023" y="11429"/>
                </a:moveTo>
                <a:lnTo>
                  <a:pt x="201707" y="13969"/>
                </a:lnTo>
                <a:lnTo>
                  <a:pt x="207106" y="13969"/>
                </a:lnTo>
                <a:lnTo>
                  <a:pt x="202023" y="11429"/>
                </a:lnTo>
                <a:close/>
              </a:path>
              <a:path w="1858645" h="582929">
                <a:moveTo>
                  <a:pt x="90949" y="10159"/>
                </a:moveTo>
                <a:lnTo>
                  <a:pt x="81381" y="10159"/>
                </a:lnTo>
                <a:lnTo>
                  <a:pt x="85290" y="13913"/>
                </a:lnTo>
                <a:lnTo>
                  <a:pt x="85449" y="13951"/>
                </a:lnTo>
                <a:lnTo>
                  <a:pt x="92232" y="12699"/>
                </a:lnTo>
                <a:lnTo>
                  <a:pt x="97337" y="12699"/>
                </a:lnTo>
                <a:lnTo>
                  <a:pt x="95938" y="11429"/>
                </a:lnTo>
                <a:lnTo>
                  <a:pt x="87845" y="11429"/>
                </a:lnTo>
                <a:lnTo>
                  <a:pt x="90800" y="10345"/>
                </a:lnTo>
                <a:lnTo>
                  <a:pt x="90949" y="10159"/>
                </a:lnTo>
                <a:close/>
              </a:path>
              <a:path w="1858645" h="582929">
                <a:moveTo>
                  <a:pt x="99952" y="8889"/>
                </a:moveTo>
                <a:lnTo>
                  <a:pt x="97746" y="8889"/>
                </a:lnTo>
                <a:lnTo>
                  <a:pt x="99134" y="10159"/>
                </a:lnTo>
                <a:lnTo>
                  <a:pt x="97721" y="12699"/>
                </a:lnTo>
                <a:lnTo>
                  <a:pt x="102934" y="10308"/>
                </a:lnTo>
                <a:lnTo>
                  <a:pt x="102749" y="10159"/>
                </a:lnTo>
                <a:lnTo>
                  <a:pt x="99952" y="8889"/>
                </a:lnTo>
                <a:close/>
              </a:path>
              <a:path w="1858645" h="582929">
                <a:moveTo>
                  <a:pt x="112689" y="10159"/>
                </a:moveTo>
                <a:lnTo>
                  <a:pt x="110519" y="10159"/>
                </a:lnTo>
                <a:lnTo>
                  <a:pt x="111147" y="11429"/>
                </a:lnTo>
                <a:lnTo>
                  <a:pt x="110718" y="12699"/>
                </a:lnTo>
                <a:lnTo>
                  <a:pt x="117586" y="12699"/>
                </a:lnTo>
                <a:lnTo>
                  <a:pt x="114576" y="11429"/>
                </a:lnTo>
                <a:lnTo>
                  <a:pt x="112689" y="10159"/>
                </a:lnTo>
                <a:close/>
              </a:path>
              <a:path w="1858645" h="582929">
                <a:moveTo>
                  <a:pt x="120186" y="11429"/>
                </a:moveTo>
                <a:lnTo>
                  <a:pt x="117586" y="12699"/>
                </a:lnTo>
                <a:lnTo>
                  <a:pt x="120098" y="12699"/>
                </a:lnTo>
                <a:lnTo>
                  <a:pt x="120186" y="11429"/>
                </a:lnTo>
                <a:close/>
              </a:path>
              <a:path w="1858645" h="582929">
                <a:moveTo>
                  <a:pt x="142032" y="11429"/>
                </a:moveTo>
                <a:lnTo>
                  <a:pt x="140615" y="11429"/>
                </a:lnTo>
                <a:lnTo>
                  <a:pt x="140884" y="12699"/>
                </a:lnTo>
                <a:lnTo>
                  <a:pt x="141525" y="12699"/>
                </a:lnTo>
                <a:lnTo>
                  <a:pt x="142032" y="11429"/>
                </a:lnTo>
                <a:close/>
              </a:path>
              <a:path w="1858645" h="582929">
                <a:moveTo>
                  <a:pt x="152894" y="8889"/>
                </a:moveTo>
                <a:lnTo>
                  <a:pt x="152267" y="8889"/>
                </a:lnTo>
                <a:lnTo>
                  <a:pt x="148130" y="11429"/>
                </a:lnTo>
                <a:lnTo>
                  <a:pt x="149628" y="12699"/>
                </a:lnTo>
                <a:lnTo>
                  <a:pt x="150848" y="11429"/>
                </a:lnTo>
                <a:lnTo>
                  <a:pt x="153004" y="11429"/>
                </a:lnTo>
                <a:lnTo>
                  <a:pt x="153185" y="8969"/>
                </a:lnTo>
                <a:lnTo>
                  <a:pt x="152894" y="8889"/>
                </a:lnTo>
                <a:close/>
              </a:path>
              <a:path w="1858645" h="582929">
                <a:moveTo>
                  <a:pt x="153004" y="11429"/>
                </a:moveTo>
                <a:lnTo>
                  <a:pt x="150848" y="11429"/>
                </a:lnTo>
                <a:lnTo>
                  <a:pt x="155407" y="12699"/>
                </a:lnTo>
                <a:lnTo>
                  <a:pt x="153004" y="11429"/>
                </a:lnTo>
                <a:close/>
              </a:path>
              <a:path w="1858645" h="582929">
                <a:moveTo>
                  <a:pt x="161527" y="6349"/>
                </a:moveTo>
                <a:lnTo>
                  <a:pt x="160275" y="8889"/>
                </a:lnTo>
                <a:lnTo>
                  <a:pt x="159255" y="10159"/>
                </a:lnTo>
                <a:lnTo>
                  <a:pt x="160785" y="12699"/>
                </a:lnTo>
                <a:lnTo>
                  <a:pt x="164710" y="11429"/>
                </a:lnTo>
                <a:lnTo>
                  <a:pt x="162311" y="7619"/>
                </a:lnTo>
                <a:lnTo>
                  <a:pt x="166347" y="7619"/>
                </a:lnTo>
                <a:lnTo>
                  <a:pt x="166730" y="7514"/>
                </a:lnTo>
                <a:lnTo>
                  <a:pt x="161527" y="6349"/>
                </a:lnTo>
                <a:close/>
              </a:path>
              <a:path w="1858645" h="582929">
                <a:moveTo>
                  <a:pt x="187225" y="10159"/>
                </a:moveTo>
                <a:lnTo>
                  <a:pt x="188400" y="11429"/>
                </a:lnTo>
                <a:lnTo>
                  <a:pt x="189823" y="12699"/>
                </a:lnTo>
                <a:lnTo>
                  <a:pt x="193526" y="12699"/>
                </a:lnTo>
                <a:lnTo>
                  <a:pt x="187225" y="10159"/>
                </a:lnTo>
                <a:close/>
              </a:path>
              <a:path w="1858645" h="582929">
                <a:moveTo>
                  <a:pt x="142410" y="11429"/>
                </a:moveTo>
                <a:lnTo>
                  <a:pt x="142032" y="11429"/>
                </a:lnTo>
                <a:lnTo>
                  <a:pt x="142197" y="11824"/>
                </a:lnTo>
                <a:lnTo>
                  <a:pt x="142410" y="11429"/>
                </a:lnTo>
                <a:close/>
              </a:path>
              <a:path w="1858645" h="582929">
                <a:moveTo>
                  <a:pt x="91130" y="10224"/>
                </a:moveTo>
                <a:lnTo>
                  <a:pt x="90899" y="10308"/>
                </a:lnTo>
                <a:lnTo>
                  <a:pt x="90524" y="11429"/>
                </a:lnTo>
                <a:lnTo>
                  <a:pt x="94538" y="11429"/>
                </a:lnTo>
                <a:lnTo>
                  <a:pt x="91130" y="10224"/>
                </a:lnTo>
                <a:close/>
              </a:path>
              <a:path w="1858645" h="582929">
                <a:moveTo>
                  <a:pt x="96201" y="10159"/>
                </a:moveTo>
                <a:lnTo>
                  <a:pt x="94538" y="11429"/>
                </a:lnTo>
                <a:lnTo>
                  <a:pt x="95938" y="11429"/>
                </a:lnTo>
                <a:lnTo>
                  <a:pt x="96201" y="10159"/>
                </a:lnTo>
                <a:close/>
              </a:path>
              <a:path w="1858645" h="582929">
                <a:moveTo>
                  <a:pt x="103258" y="10159"/>
                </a:moveTo>
                <a:lnTo>
                  <a:pt x="103047" y="10257"/>
                </a:lnTo>
                <a:lnTo>
                  <a:pt x="103317" y="10345"/>
                </a:lnTo>
                <a:lnTo>
                  <a:pt x="103258" y="10159"/>
                </a:lnTo>
                <a:close/>
              </a:path>
              <a:path w="1858645" h="582929">
                <a:moveTo>
                  <a:pt x="90949" y="10159"/>
                </a:moveTo>
                <a:lnTo>
                  <a:pt x="90899" y="10308"/>
                </a:lnTo>
                <a:lnTo>
                  <a:pt x="91130" y="10224"/>
                </a:lnTo>
                <a:lnTo>
                  <a:pt x="90949" y="10159"/>
                </a:lnTo>
                <a:close/>
              </a:path>
              <a:path w="1858645" h="582929">
                <a:moveTo>
                  <a:pt x="75512" y="6349"/>
                </a:moveTo>
                <a:lnTo>
                  <a:pt x="66413" y="10159"/>
                </a:lnTo>
                <a:lnTo>
                  <a:pt x="90949" y="10159"/>
                </a:lnTo>
                <a:lnTo>
                  <a:pt x="91130" y="10224"/>
                </a:lnTo>
                <a:lnTo>
                  <a:pt x="91305" y="10159"/>
                </a:lnTo>
                <a:lnTo>
                  <a:pt x="89663" y="8889"/>
                </a:lnTo>
                <a:lnTo>
                  <a:pt x="75512" y="6349"/>
                </a:lnTo>
                <a:close/>
              </a:path>
              <a:path w="1858645" h="582929">
                <a:moveTo>
                  <a:pt x="59039" y="8889"/>
                </a:moveTo>
                <a:lnTo>
                  <a:pt x="55398" y="8889"/>
                </a:lnTo>
                <a:lnTo>
                  <a:pt x="56615" y="10159"/>
                </a:lnTo>
                <a:lnTo>
                  <a:pt x="59715" y="10159"/>
                </a:lnTo>
                <a:lnTo>
                  <a:pt x="59039" y="8889"/>
                </a:lnTo>
                <a:close/>
              </a:path>
              <a:path w="1858645" h="582929">
                <a:moveTo>
                  <a:pt x="64502" y="7619"/>
                </a:moveTo>
                <a:lnTo>
                  <a:pt x="55415" y="8889"/>
                </a:lnTo>
                <a:lnTo>
                  <a:pt x="62834" y="8889"/>
                </a:lnTo>
                <a:lnTo>
                  <a:pt x="61304" y="10159"/>
                </a:lnTo>
                <a:lnTo>
                  <a:pt x="66413" y="10159"/>
                </a:lnTo>
                <a:lnTo>
                  <a:pt x="64502" y="7619"/>
                </a:lnTo>
                <a:close/>
              </a:path>
              <a:path w="1858645" h="582929">
                <a:moveTo>
                  <a:pt x="135467" y="6349"/>
                </a:moveTo>
                <a:lnTo>
                  <a:pt x="136478" y="7619"/>
                </a:lnTo>
                <a:lnTo>
                  <a:pt x="139717" y="7619"/>
                </a:lnTo>
                <a:lnTo>
                  <a:pt x="138855" y="8889"/>
                </a:lnTo>
                <a:lnTo>
                  <a:pt x="144607" y="10159"/>
                </a:lnTo>
                <a:lnTo>
                  <a:pt x="152267" y="8889"/>
                </a:lnTo>
                <a:lnTo>
                  <a:pt x="152894" y="8889"/>
                </a:lnTo>
                <a:lnTo>
                  <a:pt x="144807" y="7619"/>
                </a:lnTo>
                <a:lnTo>
                  <a:pt x="135467" y="6349"/>
                </a:lnTo>
                <a:close/>
              </a:path>
              <a:path w="1858645" h="582929">
                <a:moveTo>
                  <a:pt x="153191" y="8889"/>
                </a:moveTo>
                <a:lnTo>
                  <a:pt x="157524" y="10159"/>
                </a:lnTo>
                <a:lnTo>
                  <a:pt x="153191" y="8889"/>
                </a:lnTo>
                <a:close/>
              </a:path>
              <a:path w="1858645" h="582929">
                <a:moveTo>
                  <a:pt x="21422" y="6349"/>
                </a:moveTo>
                <a:lnTo>
                  <a:pt x="16332" y="6349"/>
                </a:lnTo>
                <a:lnTo>
                  <a:pt x="16857" y="8889"/>
                </a:lnTo>
                <a:lnTo>
                  <a:pt x="21422" y="6349"/>
                </a:lnTo>
                <a:close/>
              </a:path>
              <a:path w="1858645" h="582929">
                <a:moveTo>
                  <a:pt x="52119" y="5079"/>
                </a:moveTo>
                <a:lnTo>
                  <a:pt x="55161" y="7619"/>
                </a:lnTo>
                <a:lnTo>
                  <a:pt x="55398" y="8889"/>
                </a:lnTo>
                <a:lnTo>
                  <a:pt x="56703" y="6349"/>
                </a:lnTo>
                <a:lnTo>
                  <a:pt x="54055" y="6349"/>
                </a:lnTo>
                <a:lnTo>
                  <a:pt x="52119" y="5079"/>
                </a:lnTo>
                <a:close/>
              </a:path>
              <a:path w="1858645" h="582929">
                <a:moveTo>
                  <a:pt x="3641" y="2539"/>
                </a:moveTo>
                <a:lnTo>
                  <a:pt x="0" y="5079"/>
                </a:lnTo>
                <a:lnTo>
                  <a:pt x="1451" y="7619"/>
                </a:lnTo>
                <a:lnTo>
                  <a:pt x="4899" y="7619"/>
                </a:lnTo>
                <a:lnTo>
                  <a:pt x="7084" y="6349"/>
                </a:lnTo>
                <a:lnTo>
                  <a:pt x="4904" y="5079"/>
                </a:lnTo>
                <a:lnTo>
                  <a:pt x="2362" y="5079"/>
                </a:lnTo>
                <a:lnTo>
                  <a:pt x="5271" y="3809"/>
                </a:lnTo>
                <a:lnTo>
                  <a:pt x="3641" y="2539"/>
                </a:lnTo>
                <a:close/>
              </a:path>
              <a:path w="1858645" h="582929">
                <a:moveTo>
                  <a:pt x="9626" y="5642"/>
                </a:moveTo>
                <a:lnTo>
                  <a:pt x="10885" y="7619"/>
                </a:lnTo>
                <a:lnTo>
                  <a:pt x="14883" y="6349"/>
                </a:lnTo>
                <a:lnTo>
                  <a:pt x="9626" y="5642"/>
                </a:lnTo>
                <a:close/>
              </a:path>
              <a:path w="1858645" h="582929">
                <a:moveTo>
                  <a:pt x="166730" y="7514"/>
                </a:moveTo>
                <a:lnTo>
                  <a:pt x="166347" y="7619"/>
                </a:lnTo>
                <a:lnTo>
                  <a:pt x="167199" y="7619"/>
                </a:lnTo>
                <a:lnTo>
                  <a:pt x="166730" y="7514"/>
                </a:lnTo>
                <a:close/>
              </a:path>
              <a:path w="1858645" h="582929">
                <a:moveTo>
                  <a:pt x="7511" y="5358"/>
                </a:moveTo>
                <a:lnTo>
                  <a:pt x="7082" y="6349"/>
                </a:lnTo>
                <a:lnTo>
                  <a:pt x="8549" y="5497"/>
                </a:lnTo>
                <a:lnTo>
                  <a:pt x="7511" y="5358"/>
                </a:lnTo>
                <a:close/>
              </a:path>
              <a:path w="1858645" h="582929">
                <a:moveTo>
                  <a:pt x="17270" y="3809"/>
                </a:moveTo>
                <a:lnTo>
                  <a:pt x="16911" y="3809"/>
                </a:lnTo>
                <a:lnTo>
                  <a:pt x="14532" y="5079"/>
                </a:lnTo>
                <a:lnTo>
                  <a:pt x="17980" y="5079"/>
                </a:lnTo>
                <a:lnTo>
                  <a:pt x="18336" y="6349"/>
                </a:lnTo>
                <a:lnTo>
                  <a:pt x="21605" y="6349"/>
                </a:lnTo>
                <a:lnTo>
                  <a:pt x="17270" y="3809"/>
                </a:lnTo>
                <a:close/>
              </a:path>
              <a:path w="1858645" h="582929">
                <a:moveTo>
                  <a:pt x="57348" y="5079"/>
                </a:moveTo>
                <a:lnTo>
                  <a:pt x="55699" y="6349"/>
                </a:lnTo>
                <a:lnTo>
                  <a:pt x="56703" y="6349"/>
                </a:lnTo>
                <a:lnTo>
                  <a:pt x="57348" y="5079"/>
                </a:lnTo>
                <a:close/>
              </a:path>
              <a:path w="1858645" h="582929">
                <a:moveTo>
                  <a:pt x="9268" y="5079"/>
                </a:moveTo>
                <a:lnTo>
                  <a:pt x="8549" y="5497"/>
                </a:lnTo>
                <a:lnTo>
                  <a:pt x="9626" y="5642"/>
                </a:lnTo>
                <a:lnTo>
                  <a:pt x="9268" y="5079"/>
                </a:lnTo>
                <a:close/>
              </a:path>
              <a:path w="1858645" h="582929">
                <a:moveTo>
                  <a:pt x="7949" y="4207"/>
                </a:moveTo>
                <a:lnTo>
                  <a:pt x="5444" y="5079"/>
                </a:lnTo>
                <a:lnTo>
                  <a:pt x="7511" y="5358"/>
                </a:lnTo>
                <a:lnTo>
                  <a:pt x="7631" y="5079"/>
                </a:lnTo>
                <a:lnTo>
                  <a:pt x="7949" y="4207"/>
                </a:lnTo>
                <a:close/>
              </a:path>
              <a:path w="1858645" h="582929">
                <a:moveTo>
                  <a:pt x="25991" y="3809"/>
                </a:moveTo>
                <a:lnTo>
                  <a:pt x="17637" y="3809"/>
                </a:lnTo>
                <a:lnTo>
                  <a:pt x="20171" y="5079"/>
                </a:lnTo>
                <a:lnTo>
                  <a:pt x="25991" y="3809"/>
                </a:lnTo>
                <a:close/>
              </a:path>
              <a:path w="1858645" h="582929">
                <a:moveTo>
                  <a:pt x="9480" y="0"/>
                </a:moveTo>
                <a:lnTo>
                  <a:pt x="7949" y="4207"/>
                </a:lnTo>
                <a:lnTo>
                  <a:pt x="12734" y="2539"/>
                </a:lnTo>
                <a:lnTo>
                  <a:pt x="9480" y="0"/>
                </a:lnTo>
                <a:close/>
              </a:path>
              <a:path w="1858645" h="582929">
                <a:moveTo>
                  <a:pt x="16261" y="3557"/>
                </a:moveTo>
                <a:lnTo>
                  <a:pt x="16187" y="3809"/>
                </a:lnTo>
                <a:lnTo>
                  <a:pt x="16911" y="3809"/>
                </a:lnTo>
                <a:lnTo>
                  <a:pt x="16261" y="3557"/>
                </a:lnTo>
                <a:close/>
              </a:path>
              <a:path w="1858645" h="582929">
                <a:moveTo>
                  <a:pt x="16374" y="3177"/>
                </a:moveTo>
                <a:lnTo>
                  <a:pt x="17270" y="3809"/>
                </a:lnTo>
                <a:lnTo>
                  <a:pt x="17637" y="3809"/>
                </a:lnTo>
                <a:lnTo>
                  <a:pt x="16374" y="3177"/>
                </a:lnTo>
                <a:close/>
              </a:path>
              <a:path w="1858645" h="582929">
                <a:moveTo>
                  <a:pt x="15102" y="2539"/>
                </a:moveTo>
                <a:lnTo>
                  <a:pt x="13643" y="2539"/>
                </a:lnTo>
                <a:lnTo>
                  <a:pt x="16261" y="3557"/>
                </a:lnTo>
                <a:lnTo>
                  <a:pt x="16347" y="3269"/>
                </a:lnTo>
                <a:lnTo>
                  <a:pt x="15102" y="2539"/>
                </a:lnTo>
                <a:close/>
              </a:path>
              <a:path w="1858645" h="582929">
                <a:moveTo>
                  <a:pt x="16562" y="2539"/>
                </a:moveTo>
                <a:lnTo>
                  <a:pt x="15102" y="2539"/>
                </a:lnTo>
                <a:lnTo>
                  <a:pt x="16374" y="3177"/>
                </a:lnTo>
                <a:lnTo>
                  <a:pt x="16562" y="2539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495999" y="7261054"/>
            <a:ext cx="283845" cy="308610"/>
          </a:xfrm>
          <a:custGeom>
            <a:avLst/>
            <a:gdLst/>
            <a:ahLst/>
            <a:cxnLst/>
            <a:rect l="l" t="t" r="r" b="b"/>
            <a:pathLst>
              <a:path w="283845" h="308609">
                <a:moveTo>
                  <a:pt x="22489" y="300990"/>
                </a:moveTo>
                <a:lnTo>
                  <a:pt x="20976" y="302260"/>
                </a:lnTo>
                <a:lnTo>
                  <a:pt x="19284" y="304800"/>
                </a:lnTo>
                <a:lnTo>
                  <a:pt x="22049" y="306070"/>
                </a:lnTo>
                <a:lnTo>
                  <a:pt x="22119" y="308610"/>
                </a:lnTo>
                <a:lnTo>
                  <a:pt x="30068" y="308610"/>
                </a:lnTo>
                <a:lnTo>
                  <a:pt x="32293" y="304800"/>
                </a:lnTo>
                <a:lnTo>
                  <a:pt x="32707" y="303530"/>
                </a:lnTo>
                <a:lnTo>
                  <a:pt x="22249" y="303530"/>
                </a:lnTo>
                <a:lnTo>
                  <a:pt x="22489" y="300990"/>
                </a:lnTo>
                <a:close/>
              </a:path>
              <a:path w="283845" h="308609">
                <a:moveTo>
                  <a:pt x="47936" y="293370"/>
                </a:moveTo>
                <a:lnTo>
                  <a:pt x="41687" y="293370"/>
                </a:lnTo>
                <a:lnTo>
                  <a:pt x="39756" y="294640"/>
                </a:lnTo>
                <a:lnTo>
                  <a:pt x="37411" y="295919"/>
                </a:lnTo>
                <a:lnTo>
                  <a:pt x="35493" y="297180"/>
                </a:lnTo>
                <a:lnTo>
                  <a:pt x="21234" y="297180"/>
                </a:lnTo>
                <a:lnTo>
                  <a:pt x="22004" y="298450"/>
                </a:lnTo>
                <a:lnTo>
                  <a:pt x="22555" y="300990"/>
                </a:lnTo>
                <a:lnTo>
                  <a:pt x="23544" y="303530"/>
                </a:lnTo>
                <a:lnTo>
                  <a:pt x="32707" y="303530"/>
                </a:lnTo>
                <a:lnTo>
                  <a:pt x="34363" y="298450"/>
                </a:lnTo>
                <a:lnTo>
                  <a:pt x="42969" y="297180"/>
                </a:lnTo>
                <a:lnTo>
                  <a:pt x="47936" y="293370"/>
                </a:lnTo>
                <a:close/>
              </a:path>
              <a:path w="283845" h="308609">
                <a:moveTo>
                  <a:pt x="22410" y="201930"/>
                </a:moveTo>
                <a:lnTo>
                  <a:pt x="20232" y="201930"/>
                </a:lnTo>
                <a:lnTo>
                  <a:pt x="19724" y="203200"/>
                </a:lnTo>
                <a:lnTo>
                  <a:pt x="21064" y="203200"/>
                </a:lnTo>
                <a:lnTo>
                  <a:pt x="22040" y="208280"/>
                </a:lnTo>
                <a:lnTo>
                  <a:pt x="21002" y="214605"/>
                </a:lnTo>
                <a:lnTo>
                  <a:pt x="20901" y="219710"/>
                </a:lnTo>
                <a:lnTo>
                  <a:pt x="21122" y="227330"/>
                </a:lnTo>
                <a:lnTo>
                  <a:pt x="21227" y="243840"/>
                </a:lnTo>
                <a:lnTo>
                  <a:pt x="21002" y="257810"/>
                </a:lnTo>
                <a:lnTo>
                  <a:pt x="20647" y="273050"/>
                </a:lnTo>
                <a:lnTo>
                  <a:pt x="20524" y="279431"/>
                </a:lnTo>
                <a:lnTo>
                  <a:pt x="25650" y="285750"/>
                </a:lnTo>
                <a:lnTo>
                  <a:pt x="21651" y="295919"/>
                </a:lnTo>
                <a:lnTo>
                  <a:pt x="17080" y="299720"/>
                </a:lnTo>
                <a:lnTo>
                  <a:pt x="18007" y="299720"/>
                </a:lnTo>
                <a:lnTo>
                  <a:pt x="20052" y="298450"/>
                </a:lnTo>
                <a:lnTo>
                  <a:pt x="21234" y="297180"/>
                </a:lnTo>
                <a:lnTo>
                  <a:pt x="35493" y="297180"/>
                </a:lnTo>
                <a:lnTo>
                  <a:pt x="35529" y="294640"/>
                </a:lnTo>
                <a:lnTo>
                  <a:pt x="40002" y="293370"/>
                </a:lnTo>
                <a:lnTo>
                  <a:pt x="47936" y="293370"/>
                </a:lnTo>
                <a:lnTo>
                  <a:pt x="51248" y="290830"/>
                </a:lnTo>
                <a:lnTo>
                  <a:pt x="57952" y="290830"/>
                </a:lnTo>
                <a:lnTo>
                  <a:pt x="57983" y="289560"/>
                </a:lnTo>
                <a:lnTo>
                  <a:pt x="33934" y="289560"/>
                </a:lnTo>
                <a:lnTo>
                  <a:pt x="33882" y="288290"/>
                </a:lnTo>
                <a:lnTo>
                  <a:pt x="33422" y="288290"/>
                </a:lnTo>
                <a:lnTo>
                  <a:pt x="33051" y="285750"/>
                </a:lnTo>
                <a:lnTo>
                  <a:pt x="35010" y="285750"/>
                </a:lnTo>
                <a:lnTo>
                  <a:pt x="34754" y="284480"/>
                </a:lnTo>
                <a:lnTo>
                  <a:pt x="33298" y="284480"/>
                </a:lnTo>
                <a:lnTo>
                  <a:pt x="33171" y="282230"/>
                </a:lnTo>
                <a:lnTo>
                  <a:pt x="32549" y="278186"/>
                </a:lnTo>
                <a:lnTo>
                  <a:pt x="31913" y="263442"/>
                </a:lnTo>
                <a:lnTo>
                  <a:pt x="31593" y="262890"/>
                </a:lnTo>
                <a:lnTo>
                  <a:pt x="31862" y="262237"/>
                </a:lnTo>
                <a:lnTo>
                  <a:pt x="31456" y="252730"/>
                </a:lnTo>
                <a:lnTo>
                  <a:pt x="31076" y="250190"/>
                </a:lnTo>
                <a:lnTo>
                  <a:pt x="31908" y="248920"/>
                </a:lnTo>
                <a:lnTo>
                  <a:pt x="84815" y="248920"/>
                </a:lnTo>
                <a:lnTo>
                  <a:pt x="85036" y="247650"/>
                </a:lnTo>
                <a:lnTo>
                  <a:pt x="59075" y="247650"/>
                </a:lnTo>
                <a:lnTo>
                  <a:pt x="58798" y="245110"/>
                </a:lnTo>
                <a:lnTo>
                  <a:pt x="38384" y="245110"/>
                </a:lnTo>
                <a:lnTo>
                  <a:pt x="37110" y="242642"/>
                </a:lnTo>
                <a:lnTo>
                  <a:pt x="36984" y="240030"/>
                </a:lnTo>
                <a:lnTo>
                  <a:pt x="29681" y="240030"/>
                </a:lnTo>
                <a:lnTo>
                  <a:pt x="28886" y="237490"/>
                </a:lnTo>
                <a:lnTo>
                  <a:pt x="28166" y="234950"/>
                </a:lnTo>
                <a:lnTo>
                  <a:pt x="27664" y="231140"/>
                </a:lnTo>
                <a:lnTo>
                  <a:pt x="59339" y="231140"/>
                </a:lnTo>
                <a:lnTo>
                  <a:pt x="59037" y="228600"/>
                </a:lnTo>
                <a:lnTo>
                  <a:pt x="55007" y="228600"/>
                </a:lnTo>
                <a:lnTo>
                  <a:pt x="54728" y="227330"/>
                </a:lnTo>
                <a:lnTo>
                  <a:pt x="32985" y="227330"/>
                </a:lnTo>
                <a:lnTo>
                  <a:pt x="31215" y="224790"/>
                </a:lnTo>
                <a:lnTo>
                  <a:pt x="31775" y="220980"/>
                </a:lnTo>
                <a:lnTo>
                  <a:pt x="30927" y="219710"/>
                </a:lnTo>
                <a:lnTo>
                  <a:pt x="28836" y="219710"/>
                </a:lnTo>
                <a:lnTo>
                  <a:pt x="28837" y="218440"/>
                </a:lnTo>
                <a:lnTo>
                  <a:pt x="28040" y="217170"/>
                </a:lnTo>
                <a:lnTo>
                  <a:pt x="28260" y="214630"/>
                </a:lnTo>
                <a:lnTo>
                  <a:pt x="29916" y="214630"/>
                </a:lnTo>
                <a:lnTo>
                  <a:pt x="29566" y="210820"/>
                </a:lnTo>
                <a:lnTo>
                  <a:pt x="23778" y="210820"/>
                </a:lnTo>
                <a:lnTo>
                  <a:pt x="22410" y="201930"/>
                </a:lnTo>
                <a:close/>
              </a:path>
              <a:path w="283845" h="308609">
                <a:moveTo>
                  <a:pt x="73126" y="293370"/>
                </a:moveTo>
                <a:lnTo>
                  <a:pt x="71299" y="293370"/>
                </a:lnTo>
                <a:lnTo>
                  <a:pt x="72605" y="294640"/>
                </a:lnTo>
                <a:lnTo>
                  <a:pt x="70863" y="295910"/>
                </a:lnTo>
                <a:lnTo>
                  <a:pt x="70958" y="297180"/>
                </a:lnTo>
                <a:lnTo>
                  <a:pt x="70515" y="297180"/>
                </a:lnTo>
                <a:lnTo>
                  <a:pt x="70951" y="298450"/>
                </a:lnTo>
                <a:lnTo>
                  <a:pt x="72384" y="298450"/>
                </a:lnTo>
                <a:lnTo>
                  <a:pt x="73754" y="297581"/>
                </a:lnTo>
                <a:lnTo>
                  <a:pt x="73498" y="296102"/>
                </a:lnTo>
                <a:lnTo>
                  <a:pt x="73339" y="295910"/>
                </a:lnTo>
                <a:lnTo>
                  <a:pt x="74688" y="294640"/>
                </a:lnTo>
                <a:lnTo>
                  <a:pt x="73742" y="294640"/>
                </a:lnTo>
                <a:lnTo>
                  <a:pt x="73126" y="293370"/>
                </a:lnTo>
                <a:close/>
              </a:path>
              <a:path w="283845" h="308609">
                <a:moveTo>
                  <a:pt x="74412" y="296584"/>
                </a:moveTo>
                <a:lnTo>
                  <a:pt x="74122" y="296857"/>
                </a:lnTo>
                <a:lnTo>
                  <a:pt x="74388" y="297180"/>
                </a:lnTo>
                <a:lnTo>
                  <a:pt x="73754" y="297581"/>
                </a:lnTo>
                <a:lnTo>
                  <a:pt x="73905" y="298450"/>
                </a:lnTo>
                <a:lnTo>
                  <a:pt x="75658" y="298450"/>
                </a:lnTo>
                <a:lnTo>
                  <a:pt x="75067" y="297050"/>
                </a:lnTo>
                <a:lnTo>
                  <a:pt x="74412" y="296584"/>
                </a:lnTo>
                <a:close/>
              </a:path>
              <a:path w="283845" h="308609">
                <a:moveTo>
                  <a:pt x="77938" y="297180"/>
                </a:moveTo>
                <a:lnTo>
                  <a:pt x="75683" y="297180"/>
                </a:lnTo>
                <a:lnTo>
                  <a:pt x="76052" y="298450"/>
                </a:lnTo>
                <a:lnTo>
                  <a:pt x="77843" y="298450"/>
                </a:lnTo>
                <a:lnTo>
                  <a:pt x="77938" y="297180"/>
                </a:lnTo>
                <a:close/>
              </a:path>
              <a:path w="283845" h="308609">
                <a:moveTo>
                  <a:pt x="74122" y="296857"/>
                </a:moveTo>
                <a:lnTo>
                  <a:pt x="73779" y="297180"/>
                </a:lnTo>
                <a:lnTo>
                  <a:pt x="73754" y="297581"/>
                </a:lnTo>
                <a:lnTo>
                  <a:pt x="74388" y="297180"/>
                </a:lnTo>
                <a:lnTo>
                  <a:pt x="74122" y="296857"/>
                </a:lnTo>
                <a:close/>
              </a:path>
              <a:path w="283845" h="308609">
                <a:moveTo>
                  <a:pt x="73498" y="296102"/>
                </a:moveTo>
                <a:lnTo>
                  <a:pt x="73685" y="297180"/>
                </a:lnTo>
                <a:lnTo>
                  <a:pt x="73894" y="296857"/>
                </a:lnTo>
                <a:lnTo>
                  <a:pt x="73896" y="296584"/>
                </a:lnTo>
                <a:lnTo>
                  <a:pt x="73498" y="296102"/>
                </a:lnTo>
                <a:close/>
              </a:path>
              <a:path w="283845" h="308609">
                <a:moveTo>
                  <a:pt x="73963" y="296665"/>
                </a:moveTo>
                <a:lnTo>
                  <a:pt x="73779" y="297180"/>
                </a:lnTo>
                <a:lnTo>
                  <a:pt x="74122" y="296857"/>
                </a:lnTo>
                <a:lnTo>
                  <a:pt x="73963" y="296665"/>
                </a:lnTo>
                <a:close/>
              </a:path>
              <a:path w="283845" h="308609">
                <a:moveTo>
                  <a:pt x="74895" y="296129"/>
                </a:moveTo>
                <a:lnTo>
                  <a:pt x="74739" y="296276"/>
                </a:lnTo>
                <a:lnTo>
                  <a:pt x="75067" y="297050"/>
                </a:lnTo>
                <a:lnTo>
                  <a:pt x="75248" y="297180"/>
                </a:lnTo>
                <a:lnTo>
                  <a:pt x="75167" y="296321"/>
                </a:lnTo>
                <a:lnTo>
                  <a:pt x="74895" y="296129"/>
                </a:lnTo>
                <a:close/>
              </a:path>
              <a:path w="283845" h="308609">
                <a:moveTo>
                  <a:pt x="76812" y="295910"/>
                </a:moveTo>
                <a:lnTo>
                  <a:pt x="75128" y="295910"/>
                </a:lnTo>
                <a:lnTo>
                  <a:pt x="75201" y="296346"/>
                </a:lnTo>
                <a:lnTo>
                  <a:pt x="76381" y="297180"/>
                </a:lnTo>
                <a:lnTo>
                  <a:pt x="76812" y="295910"/>
                </a:lnTo>
                <a:close/>
              </a:path>
              <a:path w="283845" h="308609">
                <a:moveTo>
                  <a:pt x="78033" y="295910"/>
                </a:moveTo>
                <a:lnTo>
                  <a:pt x="77938" y="297180"/>
                </a:lnTo>
                <a:lnTo>
                  <a:pt x="78033" y="295910"/>
                </a:lnTo>
                <a:close/>
              </a:path>
              <a:path w="283845" h="308609">
                <a:moveTo>
                  <a:pt x="78442" y="294640"/>
                </a:moveTo>
                <a:lnTo>
                  <a:pt x="77373" y="294640"/>
                </a:lnTo>
                <a:lnTo>
                  <a:pt x="77415" y="295910"/>
                </a:lnTo>
                <a:lnTo>
                  <a:pt x="78037" y="295910"/>
                </a:lnTo>
                <a:lnTo>
                  <a:pt x="78532" y="297180"/>
                </a:lnTo>
                <a:lnTo>
                  <a:pt x="78821" y="297180"/>
                </a:lnTo>
                <a:lnTo>
                  <a:pt x="78773" y="295910"/>
                </a:lnTo>
                <a:lnTo>
                  <a:pt x="78442" y="294640"/>
                </a:lnTo>
                <a:close/>
              </a:path>
              <a:path w="283845" h="308609">
                <a:moveTo>
                  <a:pt x="80803" y="292491"/>
                </a:moveTo>
                <a:lnTo>
                  <a:pt x="80457" y="292777"/>
                </a:lnTo>
                <a:lnTo>
                  <a:pt x="81380" y="293291"/>
                </a:lnTo>
                <a:lnTo>
                  <a:pt x="81443" y="293440"/>
                </a:lnTo>
                <a:lnTo>
                  <a:pt x="80951" y="293873"/>
                </a:lnTo>
                <a:lnTo>
                  <a:pt x="80815" y="297180"/>
                </a:lnTo>
                <a:lnTo>
                  <a:pt x="81373" y="297180"/>
                </a:lnTo>
                <a:lnTo>
                  <a:pt x="81335" y="294640"/>
                </a:lnTo>
                <a:lnTo>
                  <a:pt x="82094" y="294640"/>
                </a:lnTo>
                <a:lnTo>
                  <a:pt x="82558" y="293370"/>
                </a:lnTo>
                <a:lnTo>
                  <a:pt x="81701" y="293370"/>
                </a:lnTo>
                <a:lnTo>
                  <a:pt x="80803" y="292491"/>
                </a:lnTo>
                <a:close/>
              </a:path>
              <a:path w="283845" h="308609">
                <a:moveTo>
                  <a:pt x="74077" y="296346"/>
                </a:moveTo>
                <a:lnTo>
                  <a:pt x="73963" y="296665"/>
                </a:lnTo>
                <a:lnTo>
                  <a:pt x="74122" y="296857"/>
                </a:lnTo>
                <a:lnTo>
                  <a:pt x="74412" y="296584"/>
                </a:lnTo>
                <a:lnTo>
                  <a:pt x="74077" y="296346"/>
                </a:lnTo>
                <a:close/>
              </a:path>
              <a:path w="283845" h="308609">
                <a:moveTo>
                  <a:pt x="73465" y="295910"/>
                </a:moveTo>
                <a:lnTo>
                  <a:pt x="73521" y="296129"/>
                </a:lnTo>
                <a:lnTo>
                  <a:pt x="73963" y="296665"/>
                </a:lnTo>
                <a:lnTo>
                  <a:pt x="73979" y="296276"/>
                </a:lnTo>
                <a:lnTo>
                  <a:pt x="73465" y="295910"/>
                </a:lnTo>
                <a:close/>
              </a:path>
              <a:path w="283845" h="308609">
                <a:moveTo>
                  <a:pt x="76310" y="294640"/>
                </a:moveTo>
                <a:lnTo>
                  <a:pt x="74688" y="294640"/>
                </a:lnTo>
                <a:lnTo>
                  <a:pt x="74077" y="296346"/>
                </a:lnTo>
                <a:lnTo>
                  <a:pt x="74412" y="296584"/>
                </a:lnTo>
                <a:lnTo>
                  <a:pt x="74665" y="296346"/>
                </a:lnTo>
                <a:lnTo>
                  <a:pt x="74584" y="295910"/>
                </a:lnTo>
                <a:lnTo>
                  <a:pt x="76793" y="295910"/>
                </a:lnTo>
                <a:lnTo>
                  <a:pt x="76310" y="294640"/>
                </a:lnTo>
                <a:close/>
              </a:path>
              <a:path w="283845" h="308609">
                <a:moveTo>
                  <a:pt x="75128" y="295910"/>
                </a:moveTo>
                <a:lnTo>
                  <a:pt x="74584" y="295910"/>
                </a:lnTo>
                <a:lnTo>
                  <a:pt x="74895" y="296129"/>
                </a:lnTo>
                <a:lnTo>
                  <a:pt x="75128" y="295910"/>
                </a:lnTo>
                <a:close/>
              </a:path>
              <a:path w="283845" h="308609">
                <a:moveTo>
                  <a:pt x="67823" y="295480"/>
                </a:moveTo>
                <a:lnTo>
                  <a:pt x="67581" y="295910"/>
                </a:lnTo>
                <a:lnTo>
                  <a:pt x="67784" y="295910"/>
                </a:lnTo>
                <a:lnTo>
                  <a:pt x="67823" y="295480"/>
                </a:lnTo>
                <a:close/>
              </a:path>
              <a:path w="283845" h="308609">
                <a:moveTo>
                  <a:pt x="69931" y="294640"/>
                </a:moveTo>
                <a:lnTo>
                  <a:pt x="68295" y="294640"/>
                </a:lnTo>
                <a:lnTo>
                  <a:pt x="68691" y="295910"/>
                </a:lnTo>
                <a:lnTo>
                  <a:pt x="69989" y="295910"/>
                </a:lnTo>
                <a:lnTo>
                  <a:pt x="69931" y="294640"/>
                </a:lnTo>
                <a:close/>
              </a:path>
              <a:path w="283845" h="308609">
                <a:moveTo>
                  <a:pt x="80684" y="294109"/>
                </a:moveTo>
                <a:lnTo>
                  <a:pt x="80082" y="294640"/>
                </a:lnTo>
                <a:lnTo>
                  <a:pt x="79568" y="294640"/>
                </a:lnTo>
                <a:lnTo>
                  <a:pt x="79535" y="295910"/>
                </a:lnTo>
                <a:lnTo>
                  <a:pt x="80514" y="295910"/>
                </a:lnTo>
                <a:lnTo>
                  <a:pt x="80684" y="294109"/>
                </a:lnTo>
                <a:close/>
              </a:path>
              <a:path w="283845" h="308609">
                <a:moveTo>
                  <a:pt x="82326" y="294640"/>
                </a:moveTo>
                <a:lnTo>
                  <a:pt x="81335" y="294640"/>
                </a:lnTo>
                <a:lnTo>
                  <a:pt x="81847" y="295910"/>
                </a:lnTo>
                <a:lnTo>
                  <a:pt x="82326" y="294640"/>
                </a:lnTo>
                <a:close/>
              </a:path>
              <a:path w="283845" h="308609">
                <a:moveTo>
                  <a:pt x="71142" y="293370"/>
                </a:moveTo>
                <a:lnTo>
                  <a:pt x="69220" y="293370"/>
                </a:lnTo>
                <a:lnTo>
                  <a:pt x="67898" y="294640"/>
                </a:lnTo>
                <a:lnTo>
                  <a:pt x="67823" y="295480"/>
                </a:lnTo>
                <a:lnTo>
                  <a:pt x="68295" y="294640"/>
                </a:lnTo>
                <a:lnTo>
                  <a:pt x="69931" y="294640"/>
                </a:lnTo>
                <a:lnTo>
                  <a:pt x="71223" y="293440"/>
                </a:lnTo>
                <a:close/>
              </a:path>
              <a:path w="283845" h="308609">
                <a:moveTo>
                  <a:pt x="74696" y="293370"/>
                </a:moveTo>
                <a:lnTo>
                  <a:pt x="73742" y="294640"/>
                </a:lnTo>
                <a:lnTo>
                  <a:pt x="74204" y="294640"/>
                </a:lnTo>
                <a:lnTo>
                  <a:pt x="74696" y="293370"/>
                </a:lnTo>
                <a:close/>
              </a:path>
              <a:path w="283845" h="308609">
                <a:moveTo>
                  <a:pt x="77377" y="289952"/>
                </a:moveTo>
                <a:lnTo>
                  <a:pt x="77029" y="290128"/>
                </a:lnTo>
                <a:lnTo>
                  <a:pt x="76588" y="290830"/>
                </a:lnTo>
                <a:lnTo>
                  <a:pt x="78670" y="292100"/>
                </a:lnTo>
                <a:lnTo>
                  <a:pt x="75977" y="293244"/>
                </a:lnTo>
                <a:lnTo>
                  <a:pt x="76108" y="293440"/>
                </a:lnTo>
                <a:lnTo>
                  <a:pt x="75055" y="294640"/>
                </a:lnTo>
                <a:lnTo>
                  <a:pt x="79697" y="294640"/>
                </a:lnTo>
                <a:lnTo>
                  <a:pt x="79606" y="293370"/>
                </a:lnTo>
                <a:lnTo>
                  <a:pt x="79742" y="293370"/>
                </a:lnTo>
                <a:lnTo>
                  <a:pt x="80457" y="292777"/>
                </a:lnTo>
                <a:lnTo>
                  <a:pt x="79239" y="292100"/>
                </a:lnTo>
                <a:lnTo>
                  <a:pt x="80831" y="292100"/>
                </a:lnTo>
                <a:lnTo>
                  <a:pt x="79961" y="290830"/>
                </a:lnTo>
                <a:lnTo>
                  <a:pt x="77355" y="290830"/>
                </a:lnTo>
                <a:lnTo>
                  <a:pt x="77377" y="289952"/>
                </a:lnTo>
                <a:close/>
              </a:path>
              <a:path w="283845" h="308609">
                <a:moveTo>
                  <a:pt x="80972" y="293370"/>
                </a:moveTo>
                <a:lnTo>
                  <a:pt x="80754" y="293370"/>
                </a:lnTo>
                <a:lnTo>
                  <a:pt x="80684" y="294109"/>
                </a:lnTo>
                <a:lnTo>
                  <a:pt x="80951" y="293873"/>
                </a:lnTo>
                <a:lnTo>
                  <a:pt x="80972" y="293370"/>
                </a:lnTo>
                <a:close/>
              </a:path>
              <a:path w="283845" h="308609">
                <a:moveTo>
                  <a:pt x="71158" y="292100"/>
                </a:moveTo>
                <a:lnTo>
                  <a:pt x="69527" y="293370"/>
                </a:lnTo>
                <a:lnTo>
                  <a:pt x="71142" y="293370"/>
                </a:lnTo>
                <a:lnTo>
                  <a:pt x="71158" y="292100"/>
                </a:lnTo>
                <a:close/>
              </a:path>
              <a:path w="283845" h="308609">
                <a:moveTo>
                  <a:pt x="72781" y="290830"/>
                </a:moveTo>
                <a:lnTo>
                  <a:pt x="70490" y="290830"/>
                </a:lnTo>
                <a:lnTo>
                  <a:pt x="71673" y="292100"/>
                </a:lnTo>
                <a:lnTo>
                  <a:pt x="72015" y="293370"/>
                </a:lnTo>
                <a:lnTo>
                  <a:pt x="72773" y="293370"/>
                </a:lnTo>
                <a:lnTo>
                  <a:pt x="72865" y="292777"/>
                </a:lnTo>
                <a:lnTo>
                  <a:pt x="72925" y="291791"/>
                </a:lnTo>
                <a:lnTo>
                  <a:pt x="72781" y="290830"/>
                </a:lnTo>
                <a:close/>
              </a:path>
              <a:path w="283845" h="308609">
                <a:moveTo>
                  <a:pt x="75581" y="292986"/>
                </a:moveTo>
                <a:lnTo>
                  <a:pt x="75683" y="293370"/>
                </a:lnTo>
                <a:lnTo>
                  <a:pt x="75977" y="293244"/>
                </a:lnTo>
                <a:lnTo>
                  <a:pt x="75581" y="292986"/>
                </a:lnTo>
                <a:close/>
              </a:path>
              <a:path w="283845" h="308609">
                <a:moveTo>
                  <a:pt x="81717" y="293356"/>
                </a:moveTo>
                <a:close/>
              </a:path>
              <a:path w="283845" h="308609">
                <a:moveTo>
                  <a:pt x="80748" y="290525"/>
                </a:moveTo>
                <a:lnTo>
                  <a:pt x="80761" y="290830"/>
                </a:lnTo>
                <a:lnTo>
                  <a:pt x="81276" y="292100"/>
                </a:lnTo>
                <a:lnTo>
                  <a:pt x="80992" y="292334"/>
                </a:lnTo>
                <a:lnTo>
                  <a:pt x="81615" y="293244"/>
                </a:lnTo>
                <a:lnTo>
                  <a:pt x="83202" y="292100"/>
                </a:lnTo>
                <a:lnTo>
                  <a:pt x="82487" y="292100"/>
                </a:lnTo>
                <a:lnTo>
                  <a:pt x="81550" y="290830"/>
                </a:lnTo>
                <a:lnTo>
                  <a:pt x="80906" y="290830"/>
                </a:lnTo>
                <a:lnTo>
                  <a:pt x="80748" y="290525"/>
                </a:lnTo>
                <a:close/>
              </a:path>
              <a:path w="283845" h="308609">
                <a:moveTo>
                  <a:pt x="75345" y="292100"/>
                </a:moveTo>
                <a:lnTo>
                  <a:pt x="74220" y="292100"/>
                </a:lnTo>
                <a:lnTo>
                  <a:pt x="75581" y="292986"/>
                </a:lnTo>
                <a:lnTo>
                  <a:pt x="75345" y="292100"/>
                </a:lnTo>
                <a:close/>
              </a:path>
              <a:path w="283845" h="308609">
                <a:moveTo>
                  <a:pt x="80391" y="292100"/>
                </a:moveTo>
                <a:lnTo>
                  <a:pt x="79239" y="292100"/>
                </a:lnTo>
                <a:lnTo>
                  <a:pt x="80457" y="292777"/>
                </a:lnTo>
                <a:lnTo>
                  <a:pt x="80803" y="292491"/>
                </a:lnTo>
                <a:lnTo>
                  <a:pt x="80391" y="292100"/>
                </a:lnTo>
                <a:close/>
              </a:path>
              <a:path w="283845" h="308609">
                <a:moveTo>
                  <a:pt x="80831" y="292100"/>
                </a:moveTo>
                <a:lnTo>
                  <a:pt x="80391" y="292100"/>
                </a:lnTo>
                <a:lnTo>
                  <a:pt x="80803" y="292491"/>
                </a:lnTo>
                <a:lnTo>
                  <a:pt x="80992" y="292334"/>
                </a:lnTo>
                <a:lnTo>
                  <a:pt x="80831" y="292100"/>
                </a:lnTo>
                <a:close/>
              </a:path>
              <a:path w="283845" h="308609">
                <a:moveTo>
                  <a:pt x="80653" y="290562"/>
                </a:moveTo>
                <a:lnTo>
                  <a:pt x="79961" y="290830"/>
                </a:lnTo>
                <a:lnTo>
                  <a:pt x="80992" y="292334"/>
                </a:lnTo>
                <a:lnTo>
                  <a:pt x="81276" y="292100"/>
                </a:lnTo>
                <a:lnTo>
                  <a:pt x="80653" y="290562"/>
                </a:lnTo>
                <a:close/>
              </a:path>
              <a:path w="283845" h="308609">
                <a:moveTo>
                  <a:pt x="62936" y="287020"/>
                </a:moveTo>
                <a:lnTo>
                  <a:pt x="59160" y="287020"/>
                </a:lnTo>
                <a:lnTo>
                  <a:pt x="66804" y="292100"/>
                </a:lnTo>
                <a:lnTo>
                  <a:pt x="66695" y="288290"/>
                </a:lnTo>
                <a:lnTo>
                  <a:pt x="62490" y="288290"/>
                </a:lnTo>
                <a:lnTo>
                  <a:pt x="62936" y="287020"/>
                </a:lnTo>
                <a:close/>
              </a:path>
              <a:path w="283845" h="308609">
                <a:moveTo>
                  <a:pt x="74296" y="287020"/>
                </a:moveTo>
                <a:lnTo>
                  <a:pt x="73491" y="288290"/>
                </a:lnTo>
                <a:lnTo>
                  <a:pt x="74220" y="289563"/>
                </a:lnTo>
                <a:lnTo>
                  <a:pt x="73399" y="290830"/>
                </a:lnTo>
                <a:lnTo>
                  <a:pt x="74110" y="292100"/>
                </a:lnTo>
                <a:lnTo>
                  <a:pt x="75330" y="292100"/>
                </a:lnTo>
                <a:lnTo>
                  <a:pt x="75356" y="291791"/>
                </a:lnTo>
                <a:lnTo>
                  <a:pt x="74009" y="290830"/>
                </a:lnTo>
                <a:lnTo>
                  <a:pt x="75645" y="290830"/>
                </a:lnTo>
                <a:lnTo>
                  <a:pt x="75585" y="290409"/>
                </a:lnTo>
                <a:lnTo>
                  <a:pt x="75324" y="289560"/>
                </a:lnTo>
                <a:lnTo>
                  <a:pt x="74832" y="289560"/>
                </a:lnTo>
                <a:lnTo>
                  <a:pt x="74815" y="288290"/>
                </a:lnTo>
                <a:lnTo>
                  <a:pt x="75303" y="288290"/>
                </a:lnTo>
                <a:lnTo>
                  <a:pt x="74296" y="287020"/>
                </a:lnTo>
                <a:close/>
              </a:path>
              <a:path w="283845" h="308609">
                <a:moveTo>
                  <a:pt x="75356" y="291791"/>
                </a:moveTo>
                <a:lnTo>
                  <a:pt x="75330" y="292100"/>
                </a:lnTo>
                <a:lnTo>
                  <a:pt x="75789" y="292100"/>
                </a:lnTo>
                <a:lnTo>
                  <a:pt x="75356" y="291791"/>
                </a:lnTo>
                <a:close/>
              </a:path>
              <a:path w="283845" h="308609">
                <a:moveTo>
                  <a:pt x="75665" y="290830"/>
                </a:moveTo>
                <a:lnTo>
                  <a:pt x="75439" y="290830"/>
                </a:lnTo>
                <a:lnTo>
                  <a:pt x="75356" y="291791"/>
                </a:lnTo>
                <a:lnTo>
                  <a:pt x="75789" y="292100"/>
                </a:lnTo>
                <a:lnTo>
                  <a:pt x="75932" y="292100"/>
                </a:lnTo>
                <a:lnTo>
                  <a:pt x="75665" y="290830"/>
                </a:lnTo>
                <a:close/>
              </a:path>
              <a:path w="283845" h="308609">
                <a:moveTo>
                  <a:pt x="84928" y="289560"/>
                </a:moveTo>
                <a:lnTo>
                  <a:pt x="83792" y="289563"/>
                </a:lnTo>
                <a:lnTo>
                  <a:pt x="83122" y="289942"/>
                </a:lnTo>
                <a:lnTo>
                  <a:pt x="82487" y="292100"/>
                </a:lnTo>
                <a:lnTo>
                  <a:pt x="83202" y="292100"/>
                </a:lnTo>
                <a:lnTo>
                  <a:pt x="84302" y="290830"/>
                </a:lnTo>
                <a:lnTo>
                  <a:pt x="84928" y="289560"/>
                </a:lnTo>
                <a:close/>
              </a:path>
              <a:path w="283845" h="308609">
                <a:moveTo>
                  <a:pt x="75705" y="290799"/>
                </a:moveTo>
                <a:close/>
              </a:path>
              <a:path w="283845" h="308609">
                <a:moveTo>
                  <a:pt x="80247" y="289560"/>
                </a:moveTo>
                <a:lnTo>
                  <a:pt x="79410" y="289560"/>
                </a:lnTo>
                <a:lnTo>
                  <a:pt x="79700" y="290830"/>
                </a:lnTo>
                <a:lnTo>
                  <a:pt x="79961" y="290830"/>
                </a:lnTo>
                <a:lnTo>
                  <a:pt x="80653" y="290562"/>
                </a:lnTo>
                <a:lnTo>
                  <a:pt x="80247" y="289560"/>
                </a:lnTo>
                <a:close/>
              </a:path>
              <a:path w="283845" h="308609">
                <a:moveTo>
                  <a:pt x="81047" y="290409"/>
                </a:moveTo>
                <a:lnTo>
                  <a:pt x="80748" y="290525"/>
                </a:lnTo>
                <a:lnTo>
                  <a:pt x="80906" y="290830"/>
                </a:lnTo>
                <a:lnTo>
                  <a:pt x="81047" y="290409"/>
                </a:lnTo>
                <a:close/>
              </a:path>
              <a:path w="283845" h="308609">
                <a:moveTo>
                  <a:pt x="83233" y="289563"/>
                </a:moveTo>
                <a:lnTo>
                  <a:pt x="81047" y="290409"/>
                </a:lnTo>
                <a:lnTo>
                  <a:pt x="80906" y="290830"/>
                </a:lnTo>
                <a:lnTo>
                  <a:pt x="81550" y="290830"/>
                </a:lnTo>
                <a:lnTo>
                  <a:pt x="83122" y="289942"/>
                </a:lnTo>
                <a:lnTo>
                  <a:pt x="83233" y="289563"/>
                </a:lnTo>
                <a:close/>
              </a:path>
              <a:path w="283845" h="308609">
                <a:moveTo>
                  <a:pt x="85989" y="289560"/>
                </a:moveTo>
                <a:lnTo>
                  <a:pt x="85465" y="289560"/>
                </a:lnTo>
                <a:lnTo>
                  <a:pt x="85437" y="290830"/>
                </a:lnTo>
                <a:lnTo>
                  <a:pt x="85989" y="289560"/>
                </a:lnTo>
                <a:close/>
              </a:path>
              <a:path w="283845" h="308609">
                <a:moveTo>
                  <a:pt x="87442" y="289560"/>
                </a:moveTo>
                <a:lnTo>
                  <a:pt x="85989" y="289560"/>
                </a:lnTo>
                <a:lnTo>
                  <a:pt x="87576" y="290830"/>
                </a:lnTo>
                <a:lnTo>
                  <a:pt x="87442" y="289560"/>
                </a:lnTo>
                <a:close/>
              </a:path>
              <a:path w="283845" h="308609">
                <a:moveTo>
                  <a:pt x="77387" y="289560"/>
                </a:moveTo>
                <a:lnTo>
                  <a:pt x="75842" y="289560"/>
                </a:lnTo>
                <a:lnTo>
                  <a:pt x="75782" y="289942"/>
                </a:lnTo>
                <a:lnTo>
                  <a:pt x="75705" y="290799"/>
                </a:lnTo>
                <a:lnTo>
                  <a:pt x="77029" y="290128"/>
                </a:lnTo>
                <a:lnTo>
                  <a:pt x="77387" y="289560"/>
                </a:lnTo>
                <a:close/>
              </a:path>
              <a:path w="283845" h="308609">
                <a:moveTo>
                  <a:pt x="81333" y="289560"/>
                </a:moveTo>
                <a:lnTo>
                  <a:pt x="80247" y="289560"/>
                </a:lnTo>
                <a:lnTo>
                  <a:pt x="80748" y="290525"/>
                </a:lnTo>
                <a:lnTo>
                  <a:pt x="81047" y="290409"/>
                </a:lnTo>
                <a:lnTo>
                  <a:pt x="81333" y="289560"/>
                </a:lnTo>
                <a:close/>
              </a:path>
              <a:path w="283845" h="308609">
                <a:moveTo>
                  <a:pt x="77387" y="289560"/>
                </a:moveTo>
                <a:lnTo>
                  <a:pt x="77029" y="290128"/>
                </a:lnTo>
                <a:lnTo>
                  <a:pt x="77377" y="289952"/>
                </a:lnTo>
                <a:lnTo>
                  <a:pt x="77387" y="289560"/>
                </a:lnTo>
                <a:close/>
              </a:path>
              <a:path w="283845" h="308609">
                <a:moveTo>
                  <a:pt x="78151" y="289560"/>
                </a:moveTo>
                <a:lnTo>
                  <a:pt x="77387" y="289560"/>
                </a:lnTo>
                <a:lnTo>
                  <a:pt x="77377" y="289952"/>
                </a:lnTo>
                <a:lnTo>
                  <a:pt x="78151" y="289560"/>
                </a:lnTo>
                <a:close/>
              </a:path>
              <a:path w="283845" h="308609">
                <a:moveTo>
                  <a:pt x="83198" y="288290"/>
                </a:moveTo>
                <a:lnTo>
                  <a:pt x="78172" y="288290"/>
                </a:lnTo>
                <a:lnTo>
                  <a:pt x="78353" y="289560"/>
                </a:lnTo>
                <a:lnTo>
                  <a:pt x="83243" y="289560"/>
                </a:lnTo>
                <a:lnTo>
                  <a:pt x="83122" y="289942"/>
                </a:lnTo>
                <a:lnTo>
                  <a:pt x="83799" y="289560"/>
                </a:lnTo>
                <a:lnTo>
                  <a:pt x="83198" y="288290"/>
                </a:lnTo>
                <a:close/>
              </a:path>
              <a:path w="283845" h="308609">
                <a:moveTo>
                  <a:pt x="35532" y="287020"/>
                </a:moveTo>
                <a:lnTo>
                  <a:pt x="35963" y="288290"/>
                </a:lnTo>
                <a:lnTo>
                  <a:pt x="33934" y="289560"/>
                </a:lnTo>
                <a:lnTo>
                  <a:pt x="42372" y="289560"/>
                </a:lnTo>
                <a:lnTo>
                  <a:pt x="37646" y="288290"/>
                </a:lnTo>
                <a:lnTo>
                  <a:pt x="36808" y="288290"/>
                </a:lnTo>
                <a:lnTo>
                  <a:pt x="35532" y="287020"/>
                </a:lnTo>
                <a:close/>
              </a:path>
              <a:path w="283845" h="308609">
                <a:moveTo>
                  <a:pt x="76381" y="278130"/>
                </a:moveTo>
                <a:lnTo>
                  <a:pt x="63845" y="278130"/>
                </a:lnTo>
                <a:lnTo>
                  <a:pt x="60436" y="280670"/>
                </a:lnTo>
                <a:lnTo>
                  <a:pt x="57499" y="281940"/>
                </a:lnTo>
                <a:lnTo>
                  <a:pt x="51782" y="283210"/>
                </a:lnTo>
                <a:lnTo>
                  <a:pt x="45845" y="285750"/>
                </a:lnTo>
                <a:lnTo>
                  <a:pt x="42372" y="289560"/>
                </a:lnTo>
                <a:lnTo>
                  <a:pt x="57288" y="289560"/>
                </a:lnTo>
                <a:lnTo>
                  <a:pt x="57024" y="288290"/>
                </a:lnTo>
                <a:lnTo>
                  <a:pt x="58528" y="288290"/>
                </a:lnTo>
                <a:lnTo>
                  <a:pt x="59160" y="287020"/>
                </a:lnTo>
                <a:lnTo>
                  <a:pt x="62936" y="287020"/>
                </a:lnTo>
                <a:lnTo>
                  <a:pt x="63383" y="285750"/>
                </a:lnTo>
                <a:lnTo>
                  <a:pt x="66398" y="285750"/>
                </a:lnTo>
                <a:lnTo>
                  <a:pt x="66170" y="284480"/>
                </a:lnTo>
                <a:lnTo>
                  <a:pt x="69372" y="284480"/>
                </a:lnTo>
                <a:lnTo>
                  <a:pt x="68632" y="283210"/>
                </a:lnTo>
                <a:lnTo>
                  <a:pt x="71727" y="279400"/>
                </a:lnTo>
                <a:lnTo>
                  <a:pt x="75703" y="279400"/>
                </a:lnTo>
                <a:lnTo>
                  <a:pt x="76396" y="278186"/>
                </a:lnTo>
                <a:close/>
              </a:path>
              <a:path w="283845" h="308609">
                <a:moveTo>
                  <a:pt x="58528" y="288290"/>
                </a:moveTo>
                <a:lnTo>
                  <a:pt x="57778" y="288290"/>
                </a:lnTo>
                <a:lnTo>
                  <a:pt x="57896" y="289560"/>
                </a:lnTo>
                <a:lnTo>
                  <a:pt x="58528" y="288290"/>
                </a:lnTo>
                <a:close/>
              </a:path>
              <a:path w="283845" h="308609">
                <a:moveTo>
                  <a:pt x="76039" y="288290"/>
                </a:moveTo>
                <a:lnTo>
                  <a:pt x="75842" y="289560"/>
                </a:lnTo>
                <a:lnTo>
                  <a:pt x="76039" y="288290"/>
                </a:lnTo>
                <a:close/>
              </a:path>
              <a:path w="283845" h="308609">
                <a:moveTo>
                  <a:pt x="86062" y="288290"/>
                </a:moveTo>
                <a:lnTo>
                  <a:pt x="85698" y="288290"/>
                </a:lnTo>
                <a:lnTo>
                  <a:pt x="85746" y="289560"/>
                </a:lnTo>
                <a:lnTo>
                  <a:pt x="86062" y="288290"/>
                </a:lnTo>
                <a:close/>
              </a:path>
              <a:path w="283845" h="308609">
                <a:moveTo>
                  <a:pt x="44662" y="265430"/>
                </a:moveTo>
                <a:lnTo>
                  <a:pt x="34147" y="265430"/>
                </a:lnTo>
                <a:lnTo>
                  <a:pt x="34959" y="267970"/>
                </a:lnTo>
                <a:lnTo>
                  <a:pt x="35308" y="271780"/>
                </a:lnTo>
                <a:lnTo>
                  <a:pt x="34961" y="274320"/>
                </a:lnTo>
                <a:lnTo>
                  <a:pt x="33773" y="274320"/>
                </a:lnTo>
                <a:lnTo>
                  <a:pt x="33794" y="276860"/>
                </a:lnTo>
                <a:lnTo>
                  <a:pt x="35927" y="276860"/>
                </a:lnTo>
                <a:lnTo>
                  <a:pt x="36272" y="281862"/>
                </a:lnTo>
                <a:lnTo>
                  <a:pt x="36713" y="283210"/>
                </a:lnTo>
                <a:lnTo>
                  <a:pt x="36808" y="288290"/>
                </a:lnTo>
                <a:lnTo>
                  <a:pt x="37646" y="288290"/>
                </a:lnTo>
                <a:lnTo>
                  <a:pt x="37227" y="285750"/>
                </a:lnTo>
                <a:lnTo>
                  <a:pt x="38155" y="284480"/>
                </a:lnTo>
                <a:lnTo>
                  <a:pt x="38683" y="281940"/>
                </a:lnTo>
                <a:lnTo>
                  <a:pt x="51850" y="279400"/>
                </a:lnTo>
                <a:lnTo>
                  <a:pt x="46178" y="279400"/>
                </a:lnTo>
                <a:lnTo>
                  <a:pt x="46414" y="278130"/>
                </a:lnTo>
                <a:lnTo>
                  <a:pt x="45561" y="276860"/>
                </a:lnTo>
                <a:lnTo>
                  <a:pt x="45577" y="275590"/>
                </a:lnTo>
                <a:lnTo>
                  <a:pt x="47149" y="275090"/>
                </a:lnTo>
                <a:lnTo>
                  <a:pt x="45506" y="274320"/>
                </a:lnTo>
                <a:lnTo>
                  <a:pt x="46377" y="273050"/>
                </a:lnTo>
                <a:lnTo>
                  <a:pt x="45500" y="270510"/>
                </a:lnTo>
                <a:lnTo>
                  <a:pt x="45653" y="269240"/>
                </a:lnTo>
                <a:lnTo>
                  <a:pt x="43616" y="269240"/>
                </a:lnTo>
                <a:lnTo>
                  <a:pt x="44662" y="265430"/>
                </a:lnTo>
                <a:close/>
              </a:path>
              <a:path w="283845" h="308609">
                <a:moveTo>
                  <a:pt x="66658" y="287020"/>
                </a:moveTo>
                <a:lnTo>
                  <a:pt x="65294" y="287020"/>
                </a:lnTo>
                <a:lnTo>
                  <a:pt x="64328" y="288290"/>
                </a:lnTo>
                <a:lnTo>
                  <a:pt x="66695" y="288290"/>
                </a:lnTo>
                <a:lnTo>
                  <a:pt x="66658" y="287020"/>
                </a:lnTo>
                <a:close/>
              </a:path>
              <a:path w="283845" h="308609">
                <a:moveTo>
                  <a:pt x="76822" y="287020"/>
                </a:moveTo>
                <a:lnTo>
                  <a:pt x="75587" y="287020"/>
                </a:lnTo>
                <a:lnTo>
                  <a:pt x="75303" y="288290"/>
                </a:lnTo>
                <a:lnTo>
                  <a:pt x="76418" y="288290"/>
                </a:lnTo>
                <a:lnTo>
                  <a:pt x="76822" y="287020"/>
                </a:lnTo>
                <a:close/>
              </a:path>
              <a:path w="283845" h="308609">
                <a:moveTo>
                  <a:pt x="77447" y="288087"/>
                </a:moveTo>
                <a:lnTo>
                  <a:pt x="76908" y="288290"/>
                </a:lnTo>
                <a:lnTo>
                  <a:pt x="77461" y="288290"/>
                </a:lnTo>
                <a:lnTo>
                  <a:pt x="77447" y="288087"/>
                </a:lnTo>
                <a:close/>
              </a:path>
              <a:path w="283845" h="308609">
                <a:moveTo>
                  <a:pt x="83472" y="285750"/>
                </a:moveTo>
                <a:lnTo>
                  <a:pt x="80495" y="285750"/>
                </a:lnTo>
                <a:lnTo>
                  <a:pt x="79889" y="286653"/>
                </a:lnTo>
                <a:lnTo>
                  <a:pt x="80289" y="287020"/>
                </a:lnTo>
                <a:lnTo>
                  <a:pt x="79327" y="287381"/>
                </a:lnTo>
                <a:lnTo>
                  <a:pt x="78534" y="288290"/>
                </a:lnTo>
                <a:lnTo>
                  <a:pt x="83966" y="288290"/>
                </a:lnTo>
                <a:lnTo>
                  <a:pt x="83472" y="285750"/>
                </a:lnTo>
                <a:close/>
              </a:path>
              <a:path w="283845" h="308609">
                <a:moveTo>
                  <a:pt x="85965" y="285750"/>
                </a:moveTo>
                <a:lnTo>
                  <a:pt x="85573" y="287020"/>
                </a:lnTo>
                <a:lnTo>
                  <a:pt x="83966" y="288290"/>
                </a:lnTo>
                <a:lnTo>
                  <a:pt x="85698" y="288290"/>
                </a:lnTo>
                <a:lnTo>
                  <a:pt x="86546" y="287168"/>
                </a:lnTo>
                <a:lnTo>
                  <a:pt x="86437" y="287020"/>
                </a:lnTo>
                <a:lnTo>
                  <a:pt x="86020" y="287020"/>
                </a:lnTo>
                <a:lnTo>
                  <a:pt x="85965" y="285750"/>
                </a:lnTo>
                <a:close/>
              </a:path>
              <a:path w="283845" h="308609">
                <a:moveTo>
                  <a:pt x="86658" y="287020"/>
                </a:moveTo>
                <a:lnTo>
                  <a:pt x="86546" y="287168"/>
                </a:lnTo>
                <a:lnTo>
                  <a:pt x="87367" y="288290"/>
                </a:lnTo>
                <a:lnTo>
                  <a:pt x="87491" y="287900"/>
                </a:lnTo>
                <a:lnTo>
                  <a:pt x="86658" y="287020"/>
                </a:lnTo>
                <a:close/>
              </a:path>
              <a:path w="283845" h="308609">
                <a:moveTo>
                  <a:pt x="87699" y="284480"/>
                </a:moveTo>
                <a:lnTo>
                  <a:pt x="87411" y="285750"/>
                </a:lnTo>
                <a:lnTo>
                  <a:pt x="87668" y="286653"/>
                </a:lnTo>
                <a:lnTo>
                  <a:pt x="87656" y="287381"/>
                </a:lnTo>
                <a:lnTo>
                  <a:pt x="87491" y="287900"/>
                </a:lnTo>
                <a:lnTo>
                  <a:pt x="87859" y="288290"/>
                </a:lnTo>
                <a:lnTo>
                  <a:pt x="88231" y="287020"/>
                </a:lnTo>
                <a:lnTo>
                  <a:pt x="88211" y="286653"/>
                </a:lnTo>
                <a:lnTo>
                  <a:pt x="87699" y="284480"/>
                </a:lnTo>
                <a:close/>
              </a:path>
              <a:path w="283845" h="308609">
                <a:moveTo>
                  <a:pt x="78902" y="285750"/>
                </a:moveTo>
                <a:lnTo>
                  <a:pt x="77287" y="285750"/>
                </a:lnTo>
                <a:lnTo>
                  <a:pt x="77447" y="288087"/>
                </a:lnTo>
                <a:lnTo>
                  <a:pt x="79327" y="287381"/>
                </a:lnTo>
                <a:lnTo>
                  <a:pt x="79703" y="286930"/>
                </a:lnTo>
                <a:lnTo>
                  <a:pt x="79889" y="286653"/>
                </a:lnTo>
                <a:lnTo>
                  <a:pt x="78902" y="285750"/>
                </a:lnTo>
                <a:close/>
              </a:path>
              <a:path w="283845" h="308609">
                <a:moveTo>
                  <a:pt x="79889" y="286653"/>
                </a:moveTo>
                <a:lnTo>
                  <a:pt x="79642" y="287020"/>
                </a:lnTo>
                <a:lnTo>
                  <a:pt x="79327" y="287381"/>
                </a:lnTo>
                <a:lnTo>
                  <a:pt x="80289" y="287020"/>
                </a:lnTo>
                <a:lnTo>
                  <a:pt x="79889" y="286653"/>
                </a:lnTo>
                <a:close/>
              </a:path>
              <a:path w="283845" h="308609">
                <a:moveTo>
                  <a:pt x="35010" y="285750"/>
                </a:moveTo>
                <a:lnTo>
                  <a:pt x="33051" y="285750"/>
                </a:lnTo>
                <a:lnTo>
                  <a:pt x="35697" y="287020"/>
                </a:lnTo>
                <a:lnTo>
                  <a:pt x="35010" y="285750"/>
                </a:lnTo>
                <a:close/>
              </a:path>
              <a:path w="283845" h="308609">
                <a:moveTo>
                  <a:pt x="66398" y="285750"/>
                </a:moveTo>
                <a:lnTo>
                  <a:pt x="63383" y="285750"/>
                </a:lnTo>
                <a:lnTo>
                  <a:pt x="66626" y="287020"/>
                </a:lnTo>
                <a:lnTo>
                  <a:pt x="66398" y="285750"/>
                </a:lnTo>
                <a:close/>
              </a:path>
              <a:path w="283845" h="308609">
                <a:moveTo>
                  <a:pt x="69372" y="284480"/>
                </a:moveTo>
                <a:lnTo>
                  <a:pt x="67786" y="284480"/>
                </a:lnTo>
                <a:lnTo>
                  <a:pt x="67537" y="285750"/>
                </a:lnTo>
                <a:lnTo>
                  <a:pt x="69731" y="285750"/>
                </a:lnTo>
                <a:lnTo>
                  <a:pt x="71287" y="287020"/>
                </a:lnTo>
                <a:lnTo>
                  <a:pt x="69372" y="284480"/>
                </a:lnTo>
                <a:close/>
              </a:path>
              <a:path w="283845" h="308609">
                <a:moveTo>
                  <a:pt x="76370" y="285750"/>
                </a:moveTo>
                <a:lnTo>
                  <a:pt x="74678" y="285750"/>
                </a:lnTo>
                <a:lnTo>
                  <a:pt x="75022" y="287020"/>
                </a:lnTo>
                <a:lnTo>
                  <a:pt x="76047" y="287020"/>
                </a:lnTo>
                <a:lnTo>
                  <a:pt x="76370" y="285750"/>
                </a:lnTo>
                <a:close/>
              </a:path>
              <a:path w="283845" h="308609">
                <a:moveTo>
                  <a:pt x="86334" y="283210"/>
                </a:moveTo>
                <a:lnTo>
                  <a:pt x="84204" y="283210"/>
                </a:lnTo>
                <a:lnTo>
                  <a:pt x="85167" y="284480"/>
                </a:lnTo>
                <a:lnTo>
                  <a:pt x="83407" y="284480"/>
                </a:lnTo>
                <a:lnTo>
                  <a:pt x="83527" y="285750"/>
                </a:lnTo>
                <a:lnTo>
                  <a:pt x="84150" y="285750"/>
                </a:lnTo>
                <a:lnTo>
                  <a:pt x="84345" y="287020"/>
                </a:lnTo>
                <a:lnTo>
                  <a:pt x="84982" y="285750"/>
                </a:lnTo>
                <a:lnTo>
                  <a:pt x="86012" y="284480"/>
                </a:lnTo>
                <a:lnTo>
                  <a:pt x="86334" y="283210"/>
                </a:lnTo>
                <a:close/>
              </a:path>
              <a:path w="283845" h="308609">
                <a:moveTo>
                  <a:pt x="88133" y="283933"/>
                </a:moveTo>
                <a:lnTo>
                  <a:pt x="87800" y="284115"/>
                </a:lnTo>
                <a:lnTo>
                  <a:pt x="88282" y="286930"/>
                </a:lnTo>
                <a:lnTo>
                  <a:pt x="88950" y="285750"/>
                </a:lnTo>
                <a:lnTo>
                  <a:pt x="88502" y="284480"/>
                </a:lnTo>
                <a:lnTo>
                  <a:pt x="88133" y="283933"/>
                </a:lnTo>
                <a:close/>
              </a:path>
              <a:path w="283845" h="308609">
                <a:moveTo>
                  <a:pt x="75023" y="284480"/>
                </a:moveTo>
                <a:lnTo>
                  <a:pt x="74653" y="284480"/>
                </a:lnTo>
                <a:lnTo>
                  <a:pt x="74358" y="285750"/>
                </a:lnTo>
                <a:lnTo>
                  <a:pt x="74841" y="285750"/>
                </a:lnTo>
                <a:lnTo>
                  <a:pt x="75023" y="284480"/>
                </a:lnTo>
                <a:close/>
              </a:path>
              <a:path w="283845" h="308609">
                <a:moveTo>
                  <a:pt x="75799" y="284254"/>
                </a:moveTo>
                <a:lnTo>
                  <a:pt x="75897" y="285750"/>
                </a:lnTo>
                <a:lnTo>
                  <a:pt x="77108" y="284715"/>
                </a:lnTo>
                <a:lnTo>
                  <a:pt x="76892" y="284480"/>
                </a:lnTo>
                <a:lnTo>
                  <a:pt x="75987" y="284480"/>
                </a:lnTo>
                <a:lnTo>
                  <a:pt x="75799" y="284254"/>
                </a:lnTo>
                <a:close/>
              </a:path>
              <a:path w="283845" h="308609">
                <a:moveTo>
                  <a:pt x="77299" y="284924"/>
                </a:moveTo>
                <a:lnTo>
                  <a:pt x="77141" y="285750"/>
                </a:lnTo>
                <a:lnTo>
                  <a:pt x="78055" y="285750"/>
                </a:lnTo>
                <a:lnTo>
                  <a:pt x="77299" y="284924"/>
                </a:lnTo>
                <a:close/>
              </a:path>
              <a:path w="283845" h="308609">
                <a:moveTo>
                  <a:pt x="78374" y="284480"/>
                </a:moveTo>
                <a:lnTo>
                  <a:pt x="77974" y="284480"/>
                </a:lnTo>
                <a:lnTo>
                  <a:pt x="78055" y="285750"/>
                </a:lnTo>
                <a:lnTo>
                  <a:pt x="78473" y="285750"/>
                </a:lnTo>
                <a:lnTo>
                  <a:pt x="78374" y="284480"/>
                </a:lnTo>
                <a:close/>
              </a:path>
              <a:path w="283845" h="308609">
                <a:moveTo>
                  <a:pt x="78794" y="284857"/>
                </a:moveTo>
                <a:lnTo>
                  <a:pt x="78473" y="285750"/>
                </a:lnTo>
                <a:lnTo>
                  <a:pt x="78883" y="285750"/>
                </a:lnTo>
                <a:lnTo>
                  <a:pt x="78794" y="284857"/>
                </a:lnTo>
                <a:close/>
              </a:path>
              <a:path w="283845" h="308609">
                <a:moveTo>
                  <a:pt x="80904" y="284480"/>
                </a:moveTo>
                <a:lnTo>
                  <a:pt x="78930" y="284480"/>
                </a:lnTo>
                <a:lnTo>
                  <a:pt x="78912" y="284963"/>
                </a:lnTo>
                <a:lnTo>
                  <a:pt x="79787" y="285750"/>
                </a:lnTo>
                <a:lnTo>
                  <a:pt x="80793" y="285750"/>
                </a:lnTo>
                <a:lnTo>
                  <a:pt x="80904" y="284480"/>
                </a:lnTo>
                <a:close/>
              </a:path>
              <a:path w="283845" h="308609">
                <a:moveTo>
                  <a:pt x="82873" y="284480"/>
                </a:moveTo>
                <a:lnTo>
                  <a:pt x="80793" y="285750"/>
                </a:lnTo>
                <a:lnTo>
                  <a:pt x="82252" y="285750"/>
                </a:lnTo>
                <a:lnTo>
                  <a:pt x="82873" y="284480"/>
                </a:lnTo>
                <a:close/>
              </a:path>
              <a:path w="283845" h="308609">
                <a:moveTo>
                  <a:pt x="91433" y="283210"/>
                </a:moveTo>
                <a:lnTo>
                  <a:pt x="90670" y="284480"/>
                </a:lnTo>
                <a:lnTo>
                  <a:pt x="91715" y="285750"/>
                </a:lnTo>
                <a:lnTo>
                  <a:pt x="92458" y="284480"/>
                </a:lnTo>
                <a:lnTo>
                  <a:pt x="93144" y="284480"/>
                </a:lnTo>
                <a:lnTo>
                  <a:pt x="92093" y="283517"/>
                </a:lnTo>
                <a:lnTo>
                  <a:pt x="91433" y="283210"/>
                </a:lnTo>
                <a:close/>
              </a:path>
              <a:path w="283845" h="308609">
                <a:moveTo>
                  <a:pt x="100469" y="280670"/>
                </a:moveTo>
                <a:lnTo>
                  <a:pt x="96127" y="284480"/>
                </a:lnTo>
                <a:lnTo>
                  <a:pt x="95232" y="284480"/>
                </a:lnTo>
                <a:lnTo>
                  <a:pt x="93659" y="285750"/>
                </a:lnTo>
                <a:lnTo>
                  <a:pt x="97953" y="285750"/>
                </a:lnTo>
                <a:lnTo>
                  <a:pt x="98968" y="283210"/>
                </a:lnTo>
                <a:lnTo>
                  <a:pt x="102289" y="281940"/>
                </a:lnTo>
                <a:lnTo>
                  <a:pt x="100469" y="280670"/>
                </a:lnTo>
                <a:close/>
              </a:path>
              <a:path w="283845" h="308609">
                <a:moveTo>
                  <a:pt x="77384" y="284480"/>
                </a:moveTo>
                <a:lnTo>
                  <a:pt x="77108" y="284715"/>
                </a:lnTo>
                <a:lnTo>
                  <a:pt x="77299" y="284924"/>
                </a:lnTo>
                <a:lnTo>
                  <a:pt x="77384" y="284480"/>
                </a:lnTo>
                <a:close/>
              </a:path>
              <a:path w="283845" h="308609">
                <a:moveTo>
                  <a:pt x="78930" y="284480"/>
                </a:moveTo>
                <a:lnTo>
                  <a:pt x="78374" y="284480"/>
                </a:lnTo>
                <a:lnTo>
                  <a:pt x="78794" y="284857"/>
                </a:lnTo>
                <a:lnTo>
                  <a:pt x="78930" y="284480"/>
                </a:lnTo>
                <a:close/>
              </a:path>
              <a:path w="283845" h="308609">
                <a:moveTo>
                  <a:pt x="75730" y="283210"/>
                </a:moveTo>
                <a:lnTo>
                  <a:pt x="75799" y="284254"/>
                </a:lnTo>
                <a:lnTo>
                  <a:pt x="75987" y="284480"/>
                </a:lnTo>
                <a:lnTo>
                  <a:pt x="76892" y="284480"/>
                </a:lnTo>
                <a:lnTo>
                  <a:pt x="75730" y="283210"/>
                </a:lnTo>
                <a:close/>
              </a:path>
              <a:path w="283845" h="308609">
                <a:moveTo>
                  <a:pt x="78179" y="283210"/>
                </a:moveTo>
                <a:lnTo>
                  <a:pt x="75730" y="283210"/>
                </a:lnTo>
                <a:lnTo>
                  <a:pt x="76892" y="284480"/>
                </a:lnTo>
                <a:lnTo>
                  <a:pt x="78355" y="284480"/>
                </a:lnTo>
                <a:lnTo>
                  <a:pt x="78262" y="283332"/>
                </a:lnTo>
                <a:close/>
              </a:path>
              <a:path w="283845" h="308609">
                <a:moveTo>
                  <a:pt x="79714" y="282834"/>
                </a:moveTo>
                <a:lnTo>
                  <a:pt x="79670" y="283210"/>
                </a:lnTo>
                <a:lnTo>
                  <a:pt x="78252" y="283210"/>
                </a:lnTo>
                <a:lnTo>
                  <a:pt x="79033" y="284480"/>
                </a:lnTo>
                <a:lnTo>
                  <a:pt x="79649" y="284480"/>
                </a:lnTo>
                <a:lnTo>
                  <a:pt x="79727" y="283933"/>
                </a:lnTo>
                <a:lnTo>
                  <a:pt x="79714" y="282834"/>
                </a:lnTo>
                <a:close/>
              </a:path>
              <a:path w="283845" h="308609">
                <a:moveTo>
                  <a:pt x="81636" y="281940"/>
                </a:moveTo>
                <a:lnTo>
                  <a:pt x="79816" y="281940"/>
                </a:lnTo>
                <a:lnTo>
                  <a:pt x="79800" y="282085"/>
                </a:lnTo>
                <a:lnTo>
                  <a:pt x="81619" y="283210"/>
                </a:lnTo>
                <a:lnTo>
                  <a:pt x="79649" y="284480"/>
                </a:lnTo>
                <a:lnTo>
                  <a:pt x="81930" y="284480"/>
                </a:lnTo>
                <a:lnTo>
                  <a:pt x="82110" y="283210"/>
                </a:lnTo>
                <a:lnTo>
                  <a:pt x="81881" y="283210"/>
                </a:lnTo>
                <a:lnTo>
                  <a:pt x="81636" y="281940"/>
                </a:lnTo>
                <a:close/>
              </a:path>
              <a:path w="283845" h="308609">
                <a:moveTo>
                  <a:pt x="84204" y="283210"/>
                </a:moveTo>
                <a:lnTo>
                  <a:pt x="82834" y="283210"/>
                </a:lnTo>
                <a:lnTo>
                  <a:pt x="82619" y="284480"/>
                </a:lnTo>
                <a:lnTo>
                  <a:pt x="83939" y="284480"/>
                </a:lnTo>
                <a:lnTo>
                  <a:pt x="84204" y="283210"/>
                </a:lnTo>
                <a:close/>
              </a:path>
              <a:path w="283845" h="308609">
                <a:moveTo>
                  <a:pt x="87645" y="283210"/>
                </a:moveTo>
                <a:lnTo>
                  <a:pt x="86334" y="283210"/>
                </a:lnTo>
                <a:lnTo>
                  <a:pt x="87132" y="284480"/>
                </a:lnTo>
                <a:lnTo>
                  <a:pt x="87800" y="284115"/>
                </a:lnTo>
                <a:lnTo>
                  <a:pt x="87645" y="283210"/>
                </a:lnTo>
                <a:close/>
              </a:path>
              <a:path w="283845" h="308609">
                <a:moveTo>
                  <a:pt x="90796" y="280670"/>
                </a:moveTo>
                <a:lnTo>
                  <a:pt x="85991" y="280670"/>
                </a:lnTo>
                <a:lnTo>
                  <a:pt x="83983" y="283210"/>
                </a:lnTo>
                <a:lnTo>
                  <a:pt x="89460" y="283210"/>
                </a:lnTo>
                <a:lnTo>
                  <a:pt x="90101" y="284480"/>
                </a:lnTo>
                <a:lnTo>
                  <a:pt x="90890" y="283210"/>
                </a:lnTo>
                <a:lnTo>
                  <a:pt x="88623" y="281940"/>
                </a:lnTo>
                <a:lnTo>
                  <a:pt x="90796" y="280670"/>
                </a:lnTo>
                <a:close/>
              </a:path>
              <a:path w="283845" h="308609">
                <a:moveTo>
                  <a:pt x="92093" y="283517"/>
                </a:moveTo>
                <a:lnTo>
                  <a:pt x="93144" y="284480"/>
                </a:lnTo>
                <a:lnTo>
                  <a:pt x="93037" y="283958"/>
                </a:lnTo>
                <a:lnTo>
                  <a:pt x="92093" y="283517"/>
                </a:lnTo>
                <a:close/>
              </a:path>
              <a:path w="283845" h="308609">
                <a:moveTo>
                  <a:pt x="93037" y="283958"/>
                </a:moveTo>
                <a:lnTo>
                  <a:pt x="93144" y="284480"/>
                </a:lnTo>
                <a:lnTo>
                  <a:pt x="94156" y="284480"/>
                </a:lnTo>
                <a:lnTo>
                  <a:pt x="93037" y="283958"/>
                </a:lnTo>
                <a:close/>
              </a:path>
              <a:path w="283845" h="308609">
                <a:moveTo>
                  <a:pt x="94731" y="281940"/>
                </a:moveTo>
                <a:lnTo>
                  <a:pt x="94156" y="284480"/>
                </a:lnTo>
                <a:lnTo>
                  <a:pt x="96127" y="284480"/>
                </a:lnTo>
                <a:lnTo>
                  <a:pt x="94731" y="281940"/>
                </a:lnTo>
                <a:close/>
              </a:path>
              <a:path w="283845" h="308609">
                <a:moveTo>
                  <a:pt x="79025" y="281940"/>
                </a:moveTo>
                <a:lnTo>
                  <a:pt x="73857" y="281940"/>
                </a:lnTo>
                <a:lnTo>
                  <a:pt x="75799" y="284254"/>
                </a:lnTo>
                <a:lnTo>
                  <a:pt x="75730" y="283210"/>
                </a:lnTo>
                <a:lnTo>
                  <a:pt x="77464" y="283210"/>
                </a:lnTo>
                <a:lnTo>
                  <a:pt x="79025" y="281940"/>
                </a:lnTo>
                <a:close/>
              </a:path>
              <a:path w="283845" h="308609">
                <a:moveTo>
                  <a:pt x="87645" y="283210"/>
                </a:moveTo>
                <a:lnTo>
                  <a:pt x="87800" y="284115"/>
                </a:lnTo>
                <a:lnTo>
                  <a:pt x="88133" y="283933"/>
                </a:lnTo>
                <a:lnTo>
                  <a:pt x="87645" y="283210"/>
                </a:lnTo>
                <a:close/>
              </a:path>
              <a:path w="283845" h="308609">
                <a:moveTo>
                  <a:pt x="104425" y="273050"/>
                </a:moveTo>
                <a:lnTo>
                  <a:pt x="52198" y="273050"/>
                </a:lnTo>
                <a:lnTo>
                  <a:pt x="50206" y="274320"/>
                </a:lnTo>
                <a:lnTo>
                  <a:pt x="84745" y="274320"/>
                </a:lnTo>
                <a:lnTo>
                  <a:pt x="84775" y="275590"/>
                </a:lnTo>
                <a:lnTo>
                  <a:pt x="83741" y="276860"/>
                </a:lnTo>
                <a:lnTo>
                  <a:pt x="84024" y="278130"/>
                </a:lnTo>
                <a:lnTo>
                  <a:pt x="86592" y="278130"/>
                </a:lnTo>
                <a:lnTo>
                  <a:pt x="86664" y="280670"/>
                </a:lnTo>
                <a:lnTo>
                  <a:pt x="90796" y="280670"/>
                </a:lnTo>
                <a:lnTo>
                  <a:pt x="91142" y="281940"/>
                </a:lnTo>
                <a:lnTo>
                  <a:pt x="91757" y="283210"/>
                </a:lnTo>
                <a:lnTo>
                  <a:pt x="92093" y="283517"/>
                </a:lnTo>
                <a:lnTo>
                  <a:pt x="93037" y="283958"/>
                </a:lnTo>
                <a:lnTo>
                  <a:pt x="92884" y="283210"/>
                </a:lnTo>
                <a:lnTo>
                  <a:pt x="92558" y="283210"/>
                </a:lnTo>
                <a:lnTo>
                  <a:pt x="91802" y="282085"/>
                </a:lnTo>
                <a:lnTo>
                  <a:pt x="91759" y="281862"/>
                </a:lnTo>
                <a:lnTo>
                  <a:pt x="94357" y="278130"/>
                </a:lnTo>
                <a:lnTo>
                  <a:pt x="100263" y="276860"/>
                </a:lnTo>
                <a:lnTo>
                  <a:pt x="104425" y="273050"/>
                </a:lnTo>
                <a:close/>
              </a:path>
              <a:path w="283845" h="308609">
                <a:moveTo>
                  <a:pt x="89460" y="283210"/>
                </a:moveTo>
                <a:lnTo>
                  <a:pt x="87645" y="283210"/>
                </a:lnTo>
                <a:lnTo>
                  <a:pt x="88133" y="283933"/>
                </a:lnTo>
                <a:lnTo>
                  <a:pt x="89460" y="283210"/>
                </a:lnTo>
                <a:close/>
              </a:path>
              <a:path w="283845" h="308609">
                <a:moveTo>
                  <a:pt x="78252" y="283210"/>
                </a:moveTo>
                <a:close/>
              </a:path>
              <a:path w="283845" h="308609">
                <a:moveTo>
                  <a:pt x="79173" y="282230"/>
                </a:moveTo>
                <a:lnTo>
                  <a:pt x="78303" y="283210"/>
                </a:lnTo>
                <a:lnTo>
                  <a:pt x="79670" y="283210"/>
                </a:lnTo>
                <a:lnTo>
                  <a:pt x="79173" y="282230"/>
                </a:lnTo>
                <a:close/>
              </a:path>
              <a:path w="283845" h="308609">
                <a:moveTo>
                  <a:pt x="79432" y="281940"/>
                </a:moveTo>
                <a:lnTo>
                  <a:pt x="79303" y="282085"/>
                </a:lnTo>
                <a:lnTo>
                  <a:pt x="79273" y="282427"/>
                </a:lnTo>
                <a:lnTo>
                  <a:pt x="79670" y="283210"/>
                </a:lnTo>
                <a:lnTo>
                  <a:pt x="79714" y="282834"/>
                </a:lnTo>
                <a:lnTo>
                  <a:pt x="79432" y="281940"/>
                </a:lnTo>
                <a:close/>
              </a:path>
              <a:path w="283845" h="308609">
                <a:moveTo>
                  <a:pt x="82911" y="281940"/>
                </a:moveTo>
                <a:lnTo>
                  <a:pt x="82090" y="281940"/>
                </a:lnTo>
                <a:lnTo>
                  <a:pt x="82180" y="283210"/>
                </a:lnTo>
                <a:lnTo>
                  <a:pt x="83983" y="283210"/>
                </a:lnTo>
                <a:lnTo>
                  <a:pt x="82911" y="281940"/>
                </a:lnTo>
                <a:close/>
              </a:path>
              <a:path w="283845" h="308609">
                <a:moveTo>
                  <a:pt x="92724" y="282427"/>
                </a:moveTo>
                <a:lnTo>
                  <a:pt x="92558" y="283210"/>
                </a:lnTo>
                <a:lnTo>
                  <a:pt x="92884" y="283210"/>
                </a:lnTo>
                <a:lnTo>
                  <a:pt x="92724" y="282427"/>
                </a:lnTo>
                <a:close/>
              </a:path>
              <a:path w="283845" h="308609">
                <a:moveTo>
                  <a:pt x="102560" y="279400"/>
                </a:moveTo>
                <a:lnTo>
                  <a:pt x="101615" y="280670"/>
                </a:lnTo>
                <a:lnTo>
                  <a:pt x="104102" y="281862"/>
                </a:lnTo>
                <a:lnTo>
                  <a:pt x="104139" y="282085"/>
                </a:lnTo>
                <a:lnTo>
                  <a:pt x="103179" y="283210"/>
                </a:lnTo>
                <a:lnTo>
                  <a:pt x="109636" y="281940"/>
                </a:lnTo>
                <a:lnTo>
                  <a:pt x="105056" y="281940"/>
                </a:lnTo>
                <a:lnTo>
                  <a:pt x="102560" y="279400"/>
                </a:lnTo>
                <a:close/>
              </a:path>
              <a:path w="283845" h="308609">
                <a:moveTo>
                  <a:pt x="79565" y="281940"/>
                </a:moveTo>
                <a:lnTo>
                  <a:pt x="79432" y="281940"/>
                </a:lnTo>
                <a:lnTo>
                  <a:pt x="79714" y="282834"/>
                </a:lnTo>
                <a:lnTo>
                  <a:pt x="79800" y="282085"/>
                </a:lnTo>
                <a:lnTo>
                  <a:pt x="79565" y="281940"/>
                </a:lnTo>
                <a:close/>
              </a:path>
              <a:path w="283845" h="308609">
                <a:moveTo>
                  <a:pt x="92828" y="281940"/>
                </a:moveTo>
                <a:lnTo>
                  <a:pt x="92624" y="281940"/>
                </a:lnTo>
                <a:lnTo>
                  <a:pt x="92724" y="282427"/>
                </a:lnTo>
                <a:lnTo>
                  <a:pt x="92828" y="281940"/>
                </a:lnTo>
                <a:close/>
              </a:path>
              <a:path w="283845" h="308609">
                <a:moveTo>
                  <a:pt x="79432" y="281940"/>
                </a:moveTo>
                <a:lnTo>
                  <a:pt x="79025" y="281940"/>
                </a:lnTo>
                <a:lnTo>
                  <a:pt x="79173" y="282230"/>
                </a:lnTo>
                <a:lnTo>
                  <a:pt x="79432" y="281940"/>
                </a:lnTo>
                <a:close/>
              </a:path>
              <a:path w="283845" h="308609">
                <a:moveTo>
                  <a:pt x="84952" y="279400"/>
                </a:moveTo>
                <a:lnTo>
                  <a:pt x="79848" y="279400"/>
                </a:lnTo>
                <a:lnTo>
                  <a:pt x="77866" y="281940"/>
                </a:lnTo>
                <a:lnTo>
                  <a:pt x="79565" y="281940"/>
                </a:lnTo>
                <a:lnTo>
                  <a:pt x="79800" y="282085"/>
                </a:lnTo>
                <a:lnTo>
                  <a:pt x="79963" y="280670"/>
                </a:lnTo>
                <a:lnTo>
                  <a:pt x="84141" y="280670"/>
                </a:lnTo>
                <a:lnTo>
                  <a:pt x="84952" y="279400"/>
                </a:lnTo>
                <a:close/>
              </a:path>
              <a:path w="283845" h="308609">
                <a:moveTo>
                  <a:pt x="73792" y="281862"/>
                </a:moveTo>
                <a:close/>
              </a:path>
              <a:path w="283845" h="308609">
                <a:moveTo>
                  <a:pt x="84141" y="280670"/>
                </a:moveTo>
                <a:lnTo>
                  <a:pt x="81360" y="280670"/>
                </a:lnTo>
                <a:lnTo>
                  <a:pt x="81236" y="281940"/>
                </a:lnTo>
                <a:lnTo>
                  <a:pt x="83962" y="281940"/>
                </a:lnTo>
                <a:lnTo>
                  <a:pt x="84141" y="280670"/>
                </a:lnTo>
                <a:close/>
              </a:path>
              <a:path w="283845" h="308609">
                <a:moveTo>
                  <a:pt x="93097" y="280670"/>
                </a:moveTo>
                <a:lnTo>
                  <a:pt x="92828" y="281940"/>
                </a:lnTo>
                <a:lnTo>
                  <a:pt x="93456" y="281940"/>
                </a:lnTo>
                <a:lnTo>
                  <a:pt x="93097" y="280670"/>
                </a:lnTo>
                <a:close/>
              </a:path>
              <a:path w="283845" h="308609">
                <a:moveTo>
                  <a:pt x="106711" y="274320"/>
                </a:moveTo>
                <a:lnTo>
                  <a:pt x="105056" y="281940"/>
                </a:lnTo>
                <a:lnTo>
                  <a:pt x="109636" y="281940"/>
                </a:lnTo>
                <a:lnTo>
                  <a:pt x="111645" y="278130"/>
                </a:lnTo>
                <a:lnTo>
                  <a:pt x="109209" y="278130"/>
                </a:lnTo>
                <a:lnTo>
                  <a:pt x="106711" y="274320"/>
                </a:lnTo>
                <a:close/>
              </a:path>
              <a:path w="283845" h="308609">
                <a:moveTo>
                  <a:pt x="74030" y="279400"/>
                </a:moveTo>
                <a:lnTo>
                  <a:pt x="71727" y="279400"/>
                </a:lnTo>
                <a:lnTo>
                  <a:pt x="73792" y="281862"/>
                </a:lnTo>
                <a:lnTo>
                  <a:pt x="75192" y="280670"/>
                </a:lnTo>
                <a:lnTo>
                  <a:pt x="74023" y="280670"/>
                </a:lnTo>
                <a:lnTo>
                  <a:pt x="74030" y="279400"/>
                </a:lnTo>
                <a:close/>
              </a:path>
              <a:path w="283845" h="308609">
                <a:moveTo>
                  <a:pt x="76683" y="279400"/>
                </a:moveTo>
                <a:lnTo>
                  <a:pt x="74023" y="280670"/>
                </a:lnTo>
                <a:lnTo>
                  <a:pt x="75192" y="280670"/>
                </a:lnTo>
                <a:lnTo>
                  <a:pt x="76683" y="279400"/>
                </a:lnTo>
                <a:close/>
              </a:path>
              <a:path w="283845" h="308609">
                <a:moveTo>
                  <a:pt x="84978" y="279431"/>
                </a:moveTo>
                <a:lnTo>
                  <a:pt x="85598" y="280670"/>
                </a:lnTo>
                <a:lnTo>
                  <a:pt x="85991" y="280670"/>
                </a:lnTo>
                <a:lnTo>
                  <a:pt x="84978" y="279431"/>
                </a:lnTo>
                <a:close/>
              </a:path>
              <a:path w="283845" h="308609">
                <a:moveTo>
                  <a:pt x="84963" y="279400"/>
                </a:moveTo>
                <a:close/>
              </a:path>
              <a:path w="283845" h="308609">
                <a:moveTo>
                  <a:pt x="52923" y="279286"/>
                </a:moveTo>
                <a:lnTo>
                  <a:pt x="51850" y="279400"/>
                </a:lnTo>
                <a:lnTo>
                  <a:pt x="52415" y="279400"/>
                </a:lnTo>
                <a:lnTo>
                  <a:pt x="52923" y="279286"/>
                </a:lnTo>
                <a:close/>
              </a:path>
              <a:path w="283845" h="308609">
                <a:moveTo>
                  <a:pt x="76443" y="278186"/>
                </a:moveTo>
                <a:lnTo>
                  <a:pt x="76760" y="279400"/>
                </a:lnTo>
                <a:lnTo>
                  <a:pt x="77776" y="279400"/>
                </a:lnTo>
                <a:lnTo>
                  <a:pt x="76443" y="278186"/>
                </a:lnTo>
                <a:close/>
              </a:path>
              <a:path w="283845" h="308609">
                <a:moveTo>
                  <a:pt x="82713" y="276860"/>
                </a:moveTo>
                <a:lnTo>
                  <a:pt x="81003" y="276860"/>
                </a:lnTo>
                <a:lnTo>
                  <a:pt x="81078" y="278130"/>
                </a:lnTo>
                <a:lnTo>
                  <a:pt x="79415" y="278130"/>
                </a:lnTo>
                <a:lnTo>
                  <a:pt x="81183" y="279400"/>
                </a:lnTo>
                <a:lnTo>
                  <a:pt x="83460" y="278130"/>
                </a:lnTo>
                <a:lnTo>
                  <a:pt x="82713" y="276860"/>
                </a:lnTo>
                <a:close/>
              </a:path>
              <a:path w="283845" h="308609">
                <a:moveTo>
                  <a:pt x="86056" y="278130"/>
                </a:moveTo>
                <a:lnTo>
                  <a:pt x="84060" y="278130"/>
                </a:lnTo>
                <a:lnTo>
                  <a:pt x="81573" y="279400"/>
                </a:lnTo>
                <a:lnTo>
                  <a:pt x="84917" y="279400"/>
                </a:lnTo>
                <a:lnTo>
                  <a:pt x="86056" y="278130"/>
                </a:lnTo>
                <a:close/>
              </a:path>
              <a:path w="283845" h="308609">
                <a:moveTo>
                  <a:pt x="86592" y="278130"/>
                </a:moveTo>
                <a:lnTo>
                  <a:pt x="86056" y="278130"/>
                </a:lnTo>
                <a:lnTo>
                  <a:pt x="85784" y="279400"/>
                </a:lnTo>
                <a:lnTo>
                  <a:pt x="86592" y="278130"/>
                </a:lnTo>
                <a:close/>
              </a:path>
              <a:path w="283845" h="308609">
                <a:moveTo>
                  <a:pt x="74987" y="276860"/>
                </a:moveTo>
                <a:lnTo>
                  <a:pt x="63773" y="276860"/>
                </a:lnTo>
                <a:lnTo>
                  <a:pt x="52923" y="279286"/>
                </a:lnTo>
                <a:lnTo>
                  <a:pt x="63845" y="278130"/>
                </a:lnTo>
                <a:lnTo>
                  <a:pt x="76381" y="278130"/>
                </a:lnTo>
                <a:lnTo>
                  <a:pt x="74987" y="276860"/>
                </a:lnTo>
                <a:close/>
              </a:path>
              <a:path w="283845" h="308609">
                <a:moveTo>
                  <a:pt x="81612" y="274320"/>
                </a:moveTo>
                <a:lnTo>
                  <a:pt x="55653" y="274320"/>
                </a:lnTo>
                <a:lnTo>
                  <a:pt x="55639" y="275590"/>
                </a:lnTo>
                <a:lnTo>
                  <a:pt x="55844" y="276860"/>
                </a:lnTo>
                <a:lnTo>
                  <a:pt x="56634" y="278130"/>
                </a:lnTo>
                <a:lnTo>
                  <a:pt x="59122" y="276860"/>
                </a:lnTo>
                <a:lnTo>
                  <a:pt x="80370" y="276860"/>
                </a:lnTo>
                <a:lnTo>
                  <a:pt x="79748" y="275590"/>
                </a:lnTo>
                <a:lnTo>
                  <a:pt x="82278" y="275590"/>
                </a:lnTo>
                <a:lnTo>
                  <a:pt x="81612" y="274320"/>
                </a:lnTo>
                <a:close/>
              </a:path>
              <a:path w="283845" h="308609">
                <a:moveTo>
                  <a:pt x="80370" y="276860"/>
                </a:moveTo>
                <a:lnTo>
                  <a:pt x="74987" y="276860"/>
                </a:lnTo>
                <a:lnTo>
                  <a:pt x="80991" y="278130"/>
                </a:lnTo>
                <a:lnTo>
                  <a:pt x="80370" y="276860"/>
                </a:lnTo>
                <a:close/>
              </a:path>
              <a:path w="283845" h="308609">
                <a:moveTo>
                  <a:pt x="116259" y="271780"/>
                </a:moveTo>
                <a:lnTo>
                  <a:pt x="113226" y="271780"/>
                </a:lnTo>
                <a:lnTo>
                  <a:pt x="113268" y="273050"/>
                </a:lnTo>
                <a:lnTo>
                  <a:pt x="113675" y="273050"/>
                </a:lnTo>
                <a:lnTo>
                  <a:pt x="112793" y="274320"/>
                </a:lnTo>
                <a:lnTo>
                  <a:pt x="109523" y="274320"/>
                </a:lnTo>
                <a:lnTo>
                  <a:pt x="109600" y="276860"/>
                </a:lnTo>
                <a:lnTo>
                  <a:pt x="110385" y="276860"/>
                </a:lnTo>
                <a:lnTo>
                  <a:pt x="109209" y="278130"/>
                </a:lnTo>
                <a:lnTo>
                  <a:pt x="111645" y="278130"/>
                </a:lnTo>
                <a:lnTo>
                  <a:pt x="116752" y="275590"/>
                </a:lnTo>
                <a:lnTo>
                  <a:pt x="115575" y="275590"/>
                </a:lnTo>
                <a:lnTo>
                  <a:pt x="115022" y="274320"/>
                </a:lnTo>
                <a:lnTo>
                  <a:pt x="115483" y="273050"/>
                </a:lnTo>
                <a:lnTo>
                  <a:pt x="116259" y="271780"/>
                </a:lnTo>
                <a:close/>
              </a:path>
              <a:path w="283845" h="308609">
                <a:moveTo>
                  <a:pt x="83470" y="275590"/>
                </a:moveTo>
                <a:lnTo>
                  <a:pt x="82817" y="275590"/>
                </a:lnTo>
                <a:lnTo>
                  <a:pt x="81475" y="276860"/>
                </a:lnTo>
                <a:lnTo>
                  <a:pt x="83741" y="276860"/>
                </a:lnTo>
                <a:lnTo>
                  <a:pt x="83470" y="275590"/>
                </a:lnTo>
                <a:close/>
              </a:path>
              <a:path w="283845" h="308609">
                <a:moveTo>
                  <a:pt x="50206" y="274320"/>
                </a:moveTo>
                <a:lnTo>
                  <a:pt x="49575" y="274320"/>
                </a:lnTo>
                <a:lnTo>
                  <a:pt x="47149" y="275090"/>
                </a:lnTo>
                <a:lnTo>
                  <a:pt x="48214" y="275590"/>
                </a:lnTo>
                <a:lnTo>
                  <a:pt x="50206" y="274320"/>
                </a:lnTo>
                <a:close/>
              </a:path>
              <a:path w="283845" h="308609">
                <a:moveTo>
                  <a:pt x="116561" y="274320"/>
                </a:moveTo>
                <a:lnTo>
                  <a:pt x="115575" y="275590"/>
                </a:lnTo>
                <a:lnTo>
                  <a:pt x="116752" y="275590"/>
                </a:lnTo>
                <a:lnTo>
                  <a:pt x="116561" y="274320"/>
                </a:lnTo>
                <a:close/>
              </a:path>
              <a:path w="283845" h="308609">
                <a:moveTo>
                  <a:pt x="33649" y="273204"/>
                </a:moveTo>
                <a:lnTo>
                  <a:pt x="33538" y="274320"/>
                </a:lnTo>
                <a:lnTo>
                  <a:pt x="33773" y="274320"/>
                </a:lnTo>
                <a:lnTo>
                  <a:pt x="33649" y="273204"/>
                </a:lnTo>
                <a:close/>
              </a:path>
              <a:path w="283845" h="308609">
                <a:moveTo>
                  <a:pt x="48953" y="261620"/>
                </a:moveTo>
                <a:lnTo>
                  <a:pt x="47936" y="261620"/>
                </a:lnTo>
                <a:lnTo>
                  <a:pt x="48754" y="266700"/>
                </a:lnTo>
                <a:lnTo>
                  <a:pt x="47280" y="270510"/>
                </a:lnTo>
                <a:lnTo>
                  <a:pt x="47638" y="274320"/>
                </a:lnTo>
                <a:lnTo>
                  <a:pt x="49894" y="267970"/>
                </a:lnTo>
                <a:lnTo>
                  <a:pt x="48953" y="261620"/>
                </a:lnTo>
                <a:close/>
              </a:path>
              <a:path w="283845" h="308609">
                <a:moveTo>
                  <a:pt x="84859" y="257810"/>
                </a:moveTo>
                <a:lnTo>
                  <a:pt x="52839" y="257810"/>
                </a:lnTo>
                <a:lnTo>
                  <a:pt x="54537" y="262890"/>
                </a:lnTo>
                <a:lnTo>
                  <a:pt x="54556" y="267970"/>
                </a:lnTo>
                <a:lnTo>
                  <a:pt x="55158" y="273050"/>
                </a:lnTo>
                <a:lnTo>
                  <a:pt x="105717" y="273050"/>
                </a:lnTo>
                <a:lnTo>
                  <a:pt x="105335" y="274320"/>
                </a:lnTo>
                <a:lnTo>
                  <a:pt x="106188" y="274320"/>
                </a:lnTo>
                <a:lnTo>
                  <a:pt x="107091" y="273050"/>
                </a:lnTo>
                <a:lnTo>
                  <a:pt x="109263" y="271780"/>
                </a:lnTo>
                <a:lnTo>
                  <a:pt x="116259" y="271780"/>
                </a:lnTo>
                <a:lnTo>
                  <a:pt x="118229" y="270510"/>
                </a:lnTo>
                <a:lnTo>
                  <a:pt x="126239" y="270510"/>
                </a:lnTo>
                <a:lnTo>
                  <a:pt x="127323" y="267970"/>
                </a:lnTo>
                <a:lnTo>
                  <a:pt x="85270" y="267970"/>
                </a:lnTo>
                <a:lnTo>
                  <a:pt x="85189" y="265430"/>
                </a:lnTo>
                <a:lnTo>
                  <a:pt x="85080" y="264160"/>
                </a:lnTo>
                <a:lnTo>
                  <a:pt x="84859" y="257810"/>
                </a:lnTo>
                <a:close/>
              </a:path>
              <a:path w="283845" h="308609">
                <a:moveTo>
                  <a:pt x="33917" y="270510"/>
                </a:moveTo>
                <a:lnTo>
                  <a:pt x="33215" y="271780"/>
                </a:lnTo>
                <a:lnTo>
                  <a:pt x="33632" y="273050"/>
                </a:lnTo>
                <a:lnTo>
                  <a:pt x="33649" y="273204"/>
                </a:lnTo>
                <a:lnTo>
                  <a:pt x="33917" y="270510"/>
                </a:lnTo>
                <a:close/>
              </a:path>
              <a:path w="283845" h="308609">
                <a:moveTo>
                  <a:pt x="126239" y="270510"/>
                </a:moveTo>
                <a:lnTo>
                  <a:pt x="119070" y="270510"/>
                </a:lnTo>
                <a:lnTo>
                  <a:pt x="117612" y="273050"/>
                </a:lnTo>
                <a:lnTo>
                  <a:pt x="125154" y="273050"/>
                </a:lnTo>
                <a:lnTo>
                  <a:pt x="126239" y="270510"/>
                </a:lnTo>
                <a:close/>
              </a:path>
              <a:path w="283845" h="308609">
                <a:moveTo>
                  <a:pt x="86052" y="266700"/>
                </a:moveTo>
                <a:lnTo>
                  <a:pt x="85270" y="267970"/>
                </a:lnTo>
                <a:lnTo>
                  <a:pt x="87491" y="267970"/>
                </a:lnTo>
                <a:lnTo>
                  <a:pt x="86052" y="266700"/>
                </a:lnTo>
                <a:close/>
              </a:path>
              <a:path w="283845" h="308609">
                <a:moveTo>
                  <a:pt x="88987" y="265430"/>
                </a:moveTo>
                <a:lnTo>
                  <a:pt x="87236" y="265430"/>
                </a:lnTo>
                <a:lnTo>
                  <a:pt x="87491" y="267970"/>
                </a:lnTo>
                <a:lnTo>
                  <a:pt x="127323" y="267970"/>
                </a:lnTo>
                <a:lnTo>
                  <a:pt x="133620" y="266700"/>
                </a:lnTo>
                <a:lnTo>
                  <a:pt x="88919" y="266700"/>
                </a:lnTo>
                <a:lnTo>
                  <a:pt x="88987" y="265430"/>
                </a:lnTo>
                <a:close/>
              </a:path>
              <a:path w="283845" h="308609">
                <a:moveTo>
                  <a:pt x="84815" y="248920"/>
                </a:moveTo>
                <a:lnTo>
                  <a:pt x="31908" y="248920"/>
                </a:lnTo>
                <a:lnTo>
                  <a:pt x="31876" y="251460"/>
                </a:lnTo>
                <a:lnTo>
                  <a:pt x="34207" y="256540"/>
                </a:lnTo>
                <a:lnTo>
                  <a:pt x="31862" y="262237"/>
                </a:lnTo>
                <a:lnTo>
                  <a:pt x="31913" y="263442"/>
                </a:lnTo>
                <a:lnTo>
                  <a:pt x="33802" y="266700"/>
                </a:lnTo>
                <a:lnTo>
                  <a:pt x="33561" y="265430"/>
                </a:lnTo>
                <a:lnTo>
                  <a:pt x="44662" y="265430"/>
                </a:lnTo>
                <a:lnTo>
                  <a:pt x="44834" y="264805"/>
                </a:lnTo>
                <a:lnTo>
                  <a:pt x="44293" y="264160"/>
                </a:lnTo>
                <a:lnTo>
                  <a:pt x="44762" y="263105"/>
                </a:lnTo>
                <a:lnTo>
                  <a:pt x="43510" y="257810"/>
                </a:lnTo>
                <a:lnTo>
                  <a:pt x="45827" y="252730"/>
                </a:lnTo>
                <a:lnTo>
                  <a:pt x="50126" y="252730"/>
                </a:lnTo>
                <a:lnTo>
                  <a:pt x="50436" y="251460"/>
                </a:lnTo>
                <a:lnTo>
                  <a:pt x="84638" y="251460"/>
                </a:lnTo>
                <a:lnTo>
                  <a:pt x="84619" y="250048"/>
                </a:lnTo>
                <a:lnTo>
                  <a:pt x="84815" y="248920"/>
                </a:lnTo>
                <a:close/>
              </a:path>
              <a:path w="283845" h="308609">
                <a:moveTo>
                  <a:pt x="50126" y="252730"/>
                </a:moveTo>
                <a:lnTo>
                  <a:pt x="45827" y="252730"/>
                </a:lnTo>
                <a:lnTo>
                  <a:pt x="47114" y="257810"/>
                </a:lnTo>
                <a:lnTo>
                  <a:pt x="44857" y="262890"/>
                </a:lnTo>
                <a:lnTo>
                  <a:pt x="44841" y="263442"/>
                </a:lnTo>
                <a:lnTo>
                  <a:pt x="45011" y="264160"/>
                </a:lnTo>
                <a:lnTo>
                  <a:pt x="44834" y="264805"/>
                </a:lnTo>
                <a:lnTo>
                  <a:pt x="46419" y="266700"/>
                </a:lnTo>
                <a:lnTo>
                  <a:pt x="47348" y="265430"/>
                </a:lnTo>
                <a:lnTo>
                  <a:pt x="46372" y="262890"/>
                </a:lnTo>
                <a:lnTo>
                  <a:pt x="47936" y="261620"/>
                </a:lnTo>
                <a:lnTo>
                  <a:pt x="48953" y="261620"/>
                </a:lnTo>
                <a:lnTo>
                  <a:pt x="48577" y="259080"/>
                </a:lnTo>
                <a:lnTo>
                  <a:pt x="50126" y="252730"/>
                </a:lnTo>
                <a:close/>
              </a:path>
              <a:path w="283845" h="308609">
                <a:moveTo>
                  <a:pt x="86330" y="266127"/>
                </a:moveTo>
                <a:lnTo>
                  <a:pt x="86215" y="266700"/>
                </a:lnTo>
                <a:lnTo>
                  <a:pt x="86909" y="266700"/>
                </a:lnTo>
                <a:lnTo>
                  <a:pt x="86330" y="266127"/>
                </a:lnTo>
                <a:close/>
              </a:path>
              <a:path w="283845" h="308609">
                <a:moveTo>
                  <a:pt x="138749" y="260350"/>
                </a:moveTo>
                <a:lnTo>
                  <a:pt x="95509" y="260350"/>
                </a:lnTo>
                <a:lnTo>
                  <a:pt x="93786" y="261620"/>
                </a:lnTo>
                <a:lnTo>
                  <a:pt x="96513" y="262890"/>
                </a:lnTo>
                <a:lnTo>
                  <a:pt x="94814" y="264160"/>
                </a:lnTo>
                <a:lnTo>
                  <a:pt x="90305" y="264160"/>
                </a:lnTo>
                <a:lnTo>
                  <a:pt x="90622" y="265430"/>
                </a:lnTo>
                <a:lnTo>
                  <a:pt x="88919" y="266700"/>
                </a:lnTo>
                <a:lnTo>
                  <a:pt x="133620" y="266700"/>
                </a:lnTo>
                <a:lnTo>
                  <a:pt x="135025" y="265430"/>
                </a:lnTo>
                <a:lnTo>
                  <a:pt x="133813" y="262890"/>
                </a:lnTo>
                <a:lnTo>
                  <a:pt x="140216" y="262890"/>
                </a:lnTo>
                <a:lnTo>
                  <a:pt x="138752" y="261620"/>
                </a:lnTo>
                <a:lnTo>
                  <a:pt x="138749" y="260350"/>
                </a:lnTo>
                <a:close/>
              </a:path>
              <a:path w="283845" h="308609">
                <a:moveTo>
                  <a:pt x="86470" y="265430"/>
                </a:moveTo>
                <a:lnTo>
                  <a:pt x="85623" y="265430"/>
                </a:lnTo>
                <a:lnTo>
                  <a:pt x="86330" y="266127"/>
                </a:lnTo>
                <a:lnTo>
                  <a:pt x="86470" y="265430"/>
                </a:lnTo>
                <a:close/>
              </a:path>
              <a:path w="283845" h="308609">
                <a:moveTo>
                  <a:pt x="84638" y="251460"/>
                </a:moveTo>
                <a:lnTo>
                  <a:pt x="50436" y="251460"/>
                </a:lnTo>
                <a:lnTo>
                  <a:pt x="50694" y="256540"/>
                </a:lnTo>
                <a:lnTo>
                  <a:pt x="49697" y="261620"/>
                </a:lnTo>
                <a:lnTo>
                  <a:pt x="50535" y="265430"/>
                </a:lnTo>
                <a:lnTo>
                  <a:pt x="53102" y="264160"/>
                </a:lnTo>
                <a:lnTo>
                  <a:pt x="52997" y="262890"/>
                </a:lnTo>
                <a:lnTo>
                  <a:pt x="52875" y="260350"/>
                </a:lnTo>
                <a:lnTo>
                  <a:pt x="52839" y="257810"/>
                </a:lnTo>
                <a:lnTo>
                  <a:pt x="84859" y="257810"/>
                </a:lnTo>
                <a:lnTo>
                  <a:pt x="84638" y="251460"/>
                </a:lnTo>
                <a:close/>
              </a:path>
              <a:path w="283845" h="308609">
                <a:moveTo>
                  <a:pt x="88521" y="262890"/>
                </a:moveTo>
                <a:lnTo>
                  <a:pt x="87002" y="262890"/>
                </a:lnTo>
                <a:lnTo>
                  <a:pt x="85189" y="265430"/>
                </a:lnTo>
                <a:lnTo>
                  <a:pt x="85623" y="265430"/>
                </a:lnTo>
                <a:lnTo>
                  <a:pt x="88521" y="262890"/>
                </a:lnTo>
                <a:close/>
              </a:path>
              <a:path w="283845" h="308609">
                <a:moveTo>
                  <a:pt x="90305" y="264160"/>
                </a:moveTo>
                <a:lnTo>
                  <a:pt x="88037" y="264160"/>
                </a:lnTo>
                <a:lnTo>
                  <a:pt x="88788" y="265430"/>
                </a:lnTo>
                <a:lnTo>
                  <a:pt x="90305" y="264160"/>
                </a:lnTo>
                <a:close/>
              </a:path>
              <a:path w="283845" h="308609">
                <a:moveTo>
                  <a:pt x="138325" y="262890"/>
                </a:moveTo>
                <a:lnTo>
                  <a:pt x="136409" y="262890"/>
                </a:lnTo>
                <a:lnTo>
                  <a:pt x="136596" y="265430"/>
                </a:lnTo>
                <a:lnTo>
                  <a:pt x="138325" y="262890"/>
                </a:lnTo>
                <a:close/>
              </a:path>
              <a:path w="283845" h="308609">
                <a:moveTo>
                  <a:pt x="44762" y="263105"/>
                </a:moveTo>
                <a:lnTo>
                  <a:pt x="44293" y="264160"/>
                </a:lnTo>
                <a:lnTo>
                  <a:pt x="44834" y="264805"/>
                </a:lnTo>
                <a:lnTo>
                  <a:pt x="45011" y="264160"/>
                </a:lnTo>
                <a:lnTo>
                  <a:pt x="44762" y="263105"/>
                </a:lnTo>
                <a:close/>
              </a:path>
              <a:path w="283845" h="308609">
                <a:moveTo>
                  <a:pt x="158211" y="238760"/>
                </a:moveTo>
                <a:lnTo>
                  <a:pt x="86580" y="238760"/>
                </a:lnTo>
                <a:lnTo>
                  <a:pt x="87388" y="247229"/>
                </a:lnTo>
                <a:lnTo>
                  <a:pt x="87456" y="247759"/>
                </a:lnTo>
                <a:lnTo>
                  <a:pt x="90026" y="257810"/>
                </a:lnTo>
                <a:lnTo>
                  <a:pt x="90550" y="264160"/>
                </a:lnTo>
                <a:lnTo>
                  <a:pt x="91391" y="264160"/>
                </a:lnTo>
                <a:lnTo>
                  <a:pt x="91753" y="261620"/>
                </a:lnTo>
                <a:lnTo>
                  <a:pt x="93628" y="261620"/>
                </a:lnTo>
                <a:lnTo>
                  <a:pt x="95013" y="260350"/>
                </a:lnTo>
                <a:lnTo>
                  <a:pt x="138749" y="260350"/>
                </a:lnTo>
                <a:lnTo>
                  <a:pt x="138742" y="257810"/>
                </a:lnTo>
                <a:lnTo>
                  <a:pt x="143439" y="257810"/>
                </a:lnTo>
                <a:lnTo>
                  <a:pt x="143490" y="256540"/>
                </a:lnTo>
                <a:lnTo>
                  <a:pt x="145793" y="255270"/>
                </a:lnTo>
                <a:lnTo>
                  <a:pt x="150815" y="255270"/>
                </a:lnTo>
                <a:lnTo>
                  <a:pt x="152467" y="252730"/>
                </a:lnTo>
                <a:lnTo>
                  <a:pt x="156330" y="252730"/>
                </a:lnTo>
                <a:lnTo>
                  <a:pt x="156140" y="251460"/>
                </a:lnTo>
                <a:lnTo>
                  <a:pt x="105620" y="251460"/>
                </a:lnTo>
                <a:lnTo>
                  <a:pt x="105271" y="250190"/>
                </a:lnTo>
                <a:lnTo>
                  <a:pt x="95497" y="250190"/>
                </a:lnTo>
                <a:lnTo>
                  <a:pt x="95354" y="247650"/>
                </a:lnTo>
                <a:lnTo>
                  <a:pt x="93294" y="247650"/>
                </a:lnTo>
                <a:lnTo>
                  <a:pt x="93305" y="246380"/>
                </a:lnTo>
                <a:lnTo>
                  <a:pt x="92869" y="245188"/>
                </a:lnTo>
                <a:lnTo>
                  <a:pt x="92680" y="244671"/>
                </a:lnTo>
                <a:lnTo>
                  <a:pt x="91911" y="242570"/>
                </a:lnTo>
                <a:lnTo>
                  <a:pt x="103968" y="242570"/>
                </a:lnTo>
                <a:lnTo>
                  <a:pt x="104625" y="241300"/>
                </a:lnTo>
                <a:lnTo>
                  <a:pt x="108823" y="241300"/>
                </a:lnTo>
                <a:lnTo>
                  <a:pt x="108596" y="240030"/>
                </a:lnTo>
                <a:lnTo>
                  <a:pt x="158177" y="240030"/>
                </a:lnTo>
                <a:lnTo>
                  <a:pt x="158211" y="238760"/>
                </a:lnTo>
                <a:close/>
              </a:path>
              <a:path w="283845" h="308609">
                <a:moveTo>
                  <a:pt x="31862" y="262237"/>
                </a:moveTo>
                <a:lnTo>
                  <a:pt x="31593" y="262890"/>
                </a:lnTo>
                <a:lnTo>
                  <a:pt x="31913" y="263442"/>
                </a:lnTo>
                <a:lnTo>
                  <a:pt x="31862" y="262237"/>
                </a:lnTo>
                <a:close/>
              </a:path>
              <a:path w="283845" h="308609">
                <a:moveTo>
                  <a:pt x="93628" y="261620"/>
                </a:moveTo>
                <a:lnTo>
                  <a:pt x="93525" y="262890"/>
                </a:lnTo>
                <a:lnTo>
                  <a:pt x="93905" y="262890"/>
                </a:lnTo>
                <a:lnTo>
                  <a:pt x="93628" y="261620"/>
                </a:lnTo>
                <a:close/>
              </a:path>
              <a:path w="283845" h="308609">
                <a:moveTo>
                  <a:pt x="143439" y="257810"/>
                </a:moveTo>
                <a:lnTo>
                  <a:pt x="140785" y="257810"/>
                </a:lnTo>
                <a:lnTo>
                  <a:pt x="140639" y="259080"/>
                </a:lnTo>
                <a:lnTo>
                  <a:pt x="140561" y="261620"/>
                </a:lnTo>
                <a:lnTo>
                  <a:pt x="143336" y="260350"/>
                </a:lnTo>
                <a:lnTo>
                  <a:pt x="143439" y="257810"/>
                </a:lnTo>
                <a:close/>
              </a:path>
              <a:path w="283845" h="308609">
                <a:moveTo>
                  <a:pt x="144320" y="257810"/>
                </a:moveTo>
                <a:lnTo>
                  <a:pt x="144702" y="259080"/>
                </a:lnTo>
                <a:lnTo>
                  <a:pt x="144320" y="257810"/>
                </a:lnTo>
                <a:close/>
              </a:path>
              <a:path w="283845" h="308609">
                <a:moveTo>
                  <a:pt x="150815" y="255270"/>
                </a:moveTo>
                <a:lnTo>
                  <a:pt x="145793" y="255270"/>
                </a:lnTo>
                <a:lnTo>
                  <a:pt x="146895" y="256540"/>
                </a:lnTo>
                <a:lnTo>
                  <a:pt x="143939" y="256540"/>
                </a:lnTo>
                <a:lnTo>
                  <a:pt x="144320" y="257810"/>
                </a:lnTo>
                <a:lnTo>
                  <a:pt x="148330" y="257810"/>
                </a:lnTo>
                <a:lnTo>
                  <a:pt x="145920" y="259080"/>
                </a:lnTo>
                <a:lnTo>
                  <a:pt x="149162" y="257810"/>
                </a:lnTo>
                <a:lnTo>
                  <a:pt x="150815" y="255270"/>
                </a:lnTo>
                <a:close/>
              </a:path>
              <a:path w="283845" h="308609">
                <a:moveTo>
                  <a:pt x="157317" y="251460"/>
                </a:moveTo>
                <a:lnTo>
                  <a:pt x="156330" y="252730"/>
                </a:lnTo>
                <a:lnTo>
                  <a:pt x="157505" y="252730"/>
                </a:lnTo>
                <a:lnTo>
                  <a:pt x="157317" y="251460"/>
                </a:lnTo>
                <a:close/>
              </a:path>
              <a:path w="283845" h="308609">
                <a:moveTo>
                  <a:pt x="147532" y="246380"/>
                </a:moveTo>
                <a:lnTo>
                  <a:pt x="148710" y="250190"/>
                </a:lnTo>
                <a:lnTo>
                  <a:pt x="107217" y="250190"/>
                </a:lnTo>
                <a:lnTo>
                  <a:pt x="106617" y="251460"/>
                </a:lnTo>
                <a:lnTo>
                  <a:pt x="156140" y="251460"/>
                </a:lnTo>
                <a:lnTo>
                  <a:pt x="157031" y="248920"/>
                </a:lnTo>
                <a:lnTo>
                  <a:pt x="158164" y="248920"/>
                </a:lnTo>
                <a:lnTo>
                  <a:pt x="160546" y="247759"/>
                </a:lnTo>
                <a:lnTo>
                  <a:pt x="149167" y="247650"/>
                </a:lnTo>
                <a:lnTo>
                  <a:pt x="147532" y="246380"/>
                </a:lnTo>
                <a:close/>
              </a:path>
              <a:path w="283845" h="308609">
                <a:moveTo>
                  <a:pt x="103968" y="242570"/>
                </a:moveTo>
                <a:lnTo>
                  <a:pt x="93060" y="242570"/>
                </a:lnTo>
                <a:lnTo>
                  <a:pt x="92877" y="243840"/>
                </a:lnTo>
                <a:lnTo>
                  <a:pt x="92840" y="245110"/>
                </a:lnTo>
                <a:lnTo>
                  <a:pt x="95523" y="246380"/>
                </a:lnTo>
                <a:lnTo>
                  <a:pt x="96175" y="246380"/>
                </a:lnTo>
                <a:lnTo>
                  <a:pt x="96067" y="248920"/>
                </a:lnTo>
                <a:lnTo>
                  <a:pt x="95497" y="250190"/>
                </a:lnTo>
                <a:lnTo>
                  <a:pt x="105271" y="250190"/>
                </a:lnTo>
                <a:lnTo>
                  <a:pt x="107135" y="248920"/>
                </a:lnTo>
                <a:lnTo>
                  <a:pt x="109357" y="248920"/>
                </a:lnTo>
                <a:lnTo>
                  <a:pt x="108223" y="247650"/>
                </a:lnTo>
                <a:lnTo>
                  <a:pt x="110339" y="247650"/>
                </a:lnTo>
                <a:lnTo>
                  <a:pt x="110276" y="245110"/>
                </a:lnTo>
                <a:lnTo>
                  <a:pt x="106725" y="245110"/>
                </a:lnTo>
                <a:lnTo>
                  <a:pt x="106613" y="243840"/>
                </a:lnTo>
                <a:lnTo>
                  <a:pt x="104547" y="243840"/>
                </a:lnTo>
                <a:lnTo>
                  <a:pt x="103968" y="242570"/>
                </a:lnTo>
                <a:close/>
              </a:path>
              <a:path w="283845" h="308609">
                <a:moveTo>
                  <a:pt x="109357" y="248920"/>
                </a:moveTo>
                <a:lnTo>
                  <a:pt x="107135" y="248920"/>
                </a:lnTo>
                <a:lnTo>
                  <a:pt x="107245" y="250190"/>
                </a:lnTo>
                <a:lnTo>
                  <a:pt x="110373" y="250190"/>
                </a:lnTo>
                <a:lnTo>
                  <a:pt x="109357" y="248920"/>
                </a:lnTo>
                <a:close/>
              </a:path>
              <a:path w="283845" h="308609">
                <a:moveTo>
                  <a:pt x="110381" y="250142"/>
                </a:moveTo>
                <a:close/>
              </a:path>
              <a:path w="283845" h="308609">
                <a:moveTo>
                  <a:pt x="110834" y="247650"/>
                </a:moveTo>
                <a:lnTo>
                  <a:pt x="110398" y="250048"/>
                </a:lnTo>
                <a:lnTo>
                  <a:pt x="110402" y="250190"/>
                </a:lnTo>
                <a:lnTo>
                  <a:pt x="148710" y="250190"/>
                </a:lnTo>
                <a:lnTo>
                  <a:pt x="146572" y="248920"/>
                </a:lnTo>
                <a:lnTo>
                  <a:pt x="111032" y="248920"/>
                </a:lnTo>
                <a:lnTo>
                  <a:pt x="110834" y="247650"/>
                </a:lnTo>
                <a:close/>
              </a:path>
              <a:path w="283845" h="308609">
                <a:moveTo>
                  <a:pt x="159938" y="248920"/>
                </a:moveTo>
                <a:lnTo>
                  <a:pt x="157031" y="248920"/>
                </a:lnTo>
                <a:lnTo>
                  <a:pt x="158766" y="250190"/>
                </a:lnTo>
                <a:lnTo>
                  <a:pt x="160351" y="250190"/>
                </a:lnTo>
                <a:lnTo>
                  <a:pt x="159938" y="248920"/>
                </a:lnTo>
                <a:close/>
              </a:path>
              <a:path w="283845" h="308609">
                <a:moveTo>
                  <a:pt x="165911" y="243840"/>
                </a:moveTo>
                <a:lnTo>
                  <a:pt x="162016" y="248360"/>
                </a:lnTo>
                <a:lnTo>
                  <a:pt x="165221" y="250190"/>
                </a:lnTo>
                <a:lnTo>
                  <a:pt x="167324" y="247759"/>
                </a:lnTo>
                <a:lnTo>
                  <a:pt x="167394" y="247587"/>
                </a:lnTo>
                <a:lnTo>
                  <a:pt x="166916" y="246380"/>
                </a:lnTo>
                <a:lnTo>
                  <a:pt x="165605" y="246380"/>
                </a:lnTo>
                <a:lnTo>
                  <a:pt x="165994" y="244823"/>
                </a:lnTo>
                <a:lnTo>
                  <a:pt x="166070" y="244242"/>
                </a:lnTo>
                <a:lnTo>
                  <a:pt x="165911" y="243840"/>
                </a:lnTo>
                <a:close/>
              </a:path>
              <a:path w="283845" h="308609">
                <a:moveTo>
                  <a:pt x="110339" y="247650"/>
                </a:moveTo>
                <a:lnTo>
                  <a:pt x="109286" y="247650"/>
                </a:lnTo>
                <a:lnTo>
                  <a:pt x="110381" y="250142"/>
                </a:lnTo>
                <a:lnTo>
                  <a:pt x="110339" y="247650"/>
                </a:lnTo>
                <a:close/>
              </a:path>
              <a:path w="283845" h="308609">
                <a:moveTo>
                  <a:pt x="113100" y="241498"/>
                </a:moveTo>
                <a:lnTo>
                  <a:pt x="111476" y="241928"/>
                </a:lnTo>
                <a:lnTo>
                  <a:pt x="111000" y="242570"/>
                </a:lnTo>
                <a:lnTo>
                  <a:pt x="110401" y="242570"/>
                </a:lnTo>
                <a:lnTo>
                  <a:pt x="110106" y="243840"/>
                </a:lnTo>
                <a:lnTo>
                  <a:pt x="109178" y="245110"/>
                </a:lnTo>
                <a:lnTo>
                  <a:pt x="110276" y="245110"/>
                </a:lnTo>
                <a:lnTo>
                  <a:pt x="111834" y="247650"/>
                </a:lnTo>
                <a:lnTo>
                  <a:pt x="111301" y="247650"/>
                </a:lnTo>
                <a:lnTo>
                  <a:pt x="111485" y="248920"/>
                </a:lnTo>
                <a:lnTo>
                  <a:pt x="112707" y="248920"/>
                </a:lnTo>
                <a:lnTo>
                  <a:pt x="112611" y="248360"/>
                </a:lnTo>
                <a:lnTo>
                  <a:pt x="112628" y="247229"/>
                </a:lnTo>
                <a:lnTo>
                  <a:pt x="112908" y="246380"/>
                </a:lnTo>
                <a:lnTo>
                  <a:pt x="111290" y="246380"/>
                </a:lnTo>
                <a:lnTo>
                  <a:pt x="110189" y="243840"/>
                </a:lnTo>
                <a:lnTo>
                  <a:pt x="113143" y="241789"/>
                </a:lnTo>
                <a:lnTo>
                  <a:pt x="113100" y="241498"/>
                </a:lnTo>
                <a:close/>
              </a:path>
              <a:path w="283845" h="308609">
                <a:moveTo>
                  <a:pt x="116079" y="247650"/>
                </a:moveTo>
                <a:lnTo>
                  <a:pt x="113036" y="247650"/>
                </a:lnTo>
                <a:lnTo>
                  <a:pt x="113162" y="248920"/>
                </a:lnTo>
                <a:lnTo>
                  <a:pt x="116058" y="248920"/>
                </a:lnTo>
                <a:lnTo>
                  <a:pt x="116079" y="247650"/>
                </a:lnTo>
                <a:close/>
              </a:path>
              <a:path w="283845" h="308609">
                <a:moveTo>
                  <a:pt x="138841" y="246380"/>
                </a:moveTo>
                <a:lnTo>
                  <a:pt x="119334" y="246380"/>
                </a:lnTo>
                <a:lnTo>
                  <a:pt x="116022" y="247650"/>
                </a:lnTo>
                <a:lnTo>
                  <a:pt x="116479" y="247650"/>
                </a:lnTo>
                <a:lnTo>
                  <a:pt x="116588" y="248920"/>
                </a:lnTo>
                <a:lnTo>
                  <a:pt x="139244" y="248920"/>
                </a:lnTo>
                <a:lnTo>
                  <a:pt x="138841" y="246380"/>
                </a:lnTo>
                <a:close/>
              </a:path>
              <a:path w="283845" h="308609">
                <a:moveTo>
                  <a:pt x="142297" y="246380"/>
                </a:moveTo>
                <a:lnTo>
                  <a:pt x="139244" y="248920"/>
                </a:lnTo>
                <a:lnTo>
                  <a:pt x="146572" y="248920"/>
                </a:lnTo>
                <a:lnTo>
                  <a:pt x="142297" y="246380"/>
                </a:lnTo>
                <a:close/>
              </a:path>
              <a:path w="283845" h="308609">
                <a:moveTo>
                  <a:pt x="160771" y="247650"/>
                </a:moveTo>
                <a:lnTo>
                  <a:pt x="160546" y="247759"/>
                </a:lnTo>
                <a:lnTo>
                  <a:pt x="161535" y="248920"/>
                </a:lnTo>
                <a:lnTo>
                  <a:pt x="162016" y="248360"/>
                </a:lnTo>
                <a:lnTo>
                  <a:pt x="160771" y="247650"/>
                </a:lnTo>
                <a:close/>
              </a:path>
              <a:path w="283845" h="308609">
                <a:moveTo>
                  <a:pt x="67923" y="187960"/>
                </a:moveTo>
                <a:lnTo>
                  <a:pt x="65537" y="187960"/>
                </a:lnTo>
                <a:lnTo>
                  <a:pt x="65253" y="190500"/>
                </a:lnTo>
                <a:lnTo>
                  <a:pt x="64418" y="191770"/>
                </a:lnTo>
                <a:lnTo>
                  <a:pt x="63506" y="194310"/>
                </a:lnTo>
                <a:lnTo>
                  <a:pt x="62027" y="194310"/>
                </a:lnTo>
                <a:lnTo>
                  <a:pt x="60345" y="199390"/>
                </a:lnTo>
                <a:lnTo>
                  <a:pt x="61632" y="212090"/>
                </a:lnTo>
                <a:lnTo>
                  <a:pt x="62954" y="223520"/>
                </a:lnTo>
                <a:lnTo>
                  <a:pt x="63000" y="229870"/>
                </a:lnTo>
                <a:lnTo>
                  <a:pt x="62874" y="236220"/>
                </a:lnTo>
                <a:lnTo>
                  <a:pt x="59075" y="247650"/>
                </a:lnTo>
                <a:lnTo>
                  <a:pt x="85036" y="247650"/>
                </a:lnTo>
                <a:lnTo>
                  <a:pt x="86580" y="238760"/>
                </a:lnTo>
                <a:lnTo>
                  <a:pt x="158211" y="238760"/>
                </a:lnTo>
                <a:lnTo>
                  <a:pt x="158245" y="237490"/>
                </a:lnTo>
                <a:lnTo>
                  <a:pt x="148306" y="237490"/>
                </a:lnTo>
                <a:lnTo>
                  <a:pt x="145901" y="236220"/>
                </a:lnTo>
                <a:lnTo>
                  <a:pt x="116375" y="236220"/>
                </a:lnTo>
                <a:lnTo>
                  <a:pt x="116695" y="234950"/>
                </a:lnTo>
                <a:lnTo>
                  <a:pt x="115698" y="234950"/>
                </a:lnTo>
                <a:lnTo>
                  <a:pt x="115868" y="233680"/>
                </a:lnTo>
                <a:lnTo>
                  <a:pt x="117175" y="233680"/>
                </a:lnTo>
                <a:lnTo>
                  <a:pt x="117057" y="232410"/>
                </a:lnTo>
                <a:lnTo>
                  <a:pt x="148531" y="232410"/>
                </a:lnTo>
                <a:lnTo>
                  <a:pt x="150107" y="229870"/>
                </a:lnTo>
                <a:lnTo>
                  <a:pt x="190826" y="229870"/>
                </a:lnTo>
                <a:lnTo>
                  <a:pt x="190539" y="227330"/>
                </a:lnTo>
                <a:lnTo>
                  <a:pt x="193429" y="227330"/>
                </a:lnTo>
                <a:lnTo>
                  <a:pt x="191994" y="226060"/>
                </a:lnTo>
                <a:lnTo>
                  <a:pt x="191382" y="226060"/>
                </a:lnTo>
                <a:lnTo>
                  <a:pt x="192065" y="224790"/>
                </a:lnTo>
                <a:lnTo>
                  <a:pt x="198047" y="224790"/>
                </a:lnTo>
                <a:lnTo>
                  <a:pt x="197051" y="223520"/>
                </a:lnTo>
                <a:lnTo>
                  <a:pt x="113743" y="223520"/>
                </a:lnTo>
                <a:lnTo>
                  <a:pt x="114002" y="222250"/>
                </a:lnTo>
                <a:lnTo>
                  <a:pt x="112351" y="220980"/>
                </a:lnTo>
                <a:lnTo>
                  <a:pt x="113620" y="219710"/>
                </a:lnTo>
                <a:lnTo>
                  <a:pt x="89542" y="219710"/>
                </a:lnTo>
                <a:lnTo>
                  <a:pt x="90387" y="210820"/>
                </a:lnTo>
                <a:lnTo>
                  <a:pt x="90586" y="200660"/>
                </a:lnTo>
                <a:lnTo>
                  <a:pt x="88899" y="198120"/>
                </a:lnTo>
                <a:lnTo>
                  <a:pt x="84801" y="198120"/>
                </a:lnTo>
                <a:lnTo>
                  <a:pt x="84676" y="191487"/>
                </a:lnTo>
                <a:lnTo>
                  <a:pt x="84220" y="189230"/>
                </a:lnTo>
                <a:lnTo>
                  <a:pt x="67839" y="189230"/>
                </a:lnTo>
                <a:lnTo>
                  <a:pt x="67923" y="187960"/>
                </a:lnTo>
                <a:close/>
              </a:path>
              <a:path w="283845" h="308609">
                <a:moveTo>
                  <a:pt x="95367" y="246468"/>
                </a:moveTo>
                <a:lnTo>
                  <a:pt x="93294" y="247650"/>
                </a:lnTo>
                <a:lnTo>
                  <a:pt x="95354" y="247650"/>
                </a:lnTo>
                <a:lnTo>
                  <a:pt x="95367" y="246468"/>
                </a:lnTo>
                <a:close/>
              </a:path>
              <a:path w="283845" h="308609">
                <a:moveTo>
                  <a:pt x="115093" y="246380"/>
                </a:moveTo>
                <a:lnTo>
                  <a:pt x="114275" y="246380"/>
                </a:lnTo>
                <a:lnTo>
                  <a:pt x="114463" y="247650"/>
                </a:lnTo>
                <a:lnTo>
                  <a:pt x="114715" y="247650"/>
                </a:lnTo>
                <a:lnTo>
                  <a:pt x="114986" y="247229"/>
                </a:lnTo>
                <a:lnTo>
                  <a:pt x="115093" y="246380"/>
                </a:lnTo>
                <a:close/>
              </a:path>
              <a:path w="283845" h="308609">
                <a:moveTo>
                  <a:pt x="114986" y="247229"/>
                </a:moveTo>
                <a:lnTo>
                  <a:pt x="114715" y="247650"/>
                </a:lnTo>
                <a:lnTo>
                  <a:pt x="114941" y="247587"/>
                </a:lnTo>
                <a:lnTo>
                  <a:pt x="114986" y="247229"/>
                </a:lnTo>
                <a:close/>
              </a:path>
              <a:path w="283845" h="308609">
                <a:moveTo>
                  <a:pt x="114941" y="247587"/>
                </a:moveTo>
                <a:lnTo>
                  <a:pt x="114715" y="247650"/>
                </a:lnTo>
                <a:lnTo>
                  <a:pt x="114933" y="247650"/>
                </a:lnTo>
                <a:close/>
              </a:path>
              <a:path w="283845" h="308609">
                <a:moveTo>
                  <a:pt x="160723" y="243840"/>
                </a:moveTo>
                <a:lnTo>
                  <a:pt x="152428" y="243840"/>
                </a:lnTo>
                <a:lnTo>
                  <a:pt x="152221" y="244242"/>
                </a:lnTo>
                <a:lnTo>
                  <a:pt x="152890" y="245188"/>
                </a:lnTo>
                <a:lnTo>
                  <a:pt x="153852" y="246380"/>
                </a:lnTo>
                <a:lnTo>
                  <a:pt x="152540" y="247650"/>
                </a:lnTo>
                <a:lnTo>
                  <a:pt x="160453" y="247650"/>
                </a:lnTo>
                <a:lnTo>
                  <a:pt x="159446" y="246468"/>
                </a:lnTo>
                <a:lnTo>
                  <a:pt x="159531" y="245110"/>
                </a:lnTo>
                <a:lnTo>
                  <a:pt x="160723" y="243840"/>
                </a:lnTo>
                <a:close/>
              </a:path>
              <a:path w="283845" h="308609">
                <a:moveTo>
                  <a:pt x="115924" y="245778"/>
                </a:moveTo>
                <a:lnTo>
                  <a:pt x="114986" y="247229"/>
                </a:lnTo>
                <a:lnTo>
                  <a:pt x="114941" y="247587"/>
                </a:lnTo>
                <a:lnTo>
                  <a:pt x="119334" y="246380"/>
                </a:lnTo>
                <a:lnTo>
                  <a:pt x="115938" y="246380"/>
                </a:lnTo>
                <a:lnTo>
                  <a:pt x="115924" y="245778"/>
                </a:lnTo>
                <a:close/>
              </a:path>
              <a:path w="283845" h="308609">
                <a:moveTo>
                  <a:pt x="95523" y="246380"/>
                </a:moveTo>
                <a:lnTo>
                  <a:pt x="95368" y="246380"/>
                </a:lnTo>
                <a:lnTo>
                  <a:pt x="95523" y="246380"/>
                </a:lnTo>
                <a:close/>
              </a:path>
              <a:path w="283845" h="308609">
                <a:moveTo>
                  <a:pt x="112387" y="243840"/>
                </a:moveTo>
                <a:lnTo>
                  <a:pt x="111290" y="246380"/>
                </a:lnTo>
                <a:lnTo>
                  <a:pt x="115535" y="246380"/>
                </a:lnTo>
                <a:lnTo>
                  <a:pt x="115924" y="245778"/>
                </a:lnTo>
                <a:lnTo>
                  <a:pt x="115909" y="245110"/>
                </a:lnTo>
                <a:lnTo>
                  <a:pt x="112688" y="245110"/>
                </a:lnTo>
                <a:lnTo>
                  <a:pt x="112387" y="243840"/>
                </a:lnTo>
                <a:close/>
              </a:path>
              <a:path w="283845" h="308609">
                <a:moveTo>
                  <a:pt x="117590" y="245110"/>
                </a:moveTo>
                <a:lnTo>
                  <a:pt x="116356" y="245110"/>
                </a:lnTo>
                <a:lnTo>
                  <a:pt x="115924" y="245778"/>
                </a:lnTo>
                <a:lnTo>
                  <a:pt x="115938" y="246380"/>
                </a:lnTo>
                <a:lnTo>
                  <a:pt x="117762" y="246380"/>
                </a:lnTo>
                <a:lnTo>
                  <a:pt x="117590" y="245110"/>
                </a:lnTo>
                <a:close/>
              </a:path>
              <a:path w="283845" h="308609">
                <a:moveTo>
                  <a:pt x="118414" y="245159"/>
                </a:moveTo>
                <a:lnTo>
                  <a:pt x="117762" y="246380"/>
                </a:lnTo>
                <a:lnTo>
                  <a:pt x="118464" y="246380"/>
                </a:lnTo>
                <a:lnTo>
                  <a:pt x="118414" y="245159"/>
                </a:lnTo>
                <a:close/>
              </a:path>
              <a:path w="283845" h="308609">
                <a:moveTo>
                  <a:pt x="142090" y="245110"/>
                </a:moveTo>
                <a:lnTo>
                  <a:pt x="118441" y="245110"/>
                </a:lnTo>
                <a:lnTo>
                  <a:pt x="119672" y="246380"/>
                </a:lnTo>
                <a:lnTo>
                  <a:pt x="141138" y="246380"/>
                </a:lnTo>
                <a:lnTo>
                  <a:pt x="142090" y="245110"/>
                </a:lnTo>
                <a:close/>
              </a:path>
              <a:path w="283845" h="308609">
                <a:moveTo>
                  <a:pt x="165911" y="243840"/>
                </a:moveTo>
                <a:lnTo>
                  <a:pt x="162154" y="243840"/>
                </a:lnTo>
                <a:lnTo>
                  <a:pt x="163640" y="245110"/>
                </a:lnTo>
                <a:lnTo>
                  <a:pt x="160623" y="245110"/>
                </a:lnTo>
                <a:lnTo>
                  <a:pt x="161865" y="246380"/>
                </a:lnTo>
                <a:lnTo>
                  <a:pt x="163723" y="246380"/>
                </a:lnTo>
                <a:lnTo>
                  <a:pt x="165911" y="243840"/>
                </a:lnTo>
                <a:close/>
              </a:path>
              <a:path w="283845" h="308609">
                <a:moveTo>
                  <a:pt x="166112" y="244348"/>
                </a:moveTo>
                <a:lnTo>
                  <a:pt x="165605" y="246380"/>
                </a:lnTo>
                <a:lnTo>
                  <a:pt x="166916" y="246380"/>
                </a:lnTo>
                <a:lnTo>
                  <a:pt x="166112" y="244348"/>
                </a:lnTo>
                <a:close/>
              </a:path>
              <a:path w="283845" h="308609">
                <a:moveTo>
                  <a:pt x="92735" y="244823"/>
                </a:moveTo>
                <a:lnTo>
                  <a:pt x="92805" y="245159"/>
                </a:lnTo>
                <a:lnTo>
                  <a:pt x="92735" y="244823"/>
                </a:lnTo>
                <a:close/>
              </a:path>
              <a:path w="283845" h="308609">
                <a:moveTo>
                  <a:pt x="143797" y="242570"/>
                </a:moveTo>
                <a:lnTo>
                  <a:pt x="118778" y="242570"/>
                </a:lnTo>
                <a:lnTo>
                  <a:pt x="118879" y="243840"/>
                </a:lnTo>
                <a:lnTo>
                  <a:pt x="117975" y="243840"/>
                </a:lnTo>
                <a:lnTo>
                  <a:pt x="117912" y="244671"/>
                </a:lnTo>
                <a:lnTo>
                  <a:pt x="118414" y="245159"/>
                </a:lnTo>
                <a:lnTo>
                  <a:pt x="140925" y="245110"/>
                </a:lnTo>
                <a:lnTo>
                  <a:pt x="141180" y="243840"/>
                </a:lnTo>
                <a:lnTo>
                  <a:pt x="143797" y="242570"/>
                </a:lnTo>
                <a:close/>
              </a:path>
              <a:path w="283845" h="308609">
                <a:moveTo>
                  <a:pt x="59641" y="233680"/>
                </a:moveTo>
                <a:lnTo>
                  <a:pt x="37462" y="233680"/>
                </a:lnTo>
                <a:lnTo>
                  <a:pt x="37830" y="237490"/>
                </a:lnTo>
                <a:lnTo>
                  <a:pt x="39062" y="240998"/>
                </a:lnTo>
                <a:lnTo>
                  <a:pt x="39127" y="241498"/>
                </a:lnTo>
                <a:lnTo>
                  <a:pt x="38384" y="245110"/>
                </a:lnTo>
                <a:lnTo>
                  <a:pt x="54090" y="245110"/>
                </a:lnTo>
                <a:lnTo>
                  <a:pt x="52227" y="243840"/>
                </a:lnTo>
                <a:lnTo>
                  <a:pt x="53615" y="242570"/>
                </a:lnTo>
                <a:lnTo>
                  <a:pt x="51206" y="237490"/>
                </a:lnTo>
                <a:lnTo>
                  <a:pt x="59018" y="237490"/>
                </a:lnTo>
                <a:lnTo>
                  <a:pt x="59792" y="234950"/>
                </a:lnTo>
                <a:lnTo>
                  <a:pt x="59641" y="233680"/>
                </a:lnTo>
                <a:close/>
              </a:path>
              <a:path w="283845" h="308609">
                <a:moveTo>
                  <a:pt x="59018" y="237490"/>
                </a:moveTo>
                <a:lnTo>
                  <a:pt x="52795" y="237490"/>
                </a:lnTo>
                <a:lnTo>
                  <a:pt x="53751" y="238760"/>
                </a:lnTo>
                <a:lnTo>
                  <a:pt x="54090" y="245110"/>
                </a:lnTo>
                <a:lnTo>
                  <a:pt x="58798" y="245110"/>
                </a:lnTo>
                <a:lnTo>
                  <a:pt x="58243" y="240030"/>
                </a:lnTo>
                <a:lnTo>
                  <a:pt x="59018" y="237490"/>
                </a:lnTo>
                <a:close/>
              </a:path>
              <a:path w="283845" h="308609">
                <a:moveTo>
                  <a:pt x="108823" y="241300"/>
                </a:moveTo>
                <a:lnTo>
                  <a:pt x="107062" y="241300"/>
                </a:lnTo>
                <a:lnTo>
                  <a:pt x="107776" y="242570"/>
                </a:lnTo>
                <a:lnTo>
                  <a:pt x="108040" y="243840"/>
                </a:lnTo>
                <a:lnTo>
                  <a:pt x="106725" y="245110"/>
                </a:lnTo>
                <a:lnTo>
                  <a:pt x="109178" y="245110"/>
                </a:lnTo>
                <a:lnTo>
                  <a:pt x="108666" y="243840"/>
                </a:lnTo>
                <a:lnTo>
                  <a:pt x="109119" y="243840"/>
                </a:lnTo>
                <a:lnTo>
                  <a:pt x="109331" y="242570"/>
                </a:lnTo>
                <a:lnTo>
                  <a:pt x="109051" y="242570"/>
                </a:lnTo>
                <a:lnTo>
                  <a:pt x="108823" y="241300"/>
                </a:lnTo>
                <a:close/>
              </a:path>
              <a:path w="283845" h="308609">
                <a:moveTo>
                  <a:pt x="114772" y="241300"/>
                </a:moveTo>
                <a:lnTo>
                  <a:pt x="113849" y="241300"/>
                </a:lnTo>
                <a:lnTo>
                  <a:pt x="113143" y="241789"/>
                </a:lnTo>
                <a:lnTo>
                  <a:pt x="113243" y="242642"/>
                </a:lnTo>
                <a:lnTo>
                  <a:pt x="112688" y="245110"/>
                </a:lnTo>
                <a:lnTo>
                  <a:pt x="113280" y="245110"/>
                </a:lnTo>
                <a:lnTo>
                  <a:pt x="114625" y="243840"/>
                </a:lnTo>
                <a:lnTo>
                  <a:pt x="115859" y="243840"/>
                </a:lnTo>
                <a:lnTo>
                  <a:pt x="116103" y="242642"/>
                </a:lnTo>
                <a:lnTo>
                  <a:pt x="114772" y="241300"/>
                </a:lnTo>
                <a:close/>
              </a:path>
              <a:path w="283845" h="308609">
                <a:moveTo>
                  <a:pt x="116234" y="243840"/>
                </a:moveTo>
                <a:lnTo>
                  <a:pt x="113280" y="245110"/>
                </a:lnTo>
                <a:lnTo>
                  <a:pt x="116337" y="245110"/>
                </a:lnTo>
                <a:lnTo>
                  <a:pt x="116234" y="243840"/>
                </a:lnTo>
                <a:close/>
              </a:path>
              <a:path w="283845" h="308609">
                <a:moveTo>
                  <a:pt x="117055" y="243840"/>
                </a:moveTo>
                <a:lnTo>
                  <a:pt x="116337" y="245110"/>
                </a:lnTo>
                <a:lnTo>
                  <a:pt x="117878" y="245110"/>
                </a:lnTo>
                <a:lnTo>
                  <a:pt x="117912" y="244671"/>
                </a:lnTo>
                <a:lnTo>
                  <a:pt x="117055" y="243840"/>
                </a:lnTo>
                <a:close/>
              </a:path>
              <a:path w="283845" h="308609">
                <a:moveTo>
                  <a:pt x="155144" y="240030"/>
                </a:moveTo>
                <a:lnTo>
                  <a:pt x="148156" y="240030"/>
                </a:lnTo>
                <a:lnTo>
                  <a:pt x="149994" y="242570"/>
                </a:lnTo>
                <a:lnTo>
                  <a:pt x="152034" y="242570"/>
                </a:lnTo>
                <a:lnTo>
                  <a:pt x="151773" y="245110"/>
                </a:lnTo>
                <a:lnTo>
                  <a:pt x="152221" y="244242"/>
                </a:lnTo>
                <a:lnTo>
                  <a:pt x="151940" y="243840"/>
                </a:lnTo>
                <a:lnTo>
                  <a:pt x="152428" y="243840"/>
                </a:lnTo>
                <a:lnTo>
                  <a:pt x="153737" y="241300"/>
                </a:lnTo>
                <a:lnTo>
                  <a:pt x="156382" y="241300"/>
                </a:lnTo>
                <a:lnTo>
                  <a:pt x="156341" y="240998"/>
                </a:lnTo>
                <a:lnTo>
                  <a:pt x="155144" y="240030"/>
                </a:lnTo>
                <a:close/>
              </a:path>
              <a:path w="283845" h="308609">
                <a:moveTo>
                  <a:pt x="169113" y="243840"/>
                </a:moveTo>
                <a:lnTo>
                  <a:pt x="169404" y="245110"/>
                </a:lnTo>
                <a:lnTo>
                  <a:pt x="170884" y="245110"/>
                </a:lnTo>
                <a:lnTo>
                  <a:pt x="169113" y="243840"/>
                </a:lnTo>
                <a:close/>
              </a:path>
              <a:path w="283845" h="308609">
                <a:moveTo>
                  <a:pt x="182012" y="234950"/>
                </a:moveTo>
                <a:lnTo>
                  <a:pt x="170312" y="234950"/>
                </a:lnTo>
                <a:lnTo>
                  <a:pt x="171142" y="236220"/>
                </a:lnTo>
                <a:lnTo>
                  <a:pt x="162232" y="236220"/>
                </a:lnTo>
                <a:lnTo>
                  <a:pt x="165458" y="241300"/>
                </a:lnTo>
                <a:lnTo>
                  <a:pt x="166874" y="241300"/>
                </a:lnTo>
                <a:lnTo>
                  <a:pt x="170590" y="242570"/>
                </a:lnTo>
                <a:lnTo>
                  <a:pt x="170884" y="245110"/>
                </a:lnTo>
                <a:lnTo>
                  <a:pt x="171433" y="245110"/>
                </a:lnTo>
                <a:lnTo>
                  <a:pt x="171557" y="242570"/>
                </a:lnTo>
                <a:lnTo>
                  <a:pt x="173032" y="241300"/>
                </a:lnTo>
                <a:lnTo>
                  <a:pt x="172685" y="240030"/>
                </a:lnTo>
                <a:lnTo>
                  <a:pt x="170828" y="240030"/>
                </a:lnTo>
                <a:lnTo>
                  <a:pt x="173302" y="238760"/>
                </a:lnTo>
                <a:lnTo>
                  <a:pt x="175859" y="237490"/>
                </a:lnTo>
                <a:lnTo>
                  <a:pt x="179877" y="237490"/>
                </a:lnTo>
                <a:lnTo>
                  <a:pt x="180144" y="236220"/>
                </a:lnTo>
                <a:lnTo>
                  <a:pt x="182012" y="234950"/>
                </a:lnTo>
                <a:close/>
              </a:path>
              <a:path w="283845" h="308609">
                <a:moveTo>
                  <a:pt x="145976" y="241300"/>
                </a:moveTo>
                <a:lnTo>
                  <a:pt x="117487" y="241300"/>
                </a:lnTo>
                <a:lnTo>
                  <a:pt x="117904" y="242570"/>
                </a:lnTo>
                <a:lnTo>
                  <a:pt x="117727" y="243840"/>
                </a:lnTo>
                <a:lnTo>
                  <a:pt x="117055" y="243840"/>
                </a:lnTo>
                <a:lnTo>
                  <a:pt x="117912" y="244671"/>
                </a:lnTo>
                <a:lnTo>
                  <a:pt x="117975" y="243840"/>
                </a:lnTo>
                <a:lnTo>
                  <a:pt x="118778" y="242570"/>
                </a:lnTo>
                <a:lnTo>
                  <a:pt x="143797" y="242570"/>
                </a:lnTo>
                <a:lnTo>
                  <a:pt x="145976" y="241300"/>
                </a:lnTo>
                <a:close/>
              </a:path>
              <a:path w="283845" h="308609">
                <a:moveTo>
                  <a:pt x="156341" y="240998"/>
                </a:moveTo>
                <a:lnTo>
                  <a:pt x="156382" y="241300"/>
                </a:lnTo>
                <a:lnTo>
                  <a:pt x="153737" y="241300"/>
                </a:lnTo>
                <a:lnTo>
                  <a:pt x="154218" y="243840"/>
                </a:lnTo>
                <a:lnTo>
                  <a:pt x="165911" y="243840"/>
                </a:lnTo>
                <a:lnTo>
                  <a:pt x="166112" y="244348"/>
                </a:lnTo>
                <a:lnTo>
                  <a:pt x="166557" y="242570"/>
                </a:lnTo>
                <a:lnTo>
                  <a:pt x="156659" y="242570"/>
                </a:lnTo>
                <a:lnTo>
                  <a:pt x="156628" y="241231"/>
                </a:lnTo>
                <a:lnTo>
                  <a:pt x="156341" y="240998"/>
                </a:lnTo>
                <a:close/>
              </a:path>
              <a:path w="283845" h="308609">
                <a:moveTo>
                  <a:pt x="152428" y="243840"/>
                </a:moveTo>
                <a:lnTo>
                  <a:pt x="151940" y="243840"/>
                </a:lnTo>
                <a:lnTo>
                  <a:pt x="152221" y="244242"/>
                </a:lnTo>
                <a:lnTo>
                  <a:pt x="152428" y="243840"/>
                </a:lnTo>
                <a:close/>
              </a:path>
              <a:path w="283845" h="308609">
                <a:moveTo>
                  <a:pt x="104975" y="242570"/>
                </a:moveTo>
                <a:lnTo>
                  <a:pt x="104937" y="243840"/>
                </a:lnTo>
                <a:lnTo>
                  <a:pt x="106758" y="243840"/>
                </a:lnTo>
                <a:lnTo>
                  <a:pt x="104975" y="242570"/>
                </a:lnTo>
                <a:close/>
              </a:path>
              <a:path w="283845" h="308609">
                <a:moveTo>
                  <a:pt x="107094" y="242570"/>
                </a:moveTo>
                <a:lnTo>
                  <a:pt x="106558" y="242570"/>
                </a:lnTo>
                <a:lnTo>
                  <a:pt x="106758" y="243840"/>
                </a:lnTo>
                <a:lnTo>
                  <a:pt x="107146" y="243840"/>
                </a:lnTo>
                <a:lnTo>
                  <a:pt x="107094" y="242570"/>
                </a:lnTo>
                <a:close/>
              </a:path>
              <a:path w="283845" h="308609">
                <a:moveTo>
                  <a:pt x="116103" y="242642"/>
                </a:moveTo>
                <a:lnTo>
                  <a:pt x="115859" y="243840"/>
                </a:lnTo>
                <a:lnTo>
                  <a:pt x="117290" y="243840"/>
                </a:lnTo>
                <a:lnTo>
                  <a:pt x="116103" y="242642"/>
                </a:lnTo>
                <a:close/>
              </a:path>
              <a:path w="283845" h="308609">
                <a:moveTo>
                  <a:pt x="116118" y="242570"/>
                </a:moveTo>
                <a:lnTo>
                  <a:pt x="117290" y="243840"/>
                </a:lnTo>
                <a:lnTo>
                  <a:pt x="117727" y="243840"/>
                </a:lnTo>
                <a:lnTo>
                  <a:pt x="116118" y="242570"/>
                </a:lnTo>
                <a:close/>
              </a:path>
              <a:path w="283845" h="308609">
                <a:moveTo>
                  <a:pt x="151342" y="242570"/>
                </a:moveTo>
                <a:lnTo>
                  <a:pt x="150948" y="242570"/>
                </a:lnTo>
                <a:lnTo>
                  <a:pt x="150458" y="243840"/>
                </a:lnTo>
                <a:lnTo>
                  <a:pt x="151232" y="243840"/>
                </a:lnTo>
                <a:lnTo>
                  <a:pt x="151342" y="242570"/>
                </a:lnTo>
                <a:close/>
              </a:path>
              <a:path w="283845" h="308609">
                <a:moveTo>
                  <a:pt x="111200" y="242001"/>
                </a:moveTo>
                <a:lnTo>
                  <a:pt x="109051" y="242570"/>
                </a:lnTo>
                <a:lnTo>
                  <a:pt x="111000" y="242570"/>
                </a:lnTo>
                <a:lnTo>
                  <a:pt x="111200" y="242001"/>
                </a:lnTo>
                <a:close/>
              </a:path>
              <a:path w="283845" h="308609">
                <a:moveTo>
                  <a:pt x="111476" y="241928"/>
                </a:moveTo>
                <a:lnTo>
                  <a:pt x="111200" y="242001"/>
                </a:lnTo>
                <a:lnTo>
                  <a:pt x="111000" y="242570"/>
                </a:lnTo>
                <a:lnTo>
                  <a:pt x="111476" y="241928"/>
                </a:lnTo>
                <a:close/>
              </a:path>
              <a:path w="283845" h="308609">
                <a:moveTo>
                  <a:pt x="117487" y="241300"/>
                </a:moveTo>
                <a:lnTo>
                  <a:pt x="116193" y="241300"/>
                </a:lnTo>
                <a:lnTo>
                  <a:pt x="116146" y="242570"/>
                </a:lnTo>
                <a:lnTo>
                  <a:pt x="117695" y="242570"/>
                </a:lnTo>
                <a:lnTo>
                  <a:pt x="117487" y="241300"/>
                </a:lnTo>
                <a:close/>
              </a:path>
              <a:path w="283845" h="308609">
                <a:moveTo>
                  <a:pt x="163257" y="238760"/>
                </a:moveTo>
                <a:lnTo>
                  <a:pt x="162416" y="238760"/>
                </a:lnTo>
                <a:lnTo>
                  <a:pt x="158525" y="241300"/>
                </a:lnTo>
                <a:lnTo>
                  <a:pt x="156659" y="242570"/>
                </a:lnTo>
                <a:lnTo>
                  <a:pt x="166557" y="242570"/>
                </a:lnTo>
                <a:lnTo>
                  <a:pt x="166874" y="241300"/>
                </a:lnTo>
                <a:lnTo>
                  <a:pt x="162782" y="241300"/>
                </a:lnTo>
                <a:lnTo>
                  <a:pt x="163257" y="238760"/>
                </a:lnTo>
                <a:close/>
              </a:path>
              <a:path w="283845" h="308609">
                <a:moveTo>
                  <a:pt x="179877" y="237490"/>
                </a:moveTo>
                <a:lnTo>
                  <a:pt x="179209" y="237490"/>
                </a:lnTo>
                <a:lnTo>
                  <a:pt x="179268" y="238760"/>
                </a:lnTo>
                <a:lnTo>
                  <a:pt x="176291" y="238760"/>
                </a:lnTo>
                <a:lnTo>
                  <a:pt x="178808" y="242570"/>
                </a:lnTo>
                <a:lnTo>
                  <a:pt x="179877" y="237490"/>
                </a:lnTo>
                <a:close/>
              </a:path>
              <a:path w="283845" h="308609">
                <a:moveTo>
                  <a:pt x="111470" y="241231"/>
                </a:moveTo>
                <a:lnTo>
                  <a:pt x="111200" y="242001"/>
                </a:lnTo>
                <a:lnTo>
                  <a:pt x="111476" y="241928"/>
                </a:lnTo>
                <a:lnTo>
                  <a:pt x="111941" y="241300"/>
                </a:lnTo>
                <a:lnTo>
                  <a:pt x="111634" y="241300"/>
                </a:lnTo>
                <a:lnTo>
                  <a:pt x="111470" y="241231"/>
                </a:lnTo>
                <a:close/>
              </a:path>
              <a:path w="283845" h="308609">
                <a:moveTo>
                  <a:pt x="113849" y="241300"/>
                </a:moveTo>
                <a:lnTo>
                  <a:pt x="113100" y="241498"/>
                </a:lnTo>
                <a:lnTo>
                  <a:pt x="113143" y="241789"/>
                </a:lnTo>
                <a:lnTo>
                  <a:pt x="113849" y="241300"/>
                </a:lnTo>
                <a:close/>
              </a:path>
              <a:path w="283845" h="308609">
                <a:moveTo>
                  <a:pt x="148156" y="240030"/>
                </a:moveTo>
                <a:lnTo>
                  <a:pt x="112882" y="240030"/>
                </a:lnTo>
                <a:lnTo>
                  <a:pt x="113100" y="241498"/>
                </a:lnTo>
                <a:lnTo>
                  <a:pt x="113849" y="241300"/>
                </a:lnTo>
                <a:lnTo>
                  <a:pt x="145976" y="241300"/>
                </a:lnTo>
                <a:lnTo>
                  <a:pt x="148156" y="240030"/>
                </a:lnTo>
                <a:close/>
              </a:path>
              <a:path w="283845" h="308609">
                <a:moveTo>
                  <a:pt x="111893" y="240030"/>
                </a:moveTo>
                <a:lnTo>
                  <a:pt x="111470" y="241231"/>
                </a:lnTo>
                <a:lnTo>
                  <a:pt x="111634" y="241300"/>
                </a:lnTo>
                <a:lnTo>
                  <a:pt x="111893" y="240030"/>
                </a:lnTo>
                <a:close/>
              </a:path>
              <a:path w="283845" h="308609">
                <a:moveTo>
                  <a:pt x="112882" y="240030"/>
                </a:moveTo>
                <a:lnTo>
                  <a:pt x="111893" y="240030"/>
                </a:lnTo>
                <a:lnTo>
                  <a:pt x="111634" y="241300"/>
                </a:lnTo>
                <a:lnTo>
                  <a:pt x="111941" y="241300"/>
                </a:lnTo>
                <a:lnTo>
                  <a:pt x="112882" y="240030"/>
                </a:lnTo>
                <a:close/>
              </a:path>
              <a:path w="283845" h="308609">
                <a:moveTo>
                  <a:pt x="158177" y="240030"/>
                </a:moveTo>
                <a:lnTo>
                  <a:pt x="156207" y="240030"/>
                </a:lnTo>
                <a:lnTo>
                  <a:pt x="156341" y="240998"/>
                </a:lnTo>
                <a:lnTo>
                  <a:pt x="156712" y="241300"/>
                </a:lnTo>
                <a:lnTo>
                  <a:pt x="157462" y="241300"/>
                </a:lnTo>
                <a:lnTo>
                  <a:pt x="158177" y="240030"/>
                </a:lnTo>
                <a:close/>
              </a:path>
              <a:path w="283845" h="308609">
                <a:moveTo>
                  <a:pt x="111893" y="240030"/>
                </a:moveTo>
                <a:lnTo>
                  <a:pt x="108596" y="240030"/>
                </a:lnTo>
                <a:lnTo>
                  <a:pt x="111470" y="241231"/>
                </a:lnTo>
                <a:lnTo>
                  <a:pt x="111893" y="240030"/>
                </a:lnTo>
                <a:close/>
              </a:path>
              <a:path w="283845" h="308609">
                <a:moveTo>
                  <a:pt x="59339" y="231140"/>
                </a:moveTo>
                <a:lnTo>
                  <a:pt x="28959" y="231140"/>
                </a:lnTo>
                <a:lnTo>
                  <a:pt x="28701" y="234950"/>
                </a:lnTo>
                <a:lnTo>
                  <a:pt x="30726" y="237490"/>
                </a:lnTo>
                <a:lnTo>
                  <a:pt x="29681" y="240030"/>
                </a:lnTo>
                <a:lnTo>
                  <a:pt x="36984" y="240030"/>
                </a:lnTo>
                <a:lnTo>
                  <a:pt x="36897" y="237490"/>
                </a:lnTo>
                <a:lnTo>
                  <a:pt x="37462" y="233680"/>
                </a:lnTo>
                <a:lnTo>
                  <a:pt x="59641" y="233680"/>
                </a:lnTo>
                <a:lnTo>
                  <a:pt x="59339" y="231140"/>
                </a:lnTo>
                <a:close/>
              </a:path>
              <a:path w="283845" h="308609">
                <a:moveTo>
                  <a:pt x="159597" y="237490"/>
                </a:moveTo>
                <a:lnTo>
                  <a:pt x="158245" y="237490"/>
                </a:lnTo>
                <a:lnTo>
                  <a:pt x="159884" y="238760"/>
                </a:lnTo>
                <a:lnTo>
                  <a:pt x="159597" y="237490"/>
                </a:lnTo>
                <a:close/>
              </a:path>
              <a:path w="283845" h="308609">
                <a:moveTo>
                  <a:pt x="166312" y="229870"/>
                </a:moveTo>
                <a:lnTo>
                  <a:pt x="150107" y="229870"/>
                </a:lnTo>
                <a:lnTo>
                  <a:pt x="152039" y="232410"/>
                </a:lnTo>
                <a:lnTo>
                  <a:pt x="151081" y="232410"/>
                </a:lnTo>
                <a:lnTo>
                  <a:pt x="151638" y="233680"/>
                </a:lnTo>
                <a:lnTo>
                  <a:pt x="148572" y="233680"/>
                </a:lnTo>
                <a:lnTo>
                  <a:pt x="148306" y="237490"/>
                </a:lnTo>
                <a:lnTo>
                  <a:pt x="160103" y="237490"/>
                </a:lnTo>
                <a:lnTo>
                  <a:pt x="160214" y="236220"/>
                </a:lnTo>
                <a:lnTo>
                  <a:pt x="164233" y="234950"/>
                </a:lnTo>
                <a:lnTo>
                  <a:pt x="165273" y="232410"/>
                </a:lnTo>
                <a:lnTo>
                  <a:pt x="152039" y="232410"/>
                </a:lnTo>
                <a:lnTo>
                  <a:pt x="150928" y="231140"/>
                </a:lnTo>
                <a:lnTo>
                  <a:pt x="165793" y="231140"/>
                </a:lnTo>
                <a:lnTo>
                  <a:pt x="166312" y="229870"/>
                </a:lnTo>
                <a:close/>
              </a:path>
              <a:path w="283845" h="308609">
                <a:moveTo>
                  <a:pt x="148531" y="232410"/>
                </a:moveTo>
                <a:lnTo>
                  <a:pt x="117057" y="232410"/>
                </a:lnTo>
                <a:lnTo>
                  <a:pt x="118365" y="233680"/>
                </a:lnTo>
                <a:lnTo>
                  <a:pt x="118313" y="234950"/>
                </a:lnTo>
                <a:lnTo>
                  <a:pt x="118948" y="236220"/>
                </a:lnTo>
                <a:lnTo>
                  <a:pt x="121448" y="236220"/>
                </a:lnTo>
                <a:lnTo>
                  <a:pt x="119293" y="234950"/>
                </a:lnTo>
                <a:lnTo>
                  <a:pt x="122330" y="234950"/>
                </a:lnTo>
                <a:lnTo>
                  <a:pt x="124336" y="233680"/>
                </a:lnTo>
                <a:lnTo>
                  <a:pt x="147743" y="233680"/>
                </a:lnTo>
                <a:lnTo>
                  <a:pt x="148531" y="232410"/>
                </a:lnTo>
                <a:close/>
              </a:path>
              <a:path w="283845" h="308609">
                <a:moveTo>
                  <a:pt x="147743" y="233680"/>
                </a:moveTo>
                <a:lnTo>
                  <a:pt x="127214" y="233680"/>
                </a:lnTo>
                <a:lnTo>
                  <a:pt x="125832" y="234950"/>
                </a:lnTo>
                <a:lnTo>
                  <a:pt x="121448" y="236220"/>
                </a:lnTo>
                <a:lnTo>
                  <a:pt x="145258" y="236220"/>
                </a:lnTo>
                <a:lnTo>
                  <a:pt x="145829" y="234950"/>
                </a:lnTo>
                <a:lnTo>
                  <a:pt x="146955" y="234950"/>
                </a:lnTo>
                <a:lnTo>
                  <a:pt x="147743" y="233680"/>
                </a:lnTo>
                <a:close/>
              </a:path>
              <a:path w="283845" h="308609">
                <a:moveTo>
                  <a:pt x="183099" y="233680"/>
                </a:moveTo>
                <a:lnTo>
                  <a:pt x="172034" y="233680"/>
                </a:lnTo>
                <a:lnTo>
                  <a:pt x="172365" y="234950"/>
                </a:lnTo>
                <a:lnTo>
                  <a:pt x="182012" y="234950"/>
                </a:lnTo>
                <a:lnTo>
                  <a:pt x="182482" y="236220"/>
                </a:lnTo>
                <a:lnTo>
                  <a:pt x="183342" y="236220"/>
                </a:lnTo>
                <a:lnTo>
                  <a:pt x="183099" y="233680"/>
                </a:lnTo>
                <a:close/>
              </a:path>
              <a:path w="283845" h="308609">
                <a:moveTo>
                  <a:pt x="172034" y="233680"/>
                </a:moveTo>
                <a:lnTo>
                  <a:pt x="170289" y="233680"/>
                </a:lnTo>
                <a:lnTo>
                  <a:pt x="171229" y="234950"/>
                </a:lnTo>
                <a:lnTo>
                  <a:pt x="172034" y="233680"/>
                </a:lnTo>
                <a:close/>
              </a:path>
              <a:path w="283845" h="308609">
                <a:moveTo>
                  <a:pt x="186987" y="232410"/>
                </a:moveTo>
                <a:lnTo>
                  <a:pt x="185870" y="232410"/>
                </a:lnTo>
                <a:lnTo>
                  <a:pt x="184890" y="233680"/>
                </a:lnTo>
                <a:lnTo>
                  <a:pt x="183099" y="233680"/>
                </a:lnTo>
                <a:lnTo>
                  <a:pt x="186114" y="234950"/>
                </a:lnTo>
                <a:lnTo>
                  <a:pt x="186982" y="233680"/>
                </a:lnTo>
                <a:lnTo>
                  <a:pt x="186987" y="232410"/>
                </a:lnTo>
                <a:close/>
              </a:path>
              <a:path w="283845" h="308609">
                <a:moveTo>
                  <a:pt x="189843" y="229870"/>
                </a:moveTo>
                <a:lnTo>
                  <a:pt x="166312" y="229870"/>
                </a:lnTo>
                <a:lnTo>
                  <a:pt x="170599" y="232410"/>
                </a:lnTo>
                <a:lnTo>
                  <a:pt x="169993" y="232410"/>
                </a:lnTo>
                <a:lnTo>
                  <a:pt x="170260" y="233680"/>
                </a:lnTo>
                <a:lnTo>
                  <a:pt x="184890" y="233680"/>
                </a:lnTo>
                <a:lnTo>
                  <a:pt x="185422" y="231140"/>
                </a:lnTo>
                <a:lnTo>
                  <a:pt x="190285" y="231140"/>
                </a:lnTo>
                <a:lnTo>
                  <a:pt x="189843" y="229870"/>
                </a:lnTo>
                <a:close/>
              </a:path>
              <a:path w="283845" h="308609">
                <a:moveTo>
                  <a:pt x="57144" y="224790"/>
                </a:moveTo>
                <a:lnTo>
                  <a:pt x="55007" y="228600"/>
                </a:lnTo>
                <a:lnTo>
                  <a:pt x="59037" y="228600"/>
                </a:lnTo>
                <a:lnTo>
                  <a:pt x="57144" y="224790"/>
                </a:lnTo>
                <a:close/>
              </a:path>
              <a:path w="283845" h="308609">
                <a:moveTo>
                  <a:pt x="192205" y="227330"/>
                </a:moveTo>
                <a:lnTo>
                  <a:pt x="190539" y="227330"/>
                </a:lnTo>
                <a:lnTo>
                  <a:pt x="191228" y="228600"/>
                </a:lnTo>
                <a:lnTo>
                  <a:pt x="192205" y="227330"/>
                </a:lnTo>
                <a:close/>
              </a:path>
              <a:path w="283845" h="308609">
                <a:moveTo>
                  <a:pt x="193429" y="227330"/>
                </a:moveTo>
                <a:lnTo>
                  <a:pt x="192205" y="227330"/>
                </a:lnTo>
                <a:lnTo>
                  <a:pt x="192311" y="228600"/>
                </a:lnTo>
                <a:lnTo>
                  <a:pt x="193429" y="227330"/>
                </a:lnTo>
                <a:close/>
              </a:path>
              <a:path w="283845" h="308609">
                <a:moveTo>
                  <a:pt x="49495" y="205740"/>
                </a:moveTo>
                <a:lnTo>
                  <a:pt x="36255" y="205740"/>
                </a:lnTo>
                <a:lnTo>
                  <a:pt x="36343" y="213360"/>
                </a:lnTo>
                <a:lnTo>
                  <a:pt x="35871" y="215900"/>
                </a:lnTo>
                <a:lnTo>
                  <a:pt x="31910" y="215900"/>
                </a:lnTo>
                <a:lnTo>
                  <a:pt x="32509" y="218440"/>
                </a:lnTo>
                <a:lnTo>
                  <a:pt x="34756" y="224790"/>
                </a:lnTo>
                <a:lnTo>
                  <a:pt x="32985" y="227330"/>
                </a:lnTo>
                <a:lnTo>
                  <a:pt x="54728" y="227330"/>
                </a:lnTo>
                <a:lnTo>
                  <a:pt x="54449" y="226060"/>
                </a:lnTo>
                <a:lnTo>
                  <a:pt x="52426" y="226060"/>
                </a:lnTo>
                <a:lnTo>
                  <a:pt x="50142" y="219710"/>
                </a:lnTo>
                <a:lnTo>
                  <a:pt x="49558" y="208882"/>
                </a:lnTo>
                <a:lnTo>
                  <a:pt x="49495" y="205740"/>
                </a:lnTo>
                <a:close/>
              </a:path>
              <a:path w="283845" h="308609">
                <a:moveTo>
                  <a:pt x="53079" y="212090"/>
                </a:moveTo>
                <a:lnTo>
                  <a:pt x="52510" y="217170"/>
                </a:lnTo>
                <a:lnTo>
                  <a:pt x="52426" y="226060"/>
                </a:lnTo>
                <a:lnTo>
                  <a:pt x="54449" y="226060"/>
                </a:lnTo>
                <a:lnTo>
                  <a:pt x="53724" y="222250"/>
                </a:lnTo>
                <a:lnTo>
                  <a:pt x="54970" y="215900"/>
                </a:lnTo>
                <a:lnTo>
                  <a:pt x="53079" y="212090"/>
                </a:lnTo>
                <a:close/>
              </a:path>
              <a:path w="283845" h="308609">
                <a:moveTo>
                  <a:pt x="193935" y="224790"/>
                </a:moveTo>
                <a:lnTo>
                  <a:pt x="193366" y="224790"/>
                </a:lnTo>
                <a:lnTo>
                  <a:pt x="195554" y="226060"/>
                </a:lnTo>
                <a:lnTo>
                  <a:pt x="193935" y="224790"/>
                </a:lnTo>
                <a:close/>
              </a:path>
              <a:path w="283845" h="308609">
                <a:moveTo>
                  <a:pt x="198680" y="219710"/>
                </a:moveTo>
                <a:lnTo>
                  <a:pt x="113620" y="219710"/>
                </a:lnTo>
                <a:lnTo>
                  <a:pt x="114014" y="220980"/>
                </a:lnTo>
                <a:lnTo>
                  <a:pt x="114571" y="223520"/>
                </a:lnTo>
                <a:lnTo>
                  <a:pt x="196376" y="223520"/>
                </a:lnTo>
                <a:lnTo>
                  <a:pt x="196188" y="222250"/>
                </a:lnTo>
                <a:lnTo>
                  <a:pt x="198015" y="222250"/>
                </a:lnTo>
                <a:lnTo>
                  <a:pt x="198388" y="222030"/>
                </a:lnTo>
                <a:lnTo>
                  <a:pt x="198680" y="219710"/>
                </a:lnTo>
                <a:close/>
              </a:path>
              <a:path w="283845" h="308609">
                <a:moveTo>
                  <a:pt x="200444" y="220980"/>
                </a:moveTo>
                <a:lnTo>
                  <a:pt x="200160" y="222250"/>
                </a:lnTo>
                <a:lnTo>
                  <a:pt x="197090" y="222250"/>
                </a:lnTo>
                <a:lnTo>
                  <a:pt x="197608" y="223520"/>
                </a:lnTo>
                <a:lnTo>
                  <a:pt x="200253" y="223520"/>
                </a:lnTo>
                <a:lnTo>
                  <a:pt x="201270" y="222250"/>
                </a:lnTo>
                <a:lnTo>
                  <a:pt x="200444" y="220980"/>
                </a:lnTo>
                <a:close/>
              </a:path>
              <a:path w="283845" h="308609">
                <a:moveTo>
                  <a:pt x="200176" y="220980"/>
                </a:moveTo>
                <a:lnTo>
                  <a:pt x="198388" y="222030"/>
                </a:lnTo>
                <a:lnTo>
                  <a:pt x="198361" y="222250"/>
                </a:lnTo>
                <a:lnTo>
                  <a:pt x="200176" y="220980"/>
                </a:lnTo>
                <a:close/>
              </a:path>
              <a:path w="283845" h="308609">
                <a:moveTo>
                  <a:pt x="200959" y="219967"/>
                </a:moveTo>
                <a:lnTo>
                  <a:pt x="201609" y="220980"/>
                </a:lnTo>
                <a:lnTo>
                  <a:pt x="201303" y="220137"/>
                </a:lnTo>
                <a:lnTo>
                  <a:pt x="200959" y="219967"/>
                </a:lnTo>
                <a:close/>
              </a:path>
              <a:path w="283845" h="308609">
                <a:moveTo>
                  <a:pt x="203902" y="218440"/>
                </a:moveTo>
                <a:lnTo>
                  <a:pt x="199976" y="218440"/>
                </a:lnTo>
                <a:lnTo>
                  <a:pt x="200793" y="219710"/>
                </a:lnTo>
                <a:lnTo>
                  <a:pt x="201147" y="219710"/>
                </a:lnTo>
                <a:lnTo>
                  <a:pt x="201303" y="220137"/>
                </a:lnTo>
                <a:lnTo>
                  <a:pt x="203006" y="220980"/>
                </a:lnTo>
                <a:lnTo>
                  <a:pt x="203902" y="218440"/>
                </a:lnTo>
                <a:close/>
              </a:path>
              <a:path w="283845" h="308609">
                <a:moveTo>
                  <a:pt x="199976" y="218440"/>
                </a:moveTo>
                <a:lnTo>
                  <a:pt x="200437" y="219710"/>
                </a:lnTo>
                <a:lnTo>
                  <a:pt x="200959" y="219967"/>
                </a:lnTo>
                <a:lnTo>
                  <a:pt x="199976" y="218440"/>
                </a:lnTo>
                <a:close/>
              </a:path>
              <a:path w="283845" h="308609">
                <a:moveTo>
                  <a:pt x="30078" y="218440"/>
                </a:moveTo>
                <a:lnTo>
                  <a:pt x="29637" y="218440"/>
                </a:lnTo>
                <a:lnTo>
                  <a:pt x="29991" y="219710"/>
                </a:lnTo>
                <a:lnTo>
                  <a:pt x="30927" y="219710"/>
                </a:lnTo>
                <a:lnTo>
                  <a:pt x="30078" y="218440"/>
                </a:lnTo>
                <a:close/>
              </a:path>
              <a:path w="283845" h="308609">
                <a:moveTo>
                  <a:pt x="148098" y="182880"/>
                </a:moveTo>
                <a:lnTo>
                  <a:pt x="85865" y="182880"/>
                </a:lnTo>
                <a:lnTo>
                  <a:pt x="86843" y="184150"/>
                </a:lnTo>
                <a:lnTo>
                  <a:pt x="86563" y="191770"/>
                </a:lnTo>
                <a:lnTo>
                  <a:pt x="89866" y="195580"/>
                </a:lnTo>
                <a:lnTo>
                  <a:pt x="93119" y="207010"/>
                </a:lnTo>
                <a:lnTo>
                  <a:pt x="92054" y="219710"/>
                </a:lnTo>
                <a:lnTo>
                  <a:pt x="200437" y="219710"/>
                </a:lnTo>
                <a:lnTo>
                  <a:pt x="199976" y="218440"/>
                </a:lnTo>
                <a:lnTo>
                  <a:pt x="203902" y="218440"/>
                </a:lnTo>
                <a:lnTo>
                  <a:pt x="204798" y="215900"/>
                </a:lnTo>
                <a:lnTo>
                  <a:pt x="112600" y="215900"/>
                </a:lnTo>
                <a:lnTo>
                  <a:pt x="111824" y="213360"/>
                </a:lnTo>
                <a:lnTo>
                  <a:pt x="111536" y="209550"/>
                </a:lnTo>
                <a:lnTo>
                  <a:pt x="112207" y="207010"/>
                </a:lnTo>
                <a:lnTo>
                  <a:pt x="224919" y="207010"/>
                </a:lnTo>
                <a:lnTo>
                  <a:pt x="230424" y="201930"/>
                </a:lnTo>
                <a:lnTo>
                  <a:pt x="115674" y="201930"/>
                </a:lnTo>
                <a:lnTo>
                  <a:pt x="115223" y="199390"/>
                </a:lnTo>
                <a:lnTo>
                  <a:pt x="116018" y="198120"/>
                </a:lnTo>
                <a:lnTo>
                  <a:pt x="153854" y="198120"/>
                </a:lnTo>
                <a:lnTo>
                  <a:pt x="152093" y="195580"/>
                </a:lnTo>
                <a:lnTo>
                  <a:pt x="114232" y="195580"/>
                </a:lnTo>
                <a:lnTo>
                  <a:pt x="114312" y="193040"/>
                </a:lnTo>
                <a:lnTo>
                  <a:pt x="112403" y="191770"/>
                </a:lnTo>
                <a:lnTo>
                  <a:pt x="113560" y="190500"/>
                </a:lnTo>
                <a:lnTo>
                  <a:pt x="148329" y="190500"/>
                </a:lnTo>
                <a:lnTo>
                  <a:pt x="147336" y="186690"/>
                </a:lnTo>
                <a:lnTo>
                  <a:pt x="148318" y="184150"/>
                </a:lnTo>
                <a:lnTo>
                  <a:pt x="148098" y="182880"/>
                </a:lnTo>
                <a:close/>
              </a:path>
              <a:path w="283845" h="308609">
                <a:moveTo>
                  <a:pt x="212771" y="214630"/>
                </a:moveTo>
                <a:lnTo>
                  <a:pt x="205245" y="214630"/>
                </a:lnTo>
                <a:lnTo>
                  <a:pt x="209108" y="218440"/>
                </a:lnTo>
                <a:lnTo>
                  <a:pt x="209241" y="215900"/>
                </a:lnTo>
                <a:lnTo>
                  <a:pt x="212396" y="215900"/>
                </a:lnTo>
                <a:lnTo>
                  <a:pt x="212771" y="214630"/>
                </a:lnTo>
                <a:close/>
              </a:path>
              <a:path w="283845" h="308609">
                <a:moveTo>
                  <a:pt x="29916" y="214630"/>
                </a:moveTo>
                <a:lnTo>
                  <a:pt x="28747" y="214630"/>
                </a:lnTo>
                <a:lnTo>
                  <a:pt x="29803" y="215900"/>
                </a:lnTo>
                <a:lnTo>
                  <a:pt x="29916" y="214630"/>
                </a:lnTo>
                <a:close/>
              </a:path>
              <a:path w="283845" h="308609">
                <a:moveTo>
                  <a:pt x="31613" y="214645"/>
                </a:moveTo>
                <a:lnTo>
                  <a:pt x="31253" y="215900"/>
                </a:lnTo>
                <a:lnTo>
                  <a:pt x="31910" y="215900"/>
                </a:lnTo>
                <a:lnTo>
                  <a:pt x="31613" y="214645"/>
                </a:lnTo>
                <a:close/>
              </a:path>
              <a:path w="283845" h="308609">
                <a:moveTo>
                  <a:pt x="205245" y="214630"/>
                </a:moveTo>
                <a:lnTo>
                  <a:pt x="112690" y="214630"/>
                </a:lnTo>
                <a:lnTo>
                  <a:pt x="113517" y="215900"/>
                </a:lnTo>
                <a:lnTo>
                  <a:pt x="204798" y="215900"/>
                </a:lnTo>
                <a:lnTo>
                  <a:pt x="205245" y="214630"/>
                </a:lnTo>
                <a:close/>
              </a:path>
              <a:path w="283845" h="308609">
                <a:moveTo>
                  <a:pt x="113798" y="213360"/>
                </a:moveTo>
                <a:lnTo>
                  <a:pt x="112894" y="214630"/>
                </a:lnTo>
                <a:lnTo>
                  <a:pt x="113783" y="214630"/>
                </a:lnTo>
                <a:lnTo>
                  <a:pt x="113798" y="213360"/>
                </a:lnTo>
                <a:close/>
              </a:path>
              <a:path w="283845" h="308609">
                <a:moveTo>
                  <a:pt x="224919" y="207010"/>
                </a:moveTo>
                <a:lnTo>
                  <a:pt x="112207" y="207010"/>
                </a:lnTo>
                <a:lnTo>
                  <a:pt x="113162" y="209550"/>
                </a:lnTo>
                <a:lnTo>
                  <a:pt x="115359" y="210820"/>
                </a:lnTo>
                <a:lnTo>
                  <a:pt x="116681" y="213360"/>
                </a:lnTo>
                <a:lnTo>
                  <a:pt x="115558" y="213360"/>
                </a:lnTo>
                <a:lnTo>
                  <a:pt x="115147" y="214630"/>
                </a:lnTo>
                <a:lnTo>
                  <a:pt x="213542" y="214630"/>
                </a:lnTo>
                <a:lnTo>
                  <a:pt x="215262" y="213360"/>
                </a:lnTo>
                <a:lnTo>
                  <a:pt x="220790" y="210820"/>
                </a:lnTo>
                <a:lnTo>
                  <a:pt x="224919" y="207010"/>
                </a:lnTo>
                <a:close/>
              </a:path>
              <a:path w="283845" h="308609">
                <a:moveTo>
                  <a:pt x="33428" y="208334"/>
                </a:moveTo>
                <a:lnTo>
                  <a:pt x="31625" y="214605"/>
                </a:lnTo>
                <a:lnTo>
                  <a:pt x="33971" y="210820"/>
                </a:lnTo>
                <a:lnTo>
                  <a:pt x="33428" y="208334"/>
                </a:lnTo>
                <a:close/>
              </a:path>
              <a:path w="283845" h="308609">
                <a:moveTo>
                  <a:pt x="54585" y="195580"/>
                </a:moveTo>
                <a:lnTo>
                  <a:pt x="51617" y="198120"/>
                </a:lnTo>
                <a:lnTo>
                  <a:pt x="54373" y="204470"/>
                </a:lnTo>
                <a:lnTo>
                  <a:pt x="51332" y="207010"/>
                </a:lnTo>
                <a:lnTo>
                  <a:pt x="53022" y="209550"/>
                </a:lnTo>
                <a:lnTo>
                  <a:pt x="55664" y="209550"/>
                </a:lnTo>
                <a:lnTo>
                  <a:pt x="56114" y="213360"/>
                </a:lnTo>
                <a:lnTo>
                  <a:pt x="56558" y="209550"/>
                </a:lnTo>
                <a:lnTo>
                  <a:pt x="55777" y="200660"/>
                </a:lnTo>
                <a:lnTo>
                  <a:pt x="54585" y="195580"/>
                </a:lnTo>
                <a:close/>
              </a:path>
              <a:path w="283845" h="308609">
                <a:moveTo>
                  <a:pt x="23478" y="194310"/>
                </a:moveTo>
                <a:lnTo>
                  <a:pt x="19382" y="194310"/>
                </a:lnTo>
                <a:lnTo>
                  <a:pt x="19712" y="196850"/>
                </a:lnTo>
                <a:lnTo>
                  <a:pt x="18691" y="198120"/>
                </a:lnTo>
                <a:lnTo>
                  <a:pt x="17429" y="199390"/>
                </a:lnTo>
                <a:lnTo>
                  <a:pt x="21713" y="199390"/>
                </a:lnTo>
                <a:lnTo>
                  <a:pt x="21771" y="201930"/>
                </a:lnTo>
                <a:lnTo>
                  <a:pt x="26390" y="201930"/>
                </a:lnTo>
                <a:lnTo>
                  <a:pt x="26062" y="204470"/>
                </a:lnTo>
                <a:lnTo>
                  <a:pt x="27693" y="207010"/>
                </a:lnTo>
                <a:lnTo>
                  <a:pt x="26730" y="209550"/>
                </a:lnTo>
                <a:lnTo>
                  <a:pt x="25735" y="209550"/>
                </a:lnTo>
                <a:lnTo>
                  <a:pt x="25584" y="210820"/>
                </a:lnTo>
                <a:lnTo>
                  <a:pt x="29566" y="210820"/>
                </a:lnTo>
                <a:lnTo>
                  <a:pt x="29303" y="208280"/>
                </a:lnTo>
                <a:lnTo>
                  <a:pt x="28426" y="200660"/>
                </a:lnTo>
                <a:lnTo>
                  <a:pt x="25953" y="200660"/>
                </a:lnTo>
                <a:lnTo>
                  <a:pt x="23663" y="198120"/>
                </a:lnTo>
                <a:lnTo>
                  <a:pt x="23700" y="194879"/>
                </a:lnTo>
                <a:lnTo>
                  <a:pt x="23478" y="194310"/>
                </a:lnTo>
                <a:close/>
              </a:path>
              <a:path w="283845" h="308609">
                <a:moveTo>
                  <a:pt x="25432" y="208882"/>
                </a:moveTo>
                <a:lnTo>
                  <a:pt x="25142" y="209550"/>
                </a:lnTo>
                <a:lnTo>
                  <a:pt x="25735" y="209550"/>
                </a:lnTo>
                <a:lnTo>
                  <a:pt x="25432" y="208882"/>
                </a:lnTo>
                <a:close/>
              </a:path>
              <a:path w="283845" h="308609">
                <a:moveTo>
                  <a:pt x="26247" y="207010"/>
                </a:moveTo>
                <a:lnTo>
                  <a:pt x="24945" y="207010"/>
                </a:lnTo>
                <a:lnTo>
                  <a:pt x="25159" y="208280"/>
                </a:lnTo>
                <a:lnTo>
                  <a:pt x="25432" y="208882"/>
                </a:lnTo>
                <a:lnTo>
                  <a:pt x="26247" y="207010"/>
                </a:lnTo>
                <a:close/>
              </a:path>
              <a:path w="283845" h="308609">
                <a:moveTo>
                  <a:pt x="31713" y="199390"/>
                </a:moveTo>
                <a:lnTo>
                  <a:pt x="30487" y="199390"/>
                </a:lnTo>
                <a:lnTo>
                  <a:pt x="32306" y="203200"/>
                </a:lnTo>
                <a:lnTo>
                  <a:pt x="33428" y="208334"/>
                </a:lnTo>
                <a:lnTo>
                  <a:pt x="33808" y="207010"/>
                </a:lnTo>
                <a:lnTo>
                  <a:pt x="36255" y="205740"/>
                </a:lnTo>
                <a:lnTo>
                  <a:pt x="49495" y="205740"/>
                </a:lnTo>
                <a:lnTo>
                  <a:pt x="49609" y="201930"/>
                </a:lnTo>
                <a:lnTo>
                  <a:pt x="32269" y="201930"/>
                </a:lnTo>
                <a:lnTo>
                  <a:pt x="31713" y="199390"/>
                </a:lnTo>
                <a:close/>
              </a:path>
              <a:path w="283845" h="308609">
                <a:moveTo>
                  <a:pt x="50511" y="175260"/>
                </a:moveTo>
                <a:lnTo>
                  <a:pt x="32452" y="175260"/>
                </a:lnTo>
                <a:lnTo>
                  <a:pt x="32395" y="185420"/>
                </a:lnTo>
                <a:lnTo>
                  <a:pt x="32269" y="201930"/>
                </a:lnTo>
                <a:lnTo>
                  <a:pt x="49609" y="201930"/>
                </a:lnTo>
                <a:lnTo>
                  <a:pt x="49836" y="194310"/>
                </a:lnTo>
                <a:lnTo>
                  <a:pt x="50470" y="181610"/>
                </a:lnTo>
                <a:lnTo>
                  <a:pt x="50511" y="175260"/>
                </a:lnTo>
                <a:close/>
              </a:path>
              <a:path w="283845" h="308609">
                <a:moveTo>
                  <a:pt x="153854" y="198120"/>
                </a:moveTo>
                <a:lnTo>
                  <a:pt x="116018" y="198120"/>
                </a:lnTo>
                <a:lnTo>
                  <a:pt x="116311" y="199390"/>
                </a:lnTo>
                <a:lnTo>
                  <a:pt x="117119" y="200660"/>
                </a:lnTo>
                <a:lnTo>
                  <a:pt x="117050" y="201930"/>
                </a:lnTo>
                <a:lnTo>
                  <a:pt x="230424" y="201930"/>
                </a:lnTo>
                <a:lnTo>
                  <a:pt x="233807" y="199390"/>
                </a:lnTo>
                <a:lnTo>
                  <a:pt x="153150" y="199390"/>
                </a:lnTo>
                <a:lnTo>
                  <a:pt x="153854" y="198120"/>
                </a:lnTo>
                <a:close/>
              </a:path>
              <a:path w="283845" h="308609">
                <a:moveTo>
                  <a:pt x="15702" y="198120"/>
                </a:moveTo>
                <a:lnTo>
                  <a:pt x="14579" y="198120"/>
                </a:lnTo>
                <a:lnTo>
                  <a:pt x="15793" y="200660"/>
                </a:lnTo>
                <a:lnTo>
                  <a:pt x="18200" y="200660"/>
                </a:lnTo>
                <a:lnTo>
                  <a:pt x="19061" y="199390"/>
                </a:lnTo>
                <a:lnTo>
                  <a:pt x="15595" y="199390"/>
                </a:lnTo>
                <a:lnTo>
                  <a:pt x="15702" y="198120"/>
                </a:lnTo>
                <a:close/>
              </a:path>
              <a:path w="283845" h="308609">
                <a:moveTo>
                  <a:pt x="31378" y="194310"/>
                </a:moveTo>
                <a:lnTo>
                  <a:pt x="23707" y="194310"/>
                </a:lnTo>
                <a:lnTo>
                  <a:pt x="23734" y="194967"/>
                </a:lnTo>
                <a:lnTo>
                  <a:pt x="25953" y="200660"/>
                </a:lnTo>
                <a:lnTo>
                  <a:pt x="28426" y="200660"/>
                </a:lnTo>
                <a:lnTo>
                  <a:pt x="30487" y="199390"/>
                </a:lnTo>
                <a:lnTo>
                  <a:pt x="31713" y="199390"/>
                </a:lnTo>
                <a:lnTo>
                  <a:pt x="31435" y="198120"/>
                </a:lnTo>
                <a:lnTo>
                  <a:pt x="31378" y="194310"/>
                </a:lnTo>
                <a:close/>
              </a:path>
              <a:path w="283845" h="308609">
                <a:moveTo>
                  <a:pt x="156724" y="193040"/>
                </a:moveTo>
                <a:lnTo>
                  <a:pt x="154654" y="193040"/>
                </a:lnTo>
                <a:lnTo>
                  <a:pt x="154846" y="194310"/>
                </a:lnTo>
                <a:lnTo>
                  <a:pt x="153809" y="194310"/>
                </a:lnTo>
                <a:lnTo>
                  <a:pt x="154172" y="196850"/>
                </a:lnTo>
                <a:lnTo>
                  <a:pt x="155395" y="198120"/>
                </a:lnTo>
                <a:lnTo>
                  <a:pt x="154825" y="199390"/>
                </a:lnTo>
                <a:lnTo>
                  <a:pt x="233807" y="199390"/>
                </a:lnTo>
                <a:lnTo>
                  <a:pt x="235499" y="198120"/>
                </a:lnTo>
                <a:lnTo>
                  <a:pt x="158160" y="198120"/>
                </a:lnTo>
                <a:lnTo>
                  <a:pt x="157850" y="196850"/>
                </a:lnTo>
                <a:lnTo>
                  <a:pt x="157034" y="195580"/>
                </a:lnTo>
                <a:lnTo>
                  <a:pt x="156724" y="193040"/>
                </a:lnTo>
                <a:close/>
              </a:path>
              <a:path w="283845" h="308609">
                <a:moveTo>
                  <a:pt x="86368" y="194310"/>
                </a:moveTo>
                <a:lnTo>
                  <a:pt x="85792" y="195580"/>
                </a:lnTo>
                <a:lnTo>
                  <a:pt x="85850" y="196850"/>
                </a:lnTo>
                <a:lnTo>
                  <a:pt x="84801" y="198120"/>
                </a:lnTo>
                <a:lnTo>
                  <a:pt x="88899" y="198120"/>
                </a:lnTo>
                <a:lnTo>
                  <a:pt x="86368" y="194310"/>
                </a:lnTo>
                <a:close/>
              </a:path>
              <a:path w="283845" h="308609">
                <a:moveTo>
                  <a:pt x="163149" y="194310"/>
                </a:moveTo>
                <a:lnTo>
                  <a:pt x="161312" y="194310"/>
                </a:lnTo>
                <a:lnTo>
                  <a:pt x="160949" y="195580"/>
                </a:lnTo>
                <a:lnTo>
                  <a:pt x="160983" y="198120"/>
                </a:lnTo>
                <a:lnTo>
                  <a:pt x="235499" y="198120"/>
                </a:lnTo>
                <a:lnTo>
                  <a:pt x="238883" y="195580"/>
                </a:lnTo>
                <a:lnTo>
                  <a:pt x="163283" y="195580"/>
                </a:lnTo>
                <a:lnTo>
                  <a:pt x="163149" y="194310"/>
                </a:lnTo>
                <a:close/>
              </a:path>
              <a:path w="283845" h="308609">
                <a:moveTo>
                  <a:pt x="148329" y="190500"/>
                </a:moveTo>
                <a:lnTo>
                  <a:pt x="113560" y="190500"/>
                </a:lnTo>
                <a:lnTo>
                  <a:pt x="113775" y="191770"/>
                </a:lnTo>
                <a:lnTo>
                  <a:pt x="114881" y="194310"/>
                </a:lnTo>
                <a:lnTo>
                  <a:pt x="114232" y="195580"/>
                </a:lnTo>
                <a:lnTo>
                  <a:pt x="151677" y="195580"/>
                </a:lnTo>
                <a:lnTo>
                  <a:pt x="151604" y="193040"/>
                </a:lnTo>
                <a:lnTo>
                  <a:pt x="153854" y="193040"/>
                </a:lnTo>
                <a:lnTo>
                  <a:pt x="154844" y="191770"/>
                </a:lnTo>
                <a:lnTo>
                  <a:pt x="148659" y="191770"/>
                </a:lnTo>
                <a:lnTo>
                  <a:pt x="148329" y="190500"/>
                </a:lnTo>
                <a:close/>
              </a:path>
              <a:path w="283845" h="308609">
                <a:moveTo>
                  <a:pt x="152921" y="194967"/>
                </a:moveTo>
                <a:lnTo>
                  <a:pt x="152093" y="195580"/>
                </a:lnTo>
                <a:lnTo>
                  <a:pt x="152825" y="195580"/>
                </a:lnTo>
                <a:lnTo>
                  <a:pt x="152921" y="194967"/>
                </a:lnTo>
                <a:close/>
              </a:path>
              <a:path w="283845" h="308609">
                <a:moveTo>
                  <a:pt x="244889" y="189230"/>
                </a:moveTo>
                <a:lnTo>
                  <a:pt x="162849" y="189230"/>
                </a:lnTo>
                <a:lnTo>
                  <a:pt x="162892" y="191770"/>
                </a:lnTo>
                <a:lnTo>
                  <a:pt x="164547" y="193040"/>
                </a:lnTo>
                <a:lnTo>
                  <a:pt x="164810" y="195580"/>
                </a:lnTo>
                <a:lnTo>
                  <a:pt x="238883" y="195580"/>
                </a:lnTo>
                <a:lnTo>
                  <a:pt x="240574" y="194310"/>
                </a:lnTo>
                <a:lnTo>
                  <a:pt x="241984" y="194310"/>
                </a:lnTo>
                <a:lnTo>
                  <a:pt x="243761" y="191770"/>
                </a:lnTo>
                <a:lnTo>
                  <a:pt x="244142" y="191487"/>
                </a:lnTo>
                <a:lnTo>
                  <a:pt x="244889" y="189230"/>
                </a:lnTo>
                <a:close/>
              </a:path>
              <a:path w="283845" h="308609">
                <a:moveTo>
                  <a:pt x="153747" y="193040"/>
                </a:moveTo>
                <a:lnTo>
                  <a:pt x="152900" y="193040"/>
                </a:lnTo>
                <a:lnTo>
                  <a:pt x="152921" y="194967"/>
                </a:lnTo>
                <a:lnTo>
                  <a:pt x="153809" y="194310"/>
                </a:lnTo>
                <a:lnTo>
                  <a:pt x="153747" y="193040"/>
                </a:lnTo>
                <a:close/>
              </a:path>
              <a:path w="283845" h="308609">
                <a:moveTo>
                  <a:pt x="24846" y="189249"/>
                </a:moveTo>
                <a:lnTo>
                  <a:pt x="23478" y="194310"/>
                </a:lnTo>
                <a:lnTo>
                  <a:pt x="23700" y="194879"/>
                </a:lnTo>
                <a:lnTo>
                  <a:pt x="23707" y="194310"/>
                </a:lnTo>
                <a:lnTo>
                  <a:pt x="31378" y="194310"/>
                </a:lnTo>
                <a:lnTo>
                  <a:pt x="31359" y="193040"/>
                </a:lnTo>
                <a:lnTo>
                  <a:pt x="24927" y="193040"/>
                </a:lnTo>
                <a:lnTo>
                  <a:pt x="24846" y="189249"/>
                </a:lnTo>
                <a:close/>
              </a:path>
              <a:path w="283845" h="308609">
                <a:moveTo>
                  <a:pt x="19272" y="191770"/>
                </a:moveTo>
                <a:lnTo>
                  <a:pt x="17807" y="191770"/>
                </a:lnTo>
                <a:lnTo>
                  <a:pt x="17617" y="193040"/>
                </a:lnTo>
                <a:lnTo>
                  <a:pt x="18248" y="193040"/>
                </a:lnTo>
                <a:lnTo>
                  <a:pt x="18764" y="194310"/>
                </a:lnTo>
                <a:lnTo>
                  <a:pt x="19785" y="193040"/>
                </a:lnTo>
                <a:lnTo>
                  <a:pt x="19272" y="191770"/>
                </a:lnTo>
                <a:close/>
              </a:path>
              <a:path w="283845" h="308609">
                <a:moveTo>
                  <a:pt x="62868" y="191770"/>
                </a:moveTo>
                <a:lnTo>
                  <a:pt x="61108" y="194310"/>
                </a:lnTo>
                <a:lnTo>
                  <a:pt x="62027" y="194310"/>
                </a:lnTo>
                <a:lnTo>
                  <a:pt x="62868" y="191770"/>
                </a:lnTo>
                <a:close/>
              </a:path>
              <a:path w="283845" h="308609">
                <a:moveTo>
                  <a:pt x="161428" y="189230"/>
                </a:moveTo>
                <a:lnTo>
                  <a:pt x="154650" y="189230"/>
                </a:lnTo>
                <a:lnTo>
                  <a:pt x="154487" y="191770"/>
                </a:lnTo>
                <a:lnTo>
                  <a:pt x="155361" y="191770"/>
                </a:lnTo>
                <a:lnTo>
                  <a:pt x="155535" y="193040"/>
                </a:lnTo>
                <a:lnTo>
                  <a:pt x="158694" y="193040"/>
                </a:lnTo>
                <a:lnTo>
                  <a:pt x="159640" y="194310"/>
                </a:lnTo>
                <a:lnTo>
                  <a:pt x="161768" y="194310"/>
                </a:lnTo>
                <a:lnTo>
                  <a:pt x="162551" y="193040"/>
                </a:lnTo>
                <a:lnTo>
                  <a:pt x="161428" y="189230"/>
                </a:lnTo>
                <a:close/>
              </a:path>
              <a:path w="283845" h="308609">
                <a:moveTo>
                  <a:pt x="30549" y="182880"/>
                </a:moveTo>
                <a:lnTo>
                  <a:pt x="25143" y="182880"/>
                </a:lnTo>
                <a:lnTo>
                  <a:pt x="26992" y="185420"/>
                </a:lnTo>
                <a:lnTo>
                  <a:pt x="27390" y="189249"/>
                </a:lnTo>
                <a:lnTo>
                  <a:pt x="28144" y="193040"/>
                </a:lnTo>
                <a:lnTo>
                  <a:pt x="31359" y="193040"/>
                </a:lnTo>
                <a:lnTo>
                  <a:pt x="31265" y="189926"/>
                </a:lnTo>
                <a:lnTo>
                  <a:pt x="30697" y="184150"/>
                </a:lnTo>
                <a:lnTo>
                  <a:pt x="30549" y="182880"/>
                </a:lnTo>
                <a:close/>
              </a:path>
              <a:path w="283845" h="308609">
                <a:moveTo>
                  <a:pt x="17889" y="191222"/>
                </a:moveTo>
                <a:lnTo>
                  <a:pt x="17807" y="191770"/>
                </a:lnTo>
                <a:lnTo>
                  <a:pt x="17889" y="191222"/>
                </a:lnTo>
                <a:close/>
              </a:path>
              <a:path w="283845" h="308609">
                <a:moveTo>
                  <a:pt x="151541" y="190702"/>
                </a:moveTo>
                <a:lnTo>
                  <a:pt x="148659" y="191770"/>
                </a:lnTo>
                <a:lnTo>
                  <a:pt x="151766" y="191770"/>
                </a:lnTo>
                <a:lnTo>
                  <a:pt x="151541" y="190702"/>
                </a:lnTo>
                <a:close/>
              </a:path>
              <a:path w="283845" h="308609">
                <a:moveTo>
                  <a:pt x="152630" y="191158"/>
                </a:moveTo>
                <a:lnTo>
                  <a:pt x="151766" y="191770"/>
                </a:lnTo>
                <a:lnTo>
                  <a:pt x="152937" y="191770"/>
                </a:lnTo>
                <a:lnTo>
                  <a:pt x="152630" y="191158"/>
                </a:lnTo>
                <a:close/>
              </a:path>
              <a:path w="283845" h="308609">
                <a:moveTo>
                  <a:pt x="152764" y="191063"/>
                </a:moveTo>
                <a:lnTo>
                  <a:pt x="152662" y="191222"/>
                </a:lnTo>
                <a:lnTo>
                  <a:pt x="152937" y="191770"/>
                </a:lnTo>
                <a:lnTo>
                  <a:pt x="152764" y="191063"/>
                </a:lnTo>
                <a:close/>
              </a:path>
              <a:path w="283845" h="308609">
                <a:moveTo>
                  <a:pt x="153560" y="190500"/>
                </a:moveTo>
                <a:lnTo>
                  <a:pt x="152764" y="191063"/>
                </a:lnTo>
                <a:lnTo>
                  <a:pt x="152937" y="191770"/>
                </a:lnTo>
                <a:lnTo>
                  <a:pt x="154487" y="191770"/>
                </a:lnTo>
                <a:lnTo>
                  <a:pt x="153560" y="190500"/>
                </a:lnTo>
                <a:close/>
              </a:path>
              <a:path w="283845" h="308609">
                <a:moveTo>
                  <a:pt x="244670" y="191096"/>
                </a:moveTo>
                <a:lnTo>
                  <a:pt x="244142" y="191487"/>
                </a:lnTo>
                <a:lnTo>
                  <a:pt x="244049" y="191770"/>
                </a:lnTo>
                <a:lnTo>
                  <a:pt x="244670" y="191096"/>
                </a:lnTo>
                <a:close/>
              </a:path>
              <a:path w="283845" h="308609">
                <a:moveTo>
                  <a:pt x="244889" y="189230"/>
                </a:moveTo>
                <a:lnTo>
                  <a:pt x="244142" y="191487"/>
                </a:lnTo>
                <a:lnTo>
                  <a:pt x="244701" y="191063"/>
                </a:lnTo>
                <a:lnTo>
                  <a:pt x="245391" y="190315"/>
                </a:lnTo>
                <a:lnTo>
                  <a:pt x="244889" y="189230"/>
                </a:lnTo>
                <a:close/>
              </a:path>
              <a:path w="283845" h="308609">
                <a:moveTo>
                  <a:pt x="18083" y="189926"/>
                </a:moveTo>
                <a:lnTo>
                  <a:pt x="17952" y="190315"/>
                </a:lnTo>
                <a:lnTo>
                  <a:pt x="17889" y="191222"/>
                </a:lnTo>
                <a:lnTo>
                  <a:pt x="18083" y="189926"/>
                </a:lnTo>
                <a:close/>
              </a:path>
              <a:path w="283845" h="308609">
                <a:moveTo>
                  <a:pt x="154132" y="180524"/>
                </a:moveTo>
                <a:lnTo>
                  <a:pt x="148299" y="184150"/>
                </a:lnTo>
                <a:lnTo>
                  <a:pt x="147932" y="187960"/>
                </a:lnTo>
                <a:lnTo>
                  <a:pt x="152087" y="190500"/>
                </a:lnTo>
                <a:lnTo>
                  <a:pt x="152299" y="190500"/>
                </a:lnTo>
                <a:lnTo>
                  <a:pt x="152630" y="191158"/>
                </a:lnTo>
                <a:lnTo>
                  <a:pt x="152627" y="190500"/>
                </a:lnTo>
                <a:lnTo>
                  <a:pt x="152317" y="189230"/>
                </a:lnTo>
                <a:lnTo>
                  <a:pt x="246393" y="189230"/>
                </a:lnTo>
                <a:lnTo>
                  <a:pt x="248736" y="186690"/>
                </a:lnTo>
                <a:lnTo>
                  <a:pt x="151792" y="186690"/>
                </a:lnTo>
                <a:lnTo>
                  <a:pt x="151879" y="185420"/>
                </a:lnTo>
                <a:lnTo>
                  <a:pt x="151251" y="182880"/>
                </a:lnTo>
                <a:lnTo>
                  <a:pt x="152664" y="182880"/>
                </a:lnTo>
                <a:lnTo>
                  <a:pt x="153570" y="181610"/>
                </a:lnTo>
                <a:lnTo>
                  <a:pt x="154071" y="181610"/>
                </a:lnTo>
                <a:lnTo>
                  <a:pt x="154132" y="180524"/>
                </a:lnTo>
                <a:close/>
              </a:path>
              <a:path w="283845" h="308609">
                <a:moveTo>
                  <a:pt x="245391" y="190315"/>
                </a:moveTo>
                <a:lnTo>
                  <a:pt x="244670" y="191096"/>
                </a:lnTo>
                <a:lnTo>
                  <a:pt x="245477" y="190500"/>
                </a:lnTo>
                <a:lnTo>
                  <a:pt x="245391" y="190315"/>
                </a:lnTo>
                <a:close/>
              </a:path>
              <a:path w="283845" h="308609">
                <a:moveTo>
                  <a:pt x="152087" y="190500"/>
                </a:moveTo>
                <a:lnTo>
                  <a:pt x="151498" y="190500"/>
                </a:lnTo>
                <a:lnTo>
                  <a:pt x="151541" y="190702"/>
                </a:lnTo>
                <a:lnTo>
                  <a:pt x="152087" y="190500"/>
                </a:lnTo>
                <a:close/>
              </a:path>
              <a:path w="283845" h="308609">
                <a:moveTo>
                  <a:pt x="154650" y="189230"/>
                </a:moveTo>
                <a:lnTo>
                  <a:pt x="153158" y="189230"/>
                </a:lnTo>
                <a:lnTo>
                  <a:pt x="152995" y="190500"/>
                </a:lnTo>
                <a:lnTo>
                  <a:pt x="154650" y="189230"/>
                </a:lnTo>
                <a:close/>
              </a:path>
              <a:path w="283845" h="308609">
                <a:moveTo>
                  <a:pt x="246393" y="189230"/>
                </a:moveTo>
                <a:lnTo>
                  <a:pt x="244889" y="189230"/>
                </a:lnTo>
                <a:lnTo>
                  <a:pt x="245391" y="190315"/>
                </a:lnTo>
                <a:lnTo>
                  <a:pt x="246393" y="189230"/>
                </a:lnTo>
                <a:close/>
              </a:path>
              <a:path w="283845" h="308609">
                <a:moveTo>
                  <a:pt x="15182" y="146050"/>
                </a:moveTo>
                <a:lnTo>
                  <a:pt x="11625" y="152400"/>
                </a:lnTo>
                <a:lnTo>
                  <a:pt x="15687" y="161290"/>
                </a:lnTo>
                <a:lnTo>
                  <a:pt x="14079" y="168910"/>
                </a:lnTo>
                <a:lnTo>
                  <a:pt x="15638" y="170180"/>
                </a:lnTo>
                <a:lnTo>
                  <a:pt x="15739" y="171450"/>
                </a:lnTo>
                <a:lnTo>
                  <a:pt x="16790" y="173990"/>
                </a:lnTo>
                <a:lnTo>
                  <a:pt x="12185" y="177800"/>
                </a:lnTo>
                <a:lnTo>
                  <a:pt x="18568" y="186690"/>
                </a:lnTo>
                <a:lnTo>
                  <a:pt x="18083" y="189926"/>
                </a:lnTo>
                <a:lnTo>
                  <a:pt x="18318" y="189230"/>
                </a:lnTo>
                <a:lnTo>
                  <a:pt x="19857" y="189230"/>
                </a:lnTo>
                <a:lnTo>
                  <a:pt x="20184" y="186690"/>
                </a:lnTo>
                <a:lnTo>
                  <a:pt x="17999" y="185420"/>
                </a:lnTo>
                <a:lnTo>
                  <a:pt x="19295" y="184150"/>
                </a:lnTo>
                <a:lnTo>
                  <a:pt x="23368" y="184150"/>
                </a:lnTo>
                <a:lnTo>
                  <a:pt x="23927" y="183032"/>
                </a:lnTo>
                <a:lnTo>
                  <a:pt x="23825" y="182593"/>
                </a:lnTo>
                <a:lnTo>
                  <a:pt x="23209" y="181610"/>
                </a:lnTo>
                <a:lnTo>
                  <a:pt x="16367" y="181610"/>
                </a:lnTo>
                <a:lnTo>
                  <a:pt x="16623" y="180340"/>
                </a:lnTo>
                <a:lnTo>
                  <a:pt x="17752" y="180340"/>
                </a:lnTo>
                <a:lnTo>
                  <a:pt x="18171" y="179070"/>
                </a:lnTo>
                <a:lnTo>
                  <a:pt x="19061" y="177800"/>
                </a:lnTo>
                <a:lnTo>
                  <a:pt x="20825" y="177800"/>
                </a:lnTo>
                <a:lnTo>
                  <a:pt x="19236" y="175260"/>
                </a:lnTo>
                <a:lnTo>
                  <a:pt x="19907" y="167640"/>
                </a:lnTo>
                <a:lnTo>
                  <a:pt x="50411" y="167640"/>
                </a:lnTo>
                <a:lnTo>
                  <a:pt x="50270" y="166370"/>
                </a:lnTo>
                <a:lnTo>
                  <a:pt x="47171" y="166370"/>
                </a:lnTo>
                <a:lnTo>
                  <a:pt x="41387" y="163830"/>
                </a:lnTo>
                <a:lnTo>
                  <a:pt x="41391" y="158750"/>
                </a:lnTo>
                <a:lnTo>
                  <a:pt x="20768" y="158750"/>
                </a:lnTo>
                <a:lnTo>
                  <a:pt x="21054" y="157480"/>
                </a:lnTo>
                <a:lnTo>
                  <a:pt x="19278" y="154940"/>
                </a:lnTo>
                <a:lnTo>
                  <a:pt x="20133" y="153670"/>
                </a:lnTo>
                <a:lnTo>
                  <a:pt x="18060" y="153670"/>
                </a:lnTo>
                <a:lnTo>
                  <a:pt x="16758" y="151130"/>
                </a:lnTo>
                <a:lnTo>
                  <a:pt x="15826" y="148590"/>
                </a:lnTo>
                <a:lnTo>
                  <a:pt x="15182" y="146050"/>
                </a:lnTo>
                <a:close/>
              </a:path>
              <a:path w="283845" h="308609">
                <a:moveTo>
                  <a:pt x="24785" y="186366"/>
                </a:moveTo>
                <a:lnTo>
                  <a:pt x="24846" y="189249"/>
                </a:lnTo>
                <a:lnTo>
                  <a:pt x="25195" y="187960"/>
                </a:lnTo>
                <a:lnTo>
                  <a:pt x="24785" y="186366"/>
                </a:lnTo>
                <a:close/>
              </a:path>
              <a:path w="283845" h="308609">
                <a:moveTo>
                  <a:pt x="23368" y="184150"/>
                </a:moveTo>
                <a:lnTo>
                  <a:pt x="20702" y="184150"/>
                </a:lnTo>
                <a:lnTo>
                  <a:pt x="20361" y="187960"/>
                </a:lnTo>
                <a:lnTo>
                  <a:pt x="20824" y="189230"/>
                </a:lnTo>
                <a:lnTo>
                  <a:pt x="23368" y="184150"/>
                </a:lnTo>
                <a:close/>
              </a:path>
              <a:path w="283845" h="308609">
                <a:moveTo>
                  <a:pt x="242557" y="143510"/>
                </a:moveTo>
                <a:lnTo>
                  <a:pt x="56155" y="143510"/>
                </a:lnTo>
                <a:lnTo>
                  <a:pt x="58414" y="147320"/>
                </a:lnTo>
                <a:lnTo>
                  <a:pt x="59829" y="160020"/>
                </a:lnTo>
                <a:lnTo>
                  <a:pt x="58163" y="172720"/>
                </a:lnTo>
                <a:lnTo>
                  <a:pt x="65011" y="173990"/>
                </a:lnTo>
                <a:lnTo>
                  <a:pt x="69263" y="181610"/>
                </a:lnTo>
                <a:lnTo>
                  <a:pt x="67839" y="189230"/>
                </a:lnTo>
                <a:lnTo>
                  <a:pt x="84220" y="189230"/>
                </a:lnTo>
                <a:lnTo>
                  <a:pt x="83708" y="186690"/>
                </a:lnTo>
                <a:lnTo>
                  <a:pt x="85865" y="182880"/>
                </a:lnTo>
                <a:lnTo>
                  <a:pt x="148098" y="182880"/>
                </a:lnTo>
                <a:lnTo>
                  <a:pt x="147497" y="179070"/>
                </a:lnTo>
                <a:lnTo>
                  <a:pt x="146515" y="175260"/>
                </a:lnTo>
                <a:lnTo>
                  <a:pt x="108709" y="175260"/>
                </a:lnTo>
                <a:lnTo>
                  <a:pt x="107900" y="172720"/>
                </a:lnTo>
                <a:lnTo>
                  <a:pt x="108631" y="167640"/>
                </a:lnTo>
                <a:lnTo>
                  <a:pt x="109114" y="165100"/>
                </a:lnTo>
                <a:lnTo>
                  <a:pt x="283544" y="165100"/>
                </a:lnTo>
                <a:lnTo>
                  <a:pt x="283560" y="161290"/>
                </a:lnTo>
                <a:lnTo>
                  <a:pt x="235781" y="161290"/>
                </a:lnTo>
                <a:lnTo>
                  <a:pt x="235136" y="160020"/>
                </a:lnTo>
                <a:lnTo>
                  <a:pt x="109376" y="160020"/>
                </a:lnTo>
                <a:lnTo>
                  <a:pt x="108946" y="158750"/>
                </a:lnTo>
                <a:lnTo>
                  <a:pt x="108210" y="156210"/>
                </a:lnTo>
                <a:lnTo>
                  <a:pt x="109157" y="154940"/>
                </a:lnTo>
                <a:lnTo>
                  <a:pt x="116025" y="154940"/>
                </a:lnTo>
                <a:lnTo>
                  <a:pt x="116463" y="153670"/>
                </a:lnTo>
                <a:lnTo>
                  <a:pt x="114493" y="153670"/>
                </a:lnTo>
                <a:lnTo>
                  <a:pt x="114174" y="151130"/>
                </a:lnTo>
                <a:lnTo>
                  <a:pt x="114971" y="149860"/>
                </a:lnTo>
                <a:lnTo>
                  <a:pt x="115133" y="148590"/>
                </a:lnTo>
                <a:lnTo>
                  <a:pt x="225996" y="148590"/>
                </a:lnTo>
                <a:lnTo>
                  <a:pt x="225543" y="147320"/>
                </a:lnTo>
                <a:lnTo>
                  <a:pt x="224139" y="146050"/>
                </a:lnTo>
                <a:lnTo>
                  <a:pt x="223320" y="144780"/>
                </a:lnTo>
                <a:lnTo>
                  <a:pt x="244279" y="144780"/>
                </a:lnTo>
                <a:lnTo>
                  <a:pt x="242557" y="143510"/>
                </a:lnTo>
                <a:close/>
              </a:path>
              <a:path w="283845" h="308609">
                <a:moveTo>
                  <a:pt x="159953" y="181610"/>
                </a:moveTo>
                <a:lnTo>
                  <a:pt x="153570" y="181610"/>
                </a:lnTo>
                <a:lnTo>
                  <a:pt x="153746" y="182880"/>
                </a:lnTo>
                <a:lnTo>
                  <a:pt x="152646" y="184150"/>
                </a:lnTo>
                <a:lnTo>
                  <a:pt x="153531" y="186690"/>
                </a:lnTo>
                <a:lnTo>
                  <a:pt x="161919" y="186690"/>
                </a:lnTo>
                <a:lnTo>
                  <a:pt x="161531" y="184150"/>
                </a:lnTo>
                <a:lnTo>
                  <a:pt x="160562" y="182880"/>
                </a:lnTo>
                <a:lnTo>
                  <a:pt x="159953" y="181610"/>
                </a:lnTo>
                <a:close/>
              </a:path>
              <a:path w="283845" h="308609">
                <a:moveTo>
                  <a:pt x="272553" y="172720"/>
                </a:moveTo>
                <a:lnTo>
                  <a:pt x="155862" y="172720"/>
                </a:lnTo>
                <a:lnTo>
                  <a:pt x="157045" y="176530"/>
                </a:lnTo>
                <a:lnTo>
                  <a:pt x="159553" y="181610"/>
                </a:lnTo>
                <a:lnTo>
                  <a:pt x="162543" y="181610"/>
                </a:lnTo>
                <a:lnTo>
                  <a:pt x="163296" y="182880"/>
                </a:lnTo>
                <a:lnTo>
                  <a:pt x="162627" y="185420"/>
                </a:lnTo>
                <a:lnTo>
                  <a:pt x="161919" y="186690"/>
                </a:lnTo>
                <a:lnTo>
                  <a:pt x="248736" y="186690"/>
                </a:lnTo>
                <a:lnTo>
                  <a:pt x="249908" y="185420"/>
                </a:lnTo>
                <a:lnTo>
                  <a:pt x="260606" y="177800"/>
                </a:lnTo>
                <a:lnTo>
                  <a:pt x="272553" y="172720"/>
                </a:lnTo>
                <a:close/>
              </a:path>
              <a:path w="283845" h="308609">
                <a:moveTo>
                  <a:pt x="50411" y="167640"/>
                </a:moveTo>
                <a:lnTo>
                  <a:pt x="19907" y="167640"/>
                </a:lnTo>
                <a:lnTo>
                  <a:pt x="20148" y="173990"/>
                </a:lnTo>
                <a:lnTo>
                  <a:pt x="22760" y="177800"/>
                </a:lnTo>
                <a:lnTo>
                  <a:pt x="23927" y="183032"/>
                </a:lnTo>
                <a:lnTo>
                  <a:pt x="24785" y="186366"/>
                </a:lnTo>
                <a:lnTo>
                  <a:pt x="24738" y="184150"/>
                </a:lnTo>
                <a:lnTo>
                  <a:pt x="25143" y="182880"/>
                </a:lnTo>
                <a:lnTo>
                  <a:pt x="30549" y="182880"/>
                </a:lnTo>
                <a:lnTo>
                  <a:pt x="30402" y="181610"/>
                </a:lnTo>
                <a:lnTo>
                  <a:pt x="28766" y="176530"/>
                </a:lnTo>
                <a:lnTo>
                  <a:pt x="31704" y="176530"/>
                </a:lnTo>
                <a:lnTo>
                  <a:pt x="32452" y="175260"/>
                </a:lnTo>
                <a:lnTo>
                  <a:pt x="50511" y="175260"/>
                </a:lnTo>
                <a:lnTo>
                  <a:pt x="50553" y="168910"/>
                </a:lnTo>
                <a:lnTo>
                  <a:pt x="50411" y="167640"/>
                </a:lnTo>
                <a:close/>
              </a:path>
              <a:path w="283845" h="308609">
                <a:moveTo>
                  <a:pt x="23825" y="182593"/>
                </a:moveTo>
                <a:lnTo>
                  <a:pt x="23927" y="183032"/>
                </a:lnTo>
                <a:lnTo>
                  <a:pt x="24004" y="182880"/>
                </a:lnTo>
                <a:lnTo>
                  <a:pt x="23825" y="182593"/>
                </a:lnTo>
                <a:close/>
              </a:path>
              <a:path w="283845" h="308609">
                <a:moveTo>
                  <a:pt x="20825" y="177800"/>
                </a:moveTo>
                <a:lnTo>
                  <a:pt x="19061" y="177800"/>
                </a:lnTo>
                <a:lnTo>
                  <a:pt x="18815" y="180340"/>
                </a:lnTo>
                <a:lnTo>
                  <a:pt x="18331" y="180340"/>
                </a:lnTo>
                <a:lnTo>
                  <a:pt x="17532" y="181610"/>
                </a:lnTo>
                <a:lnTo>
                  <a:pt x="23209" y="181610"/>
                </a:lnTo>
                <a:lnTo>
                  <a:pt x="20825" y="177800"/>
                </a:lnTo>
                <a:close/>
              </a:path>
              <a:path w="283845" h="308609">
                <a:moveTo>
                  <a:pt x="154161" y="180020"/>
                </a:moveTo>
                <a:lnTo>
                  <a:pt x="154132" y="180524"/>
                </a:lnTo>
                <a:lnTo>
                  <a:pt x="154429" y="180340"/>
                </a:lnTo>
                <a:lnTo>
                  <a:pt x="154161" y="180020"/>
                </a:lnTo>
                <a:close/>
              </a:path>
              <a:path w="283845" h="308609">
                <a:moveTo>
                  <a:pt x="273269" y="170180"/>
                </a:moveTo>
                <a:lnTo>
                  <a:pt x="147250" y="170180"/>
                </a:lnTo>
                <a:lnTo>
                  <a:pt x="149100" y="173990"/>
                </a:lnTo>
                <a:lnTo>
                  <a:pt x="154161" y="180020"/>
                </a:lnTo>
                <a:lnTo>
                  <a:pt x="154214" y="179070"/>
                </a:lnTo>
                <a:lnTo>
                  <a:pt x="154514" y="177800"/>
                </a:lnTo>
                <a:lnTo>
                  <a:pt x="154261" y="175260"/>
                </a:lnTo>
                <a:lnTo>
                  <a:pt x="155698" y="175260"/>
                </a:lnTo>
                <a:lnTo>
                  <a:pt x="155425" y="173990"/>
                </a:lnTo>
                <a:lnTo>
                  <a:pt x="155478" y="172720"/>
                </a:lnTo>
                <a:lnTo>
                  <a:pt x="275586" y="172720"/>
                </a:lnTo>
                <a:lnTo>
                  <a:pt x="273335" y="171450"/>
                </a:lnTo>
                <a:lnTo>
                  <a:pt x="273269" y="170180"/>
                </a:lnTo>
                <a:close/>
              </a:path>
              <a:path w="283845" h="308609">
                <a:moveTo>
                  <a:pt x="280640" y="165100"/>
                </a:moveTo>
                <a:lnTo>
                  <a:pt x="109114" y="165100"/>
                </a:lnTo>
                <a:lnTo>
                  <a:pt x="109565" y="167640"/>
                </a:lnTo>
                <a:lnTo>
                  <a:pt x="111137" y="172720"/>
                </a:lnTo>
                <a:lnTo>
                  <a:pt x="108709" y="175260"/>
                </a:lnTo>
                <a:lnTo>
                  <a:pt x="146515" y="175260"/>
                </a:lnTo>
                <a:lnTo>
                  <a:pt x="145860" y="172720"/>
                </a:lnTo>
                <a:lnTo>
                  <a:pt x="147250" y="170180"/>
                </a:lnTo>
                <a:lnTo>
                  <a:pt x="273269" y="170180"/>
                </a:lnTo>
                <a:lnTo>
                  <a:pt x="273070" y="166370"/>
                </a:lnTo>
                <a:lnTo>
                  <a:pt x="280746" y="166370"/>
                </a:lnTo>
                <a:lnTo>
                  <a:pt x="280640" y="165100"/>
                </a:lnTo>
                <a:close/>
              </a:path>
              <a:path w="283845" h="308609">
                <a:moveTo>
                  <a:pt x="277912" y="172720"/>
                </a:moveTo>
                <a:lnTo>
                  <a:pt x="275015" y="172720"/>
                </a:lnTo>
                <a:lnTo>
                  <a:pt x="277332" y="173990"/>
                </a:lnTo>
                <a:lnTo>
                  <a:pt x="279798" y="173990"/>
                </a:lnTo>
                <a:lnTo>
                  <a:pt x="277912" y="172720"/>
                </a:lnTo>
                <a:close/>
              </a:path>
              <a:path w="283845" h="308609">
                <a:moveTo>
                  <a:pt x="280746" y="166370"/>
                </a:moveTo>
                <a:lnTo>
                  <a:pt x="273070" y="166370"/>
                </a:lnTo>
                <a:lnTo>
                  <a:pt x="281063" y="170180"/>
                </a:lnTo>
                <a:lnTo>
                  <a:pt x="280746" y="166370"/>
                </a:lnTo>
                <a:close/>
              </a:path>
              <a:path w="283845" h="308609">
                <a:moveTo>
                  <a:pt x="283544" y="165100"/>
                </a:moveTo>
                <a:lnTo>
                  <a:pt x="281551" y="165100"/>
                </a:lnTo>
                <a:lnTo>
                  <a:pt x="280934" y="167640"/>
                </a:lnTo>
                <a:lnTo>
                  <a:pt x="283720" y="167640"/>
                </a:lnTo>
                <a:lnTo>
                  <a:pt x="283544" y="165100"/>
                </a:lnTo>
                <a:close/>
              </a:path>
              <a:path w="283845" h="308609">
                <a:moveTo>
                  <a:pt x="44933" y="153670"/>
                </a:moveTo>
                <a:lnTo>
                  <a:pt x="44602" y="154940"/>
                </a:lnTo>
                <a:lnTo>
                  <a:pt x="42956" y="158750"/>
                </a:lnTo>
                <a:lnTo>
                  <a:pt x="47171" y="166370"/>
                </a:lnTo>
                <a:lnTo>
                  <a:pt x="50270" y="166370"/>
                </a:lnTo>
                <a:lnTo>
                  <a:pt x="49278" y="157480"/>
                </a:lnTo>
                <a:lnTo>
                  <a:pt x="48296" y="154940"/>
                </a:lnTo>
                <a:lnTo>
                  <a:pt x="45439" y="154940"/>
                </a:lnTo>
                <a:lnTo>
                  <a:pt x="44933" y="153670"/>
                </a:lnTo>
                <a:close/>
              </a:path>
              <a:path w="283845" h="308609">
                <a:moveTo>
                  <a:pt x="269482" y="152400"/>
                </a:moveTo>
                <a:lnTo>
                  <a:pt x="264676" y="156210"/>
                </a:lnTo>
                <a:lnTo>
                  <a:pt x="264340" y="158750"/>
                </a:lnTo>
                <a:lnTo>
                  <a:pt x="237181" y="158750"/>
                </a:lnTo>
                <a:lnTo>
                  <a:pt x="239669" y="161290"/>
                </a:lnTo>
                <a:lnTo>
                  <a:pt x="283560" y="161290"/>
                </a:lnTo>
                <a:lnTo>
                  <a:pt x="283577" y="157480"/>
                </a:lnTo>
                <a:lnTo>
                  <a:pt x="269482" y="152400"/>
                </a:lnTo>
                <a:close/>
              </a:path>
              <a:path w="283845" h="308609">
                <a:moveTo>
                  <a:pt x="116025" y="154940"/>
                </a:moveTo>
                <a:lnTo>
                  <a:pt x="109157" y="154940"/>
                </a:lnTo>
                <a:lnTo>
                  <a:pt x="108997" y="156210"/>
                </a:lnTo>
                <a:lnTo>
                  <a:pt x="110463" y="158750"/>
                </a:lnTo>
                <a:lnTo>
                  <a:pt x="109376" y="160020"/>
                </a:lnTo>
                <a:lnTo>
                  <a:pt x="228136" y="160020"/>
                </a:lnTo>
                <a:lnTo>
                  <a:pt x="228382" y="158750"/>
                </a:lnTo>
                <a:lnTo>
                  <a:pt x="228707" y="157480"/>
                </a:lnTo>
                <a:lnTo>
                  <a:pt x="228751" y="156210"/>
                </a:lnTo>
                <a:lnTo>
                  <a:pt x="115587" y="156210"/>
                </a:lnTo>
                <a:lnTo>
                  <a:pt x="116025" y="154940"/>
                </a:lnTo>
                <a:close/>
              </a:path>
              <a:path w="283845" h="308609">
                <a:moveTo>
                  <a:pt x="230926" y="154940"/>
                </a:moveTo>
                <a:lnTo>
                  <a:pt x="230089" y="154940"/>
                </a:lnTo>
                <a:lnTo>
                  <a:pt x="230101" y="157480"/>
                </a:lnTo>
                <a:lnTo>
                  <a:pt x="229792" y="158750"/>
                </a:lnTo>
                <a:lnTo>
                  <a:pt x="228136" y="160020"/>
                </a:lnTo>
                <a:lnTo>
                  <a:pt x="235136" y="160020"/>
                </a:lnTo>
                <a:lnTo>
                  <a:pt x="233845" y="157480"/>
                </a:lnTo>
                <a:lnTo>
                  <a:pt x="230926" y="154940"/>
                </a:lnTo>
                <a:close/>
              </a:path>
              <a:path w="283845" h="308609">
                <a:moveTo>
                  <a:pt x="54595" y="116840"/>
                </a:moveTo>
                <a:lnTo>
                  <a:pt x="12689" y="116840"/>
                </a:lnTo>
                <a:lnTo>
                  <a:pt x="13437" y="121920"/>
                </a:lnTo>
                <a:lnTo>
                  <a:pt x="16380" y="129540"/>
                </a:lnTo>
                <a:lnTo>
                  <a:pt x="13408" y="133350"/>
                </a:lnTo>
                <a:lnTo>
                  <a:pt x="13552" y="134620"/>
                </a:lnTo>
                <a:lnTo>
                  <a:pt x="15228" y="134620"/>
                </a:lnTo>
                <a:lnTo>
                  <a:pt x="15116" y="137160"/>
                </a:lnTo>
                <a:lnTo>
                  <a:pt x="14126" y="138430"/>
                </a:lnTo>
                <a:lnTo>
                  <a:pt x="15662" y="138430"/>
                </a:lnTo>
                <a:lnTo>
                  <a:pt x="17070" y="142240"/>
                </a:lnTo>
                <a:lnTo>
                  <a:pt x="17456" y="147320"/>
                </a:lnTo>
                <a:lnTo>
                  <a:pt x="18060" y="153670"/>
                </a:lnTo>
                <a:lnTo>
                  <a:pt x="20133" y="153670"/>
                </a:lnTo>
                <a:lnTo>
                  <a:pt x="20579" y="154940"/>
                </a:lnTo>
                <a:lnTo>
                  <a:pt x="21915" y="157480"/>
                </a:lnTo>
                <a:lnTo>
                  <a:pt x="20768" y="158750"/>
                </a:lnTo>
                <a:lnTo>
                  <a:pt x="41391" y="158750"/>
                </a:lnTo>
                <a:lnTo>
                  <a:pt x="41394" y="154940"/>
                </a:lnTo>
                <a:lnTo>
                  <a:pt x="22658" y="154940"/>
                </a:lnTo>
                <a:lnTo>
                  <a:pt x="20302" y="153670"/>
                </a:lnTo>
                <a:lnTo>
                  <a:pt x="20919" y="152400"/>
                </a:lnTo>
                <a:lnTo>
                  <a:pt x="20274" y="151130"/>
                </a:lnTo>
                <a:lnTo>
                  <a:pt x="19486" y="151130"/>
                </a:lnTo>
                <a:lnTo>
                  <a:pt x="19136" y="149860"/>
                </a:lnTo>
                <a:lnTo>
                  <a:pt x="18121" y="143510"/>
                </a:lnTo>
                <a:lnTo>
                  <a:pt x="16727" y="135890"/>
                </a:lnTo>
                <a:lnTo>
                  <a:pt x="17905" y="132080"/>
                </a:lnTo>
                <a:lnTo>
                  <a:pt x="43901" y="132080"/>
                </a:lnTo>
                <a:lnTo>
                  <a:pt x="45674" y="125730"/>
                </a:lnTo>
                <a:lnTo>
                  <a:pt x="212270" y="125730"/>
                </a:lnTo>
                <a:lnTo>
                  <a:pt x="211114" y="124460"/>
                </a:lnTo>
                <a:lnTo>
                  <a:pt x="54679" y="124460"/>
                </a:lnTo>
                <a:lnTo>
                  <a:pt x="54595" y="116840"/>
                </a:lnTo>
                <a:close/>
              </a:path>
              <a:path w="283845" h="308609">
                <a:moveTo>
                  <a:pt x="251631" y="153670"/>
                </a:moveTo>
                <a:lnTo>
                  <a:pt x="232308" y="153670"/>
                </a:lnTo>
                <a:lnTo>
                  <a:pt x="235794" y="154940"/>
                </a:lnTo>
                <a:lnTo>
                  <a:pt x="235318" y="158750"/>
                </a:lnTo>
                <a:lnTo>
                  <a:pt x="260139" y="158750"/>
                </a:lnTo>
                <a:lnTo>
                  <a:pt x="253391" y="154940"/>
                </a:lnTo>
                <a:lnTo>
                  <a:pt x="251631" y="153670"/>
                </a:lnTo>
                <a:close/>
              </a:path>
              <a:path w="283845" h="308609">
                <a:moveTo>
                  <a:pt x="260854" y="157480"/>
                </a:moveTo>
                <a:lnTo>
                  <a:pt x="260139" y="158750"/>
                </a:lnTo>
                <a:lnTo>
                  <a:pt x="264340" y="158750"/>
                </a:lnTo>
                <a:lnTo>
                  <a:pt x="260854" y="157480"/>
                </a:lnTo>
                <a:close/>
              </a:path>
              <a:path w="283845" h="308609">
                <a:moveTo>
                  <a:pt x="214919" y="125730"/>
                </a:moveTo>
                <a:lnTo>
                  <a:pt x="45674" y="125730"/>
                </a:lnTo>
                <a:lnTo>
                  <a:pt x="45735" y="128270"/>
                </a:lnTo>
                <a:lnTo>
                  <a:pt x="49070" y="130810"/>
                </a:lnTo>
                <a:lnTo>
                  <a:pt x="52013" y="143510"/>
                </a:lnTo>
                <a:lnTo>
                  <a:pt x="54479" y="157480"/>
                </a:lnTo>
                <a:lnTo>
                  <a:pt x="57032" y="153721"/>
                </a:lnTo>
                <a:lnTo>
                  <a:pt x="56953" y="152400"/>
                </a:lnTo>
                <a:lnTo>
                  <a:pt x="56155" y="143510"/>
                </a:lnTo>
                <a:lnTo>
                  <a:pt x="242557" y="143510"/>
                </a:lnTo>
                <a:lnTo>
                  <a:pt x="239585" y="142240"/>
                </a:lnTo>
                <a:lnTo>
                  <a:pt x="108129" y="142240"/>
                </a:lnTo>
                <a:lnTo>
                  <a:pt x="105623" y="137160"/>
                </a:lnTo>
                <a:lnTo>
                  <a:pt x="108358" y="130810"/>
                </a:lnTo>
                <a:lnTo>
                  <a:pt x="109156" y="127000"/>
                </a:lnTo>
                <a:lnTo>
                  <a:pt x="215430" y="127000"/>
                </a:lnTo>
                <a:lnTo>
                  <a:pt x="214919" y="125730"/>
                </a:lnTo>
                <a:close/>
              </a:path>
              <a:path w="283845" h="308609">
                <a:moveTo>
                  <a:pt x="227909" y="148590"/>
                </a:moveTo>
                <a:lnTo>
                  <a:pt x="116427" y="148590"/>
                </a:lnTo>
                <a:lnTo>
                  <a:pt x="116898" y="151130"/>
                </a:lnTo>
                <a:lnTo>
                  <a:pt x="117519" y="152400"/>
                </a:lnTo>
                <a:lnTo>
                  <a:pt x="117553" y="154940"/>
                </a:lnTo>
                <a:lnTo>
                  <a:pt x="115587" y="156210"/>
                </a:lnTo>
                <a:lnTo>
                  <a:pt x="228751" y="156210"/>
                </a:lnTo>
                <a:lnTo>
                  <a:pt x="228795" y="154940"/>
                </a:lnTo>
                <a:lnTo>
                  <a:pt x="230891" y="154940"/>
                </a:lnTo>
                <a:lnTo>
                  <a:pt x="231209" y="153670"/>
                </a:lnTo>
                <a:lnTo>
                  <a:pt x="230578" y="152400"/>
                </a:lnTo>
                <a:lnTo>
                  <a:pt x="229144" y="152400"/>
                </a:lnTo>
                <a:lnTo>
                  <a:pt x="229218" y="151130"/>
                </a:lnTo>
                <a:lnTo>
                  <a:pt x="248110" y="151130"/>
                </a:lnTo>
                <a:lnTo>
                  <a:pt x="246349" y="149860"/>
                </a:lnTo>
                <a:lnTo>
                  <a:pt x="229001" y="149860"/>
                </a:lnTo>
                <a:lnTo>
                  <a:pt x="227909" y="148590"/>
                </a:lnTo>
                <a:close/>
              </a:path>
              <a:path w="283845" h="308609">
                <a:moveTo>
                  <a:pt x="43901" y="132080"/>
                </a:moveTo>
                <a:lnTo>
                  <a:pt x="17905" y="132080"/>
                </a:lnTo>
                <a:lnTo>
                  <a:pt x="20850" y="138430"/>
                </a:lnTo>
                <a:lnTo>
                  <a:pt x="20579" y="146050"/>
                </a:lnTo>
                <a:lnTo>
                  <a:pt x="21447" y="153670"/>
                </a:lnTo>
                <a:lnTo>
                  <a:pt x="22658" y="154940"/>
                </a:lnTo>
                <a:lnTo>
                  <a:pt x="41394" y="154940"/>
                </a:lnTo>
                <a:lnTo>
                  <a:pt x="41507" y="148590"/>
                </a:lnTo>
                <a:lnTo>
                  <a:pt x="42482" y="137160"/>
                </a:lnTo>
                <a:lnTo>
                  <a:pt x="43901" y="132080"/>
                </a:lnTo>
                <a:close/>
              </a:path>
              <a:path w="283845" h="308609">
                <a:moveTo>
                  <a:pt x="45839" y="148590"/>
                </a:moveTo>
                <a:lnTo>
                  <a:pt x="45479" y="149860"/>
                </a:lnTo>
                <a:lnTo>
                  <a:pt x="47025" y="154940"/>
                </a:lnTo>
                <a:lnTo>
                  <a:pt x="48296" y="154940"/>
                </a:lnTo>
                <a:lnTo>
                  <a:pt x="45839" y="148590"/>
                </a:lnTo>
                <a:close/>
              </a:path>
              <a:path w="283845" h="308609">
                <a:moveTo>
                  <a:pt x="232130" y="153670"/>
                </a:moveTo>
                <a:lnTo>
                  <a:pt x="231312" y="153670"/>
                </a:lnTo>
                <a:lnTo>
                  <a:pt x="231348" y="154940"/>
                </a:lnTo>
                <a:lnTo>
                  <a:pt x="231618" y="154940"/>
                </a:lnTo>
                <a:lnTo>
                  <a:pt x="232280" y="153721"/>
                </a:lnTo>
                <a:lnTo>
                  <a:pt x="232130" y="153670"/>
                </a:lnTo>
                <a:close/>
              </a:path>
              <a:path w="283845" h="308609">
                <a:moveTo>
                  <a:pt x="244279" y="144780"/>
                </a:moveTo>
                <a:lnTo>
                  <a:pt x="240184" y="144780"/>
                </a:lnTo>
                <a:lnTo>
                  <a:pt x="246035" y="148590"/>
                </a:lnTo>
                <a:lnTo>
                  <a:pt x="251814" y="151130"/>
                </a:lnTo>
                <a:lnTo>
                  <a:pt x="257082" y="154940"/>
                </a:lnTo>
                <a:lnTo>
                  <a:pt x="256330" y="152400"/>
                </a:lnTo>
                <a:lnTo>
                  <a:pt x="252206" y="149860"/>
                </a:lnTo>
                <a:lnTo>
                  <a:pt x="249144" y="147320"/>
                </a:lnTo>
                <a:lnTo>
                  <a:pt x="246001" y="146050"/>
                </a:lnTo>
                <a:lnTo>
                  <a:pt x="244279" y="144780"/>
                </a:lnTo>
                <a:close/>
              </a:path>
              <a:path w="283845" h="308609">
                <a:moveTo>
                  <a:pt x="248110" y="151130"/>
                </a:moveTo>
                <a:lnTo>
                  <a:pt x="230367" y="151130"/>
                </a:lnTo>
                <a:lnTo>
                  <a:pt x="232130" y="153670"/>
                </a:lnTo>
                <a:lnTo>
                  <a:pt x="232280" y="153721"/>
                </a:lnTo>
                <a:lnTo>
                  <a:pt x="251631" y="153670"/>
                </a:lnTo>
                <a:lnTo>
                  <a:pt x="248110" y="151130"/>
                </a:lnTo>
                <a:close/>
              </a:path>
              <a:path w="283845" h="308609">
                <a:moveTo>
                  <a:pt x="116900" y="152400"/>
                </a:moveTo>
                <a:lnTo>
                  <a:pt x="114493" y="153670"/>
                </a:lnTo>
                <a:lnTo>
                  <a:pt x="116463" y="153670"/>
                </a:lnTo>
                <a:lnTo>
                  <a:pt x="116900" y="152400"/>
                </a:lnTo>
                <a:close/>
              </a:path>
              <a:path w="283845" h="308609">
                <a:moveTo>
                  <a:pt x="240184" y="144780"/>
                </a:moveTo>
                <a:lnTo>
                  <a:pt x="223320" y="144780"/>
                </a:lnTo>
                <a:lnTo>
                  <a:pt x="225776" y="146050"/>
                </a:lnTo>
                <a:lnTo>
                  <a:pt x="229217" y="149860"/>
                </a:lnTo>
                <a:lnTo>
                  <a:pt x="246349" y="149860"/>
                </a:lnTo>
                <a:lnTo>
                  <a:pt x="240184" y="144780"/>
                </a:lnTo>
                <a:close/>
              </a:path>
              <a:path w="283845" h="308609">
                <a:moveTo>
                  <a:pt x="14567" y="142665"/>
                </a:moveTo>
                <a:lnTo>
                  <a:pt x="14292" y="144780"/>
                </a:lnTo>
                <a:lnTo>
                  <a:pt x="16164" y="144780"/>
                </a:lnTo>
                <a:lnTo>
                  <a:pt x="14567" y="142665"/>
                </a:lnTo>
                <a:close/>
              </a:path>
              <a:path w="283845" h="308609">
                <a:moveTo>
                  <a:pt x="14410" y="141580"/>
                </a:moveTo>
                <a:lnTo>
                  <a:pt x="14245" y="142240"/>
                </a:lnTo>
                <a:lnTo>
                  <a:pt x="14567" y="142665"/>
                </a:lnTo>
                <a:lnTo>
                  <a:pt x="14622" y="142240"/>
                </a:lnTo>
                <a:lnTo>
                  <a:pt x="14410" y="141580"/>
                </a:lnTo>
                <a:close/>
              </a:path>
              <a:path w="283845" h="308609">
                <a:moveTo>
                  <a:pt x="215430" y="127000"/>
                </a:moveTo>
                <a:lnTo>
                  <a:pt x="109156" y="127000"/>
                </a:lnTo>
                <a:lnTo>
                  <a:pt x="110181" y="129540"/>
                </a:lnTo>
                <a:lnTo>
                  <a:pt x="112974" y="135890"/>
                </a:lnTo>
                <a:lnTo>
                  <a:pt x="110016" y="135890"/>
                </a:lnTo>
                <a:lnTo>
                  <a:pt x="110257" y="138430"/>
                </a:lnTo>
                <a:lnTo>
                  <a:pt x="108129" y="142240"/>
                </a:lnTo>
                <a:lnTo>
                  <a:pt x="239585" y="142240"/>
                </a:lnTo>
                <a:lnTo>
                  <a:pt x="239523" y="140970"/>
                </a:lnTo>
                <a:lnTo>
                  <a:pt x="233748" y="135890"/>
                </a:lnTo>
                <a:lnTo>
                  <a:pt x="112974" y="135890"/>
                </a:lnTo>
                <a:lnTo>
                  <a:pt x="109895" y="134620"/>
                </a:lnTo>
                <a:lnTo>
                  <a:pt x="232387" y="134620"/>
                </a:lnTo>
                <a:lnTo>
                  <a:pt x="226945" y="129540"/>
                </a:lnTo>
                <a:lnTo>
                  <a:pt x="219833" y="129540"/>
                </a:lnTo>
                <a:lnTo>
                  <a:pt x="215940" y="128270"/>
                </a:lnTo>
                <a:lnTo>
                  <a:pt x="215430" y="127000"/>
                </a:lnTo>
                <a:close/>
              </a:path>
              <a:path w="283845" h="308609">
                <a:moveTo>
                  <a:pt x="13931" y="137160"/>
                </a:moveTo>
                <a:lnTo>
                  <a:pt x="13397" y="138430"/>
                </a:lnTo>
                <a:lnTo>
                  <a:pt x="14410" y="141580"/>
                </a:lnTo>
                <a:lnTo>
                  <a:pt x="14880" y="139700"/>
                </a:lnTo>
                <a:lnTo>
                  <a:pt x="14410" y="139700"/>
                </a:lnTo>
                <a:lnTo>
                  <a:pt x="15662" y="138430"/>
                </a:lnTo>
                <a:lnTo>
                  <a:pt x="14126" y="138430"/>
                </a:lnTo>
                <a:lnTo>
                  <a:pt x="13931" y="137160"/>
                </a:lnTo>
                <a:close/>
              </a:path>
              <a:path w="283845" h="308609">
                <a:moveTo>
                  <a:pt x="15435" y="139700"/>
                </a:moveTo>
                <a:lnTo>
                  <a:pt x="14880" y="139700"/>
                </a:lnTo>
                <a:lnTo>
                  <a:pt x="15203" y="140970"/>
                </a:lnTo>
                <a:lnTo>
                  <a:pt x="16243" y="140970"/>
                </a:lnTo>
                <a:lnTo>
                  <a:pt x="15435" y="139700"/>
                </a:lnTo>
                <a:close/>
              </a:path>
              <a:path w="283845" h="308609">
                <a:moveTo>
                  <a:pt x="13117" y="128270"/>
                </a:moveTo>
                <a:lnTo>
                  <a:pt x="11686" y="129540"/>
                </a:lnTo>
                <a:lnTo>
                  <a:pt x="10623" y="129540"/>
                </a:lnTo>
                <a:lnTo>
                  <a:pt x="10420" y="130810"/>
                </a:lnTo>
                <a:lnTo>
                  <a:pt x="11021" y="133350"/>
                </a:lnTo>
                <a:lnTo>
                  <a:pt x="12494" y="133350"/>
                </a:lnTo>
                <a:lnTo>
                  <a:pt x="13124" y="132080"/>
                </a:lnTo>
                <a:lnTo>
                  <a:pt x="13119" y="129540"/>
                </a:lnTo>
                <a:lnTo>
                  <a:pt x="11686" y="129540"/>
                </a:lnTo>
                <a:lnTo>
                  <a:pt x="12131" y="128270"/>
                </a:lnTo>
                <a:lnTo>
                  <a:pt x="13117" y="128270"/>
                </a:lnTo>
                <a:close/>
              </a:path>
              <a:path w="283845" h="308609">
                <a:moveTo>
                  <a:pt x="215432" y="118110"/>
                </a:moveTo>
                <a:lnTo>
                  <a:pt x="216782" y="121920"/>
                </a:lnTo>
                <a:lnTo>
                  <a:pt x="219518" y="125730"/>
                </a:lnTo>
                <a:lnTo>
                  <a:pt x="221454" y="129540"/>
                </a:lnTo>
                <a:lnTo>
                  <a:pt x="226945" y="129540"/>
                </a:lnTo>
                <a:lnTo>
                  <a:pt x="224224" y="127000"/>
                </a:lnTo>
                <a:lnTo>
                  <a:pt x="215432" y="118110"/>
                </a:lnTo>
                <a:close/>
              </a:path>
              <a:path w="283845" h="308609">
                <a:moveTo>
                  <a:pt x="56967" y="107950"/>
                </a:moveTo>
                <a:lnTo>
                  <a:pt x="58031" y="115570"/>
                </a:lnTo>
                <a:lnTo>
                  <a:pt x="56474" y="120650"/>
                </a:lnTo>
                <a:lnTo>
                  <a:pt x="54679" y="124460"/>
                </a:lnTo>
                <a:lnTo>
                  <a:pt x="211114" y="124460"/>
                </a:lnTo>
                <a:lnTo>
                  <a:pt x="206491" y="119380"/>
                </a:lnTo>
                <a:lnTo>
                  <a:pt x="205897" y="116840"/>
                </a:lnTo>
                <a:lnTo>
                  <a:pt x="60278" y="116840"/>
                </a:lnTo>
                <a:lnTo>
                  <a:pt x="59612" y="113030"/>
                </a:lnTo>
                <a:lnTo>
                  <a:pt x="58653" y="110490"/>
                </a:lnTo>
                <a:lnTo>
                  <a:pt x="56967" y="107950"/>
                </a:lnTo>
                <a:close/>
              </a:path>
              <a:path w="283845" h="308609">
                <a:moveTo>
                  <a:pt x="13314" y="95250"/>
                </a:moveTo>
                <a:lnTo>
                  <a:pt x="10690" y="97790"/>
                </a:lnTo>
                <a:lnTo>
                  <a:pt x="12047" y="109220"/>
                </a:lnTo>
                <a:lnTo>
                  <a:pt x="9334" y="118110"/>
                </a:lnTo>
                <a:lnTo>
                  <a:pt x="10731" y="119380"/>
                </a:lnTo>
                <a:lnTo>
                  <a:pt x="10524" y="121920"/>
                </a:lnTo>
                <a:lnTo>
                  <a:pt x="13119" y="121920"/>
                </a:lnTo>
                <a:lnTo>
                  <a:pt x="12707" y="119380"/>
                </a:lnTo>
                <a:lnTo>
                  <a:pt x="12689" y="116840"/>
                </a:lnTo>
                <a:lnTo>
                  <a:pt x="54595" y="116840"/>
                </a:lnTo>
                <a:lnTo>
                  <a:pt x="54155" y="111760"/>
                </a:lnTo>
                <a:lnTo>
                  <a:pt x="19175" y="111760"/>
                </a:lnTo>
                <a:lnTo>
                  <a:pt x="17033" y="107950"/>
                </a:lnTo>
                <a:lnTo>
                  <a:pt x="16859" y="101600"/>
                </a:lnTo>
                <a:lnTo>
                  <a:pt x="16445" y="99060"/>
                </a:lnTo>
                <a:lnTo>
                  <a:pt x="12467" y="99060"/>
                </a:lnTo>
                <a:lnTo>
                  <a:pt x="13314" y="95250"/>
                </a:lnTo>
                <a:close/>
              </a:path>
              <a:path w="283845" h="308609">
                <a:moveTo>
                  <a:pt x="89301" y="97790"/>
                </a:moveTo>
                <a:lnTo>
                  <a:pt x="59015" y="97790"/>
                </a:lnTo>
                <a:lnTo>
                  <a:pt x="60305" y="102870"/>
                </a:lnTo>
                <a:lnTo>
                  <a:pt x="63728" y="111760"/>
                </a:lnTo>
                <a:lnTo>
                  <a:pt x="60278" y="116840"/>
                </a:lnTo>
                <a:lnTo>
                  <a:pt x="205897" y="116840"/>
                </a:lnTo>
                <a:lnTo>
                  <a:pt x="205007" y="113030"/>
                </a:lnTo>
                <a:lnTo>
                  <a:pt x="206514" y="110490"/>
                </a:lnTo>
                <a:lnTo>
                  <a:pt x="203633" y="109220"/>
                </a:lnTo>
                <a:lnTo>
                  <a:pt x="200673" y="107950"/>
                </a:lnTo>
                <a:lnTo>
                  <a:pt x="131568" y="107950"/>
                </a:lnTo>
                <a:lnTo>
                  <a:pt x="130992" y="106680"/>
                </a:lnTo>
                <a:lnTo>
                  <a:pt x="130782" y="105410"/>
                </a:lnTo>
                <a:lnTo>
                  <a:pt x="130717" y="104140"/>
                </a:lnTo>
                <a:lnTo>
                  <a:pt x="149538" y="104140"/>
                </a:lnTo>
                <a:lnTo>
                  <a:pt x="149494" y="102870"/>
                </a:lnTo>
                <a:lnTo>
                  <a:pt x="170458" y="102870"/>
                </a:lnTo>
                <a:lnTo>
                  <a:pt x="170434" y="101600"/>
                </a:lnTo>
                <a:lnTo>
                  <a:pt x="89537" y="101600"/>
                </a:lnTo>
                <a:lnTo>
                  <a:pt x="89301" y="97790"/>
                </a:lnTo>
                <a:close/>
              </a:path>
              <a:path w="283845" h="308609">
                <a:moveTo>
                  <a:pt x="20402" y="100330"/>
                </a:moveTo>
                <a:lnTo>
                  <a:pt x="19164" y="100330"/>
                </a:lnTo>
                <a:lnTo>
                  <a:pt x="19202" y="102870"/>
                </a:lnTo>
                <a:lnTo>
                  <a:pt x="18510" y="107950"/>
                </a:lnTo>
                <a:lnTo>
                  <a:pt x="19175" y="111760"/>
                </a:lnTo>
                <a:lnTo>
                  <a:pt x="54155" y="111760"/>
                </a:lnTo>
                <a:lnTo>
                  <a:pt x="53825" y="107950"/>
                </a:lnTo>
                <a:lnTo>
                  <a:pt x="53683" y="101934"/>
                </a:lnTo>
                <a:lnTo>
                  <a:pt x="53406" y="101600"/>
                </a:lnTo>
                <a:lnTo>
                  <a:pt x="19885" y="101600"/>
                </a:lnTo>
                <a:lnTo>
                  <a:pt x="20402" y="100330"/>
                </a:lnTo>
                <a:close/>
              </a:path>
              <a:path w="283845" h="308609">
                <a:moveTo>
                  <a:pt x="145675" y="104140"/>
                </a:moveTo>
                <a:lnTo>
                  <a:pt x="131405" y="104140"/>
                </a:lnTo>
                <a:lnTo>
                  <a:pt x="131593" y="105410"/>
                </a:lnTo>
                <a:lnTo>
                  <a:pt x="132605" y="107950"/>
                </a:lnTo>
                <a:lnTo>
                  <a:pt x="182143" y="107950"/>
                </a:lnTo>
                <a:lnTo>
                  <a:pt x="178360" y="106680"/>
                </a:lnTo>
                <a:lnTo>
                  <a:pt x="145371" y="106680"/>
                </a:lnTo>
                <a:lnTo>
                  <a:pt x="145164" y="105410"/>
                </a:lnTo>
                <a:lnTo>
                  <a:pt x="145675" y="104140"/>
                </a:lnTo>
                <a:close/>
              </a:path>
              <a:path w="283845" h="308609">
                <a:moveTo>
                  <a:pt x="181580" y="104894"/>
                </a:moveTo>
                <a:lnTo>
                  <a:pt x="182143" y="107950"/>
                </a:lnTo>
                <a:lnTo>
                  <a:pt x="200673" y="107950"/>
                </a:lnTo>
                <a:lnTo>
                  <a:pt x="200423" y="106680"/>
                </a:lnTo>
                <a:lnTo>
                  <a:pt x="182976" y="106680"/>
                </a:lnTo>
                <a:lnTo>
                  <a:pt x="181876" y="105410"/>
                </a:lnTo>
                <a:lnTo>
                  <a:pt x="181580" y="104894"/>
                </a:lnTo>
                <a:close/>
              </a:path>
              <a:path w="283845" h="308609">
                <a:moveTo>
                  <a:pt x="145882" y="105410"/>
                </a:moveTo>
                <a:lnTo>
                  <a:pt x="145371" y="106680"/>
                </a:lnTo>
                <a:lnTo>
                  <a:pt x="147656" y="106680"/>
                </a:lnTo>
                <a:lnTo>
                  <a:pt x="145882" y="105410"/>
                </a:lnTo>
                <a:close/>
              </a:path>
              <a:path w="283845" h="308609">
                <a:moveTo>
                  <a:pt x="170458" y="102870"/>
                </a:moveTo>
                <a:lnTo>
                  <a:pt x="151569" y="102870"/>
                </a:lnTo>
                <a:lnTo>
                  <a:pt x="151668" y="104140"/>
                </a:lnTo>
                <a:lnTo>
                  <a:pt x="146975" y="104140"/>
                </a:lnTo>
                <a:lnTo>
                  <a:pt x="147656" y="106680"/>
                </a:lnTo>
                <a:lnTo>
                  <a:pt x="178360" y="106680"/>
                </a:lnTo>
                <a:lnTo>
                  <a:pt x="175604" y="105410"/>
                </a:lnTo>
                <a:lnTo>
                  <a:pt x="172349" y="105410"/>
                </a:lnTo>
                <a:lnTo>
                  <a:pt x="170929" y="104140"/>
                </a:lnTo>
                <a:lnTo>
                  <a:pt x="170458" y="102870"/>
                </a:lnTo>
                <a:close/>
              </a:path>
              <a:path w="283845" h="308609">
                <a:moveTo>
                  <a:pt x="179983" y="96520"/>
                </a:moveTo>
                <a:lnTo>
                  <a:pt x="181729" y="100330"/>
                </a:lnTo>
                <a:lnTo>
                  <a:pt x="184713" y="101600"/>
                </a:lnTo>
                <a:lnTo>
                  <a:pt x="187482" y="104140"/>
                </a:lnTo>
                <a:lnTo>
                  <a:pt x="186780" y="105410"/>
                </a:lnTo>
                <a:lnTo>
                  <a:pt x="184727" y="106680"/>
                </a:lnTo>
                <a:lnTo>
                  <a:pt x="200423" y="106680"/>
                </a:lnTo>
                <a:lnTo>
                  <a:pt x="199922" y="104140"/>
                </a:lnTo>
                <a:lnTo>
                  <a:pt x="197904" y="101600"/>
                </a:lnTo>
                <a:lnTo>
                  <a:pt x="198672" y="101600"/>
                </a:lnTo>
                <a:lnTo>
                  <a:pt x="197815" y="100330"/>
                </a:lnTo>
                <a:lnTo>
                  <a:pt x="191499" y="100330"/>
                </a:lnTo>
                <a:lnTo>
                  <a:pt x="191215" y="99060"/>
                </a:lnTo>
                <a:lnTo>
                  <a:pt x="192274" y="99060"/>
                </a:lnTo>
                <a:lnTo>
                  <a:pt x="191971" y="97790"/>
                </a:lnTo>
                <a:lnTo>
                  <a:pt x="182164" y="97790"/>
                </a:lnTo>
                <a:lnTo>
                  <a:pt x="179983" y="96520"/>
                </a:lnTo>
                <a:close/>
              </a:path>
              <a:path w="283845" h="308609">
                <a:moveTo>
                  <a:pt x="199858" y="102209"/>
                </a:moveTo>
                <a:lnTo>
                  <a:pt x="202076" y="105410"/>
                </a:lnTo>
                <a:lnTo>
                  <a:pt x="203525" y="106680"/>
                </a:lnTo>
                <a:lnTo>
                  <a:pt x="203620" y="104140"/>
                </a:lnTo>
                <a:lnTo>
                  <a:pt x="199858" y="102209"/>
                </a:lnTo>
                <a:close/>
              </a:path>
              <a:path w="283845" h="308609">
                <a:moveTo>
                  <a:pt x="172257" y="104140"/>
                </a:moveTo>
                <a:lnTo>
                  <a:pt x="172349" y="105410"/>
                </a:lnTo>
                <a:lnTo>
                  <a:pt x="175604" y="105410"/>
                </a:lnTo>
                <a:lnTo>
                  <a:pt x="172257" y="104140"/>
                </a:lnTo>
                <a:close/>
              </a:path>
              <a:path w="283845" h="308609">
                <a:moveTo>
                  <a:pt x="175882" y="100330"/>
                </a:moveTo>
                <a:lnTo>
                  <a:pt x="177822" y="102870"/>
                </a:lnTo>
                <a:lnTo>
                  <a:pt x="181441" y="104140"/>
                </a:lnTo>
                <a:lnTo>
                  <a:pt x="182831" y="104140"/>
                </a:lnTo>
                <a:lnTo>
                  <a:pt x="183238" y="105410"/>
                </a:lnTo>
                <a:lnTo>
                  <a:pt x="182921" y="102870"/>
                </a:lnTo>
                <a:lnTo>
                  <a:pt x="178734" y="101600"/>
                </a:lnTo>
                <a:lnTo>
                  <a:pt x="175882" y="100330"/>
                </a:lnTo>
                <a:close/>
              </a:path>
              <a:path w="283845" h="308609">
                <a:moveTo>
                  <a:pt x="181441" y="104140"/>
                </a:moveTo>
                <a:lnTo>
                  <a:pt x="181146" y="104140"/>
                </a:lnTo>
                <a:lnTo>
                  <a:pt x="181580" y="104894"/>
                </a:lnTo>
                <a:lnTo>
                  <a:pt x="181441" y="104140"/>
                </a:lnTo>
                <a:close/>
              </a:path>
              <a:path w="283845" h="308609">
                <a:moveTo>
                  <a:pt x="53671" y="97790"/>
                </a:moveTo>
                <a:lnTo>
                  <a:pt x="45120" y="97790"/>
                </a:lnTo>
                <a:lnTo>
                  <a:pt x="46248" y="99060"/>
                </a:lnTo>
                <a:lnTo>
                  <a:pt x="46937" y="100330"/>
                </a:lnTo>
                <a:lnTo>
                  <a:pt x="45314" y="101600"/>
                </a:lnTo>
                <a:lnTo>
                  <a:pt x="53675" y="101600"/>
                </a:lnTo>
                <a:lnTo>
                  <a:pt x="53683" y="101934"/>
                </a:lnTo>
                <a:lnTo>
                  <a:pt x="54458" y="102870"/>
                </a:lnTo>
                <a:lnTo>
                  <a:pt x="54565" y="101600"/>
                </a:lnTo>
                <a:lnTo>
                  <a:pt x="54156" y="100330"/>
                </a:lnTo>
                <a:lnTo>
                  <a:pt x="53671" y="97790"/>
                </a:lnTo>
                <a:close/>
              </a:path>
              <a:path w="283845" h="308609">
                <a:moveTo>
                  <a:pt x="176932" y="95250"/>
                </a:moveTo>
                <a:lnTo>
                  <a:pt x="166637" y="96324"/>
                </a:lnTo>
                <a:lnTo>
                  <a:pt x="166897" y="96520"/>
                </a:lnTo>
                <a:lnTo>
                  <a:pt x="168211" y="96520"/>
                </a:lnTo>
                <a:lnTo>
                  <a:pt x="168216" y="97790"/>
                </a:lnTo>
                <a:lnTo>
                  <a:pt x="164932" y="97790"/>
                </a:lnTo>
                <a:lnTo>
                  <a:pt x="166977" y="99060"/>
                </a:lnTo>
                <a:lnTo>
                  <a:pt x="173360" y="99060"/>
                </a:lnTo>
                <a:lnTo>
                  <a:pt x="172835" y="101600"/>
                </a:lnTo>
                <a:lnTo>
                  <a:pt x="173043" y="102870"/>
                </a:lnTo>
                <a:lnTo>
                  <a:pt x="176932" y="95250"/>
                </a:lnTo>
                <a:close/>
              </a:path>
              <a:path w="283845" h="308609">
                <a:moveTo>
                  <a:pt x="199436" y="101600"/>
                </a:moveTo>
                <a:lnTo>
                  <a:pt x="198672" y="101600"/>
                </a:lnTo>
                <a:lnTo>
                  <a:pt x="199858" y="102209"/>
                </a:lnTo>
                <a:lnTo>
                  <a:pt x="199436" y="101600"/>
                </a:lnTo>
                <a:close/>
              </a:path>
              <a:path w="283845" h="308609">
                <a:moveTo>
                  <a:pt x="53675" y="101600"/>
                </a:moveTo>
                <a:lnTo>
                  <a:pt x="53406" y="101600"/>
                </a:lnTo>
                <a:lnTo>
                  <a:pt x="53683" y="101934"/>
                </a:lnTo>
                <a:lnTo>
                  <a:pt x="53675" y="101600"/>
                </a:lnTo>
                <a:close/>
              </a:path>
              <a:path w="283845" h="308609">
                <a:moveTo>
                  <a:pt x="23615" y="99060"/>
                </a:moveTo>
                <a:lnTo>
                  <a:pt x="22729" y="101600"/>
                </a:lnTo>
                <a:lnTo>
                  <a:pt x="24607" y="101600"/>
                </a:lnTo>
                <a:lnTo>
                  <a:pt x="23615" y="99060"/>
                </a:lnTo>
                <a:close/>
              </a:path>
              <a:path w="283845" h="308609">
                <a:moveTo>
                  <a:pt x="44138" y="81280"/>
                </a:moveTo>
                <a:lnTo>
                  <a:pt x="23745" y="81280"/>
                </a:lnTo>
                <a:lnTo>
                  <a:pt x="25222" y="88496"/>
                </a:lnTo>
                <a:lnTo>
                  <a:pt x="25413" y="88900"/>
                </a:lnTo>
                <a:lnTo>
                  <a:pt x="25271" y="88979"/>
                </a:lnTo>
                <a:lnTo>
                  <a:pt x="23743" y="92644"/>
                </a:lnTo>
                <a:lnTo>
                  <a:pt x="23829" y="93203"/>
                </a:lnTo>
                <a:lnTo>
                  <a:pt x="25468" y="100330"/>
                </a:lnTo>
                <a:lnTo>
                  <a:pt x="24733" y="100330"/>
                </a:lnTo>
                <a:lnTo>
                  <a:pt x="24607" y="101600"/>
                </a:lnTo>
                <a:lnTo>
                  <a:pt x="45314" y="101600"/>
                </a:lnTo>
                <a:lnTo>
                  <a:pt x="45770" y="100330"/>
                </a:lnTo>
                <a:lnTo>
                  <a:pt x="44241" y="97790"/>
                </a:lnTo>
                <a:lnTo>
                  <a:pt x="53671" y="97790"/>
                </a:lnTo>
                <a:lnTo>
                  <a:pt x="52603" y="95250"/>
                </a:lnTo>
                <a:lnTo>
                  <a:pt x="57033" y="95250"/>
                </a:lnTo>
                <a:lnTo>
                  <a:pt x="57099" y="95116"/>
                </a:lnTo>
                <a:lnTo>
                  <a:pt x="55683" y="93980"/>
                </a:lnTo>
                <a:lnTo>
                  <a:pt x="55046" y="91440"/>
                </a:lnTo>
                <a:lnTo>
                  <a:pt x="54984" y="90170"/>
                </a:lnTo>
                <a:lnTo>
                  <a:pt x="46013" y="90170"/>
                </a:lnTo>
                <a:lnTo>
                  <a:pt x="45904" y="88900"/>
                </a:lnTo>
                <a:lnTo>
                  <a:pt x="44389" y="87630"/>
                </a:lnTo>
                <a:lnTo>
                  <a:pt x="45509" y="86360"/>
                </a:lnTo>
                <a:lnTo>
                  <a:pt x="84258" y="86360"/>
                </a:lnTo>
                <a:lnTo>
                  <a:pt x="85504" y="85090"/>
                </a:lnTo>
                <a:lnTo>
                  <a:pt x="45072" y="85090"/>
                </a:lnTo>
                <a:lnTo>
                  <a:pt x="44138" y="81280"/>
                </a:lnTo>
                <a:close/>
              </a:path>
              <a:path w="283845" h="308609">
                <a:moveTo>
                  <a:pt x="136177" y="91440"/>
                </a:moveTo>
                <a:lnTo>
                  <a:pt x="86972" y="91440"/>
                </a:lnTo>
                <a:lnTo>
                  <a:pt x="87721" y="93980"/>
                </a:lnTo>
                <a:lnTo>
                  <a:pt x="90308" y="97790"/>
                </a:lnTo>
                <a:lnTo>
                  <a:pt x="89537" y="101600"/>
                </a:lnTo>
                <a:lnTo>
                  <a:pt x="138440" y="101600"/>
                </a:lnTo>
                <a:lnTo>
                  <a:pt x="138239" y="96483"/>
                </a:lnTo>
                <a:lnTo>
                  <a:pt x="136177" y="91440"/>
                </a:lnTo>
                <a:close/>
              </a:path>
              <a:path w="283845" h="308609">
                <a:moveTo>
                  <a:pt x="142614" y="93980"/>
                </a:moveTo>
                <a:lnTo>
                  <a:pt x="142398" y="93980"/>
                </a:lnTo>
                <a:lnTo>
                  <a:pt x="141812" y="100330"/>
                </a:lnTo>
                <a:lnTo>
                  <a:pt x="138440" y="101600"/>
                </a:lnTo>
                <a:lnTo>
                  <a:pt x="170434" y="101600"/>
                </a:lnTo>
                <a:lnTo>
                  <a:pt x="170387" y="99060"/>
                </a:lnTo>
                <a:lnTo>
                  <a:pt x="145050" y="99060"/>
                </a:lnTo>
                <a:lnTo>
                  <a:pt x="144975" y="96483"/>
                </a:lnTo>
                <a:lnTo>
                  <a:pt x="142614" y="93980"/>
                </a:lnTo>
                <a:close/>
              </a:path>
              <a:path w="283845" h="308609">
                <a:moveTo>
                  <a:pt x="20935" y="99018"/>
                </a:moveTo>
                <a:lnTo>
                  <a:pt x="20402" y="100330"/>
                </a:lnTo>
                <a:lnTo>
                  <a:pt x="20824" y="100330"/>
                </a:lnTo>
                <a:lnTo>
                  <a:pt x="20935" y="99018"/>
                </a:lnTo>
                <a:close/>
              </a:path>
              <a:path w="283845" h="308609">
                <a:moveTo>
                  <a:pt x="192853" y="99402"/>
                </a:moveTo>
                <a:lnTo>
                  <a:pt x="193168" y="100330"/>
                </a:lnTo>
                <a:lnTo>
                  <a:pt x="194421" y="100330"/>
                </a:lnTo>
                <a:lnTo>
                  <a:pt x="192853" y="99402"/>
                </a:lnTo>
                <a:close/>
              </a:path>
              <a:path w="283845" h="308609">
                <a:moveTo>
                  <a:pt x="196959" y="99060"/>
                </a:moveTo>
                <a:lnTo>
                  <a:pt x="195823" y="100330"/>
                </a:lnTo>
                <a:lnTo>
                  <a:pt x="197815" y="100330"/>
                </a:lnTo>
                <a:lnTo>
                  <a:pt x="196959" y="99060"/>
                </a:lnTo>
                <a:close/>
              </a:path>
              <a:path w="283845" h="308609">
                <a:moveTo>
                  <a:pt x="192737" y="99060"/>
                </a:moveTo>
                <a:lnTo>
                  <a:pt x="192274" y="99060"/>
                </a:lnTo>
                <a:lnTo>
                  <a:pt x="192853" y="99402"/>
                </a:lnTo>
                <a:lnTo>
                  <a:pt x="192737" y="99060"/>
                </a:lnTo>
                <a:close/>
              </a:path>
              <a:path w="283845" h="308609">
                <a:moveTo>
                  <a:pt x="16032" y="96520"/>
                </a:moveTo>
                <a:lnTo>
                  <a:pt x="14969" y="96520"/>
                </a:lnTo>
                <a:lnTo>
                  <a:pt x="15415" y="97790"/>
                </a:lnTo>
                <a:lnTo>
                  <a:pt x="14828" y="99060"/>
                </a:lnTo>
                <a:lnTo>
                  <a:pt x="16445" y="99060"/>
                </a:lnTo>
                <a:lnTo>
                  <a:pt x="16032" y="96520"/>
                </a:lnTo>
                <a:close/>
              </a:path>
              <a:path w="283845" h="308609">
                <a:moveTo>
                  <a:pt x="58193" y="98840"/>
                </a:moveTo>
                <a:lnTo>
                  <a:pt x="58146" y="99060"/>
                </a:lnTo>
                <a:lnTo>
                  <a:pt x="58193" y="98840"/>
                </a:lnTo>
                <a:close/>
              </a:path>
              <a:path w="283845" h="308609">
                <a:moveTo>
                  <a:pt x="162427" y="91440"/>
                </a:moveTo>
                <a:lnTo>
                  <a:pt x="143510" y="91440"/>
                </a:lnTo>
                <a:lnTo>
                  <a:pt x="145892" y="93980"/>
                </a:lnTo>
                <a:lnTo>
                  <a:pt x="149367" y="93980"/>
                </a:lnTo>
                <a:lnTo>
                  <a:pt x="152116" y="96520"/>
                </a:lnTo>
                <a:lnTo>
                  <a:pt x="149788" y="97790"/>
                </a:lnTo>
                <a:lnTo>
                  <a:pt x="147540" y="97790"/>
                </a:lnTo>
                <a:lnTo>
                  <a:pt x="145050" y="99060"/>
                </a:lnTo>
                <a:lnTo>
                  <a:pt x="161209" y="99060"/>
                </a:lnTo>
                <a:lnTo>
                  <a:pt x="160553" y="95250"/>
                </a:lnTo>
                <a:lnTo>
                  <a:pt x="164177" y="95250"/>
                </a:lnTo>
                <a:lnTo>
                  <a:pt x="162427" y="91440"/>
                </a:lnTo>
                <a:close/>
              </a:path>
              <a:path w="283845" h="308609">
                <a:moveTo>
                  <a:pt x="22468" y="95250"/>
                </a:moveTo>
                <a:lnTo>
                  <a:pt x="20168" y="95250"/>
                </a:lnTo>
                <a:lnTo>
                  <a:pt x="20243" y="96520"/>
                </a:lnTo>
                <a:lnTo>
                  <a:pt x="21040" y="97790"/>
                </a:lnTo>
                <a:lnTo>
                  <a:pt x="20935" y="99018"/>
                </a:lnTo>
                <a:lnTo>
                  <a:pt x="22468" y="95250"/>
                </a:lnTo>
                <a:close/>
              </a:path>
              <a:path w="283845" h="308609">
                <a:moveTo>
                  <a:pt x="86008" y="87630"/>
                </a:moveTo>
                <a:lnTo>
                  <a:pt x="56542" y="87630"/>
                </a:lnTo>
                <a:lnTo>
                  <a:pt x="59554" y="90170"/>
                </a:lnTo>
                <a:lnTo>
                  <a:pt x="57099" y="95116"/>
                </a:lnTo>
                <a:lnTo>
                  <a:pt x="57265" y="95250"/>
                </a:lnTo>
                <a:lnTo>
                  <a:pt x="57459" y="96520"/>
                </a:lnTo>
                <a:lnTo>
                  <a:pt x="58193" y="98840"/>
                </a:lnTo>
                <a:lnTo>
                  <a:pt x="58418" y="97790"/>
                </a:lnTo>
                <a:lnTo>
                  <a:pt x="89301" y="97790"/>
                </a:lnTo>
                <a:lnTo>
                  <a:pt x="86787" y="93980"/>
                </a:lnTo>
                <a:lnTo>
                  <a:pt x="86972" y="91440"/>
                </a:lnTo>
                <a:lnTo>
                  <a:pt x="136177" y="91440"/>
                </a:lnTo>
                <a:lnTo>
                  <a:pt x="135867" y="88900"/>
                </a:lnTo>
                <a:lnTo>
                  <a:pt x="86062" y="88900"/>
                </a:lnTo>
                <a:lnTo>
                  <a:pt x="86008" y="87630"/>
                </a:lnTo>
                <a:close/>
              </a:path>
              <a:path w="283845" h="308609">
                <a:moveTo>
                  <a:pt x="57033" y="95250"/>
                </a:moveTo>
                <a:lnTo>
                  <a:pt x="54060" y="95250"/>
                </a:lnTo>
                <a:lnTo>
                  <a:pt x="53986" y="97790"/>
                </a:lnTo>
                <a:lnTo>
                  <a:pt x="56026" y="96520"/>
                </a:lnTo>
                <a:lnTo>
                  <a:pt x="57443" y="96520"/>
                </a:lnTo>
                <a:lnTo>
                  <a:pt x="57033" y="95250"/>
                </a:lnTo>
                <a:close/>
              </a:path>
              <a:path w="283845" h="308609">
                <a:moveTo>
                  <a:pt x="164177" y="95250"/>
                </a:moveTo>
                <a:lnTo>
                  <a:pt x="160553" y="95250"/>
                </a:lnTo>
                <a:lnTo>
                  <a:pt x="163542" y="96520"/>
                </a:lnTo>
                <a:lnTo>
                  <a:pt x="164932" y="97790"/>
                </a:lnTo>
                <a:lnTo>
                  <a:pt x="165108" y="96520"/>
                </a:lnTo>
                <a:lnTo>
                  <a:pt x="164760" y="96520"/>
                </a:lnTo>
                <a:lnTo>
                  <a:pt x="164177" y="95250"/>
                </a:lnTo>
                <a:close/>
              </a:path>
              <a:path w="283845" h="308609">
                <a:moveTo>
                  <a:pt x="187718" y="95250"/>
                </a:moveTo>
                <a:lnTo>
                  <a:pt x="185811" y="95250"/>
                </a:lnTo>
                <a:lnTo>
                  <a:pt x="185117" y="97790"/>
                </a:lnTo>
                <a:lnTo>
                  <a:pt x="187948" y="97790"/>
                </a:lnTo>
                <a:lnTo>
                  <a:pt x="187718" y="95250"/>
                </a:lnTo>
                <a:close/>
              </a:path>
              <a:path w="283845" h="308609">
                <a:moveTo>
                  <a:pt x="188272" y="93980"/>
                </a:moveTo>
                <a:lnTo>
                  <a:pt x="188701" y="95250"/>
                </a:lnTo>
                <a:lnTo>
                  <a:pt x="190588" y="95250"/>
                </a:lnTo>
                <a:lnTo>
                  <a:pt x="190070" y="97790"/>
                </a:lnTo>
                <a:lnTo>
                  <a:pt x="191971" y="97790"/>
                </a:lnTo>
                <a:lnTo>
                  <a:pt x="191367" y="95250"/>
                </a:lnTo>
                <a:lnTo>
                  <a:pt x="188272" y="93980"/>
                </a:lnTo>
                <a:close/>
              </a:path>
              <a:path w="283845" h="308609">
                <a:moveTo>
                  <a:pt x="10262" y="90170"/>
                </a:moveTo>
                <a:lnTo>
                  <a:pt x="8388" y="91440"/>
                </a:lnTo>
                <a:lnTo>
                  <a:pt x="10083" y="95250"/>
                </a:lnTo>
                <a:lnTo>
                  <a:pt x="9715" y="96520"/>
                </a:lnTo>
                <a:lnTo>
                  <a:pt x="10560" y="95250"/>
                </a:lnTo>
                <a:lnTo>
                  <a:pt x="10370" y="92644"/>
                </a:lnTo>
                <a:lnTo>
                  <a:pt x="10262" y="90170"/>
                </a:lnTo>
                <a:close/>
              </a:path>
              <a:path w="283845" h="308609">
                <a:moveTo>
                  <a:pt x="57099" y="95116"/>
                </a:moveTo>
                <a:lnTo>
                  <a:pt x="57033" y="95250"/>
                </a:lnTo>
                <a:lnTo>
                  <a:pt x="57443" y="96520"/>
                </a:lnTo>
                <a:lnTo>
                  <a:pt x="57265" y="95250"/>
                </a:lnTo>
                <a:lnTo>
                  <a:pt x="57099" y="95116"/>
                </a:lnTo>
                <a:close/>
              </a:path>
              <a:path w="283845" h="308609">
                <a:moveTo>
                  <a:pt x="165111" y="96483"/>
                </a:moveTo>
                <a:lnTo>
                  <a:pt x="164760" y="96520"/>
                </a:lnTo>
                <a:lnTo>
                  <a:pt x="165108" y="96520"/>
                </a:lnTo>
                <a:close/>
              </a:path>
              <a:path w="283845" h="308609">
                <a:moveTo>
                  <a:pt x="165215" y="95250"/>
                </a:moveTo>
                <a:lnTo>
                  <a:pt x="165111" y="96483"/>
                </a:lnTo>
                <a:lnTo>
                  <a:pt x="166637" y="96324"/>
                </a:lnTo>
                <a:lnTo>
                  <a:pt x="165215" y="95250"/>
                </a:lnTo>
                <a:close/>
              </a:path>
              <a:path w="283845" h="308609">
                <a:moveTo>
                  <a:pt x="13006" y="89320"/>
                </a:moveTo>
                <a:lnTo>
                  <a:pt x="11741" y="89662"/>
                </a:lnTo>
                <a:lnTo>
                  <a:pt x="12327" y="92644"/>
                </a:lnTo>
                <a:lnTo>
                  <a:pt x="12219" y="92936"/>
                </a:lnTo>
                <a:lnTo>
                  <a:pt x="11661" y="93980"/>
                </a:lnTo>
                <a:lnTo>
                  <a:pt x="12802" y="93980"/>
                </a:lnTo>
                <a:lnTo>
                  <a:pt x="12632" y="95250"/>
                </a:lnTo>
                <a:lnTo>
                  <a:pt x="13848" y="95250"/>
                </a:lnTo>
                <a:lnTo>
                  <a:pt x="13100" y="92644"/>
                </a:lnTo>
                <a:lnTo>
                  <a:pt x="12832" y="91440"/>
                </a:lnTo>
                <a:lnTo>
                  <a:pt x="13006" y="89320"/>
                </a:lnTo>
                <a:close/>
              </a:path>
              <a:path w="283845" h="308609">
                <a:moveTo>
                  <a:pt x="166233" y="87630"/>
                </a:moveTo>
                <a:lnTo>
                  <a:pt x="135713" y="87630"/>
                </a:lnTo>
                <a:lnTo>
                  <a:pt x="138506" y="88900"/>
                </a:lnTo>
                <a:lnTo>
                  <a:pt x="138015" y="92710"/>
                </a:lnTo>
                <a:lnTo>
                  <a:pt x="140663" y="93980"/>
                </a:lnTo>
                <a:lnTo>
                  <a:pt x="142398" y="93980"/>
                </a:lnTo>
                <a:lnTo>
                  <a:pt x="142388" y="93803"/>
                </a:lnTo>
                <a:lnTo>
                  <a:pt x="140268" y="90170"/>
                </a:lnTo>
                <a:lnTo>
                  <a:pt x="167514" y="90170"/>
                </a:lnTo>
                <a:lnTo>
                  <a:pt x="166233" y="87630"/>
                </a:lnTo>
                <a:close/>
              </a:path>
              <a:path w="283845" h="308609">
                <a:moveTo>
                  <a:pt x="142388" y="93803"/>
                </a:moveTo>
                <a:lnTo>
                  <a:pt x="142398" y="93980"/>
                </a:lnTo>
                <a:lnTo>
                  <a:pt x="142388" y="93803"/>
                </a:lnTo>
                <a:close/>
              </a:path>
              <a:path w="283845" h="308609">
                <a:moveTo>
                  <a:pt x="167514" y="90170"/>
                </a:moveTo>
                <a:lnTo>
                  <a:pt x="142176" y="90170"/>
                </a:lnTo>
                <a:lnTo>
                  <a:pt x="142388" y="93803"/>
                </a:lnTo>
                <a:lnTo>
                  <a:pt x="142491" y="93980"/>
                </a:lnTo>
                <a:lnTo>
                  <a:pt x="143510" y="91440"/>
                </a:lnTo>
                <a:lnTo>
                  <a:pt x="168155" y="91440"/>
                </a:lnTo>
                <a:lnTo>
                  <a:pt x="167514" y="90170"/>
                </a:lnTo>
                <a:close/>
              </a:path>
              <a:path w="283845" h="308609">
                <a:moveTo>
                  <a:pt x="168155" y="91440"/>
                </a:moveTo>
                <a:lnTo>
                  <a:pt x="165242" y="91440"/>
                </a:lnTo>
                <a:lnTo>
                  <a:pt x="168497" y="93980"/>
                </a:lnTo>
                <a:lnTo>
                  <a:pt x="172245" y="93980"/>
                </a:lnTo>
                <a:lnTo>
                  <a:pt x="168155" y="91440"/>
                </a:lnTo>
                <a:close/>
              </a:path>
              <a:path w="283845" h="308609">
                <a:moveTo>
                  <a:pt x="176752" y="92710"/>
                </a:moveTo>
                <a:lnTo>
                  <a:pt x="175996" y="92710"/>
                </a:lnTo>
                <a:lnTo>
                  <a:pt x="175887" y="93980"/>
                </a:lnTo>
                <a:lnTo>
                  <a:pt x="176994" y="92936"/>
                </a:lnTo>
                <a:lnTo>
                  <a:pt x="176752" y="92710"/>
                </a:lnTo>
                <a:close/>
              </a:path>
              <a:path w="283845" h="308609">
                <a:moveTo>
                  <a:pt x="177278" y="93203"/>
                </a:moveTo>
                <a:lnTo>
                  <a:pt x="177346" y="93980"/>
                </a:lnTo>
                <a:lnTo>
                  <a:pt x="178104" y="93980"/>
                </a:lnTo>
                <a:lnTo>
                  <a:pt x="177278" y="93203"/>
                </a:lnTo>
                <a:close/>
              </a:path>
              <a:path w="283845" h="308609">
                <a:moveTo>
                  <a:pt x="177234" y="92710"/>
                </a:moveTo>
                <a:lnTo>
                  <a:pt x="176994" y="92936"/>
                </a:lnTo>
                <a:lnTo>
                  <a:pt x="177278" y="93203"/>
                </a:lnTo>
                <a:lnTo>
                  <a:pt x="177234" y="92710"/>
                </a:lnTo>
                <a:close/>
              </a:path>
              <a:path w="283845" h="308609">
                <a:moveTo>
                  <a:pt x="176777" y="92644"/>
                </a:moveTo>
                <a:close/>
              </a:path>
              <a:path w="283845" h="308609">
                <a:moveTo>
                  <a:pt x="177239" y="91440"/>
                </a:moveTo>
                <a:lnTo>
                  <a:pt x="175732" y="91440"/>
                </a:lnTo>
                <a:lnTo>
                  <a:pt x="176777" y="92644"/>
                </a:lnTo>
                <a:lnTo>
                  <a:pt x="177239" y="91440"/>
                </a:lnTo>
                <a:close/>
              </a:path>
              <a:path w="283845" h="308609">
                <a:moveTo>
                  <a:pt x="19987" y="91346"/>
                </a:moveTo>
                <a:lnTo>
                  <a:pt x="19850" y="91440"/>
                </a:lnTo>
                <a:lnTo>
                  <a:pt x="20055" y="91440"/>
                </a:lnTo>
                <a:close/>
              </a:path>
              <a:path w="283845" h="308609">
                <a:moveTo>
                  <a:pt x="23745" y="81280"/>
                </a:moveTo>
                <a:lnTo>
                  <a:pt x="20049" y="81280"/>
                </a:lnTo>
                <a:lnTo>
                  <a:pt x="20897" y="85090"/>
                </a:lnTo>
                <a:lnTo>
                  <a:pt x="19359" y="87630"/>
                </a:lnTo>
                <a:lnTo>
                  <a:pt x="18223" y="88900"/>
                </a:lnTo>
                <a:lnTo>
                  <a:pt x="20114" y="88900"/>
                </a:lnTo>
                <a:lnTo>
                  <a:pt x="19243" y="90170"/>
                </a:lnTo>
                <a:lnTo>
                  <a:pt x="21708" y="90170"/>
                </a:lnTo>
                <a:lnTo>
                  <a:pt x="20023" y="91321"/>
                </a:lnTo>
                <a:lnTo>
                  <a:pt x="20863" y="91440"/>
                </a:lnTo>
                <a:lnTo>
                  <a:pt x="25271" y="88979"/>
                </a:lnTo>
                <a:lnTo>
                  <a:pt x="25222" y="88496"/>
                </a:lnTo>
                <a:lnTo>
                  <a:pt x="22396" y="82550"/>
                </a:lnTo>
                <a:lnTo>
                  <a:pt x="23745" y="81280"/>
                </a:lnTo>
                <a:close/>
              </a:path>
              <a:path w="283845" h="308609">
                <a:moveTo>
                  <a:pt x="175807" y="90170"/>
                </a:moveTo>
                <a:lnTo>
                  <a:pt x="174214" y="90170"/>
                </a:lnTo>
                <a:lnTo>
                  <a:pt x="174792" y="91440"/>
                </a:lnTo>
                <a:lnTo>
                  <a:pt x="176230" y="91440"/>
                </a:lnTo>
                <a:lnTo>
                  <a:pt x="175807" y="90170"/>
                </a:lnTo>
                <a:close/>
              </a:path>
              <a:path w="283845" h="308609">
                <a:moveTo>
                  <a:pt x="19709" y="90170"/>
                </a:moveTo>
                <a:lnTo>
                  <a:pt x="19132" y="90170"/>
                </a:lnTo>
                <a:lnTo>
                  <a:pt x="19987" y="91346"/>
                </a:lnTo>
                <a:lnTo>
                  <a:pt x="19709" y="90170"/>
                </a:lnTo>
                <a:close/>
              </a:path>
              <a:path w="283845" h="308609">
                <a:moveTo>
                  <a:pt x="11601" y="81598"/>
                </a:moveTo>
                <a:lnTo>
                  <a:pt x="9499" y="85090"/>
                </a:lnTo>
                <a:lnTo>
                  <a:pt x="9862" y="90170"/>
                </a:lnTo>
                <a:lnTo>
                  <a:pt x="11741" y="89662"/>
                </a:lnTo>
                <a:lnTo>
                  <a:pt x="11591" y="88900"/>
                </a:lnTo>
                <a:lnTo>
                  <a:pt x="13145" y="87630"/>
                </a:lnTo>
                <a:lnTo>
                  <a:pt x="14046" y="87630"/>
                </a:lnTo>
                <a:lnTo>
                  <a:pt x="11601" y="81598"/>
                </a:lnTo>
                <a:close/>
              </a:path>
              <a:path w="283845" h="308609">
                <a:moveTo>
                  <a:pt x="84258" y="86360"/>
                </a:moveTo>
                <a:lnTo>
                  <a:pt x="45509" y="86360"/>
                </a:lnTo>
                <a:lnTo>
                  <a:pt x="45326" y="87630"/>
                </a:lnTo>
                <a:lnTo>
                  <a:pt x="47351" y="88900"/>
                </a:lnTo>
                <a:lnTo>
                  <a:pt x="46013" y="90170"/>
                </a:lnTo>
                <a:lnTo>
                  <a:pt x="54984" y="90170"/>
                </a:lnTo>
                <a:lnTo>
                  <a:pt x="54922" y="88900"/>
                </a:lnTo>
                <a:lnTo>
                  <a:pt x="55754" y="88900"/>
                </a:lnTo>
                <a:lnTo>
                  <a:pt x="55634" y="87630"/>
                </a:lnTo>
                <a:lnTo>
                  <a:pt x="86008" y="87630"/>
                </a:lnTo>
                <a:lnTo>
                  <a:pt x="84258" y="86360"/>
                </a:lnTo>
                <a:close/>
              </a:path>
              <a:path w="283845" h="308609">
                <a:moveTo>
                  <a:pt x="13145" y="87630"/>
                </a:moveTo>
                <a:lnTo>
                  <a:pt x="11591" y="88900"/>
                </a:lnTo>
                <a:lnTo>
                  <a:pt x="11741" y="89662"/>
                </a:lnTo>
                <a:lnTo>
                  <a:pt x="13006" y="89320"/>
                </a:lnTo>
                <a:lnTo>
                  <a:pt x="13145" y="87630"/>
                </a:lnTo>
                <a:close/>
              </a:path>
              <a:path w="283845" h="308609">
                <a:moveTo>
                  <a:pt x="14046" y="87630"/>
                </a:moveTo>
                <a:lnTo>
                  <a:pt x="13145" y="87630"/>
                </a:lnTo>
                <a:lnTo>
                  <a:pt x="13006" y="89320"/>
                </a:lnTo>
                <a:lnTo>
                  <a:pt x="14561" y="88900"/>
                </a:lnTo>
                <a:lnTo>
                  <a:pt x="14046" y="87630"/>
                </a:lnTo>
                <a:close/>
              </a:path>
              <a:path w="283845" h="308609">
                <a:moveTo>
                  <a:pt x="25222" y="88496"/>
                </a:moveTo>
                <a:lnTo>
                  <a:pt x="25271" y="88979"/>
                </a:lnTo>
                <a:lnTo>
                  <a:pt x="25413" y="88900"/>
                </a:lnTo>
                <a:lnTo>
                  <a:pt x="25222" y="88496"/>
                </a:lnTo>
                <a:close/>
              </a:path>
              <a:path w="283845" h="308609">
                <a:moveTo>
                  <a:pt x="43163" y="72944"/>
                </a:moveTo>
                <a:lnTo>
                  <a:pt x="43155" y="76200"/>
                </a:lnTo>
                <a:lnTo>
                  <a:pt x="46013" y="80010"/>
                </a:lnTo>
                <a:lnTo>
                  <a:pt x="45072" y="85090"/>
                </a:lnTo>
                <a:lnTo>
                  <a:pt x="85504" y="85090"/>
                </a:lnTo>
                <a:lnTo>
                  <a:pt x="85778" y="86360"/>
                </a:lnTo>
                <a:lnTo>
                  <a:pt x="87017" y="88900"/>
                </a:lnTo>
                <a:lnTo>
                  <a:pt x="91354" y="88900"/>
                </a:lnTo>
                <a:lnTo>
                  <a:pt x="90275" y="87630"/>
                </a:lnTo>
                <a:lnTo>
                  <a:pt x="90240" y="86360"/>
                </a:lnTo>
                <a:lnTo>
                  <a:pt x="86551" y="86360"/>
                </a:lnTo>
                <a:lnTo>
                  <a:pt x="87567" y="83820"/>
                </a:lnTo>
                <a:lnTo>
                  <a:pt x="85451" y="83820"/>
                </a:lnTo>
                <a:lnTo>
                  <a:pt x="85771" y="77470"/>
                </a:lnTo>
                <a:lnTo>
                  <a:pt x="47625" y="77470"/>
                </a:lnTo>
                <a:lnTo>
                  <a:pt x="43163" y="72944"/>
                </a:lnTo>
                <a:close/>
              </a:path>
              <a:path w="283845" h="308609">
                <a:moveTo>
                  <a:pt x="112095" y="77470"/>
                </a:moveTo>
                <a:lnTo>
                  <a:pt x="91862" y="77470"/>
                </a:lnTo>
                <a:lnTo>
                  <a:pt x="91966" y="80977"/>
                </a:lnTo>
                <a:lnTo>
                  <a:pt x="92307" y="85090"/>
                </a:lnTo>
                <a:lnTo>
                  <a:pt x="93221" y="88900"/>
                </a:lnTo>
                <a:lnTo>
                  <a:pt x="128464" y="88900"/>
                </a:lnTo>
                <a:lnTo>
                  <a:pt x="128758" y="85090"/>
                </a:lnTo>
                <a:lnTo>
                  <a:pt x="130067" y="83820"/>
                </a:lnTo>
                <a:lnTo>
                  <a:pt x="115318" y="83820"/>
                </a:lnTo>
                <a:lnTo>
                  <a:pt x="114538" y="81280"/>
                </a:lnTo>
                <a:lnTo>
                  <a:pt x="112735" y="80010"/>
                </a:lnTo>
                <a:lnTo>
                  <a:pt x="112095" y="77470"/>
                </a:lnTo>
                <a:close/>
              </a:path>
              <a:path w="283845" h="308609">
                <a:moveTo>
                  <a:pt x="137506" y="69850"/>
                </a:moveTo>
                <a:lnTo>
                  <a:pt x="136057" y="69850"/>
                </a:lnTo>
                <a:lnTo>
                  <a:pt x="135563" y="71120"/>
                </a:lnTo>
                <a:lnTo>
                  <a:pt x="135939" y="73660"/>
                </a:lnTo>
                <a:lnTo>
                  <a:pt x="114141" y="73660"/>
                </a:lnTo>
                <a:lnTo>
                  <a:pt x="115779" y="74930"/>
                </a:lnTo>
                <a:lnTo>
                  <a:pt x="115535" y="76200"/>
                </a:lnTo>
                <a:lnTo>
                  <a:pt x="108390" y="76200"/>
                </a:lnTo>
                <a:lnTo>
                  <a:pt x="108506" y="77470"/>
                </a:lnTo>
                <a:lnTo>
                  <a:pt x="112095" y="77470"/>
                </a:lnTo>
                <a:lnTo>
                  <a:pt x="113964" y="78740"/>
                </a:lnTo>
                <a:lnTo>
                  <a:pt x="115704" y="81280"/>
                </a:lnTo>
                <a:lnTo>
                  <a:pt x="115318" y="83820"/>
                </a:lnTo>
                <a:lnTo>
                  <a:pt x="131620" y="83820"/>
                </a:lnTo>
                <a:lnTo>
                  <a:pt x="130909" y="87630"/>
                </a:lnTo>
                <a:lnTo>
                  <a:pt x="131138" y="88900"/>
                </a:lnTo>
                <a:lnTo>
                  <a:pt x="135867" y="88900"/>
                </a:lnTo>
                <a:lnTo>
                  <a:pt x="135713" y="87630"/>
                </a:lnTo>
                <a:lnTo>
                  <a:pt x="166233" y="87630"/>
                </a:lnTo>
                <a:lnTo>
                  <a:pt x="165592" y="86360"/>
                </a:lnTo>
                <a:lnTo>
                  <a:pt x="159683" y="86360"/>
                </a:lnTo>
                <a:lnTo>
                  <a:pt x="159736" y="85090"/>
                </a:lnTo>
                <a:lnTo>
                  <a:pt x="160315" y="85090"/>
                </a:lnTo>
                <a:lnTo>
                  <a:pt x="149048" y="80010"/>
                </a:lnTo>
                <a:lnTo>
                  <a:pt x="137650" y="73660"/>
                </a:lnTo>
                <a:lnTo>
                  <a:pt x="137506" y="69850"/>
                </a:lnTo>
                <a:close/>
              </a:path>
              <a:path w="283845" h="308609">
                <a:moveTo>
                  <a:pt x="107487" y="76200"/>
                </a:moveTo>
                <a:lnTo>
                  <a:pt x="87259" y="76200"/>
                </a:lnTo>
                <a:lnTo>
                  <a:pt x="89203" y="82550"/>
                </a:lnTo>
                <a:lnTo>
                  <a:pt x="88529" y="86360"/>
                </a:lnTo>
                <a:lnTo>
                  <a:pt x="90240" y="86360"/>
                </a:lnTo>
                <a:lnTo>
                  <a:pt x="90134" y="82550"/>
                </a:lnTo>
                <a:lnTo>
                  <a:pt x="91135" y="81280"/>
                </a:lnTo>
                <a:lnTo>
                  <a:pt x="91862" y="77470"/>
                </a:lnTo>
                <a:lnTo>
                  <a:pt x="107509" y="77470"/>
                </a:lnTo>
                <a:lnTo>
                  <a:pt x="107487" y="76200"/>
                </a:lnTo>
                <a:close/>
              </a:path>
              <a:path w="283845" h="308609">
                <a:moveTo>
                  <a:pt x="145538" y="71120"/>
                </a:moveTo>
                <a:lnTo>
                  <a:pt x="150481" y="76200"/>
                </a:lnTo>
                <a:lnTo>
                  <a:pt x="157981" y="81280"/>
                </a:lnTo>
                <a:lnTo>
                  <a:pt x="165527" y="85090"/>
                </a:lnTo>
                <a:lnTo>
                  <a:pt x="164291" y="82550"/>
                </a:lnTo>
                <a:lnTo>
                  <a:pt x="161232" y="82550"/>
                </a:lnTo>
                <a:lnTo>
                  <a:pt x="159926" y="81280"/>
                </a:lnTo>
                <a:lnTo>
                  <a:pt x="159976" y="80010"/>
                </a:lnTo>
                <a:lnTo>
                  <a:pt x="161582" y="80010"/>
                </a:lnTo>
                <a:lnTo>
                  <a:pt x="157278" y="76200"/>
                </a:lnTo>
                <a:lnTo>
                  <a:pt x="150280" y="74930"/>
                </a:lnTo>
                <a:lnTo>
                  <a:pt x="145538" y="71120"/>
                </a:lnTo>
                <a:close/>
              </a:path>
              <a:path w="283845" h="308609">
                <a:moveTo>
                  <a:pt x="41649" y="45720"/>
                </a:moveTo>
                <a:lnTo>
                  <a:pt x="12546" y="45720"/>
                </a:lnTo>
                <a:lnTo>
                  <a:pt x="13591" y="50800"/>
                </a:lnTo>
                <a:lnTo>
                  <a:pt x="15670" y="55657"/>
                </a:lnTo>
                <a:lnTo>
                  <a:pt x="15741" y="60960"/>
                </a:lnTo>
                <a:lnTo>
                  <a:pt x="17035" y="60960"/>
                </a:lnTo>
                <a:lnTo>
                  <a:pt x="17114" y="63500"/>
                </a:lnTo>
                <a:lnTo>
                  <a:pt x="17350" y="64770"/>
                </a:lnTo>
                <a:lnTo>
                  <a:pt x="20869" y="64770"/>
                </a:lnTo>
                <a:lnTo>
                  <a:pt x="20758" y="69850"/>
                </a:lnTo>
                <a:lnTo>
                  <a:pt x="17905" y="71120"/>
                </a:lnTo>
                <a:lnTo>
                  <a:pt x="22687" y="73660"/>
                </a:lnTo>
                <a:lnTo>
                  <a:pt x="15854" y="78740"/>
                </a:lnTo>
                <a:lnTo>
                  <a:pt x="18409" y="82550"/>
                </a:lnTo>
                <a:lnTo>
                  <a:pt x="19565" y="82550"/>
                </a:lnTo>
                <a:lnTo>
                  <a:pt x="19212" y="81280"/>
                </a:lnTo>
                <a:lnTo>
                  <a:pt x="44138" y="81280"/>
                </a:lnTo>
                <a:lnTo>
                  <a:pt x="42015" y="74930"/>
                </a:lnTo>
                <a:lnTo>
                  <a:pt x="42744" y="72519"/>
                </a:lnTo>
                <a:lnTo>
                  <a:pt x="42842" y="68580"/>
                </a:lnTo>
                <a:lnTo>
                  <a:pt x="43481" y="58420"/>
                </a:lnTo>
                <a:lnTo>
                  <a:pt x="19044" y="58420"/>
                </a:lnTo>
                <a:lnTo>
                  <a:pt x="19297" y="57150"/>
                </a:lnTo>
                <a:lnTo>
                  <a:pt x="17961" y="54610"/>
                </a:lnTo>
                <a:lnTo>
                  <a:pt x="113277" y="54610"/>
                </a:lnTo>
                <a:lnTo>
                  <a:pt x="113305" y="53340"/>
                </a:lnTo>
                <a:lnTo>
                  <a:pt x="41117" y="53340"/>
                </a:lnTo>
                <a:lnTo>
                  <a:pt x="40215" y="52070"/>
                </a:lnTo>
                <a:lnTo>
                  <a:pt x="40694" y="49530"/>
                </a:lnTo>
                <a:lnTo>
                  <a:pt x="40450" y="46990"/>
                </a:lnTo>
                <a:lnTo>
                  <a:pt x="41355" y="46990"/>
                </a:lnTo>
                <a:lnTo>
                  <a:pt x="41649" y="45720"/>
                </a:lnTo>
                <a:close/>
              </a:path>
              <a:path w="283845" h="308609">
                <a:moveTo>
                  <a:pt x="11605" y="80977"/>
                </a:moveTo>
                <a:lnTo>
                  <a:pt x="11471" y="81280"/>
                </a:lnTo>
                <a:lnTo>
                  <a:pt x="11601" y="81598"/>
                </a:lnTo>
                <a:lnTo>
                  <a:pt x="11793" y="81280"/>
                </a:lnTo>
                <a:lnTo>
                  <a:pt x="11605" y="80977"/>
                </a:lnTo>
                <a:close/>
              </a:path>
              <a:path w="283845" h="308609">
                <a:moveTo>
                  <a:pt x="13150" y="77470"/>
                </a:moveTo>
                <a:lnTo>
                  <a:pt x="12242" y="77470"/>
                </a:lnTo>
                <a:lnTo>
                  <a:pt x="12360" y="78740"/>
                </a:lnTo>
                <a:lnTo>
                  <a:pt x="10215" y="78740"/>
                </a:lnTo>
                <a:lnTo>
                  <a:pt x="11605" y="80977"/>
                </a:lnTo>
                <a:lnTo>
                  <a:pt x="13150" y="77470"/>
                </a:lnTo>
                <a:close/>
              </a:path>
              <a:path w="283845" h="308609">
                <a:moveTo>
                  <a:pt x="5994" y="40640"/>
                </a:moveTo>
                <a:lnTo>
                  <a:pt x="2406" y="43180"/>
                </a:lnTo>
                <a:lnTo>
                  <a:pt x="6695" y="49530"/>
                </a:lnTo>
                <a:lnTo>
                  <a:pt x="7043" y="54610"/>
                </a:lnTo>
                <a:lnTo>
                  <a:pt x="5403" y="54610"/>
                </a:lnTo>
                <a:lnTo>
                  <a:pt x="6687" y="55880"/>
                </a:lnTo>
                <a:lnTo>
                  <a:pt x="6739" y="60960"/>
                </a:lnTo>
                <a:lnTo>
                  <a:pt x="4871" y="62230"/>
                </a:lnTo>
                <a:lnTo>
                  <a:pt x="5817" y="68580"/>
                </a:lnTo>
                <a:lnTo>
                  <a:pt x="6821" y="72390"/>
                </a:lnTo>
                <a:lnTo>
                  <a:pt x="9632" y="74930"/>
                </a:lnTo>
                <a:lnTo>
                  <a:pt x="9471" y="77470"/>
                </a:lnTo>
                <a:lnTo>
                  <a:pt x="8439" y="77470"/>
                </a:lnTo>
                <a:lnTo>
                  <a:pt x="8596" y="80010"/>
                </a:lnTo>
                <a:lnTo>
                  <a:pt x="10417" y="80010"/>
                </a:lnTo>
                <a:lnTo>
                  <a:pt x="10215" y="78740"/>
                </a:lnTo>
                <a:lnTo>
                  <a:pt x="11927" y="78740"/>
                </a:lnTo>
                <a:lnTo>
                  <a:pt x="10309" y="77470"/>
                </a:lnTo>
                <a:lnTo>
                  <a:pt x="12146" y="73660"/>
                </a:lnTo>
                <a:lnTo>
                  <a:pt x="12880" y="71120"/>
                </a:lnTo>
                <a:lnTo>
                  <a:pt x="15258" y="71120"/>
                </a:lnTo>
                <a:lnTo>
                  <a:pt x="16672" y="68580"/>
                </a:lnTo>
                <a:lnTo>
                  <a:pt x="8840" y="63500"/>
                </a:lnTo>
                <a:lnTo>
                  <a:pt x="11765" y="59690"/>
                </a:lnTo>
                <a:lnTo>
                  <a:pt x="11084" y="59690"/>
                </a:lnTo>
                <a:lnTo>
                  <a:pt x="10895" y="57150"/>
                </a:lnTo>
                <a:lnTo>
                  <a:pt x="12934" y="55880"/>
                </a:lnTo>
                <a:lnTo>
                  <a:pt x="13379" y="54610"/>
                </a:lnTo>
                <a:lnTo>
                  <a:pt x="11781" y="52070"/>
                </a:lnTo>
                <a:lnTo>
                  <a:pt x="12348" y="48260"/>
                </a:lnTo>
                <a:lnTo>
                  <a:pt x="12447" y="46990"/>
                </a:lnTo>
                <a:lnTo>
                  <a:pt x="6296" y="46990"/>
                </a:lnTo>
                <a:lnTo>
                  <a:pt x="4324" y="45720"/>
                </a:lnTo>
                <a:lnTo>
                  <a:pt x="6247" y="43180"/>
                </a:lnTo>
                <a:lnTo>
                  <a:pt x="5994" y="40640"/>
                </a:lnTo>
                <a:close/>
              </a:path>
              <a:path w="283845" h="308609">
                <a:moveTo>
                  <a:pt x="113277" y="54610"/>
                </a:moveTo>
                <a:lnTo>
                  <a:pt x="46179" y="54610"/>
                </a:lnTo>
                <a:lnTo>
                  <a:pt x="46850" y="60960"/>
                </a:lnTo>
                <a:lnTo>
                  <a:pt x="45643" y="69850"/>
                </a:lnTo>
                <a:lnTo>
                  <a:pt x="47625" y="77470"/>
                </a:lnTo>
                <a:lnTo>
                  <a:pt x="85771" y="77470"/>
                </a:lnTo>
                <a:lnTo>
                  <a:pt x="88070" y="69850"/>
                </a:lnTo>
                <a:lnTo>
                  <a:pt x="87576" y="64770"/>
                </a:lnTo>
                <a:lnTo>
                  <a:pt x="88077" y="63500"/>
                </a:lnTo>
                <a:lnTo>
                  <a:pt x="87920" y="63500"/>
                </a:lnTo>
                <a:lnTo>
                  <a:pt x="88031" y="62230"/>
                </a:lnTo>
                <a:lnTo>
                  <a:pt x="87776" y="62230"/>
                </a:lnTo>
                <a:lnTo>
                  <a:pt x="87449" y="60960"/>
                </a:lnTo>
                <a:lnTo>
                  <a:pt x="121785" y="60960"/>
                </a:lnTo>
                <a:lnTo>
                  <a:pt x="121885" y="59690"/>
                </a:lnTo>
                <a:lnTo>
                  <a:pt x="129162" y="59690"/>
                </a:lnTo>
                <a:lnTo>
                  <a:pt x="126264" y="58420"/>
                </a:lnTo>
                <a:lnTo>
                  <a:pt x="121417" y="58420"/>
                </a:lnTo>
                <a:lnTo>
                  <a:pt x="118042" y="57150"/>
                </a:lnTo>
                <a:lnTo>
                  <a:pt x="115404" y="57150"/>
                </a:lnTo>
                <a:lnTo>
                  <a:pt x="114341" y="55880"/>
                </a:lnTo>
                <a:lnTo>
                  <a:pt x="113986" y="55880"/>
                </a:lnTo>
                <a:lnTo>
                  <a:pt x="113819" y="55256"/>
                </a:lnTo>
                <a:lnTo>
                  <a:pt x="113277" y="54610"/>
                </a:lnTo>
                <a:close/>
              </a:path>
              <a:path w="283845" h="308609">
                <a:moveTo>
                  <a:pt x="91531" y="66040"/>
                </a:moveTo>
                <a:lnTo>
                  <a:pt x="90161" y="66040"/>
                </a:lnTo>
                <a:lnTo>
                  <a:pt x="89662" y="68580"/>
                </a:lnTo>
                <a:lnTo>
                  <a:pt x="91427" y="72390"/>
                </a:lnTo>
                <a:lnTo>
                  <a:pt x="91427" y="76200"/>
                </a:lnTo>
                <a:lnTo>
                  <a:pt x="107518" y="76200"/>
                </a:lnTo>
                <a:lnTo>
                  <a:pt x="108117" y="74930"/>
                </a:lnTo>
                <a:lnTo>
                  <a:pt x="98473" y="74930"/>
                </a:lnTo>
                <a:lnTo>
                  <a:pt x="98040" y="73660"/>
                </a:lnTo>
                <a:lnTo>
                  <a:pt x="99239" y="72390"/>
                </a:lnTo>
                <a:lnTo>
                  <a:pt x="97497" y="69850"/>
                </a:lnTo>
                <a:lnTo>
                  <a:pt x="98696" y="68580"/>
                </a:lnTo>
                <a:lnTo>
                  <a:pt x="91506" y="68580"/>
                </a:lnTo>
                <a:lnTo>
                  <a:pt x="91531" y="66040"/>
                </a:lnTo>
                <a:close/>
              </a:path>
              <a:path w="283845" h="308609">
                <a:moveTo>
                  <a:pt x="111133" y="74930"/>
                </a:moveTo>
                <a:lnTo>
                  <a:pt x="109113" y="74930"/>
                </a:lnTo>
                <a:lnTo>
                  <a:pt x="109139" y="76200"/>
                </a:lnTo>
                <a:lnTo>
                  <a:pt x="111297" y="76200"/>
                </a:lnTo>
                <a:lnTo>
                  <a:pt x="111133" y="74930"/>
                </a:lnTo>
                <a:close/>
              </a:path>
              <a:path w="283845" h="308609">
                <a:moveTo>
                  <a:pt x="114141" y="73660"/>
                </a:moveTo>
                <a:lnTo>
                  <a:pt x="99401" y="73660"/>
                </a:lnTo>
                <a:lnTo>
                  <a:pt x="98473" y="74930"/>
                </a:lnTo>
                <a:lnTo>
                  <a:pt x="113120" y="74930"/>
                </a:lnTo>
                <a:lnTo>
                  <a:pt x="114141" y="73660"/>
                </a:lnTo>
                <a:close/>
              </a:path>
              <a:path w="283845" h="308609">
                <a:moveTo>
                  <a:pt x="15258" y="71120"/>
                </a:moveTo>
                <a:lnTo>
                  <a:pt x="14025" y="71120"/>
                </a:lnTo>
                <a:lnTo>
                  <a:pt x="13641" y="72390"/>
                </a:lnTo>
                <a:lnTo>
                  <a:pt x="13844" y="73660"/>
                </a:lnTo>
                <a:lnTo>
                  <a:pt x="15258" y="71120"/>
                </a:lnTo>
                <a:close/>
              </a:path>
              <a:path w="283845" h="308609">
                <a:moveTo>
                  <a:pt x="104725" y="68580"/>
                </a:moveTo>
                <a:lnTo>
                  <a:pt x="98696" y="68580"/>
                </a:lnTo>
                <a:lnTo>
                  <a:pt x="98920" y="71120"/>
                </a:lnTo>
                <a:lnTo>
                  <a:pt x="99438" y="72390"/>
                </a:lnTo>
                <a:lnTo>
                  <a:pt x="100172" y="73660"/>
                </a:lnTo>
                <a:lnTo>
                  <a:pt x="135939" y="73660"/>
                </a:lnTo>
                <a:lnTo>
                  <a:pt x="134142" y="72390"/>
                </a:lnTo>
                <a:lnTo>
                  <a:pt x="105981" y="72390"/>
                </a:lnTo>
                <a:lnTo>
                  <a:pt x="106018" y="71120"/>
                </a:lnTo>
                <a:lnTo>
                  <a:pt x="104725" y="68580"/>
                </a:lnTo>
                <a:close/>
              </a:path>
              <a:path w="283845" h="308609">
                <a:moveTo>
                  <a:pt x="143368" y="67858"/>
                </a:moveTo>
                <a:lnTo>
                  <a:pt x="143153" y="73660"/>
                </a:lnTo>
                <a:lnTo>
                  <a:pt x="143752" y="73660"/>
                </a:lnTo>
                <a:lnTo>
                  <a:pt x="143888" y="71120"/>
                </a:lnTo>
                <a:lnTo>
                  <a:pt x="143933" y="69771"/>
                </a:lnTo>
                <a:lnTo>
                  <a:pt x="143368" y="67858"/>
                </a:lnTo>
                <a:close/>
              </a:path>
              <a:path w="283845" h="308609">
                <a:moveTo>
                  <a:pt x="43167" y="71120"/>
                </a:moveTo>
                <a:lnTo>
                  <a:pt x="42744" y="72519"/>
                </a:lnTo>
                <a:lnTo>
                  <a:pt x="43163" y="72944"/>
                </a:lnTo>
                <a:lnTo>
                  <a:pt x="43167" y="71120"/>
                </a:lnTo>
                <a:close/>
              </a:path>
              <a:path w="283845" h="308609">
                <a:moveTo>
                  <a:pt x="132985" y="69850"/>
                </a:moveTo>
                <a:lnTo>
                  <a:pt x="108555" y="69850"/>
                </a:lnTo>
                <a:lnTo>
                  <a:pt x="108934" y="71120"/>
                </a:lnTo>
                <a:lnTo>
                  <a:pt x="107471" y="71120"/>
                </a:lnTo>
                <a:lnTo>
                  <a:pt x="107361" y="72390"/>
                </a:lnTo>
                <a:lnTo>
                  <a:pt x="135072" y="72390"/>
                </a:lnTo>
                <a:lnTo>
                  <a:pt x="132897" y="71120"/>
                </a:lnTo>
                <a:lnTo>
                  <a:pt x="132985" y="69850"/>
                </a:lnTo>
                <a:close/>
              </a:path>
              <a:path w="283845" h="308609">
                <a:moveTo>
                  <a:pt x="133228" y="68580"/>
                </a:moveTo>
                <a:lnTo>
                  <a:pt x="105473" y="68580"/>
                </a:lnTo>
                <a:lnTo>
                  <a:pt x="106213" y="69850"/>
                </a:lnTo>
                <a:lnTo>
                  <a:pt x="133729" y="69850"/>
                </a:lnTo>
                <a:lnTo>
                  <a:pt x="133558" y="69142"/>
                </a:lnTo>
                <a:lnTo>
                  <a:pt x="133228" y="68580"/>
                </a:lnTo>
                <a:close/>
              </a:path>
              <a:path w="283845" h="308609">
                <a:moveTo>
                  <a:pt x="133558" y="69142"/>
                </a:moveTo>
                <a:lnTo>
                  <a:pt x="133729" y="69850"/>
                </a:lnTo>
                <a:lnTo>
                  <a:pt x="133928" y="69771"/>
                </a:lnTo>
                <a:lnTo>
                  <a:pt x="133558" y="69142"/>
                </a:lnTo>
                <a:close/>
              </a:path>
              <a:path w="283845" h="308609">
                <a:moveTo>
                  <a:pt x="133928" y="69771"/>
                </a:moveTo>
                <a:lnTo>
                  <a:pt x="133729" y="69850"/>
                </a:lnTo>
                <a:lnTo>
                  <a:pt x="133974" y="69850"/>
                </a:lnTo>
                <a:close/>
              </a:path>
              <a:path w="283845" h="308609">
                <a:moveTo>
                  <a:pt x="136518" y="63500"/>
                </a:moveTo>
                <a:lnTo>
                  <a:pt x="132195" y="63500"/>
                </a:lnTo>
                <a:lnTo>
                  <a:pt x="133558" y="69142"/>
                </a:lnTo>
                <a:lnTo>
                  <a:pt x="133928" y="69771"/>
                </a:lnTo>
                <a:lnTo>
                  <a:pt x="141980" y="66611"/>
                </a:lnTo>
                <a:lnTo>
                  <a:pt x="136518" y="63500"/>
                </a:lnTo>
                <a:close/>
              </a:path>
              <a:path w="283845" h="308609">
                <a:moveTo>
                  <a:pt x="121785" y="60960"/>
                </a:moveTo>
                <a:lnTo>
                  <a:pt x="90181" y="60960"/>
                </a:lnTo>
                <a:lnTo>
                  <a:pt x="91163" y="62230"/>
                </a:lnTo>
                <a:lnTo>
                  <a:pt x="92947" y="63500"/>
                </a:lnTo>
                <a:lnTo>
                  <a:pt x="92696" y="64930"/>
                </a:lnTo>
                <a:lnTo>
                  <a:pt x="92195" y="67310"/>
                </a:lnTo>
                <a:lnTo>
                  <a:pt x="91506" y="68580"/>
                </a:lnTo>
                <a:lnTo>
                  <a:pt x="130890" y="68580"/>
                </a:lnTo>
                <a:lnTo>
                  <a:pt x="130301" y="67310"/>
                </a:lnTo>
                <a:lnTo>
                  <a:pt x="126224" y="67310"/>
                </a:lnTo>
                <a:lnTo>
                  <a:pt x="121584" y="63500"/>
                </a:lnTo>
                <a:lnTo>
                  <a:pt x="121785" y="60960"/>
                </a:lnTo>
                <a:close/>
              </a:path>
              <a:path w="283845" h="308609">
                <a:moveTo>
                  <a:pt x="143436" y="66040"/>
                </a:moveTo>
                <a:lnTo>
                  <a:pt x="141980" y="66611"/>
                </a:lnTo>
                <a:lnTo>
                  <a:pt x="143206" y="67310"/>
                </a:lnTo>
                <a:lnTo>
                  <a:pt x="143368" y="67858"/>
                </a:lnTo>
                <a:lnTo>
                  <a:pt x="143436" y="66040"/>
                </a:lnTo>
                <a:close/>
              </a:path>
              <a:path w="283845" h="308609">
                <a:moveTo>
                  <a:pt x="130591" y="66040"/>
                </a:moveTo>
                <a:lnTo>
                  <a:pt x="126224" y="67310"/>
                </a:lnTo>
                <a:lnTo>
                  <a:pt x="130301" y="67310"/>
                </a:lnTo>
                <a:lnTo>
                  <a:pt x="130591" y="66040"/>
                </a:lnTo>
                <a:close/>
              </a:path>
              <a:path w="283845" h="308609">
                <a:moveTo>
                  <a:pt x="17280" y="64930"/>
                </a:moveTo>
                <a:lnTo>
                  <a:pt x="16797" y="66040"/>
                </a:lnTo>
                <a:lnTo>
                  <a:pt x="18092" y="66040"/>
                </a:lnTo>
                <a:lnTo>
                  <a:pt x="17280" y="64930"/>
                </a:lnTo>
                <a:close/>
              </a:path>
              <a:path w="283845" h="308609">
                <a:moveTo>
                  <a:pt x="17350" y="64770"/>
                </a:moveTo>
                <a:lnTo>
                  <a:pt x="17162" y="64770"/>
                </a:lnTo>
                <a:lnTo>
                  <a:pt x="17280" y="64930"/>
                </a:lnTo>
                <a:lnTo>
                  <a:pt x="17350" y="64770"/>
                </a:lnTo>
                <a:close/>
              </a:path>
              <a:path w="283845" h="308609">
                <a:moveTo>
                  <a:pt x="129162" y="59690"/>
                </a:moveTo>
                <a:lnTo>
                  <a:pt x="121885" y="59690"/>
                </a:lnTo>
                <a:lnTo>
                  <a:pt x="124526" y="60960"/>
                </a:lnTo>
                <a:lnTo>
                  <a:pt x="126292" y="63500"/>
                </a:lnTo>
                <a:lnTo>
                  <a:pt x="128423" y="64770"/>
                </a:lnTo>
                <a:lnTo>
                  <a:pt x="130009" y="64770"/>
                </a:lnTo>
                <a:lnTo>
                  <a:pt x="130398" y="63500"/>
                </a:lnTo>
                <a:lnTo>
                  <a:pt x="136518" y="63500"/>
                </a:lnTo>
                <a:lnTo>
                  <a:pt x="132060" y="60960"/>
                </a:lnTo>
                <a:lnTo>
                  <a:pt x="129162" y="59690"/>
                </a:lnTo>
                <a:close/>
              </a:path>
              <a:path w="283845" h="308609">
                <a:moveTo>
                  <a:pt x="88843" y="63117"/>
                </a:moveTo>
                <a:lnTo>
                  <a:pt x="88077" y="63500"/>
                </a:lnTo>
                <a:lnTo>
                  <a:pt x="89076" y="63500"/>
                </a:lnTo>
                <a:lnTo>
                  <a:pt x="88843" y="63117"/>
                </a:lnTo>
                <a:close/>
              </a:path>
              <a:path w="283845" h="308609">
                <a:moveTo>
                  <a:pt x="87532" y="60960"/>
                </a:moveTo>
                <a:lnTo>
                  <a:pt x="88843" y="63117"/>
                </a:lnTo>
                <a:lnTo>
                  <a:pt x="90619" y="62230"/>
                </a:lnTo>
                <a:lnTo>
                  <a:pt x="88686" y="62230"/>
                </a:lnTo>
                <a:lnTo>
                  <a:pt x="87532" y="60960"/>
                </a:lnTo>
                <a:close/>
              </a:path>
              <a:path w="283845" h="308609">
                <a:moveTo>
                  <a:pt x="11861" y="59564"/>
                </a:moveTo>
                <a:close/>
              </a:path>
              <a:path w="283845" h="308609">
                <a:moveTo>
                  <a:pt x="12740" y="58420"/>
                </a:moveTo>
                <a:lnTo>
                  <a:pt x="11976" y="58420"/>
                </a:lnTo>
                <a:lnTo>
                  <a:pt x="11861" y="59564"/>
                </a:lnTo>
                <a:lnTo>
                  <a:pt x="12740" y="58420"/>
                </a:lnTo>
                <a:close/>
              </a:path>
              <a:path w="283845" h="308609">
                <a:moveTo>
                  <a:pt x="43742" y="54610"/>
                </a:moveTo>
                <a:lnTo>
                  <a:pt x="19644" y="54610"/>
                </a:lnTo>
                <a:lnTo>
                  <a:pt x="19615" y="57150"/>
                </a:lnTo>
                <a:lnTo>
                  <a:pt x="19044" y="58420"/>
                </a:lnTo>
                <a:lnTo>
                  <a:pt x="43481" y="58420"/>
                </a:lnTo>
                <a:lnTo>
                  <a:pt x="43742" y="54610"/>
                </a:lnTo>
                <a:close/>
              </a:path>
              <a:path w="283845" h="308609">
                <a:moveTo>
                  <a:pt x="120833" y="56040"/>
                </a:moveTo>
                <a:lnTo>
                  <a:pt x="121509" y="57150"/>
                </a:lnTo>
                <a:lnTo>
                  <a:pt x="121417" y="58420"/>
                </a:lnTo>
                <a:lnTo>
                  <a:pt x="126264" y="58420"/>
                </a:lnTo>
                <a:lnTo>
                  <a:pt x="120833" y="56040"/>
                </a:lnTo>
                <a:close/>
              </a:path>
              <a:path w="283845" h="308609">
                <a:moveTo>
                  <a:pt x="120736" y="55880"/>
                </a:moveTo>
                <a:lnTo>
                  <a:pt x="120468" y="55880"/>
                </a:lnTo>
                <a:lnTo>
                  <a:pt x="120833" y="56040"/>
                </a:lnTo>
                <a:lnTo>
                  <a:pt x="120736" y="55880"/>
                </a:lnTo>
                <a:close/>
              </a:path>
              <a:path w="283845" h="308609">
                <a:moveTo>
                  <a:pt x="113819" y="55256"/>
                </a:moveTo>
                <a:lnTo>
                  <a:pt x="113986" y="55880"/>
                </a:lnTo>
                <a:lnTo>
                  <a:pt x="114155" y="55657"/>
                </a:lnTo>
                <a:lnTo>
                  <a:pt x="113819" y="55256"/>
                </a:lnTo>
                <a:close/>
              </a:path>
              <a:path w="283845" h="308609">
                <a:moveTo>
                  <a:pt x="114155" y="55657"/>
                </a:moveTo>
                <a:lnTo>
                  <a:pt x="113986" y="55880"/>
                </a:lnTo>
                <a:lnTo>
                  <a:pt x="114341" y="55880"/>
                </a:lnTo>
                <a:lnTo>
                  <a:pt x="114155" y="55657"/>
                </a:lnTo>
                <a:close/>
              </a:path>
              <a:path w="283845" h="308609">
                <a:moveTo>
                  <a:pt x="95236" y="39370"/>
                </a:moveTo>
                <a:lnTo>
                  <a:pt x="53425" y="39370"/>
                </a:lnTo>
                <a:lnTo>
                  <a:pt x="55822" y="41910"/>
                </a:lnTo>
                <a:lnTo>
                  <a:pt x="54090" y="43180"/>
                </a:lnTo>
                <a:lnTo>
                  <a:pt x="53564" y="43459"/>
                </a:lnTo>
                <a:lnTo>
                  <a:pt x="55453" y="44450"/>
                </a:lnTo>
                <a:lnTo>
                  <a:pt x="53503" y="45720"/>
                </a:lnTo>
                <a:lnTo>
                  <a:pt x="52425" y="46990"/>
                </a:lnTo>
                <a:lnTo>
                  <a:pt x="53251" y="49530"/>
                </a:lnTo>
                <a:lnTo>
                  <a:pt x="49767" y="50800"/>
                </a:lnTo>
                <a:lnTo>
                  <a:pt x="46522" y="52070"/>
                </a:lnTo>
                <a:lnTo>
                  <a:pt x="44067" y="53340"/>
                </a:lnTo>
                <a:lnTo>
                  <a:pt x="113305" y="53340"/>
                </a:lnTo>
                <a:lnTo>
                  <a:pt x="113819" y="55256"/>
                </a:lnTo>
                <a:lnTo>
                  <a:pt x="114155" y="55657"/>
                </a:lnTo>
                <a:lnTo>
                  <a:pt x="114952" y="54610"/>
                </a:lnTo>
                <a:lnTo>
                  <a:pt x="112774" y="49530"/>
                </a:lnTo>
                <a:lnTo>
                  <a:pt x="57403" y="49530"/>
                </a:lnTo>
                <a:lnTo>
                  <a:pt x="57260" y="45720"/>
                </a:lnTo>
                <a:lnTo>
                  <a:pt x="56870" y="45720"/>
                </a:lnTo>
                <a:lnTo>
                  <a:pt x="57189" y="44450"/>
                </a:lnTo>
                <a:lnTo>
                  <a:pt x="57232" y="43180"/>
                </a:lnTo>
                <a:lnTo>
                  <a:pt x="98656" y="43180"/>
                </a:lnTo>
                <a:lnTo>
                  <a:pt x="96710" y="41910"/>
                </a:lnTo>
                <a:lnTo>
                  <a:pt x="95557" y="40640"/>
                </a:lnTo>
                <a:lnTo>
                  <a:pt x="95236" y="39370"/>
                </a:lnTo>
                <a:close/>
              </a:path>
              <a:path w="283845" h="308609">
                <a:moveTo>
                  <a:pt x="44146" y="45720"/>
                </a:moveTo>
                <a:lnTo>
                  <a:pt x="41649" y="45720"/>
                </a:lnTo>
                <a:lnTo>
                  <a:pt x="41540" y="46990"/>
                </a:lnTo>
                <a:lnTo>
                  <a:pt x="42678" y="52070"/>
                </a:lnTo>
                <a:lnTo>
                  <a:pt x="41117" y="53340"/>
                </a:lnTo>
                <a:lnTo>
                  <a:pt x="44067" y="53340"/>
                </a:lnTo>
                <a:lnTo>
                  <a:pt x="43414" y="49530"/>
                </a:lnTo>
                <a:lnTo>
                  <a:pt x="44665" y="46990"/>
                </a:lnTo>
                <a:lnTo>
                  <a:pt x="44146" y="45720"/>
                </a:lnTo>
                <a:close/>
              </a:path>
              <a:path w="283845" h="308609">
                <a:moveTo>
                  <a:pt x="98818" y="43180"/>
                </a:moveTo>
                <a:lnTo>
                  <a:pt x="57232" y="43180"/>
                </a:lnTo>
                <a:lnTo>
                  <a:pt x="62925" y="44450"/>
                </a:lnTo>
                <a:lnTo>
                  <a:pt x="60178" y="44450"/>
                </a:lnTo>
                <a:lnTo>
                  <a:pt x="60991" y="45720"/>
                </a:lnTo>
                <a:lnTo>
                  <a:pt x="58710" y="45720"/>
                </a:lnTo>
                <a:lnTo>
                  <a:pt x="60463" y="46990"/>
                </a:lnTo>
                <a:lnTo>
                  <a:pt x="60737" y="48260"/>
                </a:lnTo>
                <a:lnTo>
                  <a:pt x="60154" y="49530"/>
                </a:lnTo>
                <a:lnTo>
                  <a:pt x="112774" y="49530"/>
                </a:lnTo>
                <a:lnTo>
                  <a:pt x="112229" y="48260"/>
                </a:lnTo>
                <a:lnTo>
                  <a:pt x="102944" y="46990"/>
                </a:lnTo>
                <a:lnTo>
                  <a:pt x="98818" y="43180"/>
                </a:lnTo>
                <a:close/>
              </a:path>
              <a:path w="283845" h="308609">
                <a:moveTo>
                  <a:pt x="72646" y="26670"/>
                </a:moveTo>
                <a:lnTo>
                  <a:pt x="18094" y="26670"/>
                </a:lnTo>
                <a:lnTo>
                  <a:pt x="18389" y="29210"/>
                </a:lnTo>
                <a:lnTo>
                  <a:pt x="18726" y="29210"/>
                </a:lnTo>
                <a:lnTo>
                  <a:pt x="17385" y="30480"/>
                </a:lnTo>
                <a:lnTo>
                  <a:pt x="8548" y="30480"/>
                </a:lnTo>
                <a:lnTo>
                  <a:pt x="7322" y="35560"/>
                </a:lnTo>
                <a:lnTo>
                  <a:pt x="7363" y="41910"/>
                </a:lnTo>
                <a:lnTo>
                  <a:pt x="6296" y="46990"/>
                </a:lnTo>
                <a:lnTo>
                  <a:pt x="12447" y="46990"/>
                </a:lnTo>
                <a:lnTo>
                  <a:pt x="12546" y="45720"/>
                </a:lnTo>
                <a:lnTo>
                  <a:pt x="17886" y="45720"/>
                </a:lnTo>
                <a:lnTo>
                  <a:pt x="16169" y="43180"/>
                </a:lnTo>
                <a:lnTo>
                  <a:pt x="17904" y="41910"/>
                </a:lnTo>
                <a:lnTo>
                  <a:pt x="52531" y="41910"/>
                </a:lnTo>
                <a:lnTo>
                  <a:pt x="53425" y="39370"/>
                </a:lnTo>
                <a:lnTo>
                  <a:pt x="95236" y="39370"/>
                </a:lnTo>
                <a:lnTo>
                  <a:pt x="94594" y="36830"/>
                </a:lnTo>
                <a:lnTo>
                  <a:pt x="82423" y="36830"/>
                </a:lnTo>
                <a:lnTo>
                  <a:pt x="81917" y="35560"/>
                </a:lnTo>
                <a:lnTo>
                  <a:pt x="80834" y="35560"/>
                </a:lnTo>
                <a:lnTo>
                  <a:pt x="80961" y="34290"/>
                </a:lnTo>
                <a:lnTo>
                  <a:pt x="82053" y="34290"/>
                </a:lnTo>
                <a:lnTo>
                  <a:pt x="81114" y="33020"/>
                </a:lnTo>
                <a:lnTo>
                  <a:pt x="78277" y="31750"/>
                </a:lnTo>
                <a:lnTo>
                  <a:pt x="77995" y="29210"/>
                </a:lnTo>
                <a:lnTo>
                  <a:pt x="72646" y="26670"/>
                </a:lnTo>
                <a:close/>
              </a:path>
              <a:path w="283845" h="308609">
                <a:moveTo>
                  <a:pt x="52531" y="41910"/>
                </a:moveTo>
                <a:lnTo>
                  <a:pt x="17904" y="41910"/>
                </a:lnTo>
                <a:lnTo>
                  <a:pt x="17649" y="43180"/>
                </a:lnTo>
                <a:lnTo>
                  <a:pt x="18581" y="45720"/>
                </a:lnTo>
                <a:lnTo>
                  <a:pt x="39121" y="45720"/>
                </a:lnTo>
                <a:lnTo>
                  <a:pt x="39128" y="44450"/>
                </a:lnTo>
                <a:lnTo>
                  <a:pt x="48797" y="44450"/>
                </a:lnTo>
                <a:lnTo>
                  <a:pt x="48284" y="43180"/>
                </a:lnTo>
                <a:lnTo>
                  <a:pt x="52083" y="43180"/>
                </a:lnTo>
                <a:lnTo>
                  <a:pt x="52531" y="41910"/>
                </a:lnTo>
                <a:close/>
              </a:path>
              <a:path w="283845" h="308609">
                <a:moveTo>
                  <a:pt x="41574" y="44450"/>
                </a:moveTo>
                <a:lnTo>
                  <a:pt x="39883" y="44450"/>
                </a:lnTo>
                <a:lnTo>
                  <a:pt x="39856" y="45720"/>
                </a:lnTo>
                <a:lnTo>
                  <a:pt x="41574" y="44450"/>
                </a:lnTo>
                <a:close/>
              </a:path>
              <a:path w="283845" h="308609">
                <a:moveTo>
                  <a:pt x="48797" y="44450"/>
                </a:moveTo>
                <a:lnTo>
                  <a:pt x="41574" y="44450"/>
                </a:lnTo>
                <a:lnTo>
                  <a:pt x="41177" y="45720"/>
                </a:lnTo>
                <a:lnTo>
                  <a:pt x="48116" y="45720"/>
                </a:lnTo>
                <a:lnTo>
                  <a:pt x="49104" y="45209"/>
                </a:lnTo>
                <a:lnTo>
                  <a:pt x="48797" y="44450"/>
                </a:lnTo>
                <a:close/>
              </a:path>
              <a:path w="283845" h="308609">
                <a:moveTo>
                  <a:pt x="51023" y="44217"/>
                </a:moveTo>
                <a:lnTo>
                  <a:pt x="49104" y="45209"/>
                </a:lnTo>
                <a:lnTo>
                  <a:pt x="49311" y="45720"/>
                </a:lnTo>
                <a:lnTo>
                  <a:pt x="51701" y="44450"/>
                </a:lnTo>
                <a:lnTo>
                  <a:pt x="51023" y="44217"/>
                </a:lnTo>
                <a:close/>
              </a:path>
              <a:path w="283845" h="308609">
                <a:moveTo>
                  <a:pt x="60178" y="44450"/>
                </a:moveTo>
                <a:lnTo>
                  <a:pt x="58592" y="44450"/>
                </a:lnTo>
                <a:lnTo>
                  <a:pt x="56870" y="45720"/>
                </a:lnTo>
                <a:lnTo>
                  <a:pt x="58409" y="45720"/>
                </a:lnTo>
                <a:lnTo>
                  <a:pt x="60178" y="44450"/>
                </a:lnTo>
                <a:close/>
              </a:path>
              <a:path w="283845" h="308609">
                <a:moveTo>
                  <a:pt x="53031" y="43180"/>
                </a:moveTo>
                <a:lnTo>
                  <a:pt x="51873" y="43778"/>
                </a:lnTo>
                <a:lnTo>
                  <a:pt x="51636" y="44450"/>
                </a:lnTo>
                <a:lnTo>
                  <a:pt x="53564" y="43459"/>
                </a:lnTo>
                <a:lnTo>
                  <a:pt x="53031" y="43180"/>
                </a:lnTo>
                <a:close/>
              </a:path>
              <a:path w="283845" h="308609">
                <a:moveTo>
                  <a:pt x="52083" y="43180"/>
                </a:moveTo>
                <a:lnTo>
                  <a:pt x="48284" y="43180"/>
                </a:lnTo>
                <a:lnTo>
                  <a:pt x="51023" y="44217"/>
                </a:lnTo>
                <a:lnTo>
                  <a:pt x="51873" y="43778"/>
                </a:lnTo>
                <a:lnTo>
                  <a:pt x="52083" y="43180"/>
                </a:lnTo>
                <a:close/>
              </a:path>
              <a:path w="283845" h="308609">
                <a:moveTo>
                  <a:pt x="102217" y="40640"/>
                </a:moveTo>
                <a:lnTo>
                  <a:pt x="98656" y="43180"/>
                </a:lnTo>
                <a:lnTo>
                  <a:pt x="100309" y="43180"/>
                </a:lnTo>
                <a:lnTo>
                  <a:pt x="102438" y="41910"/>
                </a:lnTo>
                <a:lnTo>
                  <a:pt x="104249" y="41910"/>
                </a:lnTo>
                <a:lnTo>
                  <a:pt x="102217" y="40640"/>
                </a:lnTo>
                <a:close/>
              </a:path>
              <a:path w="283845" h="308609">
                <a:moveTo>
                  <a:pt x="94273" y="35560"/>
                </a:moveTo>
                <a:lnTo>
                  <a:pt x="90154" y="35560"/>
                </a:lnTo>
                <a:lnTo>
                  <a:pt x="87392" y="36830"/>
                </a:lnTo>
                <a:lnTo>
                  <a:pt x="94594" y="36830"/>
                </a:lnTo>
                <a:lnTo>
                  <a:pt x="94273" y="35560"/>
                </a:lnTo>
                <a:close/>
              </a:path>
              <a:path w="283845" h="308609">
                <a:moveTo>
                  <a:pt x="82053" y="34290"/>
                </a:moveTo>
                <a:lnTo>
                  <a:pt x="80961" y="34290"/>
                </a:lnTo>
                <a:lnTo>
                  <a:pt x="81297" y="35560"/>
                </a:lnTo>
                <a:lnTo>
                  <a:pt x="82053" y="34290"/>
                </a:lnTo>
                <a:close/>
              </a:path>
              <a:path w="283845" h="308609">
                <a:moveTo>
                  <a:pt x="808" y="27940"/>
                </a:moveTo>
                <a:lnTo>
                  <a:pt x="0" y="30480"/>
                </a:lnTo>
                <a:lnTo>
                  <a:pt x="779" y="33020"/>
                </a:lnTo>
                <a:lnTo>
                  <a:pt x="1536" y="34290"/>
                </a:lnTo>
                <a:lnTo>
                  <a:pt x="2603" y="31750"/>
                </a:lnTo>
                <a:lnTo>
                  <a:pt x="1112" y="29210"/>
                </a:lnTo>
                <a:lnTo>
                  <a:pt x="808" y="27940"/>
                </a:lnTo>
                <a:close/>
              </a:path>
              <a:path w="283845" h="308609">
                <a:moveTo>
                  <a:pt x="4566" y="24130"/>
                </a:moveTo>
                <a:lnTo>
                  <a:pt x="4057" y="24130"/>
                </a:lnTo>
                <a:lnTo>
                  <a:pt x="2829" y="26670"/>
                </a:lnTo>
                <a:lnTo>
                  <a:pt x="6570" y="30480"/>
                </a:lnTo>
                <a:lnTo>
                  <a:pt x="5704" y="33020"/>
                </a:lnTo>
                <a:lnTo>
                  <a:pt x="7208" y="33020"/>
                </a:lnTo>
                <a:lnTo>
                  <a:pt x="7203" y="30480"/>
                </a:lnTo>
                <a:lnTo>
                  <a:pt x="17385" y="30480"/>
                </a:lnTo>
                <a:lnTo>
                  <a:pt x="17409" y="29210"/>
                </a:lnTo>
                <a:lnTo>
                  <a:pt x="17145" y="27940"/>
                </a:lnTo>
                <a:lnTo>
                  <a:pt x="15589" y="27940"/>
                </a:lnTo>
                <a:lnTo>
                  <a:pt x="14861" y="26670"/>
                </a:lnTo>
                <a:lnTo>
                  <a:pt x="4565" y="26670"/>
                </a:lnTo>
                <a:lnTo>
                  <a:pt x="4566" y="24130"/>
                </a:lnTo>
                <a:close/>
              </a:path>
              <a:path w="283845" h="308609">
                <a:moveTo>
                  <a:pt x="48975" y="13970"/>
                </a:moveTo>
                <a:lnTo>
                  <a:pt x="12557" y="13970"/>
                </a:lnTo>
                <a:lnTo>
                  <a:pt x="13747" y="15240"/>
                </a:lnTo>
                <a:lnTo>
                  <a:pt x="15459" y="15240"/>
                </a:lnTo>
                <a:lnTo>
                  <a:pt x="15415" y="16510"/>
                </a:lnTo>
                <a:lnTo>
                  <a:pt x="15911" y="16510"/>
                </a:lnTo>
                <a:lnTo>
                  <a:pt x="14047" y="17780"/>
                </a:lnTo>
                <a:lnTo>
                  <a:pt x="15100" y="17780"/>
                </a:lnTo>
                <a:lnTo>
                  <a:pt x="13947" y="19050"/>
                </a:lnTo>
                <a:lnTo>
                  <a:pt x="15575" y="20320"/>
                </a:lnTo>
                <a:lnTo>
                  <a:pt x="15887" y="21590"/>
                </a:lnTo>
                <a:lnTo>
                  <a:pt x="15836" y="24130"/>
                </a:lnTo>
                <a:lnTo>
                  <a:pt x="15097" y="25400"/>
                </a:lnTo>
                <a:lnTo>
                  <a:pt x="15891" y="25400"/>
                </a:lnTo>
                <a:lnTo>
                  <a:pt x="15695" y="26670"/>
                </a:lnTo>
                <a:lnTo>
                  <a:pt x="16529" y="27940"/>
                </a:lnTo>
                <a:lnTo>
                  <a:pt x="17145" y="27940"/>
                </a:lnTo>
                <a:lnTo>
                  <a:pt x="16880" y="26670"/>
                </a:lnTo>
                <a:lnTo>
                  <a:pt x="72646" y="26670"/>
                </a:lnTo>
                <a:lnTo>
                  <a:pt x="68465" y="21590"/>
                </a:lnTo>
                <a:lnTo>
                  <a:pt x="64179" y="20320"/>
                </a:lnTo>
                <a:lnTo>
                  <a:pt x="60982" y="19050"/>
                </a:lnTo>
                <a:lnTo>
                  <a:pt x="57384" y="17780"/>
                </a:lnTo>
                <a:lnTo>
                  <a:pt x="48975" y="13970"/>
                </a:lnTo>
                <a:close/>
              </a:path>
              <a:path w="283845" h="308609">
                <a:moveTo>
                  <a:pt x="43625" y="12700"/>
                </a:moveTo>
                <a:lnTo>
                  <a:pt x="11584" y="12700"/>
                </a:lnTo>
                <a:lnTo>
                  <a:pt x="10603" y="13970"/>
                </a:lnTo>
                <a:lnTo>
                  <a:pt x="8036" y="15240"/>
                </a:lnTo>
                <a:lnTo>
                  <a:pt x="6264" y="16510"/>
                </a:lnTo>
                <a:lnTo>
                  <a:pt x="6357" y="20320"/>
                </a:lnTo>
                <a:lnTo>
                  <a:pt x="7085" y="24130"/>
                </a:lnTo>
                <a:lnTo>
                  <a:pt x="5435" y="26670"/>
                </a:lnTo>
                <a:lnTo>
                  <a:pt x="12560" y="26670"/>
                </a:lnTo>
                <a:lnTo>
                  <a:pt x="12446" y="25400"/>
                </a:lnTo>
                <a:lnTo>
                  <a:pt x="12975" y="20320"/>
                </a:lnTo>
                <a:lnTo>
                  <a:pt x="9813" y="20320"/>
                </a:lnTo>
                <a:lnTo>
                  <a:pt x="9503" y="19050"/>
                </a:lnTo>
                <a:lnTo>
                  <a:pt x="9905" y="17780"/>
                </a:lnTo>
                <a:lnTo>
                  <a:pt x="9996" y="16510"/>
                </a:lnTo>
                <a:lnTo>
                  <a:pt x="11681" y="16510"/>
                </a:lnTo>
                <a:lnTo>
                  <a:pt x="12557" y="13970"/>
                </a:lnTo>
                <a:lnTo>
                  <a:pt x="48975" y="13970"/>
                </a:lnTo>
                <a:lnTo>
                  <a:pt x="43625" y="12700"/>
                </a:lnTo>
                <a:close/>
              </a:path>
              <a:path w="283845" h="308609">
                <a:moveTo>
                  <a:pt x="13305" y="25400"/>
                </a:moveTo>
                <a:lnTo>
                  <a:pt x="12739" y="26670"/>
                </a:lnTo>
                <a:lnTo>
                  <a:pt x="13415" y="26670"/>
                </a:lnTo>
                <a:lnTo>
                  <a:pt x="13305" y="25400"/>
                </a:lnTo>
                <a:close/>
              </a:path>
              <a:path w="283845" h="308609">
                <a:moveTo>
                  <a:pt x="14166" y="25456"/>
                </a:moveTo>
                <a:lnTo>
                  <a:pt x="13635" y="26670"/>
                </a:lnTo>
                <a:lnTo>
                  <a:pt x="14861" y="26670"/>
                </a:lnTo>
                <a:lnTo>
                  <a:pt x="14166" y="25456"/>
                </a:lnTo>
                <a:close/>
              </a:path>
              <a:path w="283845" h="308609">
                <a:moveTo>
                  <a:pt x="14190" y="25400"/>
                </a:moveTo>
                <a:close/>
              </a:path>
              <a:path w="283845" h="308609">
                <a:moveTo>
                  <a:pt x="13403" y="24130"/>
                </a:moveTo>
                <a:lnTo>
                  <a:pt x="12901" y="25400"/>
                </a:lnTo>
                <a:lnTo>
                  <a:pt x="15097" y="25400"/>
                </a:lnTo>
                <a:lnTo>
                  <a:pt x="13403" y="24130"/>
                </a:lnTo>
                <a:close/>
              </a:path>
              <a:path w="283845" h="308609">
                <a:moveTo>
                  <a:pt x="10976" y="19050"/>
                </a:moveTo>
                <a:lnTo>
                  <a:pt x="10218" y="19050"/>
                </a:lnTo>
                <a:lnTo>
                  <a:pt x="10806" y="20320"/>
                </a:lnTo>
                <a:lnTo>
                  <a:pt x="12975" y="20320"/>
                </a:lnTo>
                <a:lnTo>
                  <a:pt x="10976" y="19050"/>
                </a:lnTo>
                <a:close/>
              </a:path>
              <a:path w="283845" h="308609">
                <a:moveTo>
                  <a:pt x="8765" y="13970"/>
                </a:moveTo>
                <a:lnTo>
                  <a:pt x="2680" y="13970"/>
                </a:lnTo>
                <a:lnTo>
                  <a:pt x="3442" y="17780"/>
                </a:lnTo>
                <a:lnTo>
                  <a:pt x="5547" y="15240"/>
                </a:lnTo>
                <a:lnTo>
                  <a:pt x="8765" y="13970"/>
                </a:lnTo>
                <a:close/>
              </a:path>
              <a:path w="283845" h="308609">
                <a:moveTo>
                  <a:pt x="13846" y="15240"/>
                </a:moveTo>
                <a:lnTo>
                  <a:pt x="12482" y="15240"/>
                </a:lnTo>
                <a:lnTo>
                  <a:pt x="12128" y="16510"/>
                </a:lnTo>
                <a:lnTo>
                  <a:pt x="13502" y="16510"/>
                </a:lnTo>
                <a:lnTo>
                  <a:pt x="13846" y="15240"/>
                </a:lnTo>
                <a:close/>
              </a:path>
              <a:path w="283845" h="308609">
                <a:moveTo>
                  <a:pt x="9090" y="13823"/>
                </a:moveTo>
                <a:lnTo>
                  <a:pt x="8765" y="13970"/>
                </a:lnTo>
                <a:lnTo>
                  <a:pt x="8991" y="13970"/>
                </a:lnTo>
                <a:lnTo>
                  <a:pt x="9090" y="13823"/>
                </a:lnTo>
                <a:close/>
              </a:path>
              <a:path w="283845" h="308609">
                <a:moveTo>
                  <a:pt x="28900" y="3810"/>
                </a:moveTo>
                <a:lnTo>
                  <a:pt x="9932" y="3810"/>
                </a:lnTo>
                <a:lnTo>
                  <a:pt x="10160" y="5080"/>
                </a:lnTo>
                <a:lnTo>
                  <a:pt x="9813" y="7620"/>
                </a:lnTo>
                <a:lnTo>
                  <a:pt x="8929" y="8890"/>
                </a:lnTo>
                <a:lnTo>
                  <a:pt x="8719" y="8890"/>
                </a:lnTo>
                <a:lnTo>
                  <a:pt x="9512" y="11430"/>
                </a:lnTo>
                <a:lnTo>
                  <a:pt x="10711" y="11430"/>
                </a:lnTo>
                <a:lnTo>
                  <a:pt x="9090" y="13823"/>
                </a:lnTo>
                <a:lnTo>
                  <a:pt x="11584" y="12700"/>
                </a:lnTo>
                <a:lnTo>
                  <a:pt x="43625" y="12700"/>
                </a:lnTo>
                <a:lnTo>
                  <a:pt x="39521" y="7620"/>
                </a:lnTo>
                <a:lnTo>
                  <a:pt x="37485" y="7620"/>
                </a:lnTo>
                <a:lnTo>
                  <a:pt x="37647" y="6350"/>
                </a:lnTo>
                <a:lnTo>
                  <a:pt x="38199" y="5080"/>
                </a:lnTo>
                <a:lnTo>
                  <a:pt x="29339" y="5080"/>
                </a:lnTo>
                <a:lnTo>
                  <a:pt x="29383" y="4853"/>
                </a:lnTo>
                <a:lnTo>
                  <a:pt x="28900" y="3810"/>
                </a:lnTo>
                <a:close/>
              </a:path>
              <a:path w="283845" h="308609">
                <a:moveTo>
                  <a:pt x="29449" y="4996"/>
                </a:moveTo>
                <a:close/>
              </a:path>
              <a:path w="283845" h="308609">
                <a:moveTo>
                  <a:pt x="30822" y="3947"/>
                </a:moveTo>
                <a:lnTo>
                  <a:pt x="29451" y="4994"/>
                </a:lnTo>
                <a:lnTo>
                  <a:pt x="31859" y="5080"/>
                </a:lnTo>
                <a:lnTo>
                  <a:pt x="30822" y="3947"/>
                </a:lnTo>
                <a:close/>
              </a:path>
              <a:path w="283845" h="308609">
                <a:moveTo>
                  <a:pt x="38635" y="3810"/>
                </a:moveTo>
                <a:lnTo>
                  <a:pt x="33130" y="3810"/>
                </a:lnTo>
                <a:lnTo>
                  <a:pt x="33153" y="5080"/>
                </a:lnTo>
                <a:lnTo>
                  <a:pt x="38199" y="5080"/>
                </a:lnTo>
                <a:lnTo>
                  <a:pt x="38635" y="3810"/>
                </a:lnTo>
                <a:close/>
              </a:path>
              <a:path w="283845" h="308609">
                <a:moveTo>
                  <a:pt x="29937" y="2540"/>
                </a:moveTo>
                <a:lnTo>
                  <a:pt x="28417" y="2540"/>
                </a:lnTo>
                <a:lnTo>
                  <a:pt x="29392" y="4853"/>
                </a:lnTo>
                <a:lnTo>
                  <a:pt x="29937" y="2540"/>
                </a:lnTo>
                <a:close/>
              </a:path>
              <a:path w="283845" h="308609">
                <a:moveTo>
                  <a:pt x="31001" y="3810"/>
                </a:moveTo>
                <a:lnTo>
                  <a:pt x="30697" y="3810"/>
                </a:lnTo>
                <a:lnTo>
                  <a:pt x="30822" y="3947"/>
                </a:lnTo>
                <a:lnTo>
                  <a:pt x="31001" y="3810"/>
                </a:lnTo>
                <a:close/>
              </a:path>
              <a:path w="283845" h="308609">
                <a:moveTo>
                  <a:pt x="13192" y="1270"/>
                </a:moveTo>
                <a:lnTo>
                  <a:pt x="11602" y="2540"/>
                </a:lnTo>
                <a:lnTo>
                  <a:pt x="12236" y="3810"/>
                </a:lnTo>
                <a:lnTo>
                  <a:pt x="20152" y="3810"/>
                </a:lnTo>
                <a:lnTo>
                  <a:pt x="19641" y="2540"/>
                </a:lnTo>
                <a:lnTo>
                  <a:pt x="14081" y="2540"/>
                </a:lnTo>
                <a:lnTo>
                  <a:pt x="13983" y="2260"/>
                </a:lnTo>
                <a:lnTo>
                  <a:pt x="13192" y="1270"/>
                </a:lnTo>
                <a:close/>
              </a:path>
              <a:path w="283845" h="308609">
                <a:moveTo>
                  <a:pt x="30433" y="0"/>
                </a:moveTo>
                <a:lnTo>
                  <a:pt x="26751" y="2260"/>
                </a:lnTo>
                <a:lnTo>
                  <a:pt x="26722" y="2540"/>
                </a:lnTo>
                <a:lnTo>
                  <a:pt x="24692" y="2540"/>
                </a:lnTo>
                <a:lnTo>
                  <a:pt x="20152" y="3810"/>
                </a:lnTo>
                <a:lnTo>
                  <a:pt x="27635" y="3810"/>
                </a:lnTo>
                <a:lnTo>
                  <a:pt x="27205" y="2540"/>
                </a:lnTo>
                <a:lnTo>
                  <a:pt x="28590" y="1270"/>
                </a:lnTo>
                <a:lnTo>
                  <a:pt x="29643" y="1270"/>
                </a:lnTo>
                <a:lnTo>
                  <a:pt x="30433" y="0"/>
                </a:lnTo>
                <a:close/>
              </a:path>
              <a:path w="283845" h="308609">
                <a:moveTo>
                  <a:pt x="35595" y="2540"/>
                </a:moveTo>
                <a:lnTo>
                  <a:pt x="33624" y="2540"/>
                </a:lnTo>
                <a:lnTo>
                  <a:pt x="32641" y="3810"/>
                </a:lnTo>
                <a:lnTo>
                  <a:pt x="36014" y="3810"/>
                </a:lnTo>
                <a:lnTo>
                  <a:pt x="35595" y="2540"/>
                </a:lnTo>
                <a:close/>
              </a:path>
              <a:path w="283845" h="308609">
                <a:moveTo>
                  <a:pt x="36889" y="2540"/>
                </a:moveTo>
                <a:lnTo>
                  <a:pt x="36449" y="2540"/>
                </a:lnTo>
                <a:lnTo>
                  <a:pt x="37299" y="3810"/>
                </a:lnTo>
                <a:lnTo>
                  <a:pt x="38058" y="3810"/>
                </a:lnTo>
                <a:lnTo>
                  <a:pt x="36889" y="2540"/>
                </a:lnTo>
                <a:close/>
              </a:path>
              <a:path w="283845" h="308609">
                <a:moveTo>
                  <a:pt x="14076" y="2375"/>
                </a:moveTo>
                <a:lnTo>
                  <a:pt x="14081" y="2540"/>
                </a:lnTo>
                <a:lnTo>
                  <a:pt x="14076" y="2375"/>
                </a:lnTo>
                <a:close/>
              </a:path>
              <a:path w="283845" h="308609">
                <a:moveTo>
                  <a:pt x="18619" y="0"/>
                </a:moveTo>
                <a:lnTo>
                  <a:pt x="17553" y="0"/>
                </a:lnTo>
                <a:lnTo>
                  <a:pt x="14423" y="1270"/>
                </a:lnTo>
                <a:lnTo>
                  <a:pt x="14039" y="1270"/>
                </a:lnTo>
                <a:lnTo>
                  <a:pt x="14076" y="2375"/>
                </a:lnTo>
                <a:lnTo>
                  <a:pt x="14207" y="2540"/>
                </a:lnTo>
                <a:lnTo>
                  <a:pt x="19641" y="2540"/>
                </a:lnTo>
                <a:lnTo>
                  <a:pt x="18619" y="0"/>
                </a:lnTo>
                <a:close/>
              </a:path>
              <a:path w="283845" h="308609">
                <a:moveTo>
                  <a:pt x="26562" y="2260"/>
                </a:moveTo>
                <a:lnTo>
                  <a:pt x="26295" y="2540"/>
                </a:lnTo>
                <a:lnTo>
                  <a:pt x="26562" y="2375"/>
                </a:lnTo>
                <a:close/>
              </a:path>
              <a:path w="283845" h="308609">
                <a:moveTo>
                  <a:pt x="29643" y="1270"/>
                </a:moveTo>
                <a:lnTo>
                  <a:pt x="28590" y="1270"/>
                </a:lnTo>
                <a:lnTo>
                  <a:pt x="28854" y="2540"/>
                </a:lnTo>
                <a:lnTo>
                  <a:pt x="29643" y="1270"/>
                </a:lnTo>
                <a:close/>
              </a:path>
              <a:path w="283845" h="308609">
                <a:moveTo>
                  <a:pt x="26701" y="0"/>
                </a:moveTo>
                <a:lnTo>
                  <a:pt x="25998" y="1270"/>
                </a:lnTo>
                <a:lnTo>
                  <a:pt x="26562" y="2260"/>
                </a:lnTo>
                <a:lnTo>
                  <a:pt x="27508" y="1270"/>
                </a:lnTo>
                <a:lnTo>
                  <a:pt x="26701" y="0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71690">
              <a:lnSpc>
                <a:spcPct val="100000"/>
              </a:lnSpc>
            </a:pPr>
            <a:r>
              <a:rPr dirty="0"/>
              <a:t>Array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S</a:t>
            </a:r>
            <a:r>
              <a:rPr spc="-10" dirty="0"/>
              <a:t>t</a:t>
            </a:r>
            <a:r>
              <a:rPr dirty="0"/>
              <a:t>ru</a:t>
            </a:r>
            <a:r>
              <a:rPr spc="-5" dirty="0"/>
              <a:t>c</a:t>
            </a:r>
            <a:r>
              <a:rPr spc="-10" dirty="0"/>
              <a:t>t</a:t>
            </a:r>
            <a:r>
              <a:rPr dirty="0"/>
              <a:t>ure</a:t>
            </a:r>
          </a:p>
        </p:txBody>
      </p:sp>
      <p:sp>
        <p:nvSpPr>
          <p:cNvPr id="20" name="object 20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7165757" y="4310638"/>
          <a:ext cx="2022679" cy="325810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12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29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422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965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45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25719">
                <a:tc>
                  <a:txBody>
                    <a:bodyPr/>
                    <a:lstStyle/>
                    <a:p>
                      <a:endParaRPr sz="2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000000"/>
                      </a:solidFill>
                      <a:prstDash val="solid"/>
                    </a:lnL>
                    <a:lnB w="508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 gridSpan="3">
                  <a:txBody>
                    <a:bodyPr/>
                    <a:lstStyle/>
                    <a:p>
                      <a:pPr marL="163830">
                        <a:lnSpc>
                          <a:spcPct val="100000"/>
                        </a:lnSpc>
                      </a:pPr>
                      <a:r>
                        <a:rPr sz="1700" b="1" dirty="0">
                          <a:latin typeface="Helvetica Neue"/>
                          <a:cs typeface="Helvetica Neue"/>
                        </a:rPr>
                        <a:t>3 columns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R w="50800">
                      <a:solidFill>
                        <a:srgbClr val="000000"/>
                      </a:solidFill>
                      <a:prstDash val="solid"/>
                    </a:lnR>
                    <a:lnB w="508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3522">
                <a:tc>
                  <a:txBody>
                    <a:bodyPr/>
                    <a:lstStyle/>
                    <a:p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000000"/>
                      </a:solidFill>
                      <a:prstDash val="solid"/>
                    </a:lnL>
                    <a:lnT w="508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gridSpan="3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R w="50800">
                      <a:solidFill>
                        <a:srgbClr val="000000"/>
                      </a:solidFill>
                      <a:prstDash val="solid"/>
                    </a:lnR>
                    <a:lnT w="508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3798">
                <a:tc gridSpan="2"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18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26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71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3798">
                <a:tc gridSpan="2"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70485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15.5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12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3799">
                <a:tc gridSpan="2"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24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27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20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3798">
                <a:tc gridSpan="2"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10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4097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5.5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17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3798">
                <a:tc gridSpan="2"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27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26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33798">
                <a:tc gridSpan="2"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22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21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21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902190">
              <a:lnSpc>
                <a:spcPct val="100000"/>
              </a:lnSpc>
            </a:pPr>
            <a:r>
              <a:rPr dirty="0"/>
              <a:t>Roadmap</a:t>
            </a:r>
          </a:p>
        </p:txBody>
      </p:sp>
      <p:sp>
        <p:nvSpPr>
          <p:cNvPr id="3" name="object 3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52749" y="2904338"/>
            <a:ext cx="546893" cy="5468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90849" y="2917039"/>
            <a:ext cx="471170" cy="471170"/>
          </a:xfrm>
          <a:custGeom>
            <a:avLst/>
            <a:gdLst/>
            <a:ahLst/>
            <a:cxnLst/>
            <a:rect l="l" t="t" r="r" b="b"/>
            <a:pathLst>
              <a:path w="471169" h="471170">
                <a:moveTo>
                  <a:pt x="235346" y="0"/>
                </a:moveTo>
                <a:lnTo>
                  <a:pt x="181524" y="6203"/>
                </a:lnTo>
                <a:lnTo>
                  <a:pt x="130015" y="24815"/>
                </a:lnTo>
                <a:lnTo>
                  <a:pt x="83131" y="55834"/>
                </a:lnTo>
                <a:lnTo>
                  <a:pt x="55834" y="83131"/>
                </a:lnTo>
                <a:lnTo>
                  <a:pt x="24815" y="130015"/>
                </a:lnTo>
                <a:lnTo>
                  <a:pt x="6203" y="181524"/>
                </a:lnTo>
                <a:lnTo>
                  <a:pt x="0" y="235346"/>
                </a:lnTo>
                <a:lnTo>
                  <a:pt x="689" y="253401"/>
                </a:lnTo>
                <a:lnTo>
                  <a:pt x="11029" y="306709"/>
                </a:lnTo>
                <a:lnTo>
                  <a:pt x="33776" y="356933"/>
                </a:lnTo>
                <a:lnTo>
                  <a:pt x="68931" y="401761"/>
                </a:lnTo>
                <a:lnTo>
                  <a:pt x="98103" y="426576"/>
                </a:lnTo>
                <a:lnTo>
                  <a:pt x="146785" y="453460"/>
                </a:lnTo>
                <a:lnTo>
                  <a:pt x="199322" y="467935"/>
                </a:lnTo>
                <a:lnTo>
                  <a:pt x="235346" y="470693"/>
                </a:lnTo>
                <a:lnTo>
                  <a:pt x="253401" y="470003"/>
                </a:lnTo>
                <a:lnTo>
                  <a:pt x="306709" y="459664"/>
                </a:lnTo>
                <a:lnTo>
                  <a:pt x="356934" y="436916"/>
                </a:lnTo>
                <a:lnTo>
                  <a:pt x="401762" y="401761"/>
                </a:lnTo>
                <a:lnTo>
                  <a:pt x="426577" y="372590"/>
                </a:lnTo>
                <a:lnTo>
                  <a:pt x="453460" y="323907"/>
                </a:lnTo>
                <a:lnTo>
                  <a:pt x="467936" y="271370"/>
                </a:lnTo>
                <a:lnTo>
                  <a:pt x="470693" y="235346"/>
                </a:lnTo>
                <a:lnTo>
                  <a:pt x="470004" y="217291"/>
                </a:lnTo>
                <a:lnTo>
                  <a:pt x="459664" y="163983"/>
                </a:lnTo>
                <a:lnTo>
                  <a:pt x="436917" y="113759"/>
                </a:lnTo>
                <a:lnTo>
                  <a:pt x="401762" y="68931"/>
                </a:lnTo>
                <a:lnTo>
                  <a:pt x="372590" y="44116"/>
                </a:lnTo>
                <a:lnTo>
                  <a:pt x="323908" y="17232"/>
                </a:lnTo>
                <a:lnTo>
                  <a:pt x="271371" y="2757"/>
                </a:lnTo>
                <a:lnTo>
                  <a:pt x="235346" y="0"/>
                </a:lnTo>
                <a:close/>
              </a:path>
            </a:pathLst>
          </a:custGeom>
          <a:solidFill>
            <a:srgbClr val="B018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52749" y="3815558"/>
            <a:ext cx="546893" cy="5468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90849" y="3828258"/>
            <a:ext cx="471170" cy="471170"/>
          </a:xfrm>
          <a:custGeom>
            <a:avLst/>
            <a:gdLst/>
            <a:ahLst/>
            <a:cxnLst/>
            <a:rect l="l" t="t" r="r" b="b"/>
            <a:pathLst>
              <a:path w="471169" h="471170">
                <a:moveTo>
                  <a:pt x="235346" y="0"/>
                </a:moveTo>
                <a:lnTo>
                  <a:pt x="181524" y="6203"/>
                </a:lnTo>
                <a:lnTo>
                  <a:pt x="130015" y="24815"/>
                </a:lnTo>
                <a:lnTo>
                  <a:pt x="83131" y="55834"/>
                </a:lnTo>
                <a:lnTo>
                  <a:pt x="55834" y="83131"/>
                </a:lnTo>
                <a:lnTo>
                  <a:pt x="24815" y="130015"/>
                </a:lnTo>
                <a:lnTo>
                  <a:pt x="6203" y="181524"/>
                </a:lnTo>
                <a:lnTo>
                  <a:pt x="0" y="235346"/>
                </a:lnTo>
                <a:lnTo>
                  <a:pt x="689" y="253401"/>
                </a:lnTo>
                <a:lnTo>
                  <a:pt x="11029" y="306709"/>
                </a:lnTo>
                <a:lnTo>
                  <a:pt x="33776" y="356933"/>
                </a:lnTo>
                <a:lnTo>
                  <a:pt x="68931" y="401761"/>
                </a:lnTo>
                <a:lnTo>
                  <a:pt x="98103" y="426576"/>
                </a:lnTo>
                <a:lnTo>
                  <a:pt x="146785" y="453460"/>
                </a:lnTo>
                <a:lnTo>
                  <a:pt x="199322" y="467935"/>
                </a:lnTo>
                <a:lnTo>
                  <a:pt x="235346" y="470693"/>
                </a:lnTo>
                <a:lnTo>
                  <a:pt x="253401" y="470003"/>
                </a:lnTo>
                <a:lnTo>
                  <a:pt x="306709" y="459664"/>
                </a:lnTo>
                <a:lnTo>
                  <a:pt x="356934" y="436916"/>
                </a:lnTo>
                <a:lnTo>
                  <a:pt x="401762" y="401761"/>
                </a:lnTo>
                <a:lnTo>
                  <a:pt x="426577" y="372590"/>
                </a:lnTo>
                <a:lnTo>
                  <a:pt x="453460" y="323907"/>
                </a:lnTo>
                <a:lnTo>
                  <a:pt x="467936" y="271370"/>
                </a:lnTo>
                <a:lnTo>
                  <a:pt x="470693" y="235346"/>
                </a:lnTo>
                <a:lnTo>
                  <a:pt x="470004" y="217291"/>
                </a:lnTo>
                <a:lnTo>
                  <a:pt x="459664" y="163983"/>
                </a:lnTo>
                <a:lnTo>
                  <a:pt x="436917" y="113759"/>
                </a:lnTo>
                <a:lnTo>
                  <a:pt x="401762" y="68931"/>
                </a:lnTo>
                <a:lnTo>
                  <a:pt x="372590" y="44116"/>
                </a:lnTo>
                <a:lnTo>
                  <a:pt x="323908" y="17232"/>
                </a:lnTo>
                <a:lnTo>
                  <a:pt x="271371" y="2757"/>
                </a:lnTo>
                <a:lnTo>
                  <a:pt x="235346" y="0"/>
                </a:lnTo>
                <a:close/>
              </a:path>
            </a:pathLst>
          </a:custGeom>
          <a:solidFill>
            <a:srgbClr val="B018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52749" y="4726778"/>
            <a:ext cx="546893" cy="5468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90849" y="4739477"/>
            <a:ext cx="471170" cy="471170"/>
          </a:xfrm>
          <a:custGeom>
            <a:avLst/>
            <a:gdLst/>
            <a:ahLst/>
            <a:cxnLst/>
            <a:rect l="l" t="t" r="r" b="b"/>
            <a:pathLst>
              <a:path w="471169" h="471170">
                <a:moveTo>
                  <a:pt x="235346" y="0"/>
                </a:moveTo>
                <a:lnTo>
                  <a:pt x="181524" y="6203"/>
                </a:lnTo>
                <a:lnTo>
                  <a:pt x="130015" y="24815"/>
                </a:lnTo>
                <a:lnTo>
                  <a:pt x="83131" y="55834"/>
                </a:lnTo>
                <a:lnTo>
                  <a:pt x="55834" y="83131"/>
                </a:lnTo>
                <a:lnTo>
                  <a:pt x="24815" y="130015"/>
                </a:lnTo>
                <a:lnTo>
                  <a:pt x="6203" y="181525"/>
                </a:lnTo>
                <a:lnTo>
                  <a:pt x="0" y="235347"/>
                </a:lnTo>
                <a:lnTo>
                  <a:pt x="689" y="253402"/>
                </a:lnTo>
                <a:lnTo>
                  <a:pt x="11029" y="306710"/>
                </a:lnTo>
                <a:lnTo>
                  <a:pt x="33776" y="356934"/>
                </a:lnTo>
                <a:lnTo>
                  <a:pt x="68931" y="401762"/>
                </a:lnTo>
                <a:lnTo>
                  <a:pt x="98103" y="426578"/>
                </a:lnTo>
                <a:lnTo>
                  <a:pt x="146785" y="453461"/>
                </a:lnTo>
                <a:lnTo>
                  <a:pt x="199322" y="467937"/>
                </a:lnTo>
                <a:lnTo>
                  <a:pt x="235346" y="470694"/>
                </a:lnTo>
                <a:lnTo>
                  <a:pt x="253401" y="470005"/>
                </a:lnTo>
                <a:lnTo>
                  <a:pt x="306709" y="459665"/>
                </a:lnTo>
                <a:lnTo>
                  <a:pt x="356934" y="436917"/>
                </a:lnTo>
                <a:lnTo>
                  <a:pt x="401762" y="401762"/>
                </a:lnTo>
                <a:lnTo>
                  <a:pt x="426577" y="372591"/>
                </a:lnTo>
                <a:lnTo>
                  <a:pt x="453460" y="323908"/>
                </a:lnTo>
                <a:lnTo>
                  <a:pt x="467936" y="271371"/>
                </a:lnTo>
                <a:lnTo>
                  <a:pt x="470693" y="235347"/>
                </a:lnTo>
                <a:lnTo>
                  <a:pt x="470004" y="217292"/>
                </a:lnTo>
                <a:lnTo>
                  <a:pt x="459664" y="163984"/>
                </a:lnTo>
                <a:lnTo>
                  <a:pt x="436917" y="113759"/>
                </a:lnTo>
                <a:lnTo>
                  <a:pt x="401762" y="68931"/>
                </a:lnTo>
                <a:lnTo>
                  <a:pt x="372590" y="44116"/>
                </a:lnTo>
                <a:lnTo>
                  <a:pt x="323908" y="17232"/>
                </a:lnTo>
                <a:lnTo>
                  <a:pt x="271371" y="2757"/>
                </a:lnTo>
                <a:lnTo>
                  <a:pt x="235346" y="0"/>
                </a:lnTo>
                <a:close/>
              </a:path>
            </a:pathLst>
          </a:custGeom>
          <a:solidFill>
            <a:srgbClr val="B018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000517" y="2974586"/>
            <a:ext cx="6229985" cy="23698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50" indent="-603250">
              <a:lnSpc>
                <a:spcPct val="100000"/>
              </a:lnSpc>
              <a:buClr>
                <a:srgbClr val="FFFFFF"/>
              </a:buClr>
              <a:buFont typeface="Helvetica Light"/>
              <a:buAutoNum type="arabicPlain"/>
              <a:tabLst>
                <a:tab pos="616585" algn="l"/>
              </a:tabLst>
            </a:pPr>
            <a:r>
              <a:rPr sz="3200" b="1" dirty="0">
                <a:solidFill>
                  <a:srgbClr val="B01861"/>
                </a:solidFill>
                <a:latin typeface="Helvetica"/>
                <a:cs typeface="Helvetica"/>
              </a:rPr>
              <a:t>Array</a:t>
            </a:r>
            <a:r>
              <a:rPr sz="3200" b="1" spc="-5" dirty="0">
                <a:solidFill>
                  <a:srgbClr val="B01861"/>
                </a:solidFill>
                <a:latin typeface="Helvetica"/>
                <a:cs typeface="Helvetica"/>
              </a:rPr>
              <a:t> </a:t>
            </a:r>
            <a:r>
              <a:rPr sz="3200" b="1" dirty="0">
                <a:solidFill>
                  <a:srgbClr val="B01861"/>
                </a:solidFill>
                <a:latin typeface="Helvetica"/>
                <a:cs typeface="Helvetica"/>
              </a:rPr>
              <a:t>Data</a:t>
            </a:r>
            <a:r>
              <a:rPr sz="3200" b="1" spc="-5" dirty="0">
                <a:solidFill>
                  <a:srgbClr val="B01861"/>
                </a:solidFill>
                <a:latin typeface="Helvetica"/>
                <a:cs typeface="Helvetica"/>
              </a:rPr>
              <a:t> </a:t>
            </a:r>
            <a:r>
              <a:rPr sz="3200" b="1" dirty="0">
                <a:solidFill>
                  <a:srgbClr val="B01861"/>
                </a:solidFill>
                <a:latin typeface="Helvetica"/>
                <a:cs typeface="Helvetica"/>
              </a:rPr>
              <a:t>Str</a:t>
            </a:r>
            <a:r>
              <a:rPr sz="3200" b="1" spc="-10" dirty="0">
                <a:solidFill>
                  <a:srgbClr val="B01861"/>
                </a:solidFill>
                <a:latin typeface="Helvetica"/>
                <a:cs typeface="Helvetica"/>
              </a:rPr>
              <a:t>u</a:t>
            </a:r>
            <a:r>
              <a:rPr sz="3200" b="1" dirty="0">
                <a:solidFill>
                  <a:srgbClr val="B01861"/>
                </a:solidFill>
                <a:latin typeface="Helvetica"/>
                <a:cs typeface="Helvetica"/>
              </a:rPr>
              <a:t>c</a:t>
            </a:r>
            <a:r>
              <a:rPr sz="3200" b="1" spc="-5" dirty="0">
                <a:solidFill>
                  <a:srgbClr val="B01861"/>
                </a:solidFill>
                <a:latin typeface="Helvetica"/>
                <a:cs typeface="Helvetica"/>
              </a:rPr>
              <a:t>t</a:t>
            </a:r>
            <a:r>
              <a:rPr sz="3200" b="1" spc="-10" dirty="0">
                <a:solidFill>
                  <a:srgbClr val="B01861"/>
                </a:solidFill>
                <a:latin typeface="Helvetica"/>
                <a:cs typeface="Helvetica"/>
              </a:rPr>
              <a:t>u</a:t>
            </a:r>
            <a:r>
              <a:rPr sz="3200" b="1" dirty="0">
                <a:solidFill>
                  <a:srgbClr val="B01861"/>
                </a:solidFill>
                <a:latin typeface="Helvetica"/>
                <a:cs typeface="Helvetica"/>
              </a:rPr>
              <a:t>re</a:t>
            </a:r>
            <a:endParaRPr sz="3200" dirty="0">
              <a:latin typeface="Helvetica"/>
              <a:cs typeface="Helvetica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Font typeface="Helvetica Light"/>
              <a:buAutoNum type="arabicPlain"/>
            </a:pPr>
            <a:endParaRPr sz="2900" dirty="0">
              <a:latin typeface="Times New Roman"/>
              <a:cs typeface="Times New Roman"/>
            </a:endParaRPr>
          </a:p>
          <a:p>
            <a:pPr marL="615950" indent="-603250">
              <a:lnSpc>
                <a:spcPct val="100000"/>
              </a:lnSpc>
              <a:buClr>
                <a:srgbClr val="FFFFFF"/>
              </a:buClr>
              <a:buAutoNum type="arabicPlain"/>
              <a:tabLst>
                <a:tab pos="616585" algn="l"/>
              </a:tabLst>
            </a:pPr>
            <a:r>
              <a:rPr sz="3200" dirty="0">
                <a:latin typeface="Helvetica Light"/>
                <a:cs typeface="Helvetica Light"/>
              </a:rPr>
              <a:t>Data </a:t>
            </a:r>
            <a:r>
              <a:rPr sz="3200" spc="-60" dirty="0">
                <a:latin typeface="Helvetica Light"/>
                <a:cs typeface="Helvetica Light"/>
              </a:rPr>
              <a:t>V</a:t>
            </a:r>
            <a:r>
              <a:rPr sz="3200" dirty="0">
                <a:latin typeface="Helvetica Light"/>
                <a:cs typeface="Helvetica Light"/>
              </a:rPr>
              <a:t>isualization</a:t>
            </a: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Font typeface="Helvetica Light"/>
              <a:buAutoNum type="arabicPlain"/>
            </a:pPr>
            <a:endParaRPr sz="2900" dirty="0">
              <a:latin typeface="Times New Roman"/>
              <a:cs typeface="Times New Roman"/>
            </a:endParaRPr>
          </a:p>
          <a:p>
            <a:pPr marL="615950" indent="-603250">
              <a:lnSpc>
                <a:spcPct val="100000"/>
              </a:lnSpc>
              <a:buClr>
                <a:srgbClr val="FFFFFF"/>
              </a:buClr>
              <a:buAutoNum type="arabicPlain"/>
              <a:tabLst>
                <a:tab pos="616585" algn="l"/>
              </a:tabLst>
            </a:pPr>
            <a:r>
              <a:rPr sz="3200" dirty="0">
                <a:latin typeface="Helvetica Light"/>
                <a:cs typeface="Helvetica Light"/>
              </a:rPr>
              <a:t>Pandas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5752465" cy="20688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NumPy arrays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C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eate arrays f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om Python lists</a:t>
            </a:r>
            <a:endParaRPr sz="2800">
              <a:latin typeface="Helvetica Neue"/>
              <a:cs typeface="Helvetica Neue"/>
            </a:endParaRPr>
          </a:p>
          <a:p>
            <a:pPr marL="1231900" lvl="2" indent="-330200">
              <a:lnSpc>
                <a:spcPct val="100000"/>
              </a:lnSpc>
              <a:spcBef>
                <a:spcPts val="2685"/>
              </a:spcBef>
              <a:buFont typeface="Lucida Grande"/>
              <a:buChar char="✓"/>
              <a:tabLst>
                <a:tab pos="1231900" algn="l"/>
              </a:tabLst>
            </a:pPr>
            <a:r>
              <a:rPr sz="2600" dirty="0">
                <a:latin typeface="Helvetica Neue"/>
                <a:cs typeface="Helvetica Neue"/>
              </a:rPr>
              <a:t>Attributes of arrays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709483" y="6897197"/>
            <a:ext cx="9028588" cy="9882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563814" y="7073807"/>
            <a:ext cx="228600" cy="272415"/>
          </a:xfrm>
          <a:custGeom>
            <a:avLst/>
            <a:gdLst/>
            <a:ahLst/>
            <a:cxnLst/>
            <a:rect l="l" t="t" r="r" b="b"/>
            <a:pathLst>
              <a:path w="228600" h="272415">
                <a:moveTo>
                  <a:pt x="0" y="272107"/>
                </a:moveTo>
                <a:lnTo>
                  <a:pt x="228203" y="272107"/>
                </a:lnTo>
                <a:lnTo>
                  <a:pt x="228203" y="0"/>
                </a:lnTo>
                <a:lnTo>
                  <a:pt x="0" y="0"/>
                </a:lnTo>
                <a:lnTo>
                  <a:pt x="0" y="272107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191157" y="6804275"/>
            <a:ext cx="674370" cy="434340"/>
          </a:xfrm>
          <a:custGeom>
            <a:avLst/>
            <a:gdLst/>
            <a:ahLst/>
            <a:cxnLst/>
            <a:rect l="l" t="t" r="r" b="b"/>
            <a:pathLst>
              <a:path w="674370" h="434340">
                <a:moveTo>
                  <a:pt x="0" y="0"/>
                </a:moveTo>
                <a:lnTo>
                  <a:pt x="674226" y="0"/>
                </a:lnTo>
                <a:lnTo>
                  <a:pt x="674226" y="433798"/>
                </a:lnTo>
                <a:lnTo>
                  <a:pt x="0" y="43379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865384" y="6804275"/>
            <a:ext cx="674370" cy="434340"/>
          </a:xfrm>
          <a:custGeom>
            <a:avLst/>
            <a:gdLst/>
            <a:ahLst/>
            <a:cxnLst/>
            <a:rect l="l" t="t" r="r" b="b"/>
            <a:pathLst>
              <a:path w="674370" h="434340">
                <a:moveTo>
                  <a:pt x="0" y="0"/>
                </a:moveTo>
                <a:lnTo>
                  <a:pt x="674227" y="0"/>
                </a:lnTo>
                <a:lnTo>
                  <a:pt x="674227" y="433798"/>
                </a:lnTo>
                <a:lnTo>
                  <a:pt x="0" y="43379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539612" y="6804275"/>
            <a:ext cx="674370" cy="434340"/>
          </a:xfrm>
          <a:custGeom>
            <a:avLst/>
            <a:gdLst/>
            <a:ahLst/>
            <a:cxnLst/>
            <a:rect l="l" t="t" r="r" b="b"/>
            <a:pathLst>
              <a:path w="674370" h="434340">
                <a:moveTo>
                  <a:pt x="0" y="0"/>
                </a:moveTo>
                <a:lnTo>
                  <a:pt x="674226" y="0"/>
                </a:lnTo>
                <a:lnTo>
                  <a:pt x="674226" y="433798"/>
                </a:lnTo>
                <a:lnTo>
                  <a:pt x="0" y="43379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7597264" y="4261282"/>
            <a:ext cx="1247775" cy="3378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8585">
              <a:lnSpc>
                <a:spcPct val="100000"/>
              </a:lnSpc>
            </a:pPr>
            <a:r>
              <a:rPr sz="1700" b="1" dirty="0">
                <a:latin typeface="Helvetica Neue"/>
                <a:cs typeface="Helvetica Neue"/>
              </a:rPr>
              <a:t>3 columns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786828" y="7245582"/>
            <a:ext cx="251460" cy="0"/>
          </a:xfrm>
          <a:custGeom>
            <a:avLst/>
            <a:gdLst/>
            <a:ahLst/>
            <a:cxnLst/>
            <a:rect l="l" t="t" r="r" b="b"/>
            <a:pathLst>
              <a:path w="251459">
                <a:moveTo>
                  <a:pt x="251439" y="0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912547" y="4644270"/>
            <a:ext cx="0" cy="862965"/>
          </a:xfrm>
          <a:custGeom>
            <a:avLst/>
            <a:gdLst/>
            <a:ahLst/>
            <a:cxnLst/>
            <a:rect l="l" t="t" r="r" b="b"/>
            <a:pathLst>
              <a:path h="862964">
                <a:moveTo>
                  <a:pt x="0" y="862863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912547" y="6374145"/>
            <a:ext cx="0" cy="861694"/>
          </a:xfrm>
          <a:custGeom>
            <a:avLst/>
            <a:gdLst/>
            <a:ahLst/>
            <a:cxnLst/>
            <a:rect l="l" t="t" r="r" b="b"/>
            <a:pathLst>
              <a:path h="861695">
                <a:moveTo>
                  <a:pt x="0" y="861166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786828" y="4635695"/>
            <a:ext cx="251460" cy="0"/>
          </a:xfrm>
          <a:custGeom>
            <a:avLst/>
            <a:gdLst/>
            <a:ahLst/>
            <a:cxnLst/>
            <a:rect l="l" t="t" r="r" b="b"/>
            <a:pathLst>
              <a:path w="251459">
                <a:moveTo>
                  <a:pt x="251439" y="0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6748460" y="5528623"/>
            <a:ext cx="357505" cy="8166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150" marR="75565">
              <a:lnSpc>
                <a:spcPct val="30900"/>
              </a:lnSpc>
            </a:pPr>
            <a:r>
              <a:rPr sz="1700" b="1" dirty="0">
                <a:latin typeface="Helvetica Neue"/>
                <a:cs typeface="Helvetica Neue"/>
              </a:rPr>
              <a:t>ows r</a:t>
            </a:r>
            <a:endParaRPr sz="1700">
              <a:latin typeface="Helvetica Neue"/>
              <a:cs typeface="Helvetica Neue"/>
            </a:endParaRPr>
          </a:p>
          <a:p>
            <a:pPr marL="57150">
              <a:lnSpc>
                <a:spcPts val="1420"/>
              </a:lnSpc>
            </a:pPr>
            <a:r>
              <a:rPr sz="1700" b="1" dirty="0">
                <a:latin typeface="Helvetica Neue"/>
                <a:cs typeface="Helvetica Neue"/>
              </a:rPr>
              <a:t>6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7597264" y="4261282"/>
            <a:ext cx="1247775" cy="337820"/>
          </a:xfrm>
          <a:custGeom>
            <a:avLst/>
            <a:gdLst/>
            <a:ahLst/>
            <a:cxnLst/>
            <a:rect l="l" t="t" r="r" b="b"/>
            <a:pathLst>
              <a:path w="1247775" h="337820">
                <a:moveTo>
                  <a:pt x="0" y="337759"/>
                </a:moveTo>
                <a:lnTo>
                  <a:pt x="1247713" y="337759"/>
                </a:lnTo>
                <a:lnTo>
                  <a:pt x="1247713" y="0"/>
                </a:lnTo>
                <a:lnTo>
                  <a:pt x="0" y="0"/>
                </a:lnTo>
                <a:lnTo>
                  <a:pt x="0" y="337759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748460" y="5528623"/>
            <a:ext cx="357505" cy="816610"/>
          </a:xfrm>
          <a:custGeom>
            <a:avLst/>
            <a:gdLst/>
            <a:ahLst/>
            <a:cxnLst/>
            <a:rect l="l" t="t" r="r" b="b"/>
            <a:pathLst>
              <a:path w="357504" h="816610">
                <a:moveTo>
                  <a:pt x="0" y="816105"/>
                </a:moveTo>
                <a:lnTo>
                  <a:pt x="357137" y="816105"/>
                </a:lnTo>
                <a:lnTo>
                  <a:pt x="357137" y="0"/>
                </a:lnTo>
                <a:lnTo>
                  <a:pt x="0" y="0"/>
                </a:lnTo>
                <a:lnTo>
                  <a:pt x="0" y="816105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658926" y="5538675"/>
            <a:ext cx="2022939" cy="18072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112822" y="7220586"/>
            <a:ext cx="428947" cy="82959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3876109" y="7332949"/>
            <a:ext cx="5421630" cy="99821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157855" marR="5080" indent="-93980">
              <a:lnSpc>
                <a:spcPct val="101499"/>
              </a:lnSpc>
            </a:pPr>
            <a:r>
              <a:rPr sz="1700" b="1" spc="-190" dirty="0">
                <a:latin typeface="Helvetica Neue"/>
                <a:cs typeface="Helvetica Neue"/>
              </a:rPr>
              <a:t>T</a:t>
            </a:r>
            <a:r>
              <a:rPr sz="1700" b="1" dirty="0">
                <a:latin typeface="Helvetica Neue"/>
                <a:cs typeface="Helvetica Neue"/>
              </a:rPr>
              <a:t>wo-dimensional array with </a:t>
            </a:r>
            <a:r>
              <a:rPr sz="2050" dirty="0">
                <a:latin typeface="STIXGeneral"/>
                <a:cs typeface="STIXGeneral"/>
              </a:rPr>
              <a:t>6</a:t>
            </a:r>
            <a:r>
              <a:rPr sz="2050" spc="-60" dirty="0">
                <a:latin typeface="STIXGeneral"/>
                <a:cs typeface="STIXGeneral"/>
              </a:rPr>
              <a:t> </a:t>
            </a:r>
            <a:r>
              <a:rPr sz="2050" dirty="0">
                <a:latin typeface="STIXGeneral"/>
                <a:cs typeface="STIXGeneral"/>
              </a:rPr>
              <a:t>×</a:t>
            </a:r>
            <a:r>
              <a:rPr sz="2050" spc="-60" dirty="0">
                <a:latin typeface="STIXGeneral"/>
                <a:cs typeface="STIXGeneral"/>
              </a:rPr>
              <a:t> </a:t>
            </a:r>
            <a:r>
              <a:rPr sz="2050" dirty="0">
                <a:latin typeface="STIXGeneral"/>
                <a:cs typeface="STIXGeneral"/>
              </a:rPr>
              <a:t>3</a:t>
            </a:r>
            <a:r>
              <a:rPr sz="2050" spc="55" dirty="0">
                <a:latin typeface="STIXGeneral"/>
                <a:cs typeface="STIXGeneral"/>
              </a:rPr>
              <a:t> </a:t>
            </a:r>
            <a:r>
              <a:rPr sz="2050" dirty="0">
                <a:latin typeface="STIXGeneral"/>
                <a:cs typeface="STIXGeneral"/>
              </a:rPr>
              <a:t>=</a:t>
            </a:r>
            <a:r>
              <a:rPr sz="2050" spc="55" dirty="0">
                <a:latin typeface="STIXGeneral"/>
                <a:cs typeface="STIXGeneral"/>
              </a:rPr>
              <a:t> </a:t>
            </a:r>
            <a:r>
              <a:rPr sz="2050" dirty="0">
                <a:latin typeface="STIXGeneral"/>
                <a:cs typeface="STIXGeneral"/>
              </a:rPr>
              <a:t>18</a:t>
            </a:r>
            <a:r>
              <a:rPr sz="2050" spc="-40" dirty="0">
                <a:latin typeface="STIXGeneral"/>
                <a:cs typeface="STIXGeneral"/>
              </a:rPr>
              <a:t> </a:t>
            </a:r>
            <a:r>
              <a:rPr sz="1700" b="1" dirty="0">
                <a:latin typeface="Helvetica Neue"/>
                <a:cs typeface="Helvetica Neue"/>
              </a:rPr>
              <a:t>items</a:t>
            </a:r>
            <a:endParaRPr sz="1700">
              <a:latin typeface="Helvetica Neue"/>
              <a:cs typeface="Helvetica Neue"/>
            </a:endParaRPr>
          </a:p>
          <a:p>
            <a:pPr marL="12700">
              <a:lnSpc>
                <a:spcPct val="100000"/>
              </a:lnSpc>
              <a:spcBef>
                <a:spcPts val="1310"/>
              </a:spcBef>
            </a:pPr>
            <a:r>
              <a:rPr sz="1800" b="1" dirty="0">
                <a:solidFill>
                  <a:srgbClr val="1DB100"/>
                </a:solidFill>
                <a:latin typeface="Helvetica Neue"/>
                <a:cs typeface="Helvetica Neue"/>
              </a:rPr>
              <a:t>axis 0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71690">
              <a:lnSpc>
                <a:spcPct val="100000"/>
              </a:lnSpc>
            </a:pPr>
            <a:r>
              <a:rPr dirty="0"/>
              <a:t>Array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S</a:t>
            </a:r>
            <a:r>
              <a:rPr spc="-10" dirty="0"/>
              <a:t>t</a:t>
            </a:r>
            <a:r>
              <a:rPr dirty="0"/>
              <a:t>ru</a:t>
            </a:r>
            <a:r>
              <a:rPr spc="-5" dirty="0"/>
              <a:t>c</a:t>
            </a:r>
            <a:r>
              <a:rPr spc="-10" dirty="0"/>
              <a:t>t</a:t>
            </a:r>
            <a:r>
              <a:rPr dirty="0"/>
              <a:t>ure</a:t>
            </a:r>
          </a:p>
        </p:txBody>
      </p:sp>
      <p:sp>
        <p:nvSpPr>
          <p:cNvPr id="21" name="object 21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7165757" y="4310638"/>
          <a:ext cx="2022679" cy="34038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12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29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422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965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45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25719">
                <a:tc>
                  <a:txBody>
                    <a:bodyPr/>
                    <a:lstStyle/>
                    <a:p>
                      <a:endParaRPr sz="2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000000"/>
                      </a:solidFill>
                      <a:prstDash val="solid"/>
                    </a:lnL>
                    <a:lnB w="508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 gridSpan="3">
                  <a:txBody>
                    <a:bodyPr/>
                    <a:lstStyle/>
                    <a:p>
                      <a:endParaRPr sz="2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1DB100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sz="2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R w="50800">
                      <a:solidFill>
                        <a:srgbClr val="000000"/>
                      </a:solidFill>
                      <a:prstDash val="solid"/>
                    </a:lnR>
                    <a:lnB w="508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4928">
                <a:tc>
                  <a:txBody>
                    <a:bodyPr/>
                    <a:lstStyle/>
                    <a:p>
                      <a:endParaRPr sz="2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000000"/>
                      </a:solidFill>
                      <a:prstDash val="solid"/>
                    </a:lnL>
                    <a:lnT w="508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gridSpan="3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1DB100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sz="2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R w="50800">
                      <a:solidFill>
                        <a:srgbClr val="000000"/>
                      </a:solidFill>
                      <a:prstDash val="solid"/>
                    </a:lnR>
                    <a:lnT w="508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2392">
                <a:tc gridSpan="2"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18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26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71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3798">
                <a:tc gridSpan="2"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70485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15.5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12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3799">
                <a:tc gridSpan="2"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24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27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20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3798">
                <a:tc gridSpan="2"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10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4097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5.5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17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3798">
                <a:tc gridSpan="2"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27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26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33798">
                <a:tc gridSpan="2"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22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21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21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5752465" cy="20688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NumPy arrays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C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eate arrays f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om Python lists</a:t>
            </a:r>
            <a:endParaRPr sz="2800">
              <a:latin typeface="Helvetica Neue"/>
              <a:cs typeface="Helvetica Neue"/>
            </a:endParaRPr>
          </a:p>
          <a:p>
            <a:pPr marL="1231900" lvl="2" indent="-330200">
              <a:lnSpc>
                <a:spcPct val="100000"/>
              </a:lnSpc>
              <a:spcBef>
                <a:spcPts val="2685"/>
              </a:spcBef>
              <a:buFont typeface="Lucida Grande"/>
              <a:buChar char="✓"/>
              <a:tabLst>
                <a:tab pos="1231900" algn="l"/>
              </a:tabLst>
            </a:pPr>
            <a:r>
              <a:rPr sz="2600" dirty="0">
                <a:latin typeface="Helvetica Neue"/>
                <a:cs typeface="Helvetica Neue"/>
              </a:rPr>
              <a:t>Attributes of arrays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709483" y="6897197"/>
            <a:ext cx="9028588" cy="9882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563814" y="7073807"/>
            <a:ext cx="228600" cy="272415"/>
          </a:xfrm>
          <a:custGeom>
            <a:avLst/>
            <a:gdLst/>
            <a:ahLst/>
            <a:cxnLst/>
            <a:rect l="l" t="t" r="r" b="b"/>
            <a:pathLst>
              <a:path w="228600" h="272415">
                <a:moveTo>
                  <a:pt x="0" y="272107"/>
                </a:moveTo>
                <a:lnTo>
                  <a:pt x="228203" y="272107"/>
                </a:lnTo>
                <a:lnTo>
                  <a:pt x="228203" y="0"/>
                </a:lnTo>
                <a:lnTo>
                  <a:pt x="0" y="0"/>
                </a:lnTo>
                <a:lnTo>
                  <a:pt x="0" y="272107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191157" y="6804275"/>
            <a:ext cx="674370" cy="434340"/>
          </a:xfrm>
          <a:custGeom>
            <a:avLst/>
            <a:gdLst/>
            <a:ahLst/>
            <a:cxnLst/>
            <a:rect l="l" t="t" r="r" b="b"/>
            <a:pathLst>
              <a:path w="674370" h="434340">
                <a:moveTo>
                  <a:pt x="0" y="0"/>
                </a:moveTo>
                <a:lnTo>
                  <a:pt x="674226" y="0"/>
                </a:lnTo>
                <a:lnTo>
                  <a:pt x="674226" y="433798"/>
                </a:lnTo>
                <a:lnTo>
                  <a:pt x="0" y="43379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865384" y="6804275"/>
            <a:ext cx="674370" cy="434340"/>
          </a:xfrm>
          <a:custGeom>
            <a:avLst/>
            <a:gdLst/>
            <a:ahLst/>
            <a:cxnLst/>
            <a:rect l="l" t="t" r="r" b="b"/>
            <a:pathLst>
              <a:path w="674370" h="434340">
                <a:moveTo>
                  <a:pt x="0" y="0"/>
                </a:moveTo>
                <a:lnTo>
                  <a:pt x="674227" y="0"/>
                </a:lnTo>
                <a:lnTo>
                  <a:pt x="674227" y="433798"/>
                </a:lnTo>
                <a:lnTo>
                  <a:pt x="0" y="43379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539612" y="6804275"/>
            <a:ext cx="674370" cy="434340"/>
          </a:xfrm>
          <a:custGeom>
            <a:avLst/>
            <a:gdLst/>
            <a:ahLst/>
            <a:cxnLst/>
            <a:rect l="l" t="t" r="r" b="b"/>
            <a:pathLst>
              <a:path w="674370" h="434340">
                <a:moveTo>
                  <a:pt x="0" y="0"/>
                </a:moveTo>
                <a:lnTo>
                  <a:pt x="674226" y="0"/>
                </a:lnTo>
                <a:lnTo>
                  <a:pt x="674226" y="433798"/>
                </a:lnTo>
                <a:lnTo>
                  <a:pt x="0" y="43379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865385" y="4616230"/>
            <a:ext cx="0" cy="2640965"/>
          </a:xfrm>
          <a:custGeom>
            <a:avLst/>
            <a:gdLst/>
            <a:ahLst/>
            <a:cxnLst/>
            <a:rect l="l" t="t" r="r" b="b"/>
            <a:pathLst>
              <a:path h="2640965">
                <a:moveTo>
                  <a:pt x="0" y="0"/>
                </a:moveTo>
                <a:lnTo>
                  <a:pt x="0" y="2640893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539612" y="4616230"/>
            <a:ext cx="0" cy="2640965"/>
          </a:xfrm>
          <a:custGeom>
            <a:avLst/>
            <a:gdLst/>
            <a:ahLst/>
            <a:cxnLst/>
            <a:rect l="l" t="t" r="r" b="b"/>
            <a:pathLst>
              <a:path h="2640965">
                <a:moveTo>
                  <a:pt x="0" y="0"/>
                </a:moveTo>
                <a:lnTo>
                  <a:pt x="0" y="2640893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191157" y="4616230"/>
            <a:ext cx="0" cy="2640965"/>
          </a:xfrm>
          <a:custGeom>
            <a:avLst/>
            <a:gdLst/>
            <a:ahLst/>
            <a:cxnLst/>
            <a:rect l="l" t="t" r="r" b="b"/>
            <a:pathLst>
              <a:path h="2640965">
                <a:moveTo>
                  <a:pt x="0" y="0"/>
                </a:moveTo>
                <a:lnTo>
                  <a:pt x="0" y="2640893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213838" y="4616230"/>
            <a:ext cx="0" cy="2640965"/>
          </a:xfrm>
          <a:custGeom>
            <a:avLst/>
            <a:gdLst/>
            <a:ahLst/>
            <a:cxnLst/>
            <a:rect l="l" t="t" r="r" b="b"/>
            <a:pathLst>
              <a:path h="2640965">
                <a:moveTo>
                  <a:pt x="0" y="0"/>
                </a:moveTo>
                <a:lnTo>
                  <a:pt x="0" y="2640893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172107" y="4635280"/>
            <a:ext cx="2061210" cy="0"/>
          </a:xfrm>
          <a:custGeom>
            <a:avLst/>
            <a:gdLst/>
            <a:ahLst/>
            <a:cxnLst/>
            <a:rect l="l" t="t" r="r" b="b"/>
            <a:pathLst>
              <a:path w="2061209">
                <a:moveTo>
                  <a:pt x="0" y="0"/>
                </a:moveTo>
                <a:lnTo>
                  <a:pt x="206078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186978" y="4336038"/>
            <a:ext cx="0" cy="251460"/>
          </a:xfrm>
          <a:custGeom>
            <a:avLst/>
            <a:gdLst/>
            <a:ahLst/>
            <a:cxnLst/>
            <a:rect l="l" t="t" r="r" b="b"/>
            <a:pathLst>
              <a:path h="251460">
                <a:moveTo>
                  <a:pt x="0" y="251439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929265" y="4461757"/>
            <a:ext cx="290830" cy="0"/>
          </a:xfrm>
          <a:custGeom>
            <a:avLst/>
            <a:gdLst/>
            <a:ahLst/>
            <a:cxnLst/>
            <a:rect l="l" t="t" r="r" b="b"/>
            <a:pathLst>
              <a:path w="290829">
                <a:moveTo>
                  <a:pt x="0" y="0"/>
                </a:moveTo>
                <a:lnTo>
                  <a:pt x="290531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195004" y="4461757"/>
            <a:ext cx="347980" cy="0"/>
          </a:xfrm>
          <a:custGeom>
            <a:avLst/>
            <a:gdLst/>
            <a:ahLst/>
            <a:cxnLst/>
            <a:rect l="l" t="t" r="r" b="b"/>
            <a:pathLst>
              <a:path w="347979">
                <a:moveTo>
                  <a:pt x="0" y="0"/>
                </a:moveTo>
                <a:lnTo>
                  <a:pt x="347392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9226498" y="4336038"/>
            <a:ext cx="0" cy="251460"/>
          </a:xfrm>
          <a:custGeom>
            <a:avLst/>
            <a:gdLst/>
            <a:ahLst/>
            <a:cxnLst/>
            <a:rect l="l" t="t" r="r" b="b"/>
            <a:pathLst>
              <a:path h="251460">
                <a:moveTo>
                  <a:pt x="0" y="251439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7597264" y="4261282"/>
            <a:ext cx="1247775" cy="3378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8585">
              <a:lnSpc>
                <a:spcPct val="100000"/>
              </a:lnSpc>
            </a:pPr>
            <a:r>
              <a:rPr sz="1700" b="1" dirty="0">
                <a:latin typeface="Helvetica Neue"/>
                <a:cs typeface="Helvetica Neue"/>
              </a:rPr>
              <a:t>3 columns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6786828" y="7245582"/>
            <a:ext cx="251460" cy="0"/>
          </a:xfrm>
          <a:custGeom>
            <a:avLst/>
            <a:gdLst/>
            <a:ahLst/>
            <a:cxnLst/>
            <a:rect l="l" t="t" r="r" b="b"/>
            <a:pathLst>
              <a:path w="251459">
                <a:moveTo>
                  <a:pt x="251439" y="0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912547" y="4644270"/>
            <a:ext cx="0" cy="862965"/>
          </a:xfrm>
          <a:custGeom>
            <a:avLst/>
            <a:gdLst/>
            <a:ahLst/>
            <a:cxnLst/>
            <a:rect l="l" t="t" r="r" b="b"/>
            <a:pathLst>
              <a:path h="862964">
                <a:moveTo>
                  <a:pt x="0" y="862863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912547" y="6374145"/>
            <a:ext cx="0" cy="861694"/>
          </a:xfrm>
          <a:custGeom>
            <a:avLst/>
            <a:gdLst/>
            <a:ahLst/>
            <a:cxnLst/>
            <a:rect l="l" t="t" r="r" b="b"/>
            <a:pathLst>
              <a:path h="861695">
                <a:moveTo>
                  <a:pt x="0" y="861166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786828" y="4635695"/>
            <a:ext cx="251460" cy="0"/>
          </a:xfrm>
          <a:custGeom>
            <a:avLst/>
            <a:gdLst/>
            <a:ahLst/>
            <a:cxnLst/>
            <a:rect l="l" t="t" r="r" b="b"/>
            <a:pathLst>
              <a:path w="251459">
                <a:moveTo>
                  <a:pt x="251439" y="0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6748460" y="5528623"/>
            <a:ext cx="357505" cy="8166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150" marR="75565">
              <a:lnSpc>
                <a:spcPct val="30900"/>
              </a:lnSpc>
            </a:pPr>
            <a:r>
              <a:rPr sz="1700" b="1" dirty="0">
                <a:latin typeface="Helvetica Neue"/>
                <a:cs typeface="Helvetica Neue"/>
              </a:rPr>
              <a:t>ows r</a:t>
            </a:r>
            <a:endParaRPr sz="1700">
              <a:latin typeface="Helvetica Neue"/>
              <a:cs typeface="Helvetica Neue"/>
            </a:endParaRPr>
          </a:p>
          <a:p>
            <a:pPr marL="57150">
              <a:lnSpc>
                <a:spcPts val="1420"/>
              </a:lnSpc>
            </a:pPr>
            <a:r>
              <a:rPr sz="1700" b="1" dirty="0">
                <a:latin typeface="Helvetica Neue"/>
                <a:cs typeface="Helvetica Neue"/>
              </a:rPr>
              <a:t>6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7597264" y="4261282"/>
            <a:ext cx="1247775" cy="337820"/>
          </a:xfrm>
          <a:custGeom>
            <a:avLst/>
            <a:gdLst/>
            <a:ahLst/>
            <a:cxnLst/>
            <a:rect l="l" t="t" r="r" b="b"/>
            <a:pathLst>
              <a:path w="1247775" h="337820">
                <a:moveTo>
                  <a:pt x="0" y="337759"/>
                </a:moveTo>
                <a:lnTo>
                  <a:pt x="1247713" y="337759"/>
                </a:lnTo>
                <a:lnTo>
                  <a:pt x="1247713" y="0"/>
                </a:lnTo>
                <a:lnTo>
                  <a:pt x="0" y="0"/>
                </a:lnTo>
                <a:lnTo>
                  <a:pt x="0" y="337759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748460" y="5528623"/>
            <a:ext cx="357505" cy="816610"/>
          </a:xfrm>
          <a:custGeom>
            <a:avLst/>
            <a:gdLst/>
            <a:ahLst/>
            <a:cxnLst/>
            <a:rect l="l" t="t" r="r" b="b"/>
            <a:pathLst>
              <a:path w="357504" h="816610">
                <a:moveTo>
                  <a:pt x="0" y="816105"/>
                </a:moveTo>
                <a:lnTo>
                  <a:pt x="357137" y="816105"/>
                </a:lnTo>
                <a:lnTo>
                  <a:pt x="357137" y="0"/>
                </a:lnTo>
                <a:lnTo>
                  <a:pt x="0" y="0"/>
                </a:lnTo>
                <a:lnTo>
                  <a:pt x="0" y="816105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919414" y="7073807"/>
            <a:ext cx="228600" cy="272415"/>
          </a:xfrm>
          <a:custGeom>
            <a:avLst/>
            <a:gdLst/>
            <a:ahLst/>
            <a:cxnLst/>
            <a:rect l="l" t="t" r="r" b="b"/>
            <a:pathLst>
              <a:path w="228600" h="272415">
                <a:moveTo>
                  <a:pt x="0" y="272107"/>
                </a:moveTo>
                <a:lnTo>
                  <a:pt x="228203" y="272107"/>
                </a:lnTo>
                <a:lnTo>
                  <a:pt x="228203" y="0"/>
                </a:lnTo>
                <a:lnTo>
                  <a:pt x="0" y="0"/>
                </a:lnTo>
                <a:lnTo>
                  <a:pt x="0" y="272107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215969" y="7164062"/>
            <a:ext cx="554878" cy="83693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5387409" y="7332949"/>
            <a:ext cx="3910329" cy="94741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6555" marR="5080" indent="-93980">
              <a:lnSpc>
                <a:spcPct val="101499"/>
              </a:lnSpc>
            </a:pPr>
            <a:r>
              <a:rPr sz="1700" b="1" spc="-190" dirty="0">
                <a:latin typeface="Helvetica Neue"/>
                <a:cs typeface="Helvetica Neue"/>
              </a:rPr>
              <a:t>T</a:t>
            </a:r>
            <a:r>
              <a:rPr sz="1700" b="1" dirty="0">
                <a:latin typeface="Helvetica Neue"/>
                <a:cs typeface="Helvetica Neue"/>
              </a:rPr>
              <a:t>wo-dimensional array with </a:t>
            </a:r>
            <a:r>
              <a:rPr sz="2050" dirty="0">
                <a:latin typeface="STIXGeneral"/>
                <a:cs typeface="STIXGeneral"/>
              </a:rPr>
              <a:t>6</a:t>
            </a:r>
            <a:r>
              <a:rPr sz="2050" spc="-60" dirty="0">
                <a:latin typeface="STIXGeneral"/>
                <a:cs typeface="STIXGeneral"/>
              </a:rPr>
              <a:t> </a:t>
            </a:r>
            <a:r>
              <a:rPr sz="2050" dirty="0">
                <a:latin typeface="STIXGeneral"/>
                <a:cs typeface="STIXGeneral"/>
              </a:rPr>
              <a:t>×</a:t>
            </a:r>
            <a:r>
              <a:rPr sz="2050" spc="-60" dirty="0">
                <a:latin typeface="STIXGeneral"/>
                <a:cs typeface="STIXGeneral"/>
              </a:rPr>
              <a:t> </a:t>
            </a:r>
            <a:r>
              <a:rPr sz="2050" dirty="0">
                <a:latin typeface="STIXGeneral"/>
                <a:cs typeface="STIXGeneral"/>
              </a:rPr>
              <a:t>3</a:t>
            </a:r>
            <a:r>
              <a:rPr sz="2050" spc="55" dirty="0">
                <a:latin typeface="STIXGeneral"/>
                <a:cs typeface="STIXGeneral"/>
              </a:rPr>
              <a:t> </a:t>
            </a:r>
            <a:r>
              <a:rPr sz="2050" dirty="0">
                <a:latin typeface="STIXGeneral"/>
                <a:cs typeface="STIXGeneral"/>
              </a:rPr>
              <a:t>=</a:t>
            </a:r>
            <a:r>
              <a:rPr sz="2050" spc="55" dirty="0">
                <a:latin typeface="STIXGeneral"/>
                <a:cs typeface="STIXGeneral"/>
              </a:rPr>
              <a:t> </a:t>
            </a:r>
            <a:r>
              <a:rPr sz="2050" dirty="0">
                <a:latin typeface="STIXGeneral"/>
                <a:cs typeface="STIXGeneral"/>
              </a:rPr>
              <a:t>18</a:t>
            </a:r>
            <a:r>
              <a:rPr sz="2050" spc="-40" dirty="0">
                <a:latin typeface="STIXGeneral"/>
                <a:cs typeface="STIXGeneral"/>
              </a:rPr>
              <a:t> </a:t>
            </a:r>
            <a:r>
              <a:rPr sz="1700" b="1" dirty="0">
                <a:latin typeface="Helvetica Neue"/>
                <a:cs typeface="Helvetica Neue"/>
              </a:rPr>
              <a:t>items</a:t>
            </a:r>
            <a:endParaRPr sz="1700">
              <a:latin typeface="Helvetica Neue"/>
              <a:cs typeface="Helvetica Neue"/>
            </a:endParaRPr>
          </a:p>
          <a:p>
            <a:pPr marL="12700">
              <a:lnSpc>
                <a:spcPct val="100000"/>
              </a:lnSpc>
              <a:spcBef>
                <a:spcPts val="910"/>
              </a:spcBef>
            </a:pPr>
            <a:r>
              <a:rPr sz="1800" b="1" dirty="0">
                <a:solidFill>
                  <a:srgbClr val="1DB100"/>
                </a:solidFill>
                <a:latin typeface="Helvetica Neue"/>
                <a:cs typeface="Helvetica Neue"/>
              </a:rPr>
              <a:t>axis 1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5014323" y="4337888"/>
            <a:ext cx="2331720" cy="2743200"/>
          </a:xfrm>
          <a:custGeom>
            <a:avLst/>
            <a:gdLst/>
            <a:ahLst/>
            <a:cxnLst/>
            <a:rect l="l" t="t" r="r" b="b"/>
            <a:pathLst>
              <a:path w="2331720" h="2743200">
                <a:moveTo>
                  <a:pt x="3785" y="2730499"/>
                </a:moveTo>
                <a:lnTo>
                  <a:pt x="1664" y="2743199"/>
                </a:lnTo>
                <a:lnTo>
                  <a:pt x="3883" y="2743199"/>
                </a:lnTo>
                <a:lnTo>
                  <a:pt x="3785" y="2730499"/>
                </a:lnTo>
                <a:close/>
              </a:path>
              <a:path w="2331720" h="2743200">
                <a:moveTo>
                  <a:pt x="6182" y="2717799"/>
                </a:moveTo>
                <a:lnTo>
                  <a:pt x="5045" y="2717799"/>
                </a:lnTo>
                <a:lnTo>
                  <a:pt x="3814" y="2730499"/>
                </a:lnTo>
                <a:lnTo>
                  <a:pt x="5422" y="2730499"/>
                </a:lnTo>
                <a:lnTo>
                  <a:pt x="5048" y="2743199"/>
                </a:lnTo>
                <a:lnTo>
                  <a:pt x="6779" y="2743199"/>
                </a:lnTo>
                <a:lnTo>
                  <a:pt x="6132" y="2730499"/>
                </a:lnTo>
                <a:lnTo>
                  <a:pt x="6182" y="2717799"/>
                </a:lnTo>
                <a:close/>
              </a:path>
              <a:path w="2331720" h="2743200">
                <a:moveTo>
                  <a:pt x="44762" y="2730499"/>
                </a:moveTo>
                <a:lnTo>
                  <a:pt x="35875" y="2730499"/>
                </a:lnTo>
                <a:lnTo>
                  <a:pt x="36508" y="2743199"/>
                </a:lnTo>
                <a:lnTo>
                  <a:pt x="44973" y="2743199"/>
                </a:lnTo>
                <a:lnTo>
                  <a:pt x="44762" y="2730499"/>
                </a:lnTo>
                <a:close/>
              </a:path>
              <a:path w="2331720" h="2743200">
                <a:moveTo>
                  <a:pt x="2600" y="2717799"/>
                </a:moveTo>
                <a:lnTo>
                  <a:pt x="0" y="2730499"/>
                </a:lnTo>
                <a:lnTo>
                  <a:pt x="3814" y="2730499"/>
                </a:lnTo>
                <a:lnTo>
                  <a:pt x="2600" y="2717799"/>
                </a:lnTo>
                <a:close/>
              </a:path>
              <a:path w="2331720" h="2743200">
                <a:moveTo>
                  <a:pt x="36671" y="2717799"/>
                </a:moveTo>
                <a:lnTo>
                  <a:pt x="34871" y="2717799"/>
                </a:lnTo>
                <a:lnTo>
                  <a:pt x="34633" y="2730499"/>
                </a:lnTo>
                <a:lnTo>
                  <a:pt x="37659" y="2730499"/>
                </a:lnTo>
                <a:lnTo>
                  <a:pt x="36671" y="2717799"/>
                </a:lnTo>
                <a:close/>
              </a:path>
              <a:path w="2331720" h="2743200">
                <a:moveTo>
                  <a:pt x="48450" y="2717799"/>
                </a:moveTo>
                <a:lnTo>
                  <a:pt x="37070" y="2717799"/>
                </a:lnTo>
                <a:lnTo>
                  <a:pt x="37659" y="2730499"/>
                </a:lnTo>
                <a:lnTo>
                  <a:pt x="47303" y="2730499"/>
                </a:lnTo>
                <a:lnTo>
                  <a:pt x="48450" y="2717799"/>
                </a:lnTo>
                <a:close/>
              </a:path>
              <a:path w="2331720" h="2743200">
                <a:moveTo>
                  <a:pt x="3136" y="2705099"/>
                </a:moveTo>
                <a:lnTo>
                  <a:pt x="1991" y="2705099"/>
                </a:lnTo>
                <a:lnTo>
                  <a:pt x="2537" y="2717799"/>
                </a:lnTo>
                <a:lnTo>
                  <a:pt x="3136" y="2705099"/>
                </a:lnTo>
                <a:close/>
              </a:path>
              <a:path w="2331720" h="2743200">
                <a:moveTo>
                  <a:pt x="4897" y="2705099"/>
                </a:moveTo>
                <a:lnTo>
                  <a:pt x="3136" y="2705099"/>
                </a:lnTo>
                <a:lnTo>
                  <a:pt x="4944" y="2717799"/>
                </a:lnTo>
                <a:lnTo>
                  <a:pt x="4897" y="2705099"/>
                </a:lnTo>
                <a:close/>
              </a:path>
              <a:path w="2331720" h="2743200">
                <a:moveTo>
                  <a:pt x="43294" y="2692399"/>
                </a:moveTo>
                <a:lnTo>
                  <a:pt x="39441" y="2692399"/>
                </a:lnTo>
                <a:lnTo>
                  <a:pt x="38490" y="2717799"/>
                </a:lnTo>
                <a:lnTo>
                  <a:pt x="42316" y="2717799"/>
                </a:lnTo>
                <a:lnTo>
                  <a:pt x="45447" y="2708354"/>
                </a:lnTo>
                <a:lnTo>
                  <a:pt x="45473" y="2705099"/>
                </a:lnTo>
                <a:lnTo>
                  <a:pt x="43122" y="2705099"/>
                </a:lnTo>
                <a:lnTo>
                  <a:pt x="43294" y="2692399"/>
                </a:lnTo>
                <a:close/>
              </a:path>
              <a:path w="2331720" h="2743200">
                <a:moveTo>
                  <a:pt x="47970" y="2705099"/>
                </a:moveTo>
                <a:lnTo>
                  <a:pt x="46526" y="2705099"/>
                </a:lnTo>
                <a:lnTo>
                  <a:pt x="45447" y="2708354"/>
                </a:lnTo>
                <a:lnTo>
                  <a:pt x="45372" y="2717799"/>
                </a:lnTo>
                <a:lnTo>
                  <a:pt x="48345" y="2717799"/>
                </a:lnTo>
                <a:lnTo>
                  <a:pt x="47970" y="2705099"/>
                </a:lnTo>
                <a:close/>
              </a:path>
              <a:path w="2331720" h="2743200">
                <a:moveTo>
                  <a:pt x="46526" y="2705099"/>
                </a:moveTo>
                <a:lnTo>
                  <a:pt x="45473" y="2705099"/>
                </a:lnTo>
                <a:lnTo>
                  <a:pt x="45447" y="2708354"/>
                </a:lnTo>
                <a:lnTo>
                  <a:pt x="46526" y="2705099"/>
                </a:lnTo>
                <a:close/>
              </a:path>
              <a:path w="2331720" h="2743200">
                <a:moveTo>
                  <a:pt x="3814" y="2692399"/>
                </a:moveTo>
                <a:lnTo>
                  <a:pt x="2965" y="2705099"/>
                </a:lnTo>
                <a:lnTo>
                  <a:pt x="4181" y="2705099"/>
                </a:lnTo>
                <a:lnTo>
                  <a:pt x="4342" y="2703547"/>
                </a:lnTo>
                <a:lnTo>
                  <a:pt x="3814" y="2692399"/>
                </a:lnTo>
                <a:close/>
              </a:path>
              <a:path w="2331720" h="2743200">
                <a:moveTo>
                  <a:pt x="4342" y="2703547"/>
                </a:moveTo>
                <a:lnTo>
                  <a:pt x="4181" y="2705099"/>
                </a:lnTo>
                <a:lnTo>
                  <a:pt x="4416" y="2705099"/>
                </a:lnTo>
                <a:lnTo>
                  <a:pt x="4342" y="2703547"/>
                </a:lnTo>
                <a:close/>
              </a:path>
              <a:path w="2331720" h="2743200">
                <a:moveTo>
                  <a:pt x="5929" y="2692399"/>
                </a:moveTo>
                <a:lnTo>
                  <a:pt x="5502" y="2692399"/>
                </a:lnTo>
                <a:lnTo>
                  <a:pt x="4342" y="2703547"/>
                </a:lnTo>
                <a:lnTo>
                  <a:pt x="4416" y="2705099"/>
                </a:lnTo>
                <a:lnTo>
                  <a:pt x="8398" y="2705099"/>
                </a:lnTo>
                <a:lnTo>
                  <a:pt x="5929" y="2692399"/>
                </a:lnTo>
                <a:close/>
              </a:path>
              <a:path w="2331720" h="2743200">
                <a:moveTo>
                  <a:pt x="37687" y="2692399"/>
                </a:moveTo>
                <a:lnTo>
                  <a:pt x="35114" y="2692399"/>
                </a:lnTo>
                <a:lnTo>
                  <a:pt x="34937" y="2705099"/>
                </a:lnTo>
                <a:lnTo>
                  <a:pt x="37687" y="2692399"/>
                </a:lnTo>
                <a:close/>
              </a:path>
              <a:path w="2331720" h="2743200">
                <a:moveTo>
                  <a:pt x="44643" y="2666999"/>
                </a:moveTo>
                <a:lnTo>
                  <a:pt x="37432" y="2666999"/>
                </a:lnTo>
                <a:lnTo>
                  <a:pt x="36387" y="2679699"/>
                </a:lnTo>
                <a:lnTo>
                  <a:pt x="37929" y="2679699"/>
                </a:lnTo>
                <a:lnTo>
                  <a:pt x="36751" y="2692399"/>
                </a:lnTo>
                <a:lnTo>
                  <a:pt x="42534" y="2692399"/>
                </a:lnTo>
                <a:lnTo>
                  <a:pt x="44643" y="2666999"/>
                </a:lnTo>
                <a:close/>
              </a:path>
              <a:path w="2331720" h="2743200">
                <a:moveTo>
                  <a:pt x="49544" y="2667637"/>
                </a:moveTo>
                <a:lnTo>
                  <a:pt x="47515" y="2679699"/>
                </a:lnTo>
                <a:lnTo>
                  <a:pt x="47238" y="2679699"/>
                </a:lnTo>
                <a:lnTo>
                  <a:pt x="48317" y="2692399"/>
                </a:lnTo>
                <a:lnTo>
                  <a:pt x="50035" y="2679699"/>
                </a:lnTo>
                <a:lnTo>
                  <a:pt x="49544" y="2667637"/>
                </a:lnTo>
                <a:close/>
              </a:path>
              <a:path w="2331720" h="2743200">
                <a:moveTo>
                  <a:pt x="49651" y="2666999"/>
                </a:moveTo>
                <a:lnTo>
                  <a:pt x="49518" y="2666999"/>
                </a:lnTo>
                <a:lnTo>
                  <a:pt x="49544" y="2667637"/>
                </a:lnTo>
                <a:lnTo>
                  <a:pt x="49651" y="2666999"/>
                </a:lnTo>
                <a:close/>
              </a:path>
              <a:path w="2331720" h="2743200">
                <a:moveTo>
                  <a:pt x="38388" y="2654299"/>
                </a:moveTo>
                <a:lnTo>
                  <a:pt x="35474" y="2654299"/>
                </a:lnTo>
                <a:lnTo>
                  <a:pt x="35192" y="2666999"/>
                </a:lnTo>
                <a:lnTo>
                  <a:pt x="37992" y="2666999"/>
                </a:lnTo>
                <a:lnTo>
                  <a:pt x="38388" y="2654299"/>
                </a:lnTo>
                <a:close/>
              </a:path>
              <a:path w="2331720" h="2743200">
                <a:moveTo>
                  <a:pt x="48113" y="2654299"/>
                </a:moveTo>
                <a:lnTo>
                  <a:pt x="38999" y="2654299"/>
                </a:lnTo>
                <a:lnTo>
                  <a:pt x="39035" y="2666999"/>
                </a:lnTo>
                <a:lnTo>
                  <a:pt x="49518" y="2666999"/>
                </a:lnTo>
                <a:lnTo>
                  <a:pt x="48113" y="2654299"/>
                </a:lnTo>
                <a:close/>
              </a:path>
              <a:path w="2331720" h="2743200">
                <a:moveTo>
                  <a:pt x="56880" y="2527299"/>
                </a:moveTo>
                <a:lnTo>
                  <a:pt x="40137" y="2527299"/>
                </a:lnTo>
                <a:lnTo>
                  <a:pt x="40198" y="2539999"/>
                </a:lnTo>
                <a:lnTo>
                  <a:pt x="39862" y="2552699"/>
                </a:lnTo>
                <a:lnTo>
                  <a:pt x="39684" y="2565399"/>
                </a:lnTo>
                <a:lnTo>
                  <a:pt x="40219" y="2578099"/>
                </a:lnTo>
                <a:lnTo>
                  <a:pt x="37153" y="2578099"/>
                </a:lnTo>
                <a:lnTo>
                  <a:pt x="37780" y="2603499"/>
                </a:lnTo>
                <a:lnTo>
                  <a:pt x="36926" y="2603499"/>
                </a:lnTo>
                <a:lnTo>
                  <a:pt x="36289" y="2616199"/>
                </a:lnTo>
                <a:lnTo>
                  <a:pt x="35808" y="2628899"/>
                </a:lnTo>
                <a:lnTo>
                  <a:pt x="35074" y="2641599"/>
                </a:lnTo>
                <a:lnTo>
                  <a:pt x="34698" y="2654299"/>
                </a:lnTo>
                <a:lnTo>
                  <a:pt x="36335" y="2654299"/>
                </a:lnTo>
                <a:lnTo>
                  <a:pt x="37264" y="2650834"/>
                </a:lnTo>
                <a:lnTo>
                  <a:pt x="37839" y="2641599"/>
                </a:lnTo>
                <a:lnTo>
                  <a:pt x="36906" y="2628899"/>
                </a:lnTo>
                <a:lnTo>
                  <a:pt x="46896" y="2628899"/>
                </a:lnTo>
                <a:lnTo>
                  <a:pt x="46326" y="2616199"/>
                </a:lnTo>
                <a:lnTo>
                  <a:pt x="47089" y="2616199"/>
                </a:lnTo>
                <a:lnTo>
                  <a:pt x="46960" y="2590799"/>
                </a:lnTo>
                <a:lnTo>
                  <a:pt x="51205" y="2590799"/>
                </a:lnTo>
                <a:lnTo>
                  <a:pt x="51887" y="2578099"/>
                </a:lnTo>
                <a:lnTo>
                  <a:pt x="52780" y="2575234"/>
                </a:lnTo>
                <a:lnTo>
                  <a:pt x="53091" y="2565399"/>
                </a:lnTo>
                <a:lnTo>
                  <a:pt x="50040" y="2552699"/>
                </a:lnTo>
                <a:lnTo>
                  <a:pt x="54853" y="2552699"/>
                </a:lnTo>
                <a:lnTo>
                  <a:pt x="55407" y="2539999"/>
                </a:lnTo>
                <a:lnTo>
                  <a:pt x="56880" y="2527299"/>
                </a:lnTo>
                <a:close/>
              </a:path>
              <a:path w="2331720" h="2743200">
                <a:moveTo>
                  <a:pt x="37264" y="2650834"/>
                </a:moveTo>
                <a:lnTo>
                  <a:pt x="36335" y="2654299"/>
                </a:lnTo>
                <a:lnTo>
                  <a:pt x="37048" y="2654299"/>
                </a:lnTo>
                <a:lnTo>
                  <a:pt x="37264" y="2650834"/>
                </a:lnTo>
                <a:close/>
              </a:path>
              <a:path w="2331720" h="2743200">
                <a:moveTo>
                  <a:pt x="47664" y="2628899"/>
                </a:moveTo>
                <a:lnTo>
                  <a:pt x="36906" y="2628899"/>
                </a:lnTo>
                <a:lnTo>
                  <a:pt x="39738" y="2641599"/>
                </a:lnTo>
                <a:lnTo>
                  <a:pt x="37264" y="2650834"/>
                </a:lnTo>
                <a:lnTo>
                  <a:pt x="37048" y="2654299"/>
                </a:lnTo>
                <a:lnTo>
                  <a:pt x="44978" y="2654299"/>
                </a:lnTo>
                <a:lnTo>
                  <a:pt x="43905" y="2641599"/>
                </a:lnTo>
                <a:lnTo>
                  <a:pt x="46254" y="2641599"/>
                </a:lnTo>
                <a:lnTo>
                  <a:pt x="47664" y="2628899"/>
                </a:lnTo>
                <a:close/>
              </a:path>
              <a:path w="2331720" h="2743200">
                <a:moveTo>
                  <a:pt x="43905" y="2641599"/>
                </a:moveTo>
                <a:lnTo>
                  <a:pt x="44978" y="2654299"/>
                </a:lnTo>
                <a:lnTo>
                  <a:pt x="45102" y="2653062"/>
                </a:lnTo>
                <a:lnTo>
                  <a:pt x="43905" y="2641599"/>
                </a:lnTo>
                <a:close/>
              </a:path>
              <a:path w="2331720" h="2743200">
                <a:moveTo>
                  <a:pt x="45102" y="2653062"/>
                </a:moveTo>
                <a:lnTo>
                  <a:pt x="44978" y="2654299"/>
                </a:lnTo>
                <a:lnTo>
                  <a:pt x="45232" y="2654299"/>
                </a:lnTo>
                <a:lnTo>
                  <a:pt x="45102" y="2653062"/>
                </a:lnTo>
                <a:close/>
              </a:path>
              <a:path w="2331720" h="2743200">
                <a:moveTo>
                  <a:pt x="46254" y="2641599"/>
                </a:moveTo>
                <a:lnTo>
                  <a:pt x="43905" y="2641599"/>
                </a:lnTo>
                <a:lnTo>
                  <a:pt x="45102" y="2653062"/>
                </a:lnTo>
                <a:lnTo>
                  <a:pt x="46254" y="2641599"/>
                </a:lnTo>
                <a:close/>
              </a:path>
              <a:path w="2331720" h="2743200">
                <a:moveTo>
                  <a:pt x="8705" y="2616199"/>
                </a:moveTo>
                <a:lnTo>
                  <a:pt x="7965" y="2616199"/>
                </a:lnTo>
                <a:lnTo>
                  <a:pt x="7110" y="2628899"/>
                </a:lnTo>
                <a:lnTo>
                  <a:pt x="7750" y="2628899"/>
                </a:lnTo>
                <a:lnTo>
                  <a:pt x="8705" y="2616199"/>
                </a:lnTo>
                <a:close/>
              </a:path>
              <a:path w="2331720" h="2743200">
                <a:moveTo>
                  <a:pt x="50731" y="2616199"/>
                </a:moveTo>
                <a:lnTo>
                  <a:pt x="47806" y="2616199"/>
                </a:lnTo>
                <a:lnTo>
                  <a:pt x="47874" y="2628899"/>
                </a:lnTo>
                <a:lnTo>
                  <a:pt x="49622" y="2628899"/>
                </a:lnTo>
                <a:lnTo>
                  <a:pt x="50731" y="2616199"/>
                </a:lnTo>
                <a:close/>
              </a:path>
              <a:path w="2331720" h="2743200">
                <a:moveTo>
                  <a:pt x="51322" y="2625680"/>
                </a:moveTo>
                <a:lnTo>
                  <a:pt x="50896" y="2628899"/>
                </a:lnTo>
                <a:lnTo>
                  <a:pt x="51208" y="2628899"/>
                </a:lnTo>
                <a:lnTo>
                  <a:pt x="51322" y="2625680"/>
                </a:lnTo>
                <a:close/>
              </a:path>
              <a:path w="2331720" h="2743200">
                <a:moveTo>
                  <a:pt x="52578" y="2616199"/>
                </a:moveTo>
                <a:lnTo>
                  <a:pt x="51658" y="2616199"/>
                </a:lnTo>
                <a:lnTo>
                  <a:pt x="51322" y="2625680"/>
                </a:lnTo>
                <a:lnTo>
                  <a:pt x="52578" y="2616199"/>
                </a:lnTo>
                <a:close/>
              </a:path>
              <a:path w="2331720" h="2743200">
                <a:moveTo>
                  <a:pt x="20454" y="2514599"/>
                </a:moveTo>
                <a:lnTo>
                  <a:pt x="19996" y="2514599"/>
                </a:lnTo>
                <a:lnTo>
                  <a:pt x="17490" y="2527299"/>
                </a:lnTo>
                <a:lnTo>
                  <a:pt x="15751" y="2527299"/>
                </a:lnTo>
                <a:lnTo>
                  <a:pt x="14646" y="2539999"/>
                </a:lnTo>
                <a:lnTo>
                  <a:pt x="11881" y="2539999"/>
                </a:lnTo>
                <a:lnTo>
                  <a:pt x="10288" y="2565399"/>
                </a:lnTo>
                <a:lnTo>
                  <a:pt x="9446" y="2578099"/>
                </a:lnTo>
                <a:lnTo>
                  <a:pt x="9666" y="2578099"/>
                </a:lnTo>
                <a:lnTo>
                  <a:pt x="11260" y="2590799"/>
                </a:lnTo>
                <a:lnTo>
                  <a:pt x="9842" y="2603499"/>
                </a:lnTo>
                <a:lnTo>
                  <a:pt x="7362" y="2616199"/>
                </a:lnTo>
                <a:lnTo>
                  <a:pt x="12412" y="2616199"/>
                </a:lnTo>
                <a:lnTo>
                  <a:pt x="11901" y="2603499"/>
                </a:lnTo>
                <a:lnTo>
                  <a:pt x="12895" y="2603499"/>
                </a:lnTo>
                <a:lnTo>
                  <a:pt x="13010" y="2590799"/>
                </a:lnTo>
                <a:lnTo>
                  <a:pt x="16490" y="2590799"/>
                </a:lnTo>
                <a:lnTo>
                  <a:pt x="16601" y="2572926"/>
                </a:lnTo>
                <a:lnTo>
                  <a:pt x="16707" y="2565399"/>
                </a:lnTo>
                <a:lnTo>
                  <a:pt x="17358" y="2552699"/>
                </a:lnTo>
                <a:lnTo>
                  <a:pt x="15899" y="2552699"/>
                </a:lnTo>
                <a:lnTo>
                  <a:pt x="18212" y="2539999"/>
                </a:lnTo>
                <a:lnTo>
                  <a:pt x="20694" y="2527299"/>
                </a:lnTo>
                <a:lnTo>
                  <a:pt x="20454" y="2514599"/>
                </a:lnTo>
                <a:close/>
              </a:path>
              <a:path w="2331720" h="2743200">
                <a:moveTo>
                  <a:pt x="20532" y="2606491"/>
                </a:moveTo>
                <a:lnTo>
                  <a:pt x="18450" y="2616199"/>
                </a:lnTo>
                <a:lnTo>
                  <a:pt x="19993" y="2616199"/>
                </a:lnTo>
                <a:lnTo>
                  <a:pt x="20532" y="2606491"/>
                </a:lnTo>
                <a:close/>
              </a:path>
              <a:path w="2331720" h="2743200">
                <a:moveTo>
                  <a:pt x="22801" y="2560531"/>
                </a:moveTo>
                <a:lnTo>
                  <a:pt x="22102" y="2565399"/>
                </a:lnTo>
                <a:lnTo>
                  <a:pt x="20633" y="2578099"/>
                </a:lnTo>
                <a:lnTo>
                  <a:pt x="23533" y="2578099"/>
                </a:lnTo>
                <a:lnTo>
                  <a:pt x="23623" y="2590799"/>
                </a:lnTo>
                <a:lnTo>
                  <a:pt x="22430" y="2603499"/>
                </a:lnTo>
                <a:lnTo>
                  <a:pt x="24348" y="2603499"/>
                </a:lnTo>
                <a:lnTo>
                  <a:pt x="21845" y="2616199"/>
                </a:lnTo>
                <a:lnTo>
                  <a:pt x="24072" y="2616199"/>
                </a:lnTo>
                <a:lnTo>
                  <a:pt x="26083" y="2603499"/>
                </a:lnTo>
                <a:lnTo>
                  <a:pt x="28162" y="2590799"/>
                </a:lnTo>
                <a:lnTo>
                  <a:pt x="30477" y="2590799"/>
                </a:lnTo>
                <a:lnTo>
                  <a:pt x="31558" y="2578099"/>
                </a:lnTo>
                <a:lnTo>
                  <a:pt x="32557" y="2565399"/>
                </a:lnTo>
                <a:lnTo>
                  <a:pt x="22390" y="2565399"/>
                </a:lnTo>
                <a:lnTo>
                  <a:pt x="22801" y="2560531"/>
                </a:lnTo>
                <a:close/>
              </a:path>
              <a:path w="2331720" h="2743200">
                <a:moveTo>
                  <a:pt x="51896" y="2603499"/>
                </a:moveTo>
                <a:lnTo>
                  <a:pt x="49396" y="2603499"/>
                </a:lnTo>
                <a:lnTo>
                  <a:pt x="49484" y="2616199"/>
                </a:lnTo>
                <a:lnTo>
                  <a:pt x="53396" y="2616199"/>
                </a:lnTo>
                <a:lnTo>
                  <a:pt x="51896" y="2603499"/>
                </a:lnTo>
                <a:close/>
              </a:path>
              <a:path w="2331720" h="2743200">
                <a:moveTo>
                  <a:pt x="21173" y="2603499"/>
                </a:moveTo>
                <a:lnTo>
                  <a:pt x="20698" y="2603499"/>
                </a:lnTo>
                <a:lnTo>
                  <a:pt x="20532" y="2606491"/>
                </a:lnTo>
                <a:lnTo>
                  <a:pt x="21173" y="2603499"/>
                </a:lnTo>
                <a:close/>
              </a:path>
              <a:path w="2331720" h="2743200">
                <a:moveTo>
                  <a:pt x="30477" y="2590799"/>
                </a:moveTo>
                <a:lnTo>
                  <a:pt x="29005" y="2590799"/>
                </a:lnTo>
                <a:lnTo>
                  <a:pt x="28409" y="2603499"/>
                </a:lnTo>
                <a:lnTo>
                  <a:pt x="30288" y="2603499"/>
                </a:lnTo>
                <a:lnTo>
                  <a:pt x="30477" y="2590799"/>
                </a:lnTo>
                <a:close/>
              </a:path>
              <a:path w="2331720" h="2743200">
                <a:moveTo>
                  <a:pt x="36077" y="2578099"/>
                </a:moveTo>
                <a:lnTo>
                  <a:pt x="34180" y="2578099"/>
                </a:lnTo>
                <a:lnTo>
                  <a:pt x="34149" y="2590799"/>
                </a:lnTo>
                <a:lnTo>
                  <a:pt x="32862" y="2603499"/>
                </a:lnTo>
                <a:lnTo>
                  <a:pt x="33562" y="2603499"/>
                </a:lnTo>
                <a:lnTo>
                  <a:pt x="35019" y="2590799"/>
                </a:lnTo>
                <a:lnTo>
                  <a:pt x="35755" y="2590799"/>
                </a:lnTo>
                <a:lnTo>
                  <a:pt x="36077" y="2578099"/>
                </a:lnTo>
                <a:close/>
              </a:path>
              <a:path w="2331720" h="2743200">
                <a:moveTo>
                  <a:pt x="53512" y="2590799"/>
                </a:moveTo>
                <a:lnTo>
                  <a:pt x="46960" y="2590799"/>
                </a:lnTo>
                <a:lnTo>
                  <a:pt x="47768" y="2603499"/>
                </a:lnTo>
                <a:lnTo>
                  <a:pt x="51953" y="2603499"/>
                </a:lnTo>
                <a:lnTo>
                  <a:pt x="53512" y="2590799"/>
                </a:lnTo>
                <a:close/>
              </a:path>
              <a:path w="2331720" h="2743200">
                <a:moveTo>
                  <a:pt x="19185" y="2565399"/>
                </a:moveTo>
                <a:lnTo>
                  <a:pt x="16780" y="2578099"/>
                </a:lnTo>
                <a:lnTo>
                  <a:pt x="17336" y="2590799"/>
                </a:lnTo>
                <a:lnTo>
                  <a:pt x="19698" y="2590799"/>
                </a:lnTo>
                <a:lnTo>
                  <a:pt x="20833" y="2578099"/>
                </a:lnTo>
                <a:lnTo>
                  <a:pt x="19626" y="2578099"/>
                </a:lnTo>
                <a:lnTo>
                  <a:pt x="19185" y="2565399"/>
                </a:lnTo>
                <a:close/>
              </a:path>
              <a:path w="2331720" h="2743200">
                <a:moveTo>
                  <a:pt x="39135" y="2539999"/>
                </a:moveTo>
                <a:lnTo>
                  <a:pt x="34069" y="2539999"/>
                </a:lnTo>
                <a:lnTo>
                  <a:pt x="34532" y="2552699"/>
                </a:lnTo>
                <a:lnTo>
                  <a:pt x="32009" y="2565399"/>
                </a:lnTo>
                <a:lnTo>
                  <a:pt x="32777" y="2565399"/>
                </a:lnTo>
                <a:lnTo>
                  <a:pt x="32609" y="2578099"/>
                </a:lnTo>
                <a:lnTo>
                  <a:pt x="36369" y="2578099"/>
                </a:lnTo>
                <a:lnTo>
                  <a:pt x="37199" y="2552699"/>
                </a:lnTo>
                <a:lnTo>
                  <a:pt x="39135" y="2539999"/>
                </a:lnTo>
                <a:close/>
              </a:path>
              <a:path w="2331720" h="2743200">
                <a:moveTo>
                  <a:pt x="37336" y="2565399"/>
                </a:moveTo>
                <a:lnTo>
                  <a:pt x="36981" y="2578099"/>
                </a:lnTo>
                <a:lnTo>
                  <a:pt x="37153" y="2578099"/>
                </a:lnTo>
                <a:lnTo>
                  <a:pt x="37336" y="2565399"/>
                </a:lnTo>
                <a:close/>
              </a:path>
              <a:path w="2331720" h="2743200">
                <a:moveTo>
                  <a:pt x="53499" y="2572926"/>
                </a:moveTo>
                <a:lnTo>
                  <a:pt x="52780" y="2575234"/>
                </a:lnTo>
                <a:lnTo>
                  <a:pt x="52689" y="2578099"/>
                </a:lnTo>
                <a:lnTo>
                  <a:pt x="53596" y="2578099"/>
                </a:lnTo>
                <a:lnTo>
                  <a:pt x="53499" y="2572926"/>
                </a:lnTo>
                <a:close/>
              </a:path>
              <a:path w="2331720" h="2743200">
                <a:moveTo>
                  <a:pt x="57649" y="2552699"/>
                </a:moveTo>
                <a:lnTo>
                  <a:pt x="54627" y="2552699"/>
                </a:lnTo>
                <a:lnTo>
                  <a:pt x="55158" y="2565399"/>
                </a:lnTo>
                <a:lnTo>
                  <a:pt x="55845" y="2565399"/>
                </a:lnTo>
                <a:lnTo>
                  <a:pt x="55759" y="2578099"/>
                </a:lnTo>
                <a:lnTo>
                  <a:pt x="56409" y="2565399"/>
                </a:lnTo>
                <a:lnTo>
                  <a:pt x="57649" y="2552699"/>
                </a:lnTo>
                <a:close/>
              </a:path>
              <a:path w="2331720" h="2743200">
                <a:moveTo>
                  <a:pt x="55845" y="2565399"/>
                </a:moveTo>
                <a:lnTo>
                  <a:pt x="53359" y="2565399"/>
                </a:lnTo>
                <a:lnTo>
                  <a:pt x="53499" y="2572926"/>
                </a:lnTo>
                <a:lnTo>
                  <a:pt x="55845" y="2565399"/>
                </a:lnTo>
                <a:close/>
              </a:path>
              <a:path w="2331720" h="2743200">
                <a:moveTo>
                  <a:pt x="32775" y="2539999"/>
                </a:moveTo>
                <a:lnTo>
                  <a:pt x="24165" y="2539999"/>
                </a:lnTo>
                <a:lnTo>
                  <a:pt x="21821" y="2552699"/>
                </a:lnTo>
                <a:lnTo>
                  <a:pt x="21169" y="2565399"/>
                </a:lnTo>
                <a:lnTo>
                  <a:pt x="22102" y="2565399"/>
                </a:lnTo>
                <a:lnTo>
                  <a:pt x="22801" y="2560531"/>
                </a:lnTo>
                <a:lnTo>
                  <a:pt x="23464" y="2552699"/>
                </a:lnTo>
                <a:lnTo>
                  <a:pt x="32001" y="2552699"/>
                </a:lnTo>
                <a:lnTo>
                  <a:pt x="32775" y="2539999"/>
                </a:lnTo>
                <a:close/>
              </a:path>
              <a:path w="2331720" h="2743200">
                <a:moveTo>
                  <a:pt x="31073" y="2552699"/>
                </a:moveTo>
                <a:lnTo>
                  <a:pt x="23928" y="2552699"/>
                </a:lnTo>
                <a:lnTo>
                  <a:pt x="22801" y="2560531"/>
                </a:lnTo>
                <a:lnTo>
                  <a:pt x="22390" y="2565399"/>
                </a:lnTo>
                <a:lnTo>
                  <a:pt x="32009" y="2565399"/>
                </a:lnTo>
                <a:lnTo>
                  <a:pt x="31073" y="2552699"/>
                </a:lnTo>
                <a:close/>
              </a:path>
              <a:path w="2331720" h="2743200">
                <a:moveTo>
                  <a:pt x="57554" y="2539999"/>
                </a:moveTo>
                <a:lnTo>
                  <a:pt x="56997" y="2539999"/>
                </a:lnTo>
                <a:lnTo>
                  <a:pt x="54973" y="2552699"/>
                </a:lnTo>
                <a:lnTo>
                  <a:pt x="56321" y="2552699"/>
                </a:lnTo>
                <a:lnTo>
                  <a:pt x="57554" y="2539999"/>
                </a:lnTo>
                <a:close/>
              </a:path>
              <a:path w="2331720" h="2743200">
                <a:moveTo>
                  <a:pt x="40137" y="2527299"/>
                </a:moveTo>
                <a:lnTo>
                  <a:pt x="21714" y="2527299"/>
                </a:lnTo>
                <a:lnTo>
                  <a:pt x="20928" y="2539999"/>
                </a:lnTo>
                <a:lnTo>
                  <a:pt x="38322" y="2539999"/>
                </a:lnTo>
                <a:lnTo>
                  <a:pt x="40137" y="2527299"/>
                </a:lnTo>
                <a:close/>
              </a:path>
              <a:path w="2331720" h="2743200">
                <a:moveTo>
                  <a:pt x="18184" y="2505049"/>
                </a:moveTo>
                <a:lnTo>
                  <a:pt x="17671" y="2509105"/>
                </a:lnTo>
                <a:lnTo>
                  <a:pt x="17506" y="2514599"/>
                </a:lnTo>
                <a:lnTo>
                  <a:pt x="15458" y="2514599"/>
                </a:lnTo>
                <a:lnTo>
                  <a:pt x="15843" y="2527299"/>
                </a:lnTo>
                <a:lnTo>
                  <a:pt x="17490" y="2527299"/>
                </a:lnTo>
                <a:lnTo>
                  <a:pt x="19082" y="2514599"/>
                </a:lnTo>
                <a:lnTo>
                  <a:pt x="18184" y="2505049"/>
                </a:lnTo>
                <a:close/>
              </a:path>
              <a:path w="2331720" h="2743200">
                <a:moveTo>
                  <a:pt x="56927" y="2501899"/>
                </a:moveTo>
                <a:lnTo>
                  <a:pt x="20789" y="2501899"/>
                </a:lnTo>
                <a:lnTo>
                  <a:pt x="20026" y="2514599"/>
                </a:lnTo>
                <a:lnTo>
                  <a:pt x="21730" y="2514599"/>
                </a:lnTo>
                <a:lnTo>
                  <a:pt x="23260" y="2527299"/>
                </a:lnTo>
                <a:lnTo>
                  <a:pt x="58107" y="2527299"/>
                </a:lnTo>
                <a:lnTo>
                  <a:pt x="58700" y="2514599"/>
                </a:lnTo>
                <a:lnTo>
                  <a:pt x="56927" y="2501899"/>
                </a:lnTo>
                <a:close/>
              </a:path>
              <a:path w="2331720" h="2743200">
                <a:moveTo>
                  <a:pt x="24824" y="2463799"/>
                </a:moveTo>
                <a:lnTo>
                  <a:pt x="19338" y="2463799"/>
                </a:lnTo>
                <a:lnTo>
                  <a:pt x="18244" y="2476499"/>
                </a:lnTo>
                <a:lnTo>
                  <a:pt x="17786" y="2476499"/>
                </a:lnTo>
                <a:lnTo>
                  <a:pt x="18488" y="2489199"/>
                </a:lnTo>
                <a:lnTo>
                  <a:pt x="16213" y="2501899"/>
                </a:lnTo>
                <a:lnTo>
                  <a:pt x="13771" y="2514599"/>
                </a:lnTo>
                <a:lnTo>
                  <a:pt x="16977" y="2514599"/>
                </a:lnTo>
                <a:lnTo>
                  <a:pt x="17671" y="2509105"/>
                </a:lnTo>
                <a:lnTo>
                  <a:pt x="17887" y="2501899"/>
                </a:lnTo>
                <a:lnTo>
                  <a:pt x="18582" y="2501899"/>
                </a:lnTo>
                <a:lnTo>
                  <a:pt x="22349" y="2489199"/>
                </a:lnTo>
                <a:lnTo>
                  <a:pt x="23731" y="2476499"/>
                </a:lnTo>
                <a:lnTo>
                  <a:pt x="24824" y="2463799"/>
                </a:lnTo>
                <a:close/>
              </a:path>
              <a:path w="2331720" h="2743200">
                <a:moveTo>
                  <a:pt x="17887" y="2501899"/>
                </a:moveTo>
                <a:lnTo>
                  <a:pt x="17671" y="2509105"/>
                </a:lnTo>
                <a:lnTo>
                  <a:pt x="18184" y="2505049"/>
                </a:lnTo>
                <a:lnTo>
                  <a:pt x="17887" y="2501899"/>
                </a:lnTo>
                <a:close/>
              </a:path>
              <a:path w="2331720" h="2743200">
                <a:moveTo>
                  <a:pt x="18582" y="2501899"/>
                </a:moveTo>
                <a:lnTo>
                  <a:pt x="17887" y="2501899"/>
                </a:lnTo>
                <a:lnTo>
                  <a:pt x="18184" y="2505049"/>
                </a:lnTo>
                <a:lnTo>
                  <a:pt x="18582" y="2501899"/>
                </a:lnTo>
                <a:close/>
              </a:path>
              <a:path w="2331720" h="2743200">
                <a:moveTo>
                  <a:pt x="48076" y="2438399"/>
                </a:moveTo>
                <a:lnTo>
                  <a:pt x="31970" y="2438399"/>
                </a:lnTo>
                <a:lnTo>
                  <a:pt x="31389" y="2451099"/>
                </a:lnTo>
                <a:lnTo>
                  <a:pt x="30255" y="2451099"/>
                </a:lnTo>
                <a:lnTo>
                  <a:pt x="28254" y="2463799"/>
                </a:lnTo>
                <a:lnTo>
                  <a:pt x="25477" y="2476499"/>
                </a:lnTo>
                <a:lnTo>
                  <a:pt x="22852" y="2489199"/>
                </a:lnTo>
                <a:lnTo>
                  <a:pt x="23729" y="2489199"/>
                </a:lnTo>
                <a:lnTo>
                  <a:pt x="23265" y="2501899"/>
                </a:lnTo>
                <a:lnTo>
                  <a:pt x="59507" y="2501899"/>
                </a:lnTo>
                <a:lnTo>
                  <a:pt x="58484" y="2476499"/>
                </a:lnTo>
                <a:lnTo>
                  <a:pt x="41585" y="2476499"/>
                </a:lnTo>
                <a:lnTo>
                  <a:pt x="42021" y="2463799"/>
                </a:lnTo>
                <a:lnTo>
                  <a:pt x="43749" y="2463799"/>
                </a:lnTo>
                <a:lnTo>
                  <a:pt x="45186" y="2451099"/>
                </a:lnTo>
                <a:lnTo>
                  <a:pt x="48076" y="2438399"/>
                </a:lnTo>
                <a:close/>
              </a:path>
              <a:path w="2331720" h="2743200">
                <a:moveTo>
                  <a:pt x="17786" y="2476499"/>
                </a:moveTo>
                <a:lnTo>
                  <a:pt x="16667" y="2476499"/>
                </a:lnTo>
                <a:lnTo>
                  <a:pt x="16431" y="2489199"/>
                </a:lnTo>
                <a:lnTo>
                  <a:pt x="17786" y="2476499"/>
                </a:lnTo>
                <a:close/>
              </a:path>
              <a:path w="2331720" h="2743200">
                <a:moveTo>
                  <a:pt x="64945" y="2425699"/>
                </a:moveTo>
                <a:lnTo>
                  <a:pt x="50829" y="2425699"/>
                </a:lnTo>
                <a:lnTo>
                  <a:pt x="49559" y="2438399"/>
                </a:lnTo>
                <a:lnTo>
                  <a:pt x="47681" y="2451099"/>
                </a:lnTo>
                <a:lnTo>
                  <a:pt x="45271" y="2463799"/>
                </a:lnTo>
                <a:lnTo>
                  <a:pt x="43010" y="2476499"/>
                </a:lnTo>
                <a:lnTo>
                  <a:pt x="58484" y="2476499"/>
                </a:lnTo>
                <a:lnTo>
                  <a:pt x="60074" y="2489199"/>
                </a:lnTo>
                <a:lnTo>
                  <a:pt x="61362" y="2489199"/>
                </a:lnTo>
                <a:lnTo>
                  <a:pt x="62058" y="2476499"/>
                </a:lnTo>
                <a:lnTo>
                  <a:pt x="63590" y="2463799"/>
                </a:lnTo>
                <a:lnTo>
                  <a:pt x="61299" y="2463799"/>
                </a:lnTo>
                <a:lnTo>
                  <a:pt x="62779" y="2451099"/>
                </a:lnTo>
                <a:lnTo>
                  <a:pt x="64811" y="2451099"/>
                </a:lnTo>
                <a:lnTo>
                  <a:pt x="65760" y="2438399"/>
                </a:lnTo>
                <a:lnTo>
                  <a:pt x="64945" y="2425699"/>
                </a:lnTo>
                <a:close/>
              </a:path>
              <a:path w="2331720" h="2743200">
                <a:moveTo>
                  <a:pt x="43749" y="2463799"/>
                </a:moveTo>
                <a:lnTo>
                  <a:pt x="42021" y="2463799"/>
                </a:lnTo>
                <a:lnTo>
                  <a:pt x="41951" y="2476499"/>
                </a:lnTo>
                <a:lnTo>
                  <a:pt x="42312" y="2476499"/>
                </a:lnTo>
                <a:lnTo>
                  <a:pt x="43749" y="2463799"/>
                </a:lnTo>
                <a:close/>
              </a:path>
              <a:path w="2331720" h="2743200">
                <a:moveTo>
                  <a:pt x="26888" y="2438399"/>
                </a:moveTo>
                <a:lnTo>
                  <a:pt x="21415" y="2438399"/>
                </a:lnTo>
                <a:lnTo>
                  <a:pt x="21290" y="2451099"/>
                </a:lnTo>
                <a:lnTo>
                  <a:pt x="21591" y="2451099"/>
                </a:lnTo>
                <a:lnTo>
                  <a:pt x="20717" y="2463799"/>
                </a:lnTo>
                <a:lnTo>
                  <a:pt x="22986" y="2463799"/>
                </a:lnTo>
                <a:lnTo>
                  <a:pt x="25230" y="2451099"/>
                </a:lnTo>
                <a:lnTo>
                  <a:pt x="26888" y="2438399"/>
                </a:lnTo>
                <a:close/>
              </a:path>
              <a:path w="2331720" h="2743200">
                <a:moveTo>
                  <a:pt x="25167" y="2412999"/>
                </a:moveTo>
                <a:lnTo>
                  <a:pt x="22782" y="2412999"/>
                </a:lnTo>
                <a:lnTo>
                  <a:pt x="20650" y="2425699"/>
                </a:lnTo>
                <a:lnTo>
                  <a:pt x="19088" y="2438399"/>
                </a:lnTo>
                <a:lnTo>
                  <a:pt x="19852" y="2451099"/>
                </a:lnTo>
                <a:lnTo>
                  <a:pt x="20700" y="2438399"/>
                </a:lnTo>
                <a:lnTo>
                  <a:pt x="28838" y="2438399"/>
                </a:lnTo>
                <a:lnTo>
                  <a:pt x="30513" y="2431580"/>
                </a:lnTo>
                <a:lnTo>
                  <a:pt x="30393" y="2425699"/>
                </a:lnTo>
                <a:lnTo>
                  <a:pt x="26688" y="2425699"/>
                </a:lnTo>
                <a:lnTo>
                  <a:pt x="25167" y="2412999"/>
                </a:lnTo>
                <a:close/>
              </a:path>
              <a:path w="2331720" h="2743200">
                <a:moveTo>
                  <a:pt x="49354" y="2425699"/>
                </a:moveTo>
                <a:lnTo>
                  <a:pt x="31957" y="2425699"/>
                </a:lnTo>
                <a:lnTo>
                  <a:pt x="30513" y="2431580"/>
                </a:lnTo>
                <a:lnTo>
                  <a:pt x="30651" y="2438399"/>
                </a:lnTo>
                <a:lnTo>
                  <a:pt x="49057" y="2438399"/>
                </a:lnTo>
                <a:lnTo>
                  <a:pt x="49354" y="2425699"/>
                </a:lnTo>
                <a:close/>
              </a:path>
              <a:path w="2331720" h="2743200">
                <a:moveTo>
                  <a:pt x="30546" y="2387599"/>
                </a:moveTo>
                <a:lnTo>
                  <a:pt x="27964" y="2400299"/>
                </a:lnTo>
                <a:lnTo>
                  <a:pt x="26688" y="2425699"/>
                </a:lnTo>
                <a:lnTo>
                  <a:pt x="65877" y="2425699"/>
                </a:lnTo>
                <a:lnTo>
                  <a:pt x="65778" y="2438399"/>
                </a:lnTo>
                <a:lnTo>
                  <a:pt x="67140" y="2425699"/>
                </a:lnTo>
                <a:lnTo>
                  <a:pt x="67210" y="2412999"/>
                </a:lnTo>
                <a:lnTo>
                  <a:pt x="28616" y="2412999"/>
                </a:lnTo>
                <a:lnTo>
                  <a:pt x="30766" y="2405573"/>
                </a:lnTo>
                <a:lnTo>
                  <a:pt x="31234" y="2400299"/>
                </a:lnTo>
                <a:lnTo>
                  <a:pt x="32152" y="2400299"/>
                </a:lnTo>
                <a:lnTo>
                  <a:pt x="32196" y="2399603"/>
                </a:lnTo>
                <a:lnTo>
                  <a:pt x="30546" y="2387599"/>
                </a:lnTo>
                <a:close/>
              </a:path>
              <a:path w="2331720" h="2743200">
                <a:moveTo>
                  <a:pt x="31957" y="2425699"/>
                </a:moveTo>
                <a:lnTo>
                  <a:pt x="30393" y="2425699"/>
                </a:lnTo>
                <a:lnTo>
                  <a:pt x="30513" y="2431580"/>
                </a:lnTo>
                <a:lnTo>
                  <a:pt x="31957" y="2425699"/>
                </a:lnTo>
                <a:close/>
              </a:path>
              <a:path w="2331720" h="2743200">
                <a:moveTo>
                  <a:pt x="21185" y="2374899"/>
                </a:moveTo>
                <a:lnTo>
                  <a:pt x="20004" y="2387599"/>
                </a:lnTo>
                <a:lnTo>
                  <a:pt x="18680" y="2400299"/>
                </a:lnTo>
                <a:lnTo>
                  <a:pt x="15618" y="2425699"/>
                </a:lnTo>
                <a:lnTo>
                  <a:pt x="16625" y="2425699"/>
                </a:lnTo>
                <a:lnTo>
                  <a:pt x="17308" y="2412999"/>
                </a:lnTo>
                <a:lnTo>
                  <a:pt x="18926" y="2412999"/>
                </a:lnTo>
                <a:lnTo>
                  <a:pt x="19905" y="2399603"/>
                </a:lnTo>
                <a:lnTo>
                  <a:pt x="20632" y="2387599"/>
                </a:lnTo>
                <a:lnTo>
                  <a:pt x="20482" y="2387599"/>
                </a:lnTo>
                <a:lnTo>
                  <a:pt x="21185" y="2374899"/>
                </a:lnTo>
                <a:close/>
              </a:path>
              <a:path w="2331720" h="2743200">
                <a:moveTo>
                  <a:pt x="29893" y="2387599"/>
                </a:moveTo>
                <a:lnTo>
                  <a:pt x="27967" y="2387599"/>
                </a:lnTo>
                <a:lnTo>
                  <a:pt x="26544" y="2400299"/>
                </a:lnTo>
                <a:lnTo>
                  <a:pt x="21850" y="2412999"/>
                </a:lnTo>
                <a:lnTo>
                  <a:pt x="25831" y="2412999"/>
                </a:lnTo>
                <a:lnTo>
                  <a:pt x="27229" y="2400299"/>
                </a:lnTo>
                <a:lnTo>
                  <a:pt x="29893" y="2387599"/>
                </a:lnTo>
                <a:close/>
              </a:path>
              <a:path w="2331720" h="2743200">
                <a:moveTo>
                  <a:pt x="71736" y="2374899"/>
                </a:moveTo>
                <a:lnTo>
                  <a:pt x="37007" y="2374899"/>
                </a:lnTo>
                <a:lnTo>
                  <a:pt x="36784" y="2387599"/>
                </a:lnTo>
                <a:lnTo>
                  <a:pt x="32952" y="2387599"/>
                </a:lnTo>
                <a:lnTo>
                  <a:pt x="32196" y="2399603"/>
                </a:lnTo>
                <a:lnTo>
                  <a:pt x="32292" y="2400299"/>
                </a:lnTo>
                <a:lnTo>
                  <a:pt x="30766" y="2405573"/>
                </a:lnTo>
                <a:lnTo>
                  <a:pt x="30106" y="2412999"/>
                </a:lnTo>
                <a:lnTo>
                  <a:pt x="32450" y="2412999"/>
                </a:lnTo>
                <a:lnTo>
                  <a:pt x="32777" y="2411459"/>
                </a:lnTo>
                <a:lnTo>
                  <a:pt x="33581" y="2400299"/>
                </a:lnTo>
                <a:lnTo>
                  <a:pt x="68416" y="2400299"/>
                </a:lnTo>
                <a:lnTo>
                  <a:pt x="71099" y="2387599"/>
                </a:lnTo>
                <a:lnTo>
                  <a:pt x="71736" y="2374899"/>
                </a:lnTo>
                <a:close/>
              </a:path>
              <a:path w="2331720" h="2743200">
                <a:moveTo>
                  <a:pt x="33825" y="2406530"/>
                </a:moveTo>
                <a:lnTo>
                  <a:pt x="32777" y="2411459"/>
                </a:lnTo>
                <a:lnTo>
                  <a:pt x="32666" y="2412999"/>
                </a:lnTo>
                <a:lnTo>
                  <a:pt x="34079" y="2412999"/>
                </a:lnTo>
                <a:lnTo>
                  <a:pt x="33825" y="2406530"/>
                </a:lnTo>
                <a:close/>
              </a:path>
              <a:path w="2331720" h="2743200">
                <a:moveTo>
                  <a:pt x="68416" y="2400299"/>
                </a:moveTo>
                <a:lnTo>
                  <a:pt x="35149" y="2400299"/>
                </a:lnTo>
                <a:lnTo>
                  <a:pt x="35086" y="2406530"/>
                </a:lnTo>
                <a:lnTo>
                  <a:pt x="35239" y="2412999"/>
                </a:lnTo>
                <a:lnTo>
                  <a:pt x="67210" y="2412999"/>
                </a:lnTo>
                <a:lnTo>
                  <a:pt x="68416" y="2400299"/>
                </a:lnTo>
                <a:close/>
              </a:path>
              <a:path w="2331720" h="2743200">
                <a:moveTo>
                  <a:pt x="33581" y="2400299"/>
                </a:moveTo>
                <a:lnTo>
                  <a:pt x="32777" y="2411459"/>
                </a:lnTo>
                <a:lnTo>
                  <a:pt x="33825" y="2406530"/>
                </a:lnTo>
                <a:lnTo>
                  <a:pt x="33581" y="2400299"/>
                </a:lnTo>
                <a:close/>
              </a:path>
              <a:path w="2331720" h="2743200">
                <a:moveTo>
                  <a:pt x="34938" y="2400299"/>
                </a:moveTo>
                <a:lnTo>
                  <a:pt x="33581" y="2400299"/>
                </a:lnTo>
                <a:lnTo>
                  <a:pt x="33825" y="2406530"/>
                </a:lnTo>
                <a:lnTo>
                  <a:pt x="34960" y="2401192"/>
                </a:lnTo>
                <a:lnTo>
                  <a:pt x="34938" y="2400299"/>
                </a:lnTo>
                <a:close/>
              </a:path>
              <a:path w="2331720" h="2743200">
                <a:moveTo>
                  <a:pt x="32196" y="2399603"/>
                </a:moveTo>
                <a:lnTo>
                  <a:pt x="32152" y="2400299"/>
                </a:lnTo>
                <a:lnTo>
                  <a:pt x="31234" y="2400299"/>
                </a:lnTo>
                <a:lnTo>
                  <a:pt x="30766" y="2405573"/>
                </a:lnTo>
                <a:lnTo>
                  <a:pt x="32292" y="2400299"/>
                </a:lnTo>
                <a:lnTo>
                  <a:pt x="32196" y="2399603"/>
                </a:lnTo>
                <a:close/>
              </a:path>
              <a:path w="2331720" h="2743200">
                <a:moveTo>
                  <a:pt x="35149" y="2400299"/>
                </a:moveTo>
                <a:lnTo>
                  <a:pt x="34938" y="2400299"/>
                </a:lnTo>
                <a:lnTo>
                  <a:pt x="34960" y="2401192"/>
                </a:lnTo>
                <a:lnTo>
                  <a:pt x="35149" y="2400299"/>
                </a:lnTo>
                <a:close/>
              </a:path>
              <a:path w="2331720" h="2743200">
                <a:moveTo>
                  <a:pt x="22983" y="2387599"/>
                </a:moveTo>
                <a:lnTo>
                  <a:pt x="20632" y="2387599"/>
                </a:lnTo>
                <a:lnTo>
                  <a:pt x="21446" y="2400299"/>
                </a:lnTo>
                <a:lnTo>
                  <a:pt x="22983" y="2387599"/>
                </a:lnTo>
                <a:close/>
              </a:path>
              <a:path w="2331720" h="2743200">
                <a:moveTo>
                  <a:pt x="79029" y="2315133"/>
                </a:moveTo>
                <a:lnTo>
                  <a:pt x="78453" y="2316266"/>
                </a:lnTo>
                <a:lnTo>
                  <a:pt x="77374" y="2324099"/>
                </a:lnTo>
                <a:lnTo>
                  <a:pt x="28503" y="2324099"/>
                </a:lnTo>
                <a:lnTo>
                  <a:pt x="27846" y="2336799"/>
                </a:lnTo>
                <a:lnTo>
                  <a:pt x="30132" y="2336799"/>
                </a:lnTo>
                <a:lnTo>
                  <a:pt x="28942" y="2349499"/>
                </a:lnTo>
                <a:lnTo>
                  <a:pt x="27888" y="2362199"/>
                </a:lnTo>
                <a:lnTo>
                  <a:pt x="26210" y="2362199"/>
                </a:lnTo>
                <a:lnTo>
                  <a:pt x="24220" y="2387599"/>
                </a:lnTo>
                <a:lnTo>
                  <a:pt x="22175" y="2400299"/>
                </a:lnTo>
                <a:lnTo>
                  <a:pt x="24340" y="2400299"/>
                </a:lnTo>
                <a:lnTo>
                  <a:pt x="25676" y="2387599"/>
                </a:lnTo>
                <a:lnTo>
                  <a:pt x="33990" y="2387599"/>
                </a:lnTo>
                <a:lnTo>
                  <a:pt x="35002" y="2374899"/>
                </a:lnTo>
                <a:lnTo>
                  <a:pt x="71736" y="2374899"/>
                </a:lnTo>
                <a:lnTo>
                  <a:pt x="72996" y="2362199"/>
                </a:lnTo>
                <a:lnTo>
                  <a:pt x="74709" y="2349499"/>
                </a:lnTo>
                <a:lnTo>
                  <a:pt x="76703" y="2336799"/>
                </a:lnTo>
                <a:lnTo>
                  <a:pt x="78804" y="2324099"/>
                </a:lnTo>
                <a:lnTo>
                  <a:pt x="79029" y="2315133"/>
                </a:lnTo>
                <a:close/>
              </a:path>
              <a:path w="2331720" h="2743200">
                <a:moveTo>
                  <a:pt x="23916" y="2374899"/>
                </a:moveTo>
                <a:lnTo>
                  <a:pt x="21846" y="2387599"/>
                </a:lnTo>
                <a:lnTo>
                  <a:pt x="22301" y="2387599"/>
                </a:lnTo>
                <a:lnTo>
                  <a:pt x="23916" y="2374899"/>
                </a:lnTo>
                <a:close/>
              </a:path>
              <a:path w="2331720" h="2743200">
                <a:moveTo>
                  <a:pt x="24341" y="2362199"/>
                </a:moveTo>
                <a:lnTo>
                  <a:pt x="21409" y="2362199"/>
                </a:lnTo>
                <a:lnTo>
                  <a:pt x="22367" y="2374899"/>
                </a:lnTo>
                <a:lnTo>
                  <a:pt x="24341" y="2362199"/>
                </a:lnTo>
                <a:close/>
              </a:path>
              <a:path w="2331720" h="2743200">
                <a:moveTo>
                  <a:pt x="23240" y="2349499"/>
                </a:moveTo>
                <a:lnTo>
                  <a:pt x="19980" y="2349499"/>
                </a:lnTo>
                <a:lnTo>
                  <a:pt x="18399" y="2362199"/>
                </a:lnTo>
                <a:lnTo>
                  <a:pt x="22193" y="2362199"/>
                </a:lnTo>
                <a:lnTo>
                  <a:pt x="23240" y="2349499"/>
                </a:lnTo>
                <a:close/>
              </a:path>
              <a:path w="2331720" h="2743200">
                <a:moveTo>
                  <a:pt x="30132" y="2336799"/>
                </a:moveTo>
                <a:lnTo>
                  <a:pt x="24254" y="2336799"/>
                </a:lnTo>
                <a:lnTo>
                  <a:pt x="19930" y="2349499"/>
                </a:lnTo>
                <a:lnTo>
                  <a:pt x="26838" y="2349499"/>
                </a:lnTo>
                <a:lnTo>
                  <a:pt x="30132" y="2336799"/>
                </a:lnTo>
                <a:close/>
              </a:path>
              <a:path w="2331720" h="2743200">
                <a:moveTo>
                  <a:pt x="100077" y="2171699"/>
                </a:moveTo>
                <a:lnTo>
                  <a:pt x="55059" y="2171699"/>
                </a:lnTo>
                <a:lnTo>
                  <a:pt x="53605" y="2184399"/>
                </a:lnTo>
                <a:lnTo>
                  <a:pt x="50519" y="2184399"/>
                </a:lnTo>
                <a:lnTo>
                  <a:pt x="50210" y="2186054"/>
                </a:lnTo>
                <a:lnTo>
                  <a:pt x="51363" y="2197099"/>
                </a:lnTo>
                <a:lnTo>
                  <a:pt x="43768" y="2197099"/>
                </a:lnTo>
                <a:lnTo>
                  <a:pt x="45225" y="2209799"/>
                </a:lnTo>
                <a:lnTo>
                  <a:pt x="42563" y="2222499"/>
                </a:lnTo>
                <a:lnTo>
                  <a:pt x="46515" y="2222499"/>
                </a:lnTo>
                <a:lnTo>
                  <a:pt x="45150" y="2235199"/>
                </a:lnTo>
                <a:lnTo>
                  <a:pt x="43367" y="2247899"/>
                </a:lnTo>
                <a:lnTo>
                  <a:pt x="40852" y="2260599"/>
                </a:lnTo>
                <a:lnTo>
                  <a:pt x="37363" y="2273299"/>
                </a:lnTo>
                <a:lnTo>
                  <a:pt x="36979" y="2273299"/>
                </a:lnTo>
                <a:lnTo>
                  <a:pt x="36470" y="2285999"/>
                </a:lnTo>
                <a:lnTo>
                  <a:pt x="34842" y="2298699"/>
                </a:lnTo>
                <a:lnTo>
                  <a:pt x="33454" y="2311399"/>
                </a:lnTo>
                <a:lnTo>
                  <a:pt x="31482" y="2324099"/>
                </a:lnTo>
                <a:lnTo>
                  <a:pt x="74467" y="2324099"/>
                </a:lnTo>
                <a:lnTo>
                  <a:pt x="78453" y="2316266"/>
                </a:lnTo>
                <a:lnTo>
                  <a:pt x="79123" y="2311399"/>
                </a:lnTo>
                <a:lnTo>
                  <a:pt x="79325" y="2311399"/>
                </a:lnTo>
                <a:lnTo>
                  <a:pt x="81795" y="2298699"/>
                </a:lnTo>
                <a:lnTo>
                  <a:pt x="83322" y="2285999"/>
                </a:lnTo>
                <a:lnTo>
                  <a:pt x="84183" y="2260599"/>
                </a:lnTo>
                <a:lnTo>
                  <a:pt x="86995" y="2260599"/>
                </a:lnTo>
                <a:lnTo>
                  <a:pt x="89900" y="2235199"/>
                </a:lnTo>
                <a:lnTo>
                  <a:pt x="92129" y="2222499"/>
                </a:lnTo>
                <a:lnTo>
                  <a:pt x="92915" y="2209799"/>
                </a:lnTo>
                <a:lnTo>
                  <a:pt x="95410" y="2197099"/>
                </a:lnTo>
                <a:lnTo>
                  <a:pt x="97796" y="2184399"/>
                </a:lnTo>
                <a:lnTo>
                  <a:pt x="100077" y="2171699"/>
                </a:lnTo>
                <a:close/>
              </a:path>
              <a:path w="2331720" h="2743200">
                <a:moveTo>
                  <a:pt x="79123" y="2311399"/>
                </a:moveTo>
                <a:lnTo>
                  <a:pt x="78453" y="2316266"/>
                </a:lnTo>
                <a:lnTo>
                  <a:pt x="79029" y="2315133"/>
                </a:lnTo>
                <a:lnTo>
                  <a:pt x="79123" y="2311399"/>
                </a:lnTo>
                <a:close/>
              </a:path>
              <a:path w="2331720" h="2743200">
                <a:moveTo>
                  <a:pt x="80929" y="2311399"/>
                </a:moveTo>
                <a:lnTo>
                  <a:pt x="79123" y="2311399"/>
                </a:lnTo>
                <a:lnTo>
                  <a:pt x="79029" y="2315133"/>
                </a:lnTo>
                <a:lnTo>
                  <a:pt x="80929" y="2311399"/>
                </a:lnTo>
                <a:close/>
              </a:path>
              <a:path w="2331720" h="2743200">
                <a:moveTo>
                  <a:pt x="36102" y="2273299"/>
                </a:moveTo>
                <a:lnTo>
                  <a:pt x="30179" y="2273299"/>
                </a:lnTo>
                <a:lnTo>
                  <a:pt x="28716" y="2285999"/>
                </a:lnTo>
                <a:lnTo>
                  <a:pt x="26595" y="2298699"/>
                </a:lnTo>
                <a:lnTo>
                  <a:pt x="31020" y="2298699"/>
                </a:lnTo>
                <a:lnTo>
                  <a:pt x="34504" y="2285999"/>
                </a:lnTo>
                <a:lnTo>
                  <a:pt x="36102" y="2273299"/>
                </a:lnTo>
                <a:close/>
              </a:path>
              <a:path w="2331720" h="2743200">
                <a:moveTo>
                  <a:pt x="35229" y="2235199"/>
                </a:moveTo>
                <a:lnTo>
                  <a:pt x="33244" y="2247899"/>
                </a:lnTo>
                <a:lnTo>
                  <a:pt x="32778" y="2260599"/>
                </a:lnTo>
                <a:lnTo>
                  <a:pt x="30006" y="2273299"/>
                </a:lnTo>
                <a:lnTo>
                  <a:pt x="35866" y="2273299"/>
                </a:lnTo>
                <a:lnTo>
                  <a:pt x="33776" y="2260599"/>
                </a:lnTo>
                <a:lnTo>
                  <a:pt x="34154" y="2260599"/>
                </a:lnTo>
                <a:lnTo>
                  <a:pt x="34498" y="2247899"/>
                </a:lnTo>
                <a:lnTo>
                  <a:pt x="38219" y="2247899"/>
                </a:lnTo>
                <a:lnTo>
                  <a:pt x="35229" y="2235199"/>
                </a:lnTo>
                <a:close/>
              </a:path>
              <a:path w="2331720" h="2743200">
                <a:moveTo>
                  <a:pt x="38111" y="2260599"/>
                </a:moveTo>
                <a:lnTo>
                  <a:pt x="36977" y="2260599"/>
                </a:lnTo>
                <a:lnTo>
                  <a:pt x="35866" y="2273299"/>
                </a:lnTo>
                <a:lnTo>
                  <a:pt x="37363" y="2273299"/>
                </a:lnTo>
                <a:lnTo>
                  <a:pt x="38111" y="2260599"/>
                </a:lnTo>
                <a:close/>
              </a:path>
              <a:path w="2331720" h="2743200">
                <a:moveTo>
                  <a:pt x="44781" y="2222499"/>
                </a:moveTo>
                <a:lnTo>
                  <a:pt x="41597" y="2222499"/>
                </a:lnTo>
                <a:lnTo>
                  <a:pt x="40785" y="2235199"/>
                </a:lnTo>
                <a:lnTo>
                  <a:pt x="40233" y="2247899"/>
                </a:lnTo>
                <a:lnTo>
                  <a:pt x="36173" y="2247899"/>
                </a:lnTo>
                <a:lnTo>
                  <a:pt x="35250" y="2260599"/>
                </a:lnTo>
                <a:lnTo>
                  <a:pt x="39346" y="2260599"/>
                </a:lnTo>
                <a:lnTo>
                  <a:pt x="40993" y="2247899"/>
                </a:lnTo>
                <a:lnTo>
                  <a:pt x="41918" y="2235199"/>
                </a:lnTo>
                <a:lnTo>
                  <a:pt x="43591" y="2235199"/>
                </a:lnTo>
                <a:lnTo>
                  <a:pt x="44781" y="2222499"/>
                </a:lnTo>
                <a:close/>
              </a:path>
              <a:path w="2331720" h="2743200">
                <a:moveTo>
                  <a:pt x="43768" y="2197099"/>
                </a:moveTo>
                <a:lnTo>
                  <a:pt x="41364" y="2197099"/>
                </a:lnTo>
                <a:lnTo>
                  <a:pt x="39604" y="2209799"/>
                </a:lnTo>
                <a:lnTo>
                  <a:pt x="42014" y="2222499"/>
                </a:lnTo>
                <a:lnTo>
                  <a:pt x="43768" y="2197099"/>
                </a:lnTo>
                <a:close/>
              </a:path>
              <a:path w="2331720" h="2743200">
                <a:moveTo>
                  <a:pt x="48404" y="2184399"/>
                </a:moveTo>
                <a:lnTo>
                  <a:pt x="47713" y="2184399"/>
                </a:lnTo>
                <a:lnTo>
                  <a:pt x="45421" y="2197099"/>
                </a:lnTo>
                <a:lnTo>
                  <a:pt x="48404" y="2184399"/>
                </a:lnTo>
                <a:close/>
              </a:path>
              <a:path w="2331720" h="2743200">
                <a:moveTo>
                  <a:pt x="50037" y="2184399"/>
                </a:moveTo>
                <a:lnTo>
                  <a:pt x="48404" y="2184399"/>
                </a:lnTo>
                <a:lnTo>
                  <a:pt x="46775" y="2197099"/>
                </a:lnTo>
                <a:lnTo>
                  <a:pt x="48149" y="2197099"/>
                </a:lnTo>
                <a:lnTo>
                  <a:pt x="50210" y="2186054"/>
                </a:lnTo>
                <a:lnTo>
                  <a:pt x="50037" y="2184399"/>
                </a:lnTo>
                <a:close/>
              </a:path>
              <a:path w="2331720" h="2743200">
                <a:moveTo>
                  <a:pt x="50519" y="2184399"/>
                </a:moveTo>
                <a:lnTo>
                  <a:pt x="50037" y="2184399"/>
                </a:lnTo>
                <a:lnTo>
                  <a:pt x="50210" y="2186054"/>
                </a:lnTo>
                <a:lnTo>
                  <a:pt x="50519" y="2184399"/>
                </a:lnTo>
                <a:close/>
              </a:path>
              <a:path w="2331720" h="2743200">
                <a:moveTo>
                  <a:pt x="106347" y="2133600"/>
                </a:moveTo>
                <a:lnTo>
                  <a:pt x="57644" y="2133600"/>
                </a:lnTo>
                <a:lnTo>
                  <a:pt x="55043" y="2146300"/>
                </a:lnTo>
                <a:lnTo>
                  <a:pt x="53036" y="2159000"/>
                </a:lnTo>
                <a:lnTo>
                  <a:pt x="47711" y="2159000"/>
                </a:lnTo>
                <a:lnTo>
                  <a:pt x="46012" y="2171699"/>
                </a:lnTo>
                <a:lnTo>
                  <a:pt x="43387" y="2184399"/>
                </a:lnTo>
                <a:lnTo>
                  <a:pt x="50592" y="2184399"/>
                </a:lnTo>
                <a:lnTo>
                  <a:pt x="51216" y="2171699"/>
                </a:lnTo>
                <a:lnTo>
                  <a:pt x="100077" y="2171699"/>
                </a:lnTo>
                <a:lnTo>
                  <a:pt x="102259" y="2159000"/>
                </a:lnTo>
                <a:lnTo>
                  <a:pt x="104348" y="2146300"/>
                </a:lnTo>
                <a:lnTo>
                  <a:pt x="106347" y="2133600"/>
                </a:lnTo>
                <a:close/>
              </a:path>
              <a:path w="2331720" h="2743200">
                <a:moveTo>
                  <a:pt x="53619" y="2146300"/>
                </a:moveTo>
                <a:lnTo>
                  <a:pt x="51361" y="2159000"/>
                </a:lnTo>
                <a:lnTo>
                  <a:pt x="53036" y="2159000"/>
                </a:lnTo>
                <a:lnTo>
                  <a:pt x="53619" y="2146300"/>
                </a:lnTo>
                <a:close/>
              </a:path>
              <a:path w="2331720" h="2743200">
                <a:moveTo>
                  <a:pt x="64780" y="2070100"/>
                </a:moveTo>
                <a:lnTo>
                  <a:pt x="64463" y="2070100"/>
                </a:lnTo>
                <a:lnTo>
                  <a:pt x="61238" y="2082800"/>
                </a:lnTo>
                <a:lnTo>
                  <a:pt x="58889" y="2095500"/>
                </a:lnTo>
                <a:lnTo>
                  <a:pt x="57107" y="2108200"/>
                </a:lnTo>
                <a:lnTo>
                  <a:pt x="55585" y="2120900"/>
                </a:lnTo>
                <a:lnTo>
                  <a:pt x="54017" y="2133600"/>
                </a:lnTo>
                <a:lnTo>
                  <a:pt x="52095" y="2146300"/>
                </a:lnTo>
                <a:lnTo>
                  <a:pt x="54056" y="2146300"/>
                </a:lnTo>
                <a:lnTo>
                  <a:pt x="55817" y="2133600"/>
                </a:lnTo>
                <a:lnTo>
                  <a:pt x="106347" y="2133600"/>
                </a:lnTo>
                <a:lnTo>
                  <a:pt x="108264" y="2120900"/>
                </a:lnTo>
                <a:lnTo>
                  <a:pt x="59325" y="2120900"/>
                </a:lnTo>
                <a:lnTo>
                  <a:pt x="59385" y="2108200"/>
                </a:lnTo>
                <a:lnTo>
                  <a:pt x="60553" y="2095500"/>
                </a:lnTo>
                <a:lnTo>
                  <a:pt x="62674" y="2095500"/>
                </a:lnTo>
                <a:lnTo>
                  <a:pt x="64371" y="2082800"/>
                </a:lnTo>
                <a:lnTo>
                  <a:pt x="63314" y="2082800"/>
                </a:lnTo>
                <a:lnTo>
                  <a:pt x="64780" y="2070100"/>
                </a:lnTo>
                <a:close/>
              </a:path>
              <a:path w="2331720" h="2743200">
                <a:moveTo>
                  <a:pt x="117309" y="2070100"/>
                </a:moveTo>
                <a:lnTo>
                  <a:pt x="69163" y="2070100"/>
                </a:lnTo>
                <a:lnTo>
                  <a:pt x="70242" y="2082800"/>
                </a:lnTo>
                <a:lnTo>
                  <a:pt x="65780" y="2095500"/>
                </a:lnTo>
                <a:lnTo>
                  <a:pt x="61895" y="2108200"/>
                </a:lnTo>
                <a:lnTo>
                  <a:pt x="59325" y="2120900"/>
                </a:lnTo>
                <a:lnTo>
                  <a:pt x="108264" y="2120900"/>
                </a:lnTo>
                <a:lnTo>
                  <a:pt x="111867" y="2095500"/>
                </a:lnTo>
                <a:lnTo>
                  <a:pt x="115199" y="2082800"/>
                </a:lnTo>
                <a:lnTo>
                  <a:pt x="116284" y="2082800"/>
                </a:lnTo>
                <a:lnTo>
                  <a:pt x="117309" y="2070100"/>
                </a:lnTo>
                <a:close/>
              </a:path>
              <a:path w="2331720" h="2743200">
                <a:moveTo>
                  <a:pt x="62635" y="2095500"/>
                </a:moveTo>
                <a:lnTo>
                  <a:pt x="60553" y="2095500"/>
                </a:lnTo>
                <a:lnTo>
                  <a:pt x="61044" y="2108200"/>
                </a:lnTo>
                <a:lnTo>
                  <a:pt x="62635" y="2095500"/>
                </a:lnTo>
                <a:close/>
              </a:path>
              <a:path w="2331720" h="2743200">
                <a:moveTo>
                  <a:pt x="65039" y="2078359"/>
                </a:moveTo>
                <a:lnTo>
                  <a:pt x="64371" y="2082800"/>
                </a:lnTo>
                <a:lnTo>
                  <a:pt x="64761" y="2082800"/>
                </a:lnTo>
                <a:lnTo>
                  <a:pt x="65039" y="2078359"/>
                </a:lnTo>
                <a:close/>
              </a:path>
              <a:path w="2331720" h="2743200">
                <a:moveTo>
                  <a:pt x="66282" y="2070100"/>
                </a:moveTo>
                <a:lnTo>
                  <a:pt x="65557" y="2070100"/>
                </a:lnTo>
                <a:lnTo>
                  <a:pt x="65039" y="2078359"/>
                </a:lnTo>
                <a:lnTo>
                  <a:pt x="66282" y="2070100"/>
                </a:lnTo>
                <a:close/>
              </a:path>
              <a:path w="2331720" h="2743200">
                <a:moveTo>
                  <a:pt x="106662" y="2057400"/>
                </a:moveTo>
                <a:lnTo>
                  <a:pt x="66786" y="2057400"/>
                </a:lnTo>
                <a:lnTo>
                  <a:pt x="66365" y="2070100"/>
                </a:lnTo>
                <a:lnTo>
                  <a:pt x="106751" y="2070100"/>
                </a:lnTo>
                <a:lnTo>
                  <a:pt x="106662" y="2057400"/>
                </a:lnTo>
                <a:close/>
              </a:path>
              <a:path w="2331720" h="2743200">
                <a:moveTo>
                  <a:pt x="118257" y="2057400"/>
                </a:moveTo>
                <a:lnTo>
                  <a:pt x="107444" y="2057400"/>
                </a:lnTo>
                <a:lnTo>
                  <a:pt x="106751" y="2070100"/>
                </a:lnTo>
                <a:lnTo>
                  <a:pt x="117200" y="2070100"/>
                </a:lnTo>
                <a:lnTo>
                  <a:pt x="118257" y="2057400"/>
                </a:lnTo>
                <a:close/>
              </a:path>
              <a:path w="2331720" h="2743200">
                <a:moveTo>
                  <a:pt x="70386" y="2044700"/>
                </a:moveTo>
                <a:lnTo>
                  <a:pt x="68179" y="2044700"/>
                </a:lnTo>
                <a:lnTo>
                  <a:pt x="69264" y="2057400"/>
                </a:lnTo>
                <a:lnTo>
                  <a:pt x="69894" y="2057400"/>
                </a:lnTo>
                <a:lnTo>
                  <a:pt x="70386" y="2044700"/>
                </a:lnTo>
                <a:close/>
              </a:path>
              <a:path w="2331720" h="2743200">
                <a:moveTo>
                  <a:pt x="109162" y="2032000"/>
                </a:moveTo>
                <a:lnTo>
                  <a:pt x="75815" y="2032000"/>
                </a:lnTo>
                <a:lnTo>
                  <a:pt x="70113" y="2057400"/>
                </a:lnTo>
                <a:lnTo>
                  <a:pt x="105340" y="2057400"/>
                </a:lnTo>
                <a:lnTo>
                  <a:pt x="107663" y="2044700"/>
                </a:lnTo>
                <a:lnTo>
                  <a:pt x="109162" y="2032000"/>
                </a:lnTo>
                <a:close/>
              </a:path>
              <a:path w="2331720" h="2743200">
                <a:moveTo>
                  <a:pt x="109796" y="2044700"/>
                </a:moveTo>
                <a:lnTo>
                  <a:pt x="106533" y="2057400"/>
                </a:lnTo>
                <a:lnTo>
                  <a:pt x="109727" y="2057400"/>
                </a:lnTo>
                <a:lnTo>
                  <a:pt x="109796" y="2044700"/>
                </a:lnTo>
                <a:close/>
              </a:path>
              <a:path w="2331720" h="2743200">
                <a:moveTo>
                  <a:pt x="115784" y="2044700"/>
                </a:moveTo>
                <a:lnTo>
                  <a:pt x="113425" y="2044700"/>
                </a:lnTo>
                <a:lnTo>
                  <a:pt x="111136" y="2057400"/>
                </a:lnTo>
                <a:lnTo>
                  <a:pt x="115961" y="2057400"/>
                </a:lnTo>
                <a:lnTo>
                  <a:pt x="115784" y="2044700"/>
                </a:lnTo>
                <a:close/>
              </a:path>
              <a:path w="2331720" h="2743200">
                <a:moveTo>
                  <a:pt x="77334" y="2019300"/>
                </a:moveTo>
                <a:lnTo>
                  <a:pt x="71029" y="2019300"/>
                </a:lnTo>
                <a:lnTo>
                  <a:pt x="70138" y="2032000"/>
                </a:lnTo>
                <a:lnTo>
                  <a:pt x="72826" y="2032000"/>
                </a:lnTo>
                <a:lnTo>
                  <a:pt x="76715" y="2022245"/>
                </a:lnTo>
                <a:lnTo>
                  <a:pt x="77334" y="2019300"/>
                </a:lnTo>
                <a:close/>
              </a:path>
              <a:path w="2331720" h="2743200">
                <a:moveTo>
                  <a:pt x="112199" y="2006600"/>
                </a:moveTo>
                <a:lnTo>
                  <a:pt x="81897" y="2006600"/>
                </a:lnTo>
                <a:lnTo>
                  <a:pt x="81652" y="2007375"/>
                </a:lnTo>
                <a:lnTo>
                  <a:pt x="80624" y="2019300"/>
                </a:lnTo>
                <a:lnTo>
                  <a:pt x="77889" y="2019300"/>
                </a:lnTo>
                <a:lnTo>
                  <a:pt x="76715" y="2022245"/>
                </a:lnTo>
                <a:lnTo>
                  <a:pt x="74665" y="2032000"/>
                </a:lnTo>
                <a:lnTo>
                  <a:pt x="111522" y="2032000"/>
                </a:lnTo>
                <a:lnTo>
                  <a:pt x="110883" y="2019300"/>
                </a:lnTo>
                <a:lnTo>
                  <a:pt x="112199" y="2006600"/>
                </a:lnTo>
                <a:close/>
              </a:path>
              <a:path w="2331720" h="2743200">
                <a:moveTo>
                  <a:pt x="119192" y="1993900"/>
                </a:moveTo>
                <a:lnTo>
                  <a:pt x="80349" y="1993900"/>
                </a:lnTo>
                <a:lnTo>
                  <a:pt x="77956" y="2006600"/>
                </a:lnTo>
                <a:lnTo>
                  <a:pt x="75660" y="2019300"/>
                </a:lnTo>
                <a:lnTo>
                  <a:pt x="77334" y="2019300"/>
                </a:lnTo>
                <a:lnTo>
                  <a:pt x="76715" y="2022245"/>
                </a:lnTo>
                <a:lnTo>
                  <a:pt x="77889" y="2019300"/>
                </a:lnTo>
                <a:lnTo>
                  <a:pt x="81652" y="2007375"/>
                </a:lnTo>
                <a:lnTo>
                  <a:pt x="81719" y="2006600"/>
                </a:lnTo>
                <a:lnTo>
                  <a:pt x="118225" y="2006600"/>
                </a:lnTo>
                <a:lnTo>
                  <a:pt x="119192" y="1993900"/>
                </a:lnTo>
                <a:close/>
              </a:path>
              <a:path w="2331720" h="2743200">
                <a:moveTo>
                  <a:pt x="74137" y="2018599"/>
                </a:moveTo>
                <a:lnTo>
                  <a:pt x="74043" y="2019300"/>
                </a:lnTo>
                <a:lnTo>
                  <a:pt x="74206" y="2019300"/>
                </a:lnTo>
                <a:lnTo>
                  <a:pt x="74137" y="2018599"/>
                </a:lnTo>
                <a:close/>
              </a:path>
              <a:path w="2331720" h="2743200">
                <a:moveTo>
                  <a:pt x="126753" y="2006600"/>
                </a:moveTo>
                <a:lnTo>
                  <a:pt x="125754" y="2006600"/>
                </a:lnTo>
                <a:lnTo>
                  <a:pt x="124655" y="2019300"/>
                </a:lnTo>
                <a:lnTo>
                  <a:pt x="126753" y="2006600"/>
                </a:lnTo>
                <a:close/>
              </a:path>
              <a:path w="2331720" h="2743200">
                <a:moveTo>
                  <a:pt x="128604" y="2006600"/>
                </a:moveTo>
                <a:lnTo>
                  <a:pt x="126753" y="2006600"/>
                </a:lnTo>
                <a:lnTo>
                  <a:pt x="126827" y="2019300"/>
                </a:lnTo>
                <a:lnTo>
                  <a:pt x="128604" y="2006600"/>
                </a:lnTo>
                <a:close/>
              </a:path>
              <a:path w="2331720" h="2743200">
                <a:moveTo>
                  <a:pt x="75742" y="2006600"/>
                </a:moveTo>
                <a:lnTo>
                  <a:pt x="72956" y="2006600"/>
                </a:lnTo>
                <a:lnTo>
                  <a:pt x="74137" y="2018599"/>
                </a:lnTo>
                <a:lnTo>
                  <a:pt x="75742" y="2006600"/>
                </a:lnTo>
                <a:close/>
              </a:path>
              <a:path w="2331720" h="2743200">
                <a:moveTo>
                  <a:pt x="81897" y="2006600"/>
                </a:moveTo>
                <a:lnTo>
                  <a:pt x="81719" y="2006600"/>
                </a:lnTo>
                <a:lnTo>
                  <a:pt x="81652" y="2007375"/>
                </a:lnTo>
                <a:lnTo>
                  <a:pt x="81897" y="2006600"/>
                </a:lnTo>
                <a:close/>
              </a:path>
              <a:path w="2331720" h="2743200">
                <a:moveTo>
                  <a:pt x="128352" y="1993900"/>
                </a:moveTo>
                <a:lnTo>
                  <a:pt x="125356" y="2006600"/>
                </a:lnTo>
                <a:lnTo>
                  <a:pt x="130633" y="2006600"/>
                </a:lnTo>
                <a:lnTo>
                  <a:pt x="128352" y="1993900"/>
                </a:lnTo>
                <a:close/>
              </a:path>
              <a:path w="2331720" h="2743200">
                <a:moveTo>
                  <a:pt x="129263" y="1943100"/>
                </a:moveTo>
                <a:lnTo>
                  <a:pt x="94897" y="1943100"/>
                </a:lnTo>
                <a:lnTo>
                  <a:pt x="91869" y="1955800"/>
                </a:lnTo>
                <a:lnTo>
                  <a:pt x="88712" y="1955800"/>
                </a:lnTo>
                <a:lnTo>
                  <a:pt x="86597" y="1981200"/>
                </a:lnTo>
                <a:lnTo>
                  <a:pt x="87463" y="1981200"/>
                </a:lnTo>
                <a:lnTo>
                  <a:pt x="83349" y="1993900"/>
                </a:lnTo>
                <a:lnTo>
                  <a:pt x="120225" y="1993900"/>
                </a:lnTo>
                <a:lnTo>
                  <a:pt x="122355" y="1981200"/>
                </a:lnTo>
                <a:lnTo>
                  <a:pt x="125373" y="1968500"/>
                </a:lnTo>
                <a:lnTo>
                  <a:pt x="131448" y="1968500"/>
                </a:lnTo>
                <a:lnTo>
                  <a:pt x="129886" y="1955800"/>
                </a:lnTo>
                <a:lnTo>
                  <a:pt x="129263" y="1943100"/>
                </a:lnTo>
                <a:close/>
              </a:path>
              <a:path w="2331720" h="2743200">
                <a:moveTo>
                  <a:pt x="141876" y="1879600"/>
                </a:moveTo>
                <a:lnTo>
                  <a:pt x="111175" y="1879600"/>
                </a:lnTo>
                <a:lnTo>
                  <a:pt x="109493" y="1892300"/>
                </a:lnTo>
                <a:lnTo>
                  <a:pt x="105583" y="1905000"/>
                </a:lnTo>
                <a:lnTo>
                  <a:pt x="101264" y="1917700"/>
                </a:lnTo>
                <a:lnTo>
                  <a:pt x="97672" y="1930400"/>
                </a:lnTo>
                <a:lnTo>
                  <a:pt x="94716" y="1943100"/>
                </a:lnTo>
                <a:lnTo>
                  <a:pt x="127272" y="1943100"/>
                </a:lnTo>
                <a:lnTo>
                  <a:pt x="131734" y="1930400"/>
                </a:lnTo>
                <a:lnTo>
                  <a:pt x="134019" y="1930400"/>
                </a:lnTo>
                <a:lnTo>
                  <a:pt x="136380" y="1917700"/>
                </a:lnTo>
                <a:lnTo>
                  <a:pt x="138356" y="1892300"/>
                </a:lnTo>
                <a:lnTo>
                  <a:pt x="141876" y="1879600"/>
                </a:lnTo>
                <a:close/>
              </a:path>
              <a:path w="2331720" h="2743200">
                <a:moveTo>
                  <a:pt x="117287" y="1854200"/>
                </a:moveTo>
                <a:lnTo>
                  <a:pt x="115619" y="1854200"/>
                </a:lnTo>
                <a:lnTo>
                  <a:pt x="114057" y="1866900"/>
                </a:lnTo>
                <a:lnTo>
                  <a:pt x="112292" y="1879600"/>
                </a:lnTo>
                <a:lnTo>
                  <a:pt x="145084" y="1879600"/>
                </a:lnTo>
                <a:lnTo>
                  <a:pt x="148365" y="1866900"/>
                </a:lnTo>
                <a:lnTo>
                  <a:pt x="116062" y="1866900"/>
                </a:lnTo>
                <a:lnTo>
                  <a:pt x="117287" y="1854200"/>
                </a:lnTo>
                <a:close/>
              </a:path>
              <a:path w="2331720" h="2743200">
                <a:moveTo>
                  <a:pt x="155541" y="1841500"/>
                </a:moveTo>
                <a:lnTo>
                  <a:pt x="119524" y="1841500"/>
                </a:lnTo>
                <a:lnTo>
                  <a:pt x="116757" y="1854200"/>
                </a:lnTo>
                <a:lnTo>
                  <a:pt x="117815" y="1854200"/>
                </a:lnTo>
                <a:lnTo>
                  <a:pt x="116062" y="1866900"/>
                </a:lnTo>
                <a:lnTo>
                  <a:pt x="148365" y="1866900"/>
                </a:lnTo>
                <a:lnTo>
                  <a:pt x="151646" y="1854200"/>
                </a:lnTo>
                <a:lnTo>
                  <a:pt x="155541" y="1841500"/>
                </a:lnTo>
                <a:close/>
              </a:path>
              <a:path w="2331720" h="2743200">
                <a:moveTo>
                  <a:pt x="165708" y="1790700"/>
                </a:moveTo>
                <a:lnTo>
                  <a:pt x="131921" y="1790700"/>
                </a:lnTo>
                <a:lnTo>
                  <a:pt x="130169" y="1803400"/>
                </a:lnTo>
                <a:lnTo>
                  <a:pt x="127190" y="1803400"/>
                </a:lnTo>
                <a:lnTo>
                  <a:pt x="125140" y="1816100"/>
                </a:lnTo>
                <a:lnTo>
                  <a:pt x="121676" y="1828800"/>
                </a:lnTo>
                <a:lnTo>
                  <a:pt x="121495" y="1841500"/>
                </a:lnTo>
                <a:lnTo>
                  <a:pt x="122726" y="1828800"/>
                </a:lnTo>
                <a:lnTo>
                  <a:pt x="153691" y="1828800"/>
                </a:lnTo>
                <a:lnTo>
                  <a:pt x="157309" y="1816100"/>
                </a:lnTo>
                <a:lnTo>
                  <a:pt x="161940" y="1803400"/>
                </a:lnTo>
                <a:lnTo>
                  <a:pt x="165708" y="1790700"/>
                </a:lnTo>
                <a:close/>
              </a:path>
              <a:path w="2331720" h="2743200">
                <a:moveTo>
                  <a:pt x="153691" y="1828800"/>
                </a:moveTo>
                <a:lnTo>
                  <a:pt x="124628" y="1828800"/>
                </a:lnTo>
                <a:lnTo>
                  <a:pt x="121606" y="1841500"/>
                </a:lnTo>
                <a:lnTo>
                  <a:pt x="150522" y="1841500"/>
                </a:lnTo>
                <a:lnTo>
                  <a:pt x="153691" y="1828800"/>
                </a:lnTo>
                <a:close/>
              </a:path>
              <a:path w="2331720" h="2743200">
                <a:moveTo>
                  <a:pt x="155482" y="1828800"/>
                </a:moveTo>
                <a:lnTo>
                  <a:pt x="154004" y="1828800"/>
                </a:lnTo>
                <a:lnTo>
                  <a:pt x="151718" y="1841500"/>
                </a:lnTo>
                <a:lnTo>
                  <a:pt x="153715" y="1841500"/>
                </a:lnTo>
                <a:lnTo>
                  <a:pt x="155482" y="1828800"/>
                </a:lnTo>
                <a:close/>
              </a:path>
              <a:path w="2331720" h="2743200">
                <a:moveTo>
                  <a:pt x="168094" y="1778000"/>
                </a:moveTo>
                <a:lnTo>
                  <a:pt x="136994" y="1778000"/>
                </a:lnTo>
                <a:lnTo>
                  <a:pt x="137714" y="1790700"/>
                </a:lnTo>
                <a:lnTo>
                  <a:pt x="167744" y="1790700"/>
                </a:lnTo>
                <a:lnTo>
                  <a:pt x="168094" y="1778000"/>
                </a:lnTo>
                <a:close/>
              </a:path>
              <a:path w="2331720" h="2743200">
                <a:moveTo>
                  <a:pt x="171250" y="1765300"/>
                </a:moveTo>
                <a:lnTo>
                  <a:pt x="140467" y="1765300"/>
                </a:lnTo>
                <a:lnTo>
                  <a:pt x="136235" y="1778000"/>
                </a:lnTo>
                <a:lnTo>
                  <a:pt x="169337" y="1778000"/>
                </a:lnTo>
                <a:lnTo>
                  <a:pt x="171250" y="1765300"/>
                </a:lnTo>
                <a:close/>
              </a:path>
              <a:path w="2331720" h="2743200">
                <a:moveTo>
                  <a:pt x="139382" y="1764273"/>
                </a:moveTo>
                <a:lnTo>
                  <a:pt x="139105" y="1765300"/>
                </a:lnTo>
                <a:lnTo>
                  <a:pt x="139382" y="1764273"/>
                </a:lnTo>
                <a:close/>
              </a:path>
              <a:path w="2331720" h="2743200">
                <a:moveTo>
                  <a:pt x="175884" y="1752600"/>
                </a:moveTo>
                <a:lnTo>
                  <a:pt x="144732" y="1752600"/>
                </a:lnTo>
                <a:lnTo>
                  <a:pt x="141507" y="1765300"/>
                </a:lnTo>
                <a:lnTo>
                  <a:pt x="170660" y="1765300"/>
                </a:lnTo>
                <a:lnTo>
                  <a:pt x="175884" y="1752600"/>
                </a:lnTo>
                <a:close/>
              </a:path>
              <a:path w="2331720" h="2743200">
                <a:moveTo>
                  <a:pt x="142532" y="1752600"/>
                </a:moveTo>
                <a:lnTo>
                  <a:pt x="141116" y="1752600"/>
                </a:lnTo>
                <a:lnTo>
                  <a:pt x="139382" y="1764273"/>
                </a:lnTo>
                <a:lnTo>
                  <a:pt x="142532" y="1752600"/>
                </a:lnTo>
                <a:close/>
              </a:path>
              <a:path w="2331720" h="2743200">
                <a:moveTo>
                  <a:pt x="177265" y="1739900"/>
                </a:moveTo>
                <a:lnTo>
                  <a:pt x="148412" y="1739900"/>
                </a:lnTo>
                <a:lnTo>
                  <a:pt x="147753" y="1752600"/>
                </a:lnTo>
                <a:lnTo>
                  <a:pt x="177946" y="1752600"/>
                </a:lnTo>
                <a:lnTo>
                  <a:pt x="177265" y="1739900"/>
                </a:lnTo>
                <a:close/>
              </a:path>
              <a:path w="2331720" h="2743200">
                <a:moveTo>
                  <a:pt x="173758" y="1663700"/>
                </a:moveTo>
                <a:lnTo>
                  <a:pt x="169485" y="1663700"/>
                </a:lnTo>
                <a:lnTo>
                  <a:pt x="164919" y="1676400"/>
                </a:lnTo>
                <a:lnTo>
                  <a:pt x="159291" y="1689100"/>
                </a:lnTo>
                <a:lnTo>
                  <a:pt x="161377" y="1689100"/>
                </a:lnTo>
                <a:lnTo>
                  <a:pt x="159622" y="1701800"/>
                </a:lnTo>
                <a:lnTo>
                  <a:pt x="159164" y="1701800"/>
                </a:lnTo>
                <a:lnTo>
                  <a:pt x="157283" y="1714500"/>
                </a:lnTo>
                <a:lnTo>
                  <a:pt x="155371" y="1714500"/>
                </a:lnTo>
                <a:lnTo>
                  <a:pt x="152264" y="1727200"/>
                </a:lnTo>
                <a:lnTo>
                  <a:pt x="148220" y="1739900"/>
                </a:lnTo>
                <a:lnTo>
                  <a:pt x="177706" y="1739900"/>
                </a:lnTo>
                <a:lnTo>
                  <a:pt x="180022" y="1727200"/>
                </a:lnTo>
                <a:lnTo>
                  <a:pt x="185675" y="1727200"/>
                </a:lnTo>
                <a:lnTo>
                  <a:pt x="187761" y="1714500"/>
                </a:lnTo>
                <a:lnTo>
                  <a:pt x="190272" y="1701800"/>
                </a:lnTo>
                <a:lnTo>
                  <a:pt x="194003" y="1689100"/>
                </a:lnTo>
                <a:lnTo>
                  <a:pt x="196068" y="1676400"/>
                </a:lnTo>
                <a:lnTo>
                  <a:pt x="168809" y="1676400"/>
                </a:lnTo>
                <a:lnTo>
                  <a:pt x="173758" y="1663700"/>
                </a:lnTo>
                <a:close/>
              </a:path>
              <a:path w="2331720" h="2743200">
                <a:moveTo>
                  <a:pt x="182967" y="1727200"/>
                </a:moveTo>
                <a:lnTo>
                  <a:pt x="180022" y="1727200"/>
                </a:lnTo>
                <a:lnTo>
                  <a:pt x="180837" y="1739900"/>
                </a:lnTo>
                <a:lnTo>
                  <a:pt x="182519" y="1739900"/>
                </a:lnTo>
                <a:lnTo>
                  <a:pt x="182967" y="1727200"/>
                </a:lnTo>
                <a:close/>
              </a:path>
              <a:path w="2331720" h="2743200">
                <a:moveTo>
                  <a:pt x="209890" y="1638300"/>
                </a:moveTo>
                <a:lnTo>
                  <a:pt x="178600" y="1638300"/>
                </a:lnTo>
                <a:lnTo>
                  <a:pt x="177711" y="1651000"/>
                </a:lnTo>
                <a:lnTo>
                  <a:pt x="179099" y="1651000"/>
                </a:lnTo>
                <a:lnTo>
                  <a:pt x="174252" y="1663700"/>
                </a:lnTo>
                <a:lnTo>
                  <a:pt x="171973" y="1676400"/>
                </a:lnTo>
                <a:lnTo>
                  <a:pt x="201873" y="1676400"/>
                </a:lnTo>
                <a:lnTo>
                  <a:pt x="205417" y="1651000"/>
                </a:lnTo>
                <a:lnTo>
                  <a:pt x="209890" y="1638300"/>
                </a:lnTo>
                <a:close/>
              </a:path>
              <a:path w="2331720" h="2743200">
                <a:moveTo>
                  <a:pt x="174064" y="1651000"/>
                </a:moveTo>
                <a:lnTo>
                  <a:pt x="168518" y="1651000"/>
                </a:lnTo>
                <a:lnTo>
                  <a:pt x="169423" y="1663700"/>
                </a:lnTo>
                <a:lnTo>
                  <a:pt x="174233" y="1663700"/>
                </a:lnTo>
                <a:lnTo>
                  <a:pt x="174064" y="1651000"/>
                </a:lnTo>
                <a:close/>
              </a:path>
              <a:path w="2331720" h="2743200">
                <a:moveTo>
                  <a:pt x="177093" y="1625600"/>
                </a:moveTo>
                <a:lnTo>
                  <a:pt x="174478" y="1638382"/>
                </a:lnTo>
                <a:lnTo>
                  <a:pt x="172721" y="1651000"/>
                </a:lnTo>
                <a:lnTo>
                  <a:pt x="173636" y="1651000"/>
                </a:lnTo>
                <a:lnTo>
                  <a:pt x="176752" y="1638300"/>
                </a:lnTo>
                <a:lnTo>
                  <a:pt x="177093" y="1625600"/>
                </a:lnTo>
                <a:close/>
              </a:path>
              <a:path w="2331720" h="2743200">
                <a:moveTo>
                  <a:pt x="176475" y="1646120"/>
                </a:moveTo>
                <a:lnTo>
                  <a:pt x="175149" y="1651000"/>
                </a:lnTo>
                <a:lnTo>
                  <a:pt x="176185" y="1651000"/>
                </a:lnTo>
                <a:lnTo>
                  <a:pt x="176475" y="1646120"/>
                </a:lnTo>
                <a:close/>
              </a:path>
              <a:path w="2331720" h="2743200">
                <a:moveTo>
                  <a:pt x="178583" y="1638300"/>
                </a:moveTo>
                <a:lnTo>
                  <a:pt x="176938" y="1638300"/>
                </a:lnTo>
                <a:lnTo>
                  <a:pt x="176475" y="1646120"/>
                </a:lnTo>
                <a:lnTo>
                  <a:pt x="178577" y="1638382"/>
                </a:lnTo>
                <a:close/>
              </a:path>
              <a:path w="2331720" h="2743200">
                <a:moveTo>
                  <a:pt x="178600" y="1638300"/>
                </a:moveTo>
                <a:close/>
              </a:path>
              <a:path w="2331720" h="2743200">
                <a:moveTo>
                  <a:pt x="186809" y="1612900"/>
                </a:moveTo>
                <a:lnTo>
                  <a:pt x="184471" y="1612900"/>
                </a:lnTo>
                <a:lnTo>
                  <a:pt x="179571" y="1625600"/>
                </a:lnTo>
                <a:lnTo>
                  <a:pt x="178240" y="1625600"/>
                </a:lnTo>
                <a:lnTo>
                  <a:pt x="177933" y="1638300"/>
                </a:lnTo>
                <a:lnTo>
                  <a:pt x="181297" y="1638300"/>
                </a:lnTo>
                <a:lnTo>
                  <a:pt x="180732" y="1625600"/>
                </a:lnTo>
                <a:lnTo>
                  <a:pt x="186809" y="1612900"/>
                </a:lnTo>
                <a:close/>
              </a:path>
              <a:path w="2331720" h="2743200">
                <a:moveTo>
                  <a:pt x="212519" y="1625600"/>
                </a:moveTo>
                <a:lnTo>
                  <a:pt x="186380" y="1625600"/>
                </a:lnTo>
                <a:lnTo>
                  <a:pt x="183167" y="1638300"/>
                </a:lnTo>
                <a:lnTo>
                  <a:pt x="210635" y="1638300"/>
                </a:lnTo>
                <a:lnTo>
                  <a:pt x="212519" y="1625600"/>
                </a:lnTo>
                <a:close/>
              </a:path>
              <a:path w="2331720" h="2743200">
                <a:moveTo>
                  <a:pt x="222769" y="1625600"/>
                </a:moveTo>
                <a:lnTo>
                  <a:pt x="220722" y="1625600"/>
                </a:lnTo>
                <a:lnTo>
                  <a:pt x="219920" y="1638300"/>
                </a:lnTo>
                <a:lnTo>
                  <a:pt x="220879" y="1638300"/>
                </a:lnTo>
                <a:lnTo>
                  <a:pt x="222769" y="1625600"/>
                </a:lnTo>
                <a:close/>
              </a:path>
              <a:path w="2331720" h="2743200">
                <a:moveTo>
                  <a:pt x="228000" y="1625600"/>
                </a:moveTo>
                <a:lnTo>
                  <a:pt x="225388" y="1625600"/>
                </a:lnTo>
                <a:lnTo>
                  <a:pt x="223090" y="1638300"/>
                </a:lnTo>
                <a:lnTo>
                  <a:pt x="225103" y="1638300"/>
                </a:lnTo>
                <a:lnTo>
                  <a:pt x="228000" y="1625600"/>
                </a:lnTo>
                <a:close/>
              </a:path>
              <a:path w="2331720" h="2743200">
                <a:moveTo>
                  <a:pt x="234775" y="1562100"/>
                </a:moveTo>
                <a:lnTo>
                  <a:pt x="209041" y="1562100"/>
                </a:lnTo>
                <a:lnTo>
                  <a:pt x="208036" y="1574800"/>
                </a:lnTo>
                <a:lnTo>
                  <a:pt x="212124" y="1574800"/>
                </a:lnTo>
                <a:lnTo>
                  <a:pt x="209298" y="1587500"/>
                </a:lnTo>
                <a:lnTo>
                  <a:pt x="205736" y="1600200"/>
                </a:lnTo>
                <a:lnTo>
                  <a:pt x="193845" y="1600200"/>
                </a:lnTo>
                <a:lnTo>
                  <a:pt x="190030" y="1612900"/>
                </a:lnTo>
                <a:lnTo>
                  <a:pt x="188215" y="1625600"/>
                </a:lnTo>
                <a:lnTo>
                  <a:pt x="189696" y="1621709"/>
                </a:lnTo>
                <a:lnTo>
                  <a:pt x="191609" y="1612900"/>
                </a:lnTo>
                <a:lnTo>
                  <a:pt x="220412" y="1612900"/>
                </a:lnTo>
                <a:lnTo>
                  <a:pt x="224397" y="1600200"/>
                </a:lnTo>
                <a:lnTo>
                  <a:pt x="227544" y="1587500"/>
                </a:lnTo>
                <a:lnTo>
                  <a:pt x="229321" y="1587500"/>
                </a:lnTo>
                <a:lnTo>
                  <a:pt x="228152" y="1574800"/>
                </a:lnTo>
                <a:lnTo>
                  <a:pt x="234775" y="1562100"/>
                </a:lnTo>
                <a:close/>
              </a:path>
              <a:path w="2331720" h="2743200">
                <a:moveTo>
                  <a:pt x="193297" y="1612900"/>
                </a:moveTo>
                <a:lnTo>
                  <a:pt x="193049" y="1612900"/>
                </a:lnTo>
                <a:lnTo>
                  <a:pt x="189696" y="1621709"/>
                </a:lnTo>
                <a:lnTo>
                  <a:pt x="188851" y="1625600"/>
                </a:lnTo>
                <a:lnTo>
                  <a:pt x="191723" y="1625600"/>
                </a:lnTo>
                <a:lnTo>
                  <a:pt x="193297" y="1612900"/>
                </a:lnTo>
                <a:close/>
              </a:path>
              <a:path w="2331720" h="2743200">
                <a:moveTo>
                  <a:pt x="218466" y="1612900"/>
                </a:moveTo>
                <a:lnTo>
                  <a:pt x="195256" y="1612900"/>
                </a:lnTo>
                <a:lnTo>
                  <a:pt x="192763" y="1625600"/>
                </a:lnTo>
                <a:lnTo>
                  <a:pt x="216701" y="1625600"/>
                </a:lnTo>
                <a:lnTo>
                  <a:pt x="218466" y="1612900"/>
                </a:lnTo>
                <a:close/>
              </a:path>
              <a:path w="2331720" h="2743200">
                <a:moveTo>
                  <a:pt x="220442" y="1612900"/>
                </a:moveTo>
                <a:lnTo>
                  <a:pt x="218846" y="1612900"/>
                </a:lnTo>
                <a:lnTo>
                  <a:pt x="218906" y="1625600"/>
                </a:lnTo>
                <a:lnTo>
                  <a:pt x="220033" y="1625600"/>
                </a:lnTo>
                <a:lnTo>
                  <a:pt x="220220" y="1624325"/>
                </a:lnTo>
                <a:lnTo>
                  <a:pt x="220442" y="1612900"/>
                </a:lnTo>
                <a:close/>
              </a:path>
              <a:path w="2331720" h="2743200">
                <a:moveTo>
                  <a:pt x="221889" y="1612900"/>
                </a:moveTo>
                <a:lnTo>
                  <a:pt x="220220" y="1624325"/>
                </a:lnTo>
                <a:lnTo>
                  <a:pt x="220195" y="1625600"/>
                </a:lnTo>
                <a:lnTo>
                  <a:pt x="221986" y="1617164"/>
                </a:lnTo>
                <a:lnTo>
                  <a:pt x="221889" y="1612900"/>
                </a:lnTo>
                <a:close/>
              </a:path>
              <a:path w="2331720" h="2743200">
                <a:moveTo>
                  <a:pt x="222891" y="1612900"/>
                </a:moveTo>
                <a:lnTo>
                  <a:pt x="221986" y="1617164"/>
                </a:lnTo>
                <a:lnTo>
                  <a:pt x="222177" y="1625600"/>
                </a:lnTo>
                <a:lnTo>
                  <a:pt x="222891" y="1612900"/>
                </a:lnTo>
                <a:close/>
              </a:path>
              <a:path w="2331720" h="2743200">
                <a:moveTo>
                  <a:pt x="193049" y="1612900"/>
                </a:moveTo>
                <a:lnTo>
                  <a:pt x="191609" y="1612900"/>
                </a:lnTo>
                <a:lnTo>
                  <a:pt x="189696" y="1621709"/>
                </a:lnTo>
                <a:lnTo>
                  <a:pt x="193049" y="1612900"/>
                </a:lnTo>
                <a:close/>
              </a:path>
              <a:path w="2331720" h="2743200">
                <a:moveTo>
                  <a:pt x="197429" y="1574800"/>
                </a:moveTo>
                <a:lnTo>
                  <a:pt x="196170" y="1574800"/>
                </a:lnTo>
                <a:lnTo>
                  <a:pt x="192441" y="1587500"/>
                </a:lnTo>
                <a:lnTo>
                  <a:pt x="187528" y="1600200"/>
                </a:lnTo>
                <a:lnTo>
                  <a:pt x="182421" y="1612900"/>
                </a:lnTo>
                <a:lnTo>
                  <a:pt x="186550" y="1612900"/>
                </a:lnTo>
                <a:lnTo>
                  <a:pt x="188695" y="1608639"/>
                </a:lnTo>
                <a:lnTo>
                  <a:pt x="189749" y="1605449"/>
                </a:lnTo>
                <a:lnTo>
                  <a:pt x="190200" y="1600200"/>
                </a:lnTo>
                <a:lnTo>
                  <a:pt x="191317" y="1600200"/>
                </a:lnTo>
                <a:lnTo>
                  <a:pt x="193981" y="1587500"/>
                </a:lnTo>
                <a:lnTo>
                  <a:pt x="197842" y="1587500"/>
                </a:lnTo>
                <a:lnTo>
                  <a:pt x="197429" y="1574800"/>
                </a:lnTo>
                <a:close/>
              </a:path>
              <a:path w="2331720" h="2743200">
                <a:moveTo>
                  <a:pt x="188695" y="1608639"/>
                </a:moveTo>
                <a:lnTo>
                  <a:pt x="186550" y="1612900"/>
                </a:lnTo>
                <a:lnTo>
                  <a:pt x="187288" y="1612900"/>
                </a:lnTo>
                <a:lnTo>
                  <a:pt x="188695" y="1608639"/>
                </a:lnTo>
                <a:close/>
              </a:path>
              <a:path w="2331720" h="2743200">
                <a:moveTo>
                  <a:pt x="189636" y="1606771"/>
                </a:moveTo>
                <a:lnTo>
                  <a:pt x="188695" y="1608639"/>
                </a:lnTo>
                <a:lnTo>
                  <a:pt x="187288" y="1612900"/>
                </a:lnTo>
                <a:lnTo>
                  <a:pt x="189110" y="1612900"/>
                </a:lnTo>
                <a:lnTo>
                  <a:pt x="189636" y="1606771"/>
                </a:lnTo>
                <a:close/>
              </a:path>
              <a:path w="2331720" h="2743200">
                <a:moveTo>
                  <a:pt x="192946" y="1600200"/>
                </a:moveTo>
                <a:lnTo>
                  <a:pt x="191484" y="1600200"/>
                </a:lnTo>
                <a:lnTo>
                  <a:pt x="189749" y="1605449"/>
                </a:lnTo>
                <a:lnTo>
                  <a:pt x="189636" y="1606771"/>
                </a:lnTo>
                <a:lnTo>
                  <a:pt x="192946" y="1600200"/>
                </a:lnTo>
                <a:close/>
              </a:path>
              <a:path w="2331720" h="2743200">
                <a:moveTo>
                  <a:pt x="200342" y="1587500"/>
                </a:moveTo>
                <a:lnTo>
                  <a:pt x="196287" y="1587500"/>
                </a:lnTo>
                <a:lnTo>
                  <a:pt x="192705" y="1600200"/>
                </a:lnTo>
                <a:lnTo>
                  <a:pt x="198873" y="1600200"/>
                </a:lnTo>
                <a:lnTo>
                  <a:pt x="200342" y="1587500"/>
                </a:lnTo>
                <a:close/>
              </a:path>
              <a:path w="2331720" h="2743200">
                <a:moveTo>
                  <a:pt x="209119" y="1587500"/>
                </a:moveTo>
                <a:lnTo>
                  <a:pt x="204288" y="1587500"/>
                </a:lnTo>
                <a:lnTo>
                  <a:pt x="201168" y="1600200"/>
                </a:lnTo>
                <a:lnTo>
                  <a:pt x="202341" y="1600200"/>
                </a:lnTo>
                <a:lnTo>
                  <a:pt x="209119" y="1587500"/>
                </a:lnTo>
                <a:close/>
              </a:path>
              <a:path w="2331720" h="2743200">
                <a:moveTo>
                  <a:pt x="194816" y="1574800"/>
                </a:moveTo>
                <a:lnTo>
                  <a:pt x="192111" y="1574800"/>
                </a:lnTo>
                <a:lnTo>
                  <a:pt x="189536" y="1587500"/>
                </a:lnTo>
                <a:lnTo>
                  <a:pt x="194816" y="1574800"/>
                </a:lnTo>
                <a:close/>
              </a:path>
              <a:path w="2331720" h="2743200">
                <a:moveTo>
                  <a:pt x="210075" y="1574800"/>
                </a:moveTo>
                <a:lnTo>
                  <a:pt x="201018" y="1574800"/>
                </a:lnTo>
                <a:lnTo>
                  <a:pt x="197842" y="1587500"/>
                </a:lnTo>
                <a:lnTo>
                  <a:pt x="203923" y="1587500"/>
                </a:lnTo>
                <a:lnTo>
                  <a:pt x="210075" y="1574800"/>
                </a:lnTo>
                <a:close/>
              </a:path>
              <a:path w="2331720" h="2743200">
                <a:moveTo>
                  <a:pt x="239914" y="1564776"/>
                </a:moveTo>
                <a:lnTo>
                  <a:pt x="237425" y="1574800"/>
                </a:lnTo>
                <a:lnTo>
                  <a:pt x="236397" y="1587500"/>
                </a:lnTo>
                <a:lnTo>
                  <a:pt x="239161" y="1574800"/>
                </a:lnTo>
                <a:lnTo>
                  <a:pt x="239914" y="1564776"/>
                </a:lnTo>
                <a:close/>
              </a:path>
              <a:path w="2331720" h="2743200">
                <a:moveTo>
                  <a:pt x="208108" y="1562100"/>
                </a:moveTo>
                <a:lnTo>
                  <a:pt x="199426" y="1562100"/>
                </a:lnTo>
                <a:lnTo>
                  <a:pt x="193768" y="1574800"/>
                </a:lnTo>
                <a:lnTo>
                  <a:pt x="203710" y="1574800"/>
                </a:lnTo>
                <a:lnTo>
                  <a:pt x="206872" y="1567266"/>
                </a:lnTo>
                <a:lnTo>
                  <a:pt x="208108" y="1562100"/>
                </a:lnTo>
                <a:close/>
              </a:path>
              <a:path w="2331720" h="2743200">
                <a:moveTo>
                  <a:pt x="208242" y="1564003"/>
                </a:moveTo>
                <a:lnTo>
                  <a:pt x="206872" y="1567266"/>
                </a:lnTo>
                <a:lnTo>
                  <a:pt x="205069" y="1574800"/>
                </a:lnTo>
                <a:lnTo>
                  <a:pt x="208036" y="1574800"/>
                </a:lnTo>
                <a:lnTo>
                  <a:pt x="208242" y="1564003"/>
                </a:lnTo>
                <a:close/>
              </a:path>
              <a:path w="2331720" h="2743200">
                <a:moveTo>
                  <a:pt x="239344" y="1562100"/>
                </a:moveTo>
                <a:lnTo>
                  <a:pt x="237332" y="1562100"/>
                </a:lnTo>
                <a:lnTo>
                  <a:pt x="230639" y="1574800"/>
                </a:lnTo>
                <a:lnTo>
                  <a:pt x="235666" y="1574800"/>
                </a:lnTo>
                <a:lnTo>
                  <a:pt x="239344" y="1562100"/>
                </a:lnTo>
                <a:close/>
              </a:path>
              <a:path w="2331720" h="2743200">
                <a:moveTo>
                  <a:pt x="248419" y="1562100"/>
                </a:moveTo>
                <a:lnTo>
                  <a:pt x="241992" y="1562100"/>
                </a:lnTo>
                <a:lnTo>
                  <a:pt x="241740" y="1574800"/>
                </a:lnTo>
                <a:lnTo>
                  <a:pt x="245287" y="1574800"/>
                </a:lnTo>
                <a:lnTo>
                  <a:pt x="248419" y="1562100"/>
                </a:lnTo>
                <a:close/>
              </a:path>
              <a:path w="2331720" h="2743200">
                <a:moveTo>
                  <a:pt x="208278" y="1562100"/>
                </a:moveTo>
                <a:lnTo>
                  <a:pt x="208108" y="1562100"/>
                </a:lnTo>
                <a:lnTo>
                  <a:pt x="206872" y="1567266"/>
                </a:lnTo>
                <a:lnTo>
                  <a:pt x="208242" y="1564003"/>
                </a:lnTo>
                <a:lnTo>
                  <a:pt x="208278" y="1562100"/>
                </a:lnTo>
                <a:close/>
              </a:path>
              <a:path w="2331720" h="2743200">
                <a:moveTo>
                  <a:pt x="240578" y="1562100"/>
                </a:moveTo>
                <a:lnTo>
                  <a:pt x="240115" y="1562100"/>
                </a:lnTo>
                <a:lnTo>
                  <a:pt x="239914" y="1564776"/>
                </a:lnTo>
                <a:lnTo>
                  <a:pt x="240578" y="1562100"/>
                </a:lnTo>
                <a:close/>
              </a:path>
              <a:path w="2331720" h="2743200">
                <a:moveTo>
                  <a:pt x="209041" y="1562100"/>
                </a:moveTo>
                <a:lnTo>
                  <a:pt x="208278" y="1562100"/>
                </a:lnTo>
                <a:lnTo>
                  <a:pt x="208242" y="1564003"/>
                </a:lnTo>
                <a:lnTo>
                  <a:pt x="209041" y="1562100"/>
                </a:lnTo>
                <a:close/>
              </a:path>
              <a:path w="2331720" h="2743200">
                <a:moveTo>
                  <a:pt x="236507" y="1549400"/>
                </a:moveTo>
                <a:lnTo>
                  <a:pt x="205671" y="1549400"/>
                </a:lnTo>
                <a:lnTo>
                  <a:pt x="201303" y="1562100"/>
                </a:lnTo>
                <a:lnTo>
                  <a:pt x="235982" y="1562100"/>
                </a:lnTo>
                <a:lnTo>
                  <a:pt x="236507" y="1549400"/>
                </a:lnTo>
                <a:close/>
              </a:path>
              <a:path w="2331720" h="2743200">
                <a:moveTo>
                  <a:pt x="241746" y="1549400"/>
                </a:moveTo>
                <a:lnTo>
                  <a:pt x="240355" y="1549400"/>
                </a:lnTo>
                <a:lnTo>
                  <a:pt x="236237" y="1562100"/>
                </a:lnTo>
                <a:lnTo>
                  <a:pt x="237710" y="1562100"/>
                </a:lnTo>
                <a:lnTo>
                  <a:pt x="241746" y="1549400"/>
                </a:lnTo>
                <a:close/>
              </a:path>
              <a:path w="2331720" h="2743200">
                <a:moveTo>
                  <a:pt x="253300" y="1549400"/>
                </a:moveTo>
                <a:lnTo>
                  <a:pt x="251383" y="1549400"/>
                </a:lnTo>
                <a:lnTo>
                  <a:pt x="251614" y="1562100"/>
                </a:lnTo>
                <a:lnTo>
                  <a:pt x="253300" y="1549400"/>
                </a:lnTo>
                <a:close/>
              </a:path>
              <a:path w="2331720" h="2743200">
                <a:moveTo>
                  <a:pt x="218373" y="1536700"/>
                </a:moveTo>
                <a:lnTo>
                  <a:pt x="204816" y="1536700"/>
                </a:lnTo>
                <a:lnTo>
                  <a:pt x="198148" y="1549400"/>
                </a:lnTo>
                <a:lnTo>
                  <a:pt x="214690" y="1549400"/>
                </a:lnTo>
                <a:lnTo>
                  <a:pt x="218373" y="1536700"/>
                </a:lnTo>
                <a:close/>
              </a:path>
              <a:path w="2331720" h="2743200">
                <a:moveTo>
                  <a:pt x="247374" y="1536700"/>
                </a:moveTo>
                <a:lnTo>
                  <a:pt x="219279" y="1536700"/>
                </a:lnTo>
                <a:lnTo>
                  <a:pt x="216126" y="1549400"/>
                </a:lnTo>
                <a:lnTo>
                  <a:pt x="244398" y="1549400"/>
                </a:lnTo>
                <a:lnTo>
                  <a:pt x="246737" y="1541619"/>
                </a:lnTo>
                <a:lnTo>
                  <a:pt x="247374" y="1536700"/>
                </a:lnTo>
                <a:close/>
              </a:path>
              <a:path w="2331720" h="2743200">
                <a:moveTo>
                  <a:pt x="247498" y="1539088"/>
                </a:moveTo>
                <a:lnTo>
                  <a:pt x="246737" y="1541619"/>
                </a:lnTo>
                <a:lnTo>
                  <a:pt x="245730" y="1549400"/>
                </a:lnTo>
                <a:lnTo>
                  <a:pt x="248033" y="1549400"/>
                </a:lnTo>
                <a:lnTo>
                  <a:pt x="247498" y="1539088"/>
                </a:lnTo>
                <a:close/>
              </a:path>
              <a:path w="2331720" h="2743200">
                <a:moveTo>
                  <a:pt x="254656" y="1536700"/>
                </a:moveTo>
                <a:lnTo>
                  <a:pt x="250544" y="1536700"/>
                </a:lnTo>
                <a:lnTo>
                  <a:pt x="248033" y="1549400"/>
                </a:lnTo>
                <a:lnTo>
                  <a:pt x="250201" y="1549400"/>
                </a:lnTo>
                <a:lnTo>
                  <a:pt x="254656" y="1536700"/>
                </a:lnTo>
                <a:close/>
              </a:path>
              <a:path w="2331720" h="2743200">
                <a:moveTo>
                  <a:pt x="258132" y="1536700"/>
                </a:moveTo>
                <a:lnTo>
                  <a:pt x="255422" y="1536700"/>
                </a:lnTo>
                <a:lnTo>
                  <a:pt x="251672" y="1549400"/>
                </a:lnTo>
                <a:lnTo>
                  <a:pt x="253974" y="1549400"/>
                </a:lnTo>
                <a:lnTo>
                  <a:pt x="258132" y="1536700"/>
                </a:lnTo>
                <a:close/>
              </a:path>
              <a:path w="2331720" h="2743200">
                <a:moveTo>
                  <a:pt x="247374" y="1536700"/>
                </a:moveTo>
                <a:lnTo>
                  <a:pt x="246737" y="1541619"/>
                </a:lnTo>
                <a:lnTo>
                  <a:pt x="247498" y="1539088"/>
                </a:lnTo>
                <a:lnTo>
                  <a:pt x="247374" y="1536700"/>
                </a:lnTo>
                <a:close/>
              </a:path>
              <a:path w="2331720" h="2743200">
                <a:moveTo>
                  <a:pt x="248216" y="1536700"/>
                </a:moveTo>
                <a:lnTo>
                  <a:pt x="247374" y="1536700"/>
                </a:lnTo>
                <a:lnTo>
                  <a:pt x="247498" y="1539088"/>
                </a:lnTo>
                <a:lnTo>
                  <a:pt x="248216" y="1536700"/>
                </a:lnTo>
                <a:close/>
              </a:path>
              <a:path w="2331720" h="2743200">
                <a:moveTo>
                  <a:pt x="247404" y="1524000"/>
                </a:moveTo>
                <a:lnTo>
                  <a:pt x="211122" y="1524000"/>
                </a:lnTo>
                <a:lnTo>
                  <a:pt x="210527" y="1536700"/>
                </a:lnTo>
                <a:lnTo>
                  <a:pt x="245860" y="1536700"/>
                </a:lnTo>
                <a:lnTo>
                  <a:pt x="247404" y="1524000"/>
                </a:lnTo>
                <a:close/>
              </a:path>
              <a:path w="2331720" h="2743200">
                <a:moveTo>
                  <a:pt x="256361" y="1524000"/>
                </a:moveTo>
                <a:lnTo>
                  <a:pt x="247404" y="1524000"/>
                </a:lnTo>
                <a:lnTo>
                  <a:pt x="248956" y="1536700"/>
                </a:lnTo>
                <a:lnTo>
                  <a:pt x="254818" y="1536700"/>
                </a:lnTo>
                <a:lnTo>
                  <a:pt x="256361" y="1524000"/>
                </a:lnTo>
                <a:close/>
              </a:path>
              <a:path w="2331720" h="2743200">
                <a:moveTo>
                  <a:pt x="235303" y="1498600"/>
                </a:moveTo>
                <a:lnTo>
                  <a:pt x="225615" y="1498600"/>
                </a:lnTo>
                <a:lnTo>
                  <a:pt x="223481" y="1511300"/>
                </a:lnTo>
                <a:lnTo>
                  <a:pt x="211441" y="1511300"/>
                </a:lnTo>
                <a:lnTo>
                  <a:pt x="208857" y="1524000"/>
                </a:lnTo>
                <a:lnTo>
                  <a:pt x="228018" y="1524000"/>
                </a:lnTo>
                <a:lnTo>
                  <a:pt x="229936" y="1511300"/>
                </a:lnTo>
                <a:lnTo>
                  <a:pt x="233199" y="1505204"/>
                </a:lnTo>
                <a:lnTo>
                  <a:pt x="235148" y="1499268"/>
                </a:lnTo>
                <a:lnTo>
                  <a:pt x="235303" y="1498600"/>
                </a:lnTo>
                <a:close/>
              </a:path>
              <a:path w="2331720" h="2743200">
                <a:moveTo>
                  <a:pt x="231985" y="1511300"/>
                </a:moveTo>
                <a:lnTo>
                  <a:pt x="228018" y="1524000"/>
                </a:lnTo>
                <a:lnTo>
                  <a:pt x="231397" y="1524000"/>
                </a:lnTo>
                <a:lnTo>
                  <a:pt x="231985" y="1511300"/>
                </a:lnTo>
                <a:close/>
              </a:path>
              <a:path w="2331720" h="2743200">
                <a:moveTo>
                  <a:pt x="252491" y="1511300"/>
                </a:moveTo>
                <a:lnTo>
                  <a:pt x="233429" y="1511300"/>
                </a:lnTo>
                <a:lnTo>
                  <a:pt x="231397" y="1524000"/>
                </a:lnTo>
                <a:lnTo>
                  <a:pt x="251999" y="1524000"/>
                </a:lnTo>
                <a:lnTo>
                  <a:pt x="252491" y="1511300"/>
                </a:lnTo>
                <a:close/>
              </a:path>
              <a:path w="2331720" h="2743200">
                <a:moveTo>
                  <a:pt x="229760" y="1460500"/>
                </a:moveTo>
                <a:lnTo>
                  <a:pt x="225903" y="1473200"/>
                </a:lnTo>
                <a:lnTo>
                  <a:pt x="223719" y="1485900"/>
                </a:lnTo>
                <a:lnTo>
                  <a:pt x="219561" y="1498600"/>
                </a:lnTo>
                <a:lnTo>
                  <a:pt x="214849" y="1511300"/>
                </a:lnTo>
                <a:lnTo>
                  <a:pt x="216453" y="1511300"/>
                </a:lnTo>
                <a:lnTo>
                  <a:pt x="220004" y="1498600"/>
                </a:lnTo>
                <a:lnTo>
                  <a:pt x="221978" y="1498600"/>
                </a:lnTo>
                <a:lnTo>
                  <a:pt x="225779" y="1485900"/>
                </a:lnTo>
                <a:lnTo>
                  <a:pt x="226274" y="1485900"/>
                </a:lnTo>
                <a:lnTo>
                  <a:pt x="229336" y="1470546"/>
                </a:lnTo>
                <a:lnTo>
                  <a:pt x="229760" y="1460500"/>
                </a:lnTo>
                <a:close/>
              </a:path>
              <a:path w="2331720" h="2743200">
                <a:moveTo>
                  <a:pt x="221978" y="1498600"/>
                </a:moveTo>
                <a:lnTo>
                  <a:pt x="221202" y="1498600"/>
                </a:lnTo>
                <a:lnTo>
                  <a:pt x="218246" y="1511300"/>
                </a:lnTo>
                <a:lnTo>
                  <a:pt x="219920" y="1511300"/>
                </a:lnTo>
                <a:lnTo>
                  <a:pt x="221978" y="1498600"/>
                </a:lnTo>
                <a:close/>
              </a:path>
              <a:path w="2331720" h="2743200">
                <a:moveTo>
                  <a:pt x="234212" y="1503312"/>
                </a:moveTo>
                <a:lnTo>
                  <a:pt x="233199" y="1505204"/>
                </a:lnTo>
                <a:lnTo>
                  <a:pt x="231198" y="1511300"/>
                </a:lnTo>
                <a:lnTo>
                  <a:pt x="232364" y="1511300"/>
                </a:lnTo>
                <a:lnTo>
                  <a:pt x="234212" y="1503312"/>
                </a:lnTo>
                <a:close/>
              </a:path>
              <a:path w="2331720" h="2743200">
                <a:moveTo>
                  <a:pt x="258821" y="1498600"/>
                </a:moveTo>
                <a:lnTo>
                  <a:pt x="236815" y="1498600"/>
                </a:lnTo>
                <a:lnTo>
                  <a:pt x="234052" y="1511300"/>
                </a:lnTo>
                <a:lnTo>
                  <a:pt x="256099" y="1511300"/>
                </a:lnTo>
                <a:lnTo>
                  <a:pt x="258821" y="1498600"/>
                </a:lnTo>
                <a:close/>
              </a:path>
              <a:path w="2331720" h="2743200">
                <a:moveTo>
                  <a:pt x="236735" y="1498600"/>
                </a:moveTo>
                <a:lnTo>
                  <a:pt x="235367" y="1498600"/>
                </a:lnTo>
                <a:lnTo>
                  <a:pt x="235148" y="1499268"/>
                </a:lnTo>
                <a:lnTo>
                  <a:pt x="234212" y="1503312"/>
                </a:lnTo>
                <a:lnTo>
                  <a:pt x="236735" y="1498600"/>
                </a:lnTo>
                <a:close/>
              </a:path>
              <a:path w="2331720" h="2743200">
                <a:moveTo>
                  <a:pt x="237656" y="1485900"/>
                </a:moveTo>
                <a:lnTo>
                  <a:pt x="237281" y="1485900"/>
                </a:lnTo>
                <a:lnTo>
                  <a:pt x="233155" y="1493612"/>
                </a:lnTo>
                <a:lnTo>
                  <a:pt x="232288" y="1498600"/>
                </a:lnTo>
                <a:lnTo>
                  <a:pt x="235303" y="1498600"/>
                </a:lnTo>
                <a:lnTo>
                  <a:pt x="235148" y="1499268"/>
                </a:lnTo>
                <a:lnTo>
                  <a:pt x="235367" y="1498600"/>
                </a:lnTo>
                <a:lnTo>
                  <a:pt x="237656" y="1485900"/>
                </a:lnTo>
                <a:close/>
              </a:path>
              <a:path w="2331720" h="2743200">
                <a:moveTo>
                  <a:pt x="229368" y="1486305"/>
                </a:moveTo>
                <a:lnTo>
                  <a:pt x="224489" y="1498600"/>
                </a:lnTo>
                <a:lnTo>
                  <a:pt x="229453" y="1498600"/>
                </a:lnTo>
                <a:lnTo>
                  <a:pt x="229368" y="1486305"/>
                </a:lnTo>
                <a:close/>
              </a:path>
              <a:path w="2331720" h="2743200">
                <a:moveTo>
                  <a:pt x="229495" y="1498245"/>
                </a:moveTo>
                <a:lnTo>
                  <a:pt x="229453" y="1498600"/>
                </a:lnTo>
                <a:lnTo>
                  <a:pt x="229495" y="1498245"/>
                </a:lnTo>
                <a:close/>
              </a:path>
              <a:path w="2331720" h="2743200">
                <a:moveTo>
                  <a:pt x="236706" y="1473200"/>
                </a:moveTo>
                <a:lnTo>
                  <a:pt x="234340" y="1473200"/>
                </a:lnTo>
                <a:lnTo>
                  <a:pt x="229313" y="1485900"/>
                </a:lnTo>
                <a:lnTo>
                  <a:pt x="230954" y="1485900"/>
                </a:lnTo>
                <a:lnTo>
                  <a:pt x="229495" y="1498245"/>
                </a:lnTo>
                <a:lnTo>
                  <a:pt x="229499" y="1498600"/>
                </a:lnTo>
                <a:lnTo>
                  <a:pt x="230487" y="1498600"/>
                </a:lnTo>
                <a:lnTo>
                  <a:pt x="233155" y="1493612"/>
                </a:lnTo>
                <a:lnTo>
                  <a:pt x="236706" y="1473200"/>
                </a:lnTo>
                <a:close/>
              </a:path>
              <a:path w="2331720" h="2743200">
                <a:moveTo>
                  <a:pt x="233155" y="1493612"/>
                </a:moveTo>
                <a:lnTo>
                  <a:pt x="230487" y="1498600"/>
                </a:lnTo>
                <a:lnTo>
                  <a:pt x="232288" y="1498600"/>
                </a:lnTo>
                <a:lnTo>
                  <a:pt x="233155" y="1493612"/>
                </a:lnTo>
                <a:close/>
              </a:path>
              <a:path w="2331720" h="2743200">
                <a:moveTo>
                  <a:pt x="251383" y="1463059"/>
                </a:moveTo>
                <a:lnTo>
                  <a:pt x="247708" y="1473200"/>
                </a:lnTo>
                <a:lnTo>
                  <a:pt x="242957" y="1485900"/>
                </a:lnTo>
                <a:lnTo>
                  <a:pt x="242676" y="1485900"/>
                </a:lnTo>
                <a:lnTo>
                  <a:pt x="241163" y="1498600"/>
                </a:lnTo>
                <a:lnTo>
                  <a:pt x="257134" y="1498600"/>
                </a:lnTo>
                <a:lnTo>
                  <a:pt x="262657" y="1485900"/>
                </a:lnTo>
                <a:lnTo>
                  <a:pt x="265504" y="1473200"/>
                </a:lnTo>
                <a:lnTo>
                  <a:pt x="249293" y="1473200"/>
                </a:lnTo>
                <a:lnTo>
                  <a:pt x="251383" y="1463059"/>
                </a:lnTo>
                <a:close/>
              </a:path>
              <a:path w="2331720" h="2743200">
                <a:moveTo>
                  <a:pt x="270603" y="1485900"/>
                </a:moveTo>
                <a:lnTo>
                  <a:pt x="269154" y="1485900"/>
                </a:lnTo>
                <a:lnTo>
                  <a:pt x="267481" y="1498600"/>
                </a:lnTo>
                <a:lnTo>
                  <a:pt x="270603" y="1485900"/>
                </a:lnTo>
                <a:close/>
              </a:path>
              <a:path w="2331720" h="2743200">
                <a:moveTo>
                  <a:pt x="275201" y="1485900"/>
                </a:moveTo>
                <a:lnTo>
                  <a:pt x="274473" y="1485900"/>
                </a:lnTo>
                <a:lnTo>
                  <a:pt x="272096" y="1498600"/>
                </a:lnTo>
                <a:lnTo>
                  <a:pt x="273249" y="1498600"/>
                </a:lnTo>
                <a:lnTo>
                  <a:pt x="275201" y="1485900"/>
                </a:lnTo>
                <a:close/>
              </a:path>
              <a:path w="2331720" h="2743200">
                <a:moveTo>
                  <a:pt x="229529" y="1485900"/>
                </a:moveTo>
                <a:lnTo>
                  <a:pt x="229364" y="1485900"/>
                </a:lnTo>
                <a:lnTo>
                  <a:pt x="229368" y="1486305"/>
                </a:lnTo>
                <a:lnTo>
                  <a:pt x="229529" y="1485900"/>
                </a:lnTo>
                <a:close/>
              </a:path>
              <a:path w="2331720" h="2743200">
                <a:moveTo>
                  <a:pt x="232125" y="1473200"/>
                </a:moveTo>
                <a:lnTo>
                  <a:pt x="229356" y="1473200"/>
                </a:lnTo>
                <a:lnTo>
                  <a:pt x="227934" y="1485900"/>
                </a:lnTo>
                <a:lnTo>
                  <a:pt x="229201" y="1485900"/>
                </a:lnTo>
                <a:lnTo>
                  <a:pt x="232125" y="1473200"/>
                </a:lnTo>
                <a:close/>
              </a:path>
              <a:path w="2331720" h="2743200">
                <a:moveTo>
                  <a:pt x="255998" y="1447800"/>
                </a:moveTo>
                <a:lnTo>
                  <a:pt x="251159" y="1447800"/>
                </a:lnTo>
                <a:lnTo>
                  <a:pt x="247538" y="1460500"/>
                </a:lnTo>
                <a:lnTo>
                  <a:pt x="245960" y="1460500"/>
                </a:lnTo>
                <a:lnTo>
                  <a:pt x="240027" y="1473200"/>
                </a:lnTo>
                <a:lnTo>
                  <a:pt x="236706" y="1473200"/>
                </a:lnTo>
                <a:lnTo>
                  <a:pt x="238630" y="1485900"/>
                </a:lnTo>
                <a:lnTo>
                  <a:pt x="241336" y="1485900"/>
                </a:lnTo>
                <a:lnTo>
                  <a:pt x="247960" y="1469760"/>
                </a:lnTo>
                <a:lnTo>
                  <a:pt x="250411" y="1460500"/>
                </a:lnTo>
                <a:lnTo>
                  <a:pt x="254659" y="1451793"/>
                </a:lnTo>
                <a:lnTo>
                  <a:pt x="255998" y="1447800"/>
                </a:lnTo>
                <a:close/>
              </a:path>
              <a:path w="2331720" h="2743200">
                <a:moveTo>
                  <a:pt x="266277" y="1482574"/>
                </a:moveTo>
                <a:lnTo>
                  <a:pt x="264798" y="1485900"/>
                </a:lnTo>
                <a:lnTo>
                  <a:pt x="266020" y="1485900"/>
                </a:lnTo>
                <a:lnTo>
                  <a:pt x="266277" y="1482574"/>
                </a:lnTo>
                <a:close/>
              </a:path>
              <a:path w="2331720" h="2743200">
                <a:moveTo>
                  <a:pt x="270804" y="1473200"/>
                </a:moveTo>
                <a:lnTo>
                  <a:pt x="270446" y="1473200"/>
                </a:lnTo>
                <a:lnTo>
                  <a:pt x="267291" y="1480294"/>
                </a:lnTo>
                <a:lnTo>
                  <a:pt x="267519" y="1485900"/>
                </a:lnTo>
                <a:lnTo>
                  <a:pt x="269154" y="1485900"/>
                </a:lnTo>
                <a:lnTo>
                  <a:pt x="269265" y="1485577"/>
                </a:lnTo>
                <a:lnTo>
                  <a:pt x="270386" y="1479133"/>
                </a:lnTo>
                <a:lnTo>
                  <a:pt x="270804" y="1473200"/>
                </a:lnTo>
                <a:close/>
              </a:path>
              <a:path w="2331720" h="2743200">
                <a:moveTo>
                  <a:pt x="269265" y="1485577"/>
                </a:moveTo>
                <a:lnTo>
                  <a:pt x="269154" y="1485900"/>
                </a:lnTo>
                <a:lnTo>
                  <a:pt x="269265" y="1485577"/>
                </a:lnTo>
                <a:close/>
              </a:path>
              <a:path w="2331720" h="2743200">
                <a:moveTo>
                  <a:pt x="270105" y="1483129"/>
                </a:moveTo>
                <a:lnTo>
                  <a:pt x="269317" y="1485426"/>
                </a:lnTo>
                <a:lnTo>
                  <a:pt x="269209" y="1485900"/>
                </a:lnTo>
                <a:lnTo>
                  <a:pt x="269910" y="1485900"/>
                </a:lnTo>
                <a:lnTo>
                  <a:pt x="270105" y="1483129"/>
                </a:lnTo>
                <a:close/>
              </a:path>
              <a:path w="2331720" h="2743200">
                <a:moveTo>
                  <a:pt x="271064" y="1480335"/>
                </a:moveTo>
                <a:lnTo>
                  <a:pt x="270105" y="1483129"/>
                </a:lnTo>
                <a:lnTo>
                  <a:pt x="269910" y="1485900"/>
                </a:lnTo>
                <a:lnTo>
                  <a:pt x="271266" y="1485900"/>
                </a:lnTo>
                <a:lnTo>
                  <a:pt x="271064" y="1480335"/>
                </a:lnTo>
                <a:close/>
              </a:path>
              <a:path w="2331720" h="2743200">
                <a:moveTo>
                  <a:pt x="274713" y="1473200"/>
                </a:moveTo>
                <a:lnTo>
                  <a:pt x="273512" y="1473200"/>
                </a:lnTo>
                <a:lnTo>
                  <a:pt x="271078" y="1480294"/>
                </a:lnTo>
                <a:lnTo>
                  <a:pt x="271266" y="1485900"/>
                </a:lnTo>
                <a:lnTo>
                  <a:pt x="272837" y="1485900"/>
                </a:lnTo>
                <a:lnTo>
                  <a:pt x="274713" y="1473200"/>
                </a:lnTo>
                <a:close/>
              </a:path>
              <a:path w="2331720" h="2743200">
                <a:moveTo>
                  <a:pt x="275738" y="1483522"/>
                </a:moveTo>
                <a:lnTo>
                  <a:pt x="275151" y="1485900"/>
                </a:lnTo>
                <a:lnTo>
                  <a:pt x="275836" y="1485900"/>
                </a:lnTo>
                <a:lnTo>
                  <a:pt x="275927" y="1485426"/>
                </a:lnTo>
                <a:lnTo>
                  <a:pt x="275738" y="1483522"/>
                </a:lnTo>
                <a:close/>
              </a:path>
              <a:path w="2331720" h="2743200">
                <a:moveTo>
                  <a:pt x="282995" y="1473200"/>
                </a:moveTo>
                <a:lnTo>
                  <a:pt x="278287" y="1473200"/>
                </a:lnTo>
                <a:lnTo>
                  <a:pt x="275927" y="1485426"/>
                </a:lnTo>
                <a:lnTo>
                  <a:pt x="275974" y="1485900"/>
                </a:lnTo>
                <a:lnTo>
                  <a:pt x="276287" y="1485900"/>
                </a:lnTo>
                <a:lnTo>
                  <a:pt x="282995" y="1473200"/>
                </a:lnTo>
                <a:close/>
              </a:path>
              <a:path w="2331720" h="2743200">
                <a:moveTo>
                  <a:pt x="278287" y="1473200"/>
                </a:moveTo>
                <a:lnTo>
                  <a:pt x="274713" y="1473200"/>
                </a:lnTo>
                <a:lnTo>
                  <a:pt x="275738" y="1483522"/>
                </a:lnTo>
                <a:lnTo>
                  <a:pt x="278287" y="1473200"/>
                </a:lnTo>
                <a:close/>
              </a:path>
              <a:path w="2331720" h="2743200">
                <a:moveTo>
                  <a:pt x="270910" y="1476121"/>
                </a:moveTo>
                <a:lnTo>
                  <a:pt x="270386" y="1479133"/>
                </a:lnTo>
                <a:lnTo>
                  <a:pt x="270105" y="1483129"/>
                </a:lnTo>
                <a:lnTo>
                  <a:pt x="271064" y="1480335"/>
                </a:lnTo>
                <a:lnTo>
                  <a:pt x="270910" y="1476121"/>
                </a:lnTo>
                <a:close/>
              </a:path>
              <a:path w="2331720" h="2743200">
                <a:moveTo>
                  <a:pt x="267003" y="1473200"/>
                </a:moveTo>
                <a:lnTo>
                  <a:pt x="266277" y="1482574"/>
                </a:lnTo>
                <a:lnTo>
                  <a:pt x="267273" y="1480335"/>
                </a:lnTo>
                <a:lnTo>
                  <a:pt x="267244" y="1479133"/>
                </a:lnTo>
                <a:lnTo>
                  <a:pt x="267003" y="1473200"/>
                </a:lnTo>
                <a:close/>
              </a:path>
              <a:path w="2331720" h="2743200">
                <a:moveTo>
                  <a:pt x="270804" y="1473200"/>
                </a:moveTo>
                <a:lnTo>
                  <a:pt x="270386" y="1479133"/>
                </a:lnTo>
                <a:lnTo>
                  <a:pt x="270910" y="1476121"/>
                </a:lnTo>
                <a:lnTo>
                  <a:pt x="270804" y="1473200"/>
                </a:lnTo>
                <a:close/>
              </a:path>
              <a:path w="2331720" h="2743200">
                <a:moveTo>
                  <a:pt x="271419" y="1473200"/>
                </a:moveTo>
                <a:lnTo>
                  <a:pt x="270804" y="1473200"/>
                </a:lnTo>
                <a:lnTo>
                  <a:pt x="270910" y="1476121"/>
                </a:lnTo>
                <a:lnTo>
                  <a:pt x="271419" y="1473200"/>
                </a:lnTo>
                <a:close/>
              </a:path>
              <a:path w="2331720" h="2743200">
                <a:moveTo>
                  <a:pt x="231340" y="1460500"/>
                </a:moveTo>
                <a:lnTo>
                  <a:pt x="229336" y="1470546"/>
                </a:lnTo>
                <a:lnTo>
                  <a:pt x="229224" y="1473200"/>
                </a:lnTo>
                <a:lnTo>
                  <a:pt x="231340" y="1460500"/>
                </a:lnTo>
                <a:close/>
              </a:path>
              <a:path w="2331720" h="2743200">
                <a:moveTo>
                  <a:pt x="246129" y="1435100"/>
                </a:moveTo>
                <a:lnTo>
                  <a:pt x="240966" y="1447800"/>
                </a:lnTo>
                <a:lnTo>
                  <a:pt x="236164" y="1460500"/>
                </a:lnTo>
                <a:lnTo>
                  <a:pt x="233744" y="1473200"/>
                </a:lnTo>
                <a:lnTo>
                  <a:pt x="240027" y="1473200"/>
                </a:lnTo>
                <a:lnTo>
                  <a:pt x="243730" y="1460500"/>
                </a:lnTo>
                <a:lnTo>
                  <a:pt x="238541" y="1460500"/>
                </a:lnTo>
                <a:lnTo>
                  <a:pt x="242362" y="1447800"/>
                </a:lnTo>
                <a:lnTo>
                  <a:pt x="246129" y="1435100"/>
                </a:lnTo>
                <a:close/>
              </a:path>
              <a:path w="2331720" h="2743200">
                <a:moveTo>
                  <a:pt x="258440" y="1435100"/>
                </a:moveTo>
                <a:lnTo>
                  <a:pt x="246129" y="1435100"/>
                </a:lnTo>
                <a:lnTo>
                  <a:pt x="242362" y="1447800"/>
                </a:lnTo>
                <a:lnTo>
                  <a:pt x="238541" y="1460500"/>
                </a:lnTo>
                <a:lnTo>
                  <a:pt x="243730" y="1460500"/>
                </a:lnTo>
                <a:lnTo>
                  <a:pt x="240027" y="1473200"/>
                </a:lnTo>
                <a:lnTo>
                  <a:pt x="245960" y="1460500"/>
                </a:lnTo>
                <a:lnTo>
                  <a:pt x="251159" y="1447800"/>
                </a:lnTo>
                <a:lnTo>
                  <a:pt x="255998" y="1447800"/>
                </a:lnTo>
                <a:lnTo>
                  <a:pt x="258440" y="1435100"/>
                </a:lnTo>
                <a:close/>
              </a:path>
              <a:path w="2331720" h="2743200">
                <a:moveTo>
                  <a:pt x="280135" y="1435100"/>
                </a:moveTo>
                <a:lnTo>
                  <a:pt x="262129" y="1435100"/>
                </a:lnTo>
                <a:lnTo>
                  <a:pt x="256607" y="1447800"/>
                </a:lnTo>
                <a:lnTo>
                  <a:pt x="254659" y="1451793"/>
                </a:lnTo>
                <a:lnTo>
                  <a:pt x="251740" y="1460500"/>
                </a:lnTo>
                <a:lnTo>
                  <a:pt x="247960" y="1469760"/>
                </a:lnTo>
                <a:lnTo>
                  <a:pt x="247050" y="1473200"/>
                </a:lnTo>
                <a:lnTo>
                  <a:pt x="247708" y="1473200"/>
                </a:lnTo>
                <a:lnTo>
                  <a:pt x="251383" y="1463059"/>
                </a:lnTo>
                <a:lnTo>
                  <a:pt x="251910" y="1460500"/>
                </a:lnTo>
                <a:lnTo>
                  <a:pt x="273193" y="1460500"/>
                </a:lnTo>
                <a:lnTo>
                  <a:pt x="274501" y="1457628"/>
                </a:lnTo>
                <a:lnTo>
                  <a:pt x="275476" y="1453347"/>
                </a:lnTo>
                <a:lnTo>
                  <a:pt x="275097" y="1447800"/>
                </a:lnTo>
                <a:lnTo>
                  <a:pt x="278027" y="1447800"/>
                </a:lnTo>
                <a:lnTo>
                  <a:pt x="280135" y="1435100"/>
                </a:lnTo>
                <a:close/>
              </a:path>
              <a:path w="2331720" h="2743200">
                <a:moveTo>
                  <a:pt x="272511" y="1460500"/>
                </a:moveTo>
                <a:lnTo>
                  <a:pt x="252310" y="1460500"/>
                </a:lnTo>
                <a:lnTo>
                  <a:pt x="251383" y="1463059"/>
                </a:lnTo>
                <a:lnTo>
                  <a:pt x="249293" y="1473200"/>
                </a:lnTo>
                <a:lnTo>
                  <a:pt x="270892" y="1473200"/>
                </a:lnTo>
                <a:lnTo>
                  <a:pt x="272511" y="1460500"/>
                </a:lnTo>
                <a:close/>
              </a:path>
              <a:path w="2331720" h="2743200">
                <a:moveTo>
                  <a:pt x="274501" y="1457628"/>
                </a:moveTo>
                <a:lnTo>
                  <a:pt x="273193" y="1460500"/>
                </a:lnTo>
                <a:lnTo>
                  <a:pt x="271039" y="1473200"/>
                </a:lnTo>
                <a:lnTo>
                  <a:pt x="273588" y="1460500"/>
                </a:lnTo>
                <a:lnTo>
                  <a:pt x="273847" y="1460500"/>
                </a:lnTo>
                <a:lnTo>
                  <a:pt x="274501" y="1457628"/>
                </a:lnTo>
                <a:close/>
              </a:path>
              <a:path w="2331720" h="2743200">
                <a:moveTo>
                  <a:pt x="254659" y="1451793"/>
                </a:moveTo>
                <a:lnTo>
                  <a:pt x="250411" y="1460500"/>
                </a:lnTo>
                <a:lnTo>
                  <a:pt x="247960" y="1469760"/>
                </a:lnTo>
                <a:lnTo>
                  <a:pt x="251740" y="1460500"/>
                </a:lnTo>
                <a:lnTo>
                  <a:pt x="254659" y="1451793"/>
                </a:lnTo>
                <a:close/>
              </a:path>
              <a:path w="2331720" h="2743200">
                <a:moveTo>
                  <a:pt x="240015" y="1436292"/>
                </a:moveTo>
                <a:lnTo>
                  <a:pt x="236244" y="1447800"/>
                </a:lnTo>
                <a:lnTo>
                  <a:pt x="232735" y="1460500"/>
                </a:lnTo>
                <a:lnTo>
                  <a:pt x="235384" y="1460500"/>
                </a:lnTo>
                <a:lnTo>
                  <a:pt x="240015" y="1436292"/>
                </a:lnTo>
                <a:close/>
              </a:path>
              <a:path w="2331720" h="2743200">
                <a:moveTo>
                  <a:pt x="246129" y="1435100"/>
                </a:moveTo>
                <a:lnTo>
                  <a:pt x="243991" y="1435100"/>
                </a:lnTo>
                <a:lnTo>
                  <a:pt x="238067" y="1447800"/>
                </a:lnTo>
                <a:lnTo>
                  <a:pt x="235574" y="1460500"/>
                </a:lnTo>
                <a:lnTo>
                  <a:pt x="236164" y="1460500"/>
                </a:lnTo>
                <a:lnTo>
                  <a:pt x="240966" y="1447800"/>
                </a:lnTo>
                <a:lnTo>
                  <a:pt x="246129" y="1435100"/>
                </a:lnTo>
                <a:close/>
              </a:path>
              <a:path w="2331720" h="2743200">
                <a:moveTo>
                  <a:pt x="275603" y="1455208"/>
                </a:moveTo>
                <a:lnTo>
                  <a:pt x="274501" y="1457628"/>
                </a:lnTo>
                <a:lnTo>
                  <a:pt x="273847" y="1460500"/>
                </a:lnTo>
                <a:lnTo>
                  <a:pt x="275965" y="1460500"/>
                </a:lnTo>
                <a:lnTo>
                  <a:pt x="275603" y="1455208"/>
                </a:lnTo>
                <a:close/>
              </a:path>
              <a:path w="2331720" h="2743200">
                <a:moveTo>
                  <a:pt x="277599" y="1450826"/>
                </a:moveTo>
                <a:lnTo>
                  <a:pt x="275603" y="1455208"/>
                </a:lnTo>
                <a:lnTo>
                  <a:pt x="275965" y="1460500"/>
                </a:lnTo>
                <a:lnTo>
                  <a:pt x="277599" y="1450826"/>
                </a:lnTo>
                <a:close/>
              </a:path>
              <a:path w="2331720" h="2743200">
                <a:moveTo>
                  <a:pt x="279093" y="1447800"/>
                </a:moveTo>
                <a:lnTo>
                  <a:pt x="277599" y="1450826"/>
                </a:lnTo>
                <a:lnTo>
                  <a:pt x="275965" y="1460500"/>
                </a:lnTo>
                <a:lnTo>
                  <a:pt x="277975" y="1460500"/>
                </a:lnTo>
                <a:lnTo>
                  <a:pt x="278976" y="1457776"/>
                </a:lnTo>
                <a:lnTo>
                  <a:pt x="279093" y="1447800"/>
                </a:lnTo>
                <a:close/>
              </a:path>
              <a:path w="2331720" h="2743200">
                <a:moveTo>
                  <a:pt x="280247" y="1454322"/>
                </a:moveTo>
                <a:lnTo>
                  <a:pt x="279031" y="1457628"/>
                </a:lnTo>
                <a:lnTo>
                  <a:pt x="278945" y="1460500"/>
                </a:lnTo>
                <a:lnTo>
                  <a:pt x="280247" y="1454322"/>
                </a:lnTo>
                <a:close/>
              </a:path>
              <a:path w="2331720" h="2743200">
                <a:moveTo>
                  <a:pt x="278110" y="1447800"/>
                </a:moveTo>
                <a:lnTo>
                  <a:pt x="276740" y="1447800"/>
                </a:lnTo>
                <a:lnTo>
                  <a:pt x="275476" y="1453347"/>
                </a:lnTo>
                <a:lnTo>
                  <a:pt x="275603" y="1455208"/>
                </a:lnTo>
                <a:lnTo>
                  <a:pt x="277599" y="1450826"/>
                </a:lnTo>
                <a:lnTo>
                  <a:pt x="278110" y="1447800"/>
                </a:lnTo>
                <a:close/>
              </a:path>
              <a:path w="2331720" h="2743200">
                <a:moveTo>
                  <a:pt x="282647" y="1447800"/>
                </a:moveTo>
                <a:lnTo>
                  <a:pt x="281623" y="1447800"/>
                </a:lnTo>
                <a:lnTo>
                  <a:pt x="280247" y="1454322"/>
                </a:lnTo>
                <a:lnTo>
                  <a:pt x="282647" y="1447800"/>
                </a:lnTo>
                <a:close/>
              </a:path>
              <a:path w="2331720" h="2743200">
                <a:moveTo>
                  <a:pt x="276740" y="1447800"/>
                </a:moveTo>
                <a:lnTo>
                  <a:pt x="275097" y="1447800"/>
                </a:lnTo>
                <a:lnTo>
                  <a:pt x="275476" y="1453347"/>
                </a:lnTo>
                <a:lnTo>
                  <a:pt x="276740" y="1447800"/>
                </a:lnTo>
                <a:close/>
              </a:path>
              <a:path w="2331720" h="2743200">
                <a:moveTo>
                  <a:pt x="283418" y="1435100"/>
                </a:moveTo>
                <a:lnTo>
                  <a:pt x="280135" y="1435100"/>
                </a:lnTo>
                <a:lnTo>
                  <a:pt x="279243" y="1447800"/>
                </a:lnTo>
                <a:lnTo>
                  <a:pt x="281265" y="1447800"/>
                </a:lnTo>
                <a:lnTo>
                  <a:pt x="283418" y="1435100"/>
                </a:lnTo>
                <a:close/>
              </a:path>
              <a:path w="2331720" h="2743200">
                <a:moveTo>
                  <a:pt x="286437" y="1443202"/>
                </a:moveTo>
                <a:lnTo>
                  <a:pt x="283963" y="1447800"/>
                </a:lnTo>
                <a:lnTo>
                  <a:pt x="285439" y="1447800"/>
                </a:lnTo>
                <a:lnTo>
                  <a:pt x="286437" y="1443202"/>
                </a:lnTo>
                <a:close/>
              </a:path>
              <a:path w="2331720" h="2743200">
                <a:moveTo>
                  <a:pt x="290798" y="1435100"/>
                </a:moveTo>
                <a:lnTo>
                  <a:pt x="288197" y="1435100"/>
                </a:lnTo>
                <a:lnTo>
                  <a:pt x="286437" y="1443202"/>
                </a:lnTo>
                <a:lnTo>
                  <a:pt x="290798" y="1435100"/>
                </a:lnTo>
                <a:close/>
              </a:path>
              <a:path w="2331720" h="2743200">
                <a:moveTo>
                  <a:pt x="240406" y="1435100"/>
                </a:moveTo>
                <a:lnTo>
                  <a:pt x="240243" y="1435100"/>
                </a:lnTo>
                <a:lnTo>
                  <a:pt x="240015" y="1436292"/>
                </a:lnTo>
                <a:lnTo>
                  <a:pt x="240406" y="1435100"/>
                </a:lnTo>
                <a:close/>
              </a:path>
              <a:path w="2331720" h="2743200">
                <a:moveTo>
                  <a:pt x="246132" y="1422400"/>
                </a:moveTo>
                <a:lnTo>
                  <a:pt x="243965" y="1422400"/>
                </a:lnTo>
                <a:lnTo>
                  <a:pt x="240527" y="1435100"/>
                </a:lnTo>
                <a:lnTo>
                  <a:pt x="243283" y="1435100"/>
                </a:lnTo>
                <a:lnTo>
                  <a:pt x="246132" y="1422400"/>
                </a:lnTo>
                <a:close/>
              </a:path>
              <a:path w="2331720" h="2743200">
                <a:moveTo>
                  <a:pt x="268760" y="1409700"/>
                </a:moveTo>
                <a:lnTo>
                  <a:pt x="255591" y="1409700"/>
                </a:lnTo>
                <a:lnTo>
                  <a:pt x="255471" y="1409988"/>
                </a:lnTo>
                <a:lnTo>
                  <a:pt x="253796" y="1422400"/>
                </a:lnTo>
                <a:lnTo>
                  <a:pt x="249510" y="1422400"/>
                </a:lnTo>
                <a:lnTo>
                  <a:pt x="243283" y="1435100"/>
                </a:lnTo>
                <a:lnTo>
                  <a:pt x="258178" y="1435100"/>
                </a:lnTo>
                <a:lnTo>
                  <a:pt x="264209" y="1422400"/>
                </a:lnTo>
                <a:lnTo>
                  <a:pt x="268760" y="1409700"/>
                </a:lnTo>
                <a:close/>
              </a:path>
              <a:path w="2331720" h="2743200">
                <a:moveTo>
                  <a:pt x="287214" y="1422400"/>
                </a:moveTo>
                <a:lnTo>
                  <a:pt x="267467" y="1422400"/>
                </a:lnTo>
                <a:lnTo>
                  <a:pt x="265301" y="1435100"/>
                </a:lnTo>
                <a:lnTo>
                  <a:pt x="282119" y="1435100"/>
                </a:lnTo>
                <a:lnTo>
                  <a:pt x="287214" y="1422400"/>
                </a:lnTo>
                <a:close/>
              </a:path>
              <a:path w="2331720" h="2743200">
                <a:moveTo>
                  <a:pt x="290700" y="1422400"/>
                </a:moveTo>
                <a:lnTo>
                  <a:pt x="290188" y="1422400"/>
                </a:lnTo>
                <a:lnTo>
                  <a:pt x="284345" y="1435100"/>
                </a:lnTo>
                <a:lnTo>
                  <a:pt x="290700" y="1422400"/>
                </a:lnTo>
                <a:close/>
              </a:path>
              <a:path w="2331720" h="2743200">
                <a:moveTo>
                  <a:pt x="293321" y="1430373"/>
                </a:moveTo>
                <a:lnTo>
                  <a:pt x="290798" y="1435100"/>
                </a:lnTo>
                <a:lnTo>
                  <a:pt x="291537" y="1435100"/>
                </a:lnTo>
                <a:lnTo>
                  <a:pt x="293321" y="1430373"/>
                </a:lnTo>
                <a:close/>
              </a:path>
              <a:path w="2331720" h="2743200">
                <a:moveTo>
                  <a:pt x="297577" y="1422400"/>
                </a:moveTo>
                <a:lnTo>
                  <a:pt x="296331" y="1422400"/>
                </a:lnTo>
                <a:lnTo>
                  <a:pt x="293321" y="1430373"/>
                </a:lnTo>
                <a:lnTo>
                  <a:pt x="297577" y="1422400"/>
                </a:lnTo>
                <a:close/>
              </a:path>
              <a:path w="2331720" h="2743200">
                <a:moveTo>
                  <a:pt x="250927" y="1420906"/>
                </a:moveTo>
                <a:lnTo>
                  <a:pt x="250305" y="1422400"/>
                </a:lnTo>
                <a:lnTo>
                  <a:pt x="251010" y="1422400"/>
                </a:lnTo>
                <a:lnTo>
                  <a:pt x="250927" y="1420906"/>
                </a:lnTo>
                <a:close/>
              </a:path>
              <a:path w="2331720" h="2743200">
                <a:moveTo>
                  <a:pt x="269063" y="1409700"/>
                </a:moveTo>
                <a:lnTo>
                  <a:pt x="266726" y="1422400"/>
                </a:lnTo>
                <a:lnTo>
                  <a:pt x="268830" y="1422400"/>
                </a:lnTo>
                <a:lnTo>
                  <a:pt x="269063" y="1409700"/>
                </a:lnTo>
                <a:close/>
              </a:path>
              <a:path w="2331720" h="2743200">
                <a:moveTo>
                  <a:pt x="275991" y="1397000"/>
                </a:moveTo>
                <a:lnTo>
                  <a:pt x="272260" y="1409988"/>
                </a:lnTo>
                <a:lnTo>
                  <a:pt x="268830" y="1422400"/>
                </a:lnTo>
                <a:lnTo>
                  <a:pt x="292503" y="1422400"/>
                </a:lnTo>
                <a:lnTo>
                  <a:pt x="299243" y="1409700"/>
                </a:lnTo>
                <a:lnTo>
                  <a:pt x="273592" y="1409700"/>
                </a:lnTo>
                <a:lnTo>
                  <a:pt x="275991" y="1397000"/>
                </a:lnTo>
                <a:close/>
              </a:path>
              <a:path w="2331720" h="2743200">
                <a:moveTo>
                  <a:pt x="255510" y="1409700"/>
                </a:moveTo>
                <a:lnTo>
                  <a:pt x="250306" y="1409700"/>
                </a:lnTo>
                <a:lnTo>
                  <a:pt x="250927" y="1420906"/>
                </a:lnTo>
                <a:lnTo>
                  <a:pt x="255471" y="1409988"/>
                </a:lnTo>
                <a:lnTo>
                  <a:pt x="255510" y="1409700"/>
                </a:lnTo>
                <a:close/>
              </a:path>
              <a:path w="2331720" h="2743200">
                <a:moveTo>
                  <a:pt x="255591" y="1409700"/>
                </a:moveTo>
                <a:lnTo>
                  <a:pt x="255471" y="1409988"/>
                </a:lnTo>
                <a:lnTo>
                  <a:pt x="255591" y="1409700"/>
                </a:lnTo>
                <a:close/>
              </a:path>
              <a:path w="2331720" h="2743200">
                <a:moveTo>
                  <a:pt x="275991" y="1397000"/>
                </a:moveTo>
                <a:lnTo>
                  <a:pt x="256595" y="1397000"/>
                </a:lnTo>
                <a:lnTo>
                  <a:pt x="252771" y="1409700"/>
                </a:lnTo>
                <a:lnTo>
                  <a:pt x="272340" y="1409700"/>
                </a:lnTo>
                <a:lnTo>
                  <a:pt x="275991" y="1397000"/>
                </a:lnTo>
                <a:close/>
              </a:path>
              <a:path w="2331720" h="2743200">
                <a:moveTo>
                  <a:pt x="303991" y="1397000"/>
                </a:moveTo>
                <a:lnTo>
                  <a:pt x="275991" y="1397000"/>
                </a:lnTo>
                <a:lnTo>
                  <a:pt x="273592" y="1409700"/>
                </a:lnTo>
                <a:lnTo>
                  <a:pt x="302353" y="1409700"/>
                </a:lnTo>
                <a:lnTo>
                  <a:pt x="303991" y="1397000"/>
                </a:lnTo>
                <a:close/>
              </a:path>
              <a:path w="2331720" h="2743200">
                <a:moveTo>
                  <a:pt x="312880" y="1397000"/>
                </a:moveTo>
                <a:lnTo>
                  <a:pt x="307842" y="1397000"/>
                </a:lnTo>
                <a:lnTo>
                  <a:pt x="306031" y="1409700"/>
                </a:lnTo>
                <a:lnTo>
                  <a:pt x="308788" y="1409700"/>
                </a:lnTo>
                <a:lnTo>
                  <a:pt x="312880" y="1397000"/>
                </a:lnTo>
                <a:close/>
              </a:path>
              <a:path w="2331720" h="2743200">
                <a:moveTo>
                  <a:pt x="313613" y="1397000"/>
                </a:moveTo>
                <a:lnTo>
                  <a:pt x="310018" y="1409700"/>
                </a:lnTo>
                <a:lnTo>
                  <a:pt x="310483" y="1409700"/>
                </a:lnTo>
                <a:lnTo>
                  <a:pt x="313613" y="1397000"/>
                </a:lnTo>
                <a:close/>
              </a:path>
              <a:path w="2331720" h="2743200">
                <a:moveTo>
                  <a:pt x="259886" y="1384300"/>
                </a:moveTo>
                <a:lnTo>
                  <a:pt x="256426" y="1384300"/>
                </a:lnTo>
                <a:lnTo>
                  <a:pt x="255487" y="1397000"/>
                </a:lnTo>
                <a:lnTo>
                  <a:pt x="257219" y="1397000"/>
                </a:lnTo>
                <a:lnTo>
                  <a:pt x="259886" y="1384300"/>
                </a:lnTo>
                <a:close/>
              </a:path>
              <a:path w="2331720" h="2743200">
                <a:moveTo>
                  <a:pt x="310710" y="1358900"/>
                </a:moveTo>
                <a:lnTo>
                  <a:pt x="277518" y="1358900"/>
                </a:lnTo>
                <a:lnTo>
                  <a:pt x="271311" y="1371600"/>
                </a:lnTo>
                <a:lnTo>
                  <a:pt x="265143" y="1384300"/>
                </a:lnTo>
                <a:lnTo>
                  <a:pt x="257892" y="1397000"/>
                </a:lnTo>
                <a:lnTo>
                  <a:pt x="264892" y="1397000"/>
                </a:lnTo>
                <a:lnTo>
                  <a:pt x="265830" y="1384300"/>
                </a:lnTo>
                <a:lnTo>
                  <a:pt x="302073" y="1384300"/>
                </a:lnTo>
                <a:lnTo>
                  <a:pt x="306449" y="1371600"/>
                </a:lnTo>
                <a:lnTo>
                  <a:pt x="310085" y="1371600"/>
                </a:lnTo>
                <a:lnTo>
                  <a:pt x="310710" y="1358900"/>
                </a:lnTo>
                <a:close/>
              </a:path>
              <a:path w="2331720" h="2743200">
                <a:moveTo>
                  <a:pt x="314168" y="1384300"/>
                </a:moveTo>
                <a:lnTo>
                  <a:pt x="270336" y="1384300"/>
                </a:lnTo>
                <a:lnTo>
                  <a:pt x="264892" y="1397000"/>
                </a:lnTo>
                <a:lnTo>
                  <a:pt x="312008" y="1397000"/>
                </a:lnTo>
                <a:lnTo>
                  <a:pt x="314168" y="1384300"/>
                </a:lnTo>
                <a:close/>
              </a:path>
              <a:path w="2331720" h="2743200">
                <a:moveTo>
                  <a:pt x="320770" y="1384300"/>
                </a:moveTo>
                <a:lnTo>
                  <a:pt x="318968" y="1384300"/>
                </a:lnTo>
                <a:lnTo>
                  <a:pt x="314058" y="1397000"/>
                </a:lnTo>
                <a:lnTo>
                  <a:pt x="317916" y="1397000"/>
                </a:lnTo>
                <a:lnTo>
                  <a:pt x="320770" y="1384300"/>
                </a:lnTo>
                <a:close/>
              </a:path>
              <a:path w="2331720" h="2743200">
                <a:moveTo>
                  <a:pt x="273782" y="1358900"/>
                </a:moveTo>
                <a:lnTo>
                  <a:pt x="272801" y="1358900"/>
                </a:lnTo>
                <a:lnTo>
                  <a:pt x="267047" y="1371600"/>
                </a:lnTo>
                <a:lnTo>
                  <a:pt x="263372" y="1384300"/>
                </a:lnTo>
                <a:lnTo>
                  <a:pt x="269028" y="1371600"/>
                </a:lnTo>
                <a:lnTo>
                  <a:pt x="273782" y="1358900"/>
                </a:lnTo>
                <a:close/>
              </a:path>
              <a:path w="2331720" h="2743200">
                <a:moveTo>
                  <a:pt x="328927" y="1358900"/>
                </a:moveTo>
                <a:lnTo>
                  <a:pt x="312950" y="1358900"/>
                </a:lnTo>
                <a:lnTo>
                  <a:pt x="311781" y="1371600"/>
                </a:lnTo>
                <a:lnTo>
                  <a:pt x="309907" y="1371600"/>
                </a:lnTo>
                <a:lnTo>
                  <a:pt x="306217" y="1384300"/>
                </a:lnTo>
                <a:lnTo>
                  <a:pt x="317295" y="1384300"/>
                </a:lnTo>
                <a:lnTo>
                  <a:pt x="321906" y="1371600"/>
                </a:lnTo>
                <a:lnTo>
                  <a:pt x="328927" y="1358900"/>
                </a:lnTo>
                <a:close/>
              </a:path>
              <a:path w="2331720" h="2743200">
                <a:moveTo>
                  <a:pt x="325224" y="1371600"/>
                </a:moveTo>
                <a:lnTo>
                  <a:pt x="320770" y="1384300"/>
                </a:lnTo>
                <a:lnTo>
                  <a:pt x="322981" y="1384300"/>
                </a:lnTo>
                <a:lnTo>
                  <a:pt x="325224" y="1371600"/>
                </a:lnTo>
                <a:close/>
              </a:path>
              <a:path w="2331720" h="2743200">
                <a:moveTo>
                  <a:pt x="291800" y="1333500"/>
                </a:moveTo>
                <a:lnTo>
                  <a:pt x="284660" y="1333500"/>
                </a:lnTo>
                <a:lnTo>
                  <a:pt x="278653" y="1346200"/>
                </a:lnTo>
                <a:lnTo>
                  <a:pt x="273782" y="1358900"/>
                </a:lnTo>
                <a:lnTo>
                  <a:pt x="277631" y="1358900"/>
                </a:lnTo>
                <a:lnTo>
                  <a:pt x="282367" y="1346200"/>
                </a:lnTo>
                <a:lnTo>
                  <a:pt x="290872" y="1336596"/>
                </a:lnTo>
                <a:lnTo>
                  <a:pt x="291800" y="1333500"/>
                </a:lnTo>
                <a:close/>
              </a:path>
              <a:path w="2331720" h="2743200">
                <a:moveTo>
                  <a:pt x="301483" y="1333500"/>
                </a:moveTo>
                <a:lnTo>
                  <a:pt x="293613" y="1333500"/>
                </a:lnTo>
                <a:lnTo>
                  <a:pt x="290872" y="1336596"/>
                </a:lnTo>
                <a:lnTo>
                  <a:pt x="284182" y="1358900"/>
                </a:lnTo>
                <a:lnTo>
                  <a:pt x="291738" y="1358900"/>
                </a:lnTo>
                <a:lnTo>
                  <a:pt x="296314" y="1346200"/>
                </a:lnTo>
                <a:lnTo>
                  <a:pt x="301483" y="1333500"/>
                </a:lnTo>
                <a:close/>
              </a:path>
              <a:path w="2331720" h="2743200">
                <a:moveTo>
                  <a:pt x="340577" y="1320800"/>
                </a:moveTo>
                <a:lnTo>
                  <a:pt x="308231" y="1320800"/>
                </a:lnTo>
                <a:lnTo>
                  <a:pt x="306283" y="1324448"/>
                </a:lnTo>
                <a:lnTo>
                  <a:pt x="304234" y="1333500"/>
                </a:lnTo>
                <a:lnTo>
                  <a:pt x="298660" y="1346200"/>
                </a:lnTo>
                <a:lnTo>
                  <a:pt x="294683" y="1358900"/>
                </a:lnTo>
                <a:lnTo>
                  <a:pt x="327310" y="1358900"/>
                </a:lnTo>
                <a:lnTo>
                  <a:pt x="328622" y="1346200"/>
                </a:lnTo>
                <a:lnTo>
                  <a:pt x="334080" y="1346200"/>
                </a:lnTo>
                <a:lnTo>
                  <a:pt x="340577" y="1320800"/>
                </a:lnTo>
                <a:close/>
              </a:path>
              <a:path w="2331720" h="2743200">
                <a:moveTo>
                  <a:pt x="348003" y="1320800"/>
                </a:moveTo>
                <a:lnTo>
                  <a:pt x="340577" y="1320800"/>
                </a:lnTo>
                <a:lnTo>
                  <a:pt x="341472" y="1333500"/>
                </a:lnTo>
                <a:lnTo>
                  <a:pt x="338282" y="1333500"/>
                </a:lnTo>
                <a:lnTo>
                  <a:pt x="335130" y="1346200"/>
                </a:lnTo>
                <a:lnTo>
                  <a:pt x="332028" y="1346200"/>
                </a:lnTo>
                <a:lnTo>
                  <a:pt x="331064" y="1358900"/>
                </a:lnTo>
                <a:lnTo>
                  <a:pt x="337692" y="1346200"/>
                </a:lnTo>
                <a:lnTo>
                  <a:pt x="341978" y="1333500"/>
                </a:lnTo>
                <a:lnTo>
                  <a:pt x="348003" y="1320800"/>
                </a:lnTo>
                <a:close/>
              </a:path>
              <a:path w="2331720" h="2743200">
                <a:moveTo>
                  <a:pt x="293613" y="1333500"/>
                </a:moveTo>
                <a:lnTo>
                  <a:pt x="291800" y="1333500"/>
                </a:lnTo>
                <a:lnTo>
                  <a:pt x="290872" y="1336596"/>
                </a:lnTo>
                <a:lnTo>
                  <a:pt x="293613" y="1333500"/>
                </a:lnTo>
                <a:close/>
              </a:path>
              <a:path w="2331720" h="2743200">
                <a:moveTo>
                  <a:pt x="295814" y="1320800"/>
                </a:moveTo>
                <a:lnTo>
                  <a:pt x="295657" y="1320800"/>
                </a:lnTo>
                <a:lnTo>
                  <a:pt x="291999" y="1333500"/>
                </a:lnTo>
                <a:lnTo>
                  <a:pt x="295881" y="1333500"/>
                </a:lnTo>
                <a:lnTo>
                  <a:pt x="296357" y="1331783"/>
                </a:lnTo>
                <a:lnTo>
                  <a:pt x="295814" y="1320800"/>
                </a:lnTo>
                <a:close/>
              </a:path>
              <a:path w="2331720" h="2743200">
                <a:moveTo>
                  <a:pt x="296357" y="1331783"/>
                </a:moveTo>
                <a:lnTo>
                  <a:pt x="295881" y="1333500"/>
                </a:lnTo>
                <a:lnTo>
                  <a:pt x="296442" y="1333500"/>
                </a:lnTo>
                <a:lnTo>
                  <a:pt x="296357" y="1331783"/>
                </a:lnTo>
                <a:close/>
              </a:path>
              <a:path w="2331720" h="2743200">
                <a:moveTo>
                  <a:pt x="307352" y="1308100"/>
                </a:moveTo>
                <a:lnTo>
                  <a:pt x="302188" y="1308100"/>
                </a:lnTo>
                <a:lnTo>
                  <a:pt x="296183" y="1320800"/>
                </a:lnTo>
                <a:lnTo>
                  <a:pt x="299401" y="1320800"/>
                </a:lnTo>
                <a:lnTo>
                  <a:pt x="296357" y="1331783"/>
                </a:lnTo>
                <a:lnTo>
                  <a:pt x="296442" y="1333500"/>
                </a:lnTo>
                <a:lnTo>
                  <a:pt x="301449" y="1333500"/>
                </a:lnTo>
                <a:lnTo>
                  <a:pt x="302828" y="1320800"/>
                </a:lnTo>
                <a:lnTo>
                  <a:pt x="307352" y="1308100"/>
                </a:lnTo>
                <a:close/>
              </a:path>
              <a:path w="2331720" h="2743200">
                <a:moveTo>
                  <a:pt x="301644" y="1333135"/>
                </a:moveTo>
                <a:lnTo>
                  <a:pt x="301449" y="1333500"/>
                </a:lnTo>
                <a:lnTo>
                  <a:pt x="301644" y="1333135"/>
                </a:lnTo>
                <a:close/>
              </a:path>
              <a:path w="2331720" h="2743200">
                <a:moveTo>
                  <a:pt x="307108" y="1320800"/>
                </a:moveTo>
                <a:lnTo>
                  <a:pt x="301644" y="1333135"/>
                </a:lnTo>
                <a:lnTo>
                  <a:pt x="306283" y="1324448"/>
                </a:lnTo>
                <a:lnTo>
                  <a:pt x="307108" y="1320800"/>
                </a:lnTo>
                <a:close/>
              </a:path>
              <a:path w="2331720" h="2743200">
                <a:moveTo>
                  <a:pt x="310069" y="1308100"/>
                </a:moveTo>
                <a:lnTo>
                  <a:pt x="308507" y="1308100"/>
                </a:lnTo>
                <a:lnTo>
                  <a:pt x="304303" y="1320800"/>
                </a:lnTo>
                <a:lnTo>
                  <a:pt x="310069" y="1308100"/>
                </a:lnTo>
                <a:close/>
              </a:path>
              <a:path w="2331720" h="2743200">
                <a:moveTo>
                  <a:pt x="312208" y="1316712"/>
                </a:moveTo>
                <a:lnTo>
                  <a:pt x="310950" y="1320800"/>
                </a:lnTo>
                <a:lnTo>
                  <a:pt x="311666" y="1320800"/>
                </a:lnTo>
                <a:lnTo>
                  <a:pt x="312208" y="1316712"/>
                </a:lnTo>
                <a:close/>
              </a:path>
              <a:path w="2331720" h="2743200">
                <a:moveTo>
                  <a:pt x="312418" y="1316029"/>
                </a:moveTo>
                <a:lnTo>
                  <a:pt x="312208" y="1316712"/>
                </a:lnTo>
                <a:lnTo>
                  <a:pt x="311666" y="1320800"/>
                </a:lnTo>
                <a:lnTo>
                  <a:pt x="311858" y="1320800"/>
                </a:lnTo>
                <a:lnTo>
                  <a:pt x="312418" y="1316029"/>
                </a:lnTo>
                <a:close/>
              </a:path>
              <a:path w="2331720" h="2743200">
                <a:moveTo>
                  <a:pt x="341257" y="1295400"/>
                </a:moveTo>
                <a:lnTo>
                  <a:pt x="320350" y="1295400"/>
                </a:lnTo>
                <a:lnTo>
                  <a:pt x="314857" y="1308100"/>
                </a:lnTo>
                <a:lnTo>
                  <a:pt x="312418" y="1316029"/>
                </a:lnTo>
                <a:lnTo>
                  <a:pt x="311858" y="1320800"/>
                </a:lnTo>
                <a:lnTo>
                  <a:pt x="331597" y="1320800"/>
                </a:lnTo>
                <a:lnTo>
                  <a:pt x="333455" y="1312857"/>
                </a:lnTo>
                <a:lnTo>
                  <a:pt x="333424" y="1308100"/>
                </a:lnTo>
                <a:lnTo>
                  <a:pt x="338882" y="1308100"/>
                </a:lnTo>
                <a:lnTo>
                  <a:pt x="341257" y="1295400"/>
                </a:lnTo>
                <a:close/>
              </a:path>
              <a:path w="2331720" h="2743200">
                <a:moveTo>
                  <a:pt x="333455" y="1312857"/>
                </a:moveTo>
                <a:lnTo>
                  <a:pt x="331597" y="1320800"/>
                </a:lnTo>
                <a:lnTo>
                  <a:pt x="333507" y="1320800"/>
                </a:lnTo>
                <a:lnTo>
                  <a:pt x="333455" y="1312857"/>
                </a:lnTo>
                <a:close/>
              </a:path>
              <a:path w="2331720" h="2743200">
                <a:moveTo>
                  <a:pt x="351354" y="1308100"/>
                </a:moveTo>
                <a:lnTo>
                  <a:pt x="334568" y="1308100"/>
                </a:lnTo>
                <a:lnTo>
                  <a:pt x="333455" y="1312857"/>
                </a:lnTo>
                <a:lnTo>
                  <a:pt x="333507" y="1320800"/>
                </a:lnTo>
                <a:lnTo>
                  <a:pt x="348645" y="1320800"/>
                </a:lnTo>
                <a:lnTo>
                  <a:pt x="351354" y="1308100"/>
                </a:lnTo>
                <a:close/>
              </a:path>
              <a:path w="2331720" h="2743200">
                <a:moveTo>
                  <a:pt x="313348" y="1308100"/>
                </a:moveTo>
                <a:lnTo>
                  <a:pt x="312208" y="1316712"/>
                </a:lnTo>
                <a:lnTo>
                  <a:pt x="312418" y="1316029"/>
                </a:lnTo>
                <a:lnTo>
                  <a:pt x="313348" y="1308100"/>
                </a:lnTo>
                <a:close/>
              </a:path>
              <a:path w="2331720" h="2743200">
                <a:moveTo>
                  <a:pt x="304094" y="1295400"/>
                </a:moveTo>
                <a:lnTo>
                  <a:pt x="296995" y="1295400"/>
                </a:lnTo>
                <a:lnTo>
                  <a:pt x="293665" y="1308100"/>
                </a:lnTo>
                <a:lnTo>
                  <a:pt x="303542" y="1308100"/>
                </a:lnTo>
                <a:lnTo>
                  <a:pt x="304094" y="1295400"/>
                </a:lnTo>
                <a:close/>
              </a:path>
              <a:path w="2331720" h="2743200">
                <a:moveTo>
                  <a:pt x="303575" y="1308013"/>
                </a:moveTo>
                <a:close/>
              </a:path>
              <a:path w="2331720" h="2743200">
                <a:moveTo>
                  <a:pt x="314313" y="1295400"/>
                </a:moveTo>
                <a:lnTo>
                  <a:pt x="308364" y="1295400"/>
                </a:lnTo>
                <a:lnTo>
                  <a:pt x="303575" y="1308013"/>
                </a:lnTo>
                <a:lnTo>
                  <a:pt x="308507" y="1308100"/>
                </a:lnTo>
                <a:lnTo>
                  <a:pt x="314313" y="1295400"/>
                </a:lnTo>
                <a:close/>
              </a:path>
              <a:path w="2331720" h="2743200">
                <a:moveTo>
                  <a:pt x="355062" y="1295400"/>
                </a:moveTo>
                <a:lnTo>
                  <a:pt x="342210" y="1295400"/>
                </a:lnTo>
                <a:lnTo>
                  <a:pt x="340268" y="1308100"/>
                </a:lnTo>
                <a:lnTo>
                  <a:pt x="349829" y="1308100"/>
                </a:lnTo>
                <a:lnTo>
                  <a:pt x="355062" y="1295400"/>
                </a:lnTo>
                <a:close/>
              </a:path>
              <a:path w="2331720" h="2743200">
                <a:moveTo>
                  <a:pt x="311662" y="1282700"/>
                </a:moveTo>
                <a:lnTo>
                  <a:pt x="308016" y="1282700"/>
                </a:lnTo>
                <a:lnTo>
                  <a:pt x="304305" y="1295400"/>
                </a:lnTo>
                <a:lnTo>
                  <a:pt x="307646" y="1295400"/>
                </a:lnTo>
                <a:lnTo>
                  <a:pt x="311662" y="1282700"/>
                </a:lnTo>
                <a:close/>
              </a:path>
              <a:path w="2331720" h="2743200">
                <a:moveTo>
                  <a:pt x="366682" y="1282700"/>
                </a:moveTo>
                <a:lnTo>
                  <a:pt x="315690" y="1282700"/>
                </a:lnTo>
                <a:lnTo>
                  <a:pt x="314311" y="1295400"/>
                </a:lnTo>
                <a:lnTo>
                  <a:pt x="360349" y="1295400"/>
                </a:lnTo>
                <a:lnTo>
                  <a:pt x="366682" y="1282700"/>
                </a:lnTo>
                <a:close/>
              </a:path>
              <a:path w="2331720" h="2743200">
                <a:moveTo>
                  <a:pt x="320356" y="1270000"/>
                </a:moveTo>
                <a:lnTo>
                  <a:pt x="318479" y="1282700"/>
                </a:lnTo>
                <a:lnTo>
                  <a:pt x="322097" y="1282700"/>
                </a:lnTo>
                <a:lnTo>
                  <a:pt x="320356" y="1270000"/>
                </a:lnTo>
                <a:close/>
              </a:path>
              <a:path w="2331720" h="2743200">
                <a:moveTo>
                  <a:pt x="328705" y="1270000"/>
                </a:moveTo>
                <a:lnTo>
                  <a:pt x="324902" y="1270000"/>
                </a:lnTo>
                <a:lnTo>
                  <a:pt x="322097" y="1282700"/>
                </a:lnTo>
                <a:lnTo>
                  <a:pt x="325024" y="1282700"/>
                </a:lnTo>
                <a:lnTo>
                  <a:pt x="328178" y="1274252"/>
                </a:lnTo>
                <a:lnTo>
                  <a:pt x="328705" y="1270000"/>
                </a:lnTo>
                <a:close/>
              </a:path>
              <a:path w="2331720" h="2743200">
                <a:moveTo>
                  <a:pt x="328178" y="1274252"/>
                </a:moveTo>
                <a:lnTo>
                  <a:pt x="325024" y="1282700"/>
                </a:lnTo>
                <a:lnTo>
                  <a:pt x="327129" y="1282700"/>
                </a:lnTo>
                <a:lnTo>
                  <a:pt x="328178" y="1274252"/>
                </a:lnTo>
                <a:close/>
              </a:path>
              <a:path w="2331720" h="2743200">
                <a:moveTo>
                  <a:pt x="329121" y="1271725"/>
                </a:moveTo>
                <a:lnTo>
                  <a:pt x="328178" y="1274252"/>
                </a:lnTo>
                <a:lnTo>
                  <a:pt x="327129" y="1282700"/>
                </a:lnTo>
                <a:lnTo>
                  <a:pt x="331210" y="1282700"/>
                </a:lnTo>
                <a:lnTo>
                  <a:pt x="329121" y="1271725"/>
                </a:lnTo>
                <a:close/>
              </a:path>
              <a:path w="2331720" h="2743200">
                <a:moveTo>
                  <a:pt x="377690" y="1257300"/>
                </a:moveTo>
                <a:lnTo>
                  <a:pt x="335814" y="1257300"/>
                </a:lnTo>
                <a:lnTo>
                  <a:pt x="331896" y="1270000"/>
                </a:lnTo>
                <a:lnTo>
                  <a:pt x="333811" y="1270000"/>
                </a:lnTo>
                <a:lnTo>
                  <a:pt x="331210" y="1282700"/>
                </a:lnTo>
                <a:lnTo>
                  <a:pt x="369437" y="1282700"/>
                </a:lnTo>
                <a:lnTo>
                  <a:pt x="377690" y="1257300"/>
                </a:lnTo>
                <a:close/>
              </a:path>
              <a:path w="2331720" h="2743200">
                <a:moveTo>
                  <a:pt x="329765" y="1270000"/>
                </a:moveTo>
                <a:lnTo>
                  <a:pt x="328792" y="1270000"/>
                </a:lnTo>
                <a:lnTo>
                  <a:pt x="329121" y="1271725"/>
                </a:lnTo>
                <a:lnTo>
                  <a:pt x="329765" y="1270000"/>
                </a:lnTo>
                <a:close/>
              </a:path>
              <a:path w="2331720" h="2743200">
                <a:moveTo>
                  <a:pt x="327214" y="1244600"/>
                </a:moveTo>
                <a:lnTo>
                  <a:pt x="322338" y="1257300"/>
                </a:lnTo>
                <a:lnTo>
                  <a:pt x="324385" y="1257300"/>
                </a:lnTo>
                <a:lnTo>
                  <a:pt x="321677" y="1270000"/>
                </a:lnTo>
                <a:lnTo>
                  <a:pt x="322577" y="1270000"/>
                </a:lnTo>
                <a:lnTo>
                  <a:pt x="327052" y="1257300"/>
                </a:lnTo>
                <a:lnTo>
                  <a:pt x="327670" y="1255778"/>
                </a:lnTo>
                <a:lnTo>
                  <a:pt x="327214" y="1244600"/>
                </a:lnTo>
                <a:close/>
              </a:path>
              <a:path w="2331720" h="2743200">
                <a:moveTo>
                  <a:pt x="331597" y="1253369"/>
                </a:moveTo>
                <a:lnTo>
                  <a:pt x="329467" y="1257300"/>
                </a:lnTo>
                <a:lnTo>
                  <a:pt x="324190" y="1270000"/>
                </a:lnTo>
                <a:lnTo>
                  <a:pt x="329595" y="1270000"/>
                </a:lnTo>
                <a:lnTo>
                  <a:pt x="332332" y="1257300"/>
                </a:lnTo>
                <a:lnTo>
                  <a:pt x="331125" y="1257300"/>
                </a:lnTo>
                <a:lnTo>
                  <a:pt x="331597" y="1253369"/>
                </a:lnTo>
                <a:close/>
              </a:path>
              <a:path w="2331720" h="2743200">
                <a:moveTo>
                  <a:pt x="335583" y="1257300"/>
                </a:moveTo>
                <a:lnTo>
                  <a:pt x="330003" y="1270000"/>
                </a:lnTo>
                <a:lnTo>
                  <a:pt x="331896" y="1270000"/>
                </a:lnTo>
                <a:lnTo>
                  <a:pt x="335583" y="1257300"/>
                </a:lnTo>
                <a:close/>
              </a:path>
              <a:path w="2331720" h="2743200">
                <a:moveTo>
                  <a:pt x="329138" y="1252160"/>
                </a:moveTo>
                <a:lnTo>
                  <a:pt x="327670" y="1255778"/>
                </a:lnTo>
                <a:lnTo>
                  <a:pt x="327732" y="1257300"/>
                </a:lnTo>
                <a:lnTo>
                  <a:pt x="329138" y="1252160"/>
                </a:lnTo>
                <a:close/>
              </a:path>
              <a:path w="2331720" h="2743200">
                <a:moveTo>
                  <a:pt x="343368" y="1244600"/>
                </a:moveTo>
                <a:lnTo>
                  <a:pt x="336351" y="1244600"/>
                </a:lnTo>
                <a:lnTo>
                  <a:pt x="335485" y="1246198"/>
                </a:lnTo>
                <a:lnTo>
                  <a:pt x="331125" y="1257300"/>
                </a:lnTo>
                <a:lnTo>
                  <a:pt x="340474" y="1257300"/>
                </a:lnTo>
                <a:lnTo>
                  <a:pt x="343368" y="1244600"/>
                </a:lnTo>
                <a:close/>
              </a:path>
              <a:path w="2331720" h="2743200">
                <a:moveTo>
                  <a:pt x="382717" y="1244600"/>
                </a:moveTo>
                <a:lnTo>
                  <a:pt x="346128" y="1244600"/>
                </a:lnTo>
                <a:lnTo>
                  <a:pt x="342168" y="1257300"/>
                </a:lnTo>
                <a:lnTo>
                  <a:pt x="377438" y="1257300"/>
                </a:lnTo>
                <a:lnTo>
                  <a:pt x="382717" y="1244600"/>
                </a:lnTo>
                <a:close/>
              </a:path>
              <a:path w="2331720" h="2743200">
                <a:moveTo>
                  <a:pt x="386828" y="1244600"/>
                </a:moveTo>
                <a:lnTo>
                  <a:pt x="382717" y="1244600"/>
                </a:lnTo>
                <a:lnTo>
                  <a:pt x="382733" y="1257300"/>
                </a:lnTo>
                <a:lnTo>
                  <a:pt x="384635" y="1257300"/>
                </a:lnTo>
                <a:lnTo>
                  <a:pt x="386828" y="1244600"/>
                </a:lnTo>
                <a:close/>
              </a:path>
              <a:path w="2331720" h="2743200">
                <a:moveTo>
                  <a:pt x="336113" y="1244600"/>
                </a:moveTo>
                <a:lnTo>
                  <a:pt x="332651" y="1244600"/>
                </a:lnTo>
                <a:lnTo>
                  <a:pt x="331597" y="1253369"/>
                </a:lnTo>
                <a:lnTo>
                  <a:pt x="335485" y="1246198"/>
                </a:lnTo>
                <a:lnTo>
                  <a:pt x="336113" y="1244600"/>
                </a:lnTo>
                <a:close/>
              </a:path>
              <a:path w="2331720" h="2743200">
                <a:moveTo>
                  <a:pt x="332206" y="1244600"/>
                </a:moveTo>
                <a:lnTo>
                  <a:pt x="331207" y="1244600"/>
                </a:lnTo>
                <a:lnTo>
                  <a:pt x="329138" y="1252160"/>
                </a:lnTo>
                <a:lnTo>
                  <a:pt x="332206" y="1244600"/>
                </a:lnTo>
                <a:close/>
              </a:path>
              <a:path w="2331720" h="2743200">
                <a:moveTo>
                  <a:pt x="408510" y="1193800"/>
                </a:moveTo>
                <a:lnTo>
                  <a:pt x="346377" y="1193800"/>
                </a:lnTo>
                <a:lnTo>
                  <a:pt x="339810" y="1206500"/>
                </a:lnTo>
                <a:lnTo>
                  <a:pt x="334097" y="1219200"/>
                </a:lnTo>
                <a:lnTo>
                  <a:pt x="327742" y="1231900"/>
                </a:lnTo>
                <a:lnTo>
                  <a:pt x="323983" y="1244600"/>
                </a:lnTo>
                <a:lnTo>
                  <a:pt x="327619" y="1244600"/>
                </a:lnTo>
                <a:lnTo>
                  <a:pt x="328627" y="1231900"/>
                </a:lnTo>
                <a:lnTo>
                  <a:pt x="339247" y="1231900"/>
                </a:lnTo>
                <a:lnTo>
                  <a:pt x="342869" y="1219200"/>
                </a:lnTo>
                <a:lnTo>
                  <a:pt x="347480" y="1219200"/>
                </a:lnTo>
                <a:lnTo>
                  <a:pt x="349185" y="1214865"/>
                </a:lnTo>
                <a:lnTo>
                  <a:pt x="350379" y="1206500"/>
                </a:lnTo>
                <a:lnTo>
                  <a:pt x="407426" y="1206500"/>
                </a:lnTo>
                <a:lnTo>
                  <a:pt x="408825" y="1203465"/>
                </a:lnTo>
                <a:lnTo>
                  <a:pt x="408510" y="1193800"/>
                </a:lnTo>
                <a:close/>
              </a:path>
              <a:path w="2331720" h="2743200">
                <a:moveTo>
                  <a:pt x="337369" y="1231900"/>
                </a:moveTo>
                <a:lnTo>
                  <a:pt x="333391" y="1231900"/>
                </a:lnTo>
                <a:lnTo>
                  <a:pt x="330875" y="1244600"/>
                </a:lnTo>
                <a:lnTo>
                  <a:pt x="333315" y="1244600"/>
                </a:lnTo>
                <a:lnTo>
                  <a:pt x="337369" y="1231900"/>
                </a:lnTo>
                <a:close/>
              </a:path>
              <a:path w="2331720" h="2743200">
                <a:moveTo>
                  <a:pt x="340512" y="1231900"/>
                </a:moveTo>
                <a:lnTo>
                  <a:pt x="339957" y="1231900"/>
                </a:lnTo>
                <a:lnTo>
                  <a:pt x="336125" y="1244600"/>
                </a:lnTo>
                <a:lnTo>
                  <a:pt x="336546" y="1244600"/>
                </a:lnTo>
                <a:lnTo>
                  <a:pt x="340512" y="1231900"/>
                </a:lnTo>
                <a:close/>
              </a:path>
              <a:path w="2331720" h="2743200">
                <a:moveTo>
                  <a:pt x="395403" y="1219200"/>
                </a:moveTo>
                <a:lnTo>
                  <a:pt x="342869" y="1219200"/>
                </a:lnTo>
                <a:lnTo>
                  <a:pt x="343281" y="1231900"/>
                </a:lnTo>
                <a:lnTo>
                  <a:pt x="343085" y="1231900"/>
                </a:lnTo>
                <a:lnTo>
                  <a:pt x="340103" y="1244600"/>
                </a:lnTo>
                <a:lnTo>
                  <a:pt x="388607" y="1244600"/>
                </a:lnTo>
                <a:lnTo>
                  <a:pt x="390393" y="1231900"/>
                </a:lnTo>
                <a:lnTo>
                  <a:pt x="395403" y="1219200"/>
                </a:lnTo>
                <a:close/>
              </a:path>
              <a:path w="2331720" h="2743200">
                <a:moveTo>
                  <a:pt x="349185" y="1214865"/>
                </a:moveTo>
                <a:lnTo>
                  <a:pt x="347480" y="1219200"/>
                </a:lnTo>
                <a:lnTo>
                  <a:pt x="348566" y="1219200"/>
                </a:lnTo>
                <a:lnTo>
                  <a:pt x="349185" y="1214865"/>
                </a:lnTo>
                <a:close/>
              </a:path>
              <a:path w="2331720" h="2743200">
                <a:moveTo>
                  <a:pt x="399539" y="1206500"/>
                </a:moveTo>
                <a:lnTo>
                  <a:pt x="352474" y="1206500"/>
                </a:lnTo>
                <a:lnTo>
                  <a:pt x="349185" y="1214865"/>
                </a:lnTo>
                <a:lnTo>
                  <a:pt x="348566" y="1219200"/>
                </a:lnTo>
                <a:lnTo>
                  <a:pt x="395799" y="1219200"/>
                </a:lnTo>
                <a:lnTo>
                  <a:pt x="399539" y="1206500"/>
                </a:lnTo>
                <a:close/>
              </a:path>
              <a:path w="2331720" h="2743200">
                <a:moveTo>
                  <a:pt x="405226" y="1206500"/>
                </a:moveTo>
                <a:lnTo>
                  <a:pt x="399539" y="1206500"/>
                </a:lnTo>
                <a:lnTo>
                  <a:pt x="399746" y="1219200"/>
                </a:lnTo>
                <a:lnTo>
                  <a:pt x="403146" y="1219200"/>
                </a:lnTo>
                <a:lnTo>
                  <a:pt x="405226" y="1206500"/>
                </a:lnTo>
                <a:close/>
              </a:path>
              <a:path w="2331720" h="2743200">
                <a:moveTo>
                  <a:pt x="408468" y="1206500"/>
                </a:moveTo>
                <a:lnTo>
                  <a:pt x="405226" y="1206500"/>
                </a:lnTo>
                <a:lnTo>
                  <a:pt x="404745" y="1219200"/>
                </a:lnTo>
                <a:lnTo>
                  <a:pt x="405277" y="1219200"/>
                </a:lnTo>
                <a:lnTo>
                  <a:pt x="408468" y="1206500"/>
                </a:lnTo>
                <a:close/>
              </a:path>
              <a:path w="2331720" h="2743200">
                <a:moveTo>
                  <a:pt x="413334" y="1193800"/>
                </a:moveTo>
                <a:lnTo>
                  <a:pt x="408825" y="1203465"/>
                </a:lnTo>
                <a:lnTo>
                  <a:pt x="408924" y="1206500"/>
                </a:lnTo>
                <a:lnTo>
                  <a:pt x="412070" y="1197890"/>
                </a:lnTo>
                <a:lnTo>
                  <a:pt x="413334" y="1193800"/>
                </a:lnTo>
                <a:close/>
              </a:path>
              <a:path w="2331720" h="2743200">
                <a:moveTo>
                  <a:pt x="413348" y="1194393"/>
                </a:moveTo>
                <a:lnTo>
                  <a:pt x="412070" y="1197890"/>
                </a:lnTo>
                <a:lnTo>
                  <a:pt x="409409" y="1206500"/>
                </a:lnTo>
                <a:lnTo>
                  <a:pt x="413631" y="1206500"/>
                </a:lnTo>
                <a:lnTo>
                  <a:pt x="413348" y="1194393"/>
                </a:lnTo>
                <a:close/>
              </a:path>
              <a:path w="2331720" h="2743200">
                <a:moveTo>
                  <a:pt x="413564" y="1193800"/>
                </a:moveTo>
                <a:lnTo>
                  <a:pt x="413334" y="1193800"/>
                </a:lnTo>
                <a:lnTo>
                  <a:pt x="413348" y="1194393"/>
                </a:lnTo>
                <a:lnTo>
                  <a:pt x="413564" y="1193800"/>
                </a:lnTo>
                <a:close/>
              </a:path>
              <a:path w="2331720" h="2743200">
                <a:moveTo>
                  <a:pt x="417367" y="1181100"/>
                </a:moveTo>
                <a:lnTo>
                  <a:pt x="351236" y="1181100"/>
                </a:lnTo>
                <a:lnTo>
                  <a:pt x="349500" y="1193800"/>
                </a:lnTo>
                <a:lnTo>
                  <a:pt x="411851" y="1193800"/>
                </a:lnTo>
                <a:lnTo>
                  <a:pt x="417367" y="1181100"/>
                </a:lnTo>
                <a:close/>
              </a:path>
              <a:path w="2331720" h="2743200">
                <a:moveTo>
                  <a:pt x="358015" y="1168400"/>
                </a:moveTo>
                <a:lnTo>
                  <a:pt x="356598" y="1168400"/>
                </a:lnTo>
                <a:lnTo>
                  <a:pt x="354653" y="1181100"/>
                </a:lnTo>
                <a:lnTo>
                  <a:pt x="358462" y="1173781"/>
                </a:lnTo>
                <a:lnTo>
                  <a:pt x="358015" y="1168400"/>
                </a:lnTo>
                <a:close/>
              </a:path>
              <a:path w="2331720" h="2743200">
                <a:moveTo>
                  <a:pt x="376275" y="1143000"/>
                </a:moveTo>
                <a:lnTo>
                  <a:pt x="374516" y="1143000"/>
                </a:lnTo>
                <a:lnTo>
                  <a:pt x="366254" y="1155700"/>
                </a:lnTo>
                <a:lnTo>
                  <a:pt x="361262" y="1168400"/>
                </a:lnTo>
                <a:lnTo>
                  <a:pt x="358462" y="1173781"/>
                </a:lnTo>
                <a:lnTo>
                  <a:pt x="359069" y="1181100"/>
                </a:lnTo>
                <a:lnTo>
                  <a:pt x="423384" y="1181100"/>
                </a:lnTo>
                <a:lnTo>
                  <a:pt x="431971" y="1168400"/>
                </a:lnTo>
                <a:lnTo>
                  <a:pt x="431389" y="1168400"/>
                </a:lnTo>
                <a:lnTo>
                  <a:pt x="433983" y="1155700"/>
                </a:lnTo>
                <a:lnTo>
                  <a:pt x="375568" y="1155700"/>
                </a:lnTo>
                <a:lnTo>
                  <a:pt x="376275" y="1143000"/>
                </a:lnTo>
                <a:close/>
              </a:path>
              <a:path w="2331720" h="2743200">
                <a:moveTo>
                  <a:pt x="401389" y="1130300"/>
                </a:moveTo>
                <a:lnTo>
                  <a:pt x="380876" y="1130300"/>
                </a:lnTo>
                <a:lnTo>
                  <a:pt x="380223" y="1143000"/>
                </a:lnTo>
                <a:lnTo>
                  <a:pt x="375568" y="1155700"/>
                </a:lnTo>
                <a:lnTo>
                  <a:pt x="435551" y="1155700"/>
                </a:lnTo>
                <a:lnTo>
                  <a:pt x="434041" y="1143000"/>
                </a:lnTo>
                <a:lnTo>
                  <a:pt x="397000" y="1143000"/>
                </a:lnTo>
                <a:lnTo>
                  <a:pt x="401389" y="1130300"/>
                </a:lnTo>
                <a:close/>
              </a:path>
              <a:path w="2331720" h="2743200">
                <a:moveTo>
                  <a:pt x="440273" y="1143000"/>
                </a:moveTo>
                <a:lnTo>
                  <a:pt x="439202" y="1143000"/>
                </a:lnTo>
                <a:lnTo>
                  <a:pt x="436412" y="1155700"/>
                </a:lnTo>
                <a:lnTo>
                  <a:pt x="437498" y="1155700"/>
                </a:lnTo>
                <a:lnTo>
                  <a:pt x="440273" y="1143000"/>
                </a:lnTo>
                <a:close/>
              </a:path>
              <a:path w="2331720" h="2743200">
                <a:moveTo>
                  <a:pt x="403318" y="1137019"/>
                </a:moveTo>
                <a:lnTo>
                  <a:pt x="401845" y="1143000"/>
                </a:lnTo>
                <a:lnTo>
                  <a:pt x="402681" y="1143000"/>
                </a:lnTo>
                <a:lnTo>
                  <a:pt x="403220" y="1141363"/>
                </a:lnTo>
                <a:lnTo>
                  <a:pt x="403318" y="1137019"/>
                </a:lnTo>
                <a:close/>
              </a:path>
              <a:path w="2331720" h="2743200">
                <a:moveTo>
                  <a:pt x="403220" y="1141363"/>
                </a:moveTo>
                <a:lnTo>
                  <a:pt x="402681" y="1143000"/>
                </a:lnTo>
                <a:lnTo>
                  <a:pt x="403183" y="1143000"/>
                </a:lnTo>
                <a:lnTo>
                  <a:pt x="403220" y="1141363"/>
                </a:lnTo>
                <a:close/>
              </a:path>
              <a:path w="2331720" h="2743200">
                <a:moveTo>
                  <a:pt x="448141" y="1130300"/>
                </a:moveTo>
                <a:lnTo>
                  <a:pt x="406862" y="1130300"/>
                </a:lnTo>
                <a:lnTo>
                  <a:pt x="403220" y="1141363"/>
                </a:lnTo>
                <a:lnTo>
                  <a:pt x="403183" y="1143000"/>
                </a:lnTo>
                <a:lnTo>
                  <a:pt x="441345" y="1143000"/>
                </a:lnTo>
                <a:lnTo>
                  <a:pt x="448141" y="1130300"/>
                </a:lnTo>
                <a:close/>
              </a:path>
              <a:path w="2331720" h="2743200">
                <a:moveTo>
                  <a:pt x="453298" y="1130300"/>
                </a:moveTo>
                <a:lnTo>
                  <a:pt x="451318" y="1130300"/>
                </a:lnTo>
                <a:lnTo>
                  <a:pt x="445820" y="1143000"/>
                </a:lnTo>
                <a:lnTo>
                  <a:pt x="448652" y="1143000"/>
                </a:lnTo>
                <a:lnTo>
                  <a:pt x="453298" y="1130300"/>
                </a:lnTo>
                <a:close/>
              </a:path>
              <a:path w="2331720" h="2743200">
                <a:moveTo>
                  <a:pt x="404973" y="1130300"/>
                </a:moveTo>
                <a:lnTo>
                  <a:pt x="403471" y="1130300"/>
                </a:lnTo>
                <a:lnTo>
                  <a:pt x="403318" y="1137019"/>
                </a:lnTo>
                <a:lnTo>
                  <a:pt x="404973" y="1130300"/>
                </a:lnTo>
                <a:close/>
              </a:path>
              <a:path w="2331720" h="2743200">
                <a:moveTo>
                  <a:pt x="402035" y="1091757"/>
                </a:moveTo>
                <a:lnTo>
                  <a:pt x="401710" y="1092200"/>
                </a:lnTo>
                <a:lnTo>
                  <a:pt x="395667" y="1104900"/>
                </a:lnTo>
                <a:lnTo>
                  <a:pt x="388406" y="1117600"/>
                </a:lnTo>
                <a:lnTo>
                  <a:pt x="380117" y="1130300"/>
                </a:lnTo>
                <a:lnTo>
                  <a:pt x="404411" y="1130300"/>
                </a:lnTo>
                <a:lnTo>
                  <a:pt x="409369" y="1117600"/>
                </a:lnTo>
                <a:lnTo>
                  <a:pt x="453381" y="1117600"/>
                </a:lnTo>
                <a:lnTo>
                  <a:pt x="460362" y="1104900"/>
                </a:lnTo>
                <a:lnTo>
                  <a:pt x="398087" y="1104900"/>
                </a:lnTo>
                <a:lnTo>
                  <a:pt x="402035" y="1091757"/>
                </a:lnTo>
                <a:close/>
              </a:path>
              <a:path w="2331720" h="2743200">
                <a:moveTo>
                  <a:pt x="453381" y="1117600"/>
                </a:moveTo>
                <a:lnTo>
                  <a:pt x="410854" y="1117600"/>
                </a:lnTo>
                <a:lnTo>
                  <a:pt x="408712" y="1130300"/>
                </a:lnTo>
                <a:lnTo>
                  <a:pt x="448741" y="1130300"/>
                </a:lnTo>
                <a:lnTo>
                  <a:pt x="453381" y="1117600"/>
                </a:lnTo>
                <a:close/>
              </a:path>
              <a:path w="2331720" h="2743200">
                <a:moveTo>
                  <a:pt x="456685" y="1117600"/>
                </a:moveTo>
                <a:lnTo>
                  <a:pt x="455829" y="1117600"/>
                </a:lnTo>
                <a:lnTo>
                  <a:pt x="456043" y="1130300"/>
                </a:lnTo>
                <a:lnTo>
                  <a:pt x="456426" y="1130300"/>
                </a:lnTo>
                <a:lnTo>
                  <a:pt x="456685" y="1117600"/>
                </a:lnTo>
                <a:close/>
              </a:path>
              <a:path w="2331720" h="2743200">
                <a:moveTo>
                  <a:pt x="405544" y="1086995"/>
                </a:moveTo>
                <a:lnTo>
                  <a:pt x="402035" y="1091757"/>
                </a:lnTo>
                <a:lnTo>
                  <a:pt x="398087" y="1104900"/>
                </a:lnTo>
                <a:lnTo>
                  <a:pt x="402101" y="1092200"/>
                </a:lnTo>
                <a:lnTo>
                  <a:pt x="404053" y="1092200"/>
                </a:lnTo>
                <a:lnTo>
                  <a:pt x="405544" y="1086995"/>
                </a:lnTo>
                <a:close/>
              </a:path>
              <a:path w="2331720" h="2743200">
                <a:moveTo>
                  <a:pt x="423715" y="1092200"/>
                </a:moveTo>
                <a:lnTo>
                  <a:pt x="402101" y="1092200"/>
                </a:lnTo>
                <a:lnTo>
                  <a:pt x="398087" y="1104900"/>
                </a:lnTo>
                <a:lnTo>
                  <a:pt x="419089" y="1104900"/>
                </a:lnTo>
                <a:lnTo>
                  <a:pt x="422670" y="1098156"/>
                </a:lnTo>
                <a:lnTo>
                  <a:pt x="423715" y="1092200"/>
                </a:lnTo>
                <a:close/>
              </a:path>
              <a:path w="2331720" h="2743200">
                <a:moveTo>
                  <a:pt x="467916" y="1092200"/>
                </a:moveTo>
                <a:lnTo>
                  <a:pt x="425833" y="1092200"/>
                </a:lnTo>
                <a:lnTo>
                  <a:pt x="422670" y="1098156"/>
                </a:lnTo>
                <a:lnTo>
                  <a:pt x="421487" y="1104900"/>
                </a:lnTo>
                <a:lnTo>
                  <a:pt x="466375" y="1104900"/>
                </a:lnTo>
                <a:lnTo>
                  <a:pt x="467916" y="1092200"/>
                </a:lnTo>
                <a:close/>
              </a:path>
              <a:path w="2331720" h="2743200">
                <a:moveTo>
                  <a:pt x="484210" y="1079500"/>
                </a:moveTo>
                <a:lnTo>
                  <a:pt x="479080" y="1079500"/>
                </a:lnTo>
                <a:lnTo>
                  <a:pt x="475628" y="1092200"/>
                </a:lnTo>
                <a:lnTo>
                  <a:pt x="467442" y="1104900"/>
                </a:lnTo>
                <a:lnTo>
                  <a:pt x="472224" y="1104900"/>
                </a:lnTo>
                <a:lnTo>
                  <a:pt x="477459" y="1092200"/>
                </a:lnTo>
                <a:lnTo>
                  <a:pt x="484210" y="1079500"/>
                </a:lnTo>
                <a:close/>
              </a:path>
              <a:path w="2331720" h="2743200">
                <a:moveTo>
                  <a:pt x="431728" y="1079500"/>
                </a:moveTo>
                <a:lnTo>
                  <a:pt x="411067" y="1079500"/>
                </a:lnTo>
                <a:lnTo>
                  <a:pt x="410509" y="1080257"/>
                </a:lnTo>
                <a:lnTo>
                  <a:pt x="405080" y="1092200"/>
                </a:lnTo>
                <a:lnTo>
                  <a:pt x="423715" y="1092200"/>
                </a:lnTo>
                <a:lnTo>
                  <a:pt x="422670" y="1098156"/>
                </a:lnTo>
                <a:lnTo>
                  <a:pt x="425833" y="1092200"/>
                </a:lnTo>
                <a:lnTo>
                  <a:pt x="431728" y="1079500"/>
                </a:lnTo>
                <a:close/>
              </a:path>
              <a:path w="2331720" h="2743200">
                <a:moveTo>
                  <a:pt x="410285" y="1080561"/>
                </a:moveTo>
                <a:lnTo>
                  <a:pt x="405544" y="1086995"/>
                </a:lnTo>
                <a:lnTo>
                  <a:pt x="404053" y="1092200"/>
                </a:lnTo>
                <a:lnTo>
                  <a:pt x="410285" y="1080561"/>
                </a:lnTo>
                <a:close/>
              </a:path>
              <a:path w="2331720" h="2743200">
                <a:moveTo>
                  <a:pt x="410509" y="1080257"/>
                </a:moveTo>
                <a:lnTo>
                  <a:pt x="410285" y="1080561"/>
                </a:lnTo>
                <a:lnTo>
                  <a:pt x="404053" y="1092200"/>
                </a:lnTo>
                <a:lnTo>
                  <a:pt x="405080" y="1092200"/>
                </a:lnTo>
                <a:lnTo>
                  <a:pt x="410509" y="1080257"/>
                </a:lnTo>
                <a:close/>
              </a:path>
              <a:path w="2331720" h="2743200">
                <a:moveTo>
                  <a:pt x="473563" y="1079500"/>
                </a:moveTo>
                <a:lnTo>
                  <a:pt x="432459" y="1079500"/>
                </a:lnTo>
                <a:lnTo>
                  <a:pt x="430103" y="1092200"/>
                </a:lnTo>
                <a:lnTo>
                  <a:pt x="469549" y="1092200"/>
                </a:lnTo>
                <a:lnTo>
                  <a:pt x="471284" y="1089446"/>
                </a:lnTo>
                <a:lnTo>
                  <a:pt x="473563" y="1079500"/>
                </a:lnTo>
                <a:close/>
              </a:path>
              <a:path w="2331720" h="2743200">
                <a:moveTo>
                  <a:pt x="471257" y="1089564"/>
                </a:moveTo>
                <a:lnTo>
                  <a:pt x="470372" y="1092200"/>
                </a:lnTo>
                <a:lnTo>
                  <a:pt x="470653" y="1092200"/>
                </a:lnTo>
                <a:lnTo>
                  <a:pt x="471257" y="1089564"/>
                </a:lnTo>
                <a:close/>
              </a:path>
              <a:path w="2331720" h="2743200">
                <a:moveTo>
                  <a:pt x="407692" y="1079500"/>
                </a:moveTo>
                <a:lnTo>
                  <a:pt x="405718" y="1079500"/>
                </a:lnTo>
                <a:lnTo>
                  <a:pt x="402035" y="1091757"/>
                </a:lnTo>
                <a:lnTo>
                  <a:pt x="405544" y="1086995"/>
                </a:lnTo>
                <a:lnTo>
                  <a:pt x="407692" y="1079500"/>
                </a:lnTo>
                <a:close/>
              </a:path>
              <a:path w="2331720" h="2743200">
                <a:moveTo>
                  <a:pt x="474635" y="1079500"/>
                </a:moveTo>
                <a:lnTo>
                  <a:pt x="473563" y="1079500"/>
                </a:lnTo>
                <a:lnTo>
                  <a:pt x="471277" y="1089477"/>
                </a:lnTo>
                <a:lnTo>
                  <a:pt x="474635" y="1079500"/>
                </a:lnTo>
                <a:close/>
              </a:path>
              <a:path w="2331720" h="2743200">
                <a:moveTo>
                  <a:pt x="477608" y="1079500"/>
                </a:moveTo>
                <a:lnTo>
                  <a:pt x="474635" y="1079500"/>
                </a:lnTo>
                <a:lnTo>
                  <a:pt x="471296" y="1089446"/>
                </a:lnTo>
                <a:lnTo>
                  <a:pt x="477608" y="1079500"/>
                </a:lnTo>
                <a:close/>
              </a:path>
              <a:path w="2331720" h="2743200">
                <a:moveTo>
                  <a:pt x="410853" y="1079500"/>
                </a:moveTo>
                <a:lnTo>
                  <a:pt x="410285" y="1080561"/>
                </a:lnTo>
                <a:lnTo>
                  <a:pt x="410509" y="1080257"/>
                </a:lnTo>
                <a:lnTo>
                  <a:pt x="410853" y="1079500"/>
                </a:lnTo>
                <a:close/>
              </a:path>
              <a:path w="2331720" h="2743200">
                <a:moveTo>
                  <a:pt x="418057" y="1066800"/>
                </a:moveTo>
                <a:lnTo>
                  <a:pt x="415782" y="1066800"/>
                </a:lnTo>
                <a:lnTo>
                  <a:pt x="411381" y="1079500"/>
                </a:lnTo>
                <a:lnTo>
                  <a:pt x="414359" y="1079500"/>
                </a:lnTo>
                <a:lnTo>
                  <a:pt x="418057" y="1066800"/>
                </a:lnTo>
                <a:close/>
              </a:path>
              <a:path w="2331720" h="2743200">
                <a:moveTo>
                  <a:pt x="482970" y="1066800"/>
                </a:moveTo>
                <a:lnTo>
                  <a:pt x="421013" y="1066800"/>
                </a:lnTo>
                <a:lnTo>
                  <a:pt x="416625" y="1079500"/>
                </a:lnTo>
                <a:lnTo>
                  <a:pt x="479968" y="1079500"/>
                </a:lnTo>
                <a:lnTo>
                  <a:pt x="482970" y="1066800"/>
                </a:lnTo>
                <a:close/>
              </a:path>
              <a:path w="2331720" h="2743200">
                <a:moveTo>
                  <a:pt x="490119" y="1054100"/>
                </a:moveTo>
                <a:lnTo>
                  <a:pt x="423031" y="1054100"/>
                </a:lnTo>
                <a:lnTo>
                  <a:pt x="419337" y="1066800"/>
                </a:lnTo>
                <a:lnTo>
                  <a:pt x="488129" y="1066800"/>
                </a:lnTo>
                <a:lnTo>
                  <a:pt x="490119" y="1054100"/>
                </a:lnTo>
                <a:close/>
              </a:path>
              <a:path w="2331720" h="2743200">
                <a:moveTo>
                  <a:pt x="496538" y="1054100"/>
                </a:moveTo>
                <a:lnTo>
                  <a:pt x="493304" y="1054100"/>
                </a:lnTo>
                <a:lnTo>
                  <a:pt x="489239" y="1066800"/>
                </a:lnTo>
                <a:lnTo>
                  <a:pt x="494755" y="1066800"/>
                </a:lnTo>
                <a:lnTo>
                  <a:pt x="496538" y="1054100"/>
                </a:lnTo>
                <a:close/>
              </a:path>
              <a:path w="2331720" h="2743200">
                <a:moveTo>
                  <a:pt x="434251" y="1041400"/>
                </a:moveTo>
                <a:lnTo>
                  <a:pt x="431413" y="1041400"/>
                </a:lnTo>
                <a:lnTo>
                  <a:pt x="422490" y="1054100"/>
                </a:lnTo>
                <a:lnTo>
                  <a:pt x="426422" y="1054100"/>
                </a:lnTo>
                <a:lnTo>
                  <a:pt x="433240" y="1043550"/>
                </a:lnTo>
                <a:lnTo>
                  <a:pt x="434251" y="1041400"/>
                </a:lnTo>
                <a:close/>
              </a:path>
              <a:path w="2331720" h="2743200">
                <a:moveTo>
                  <a:pt x="433240" y="1043550"/>
                </a:moveTo>
                <a:lnTo>
                  <a:pt x="426422" y="1054100"/>
                </a:lnTo>
                <a:lnTo>
                  <a:pt x="428282" y="1054100"/>
                </a:lnTo>
                <a:lnTo>
                  <a:pt x="433240" y="1043550"/>
                </a:lnTo>
                <a:close/>
              </a:path>
              <a:path w="2331720" h="2743200">
                <a:moveTo>
                  <a:pt x="513974" y="990600"/>
                </a:moveTo>
                <a:lnTo>
                  <a:pt x="467882" y="990600"/>
                </a:lnTo>
                <a:lnTo>
                  <a:pt x="461867" y="1003300"/>
                </a:lnTo>
                <a:lnTo>
                  <a:pt x="455655" y="1016000"/>
                </a:lnTo>
                <a:lnTo>
                  <a:pt x="449125" y="1028700"/>
                </a:lnTo>
                <a:lnTo>
                  <a:pt x="442157" y="1028700"/>
                </a:lnTo>
                <a:lnTo>
                  <a:pt x="434630" y="1041400"/>
                </a:lnTo>
                <a:lnTo>
                  <a:pt x="433240" y="1043550"/>
                </a:lnTo>
                <a:lnTo>
                  <a:pt x="428282" y="1054100"/>
                </a:lnTo>
                <a:lnTo>
                  <a:pt x="448312" y="1054100"/>
                </a:lnTo>
                <a:lnTo>
                  <a:pt x="453483" y="1041400"/>
                </a:lnTo>
                <a:lnTo>
                  <a:pt x="455201" y="1041400"/>
                </a:lnTo>
                <a:lnTo>
                  <a:pt x="460435" y="1028700"/>
                </a:lnTo>
                <a:lnTo>
                  <a:pt x="465333" y="1016000"/>
                </a:lnTo>
                <a:lnTo>
                  <a:pt x="475103" y="1016000"/>
                </a:lnTo>
                <a:lnTo>
                  <a:pt x="478789" y="1003300"/>
                </a:lnTo>
                <a:lnTo>
                  <a:pt x="509136" y="1003300"/>
                </a:lnTo>
                <a:lnTo>
                  <a:pt x="513974" y="990600"/>
                </a:lnTo>
                <a:close/>
              </a:path>
              <a:path w="2331720" h="2743200">
                <a:moveTo>
                  <a:pt x="501590" y="1041400"/>
                </a:moveTo>
                <a:lnTo>
                  <a:pt x="454273" y="1041400"/>
                </a:lnTo>
                <a:lnTo>
                  <a:pt x="452224" y="1054100"/>
                </a:lnTo>
                <a:lnTo>
                  <a:pt x="496683" y="1054100"/>
                </a:lnTo>
                <a:lnTo>
                  <a:pt x="501590" y="1041400"/>
                </a:lnTo>
                <a:close/>
              </a:path>
              <a:path w="2331720" h="2743200">
                <a:moveTo>
                  <a:pt x="466788" y="1016000"/>
                </a:moveTo>
                <a:lnTo>
                  <a:pt x="461953" y="1028700"/>
                </a:lnTo>
                <a:lnTo>
                  <a:pt x="455201" y="1041400"/>
                </a:lnTo>
                <a:lnTo>
                  <a:pt x="458801" y="1041400"/>
                </a:lnTo>
                <a:lnTo>
                  <a:pt x="465047" y="1028700"/>
                </a:lnTo>
                <a:lnTo>
                  <a:pt x="466711" y="1028700"/>
                </a:lnTo>
                <a:lnTo>
                  <a:pt x="466788" y="1016000"/>
                </a:lnTo>
                <a:close/>
              </a:path>
              <a:path w="2331720" h="2743200">
                <a:moveTo>
                  <a:pt x="466887" y="1028355"/>
                </a:moveTo>
                <a:lnTo>
                  <a:pt x="466711" y="1028700"/>
                </a:lnTo>
                <a:lnTo>
                  <a:pt x="462556" y="1041400"/>
                </a:lnTo>
                <a:lnTo>
                  <a:pt x="490084" y="1041400"/>
                </a:lnTo>
                <a:lnTo>
                  <a:pt x="490660" y="1028700"/>
                </a:lnTo>
                <a:lnTo>
                  <a:pt x="466890" y="1028700"/>
                </a:lnTo>
                <a:lnTo>
                  <a:pt x="466887" y="1028355"/>
                </a:lnTo>
                <a:close/>
              </a:path>
              <a:path w="2331720" h="2743200">
                <a:moveTo>
                  <a:pt x="505771" y="1028700"/>
                </a:moveTo>
                <a:lnTo>
                  <a:pt x="493632" y="1028700"/>
                </a:lnTo>
                <a:lnTo>
                  <a:pt x="490084" y="1041400"/>
                </a:lnTo>
                <a:lnTo>
                  <a:pt x="500860" y="1041400"/>
                </a:lnTo>
                <a:lnTo>
                  <a:pt x="505771" y="1028700"/>
                </a:lnTo>
                <a:close/>
              </a:path>
              <a:path w="2331720" h="2743200">
                <a:moveTo>
                  <a:pt x="517683" y="1016000"/>
                </a:moveTo>
                <a:lnTo>
                  <a:pt x="473187" y="1016000"/>
                </a:lnTo>
                <a:lnTo>
                  <a:pt x="466887" y="1028355"/>
                </a:lnTo>
                <a:lnTo>
                  <a:pt x="466890" y="1028700"/>
                </a:lnTo>
                <a:lnTo>
                  <a:pt x="511935" y="1028700"/>
                </a:lnTo>
                <a:lnTo>
                  <a:pt x="517683" y="1016000"/>
                </a:lnTo>
                <a:close/>
              </a:path>
              <a:path w="2331720" h="2743200">
                <a:moveTo>
                  <a:pt x="513473" y="1003300"/>
                </a:moveTo>
                <a:lnTo>
                  <a:pt x="478789" y="1003300"/>
                </a:lnTo>
                <a:lnTo>
                  <a:pt x="475820" y="1016000"/>
                </a:lnTo>
                <a:lnTo>
                  <a:pt x="505865" y="1016000"/>
                </a:lnTo>
                <a:lnTo>
                  <a:pt x="513473" y="1003300"/>
                </a:lnTo>
                <a:close/>
              </a:path>
              <a:path w="2331720" h="2743200">
                <a:moveTo>
                  <a:pt x="546500" y="953101"/>
                </a:moveTo>
                <a:lnTo>
                  <a:pt x="521059" y="990600"/>
                </a:lnTo>
                <a:lnTo>
                  <a:pt x="508310" y="1016000"/>
                </a:lnTo>
                <a:lnTo>
                  <a:pt x="519150" y="1016000"/>
                </a:lnTo>
                <a:lnTo>
                  <a:pt x="520335" y="1003300"/>
                </a:lnTo>
                <a:lnTo>
                  <a:pt x="527789" y="1003300"/>
                </a:lnTo>
                <a:lnTo>
                  <a:pt x="532638" y="990600"/>
                </a:lnTo>
                <a:lnTo>
                  <a:pt x="539996" y="977900"/>
                </a:lnTo>
                <a:lnTo>
                  <a:pt x="547686" y="977900"/>
                </a:lnTo>
                <a:lnTo>
                  <a:pt x="548095" y="965200"/>
                </a:lnTo>
                <a:lnTo>
                  <a:pt x="543043" y="965200"/>
                </a:lnTo>
                <a:lnTo>
                  <a:pt x="546500" y="953101"/>
                </a:lnTo>
                <a:close/>
              </a:path>
              <a:path w="2331720" h="2743200">
                <a:moveTo>
                  <a:pt x="524680" y="1003300"/>
                </a:moveTo>
                <a:lnTo>
                  <a:pt x="523394" y="1003300"/>
                </a:lnTo>
                <a:lnTo>
                  <a:pt x="520425" y="1016000"/>
                </a:lnTo>
                <a:lnTo>
                  <a:pt x="522282" y="1016000"/>
                </a:lnTo>
                <a:lnTo>
                  <a:pt x="524680" y="1003300"/>
                </a:lnTo>
                <a:close/>
              </a:path>
              <a:path w="2331720" h="2743200">
                <a:moveTo>
                  <a:pt x="552179" y="977900"/>
                </a:moveTo>
                <a:lnTo>
                  <a:pt x="541929" y="977900"/>
                </a:lnTo>
                <a:lnTo>
                  <a:pt x="542356" y="990600"/>
                </a:lnTo>
                <a:lnTo>
                  <a:pt x="538974" y="1003300"/>
                </a:lnTo>
                <a:lnTo>
                  <a:pt x="544550" y="990600"/>
                </a:lnTo>
                <a:lnTo>
                  <a:pt x="552179" y="977900"/>
                </a:lnTo>
                <a:close/>
              </a:path>
              <a:path w="2331720" h="2743200">
                <a:moveTo>
                  <a:pt x="492141" y="977900"/>
                </a:moveTo>
                <a:lnTo>
                  <a:pt x="473626" y="977900"/>
                </a:lnTo>
                <a:lnTo>
                  <a:pt x="472699" y="990600"/>
                </a:lnTo>
                <a:lnTo>
                  <a:pt x="487111" y="990600"/>
                </a:lnTo>
                <a:lnTo>
                  <a:pt x="488581" y="988095"/>
                </a:lnTo>
                <a:lnTo>
                  <a:pt x="492141" y="977900"/>
                </a:lnTo>
                <a:close/>
              </a:path>
              <a:path w="2331720" h="2743200">
                <a:moveTo>
                  <a:pt x="493285" y="980080"/>
                </a:moveTo>
                <a:lnTo>
                  <a:pt x="488581" y="988095"/>
                </a:lnTo>
                <a:lnTo>
                  <a:pt x="487706" y="990600"/>
                </a:lnTo>
                <a:lnTo>
                  <a:pt x="490606" y="985868"/>
                </a:lnTo>
                <a:lnTo>
                  <a:pt x="493285" y="980080"/>
                </a:lnTo>
                <a:close/>
              </a:path>
              <a:path w="2331720" h="2743200">
                <a:moveTo>
                  <a:pt x="494492" y="979527"/>
                </a:moveTo>
                <a:lnTo>
                  <a:pt x="490606" y="985868"/>
                </a:lnTo>
                <a:lnTo>
                  <a:pt x="488416" y="990600"/>
                </a:lnTo>
                <a:lnTo>
                  <a:pt x="492502" y="990600"/>
                </a:lnTo>
                <a:lnTo>
                  <a:pt x="493299" y="989067"/>
                </a:lnTo>
                <a:lnTo>
                  <a:pt x="494492" y="979527"/>
                </a:lnTo>
                <a:close/>
              </a:path>
              <a:path w="2331720" h="2743200">
                <a:moveTo>
                  <a:pt x="494141" y="987449"/>
                </a:moveTo>
                <a:lnTo>
                  <a:pt x="493299" y="989067"/>
                </a:lnTo>
                <a:lnTo>
                  <a:pt x="493108" y="990600"/>
                </a:lnTo>
                <a:lnTo>
                  <a:pt x="493958" y="990600"/>
                </a:lnTo>
                <a:lnTo>
                  <a:pt x="494141" y="987449"/>
                </a:lnTo>
                <a:close/>
              </a:path>
              <a:path w="2331720" h="2743200">
                <a:moveTo>
                  <a:pt x="526796" y="965200"/>
                </a:moveTo>
                <a:lnTo>
                  <a:pt x="505818" y="965200"/>
                </a:lnTo>
                <a:lnTo>
                  <a:pt x="499665" y="976524"/>
                </a:lnTo>
                <a:lnTo>
                  <a:pt x="499111" y="977900"/>
                </a:lnTo>
                <a:lnTo>
                  <a:pt x="495538" y="984765"/>
                </a:lnTo>
                <a:lnTo>
                  <a:pt x="494905" y="990600"/>
                </a:lnTo>
                <a:lnTo>
                  <a:pt x="515560" y="990600"/>
                </a:lnTo>
                <a:lnTo>
                  <a:pt x="520495" y="977900"/>
                </a:lnTo>
                <a:lnTo>
                  <a:pt x="526288" y="977900"/>
                </a:lnTo>
                <a:lnTo>
                  <a:pt x="526796" y="965200"/>
                </a:lnTo>
                <a:close/>
              </a:path>
              <a:path w="2331720" h="2743200">
                <a:moveTo>
                  <a:pt x="494613" y="979331"/>
                </a:moveTo>
                <a:lnTo>
                  <a:pt x="494492" y="979527"/>
                </a:lnTo>
                <a:lnTo>
                  <a:pt x="493299" y="989067"/>
                </a:lnTo>
                <a:lnTo>
                  <a:pt x="494141" y="987449"/>
                </a:lnTo>
                <a:lnTo>
                  <a:pt x="494613" y="979331"/>
                </a:lnTo>
                <a:close/>
              </a:path>
              <a:path w="2331720" h="2743200">
                <a:moveTo>
                  <a:pt x="494295" y="977900"/>
                </a:moveTo>
                <a:lnTo>
                  <a:pt x="492141" y="977900"/>
                </a:lnTo>
                <a:lnTo>
                  <a:pt x="488581" y="988095"/>
                </a:lnTo>
                <a:lnTo>
                  <a:pt x="493285" y="980080"/>
                </a:lnTo>
                <a:lnTo>
                  <a:pt x="494295" y="977900"/>
                </a:lnTo>
                <a:close/>
              </a:path>
              <a:path w="2331720" h="2743200">
                <a:moveTo>
                  <a:pt x="496284" y="977900"/>
                </a:moveTo>
                <a:lnTo>
                  <a:pt x="495490" y="977900"/>
                </a:lnTo>
                <a:lnTo>
                  <a:pt x="494613" y="979331"/>
                </a:lnTo>
                <a:lnTo>
                  <a:pt x="494141" y="987449"/>
                </a:lnTo>
                <a:lnTo>
                  <a:pt x="495538" y="984765"/>
                </a:lnTo>
                <a:lnTo>
                  <a:pt x="496284" y="977900"/>
                </a:lnTo>
                <a:close/>
              </a:path>
              <a:path w="2331720" h="2743200">
                <a:moveTo>
                  <a:pt x="494696" y="977900"/>
                </a:moveTo>
                <a:lnTo>
                  <a:pt x="494565" y="977900"/>
                </a:lnTo>
                <a:lnTo>
                  <a:pt x="493285" y="980080"/>
                </a:lnTo>
                <a:lnTo>
                  <a:pt x="490606" y="985868"/>
                </a:lnTo>
                <a:lnTo>
                  <a:pt x="494492" y="979527"/>
                </a:lnTo>
                <a:lnTo>
                  <a:pt x="494696" y="977900"/>
                </a:lnTo>
                <a:close/>
              </a:path>
              <a:path w="2331720" h="2743200">
                <a:moveTo>
                  <a:pt x="499665" y="976524"/>
                </a:moveTo>
                <a:lnTo>
                  <a:pt x="498918" y="977900"/>
                </a:lnTo>
                <a:lnTo>
                  <a:pt x="496284" y="977900"/>
                </a:lnTo>
                <a:lnTo>
                  <a:pt x="495538" y="984765"/>
                </a:lnTo>
                <a:lnTo>
                  <a:pt x="499111" y="977900"/>
                </a:lnTo>
                <a:lnTo>
                  <a:pt x="499665" y="976524"/>
                </a:lnTo>
                <a:close/>
              </a:path>
              <a:path w="2331720" h="2743200">
                <a:moveTo>
                  <a:pt x="497599" y="970205"/>
                </a:moveTo>
                <a:lnTo>
                  <a:pt x="494295" y="977900"/>
                </a:lnTo>
                <a:lnTo>
                  <a:pt x="493285" y="980080"/>
                </a:lnTo>
                <a:lnTo>
                  <a:pt x="494565" y="977900"/>
                </a:lnTo>
                <a:lnTo>
                  <a:pt x="496030" y="977900"/>
                </a:lnTo>
                <a:lnTo>
                  <a:pt x="497599" y="970205"/>
                </a:lnTo>
                <a:close/>
              </a:path>
              <a:path w="2331720" h="2743200">
                <a:moveTo>
                  <a:pt x="494696" y="977900"/>
                </a:moveTo>
                <a:lnTo>
                  <a:pt x="494492" y="979527"/>
                </a:lnTo>
                <a:lnTo>
                  <a:pt x="494613" y="979331"/>
                </a:lnTo>
                <a:lnTo>
                  <a:pt x="494696" y="977900"/>
                </a:lnTo>
                <a:close/>
              </a:path>
              <a:path w="2331720" h="2743200">
                <a:moveTo>
                  <a:pt x="495490" y="977900"/>
                </a:moveTo>
                <a:lnTo>
                  <a:pt x="494696" y="977900"/>
                </a:lnTo>
                <a:lnTo>
                  <a:pt x="494613" y="979331"/>
                </a:lnTo>
                <a:lnTo>
                  <a:pt x="495490" y="977900"/>
                </a:lnTo>
                <a:close/>
              </a:path>
              <a:path w="2331720" h="2743200">
                <a:moveTo>
                  <a:pt x="496724" y="965200"/>
                </a:moveTo>
                <a:lnTo>
                  <a:pt x="487702" y="965200"/>
                </a:lnTo>
                <a:lnTo>
                  <a:pt x="481780" y="977900"/>
                </a:lnTo>
                <a:lnTo>
                  <a:pt x="491232" y="977900"/>
                </a:lnTo>
                <a:lnTo>
                  <a:pt x="496724" y="965200"/>
                </a:lnTo>
                <a:close/>
              </a:path>
              <a:path w="2331720" h="2743200">
                <a:moveTo>
                  <a:pt x="498621" y="965200"/>
                </a:moveTo>
                <a:lnTo>
                  <a:pt x="496724" y="965200"/>
                </a:lnTo>
                <a:lnTo>
                  <a:pt x="494257" y="977900"/>
                </a:lnTo>
                <a:lnTo>
                  <a:pt x="497599" y="970205"/>
                </a:lnTo>
                <a:lnTo>
                  <a:pt x="498621" y="965200"/>
                </a:lnTo>
                <a:close/>
              </a:path>
              <a:path w="2331720" h="2743200">
                <a:moveTo>
                  <a:pt x="504230" y="965200"/>
                </a:moveTo>
                <a:lnTo>
                  <a:pt x="499749" y="965200"/>
                </a:lnTo>
                <a:lnTo>
                  <a:pt x="497599" y="970205"/>
                </a:lnTo>
                <a:lnTo>
                  <a:pt x="496030" y="977900"/>
                </a:lnTo>
                <a:lnTo>
                  <a:pt x="498918" y="977900"/>
                </a:lnTo>
                <a:lnTo>
                  <a:pt x="499665" y="976524"/>
                </a:lnTo>
                <a:lnTo>
                  <a:pt x="504230" y="965200"/>
                </a:lnTo>
                <a:close/>
              </a:path>
              <a:path w="2331720" h="2743200">
                <a:moveTo>
                  <a:pt x="550902" y="927100"/>
                </a:moveTo>
                <a:lnTo>
                  <a:pt x="537173" y="927100"/>
                </a:lnTo>
                <a:lnTo>
                  <a:pt x="530383" y="939800"/>
                </a:lnTo>
                <a:lnTo>
                  <a:pt x="498007" y="939800"/>
                </a:lnTo>
                <a:lnTo>
                  <a:pt x="495517" y="952500"/>
                </a:lnTo>
                <a:lnTo>
                  <a:pt x="495540" y="965200"/>
                </a:lnTo>
                <a:lnTo>
                  <a:pt x="507083" y="965200"/>
                </a:lnTo>
                <a:lnTo>
                  <a:pt x="508223" y="952500"/>
                </a:lnTo>
                <a:lnTo>
                  <a:pt x="534882" y="952500"/>
                </a:lnTo>
                <a:lnTo>
                  <a:pt x="543335" y="939800"/>
                </a:lnTo>
                <a:lnTo>
                  <a:pt x="550902" y="927100"/>
                </a:lnTo>
                <a:close/>
              </a:path>
              <a:path w="2331720" h="2743200">
                <a:moveTo>
                  <a:pt x="510741" y="952500"/>
                </a:moveTo>
                <a:lnTo>
                  <a:pt x="508312" y="952500"/>
                </a:lnTo>
                <a:lnTo>
                  <a:pt x="507083" y="965200"/>
                </a:lnTo>
                <a:lnTo>
                  <a:pt x="513240" y="965200"/>
                </a:lnTo>
                <a:lnTo>
                  <a:pt x="510741" y="952500"/>
                </a:lnTo>
                <a:close/>
              </a:path>
              <a:path w="2331720" h="2743200">
                <a:moveTo>
                  <a:pt x="538195" y="952500"/>
                </a:moveTo>
                <a:lnTo>
                  <a:pt x="516798" y="952500"/>
                </a:lnTo>
                <a:lnTo>
                  <a:pt x="513240" y="965200"/>
                </a:lnTo>
                <a:lnTo>
                  <a:pt x="536676" y="965200"/>
                </a:lnTo>
                <a:lnTo>
                  <a:pt x="538195" y="952500"/>
                </a:lnTo>
                <a:close/>
              </a:path>
              <a:path w="2331720" h="2743200">
                <a:moveTo>
                  <a:pt x="546954" y="952500"/>
                </a:moveTo>
                <a:lnTo>
                  <a:pt x="546500" y="953101"/>
                </a:lnTo>
                <a:lnTo>
                  <a:pt x="543043" y="965200"/>
                </a:lnTo>
                <a:lnTo>
                  <a:pt x="546954" y="952500"/>
                </a:lnTo>
                <a:close/>
              </a:path>
              <a:path w="2331720" h="2743200">
                <a:moveTo>
                  <a:pt x="564577" y="927100"/>
                </a:moveTo>
                <a:lnTo>
                  <a:pt x="563837" y="927100"/>
                </a:lnTo>
                <a:lnTo>
                  <a:pt x="558377" y="939800"/>
                </a:lnTo>
                <a:lnTo>
                  <a:pt x="555321" y="952500"/>
                </a:lnTo>
                <a:lnTo>
                  <a:pt x="546954" y="952500"/>
                </a:lnTo>
                <a:lnTo>
                  <a:pt x="543043" y="965200"/>
                </a:lnTo>
                <a:lnTo>
                  <a:pt x="554994" y="965200"/>
                </a:lnTo>
                <a:lnTo>
                  <a:pt x="561388" y="952500"/>
                </a:lnTo>
                <a:lnTo>
                  <a:pt x="568125" y="939800"/>
                </a:lnTo>
                <a:lnTo>
                  <a:pt x="564368" y="939800"/>
                </a:lnTo>
                <a:lnTo>
                  <a:pt x="564577" y="927100"/>
                </a:lnTo>
                <a:close/>
              </a:path>
              <a:path w="2331720" h="2743200">
                <a:moveTo>
                  <a:pt x="546954" y="952500"/>
                </a:moveTo>
                <a:lnTo>
                  <a:pt x="546672" y="952500"/>
                </a:lnTo>
                <a:lnTo>
                  <a:pt x="546500" y="953101"/>
                </a:lnTo>
                <a:lnTo>
                  <a:pt x="546954" y="952500"/>
                </a:lnTo>
                <a:close/>
              </a:path>
              <a:path w="2331720" h="2743200">
                <a:moveTo>
                  <a:pt x="524179" y="927100"/>
                </a:moveTo>
                <a:lnTo>
                  <a:pt x="509555" y="927100"/>
                </a:lnTo>
                <a:lnTo>
                  <a:pt x="508789" y="939800"/>
                </a:lnTo>
                <a:lnTo>
                  <a:pt x="519005" y="939800"/>
                </a:lnTo>
                <a:lnTo>
                  <a:pt x="524179" y="927100"/>
                </a:lnTo>
                <a:close/>
              </a:path>
              <a:path w="2331720" h="2743200">
                <a:moveTo>
                  <a:pt x="526414" y="936237"/>
                </a:moveTo>
                <a:lnTo>
                  <a:pt x="524678" y="939800"/>
                </a:lnTo>
                <a:lnTo>
                  <a:pt x="525534" y="939800"/>
                </a:lnTo>
                <a:lnTo>
                  <a:pt x="526414" y="936237"/>
                </a:lnTo>
                <a:close/>
              </a:path>
              <a:path w="2331720" h="2743200">
                <a:moveTo>
                  <a:pt x="532612" y="927100"/>
                </a:moveTo>
                <a:lnTo>
                  <a:pt x="530867" y="927100"/>
                </a:lnTo>
                <a:lnTo>
                  <a:pt x="528682" y="931584"/>
                </a:lnTo>
                <a:lnTo>
                  <a:pt x="528702" y="939800"/>
                </a:lnTo>
                <a:lnTo>
                  <a:pt x="532612" y="927100"/>
                </a:lnTo>
                <a:close/>
              </a:path>
              <a:path w="2331720" h="2743200">
                <a:moveTo>
                  <a:pt x="555612" y="927100"/>
                </a:moveTo>
                <a:lnTo>
                  <a:pt x="551063" y="927100"/>
                </a:lnTo>
                <a:lnTo>
                  <a:pt x="543786" y="939800"/>
                </a:lnTo>
                <a:lnTo>
                  <a:pt x="551951" y="939800"/>
                </a:lnTo>
                <a:lnTo>
                  <a:pt x="555612" y="927100"/>
                </a:lnTo>
                <a:close/>
              </a:path>
              <a:path w="2331720" h="2743200">
                <a:moveTo>
                  <a:pt x="592936" y="901700"/>
                </a:moveTo>
                <a:lnTo>
                  <a:pt x="584896" y="901700"/>
                </a:lnTo>
                <a:lnTo>
                  <a:pt x="579688" y="914400"/>
                </a:lnTo>
                <a:lnTo>
                  <a:pt x="574970" y="914400"/>
                </a:lnTo>
                <a:lnTo>
                  <a:pt x="571125" y="927100"/>
                </a:lnTo>
                <a:lnTo>
                  <a:pt x="566981" y="927100"/>
                </a:lnTo>
                <a:lnTo>
                  <a:pt x="564368" y="939800"/>
                </a:lnTo>
                <a:lnTo>
                  <a:pt x="568125" y="939800"/>
                </a:lnTo>
                <a:lnTo>
                  <a:pt x="577688" y="927100"/>
                </a:lnTo>
                <a:lnTo>
                  <a:pt x="585264" y="914400"/>
                </a:lnTo>
                <a:lnTo>
                  <a:pt x="592936" y="901700"/>
                </a:lnTo>
                <a:close/>
              </a:path>
              <a:path w="2331720" h="2743200">
                <a:moveTo>
                  <a:pt x="528671" y="927100"/>
                </a:moveTo>
                <a:lnTo>
                  <a:pt x="526414" y="936237"/>
                </a:lnTo>
                <a:lnTo>
                  <a:pt x="528682" y="931584"/>
                </a:lnTo>
                <a:lnTo>
                  <a:pt x="528671" y="927100"/>
                </a:lnTo>
                <a:close/>
              </a:path>
              <a:path w="2331720" h="2743200">
                <a:moveTo>
                  <a:pt x="533716" y="914400"/>
                </a:moveTo>
                <a:lnTo>
                  <a:pt x="521125" y="914400"/>
                </a:lnTo>
                <a:lnTo>
                  <a:pt x="515506" y="927100"/>
                </a:lnTo>
                <a:lnTo>
                  <a:pt x="528507" y="927100"/>
                </a:lnTo>
                <a:lnTo>
                  <a:pt x="533716" y="914400"/>
                </a:lnTo>
                <a:close/>
              </a:path>
              <a:path w="2331720" h="2743200">
                <a:moveTo>
                  <a:pt x="537507" y="914400"/>
                </a:moveTo>
                <a:lnTo>
                  <a:pt x="534485" y="914400"/>
                </a:lnTo>
                <a:lnTo>
                  <a:pt x="530642" y="927100"/>
                </a:lnTo>
                <a:lnTo>
                  <a:pt x="532622" y="927100"/>
                </a:lnTo>
                <a:lnTo>
                  <a:pt x="537507" y="914400"/>
                </a:lnTo>
                <a:close/>
              </a:path>
              <a:path w="2331720" h="2743200">
                <a:moveTo>
                  <a:pt x="566943" y="914400"/>
                </a:moveTo>
                <a:lnTo>
                  <a:pt x="540003" y="914400"/>
                </a:lnTo>
                <a:lnTo>
                  <a:pt x="533510" y="927100"/>
                </a:lnTo>
                <a:lnTo>
                  <a:pt x="561586" y="927100"/>
                </a:lnTo>
                <a:lnTo>
                  <a:pt x="566943" y="914400"/>
                </a:lnTo>
                <a:close/>
              </a:path>
              <a:path w="2331720" h="2743200">
                <a:moveTo>
                  <a:pt x="569575" y="914400"/>
                </a:moveTo>
                <a:lnTo>
                  <a:pt x="566943" y="914400"/>
                </a:lnTo>
                <a:lnTo>
                  <a:pt x="566515" y="927100"/>
                </a:lnTo>
                <a:lnTo>
                  <a:pt x="569575" y="914400"/>
                </a:lnTo>
                <a:close/>
              </a:path>
              <a:path w="2331720" h="2743200">
                <a:moveTo>
                  <a:pt x="574023" y="914400"/>
                </a:moveTo>
                <a:lnTo>
                  <a:pt x="573697" y="914400"/>
                </a:lnTo>
                <a:lnTo>
                  <a:pt x="567786" y="927100"/>
                </a:lnTo>
                <a:lnTo>
                  <a:pt x="567975" y="927100"/>
                </a:lnTo>
                <a:lnTo>
                  <a:pt x="574023" y="914400"/>
                </a:lnTo>
                <a:close/>
              </a:path>
              <a:path w="2331720" h="2743200">
                <a:moveTo>
                  <a:pt x="591505" y="914400"/>
                </a:moveTo>
                <a:lnTo>
                  <a:pt x="590094" y="914400"/>
                </a:lnTo>
                <a:lnTo>
                  <a:pt x="587254" y="927100"/>
                </a:lnTo>
                <a:lnTo>
                  <a:pt x="590311" y="927100"/>
                </a:lnTo>
                <a:lnTo>
                  <a:pt x="591505" y="914400"/>
                </a:lnTo>
                <a:close/>
              </a:path>
              <a:path w="2331720" h="2743200">
                <a:moveTo>
                  <a:pt x="550919" y="901700"/>
                </a:moveTo>
                <a:lnTo>
                  <a:pt x="528474" y="901700"/>
                </a:lnTo>
                <a:lnTo>
                  <a:pt x="520896" y="914400"/>
                </a:lnTo>
                <a:lnTo>
                  <a:pt x="546624" y="914400"/>
                </a:lnTo>
                <a:lnTo>
                  <a:pt x="550919" y="901700"/>
                </a:lnTo>
                <a:close/>
              </a:path>
              <a:path w="2331720" h="2743200">
                <a:moveTo>
                  <a:pt x="566355" y="901700"/>
                </a:moveTo>
                <a:lnTo>
                  <a:pt x="554978" y="901700"/>
                </a:lnTo>
                <a:lnTo>
                  <a:pt x="547649" y="914400"/>
                </a:lnTo>
                <a:lnTo>
                  <a:pt x="562866" y="914400"/>
                </a:lnTo>
                <a:lnTo>
                  <a:pt x="566355" y="901700"/>
                </a:lnTo>
                <a:close/>
              </a:path>
              <a:path w="2331720" h="2743200">
                <a:moveTo>
                  <a:pt x="574681" y="901700"/>
                </a:moveTo>
                <a:lnTo>
                  <a:pt x="568478" y="901700"/>
                </a:lnTo>
                <a:lnTo>
                  <a:pt x="563500" y="914400"/>
                </a:lnTo>
                <a:lnTo>
                  <a:pt x="571597" y="914400"/>
                </a:lnTo>
                <a:lnTo>
                  <a:pt x="573298" y="908800"/>
                </a:lnTo>
                <a:lnTo>
                  <a:pt x="574681" y="901700"/>
                </a:lnTo>
                <a:close/>
              </a:path>
              <a:path w="2331720" h="2743200">
                <a:moveTo>
                  <a:pt x="573298" y="908800"/>
                </a:moveTo>
                <a:lnTo>
                  <a:pt x="571597" y="914400"/>
                </a:lnTo>
                <a:lnTo>
                  <a:pt x="573104" y="909796"/>
                </a:lnTo>
                <a:lnTo>
                  <a:pt x="573298" y="908800"/>
                </a:lnTo>
                <a:close/>
              </a:path>
              <a:path w="2331720" h="2743200">
                <a:moveTo>
                  <a:pt x="573104" y="909796"/>
                </a:moveTo>
                <a:lnTo>
                  <a:pt x="571597" y="914400"/>
                </a:lnTo>
                <a:lnTo>
                  <a:pt x="572826" y="911228"/>
                </a:lnTo>
                <a:lnTo>
                  <a:pt x="573104" y="909796"/>
                </a:lnTo>
                <a:close/>
              </a:path>
              <a:path w="2331720" h="2743200">
                <a:moveTo>
                  <a:pt x="575173" y="905130"/>
                </a:moveTo>
                <a:lnTo>
                  <a:pt x="572826" y="911228"/>
                </a:lnTo>
                <a:lnTo>
                  <a:pt x="572208" y="914400"/>
                </a:lnTo>
                <a:lnTo>
                  <a:pt x="574409" y="914400"/>
                </a:lnTo>
                <a:lnTo>
                  <a:pt x="575173" y="905130"/>
                </a:lnTo>
                <a:close/>
              </a:path>
              <a:path w="2331720" h="2743200">
                <a:moveTo>
                  <a:pt x="575355" y="902923"/>
                </a:moveTo>
                <a:lnTo>
                  <a:pt x="573104" y="909796"/>
                </a:lnTo>
                <a:lnTo>
                  <a:pt x="572826" y="911228"/>
                </a:lnTo>
                <a:lnTo>
                  <a:pt x="575173" y="905130"/>
                </a:lnTo>
                <a:lnTo>
                  <a:pt x="575355" y="902923"/>
                </a:lnTo>
                <a:close/>
              </a:path>
              <a:path w="2331720" h="2743200">
                <a:moveTo>
                  <a:pt x="575456" y="901700"/>
                </a:moveTo>
                <a:lnTo>
                  <a:pt x="573298" y="908800"/>
                </a:lnTo>
                <a:lnTo>
                  <a:pt x="573104" y="909796"/>
                </a:lnTo>
                <a:lnTo>
                  <a:pt x="575355" y="902923"/>
                </a:lnTo>
                <a:lnTo>
                  <a:pt x="575456" y="901700"/>
                </a:lnTo>
                <a:close/>
              </a:path>
              <a:path w="2331720" h="2743200">
                <a:moveTo>
                  <a:pt x="575456" y="901700"/>
                </a:moveTo>
                <a:lnTo>
                  <a:pt x="574681" y="901700"/>
                </a:lnTo>
                <a:lnTo>
                  <a:pt x="573298" y="908800"/>
                </a:lnTo>
                <a:lnTo>
                  <a:pt x="575456" y="901700"/>
                </a:lnTo>
                <a:close/>
              </a:path>
              <a:path w="2331720" h="2743200">
                <a:moveTo>
                  <a:pt x="576493" y="901700"/>
                </a:moveTo>
                <a:lnTo>
                  <a:pt x="575755" y="901700"/>
                </a:lnTo>
                <a:lnTo>
                  <a:pt x="575355" y="902923"/>
                </a:lnTo>
                <a:lnTo>
                  <a:pt x="575173" y="905130"/>
                </a:lnTo>
                <a:lnTo>
                  <a:pt x="576493" y="901700"/>
                </a:lnTo>
                <a:close/>
              </a:path>
              <a:path w="2331720" h="2743200">
                <a:moveTo>
                  <a:pt x="575755" y="901700"/>
                </a:moveTo>
                <a:lnTo>
                  <a:pt x="575456" y="901700"/>
                </a:lnTo>
                <a:lnTo>
                  <a:pt x="575355" y="902923"/>
                </a:lnTo>
                <a:lnTo>
                  <a:pt x="575755" y="901700"/>
                </a:lnTo>
                <a:close/>
              </a:path>
              <a:path w="2331720" h="2743200">
                <a:moveTo>
                  <a:pt x="559103" y="889000"/>
                </a:moveTo>
                <a:lnTo>
                  <a:pt x="538429" y="889000"/>
                </a:lnTo>
                <a:lnTo>
                  <a:pt x="536806" y="901700"/>
                </a:lnTo>
                <a:lnTo>
                  <a:pt x="551135" y="901700"/>
                </a:lnTo>
                <a:lnTo>
                  <a:pt x="559103" y="889000"/>
                </a:lnTo>
                <a:close/>
              </a:path>
              <a:path w="2331720" h="2743200">
                <a:moveTo>
                  <a:pt x="606771" y="889000"/>
                </a:moveTo>
                <a:lnTo>
                  <a:pt x="563217" y="889000"/>
                </a:lnTo>
                <a:lnTo>
                  <a:pt x="557494" y="901700"/>
                </a:lnTo>
                <a:lnTo>
                  <a:pt x="600255" y="901700"/>
                </a:lnTo>
                <a:lnTo>
                  <a:pt x="606771" y="889000"/>
                </a:lnTo>
                <a:close/>
              </a:path>
              <a:path w="2331720" h="2743200">
                <a:moveTo>
                  <a:pt x="555962" y="867071"/>
                </a:moveTo>
                <a:lnTo>
                  <a:pt x="549257" y="876300"/>
                </a:lnTo>
                <a:lnTo>
                  <a:pt x="541059" y="889000"/>
                </a:lnTo>
                <a:lnTo>
                  <a:pt x="561176" y="889000"/>
                </a:lnTo>
                <a:lnTo>
                  <a:pt x="564333" y="876300"/>
                </a:lnTo>
                <a:lnTo>
                  <a:pt x="557433" y="876300"/>
                </a:lnTo>
                <a:lnTo>
                  <a:pt x="555962" y="867071"/>
                </a:lnTo>
                <a:close/>
              </a:path>
              <a:path w="2331720" h="2743200">
                <a:moveTo>
                  <a:pt x="566795" y="876300"/>
                </a:moveTo>
                <a:lnTo>
                  <a:pt x="564333" y="876300"/>
                </a:lnTo>
                <a:lnTo>
                  <a:pt x="562335" y="889000"/>
                </a:lnTo>
                <a:lnTo>
                  <a:pt x="566795" y="876300"/>
                </a:lnTo>
                <a:close/>
              </a:path>
              <a:path w="2331720" h="2743200">
                <a:moveTo>
                  <a:pt x="568963" y="876300"/>
                </a:moveTo>
                <a:lnTo>
                  <a:pt x="566808" y="889000"/>
                </a:lnTo>
                <a:lnTo>
                  <a:pt x="571099" y="889000"/>
                </a:lnTo>
                <a:lnTo>
                  <a:pt x="568963" y="876300"/>
                </a:lnTo>
                <a:close/>
              </a:path>
              <a:path w="2331720" h="2743200">
                <a:moveTo>
                  <a:pt x="591404" y="876300"/>
                </a:moveTo>
                <a:lnTo>
                  <a:pt x="578714" y="876300"/>
                </a:lnTo>
                <a:lnTo>
                  <a:pt x="571099" y="889000"/>
                </a:lnTo>
                <a:lnTo>
                  <a:pt x="586654" y="889000"/>
                </a:lnTo>
                <a:lnTo>
                  <a:pt x="591404" y="876300"/>
                </a:lnTo>
                <a:close/>
              </a:path>
              <a:path w="2331720" h="2743200">
                <a:moveTo>
                  <a:pt x="593784" y="878660"/>
                </a:moveTo>
                <a:lnTo>
                  <a:pt x="591310" y="889000"/>
                </a:lnTo>
                <a:lnTo>
                  <a:pt x="593424" y="889000"/>
                </a:lnTo>
                <a:lnTo>
                  <a:pt x="593784" y="878660"/>
                </a:lnTo>
                <a:close/>
              </a:path>
              <a:path w="2331720" h="2743200">
                <a:moveTo>
                  <a:pt x="596643" y="876300"/>
                </a:moveTo>
                <a:lnTo>
                  <a:pt x="593424" y="889000"/>
                </a:lnTo>
                <a:lnTo>
                  <a:pt x="596929" y="889000"/>
                </a:lnTo>
                <a:lnTo>
                  <a:pt x="596643" y="876300"/>
                </a:lnTo>
                <a:close/>
              </a:path>
              <a:path w="2331720" h="2743200">
                <a:moveTo>
                  <a:pt x="622173" y="863600"/>
                </a:moveTo>
                <a:lnTo>
                  <a:pt x="613256" y="863600"/>
                </a:lnTo>
                <a:lnTo>
                  <a:pt x="610201" y="876300"/>
                </a:lnTo>
                <a:lnTo>
                  <a:pt x="600947" y="876300"/>
                </a:lnTo>
                <a:lnTo>
                  <a:pt x="596929" y="889000"/>
                </a:lnTo>
                <a:lnTo>
                  <a:pt x="615114" y="889000"/>
                </a:lnTo>
                <a:lnTo>
                  <a:pt x="624022" y="876300"/>
                </a:lnTo>
                <a:lnTo>
                  <a:pt x="622173" y="863600"/>
                </a:lnTo>
                <a:close/>
              </a:path>
              <a:path w="2331720" h="2743200">
                <a:moveTo>
                  <a:pt x="594349" y="876300"/>
                </a:moveTo>
                <a:lnTo>
                  <a:pt x="593867" y="876300"/>
                </a:lnTo>
                <a:lnTo>
                  <a:pt x="593784" y="878660"/>
                </a:lnTo>
                <a:lnTo>
                  <a:pt x="594349" y="876300"/>
                </a:lnTo>
                <a:close/>
              </a:path>
              <a:path w="2331720" h="2743200">
                <a:moveTo>
                  <a:pt x="578152" y="838200"/>
                </a:moveTo>
                <a:lnTo>
                  <a:pt x="574837" y="838200"/>
                </a:lnTo>
                <a:lnTo>
                  <a:pt x="566742" y="850900"/>
                </a:lnTo>
                <a:lnTo>
                  <a:pt x="561270" y="863600"/>
                </a:lnTo>
                <a:lnTo>
                  <a:pt x="557433" y="876300"/>
                </a:lnTo>
                <a:lnTo>
                  <a:pt x="572802" y="876300"/>
                </a:lnTo>
                <a:lnTo>
                  <a:pt x="578803" y="863600"/>
                </a:lnTo>
                <a:lnTo>
                  <a:pt x="577844" y="850900"/>
                </a:lnTo>
                <a:lnTo>
                  <a:pt x="572197" y="850900"/>
                </a:lnTo>
                <a:lnTo>
                  <a:pt x="578152" y="838200"/>
                </a:lnTo>
                <a:close/>
              </a:path>
              <a:path w="2331720" h="2743200">
                <a:moveTo>
                  <a:pt x="603375" y="863600"/>
                </a:moveTo>
                <a:lnTo>
                  <a:pt x="582391" y="863600"/>
                </a:lnTo>
                <a:lnTo>
                  <a:pt x="576249" y="876300"/>
                </a:lnTo>
                <a:lnTo>
                  <a:pt x="597188" y="876300"/>
                </a:lnTo>
                <a:lnTo>
                  <a:pt x="603375" y="863600"/>
                </a:lnTo>
                <a:close/>
              </a:path>
              <a:path w="2331720" h="2743200">
                <a:moveTo>
                  <a:pt x="604928" y="867300"/>
                </a:moveTo>
                <a:lnTo>
                  <a:pt x="600458" y="876300"/>
                </a:lnTo>
                <a:lnTo>
                  <a:pt x="603821" y="876300"/>
                </a:lnTo>
                <a:lnTo>
                  <a:pt x="604928" y="867300"/>
                </a:lnTo>
                <a:close/>
              </a:path>
              <a:path w="2331720" h="2743200">
                <a:moveTo>
                  <a:pt x="610302" y="865738"/>
                </a:moveTo>
                <a:lnTo>
                  <a:pt x="603821" y="876300"/>
                </a:lnTo>
                <a:lnTo>
                  <a:pt x="610201" y="876300"/>
                </a:lnTo>
                <a:lnTo>
                  <a:pt x="610302" y="865738"/>
                </a:lnTo>
                <a:close/>
              </a:path>
              <a:path w="2331720" h="2743200">
                <a:moveTo>
                  <a:pt x="606766" y="863600"/>
                </a:moveTo>
                <a:lnTo>
                  <a:pt x="605383" y="863600"/>
                </a:lnTo>
                <a:lnTo>
                  <a:pt x="604928" y="867300"/>
                </a:lnTo>
                <a:lnTo>
                  <a:pt x="606766" y="863600"/>
                </a:lnTo>
                <a:close/>
              </a:path>
              <a:path w="2331720" h="2743200">
                <a:moveTo>
                  <a:pt x="558483" y="863600"/>
                </a:moveTo>
                <a:lnTo>
                  <a:pt x="555409" y="863600"/>
                </a:lnTo>
                <a:lnTo>
                  <a:pt x="555962" y="867071"/>
                </a:lnTo>
                <a:lnTo>
                  <a:pt x="558483" y="863600"/>
                </a:lnTo>
                <a:close/>
              </a:path>
              <a:path w="2331720" h="2743200">
                <a:moveTo>
                  <a:pt x="611614" y="863600"/>
                </a:moveTo>
                <a:lnTo>
                  <a:pt x="610322" y="863600"/>
                </a:lnTo>
                <a:lnTo>
                  <a:pt x="610302" y="865738"/>
                </a:lnTo>
                <a:lnTo>
                  <a:pt x="611614" y="863600"/>
                </a:lnTo>
                <a:close/>
              </a:path>
              <a:path w="2331720" h="2743200">
                <a:moveTo>
                  <a:pt x="609914" y="850900"/>
                </a:moveTo>
                <a:lnTo>
                  <a:pt x="591720" y="850900"/>
                </a:lnTo>
                <a:lnTo>
                  <a:pt x="588257" y="863600"/>
                </a:lnTo>
                <a:lnTo>
                  <a:pt x="603575" y="863600"/>
                </a:lnTo>
                <a:lnTo>
                  <a:pt x="609914" y="850900"/>
                </a:lnTo>
                <a:close/>
              </a:path>
              <a:path w="2331720" h="2743200">
                <a:moveTo>
                  <a:pt x="612352" y="850900"/>
                </a:moveTo>
                <a:lnTo>
                  <a:pt x="608098" y="863600"/>
                </a:lnTo>
                <a:lnTo>
                  <a:pt x="609469" y="863600"/>
                </a:lnTo>
                <a:lnTo>
                  <a:pt x="612352" y="850900"/>
                </a:lnTo>
                <a:close/>
              </a:path>
              <a:path w="2331720" h="2743200">
                <a:moveTo>
                  <a:pt x="631568" y="850900"/>
                </a:moveTo>
                <a:lnTo>
                  <a:pt x="617893" y="850900"/>
                </a:lnTo>
                <a:lnTo>
                  <a:pt x="612769" y="863600"/>
                </a:lnTo>
                <a:lnTo>
                  <a:pt x="627095" y="863600"/>
                </a:lnTo>
                <a:lnTo>
                  <a:pt x="631568" y="850900"/>
                </a:lnTo>
                <a:close/>
              </a:path>
              <a:path w="2331720" h="2743200">
                <a:moveTo>
                  <a:pt x="640628" y="838200"/>
                </a:moveTo>
                <a:lnTo>
                  <a:pt x="628492" y="838200"/>
                </a:lnTo>
                <a:lnTo>
                  <a:pt x="623102" y="850900"/>
                </a:lnTo>
                <a:lnTo>
                  <a:pt x="631568" y="850900"/>
                </a:lnTo>
                <a:lnTo>
                  <a:pt x="635008" y="863600"/>
                </a:lnTo>
                <a:lnTo>
                  <a:pt x="636328" y="850900"/>
                </a:lnTo>
                <a:lnTo>
                  <a:pt x="640628" y="838200"/>
                </a:lnTo>
                <a:close/>
              </a:path>
              <a:path w="2331720" h="2743200">
                <a:moveTo>
                  <a:pt x="591054" y="838200"/>
                </a:moveTo>
                <a:lnTo>
                  <a:pt x="580637" y="838200"/>
                </a:lnTo>
                <a:lnTo>
                  <a:pt x="572197" y="850900"/>
                </a:lnTo>
                <a:lnTo>
                  <a:pt x="585188" y="850900"/>
                </a:lnTo>
                <a:lnTo>
                  <a:pt x="591054" y="838200"/>
                </a:lnTo>
                <a:close/>
              </a:path>
              <a:path w="2331720" h="2743200">
                <a:moveTo>
                  <a:pt x="594031" y="838200"/>
                </a:moveTo>
                <a:lnTo>
                  <a:pt x="592199" y="838200"/>
                </a:lnTo>
                <a:lnTo>
                  <a:pt x="587137" y="850900"/>
                </a:lnTo>
                <a:lnTo>
                  <a:pt x="587417" y="850900"/>
                </a:lnTo>
                <a:lnTo>
                  <a:pt x="593680" y="841549"/>
                </a:lnTo>
                <a:lnTo>
                  <a:pt x="594031" y="838200"/>
                </a:lnTo>
                <a:close/>
              </a:path>
              <a:path w="2331720" h="2743200">
                <a:moveTo>
                  <a:pt x="593263" y="845540"/>
                </a:moveTo>
                <a:lnTo>
                  <a:pt x="589201" y="850900"/>
                </a:lnTo>
                <a:lnTo>
                  <a:pt x="591720" y="850900"/>
                </a:lnTo>
                <a:lnTo>
                  <a:pt x="592900" y="849008"/>
                </a:lnTo>
                <a:lnTo>
                  <a:pt x="593263" y="845540"/>
                </a:lnTo>
                <a:close/>
              </a:path>
              <a:path w="2331720" h="2743200">
                <a:moveTo>
                  <a:pt x="621284" y="838200"/>
                </a:moveTo>
                <a:lnTo>
                  <a:pt x="599642" y="838200"/>
                </a:lnTo>
                <a:lnTo>
                  <a:pt x="592900" y="849008"/>
                </a:lnTo>
                <a:lnTo>
                  <a:pt x="592702" y="850900"/>
                </a:lnTo>
                <a:lnTo>
                  <a:pt x="619462" y="850900"/>
                </a:lnTo>
                <a:lnTo>
                  <a:pt x="621284" y="838200"/>
                </a:lnTo>
                <a:close/>
              </a:path>
              <a:path w="2331720" h="2743200">
                <a:moveTo>
                  <a:pt x="596785" y="836923"/>
                </a:moveTo>
                <a:lnTo>
                  <a:pt x="593680" y="841549"/>
                </a:lnTo>
                <a:lnTo>
                  <a:pt x="593263" y="845540"/>
                </a:lnTo>
                <a:lnTo>
                  <a:pt x="598826" y="838200"/>
                </a:lnTo>
                <a:lnTo>
                  <a:pt x="596867" y="838200"/>
                </a:lnTo>
                <a:lnTo>
                  <a:pt x="596785" y="836923"/>
                </a:lnTo>
                <a:close/>
              </a:path>
              <a:path w="2331720" h="2743200">
                <a:moveTo>
                  <a:pt x="596049" y="825500"/>
                </a:moveTo>
                <a:lnTo>
                  <a:pt x="587827" y="825500"/>
                </a:lnTo>
                <a:lnTo>
                  <a:pt x="584826" y="838200"/>
                </a:lnTo>
                <a:lnTo>
                  <a:pt x="595924" y="838200"/>
                </a:lnTo>
                <a:lnTo>
                  <a:pt x="596785" y="836923"/>
                </a:lnTo>
                <a:lnTo>
                  <a:pt x="596049" y="825500"/>
                </a:lnTo>
                <a:close/>
              </a:path>
              <a:path w="2331720" h="2743200">
                <a:moveTo>
                  <a:pt x="608084" y="825500"/>
                </a:moveTo>
                <a:lnTo>
                  <a:pt x="604490" y="825500"/>
                </a:lnTo>
                <a:lnTo>
                  <a:pt x="596785" y="836923"/>
                </a:lnTo>
                <a:lnTo>
                  <a:pt x="596867" y="838200"/>
                </a:lnTo>
                <a:lnTo>
                  <a:pt x="604278" y="838200"/>
                </a:lnTo>
                <a:lnTo>
                  <a:pt x="608084" y="825500"/>
                </a:lnTo>
                <a:close/>
              </a:path>
              <a:path w="2331720" h="2743200">
                <a:moveTo>
                  <a:pt x="630955" y="825500"/>
                </a:moveTo>
                <a:lnTo>
                  <a:pt x="610025" y="825500"/>
                </a:lnTo>
                <a:lnTo>
                  <a:pt x="607115" y="838200"/>
                </a:lnTo>
                <a:lnTo>
                  <a:pt x="624641" y="838200"/>
                </a:lnTo>
                <a:lnTo>
                  <a:pt x="630955" y="825500"/>
                </a:lnTo>
                <a:close/>
              </a:path>
              <a:path w="2331720" h="2743200">
                <a:moveTo>
                  <a:pt x="657326" y="825500"/>
                </a:moveTo>
                <a:lnTo>
                  <a:pt x="632006" y="825500"/>
                </a:lnTo>
                <a:lnTo>
                  <a:pt x="630862" y="838200"/>
                </a:lnTo>
                <a:lnTo>
                  <a:pt x="648977" y="838200"/>
                </a:lnTo>
                <a:lnTo>
                  <a:pt x="657326" y="825500"/>
                </a:lnTo>
                <a:close/>
              </a:path>
              <a:path w="2331720" h="2743200">
                <a:moveTo>
                  <a:pt x="593829" y="812800"/>
                </a:moveTo>
                <a:lnTo>
                  <a:pt x="589055" y="825500"/>
                </a:lnTo>
                <a:lnTo>
                  <a:pt x="589630" y="825500"/>
                </a:lnTo>
                <a:lnTo>
                  <a:pt x="593829" y="812800"/>
                </a:lnTo>
                <a:close/>
              </a:path>
              <a:path w="2331720" h="2743200">
                <a:moveTo>
                  <a:pt x="612288" y="812800"/>
                </a:moveTo>
                <a:lnTo>
                  <a:pt x="595687" y="812800"/>
                </a:lnTo>
                <a:lnTo>
                  <a:pt x="591480" y="825500"/>
                </a:lnTo>
                <a:lnTo>
                  <a:pt x="607037" y="825500"/>
                </a:lnTo>
                <a:lnTo>
                  <a:pt x="612288" y="812800"/>
                </a:lnTo>
                <a:close/>
              </a:path>
              <a:path w="2331720" h="2743200">
                <a:moveTo>
                  <a:pt x="648996" y="812800"/>
                </a:moveTo>
                <a:lnTo>
                  <a:pt x="617453" y="812800"/>
                </a:lnTo>
                <a:lnTo>
                  <a:pt x="611873" y="825500"/>
                </a:lnTo>
                <a:lnTo>
                  <a:pt x="640063" y="825500"/>
                </a:lnTo>
                <a:lnTo>
                  <a:pt x="648127" y="814336"/>
                </a:lnTo>
                <a:lnTo>
                  <a:pt x="648996" y="812800"/>
                </a:lnTo>
                <a:close/>
              </a:path>
              <a:path w="2331720" h="2743200">
                <a:moveTo>
                  <a:pt x="667817" y="812800"/>
                </a:moveTo>
                <a:lnTo>
                  <a:pt x="649236" y="812800"/>
                </a:lnTo>
                <a:lnTo>
                  <a:pt x="648127" y="814336"/>
                </a:lnTo>
                <a:lnTo>
                  <a:pt x="641809" y="825500"/>
                </a:lnTo>
                <a:lnTo>
                  <a:pt x="660596" y="825500"/>
                </a:lnTo>
                <a:lnTo>
                  <a:pt x="667817" y="812800"/>
                </a:lnTo>
                <a:close/>
              </a:path>
              <a:path w="2331720" h="2743200">
                <a:moveTo>
                  <a:pt x="682764" y="787400"/>
                </a:moveTo>
                <a:lnTo>
                  <a:pt x="634754" y="787400"/>
                </a:lnTo>
                <a:lnTo>
                  <a:pt x="629335" y="800100"/>
                </a:lnTo>
                <a:lnTo>
                  <a:pt x="654305" y="800100"/>
                </a:lnTo>
                <a:lnTo>
                  <a:pt x="648996" y="812800"/>
                </a:lnTo>
                <a:lnTo>
                  <a:pt x="648127" y="814336"/>
                </a:lnTo>
                <a:lnTo>
                  <a:pt x="649236" y="812800"/>
                </a:lnTo>
                <a:lnTo>
                  <a:pt x="667817" y="812800"/>
                </a:lnTo>
                <a:lnTo>
                  <a:pt x="674855" y="800100"/>
                </a:lnTo>
                <a:lnTo>
                  <a:pt x="682764" y="787400"/>
                </a:lnTo>
                <a:close/>
              </a:path>
              <a:path w="2331720" h="2743200">
                <a:moveTo>
                  <a:pt x="631239" y="787400"/>
                </a:moveTo>
                <a:lnTo>
                  <a:pt x="615406" y="787400"/>
                </a:lnTo>
                <a:lnTo>
                  <a:pt x="610819" y="800100"/>
                </a:lnTo>
                <a:lnTo>
                  <a:pt x="606736" y="800100"/>
                </a:lnTo>
                <a:lnTo>
                  <a:pt x="599840" y="812800"/>
                </a:lnTo>
                <a:lnTo>
                  <a:pt x="620571" y="812800"/>
                </a:lnTo>
                <a:lnTo>
                  <a:pt x="623712" y="800100"/>
                </a:lnTo>
                <a:lnTo>
                  <a:pt x="631239" y="787400"/>
                </a:lnTo>
                <a:close/>
              </a:path>
              <a:path w="2331720" h="2743200">
                <a:moveTo>
                  <a:pt x="625615" y="800100"/>
                </a:moveTo>
                <a:lnTo>
                  <a:pt x="622692" y="812800"/>
                </a:lnTo>
                <a:lnTo>
                  <a:pt x="623999" y="812800"/>
                </a:lnTo>
                <a:lnTo>
                  <a:pt x="625615" y="800100"/>
                </a:lnTo>
                <a:close/>
              </a:path>
              <a:path w="2331720" h="2743200">
                <a:moveTo>
                  <a:pt x="628476" y="800100"/>
                </a:moveTo>
                <a:lnTo>
                  <a:pt x="627246" y="800100"/>
                </a:lnTo>
                <a:lnTo>
                  <a:pt x="627433" y="812800"/>
                </a:lnTo>
                <a:lnTo>
                  <a:pt x="628476" y="800100"/>
                </a:lnTo>
                <a:close/>
              </a:path>
              <a:path w="2331720" h="2743200">
                <a:moveTo>
                  <a:pt x="654305" y="800100"/>
                </a:moveTo>
                <a:lnTo>
                  <a:pt x="630191" y="800100"/>
                </a:lnTo>
                <a:lnTo>
                  <a:pt x="628013" y="812800"/>
                </a:lnTo>
                <a:lnTo>
                  <a:pt x="647653" y="812800"/>
                </a:lnTo>
                <a:lnTo>
                  <a:pt x="654305" y="800100"/>
                </a:lnTo>
                <a:close/>
              </a:path>
              <a:path w="2331720" h="2743200">
                <a:moveTo>
                  <a:pt x="639235" y="774700"/>
                </a:moveTo>
                <a:lnTo>
                  <a:pt x="627866" y="774700"/>
                </a:lnTo>
                <a:lnTo>
                  <a:pt x="621263" y="787400"/>
                </a:lnTo>
                <a:lnTo>
                  <a:pt x="637453" y="787400"/>
                </a:lnTo>
                <a:lnTo>
                  <a:pt x="639235" y="774700"/>
                </a:lnTo>
                <a:close/>
              </a:path>
              <a:path w="2331720" h="2743200">
                <a:moveTo>
                  <a:pt x="706714" y="762000"/>
                </a:moveTo>
                <a:lnTo>
                  <a:pt x="637776" y="762000"/>
                </a:lnTo>
                <a:lnTo>
                  <a:pt x="634080" y="774700"/>
                </a:lnTo>
                <a:lnTo>
                  <a:pt x="641026" y="774700"/>
                </a:lnTo>
                <a:lnTo>
                  <a:pt x="638760" y="787400"/>
                </a:lnTo>
                <a:lnTo>
                  <a:pt x="692597" y="787400"/>
                </a:lnTo>
                <a:lnTo>
                  <a:pt x="700471" y="774700"/>
                </a:lnTo>
                <a:lnTo>
                  <a:pt x="706714" y="762000"/>
                </a:lnTo>
                <a:close/>
              </a:path>
              <a:path w="2331720" h="2743200">
                <a:moveTo>
                  <a:pt x="658848" y="749300"/>
                </a:moveTo>
                <a:lnTo>
                  <a:pt x="650982" y="749300"/>
                </a:lnTo>
                <a:lnTo>
                  <a:pt x="642922" y="762000"/>
                </a:lnTo>
                <a:lnTo>
                  <a:pt x="654977" y="762000"/>
                </a:lnTo>
                <a:lnTo>
                  <a:pt x="656890" y="759097"/>
                </a:lnTo>
                <a:lnTo>
                  <a:pt x="658848" y="749300"/>
                </a:lnTo>
                <a:close/>
              </a:path>
              <a:path w="2331720" h="2743200">
                <a:moveTo>
                  <a:pt x="656890" y="759097"/>
                </a:moveTo>
                <a:lnTo>
                  <a:pt x="654977" y="762000"/>
                </a:lnTo>
                <a:lnTo>
                  <a:pt x="656310" y="762000"/>
                </a:lnTo>
                <a:lnTo>
                  <a:pt x="656890" y="759097"/>
                </a:lnTo>
                <a:close/>
              </a:path>
              <a:path w="2331720" h="2743200">
                <a:moveTo>
                  <a:pt x="663350" y="749300"/>
                </a:moveTo>
                <a:lnTo>
                  <a:pt x="656890" y="759097"/>
                </a:lnTo>
                <a:lnTo>
                  <a:pt x="656310" y="762000"/>
                </a:lnTo>
                <a:lnTo>
                  <a:pt x="657374" y="762000"/>
                </a:lnTo>
                <a:lnTo>
                  <a:pt x="663350" y="749300"/>
                </a:lnTo>
                <a:close/>
              </a:path>
              <a:path w="2331720" h="2743200">
                <a:moveTo>
                  <a:pt x="678233" y="736600"/>
                </a:moveTo>
                <a:lnTo>
                  <a:pt x="675166" y="736600"/>
                </a:lnTo>
                <a:lnTo>
                  <a:pt x="667854" y="749300"/>
                </a:lnTo>
                <a:lnTo>
                  <a:pt x="657934" y="762000"/>
                </a:lnTo>
                <a:lnTo>
                  <a:pt x="712306" y="762000"/>
                </a:lnTo>
                <a:lnTo>
                  <a:pt x="718793" y="749300"/>
                </a:lnTo>
                <a:lnTo>
                  <a:pt x="670129" y="749300"/>
                </a:lnTo>
                <a:lnTo>
                  <a:pt x="678233" y="736600"/>
                </a:lnTo>
                <a:close/>
              </a:path>
              <a:path w="2331720" h="2743200">
                <a:moveTo>
                  <a:pt x="659707" y="736600"/>
                </a:moveTo>
                <a:lnTo>
                  <a:pt x="658907" y="736600"/>
                </a:lnTo>
                <a:lnTo>
                  <a:pt x="653799" y="749300"/>
                </a:lnTo>
                <a:lnTo>
                  <a:pt x="659707" y="736600"/>
                </a:lnTo>
                <a:close/>
              </a:path>
              <a:path w="2331720" h="2743200">
                <a:moveTo>
                  <a:pt x="675166" y="736600"/>
                </a:moveTo>
                <a:lnTo>
                  <a:pt x="659707" y="736600"/>
                </a:lnTo>
                <a:lnTo>
                  <a:pt x="654044" y="749300"/>
                </a:lnTo>
                <a:lnTo>
                  <a:pt x="667854" y="749300"/>
                </a:lnTo>
                <a:lnTo>
                  <a:pt x="675166" y="736600"/>
                </a:lnTo>
                <a:close/>
              </a:path>
              <a:path w="2331720" h="2743200">
                <a:moveTo>
                  <a:pt x="722933" y="736600"/>
                </a:moveTo>
                <a:lnTo>
                  <a:pt x="678233" y="736600"/>
                </a:lnTo>
                <a:lnTo>
                  <a:pt x="670129" y="749300"/>
                </a:lnTo>
                <a:lnTo>
                  <a:pt x="718042" y="749300"/>
                </a:lnTo>
                <a:lnTo>
                  <a:pt x="722933" y="736600"/>
                </a:lnTo>
                <a:close/>
              </a:path>
              <a:path w="2331720" h="2743200">
                <a:moveTo>
                  <a:pt x="725468" y="736600"/>
                </a:moveTo>
                <a:lnTo>
                  <a:pt x="722933" y="736600"/>
                </a:lnTo>
                <a:lnTo>
                  <a:pt x="721213" y="749300"/>
                </a:lnTo>
                <a:lnTo>
                  <a:pt x="725468" y="736600"/>
                </a:lnTo>
                <a:close/>
              </a:path>
              <a:path w="2331720" h="2743200">
                <a:moveTo>
                  <a:pt x="734928" y="723900"/>
                </a:moveTo>
                <a:lnTo>
                  <a:pt x="667263" y="723900"/>
                </a:lnTo>
                <a:lnTo>
                  <a:pt x="663037" y="736600"/>
                </a:lnTo>
                <a:lnTo>
                  <a:pt x="732100" y="736600"/>
                </a:lnTo>
                <a:lnTo>
                  <a:pt x="733222" y="734551"/>
                </a:lnTo>
                <a:lnTo>
                  <a:pt x="734928" y="723900"/>
                </a:lnTo>
                <a:close/>
              </a:path>
              <a:path w="2331720" h="2743200">
                <a:moveTo>
                  <a:pt x="733222" y="734551"/>
                </a:moveTo>
                <a:lnTo>
                  <a:pt x="732100" y="736600"/>
                </a:lnTo>
                <a:lnTo>
                  <a:pt x="732894" y="736600"/>
                </a:lnTo>
                <a:lnTo>
                  <a:pt x="733222" y="734551"/>
                </a:lnTo>
                <a:close/>
              </a:path>
              <a:path w="2331720" h="2743200">
                <a:moveTo>
                  <a:pt x="743938" y="723900"/>
                </a:moveTo>
                <a:lnTo>
                  <a:pt x="739056" y="723900"/>
                </a:lnTo>
                <a:lnTo>
                  <a:pt x="733222" y="734551"/>
                </a:lnTo>
                <a:lnTo>
                  <a:pt x="732894" y="736600"/>
                </a:lnTo>
                <a:lnTo>
                  <a:pt x="737652" y="736600"/>
                </a:lnTo>
                <a:lnTo>
                  <a:pt x="743938" y="723900"/>
                </a:lnTo>
                <a:close/>
              </a:path>
              <a:path w="2331720" h="2743200">
                <a:moveTo>
                  <a:pt x="744044" y="698500"/>
                </a:moveTo>
                <a:lnTo>
                  <a:pt x="688214" y="698500"/>
                </a:lnTo>
                <a:lnTo>
                  <a:pt x="678745" y="711200"/>
                </a:lnTo>
                <a:lnTo>
                  <a:pt x="670988" y="723900"/>
                </a:lnTo>
                <a:lnTo>
                  <a:pt x="723553" y="723900"/>
                </a:lnTo>
                <a:lnTo>
                  <a:pt x="731259" y="715412"/>
                </a:lnTo>
                <a:lnTo>
                  <a:pt x="733795" y="711200"/>
                </a:lnTo>
                <a:lnTo>
                  <a:pt x="736010" y="711200"/>
                </a:lnTo>
                <a:lnTo>
                  <a:pt x="744044" y="698500"/>
                </a:lnTo>
                <a:close/>
              </a:path>
              <a:path w="2331720" h="2743200">
                <a:moveTo>
                  <a:pt x="747776" y="711200"/>
                </a:moveTo>
                <a:lnTo>
                  <a:pt x="735083" y="711200"/>
                </a:lnTo>
                <a:lnTo>
                  <a:pt x="731259" y="715412"/>
                </a:lnTo>
                <a:lnTo>
                  <a:pt x="726147" y="723900"/>
                </a:lnTo>
                <a:lnTo>
                  <a:pt x="748181" y="723900"/>
                </a:lnTo>
                <a:lnTo>
                  <a:pt x="747776" y="711200"/>
                </a:lnTo>
                <a:close/>
              </a:path>
              <a:path w="2331720" h="2743200">
                <a:moveTo>
                  <a:pt x="735083" y="711200"/>
                </a:moveTo>
                <a:lnTo>
                  <a:pt x="733795" y="711200"/>
                </a:lnTo>
                <a:lnTo>
                  <a:pt x="731259" y="715412"/>
                </a:lnTo>
                <a:lnTo>
                  <a:pt x="735083" y="711200"/>
                </a:lnTo>
                <a:close/>
              </a:path>
              <a:path w="2331720" h="2743200">
                <a:moveTo>
                  <a:pt x="748014" y="698500"/>
                </a:moveTo>
                <a:lnTo>
                  <a:pt x="747371" y="698500"/>
                </a:lnTo>
                <a:lnTo>
                  <a:pt x="742136" y="711200"/>
                </a:lnTo>
                <a:lnTo>
                  <a:pt x="743943" y="711200"/>
                </a:lnTo>
                <a:lnTo>
                  <a:pt x="748014" y="698500"/>
                </a:lnTo>
                <a:close/>
              </a:path>
              <a:path w="2331720" h="2743200">
                <a:moveTo>
                  <a:pt x="762342" y="698500"/>
                </a:moveTo>
                <a:lnTo>
                  <a:pt x="751941" y="698500"/>
                </a:lnTo>
                <a:lnTo>
                  <a:pt x="748850" y="711200"/>
                </a:lnTo>
                <a:lnTo>
                  <a:pt x="758558" y="711200"/>
                </a:lnTo>
                <a:lnTo>
                  <a:pt x="762342" y="698500"/>
                </a:lnTo>
                <a:close/>
              </a:path>
              <a:path w="2331720" h="2743200">
                <a:moveTo>
                  <a:pt x="731720" y="673100"/>
                </a:moveTo>
                <a:lnTo>
                  <a:pt x="710899" y="673100"/>
                </a:lnTo>
                <a:lnTo>
                  <a:pt x="702697" y="685800"/>
                </a:lnTo>
                <a:lnTo>
                  <a:pt x="694994" y="698500"/>
                </a:lnTo>
                <a:lnTo>
                  <a:pt x="714905" y="698500"/>
                </a:lnTo>
                <a:lnTo>
                  <a:pt x="719681" y="685800"/>
                </a:lnTo>
                <a:lnTo>
                  <a:pt x="727990" y="685800"/>
                </a:lnTo>
                <a:lnTo>
                  <a:pt x="729665" y="682361"/>
                </a:lnTo>
                <a:lnTo>
                  <a:pt x="730447" y="679966"/>
                </a:lnTo>
                <a:lnTo>
                  <a:pt x="731720" y="673100"/>
                </a:lnTo>
                <a:close/>
              </a:path>
              <a:path w="2331720" h="2743200">
                <a:moveTo>
                  <a:pt x="721545" y="685800"/>
                </a:moveTo>
                <a:lnTo>
                  <a:pt x="719681" y="685800"/>
                </a:lnTo>
                <a:lnTo>
                  <a:pt x="714905" y="698500"/>
                </a:lnTo>
                <a:lnTo>
                  <a:pt x="721545" y="685800"/>
                </a:lnTo>
                <a:close/>
              </a:path>
              <a:path w="2331720" h="2743200">
                <a:moveTo>
                  <a:pt x="751378" y="685800"/>
                </a:moveTo>
                <a:lnTo>
                  <a:pt x="721545" y="685800"/>
                </a:lnTo>
                <a:lnTo>
                  <a:pt x="714905" y="698500"/>
                </a:lnTo>
                <a:lnTo>
                  <a:pt x="747751" y="698500"/>
                </a:lnTo>
                <a:lnTo>
                  <a:pt x="751378" y="685800"/>
                </a:lnTo>
                <a:close/>
              </a:path>
              <a:path w="2331720" h="2743200">
                <a:moveTo>
                  <a:pt x="764213" y="685800"/>
                </a:moveTo>
                <a:lnTo>
                  <a:pt x="760294" y="685800"/>
                </a:lnTo>
                <a:lnTo>
                  <a:pt x="755166" y="698500"/>
                </a:lnTo>
                <a:lnTo>
                  <a:pt x="765261" y="698500"/>
                </a:lnTo>
                <a:lnTo>
                  <a:pt x="764213" y="685800"/>
                </a:lnTo>
                <a:close/>
              </a:path>
              <a:path w="2331720" h="2743200">
                <a:moveTo>
                  <a:pt x="771610" y="685800"/>
                </a:moveTo>
                <a:lnTo>
                  <a:pt x="767172" y="685800"/>
                </a:lnTo>
                <a:lnTo>
                  <a:pt x="765709" y="698500"/>
                </a:lnTo>
                <a:lnTo>
                  <a:pt x="766664" y="698500"/>
                </a:lnTo>
                <a:lnTo>
                  <a:pt x="771610" y="685800"/>
                </a:lnTo>
                <a:close/>
              </a:path>
              <a:path w="2331720" h="2743200">
                <a:moveTo>
                  <a:pt x="730211" y="681239"/>
                </a:moveTo>
                <a:lnTo>
                  <a:pt x="729665" y="682361"/>
                </a:lnTo>
                <a:lnTo>
                  <a:pt x="728541" y="685800"/>
                </a:lnTo>
                <a:lnTo>
                  <a:pt x="729366" y="685800"/>
                </a:lnTo>
                <a:lnTo>
                  <a:pt x="730211" y="681239"/>
                </a:lnTo>
                <a:close/>
              </a:path>
              <a:path w="2331720" h="2743200">
                <a:moveTo>
                  <a:pt x="730700" y="680236"/>
                </a:moveTo>
                <a:lnTo>
                  <a:pt x="730211" y="681239"/>
                </a:lnTo>
                <a:lnTo>
                  <a:pt x="729366" y="685800"/>
                </a:lnTo>
                <a:lnTo>
                  <a:pt x="729904" y="685800"/>
                </a:lnTo>
                <a:lnTo>
                  <a:pt x="730700" y="680236"/>
                </a:lnTo>
                <a:close/>
              </a:path>
              <a:path w="2331720" h="2743200">
                <a:moveTo>
                  <a:pt x="761274" y="673100"/>
                </a:moveTo>
                <a:lnTo>
                  <a:pt x="734175" y="673100"/>
                </a:lnTo>
                <a:lnTo>
                  <a:pt x="730700" y="680236"/>
                </a:lnTo>
                <a:lnTo>
                  <a:pt x="729904" y="685800"/>
                </a:lnTo>
                <a:lnTo>
                  <a:pt x="755379" y="685800"/>
                </a:lnTo>
                <a:lnTo>
                  <a:pt x="761274" y="673100"/>
                </a:lnTo>
                <a:close/>
              </a:path>
              <a:path w="2331720" h="2743200">
                <a:moveTo>
                  <a:pt x="769463" y="673100"/>
                </a:moveTo>
                <a:lnTo>
                  <a:pt x="767894" y="673100"/>
                </a:lnTo>
                <a:lnTo>
                  <a:pt x="762397" y="685800"/>
                </a:lnTo>
                <a:lnTo>
                  <a:pt x="766624" y="685800"/>
                </a:lnTo>
                <a:lnTo>
                  <a:pt x="769463" y="673100"/>
                </a:lnTo>
                <a:close/>
              </a:path>
              <a:path w="2331720" h="2743200">
                <a:moveTo>
                  <a:pt x="774511" y="673100"/>
                </a:moveTo>
                <a:lnTo>
                  <a:pt x="772509" y="673100"/>
                </a:lnTo>
                <a:lnTo>
                  <a:pt x="767709" y="685800"/>
                </a:lnTo>
                <a:lnTo>
                  <a:pt x="768133" y="685800"/>
                </a:lnTo>
                <a:lnTo>
                  <a:pt x="774511" y="673100"/>
                </a:lnTo>
                <a:close/>
              </a:path>
              <a:path w="2331720" h="2743200">
                <a:moveTo>
                  <a:pt x="774950" y="673100"/>
                </a:moveTo>
                <a:lnTo>
                  <a:pt x="774511" y="673100"/>
                </a:lnTo>
                <a:lnTo>
                  <a:pt x="768133" y="685800"/>
                </a:lnTo>
                <a:lnTo>
                  <a:pt x="771090" y="685800"/>
                </a:lnTo>
                <a:lnTo>
                  <a:pt x="774950" y="673100"/>
                </a:lnTo>
                <a:close/>
              </a:path>
              <a:path w="2331720" h="2743200">
                <a:moveTo>
                  <a:pt x="777927" y="673100"/>
                </a:moveTo>
                <a:lnTo>
                  <a:pt x="774950" y="673100"/>
                </a:lnTo>
                <a:lnTo>
                  <a:pt x="771090" y="685800"/>
                </a:lnTo>
                <a:lnTo>
                  <a:pt x="772336" y="685800"/>
                </a:lnTo>
                <a:lnTo>
                  <a:pt x="777927" y="673100"/>
                </a:lnTo>
                <a:close/>
              </a:path>
              <a:path w="2331720" h="2743200">
                <a:moveTo>
                  <a:pt x="788094" y="673100"/>
                </a:moveTo>
                <a:lnTo>
                  <a:pt x="779721" y="673100"/>
                </a:lnTo>
                <a:lnTo>
                  <a:pt x="774025" y="685800"/>
                </a:lnTo>
                <a:lnTo>
                  <a:pt x="778239" y="685800"/>
                </a:lnTo>
                <a:lnTo>
                  <a:pt x="788094" y="673100"/>
                </a:lnTo>
                <a:close/>
              </a:path>
              <a:path w="2331720" h="2743200">
                <a:moveTo>
                  <a:pt x="730447" y="679966"/>
                </a:moveTo>
                <a:lnTo>
                  <a:pt x="729665" y="682361"/>
                </a:lnTo>
                <a:lnTo>
                  <a:pt x="730211" y="681239"/>
                </a:lnTo>
                <a:lnTo>
                  <a:pt x="730447" y="679966"/>
                </a:lnTo>
                <a:close/>
              </a:path>
              <a:path w="2331720" h="2743200">
                <a:moveTo>
                  <a:pt x="730965" y="678381"/>
                </a:moveTo>
                <a:lnTo>
                  <a:pt x="730447" y="679966"/>
                </a:lnTo>
                <a:lnTo>
                  <a:pt x="730211" y="681239"/>
                </a:lnTo>
                <a:lnTo>
                  <a:pt x="730700" y="680236"/>
                </a:lnTo>
                <a:lnTo>
                  <a:pt x="730965" y="678381"/>
                </a:lnTo>
                <a:close/>
              </a:path>
              <a:path w="2331720" h="2743200">
                <a:moveTo>
                  <a:pt x="734175" y="673100"/>
                </a:moveTo>
                <a:lnTo>
                  <a:pt x="732690" y="673100"/>
                </a:lnTo>
                <a:lnTo>
                  <a:pt x="730965" y="678381"/>
                </a:lnTo>
                <a:lnTo>
                  <a:pt x="730700" y="680236"/>
                </a:lnTo>
                <a:lnTo>
                  <a:pt x="734175" y="673100"/>
                </a:lnTo>
                <a:close/>
              </a:path>
              <a:path w="2331720" h="2743200">
                <a:moveTo>
                  <a:pt x="731720" y="673100"/>
                </a:moveTo>
                <a:lnTo>
                  <a:pt x="730447" y="679966"/>
                </a:lnTo>
                <a:lnTo>
                  <a:pt x="730965" y="678381"/>
                </a:lnTo>
                <a:lnTo>
                  <a:pt x="731720" y="673100"/>
                </a:lnTo>
                <a:close/>
              </a:path>
              <a:path w="2331720" h="2743200">
                <a:moveTo>
                  <a:pt x="732690" y="673100"/>
                </a:moveTo>
                <a:lnTo>
                  <a:pt x="731720" y="673100"/>
                </a:lnTo>
                <a:lnTo>
                  <a:pt x="730965" y="678381"/>
                </a:lnTo>
                <a:lnTo>
                  <a:pt x="732690" y="673100"/>
                </a:lnTo>
                <a:close/>
              </a:path>
              <a:path w="2331720" h="2743200">
                <a:moveTo>
                  <a:pt x="798885" y="635000"/>
                </a:moveTo>
                <a:lnTo>
                  <a:pt x="746525" y="635000"/>
                </a:lnTo>
                <a:lnTo>
                  <a:pt x="728366" y="660400"/>
                </a:lnTo>
                <a:lnTo>
                  <a:pt x="719492" y="673100"/>
                </a:lnTo>
                <a:lnTo>
                  <a:pt x="791019" y="673100"/>
                </a:lnTo>
                <a:lnTo>
                  <a:pt x="800272" y="660400"/>
                </a:lnTo>
                <a:lnTo>
                  <a:pt x="790831" y="660400"/>
                </a:lnTo>
                <a:lnTo>
                  <a:pt x="791149" y="647700"/>
                </a:lnTo>
                <a:lnTo>
                  <a:pt x="792934" y="647700"/>
                </a:lnTo>
                <a:lnTo>
                  <a:pt x="798885" y="635000"/>
                </a:lnTo>
                <a:close/>
              </a:path>
              <a:path w="2331720" h="2743200">
                <a:moveTo>
                  <a:pt x="801174" y="647700"/>
                </a:moveTo>
                <a:lnTo>
                  <a:pt x="795587" y="647700"/>
                </a:lnTo>
                <a:lnTo>
                  <a:pt x="791368" y="660400"/>
                </a:lnTo>
                <a:lnTo>
                  <a:pt x="801000" y="660400"/>
                </a:lnTo>
                <a:lnTo>
                  <a:pt x="801174" y="647700"/>
                </a:lnTo>
                <a:close/>
              </a:path>
              <a:path w="2331720" h="2743200">
                <a:moveTo>
                  <a:pt x="810508" y="647700"/>
                </a:moveTo>
                <a:lnTo>
                  <a:pt x="807806" y="647700"/>
                </a:lnTo>
                <a:lnTo>
                  <a:pt x="801000" y="660400"/>
                </a:lnTo>
                <a:lnTo>
                  <a:pt x="805831" y="660400"/>
                </a:lnTo>
                <a:lnTo>
                  <a:pt x="810508" y="647700"/>
                </a:lnTo>
                <a:close/>
              </a:path>
              <a:path w="2331720" h="2743200">
                <a:moveTo>
                  <a:pt x="817147" y="635000"/>
                </a:moveTo>
                <a:lnTo>
                  <a:pt x="802764" y="635000"/>
                </a:lnTo>
                <a:lnTo>
                  <a:pt x="797966" y="647700"/>
                </a:lnTo>
                <a:lnTo>
                  <a:pt x="818229" y="647700"/>
                </a:lnTo>
                <a:lnTo>
                  <a:pt x="817147" y="635000"/>
                </a:lnTo>
                <a:close/>
              </a:path>
              <a:path w="2331720" h="2743200">
                <a:moveTo>
                  <a:pt x="829797" y="635000"/>
                </a:moveTo>
                <a:lnTo>
                  <a:pt x="825319" y="635000"/>
                </a:lnTo>
                <a:lnTo>
                  <a:pt x="818229" y="647700"/>
                </a:lnTo>
                <a:lnTo>
                  <a:pt x="820333" y="647700"/>
                </a:lnTo>
                <a:lnTo>
                  <a:pt x="829797" y="635000"/>
                </a:lnTo>
                <a:close/>
              </a:path>
              <a:path w="2331720" h="2743200">
                <a:moveTo>
                  <a:pt x="825206" y="622300"/>
                </a:moveTo>
                <a:lnTo>
                  <a:pt x="764503" y="622300"/>
                </a:lnTo>
                <a:lnTo>
                  <a:pt x="755591" y="635000"/>
                </a:lnTo>
                <a:lnTo>
                  <a:pt x="818582" y="635000"/>
                </a:lnTo>
                <a:lnTo>
                  <a:pt x="822736" y="628984"/>
                </a:lnTo>
                <a:lnTo>
                  <a:pt x="825206" y="622300"/>
                </a:lnTo>
                <a:close/>
              </a:path>
              <a:path w="2331720" h="2743200">
                <a:moveTo>
                  <a:pt x="827351" y="622300"/>
                </a:moveTo>
                <a:lnTo>
                  <a:pt x="822736" y="628984"/>
                </a:lnTo>
                <a:lnTo>
                  <a:pt x="820512" y="635000"/>
                </a:lnTo>
                <a:lnTo>
                  <a:pt x="822676" y="635000"/>
                </a:lnTo>
                <a:lnTo>
                  <a:pt x="826500" y="627126"/>
                </a:lnTo>
                <a:lnTo>
                  <a:pt x="827351" y="622300"/>
                </a:lnTo>
                <a:close/>
              </a:path>
              <a:path w="2331720" h="2743200">
                <a:moveTo>
                  <a:pt x="832223" y="622300"/>
                </a:moveTo>
                <a:lnTo>
                  <a:pt x="828844" y="622300"/>
                </a:lnTo>
                <a:lnTo>
                  <a:pt x="826500" y="627126"/>
                </a:lnTo>
                <a:lnTo>
                  <a:pt x="825111" y="635000"/>
                </a:lnTo>
                <a:lnTo>
                  <a:pt x="825319" y="635000"/>
                </a:lnTo>
                <a:lnTo>
                  <a:pt x="832223" y="622300"/>
                </a:lnTo>
                <a:close/>
              </a:path>
              <a:path w="2331720" h="2743200">
                <a:moveTo>
                  <a:pt x="884143" y="584200"/>
                </a:moveTo>
                <a:lnTo>
                  <a:pt x="797238" y="584200"/>
                </a:lnTo>
                <a:lnTo>
                  <a:pt x="786599" y="596900"/>
                </a:lnTo>
                <a:lnTo>
                  <a:pt x="775270" y="609600"/>
                </a:lnTo>
                <a:lnTo>
                  <a:pt x="766175" y="622300"/>
                </a:lnTo>
                <a:lnTo>
                  <a:pt x="846556" y="622300"/>
                </a:lnTo>
                <a:lnTo>
                  <a:pt x="848231" y="609600"/>
                </a:lnTo>
                <a:lnTo>
                  <a:pt x="840694" y="609600"/>
                </a:lnTo>
                <a:lnTo>
                  <a:pt x="840732" y="609252"/>
                </a:lnTo>
                <a:lnTo>
                  <a:pt x="839605" y="596900"/>
                </a:lnTo>
                <a:lnTo>
                  <a:pt x="873880" y="596900"/>
                </a:lnTo>
                <a:lnTo>
                  <a:pt x="884143" y="584200"/>
                </a:lnTo>
                <a:close/>
              </a:path>
              <a:path w="2331720" h="2743200">
                <a:moveTo>
                  <a:pt x="840732" y="609252"/>
                </a:moveTo>
                <a:lnTo>
                  <a:pt x="840694" y="609600"/>
                </a:lnTo>
                <a:lnTo>
                  <a:pt x="840732" y="609252"/>
                </a:lnTo>
                <a:close/>
              </a:path>
              <a:path w="2331720" h="2743200">
                <a:moveTo>
                  <a:pt x="865408" y="596900"/>
                </a:moveTo>
                <a:lnTo>
                  <a:pt x="842105" y="596900"/>
                </a:lnTo>
                <a:lnTo>
                  <a:pt x="840732" y="609252"/>
                </a:lnTo>
                <a:lnTo>
                  <a:pt x="840764" y="609600"/>
                </a:lnTo>
                <a:lnTo>
                  <a:pt x="856902" y="609600"/>
                </a:lnTo>
                <a:lnTo>
                  <a:pt x="865408" y="596900"/>
                </a:lnTo>
                <a:close/>
              </a:path>
              <a:path w="2331720" h="2743200">
                <a:moveTo>
                  <a:pt x="824185" y="558800"/>
                </a:moveTo>
                <a:lnTo>
                  <a:pt x="814282" y="571500"/>
                </a:lnTo>
                <a:lnTo>
                  <a:pt x="804262" y="584200"/>
                </a:lnTo>
                <a:lnTo>
                  <a:pt x="862694" y="584200"/>
                </a:lnTo>
                <a:lnTo>
                  <a:pt x="862286" y="571500"/>
                </a:lnTo>
                <a:lnTo>
                  <a:pt x="822769" y="571500"/>
                </a:lnTo>
                <a:lnTo>
                  <a:pt x="824185" y="558800"/>
                </a:lnTo>
                <a:close/>
              </a:path>
              <a:path w="2331720" h="2743200">
                <a:moveTo>
                  <a:pt x="864261" y="580896"/>
                </a:moveTo>
                <a:lnTo>
                  <a:pt x="863031" y="584200"/>
                </a:lnTo>
                <a:lnTo>
                  <a:pt x="864154" y="584200"/>
                </a:lnTo>
                <a:lnTo>
                  <a:pt x="864261" y="580896"/>
                </a:lnTo>
                <a:close/>
              </a:path>
              <a:path w="2331720" h="2743200">
                <a:moveTo>
                  <a:pt x="869590" y="571500"/>
                </a:moveTo>
                <a:lnTo>
                  <a:pt x="867761" y="571500"/>
                </a:lnTo>
                <a:lnTo>
                  <a:pt x="864261" y="580896"/>
                </a:lnTo>
                <a:lnTo>
                  <a:pt x="864154" y="584200"/>
                </a:lnTo>
                <a:lnTo>
                  <a:pt x="864655" y="584200"/>
                </a:lnTo>
                <a:lnTo>
                  <a:pt x="869590" y="571500"/>
                </a:lnTo>
                <a:close/>
              </a:path>
              <a:path w="2331720" h="2743200">
                <a:moveTo>
                  <a:pt x="888461" y="571500"/>
                </a:moveTo>
                <a:lnTo>
                  <a:pt x="869590" y="571500"/>
                </a:lnTo>
                <a:lnTo>
                  <a:pt x="864655" y="584200"/>
                </a:lnTo>
                <a:lnTo>
                  <a:pt x="879779" y="584200"/>
                </a:lnTo>
                <a:lnTo>
                  <a:pt x="888461" y="571500"/>
                </a:lnTo>
                <a:close/>
              </a:path>
              <a:path w="2331720" h="2743200">
                <a:moveTo>
                  <a:pt x="867761" y="571500"/>
                </a:moveTo>
                <a:lnTo>
                  <a:pt x="864565" y="571500"/>
                </a:lnTo>
                <a:lnTo>
                  <a:pt x="864261" y="580896"/>
                </a:lnTo>
                <a:lnTo>
                  <a:pt x="867761" y="571500"/>
                </a:lnTo>
                <a:close/>
              </a:path>
              <a:path w="2331720" h="2743200">
                <a:moveTo>
                  <a:pt x="879963" y="558800"/>
                </a:moveTo>
                <a:lnTo>
                  <a:pt x="826767" y="558800"/>
                </a:lnTo>
                <a:lnTo>
                  <a:pt x="825013" y="571500"/>
                </a:lnTo>
                <a:lnTo>
                  <a:pt x="873638" y="571500"/>
                </a:lnTo>
                <a:lnTo>
                  <a:pt x="878396" y="566854"/>
                </a:lnTo>
                <a:lnTo>
                  <a:pt x="879963" y="558800"/>
                </a:lnTo>
                <a:close/>
              </a:path>
              <a:path w="2331720" h="2743200">
                <a:moveTo>
                  <a:pt x="896203" y="558800"/>
                </a:moveTo>
                <a:lnTo>
                  <a:pt x="886646" y="558800"/>
                </a:lnTo>
                <a:lnTo>
                  <a:pt x="878396" y="566854"/>
                </a:lnTo>
                <a:lnTo>
                  <a:pt x="877492" y="571500"/>
                </a:lnTo>
                <a:lnTo>
                  <a:pt x="894901" y="571500"/>
                </a:lnTo>
                <a:lnTo>
                  <a:pt x="896203" y="558800"/>
                </a:lnTo>
                <a:close/>
              </a:path>
              <a:path w="2331720" h="2743200">
                <a:moveTo>
                  <a:pt x="896843" y="568397"/>
                </a:moveTo>
                <a:lnTo>
                  <a:pt x="895761" y="571500"/>
                </a:lnTo>
                <a:lnTo>
                  <a:pt x="896595" y="569913"/>
                </a:lnTo>
                <a:lnTo>
                  <a:pt x="896843" y="568397"/>
                </a:lnTo>
                <a:close/>
              </a:path>
              <a:path w="2331720" h="2743200">
                <a:moveTo>
                  <a:pt x="902436" y="558800"/>
                </a:moveTo>
                <a:lnTo>
                  <a:pt x="896595" y="569913"/>
                </a:lnTo>
                <a:lnTo>
                  <a:pt x="896335" y="571500"/>
                </a:lnTo>
                <a:lnTo>
                  <a:pt x="898831" y="571500"/>
                </a:lnTo>
                <a:lnTo>
                  <a:pt x="902436" y="558800"/>
                </a:lnTo>
                <a:close/>
              </a:path>
              <a:path w="2331720" h="2743200">
                <a:moveTo>
                  <a:pt x="900189" y="558800"/>
                </a:moveTo>
                <a:lnTo>
                  <a:pt x="898414" y="558800"/>
                </a:lnTo>
                <a:lnTo>
                  <a:pt x="896843" y="568397"/>
                </a:lnTo>
                <a:lnTo>
                  <a:pt x="900189" y="558800"/>
                </a:lnTo>
                <a:close/>
              </a:path>
              <a:path w="2331720" h="2743200">
                <a:moveTo>
                  <a:pt x="886646" y="558800"/>
                </a:moveTo>
                <a:lnTo>
                  <a:pt x="879963" y="558800"/>
                </a:lnTo>
                <a:lnTo>
                  <a:pt x="878396" y="566854"/>
                </a:lnTo>
                <a:lnTo>
                  <a:pt x="886646" y="558800"/>
                </a:lnTo>
                <a:close/>
              </a:path>
              <a:path w="2331720" h="2743200">
                <a:moveTo>
                  <a:pt x="907308" y="546100"/>
                </a:moveTo>
                <a:lnTo>
                  <a:pt x="837566" y="546100"/>
                </a:lnTo>
                <a:lnTo>
                  <a:pt x="833188" y="558800"/>
                </a:lnTo>
                <a:lnTo>
                  <a:pt x="898880" y="558800"/>
                </a:lnTo>
                <a:lnTo>
                  <a:pt x="907308" y="546100"/>
                </a:lnTo>
                <a:close/>
              </a:path>
              <a:path w="2331720" h="2743200">
                <a:moveTo>
                  <a:pt x="907308" y="546100"/>
                </a:moveTo>
                <a:lnTo>
                  <a:pt x="898880" y="558800"/>
                </a:lnTo>
                <a:lnTo>
                  <a:pt x="906574" y="558800"/>
                </a:lnTo>
                <a:lnTo>
                  <a:pt x="907308" y="546100"/>
                </a:lnTo>
                <a:close/>
              </a:path>
              <a:path w="2331720" h="2743200">
                <a:moveTo>
                  <a:pt x="918188" y="546100"/>
                </a:moveTo>
                <a:lnTo>
                  <a:pt x="907308" y="546100"/>
                </a:lnTo>
                <a:lnTo>
                  <a:pt x="906574" y="558800"/>
                </a:lnTo>
                <a:lnTo>
                  <a:pt x="912986" y="558800"/>
                </a:lnTo>
                <a:lnTo>
                  <a:pt x="918188" y="546100"/>
                </a:lnTo>
                <a:close/>
              </a:path>
              <a:path w="2331720" h="2743200">
                <a:moveTo>
                  <a:pt x="878560" y="533400"/>
                </a:moveTo>
                <a:lnTo>
                  <a:pt x="856632" y="533400"/>
                </a:lnTo>
                <a:lnTo>
                  <a:pt x="853593" y="546100"/>
                </a:lnTo>
                <a:lnTo>
                  <a:pt x="870925" y="546100"/>
                </a:lnTo>
                <a:lnTo>
                  <a:pt x="878560" y="533400"/>
                </a:lnTo>
                <a:close/>
              </a:path>
              <a:path w="2331720" h="2743200">
                <a:moveTo>
                  <a:pt x="904403" y="533400"/>
                </a:moveTo>
                <a:lnTo>
                  <a:pt x="881315" y="533400"/>
                </a:lnTo>
                <a:lnTo>
                  <a:pt x="873895" y="546100"/>
                </a:lnTo>
                <a:lnTo>
                  <a:pt x="898385" y="546100"/>
                </a:lnTo>
                <a:lnTo>
                  <a:pt x="904403" y="533400"/>
                </a:lnTo>
                <a:close/>
              </a:path>
              <a:path w="2331720" h="2743200">
                <a:moveTo>
                  <a:pt x="904728" y="540828"/>
                </a:moveTo>
                <a:lnTo>
                  <a:pt x="899922" y="546100"/>
                </a:lnTo>
                <a:lnTo>
                  <a:pt x="902477" y="546100"/>
                </a:lnTo>
                <a:lnTo>
                  <a:pt x="904728" y="540828"/>
                </a:lnTo>
                <a:close/>
              </a:path>
              <a:path w="2331720" h="2743200">
                <a:moveTo>
                  <a:pt x="923077" y="533400"/>
                </a:moveTo>
                <a:lnTo>
                  <a:pt x="911500" y="533400"/>
                </a:lnTo>
                <a:lnTo>
                  <a:pt x="911257" y="533666"/>
                </a:lnTo>
                <a:lnTo>
                  <a:pt x="907986" y="546100"/>
                </a:lnTo>
                <a:lnTo>
                  <a:pt x="916805" y="546100"/>
                </a:lnTo>
                <a:lnTo>
                  <a:pt x="923077" y="533400"/>
                </a:lnTo>
                <a:close/>
              </a:path>
              <a:path w="2331720" h="2743200">
                <a:moveTo>
                  <a:pt x="911327" y="533400"/>
                </a:moveTo>
                <a:lnTo>
                  <a:pt x="907900" y="533400"/>
                </a:lnTo>
                <a:lnTo>
                  <a:pt x="904728" y="540828"/>
                </a:lnTo>
                <a:lnTo>
                  <a:pt x="911257" y="533666"/>
                </a:lnTo>
                <a:lnTo>
                  <a:pt x="911327" y="533400"/>
                </a:lnTo>
                <a:close/>
              </a:path>
              <a:path w="2331720" h="2743200">
                <a:moveTo>
                  <a:pt x="933734" y="520700"/>
                </a:moveTo>
                <a:lnTo>
                  <a:pt x="868106" y="520700"/>
                </a:lnTo>
                <a:lnTo>
                  <a:pt x="856037" y="533400"/>
                </a:lnTo>
                <a:lnTo>
                  <a:pt x="927758" y="533400"/>
                </a:lnTo>
                <a:lnTo>
                  <a:pt x="933734" y="520700"/>
                </a:lnTo>
                <a:close/>
              </a:path>
              <a:path w="2331720" h="2743200">
                <a:moveTo>
                  <a:pt x="946496" y="520700"/>
                </a:moveTo>
                <a:lnTo>
                  <a:pt x="937917" y="520700"/>
                </a:lnTo>
                <a:lnTo>
                  <a:pt x="929939" y="533400"/>
                </a:lnTo>
                <a:lnTo>
                  <a:pt x="941810" y="533400"/>
                </a:lnTo>
                <a:lnTo>
                  <a:pt x="946496" y="520700"/>
                </a:lnTo>
                <a:close/>
              </a:path>
              <a:path w="2331720" h="2743200">
                <a:moveTo>
                  <a:pt x="958307" y="508000"/>
                </a:moveTo>
                <a:lnTo>
                  <a:pt x="884820" y="508000"/>
                </a:lnTo>
                <a:lnTo>
                  <a:pt x="876416" y="520700"/>
                </a:lnTo>
                <a:lnTo>
                  <a:pt x="950128" y="520700"/>
                </a:lnTo>
                <a:lnTo>
                  <a:pt x="958307" y="508000"/>
                </a:lnTo>
                <a:close/>
              </a:path>
              <a:path w="2331720" h="2743200">
                <a:moveTo>
                  <a:pt x="963110" y="508000"/>
                </a:moveTo>
                <a:lnTo>
                  <a:pt x="960629" y="508000"/>
                </a:lnTo>
                <a:lnTo>
                  <a:pt x="959182" y="520700"/>
                </a:lnTo>
                <a:lnTo>
                  <a:pt x="963110" y="508000"/>
                </a:lnTo>
                <a:close/>
              </a:path>
              <a:path w="2331720" h="2743200">
                <a:moveTo>
                  <a:pt x="976417" y="495300"/>
                </a:moveTo>
                <a:lnTo>
                  <a:pt x="904026" y="495300"/>
                </a:lnTo>
                <a:lnTo>
                  <a:pt x="903267" y="508000"/>
                </a:lnTo>
                <a:lnTo>
                  <a:pt x="977232" y="508000"/>
                </a:lnTo>
                <a:lnTo>
                  <a:pt x="976417" y="495300"/>
                </a:lnTo>
                <a:close/>
              </a:path>
              <a:path w="2331720" h="2743200">
                <a:moveTo>
                  <a:pt x="954732" y="469900"/>
                </a:moveTo>
                <a:lnTo>
                  <a:pt x="925562" y="469900"/>
                </a:lnTo>
                <a:lnTo>
                  <a:pt x="915197" y="482600"/>
                </a:lnTo>
                <a:lnTo>
                  <a:pt x="906594" y="495300"/>
                </a:lnTo>
                <a:lnTo>
                  <a:pt x="937930" y="495300"/>
                </a:lnTo>
                <a:lnTo>
                  <a:pt x="938981" y="493730"/>
                </a:lnTo>
                <a:lnTo>
                  <a:pt x="945821" y="482600"/>
                </a:lnTo>
                <a:lnTo>
                  <a:pt x="946597" y="482600"/>
                </a:lnTo>
                <a:lnTo>
                  <a:pt x="954350" y="473846"/>
                </a:lnTo>
                <a:lnTo>
                  <a:pt x="954732" y="469900"/>
                </a:lnTo>
                <a:close/>
              </a:path>
              <a:path w="2331720" h="2743200">
                <a:moveTo>
                  <a:pt x="976388" y="482600"/>
                </a:moveTo>
                <a:lnTo>
                  <a:pt x="946435" y="482600"/>
                </a:lnTo>
                <a:lnTo>
                  <a:pt x="938981" y="493730"/>
                </a:lnTo>
                <a:lnTo>
                  <a:pt x="938017" y="495300"/>
                </a:lnTo>
                <a:lnTo>
                  <a:pt x="968386" y="495300"/>
                </a:lnTo>
                <a:lnTo>
                  <a:pt x="976388" y="482600"/>
                </a:lnTo>
                <a:close/>
              </a:path>
              <a:path w="2331720" h="2743200">
                <a:moveTo>
                  <a:pt x="985370" y="482600"/>
                </a:moveTo>
                <a:lnTo>
                  <a:pt x="977092" y="482600"/>
                </a:lnTo>
                <a:lnTo>
                  <a:pt x="970154" y="495300"/>
                </a:lnTo>
                <a:lnTo>
                  <a:pt x="982916" y="495300"/>
                </a:lnTo>
                <a:lnTo>
                  <a:pt x="985370" y="482600"/>
                </a:lnTo>
                <a:close/>
              </a:path>
              <a:path w="2331720" h="2743200">
                <a:moveTo>
                  <a:pt x="946435" y="482600"/>
                </a:moveTo>
                <a:lnTo>
                  <a:pt x="945821" y="482600"/>
                </a:lnTo>
                <a:lnTo>
                  <a:pt x="938981" y="493730"/>
                </a:lnTo>
                <a:lnTo>
                  <a:pt x="946435" y="482600"/>
                </a:lnTo>
                <a:close/>
              </a:path>
              <a:path w="2331720" h="2743200">
                <a:moveTo>
                  <a:pt x="1006517" y="469900"/>
                </a:moveTo>
                <a:lnTo>
                  <a:pt x="957846" y="469900"/>
                </a:lnTo>
                <a:lnTo>
                  <a:pt x="954350" y="473846"/>
                </a:lnTo>
                <a:lnTo>
                  <a:pt x="953502" y="482600"/>
                </a:lnTo>
                <a:lnTo>
                  <a:pt x="997781" y="482600"/>
                </a:lnTo>
                <a:lnTo>
                  <a:pt x="1006517" y="469900"/>
                </a:lnTo>
                <a:close/>
              </a:path>
              <a:path w="2331720" h="2743200">
                <a:moveTo>
                  <a:pt x="1007660" y="478687"/>
                </a:moveTo>
                <a:lnTo>
                  <a:pt x="1005544" y="482600"/>
                </a:lnTo>
                <a:lnTo>
                  <a:pt x="1006580" y="482600"/>
                </a:lnTo>
                <a:lnTo>
                  <a:pt x="1007660" y="478687"/>
                </a:lnTo>
                <a:close/>
              </a:path>
              <a:path w="2331720" h="2743200">
                <a:moveTo>
                  <a:pt x="1012414" y="469900"/>
                </a:moveTo>
                <a:lnTo>
                  <a:pt x="1010086" y="469900"/>
                </a:lnTo>
                <a:lnTo>
                  <a:pt x="1007660" y="478687"/>
                </a:lnTo>
                <a:lnTo>
                  <a:pt x="1012414" y="469900"/>
                </a:lnTo>
                <a:close/>
              </a:path>
              <a:path w="2331720" h="2743200">
                <a:moveTo>
                  <a:pt x="969094" y="457200"/>
                </a:moveTo>
                <a:lnTo>
                  <a:pt x="940160" y="457200"/>
                </a:lnTo>
                <a:lnTo>
                  <a:pt x="940192" y="469900"/>
                </a:lnTo>
                <a:lnTo>
                  <a:pt x="954732" y="469900"/>
                </a:lnTo>
                <a:lnTo>
                  <a:pt x="954350" y="473846"/>
                </a:lnTo>
                <a:lnTo>
                  <a:pt x="969094" y="457200"/>
                </a:lnTo>
                <a:close/>
              </a:path>
              <a:path w="2331720" h="2743200">
                <a:moveTo>
                  <a:pt x="1028170" y="457200"/>
                </a:moveTo>
                <a:lnTo>
                  <a:pt x="976402" y="457200"/>
                </a:lnTo>
                <a:lnTo>
                  <a:pt x="969637" y="469900"/>
                </a:lnTo>
                <a:lnTo>
                  <a:pt x="1016074" y="469900"/>
                </a:lnTo>
                <a:lnTo>
                  <a:pt x="1028170" y="457200"/>
                </a:lnTo>
                <a:close/>
              </a:path>
              <a:path w="2331720" h="2743200">
                <a:moveTo>
                  <a:pt x="1023226" y="444500"/>
                </a:moveTo>
                <a:lnTo>
                  <a:pt x="960185" y="444500"/>
                </a:lnTo>
                <a:lnTo>
                  <a:pt x="950270" y="457200"/>
                </a:lnTo>
                <a:lnTo>
                  <a:pt x="1019671" y="457200"/>
                </a:lnTo>
                <a:lnTo>
                  <a:pt x="1023226" y="444500"/>
                </a:lnTo>
                <a:close/>
              </a:path>
              <a:path w="2331720" h="2743200">
                <a:moveTo>
                  <a:pt x="1035109" y="444500"/>
                </a:moveTo>
                <a:lnTo>
                  <a:pt x="1031858" y="444500"/>
                </a:lnTo>
                <a:lnTo>
                  <a:pt x="1023131" y="457200"/>
                </a:lnTo>
                <a:lnTo>
                  <a:pt x="1030569" y="457200"/>
                </a:lnTo>
                <a:lnTo>
                  <a:pt x="1035109" y="444500"/>
                </a:lnTo>
                <a:close/>
              </a:path>
              <a:path w="2331720" h="2743200">
                <a:moveTo>
                  <a:pt x="1003123" y="431800"/>
                </a:moveTo>
                <a:lnTo>
                  <a:pt x="974563" y="431800"/>
                </a:lnTo>
                <a:lnTo>
                  <a:pt x="969290" y="444500"/>
                </a:lnTo>
                <a:lnTo>
                  <a:pt x="1000911" y="444500"/>
                </a:lnTo>
                <a:lnTo>
                  <a:pt x="1003123" y="431800"/>
                </a:lnTo>
                <a:close/>
              </a:path>
              <a:path w="2331720" h="2743200">
                <a:moveTo>
                  <a:pt x="1005076" y="431800"/>
                </a:moveTo>
                <a:lnTo>
                  <a:pt x="1003123" y="431800"/>
                </a:lnTo>
                <a:lnTo>
                  <a:pt x="1000911" y="444500"/>
                </a:lnTo>
                <a:lnTo>
                  <a:pt x="1002876" y="440508"/>
                </a:lnTo>
                <a:lnTo>
                  <a:pt x="1005076" y="431800"/>
                </a:lnTo>
                <a:close/>
              </a:path>
              <a:path w="2331720" h="2743200">
                <a:moveTo>
                  <a:pt x="1002876" y="440508"/>
                </a:moveTo>
                <a:lnTo>
                  <a:pt x="1000911" y="444500"/>
                </a:lnTo>
                <a:lnTo>
                  <a:pt x="1001327" y="444500"/>
                </a:lnTo>
                <a:lnTo>
                  <a:pt x="1002048" y="443784"/>
                </a:lnTo>
                <a:lnTo>
                  <a:pt x="1002876" y="440508"/>
                </a:lnTo>
                <a:close/>
              </a:path>
              <a:path w="2331720" h="2743200">
                <a:moveTo>
                  <a:pt x="1002048" y="443784"/>
                </a:moveTo>
                <a:lnTo>
                  <a:pt x="1001327" y="444500"/>
                </a:lnTo>
                <a:lnTo>
                  <a:pt x="1001867" y="444500"/>
                </a:lnTo>
                <a:lnTo>
                  <a:pt x="1002048" y="443784"/>
                </a:lnTo>
                <a:close/>
              </a:path>
              <a:path w="2331720" h="2743200">
                <a:moveTo>
                  <a:pt x="1055315" y="431800"/>
                </a:moveTo>
                <a:lnTo>
                  <a:pt x="1014120" y="431800"/>
                </a:lnTo>
                <a:lnTo>
                  <a:pt x="1002048" y="443784"/>
                </a:lnTo>
                <a:lnTo>
                  <a:pt x="1001867" y="444500"/>
                </a:lnTo>
                <a:lnTo>
                  <a:pt x="1052468" y="444500"/>
                </a:lnTo>
                <a:lnTo>
                  <a:pt x="1055315" y="431800"/>
                </a:lnTo>
                <a:close/>
              </a:path>
              <a:path w="2331720" h="2743200">
                <a:moveTo>
                  <a:pt x="1007163" y="431800"/>
                </a:moveTo>
                <a:lnTo>
                  <a:pt x="1005076" y="431800"/>
                </a:lnTo>
                <a:lnTo>
                  <a:pt x="1002876" y="440508"/>
                </a:lnTo>
                <a:lnTo>
                  <a:pt x="1007163" y="431800"/>
                </a:lnTo>
                <a:close/>
              </a:path>
              <a:path w="2331720" h="2743200">
                <a:moveTo>
                  <a:pt x="1073654" y="419100"/>
                </a:moveTo>
                <a:lnTo>
                  <a:pt x="993835" y="419100"/>
                </a:lnTo>
                <a:lnTo>
                  <a:pt x="983564" y="431800"/>
                </a:lnTo>
                <a:lnTo>
                  <a:pt x="1067122" y="431800"/>
                </a:lnTo>
                <a:lnTo>
                  <a:pt x="1073654" y="419100"/>
                </a:lnTo>
                <a:close/>
              </a:path>
              <a:path w="2331720" h="2743200">
                <a:moveTo>
                  <a:pt x="1054612" y="393700"/>
                </a:moveTo>
                <a:lnTo>
                  <a:pt x="1027585" y="393700"/>
                </a:lnTo>
                <a:lnTo>
                  <a:pt x="1016314" y="406400"/>
                </a:lnTo>
                <a:lnTo>
                  <a:pt x="1004907" y="419100"/>
                </a:lnTo>
                <a:lnTo>
                  <a:pt x="1084015" y="419100"/>
                </a:lnTo>
                <a:lnTo>
                  <a:pt x="1091546" y="406400"/>
                </a:lnTo>
                <a:lnTo>
                  <a:pt x="1043877" y="406400"/>
                </a:lnTo>
                <a:lnTo>
                  <a:pt x="1054612" y="393700"/>
                </a:lnTo>
                <a:close/>
              </a:path>
              <a:path w="2331720" h="2743200">
                <a:moveTo>
                  <a:pt x="1108033" y="393700"/>
                </a:moveTo>
                <a:lnTo>
                  <a:pt x="1063923" y="393700"/>
                </a:lnTo>
                <a:lnTo>
                  <a:pt x="1053528" y="406400"/>
                </a:lnTo>
                <a:lnTo>
                  <a:pt x="1103012" y="406400"/>
                </a:lnTo>
                <a:lnTo>
                  <a:pt x="1108033" y="393700"/>
                </a:lnTo>
                <a:close/>
              </a:path>
              <a:path w="2331720" h="2743200">
                <a:moveTo>
                  <a:pt x="1109949" y="393700"/>
                </a:moveTo>
                <a:lnTo>
                  <a:pt x="1108033" y="393700"/>
                </a:lnTo>
                <a:lnTo>
                  <a:pt x="1106041" y="406400"/>
                </a:lnTo>
                <a:lnTo>
                  <a:pt x="1109949" y="393700"/>
                </a:lnTo>
                <a:close/>
              </a:path>
              <a:path w="2331720" h="2743200">
                <a:moveTo>
                  <a:pt x="1072967" y="381000"/>
                </a:moveTo>
                <a:lnTo>
                  <a:pt x="1049261" y="381000"/>
                </a:lnTo>
                <a:lnTo>
                  <a:pt x="1038925" y="393700"/>
                </a:lnTo>
                <a:lnTo>
                  <a:pt x="1069204" y="393700"/>
                </a:lnTo>
                <a:lnTo>
                  <a:pt x="1072967" y="381000"/>
                </a:lnTo>
                <a:close/>
              </a:path>
              <a:path w="2331720" h="2743200">
                <a:moveTo>
                  <a:pt x="1074581" y="381000"/>
                </a:moveTo>
                <a:lnTo>
                  <a:pt x="1069204" y="393700"/>
                </a:lnTo>
                <a:lnTo>
                  <a:pt x="1074282" y="393700"/>
                </a:lnTo>
                <a:lnTo>
                  <a:pt x="1074581" y="381000"/>
                </a:lnTo>
                <a:close/>
              </a:path>
              <a:path w="2331720" h="2743200">
                <a:moveTo>
                  <a:pt x="1139454" y="368300"/>
                </a:moveTo>
                <a:lnTo>
                  <a:pt x="1096975" y="368300"/>
                </a:lnTo>
                <a:lnTo>
                  <a:pt x="1074282" y="393700"/>
                </a:lnTo>
                <a:lnTo>
                  <a:pt x="1120772" y="393700"/>
                </a:lnTo>
                <a:lnTo>
                  <a:pt x="1125989" y="383470"/>
                </a:lnTo>
                <a:lnTo>
                  <a:pt x="1126128" y="381000"/>
                </a:lnTo>
                <a:lnTo>
                  <a:pt x="1139701" y="381000"/>
                </a:lnTo>
                <a:lnTo>
                  <a:pt x="1139454" y="368300"/>
                </a:lnTo>
                <a:close/>
              </a:path>
              <a:path w="2331720" h="2743200">
                <a:moveTo>
                  <a:pt x="1137302" y="381000"/>
                </a:moveTo>
                <a:lnTo>
                  <a:pt x="1127249" y="381000"/>
                </a:lnTo>
                <a:lnTo>
                  <a:pt x="1125989" y="383470"/>
                </a:lnTo>
                <a:lnTo>
                  <a:pt x="1125414" y="393700"/>
                </a:lnTo>
                <a:lnTo>
                  <a:pt x="1137302" y="381000"/>
                </a:lnTo>
                <a:close/>
              </a:path>
              <a:path w="2331720" h="2743200">
                <a:moveTo>
                  <a:pt x="1127249" y="381000"/>
                </a:moveTo>
                <a:lnTo>
                  <a:pt x="1126128" y="381000"/>
                </a:lnTo>
                <a:lnTo>
                  <a:pt x="1125989" y="383470"/>
                </a:lnTo>
                <a:lnTo>
                  <a:pt x="1127249" y="381000"/>
                </a:lnTo>
                <a:close/>
              </a:path>
              <a:path w="2331720" h="2743200">
                <a:moveTo>
                  <a:pt x="1061205" y="368300"/>
                </a:moveTo>
                <a:lnTo>
                  <a:pt x="1055272" y="381000"/>
                </a:lnTo>
                <a:lnTo>
                  <a:pt x="1061907" y="381000"/>
                </a:lnTo>
                <a:lnTo>
                  <a:pt x="1062162" y="380012"/>
                </a:lnTo>
                <a:lnTo>
                  <a:pt x="1061205" y="368300"/>
                </a:lnTo>
                <a:close/>
              </a:path>
              <a:path w="2331720" h="2743200">
                <a:moveTo>
                  <a:pt x="1062162" y="380012"/>
                </a:moveTo>
                <a:lnTo>
                  <a:pt x="1061907" y="381000"/>
                </a:lnTo>
                <a:lnTo>
                  <a:pt x="1062243" y="381000"/>
                </a:lnTo>
                <a:lnTo>
                  <a:pt x="1062162" y="380012"/>
                </a:lnTo>
                <a:close/>
              </a:path>
              <a:path w="2331720" h="2743200">
                <a:moveTo>
                  <a:pt x="1094967" y="368300"/>
                </a:moveTo>
                <a:lnTo>
                  <a:pt x="1065182" y="368300"/>
                </a:lnTo>
                <a:lnTo>
                  <a:pt x="1062162" y="380012"/>
                </a:lnTo>
                <a:lnTo>
                  <a:pt x="1062243" y="381000"/>
                </a:lnTo>
                <a:lnTo>
                  <a:pt x="1081650" y="381000"/>
                </a:lnTo>
                <a:lnTo>
                  <a:pt x="1094967" y="368300"/>
                </a:lnTo>
                <a:close/>
              </a:path>
              <a:path w="2331720" h="2743200">
                <a:moveTo>
                  <a:pt x="1104247" y="355600"/>
                </a:moveTo>
                <a:lnTo>
                  <a:pt x="1089785" y="355600"/>
                </a:lnTo>
                <a:lnTo>
                  <a:pt x="1081449" y="368300"/>
                </a:lnTo>
                <a:lnTo>
                  <a:pt x="1089833" y="368300"/>
                </a:lnTo>
                <a:lnTo>
                  <a:pt x="1104247" y="355600"/>
                </a:lnTo>
                <a:close/>
              </a:path>
              <a:path w="2331720" h="2743200">
                <a:moveTo>
                  <a:pt x="1113941" y="355600"/>
                </a:moveTo>
                <a:lnTo>
                  <a:pt x="1107337" y="355600"/>
                </a:lnTo>
                <a:lnTo>
                  <a:pt x="1102168" y="368300"/>
                </a:lnTo>
                <a:lnTo>
                  <a:pt x="1105789" y="368300"/>
                </a:lnTo>
                <a:lnTo>
                  <a:pt x="1113941" y="355600"/>
                </a:lnTo>
                <a:close/>
              </a:path>
              <a:path w="2331720" h="2743200">
                <a:moveTo>
                  <a:pt x="1113941" y="355600"/>
                </a:moveTo>
                <a:lnTo>
                  <a:pt x="1105789" y="368300"/>
                </a:lnTo>
                <a:lnTo>
                  <a:pt x="1107940" y="368300"/>
                </a:lnTo>
                <a:lnTo>
                  <a:pt x="1113941" y="355600"/>
                </a:lnTo>
                <a:close/>
              </a:path>
              <a:path w="2331720" h="2743200">
                <a:moveTo>
                  <a:pt x="1125030" y="355600"/>
                </a:moveTo>
                <a:lnTo>
                  <a:pt x="1113941" y="355600"/>
                </a:lnTo>
                <a:lnTo>
                  <a:pt x="1107940" y="368300"/>
                </a:lnTo>
                <a:lnTo>
                  <a:pt x="1115877" y="368300"/>
                </a:lnTo>
                <a:lnTo>
                  <a:pt x="1125030" y="355600"/>
                </a:lnTo>
                <a:close/>
              </a:path>
              <a:path w="2331720" h="2743200">
                <a:moveTo>
                  <a:pt x="1126434" y="355600"/>
                </a:moveTo>
                <a:lnTo>
                  <a:pt x="1125030" y="355600"/>
                </a:lnTo>
                <a:lnTo>
                  <a:pt x="1121825" y="368300"/>
                </a:lnTo>
                <a:lnTo>
                  <a:pt x="1126434" y="355600"/>
                </a:lnTo>
                <a:close/>
              </a:path>
              <a:path w="2331720" h="2743200">
                <a:moveTo>
                  <a:pt x="1135971" y="355600"/>
                </a:moveTo>
                <a:lnTo>
                  <a:pt x="1131379" y="355600"/>
                </a:lnTo>
                <a:lnTo>
                  <a:pt x="1124988" y="368300"/>
                </a:lnTo>
                <a:lnTo>
                  <a:pt x="1132818" y="368300"/>
                </a:lnTo>
                <a:lnTo>
                  <a:pt x="1135971" y="355600"/>
                </a:lnTo>
                <a:close/>
              </a:path>
              <a:path w="2331720" h="2743200">
                <a:moveTo>
                  <a:pt x="1164829" y="355600"/>
                </a:moveTo>
                <a:lnTo>
                  <a:pt x="1138726" y="355600"/>
                </a:lnTo>
                <a:lnTo>
                  <a:pt x="1134073" y="368300"/>
                </a:lnTo>
                <a:lnTo>
                  <a:pt x="1152728" y="368300"/>
                </a:lnTo>
                <a:lnTo>
                  <a:pt x="1164829" y="355600"/>
                </a:lnTo>
                <a:close/>
              </a:path>
              <a:path w="2331720" h="2743200">
                <a:moveTo>
                  <a:pt x="1101657" y="352393"/>
                </a:moveTo>
                <a:lnTo>
                  <a:pt x="1099610" y="355600"/>
                </a:lnTo>
                <a:lnTo>
                  <a:pt x="1100622" y="355600"/>
                </a:lnTo>
                <a:lnTo>
                  <a:pt x="1101657" y="352393"/>
                </a:lnTo>
                <a:close/>
              </a:path>
              <a:path w="2331720" h="2743200">
                <a:moveTo>
                  <a:pt x="1107719" y="342900"/>
                </a:moveTo>
                <a:lnTo>
                  <a:pt x="1101657" y="352393"/>
                </a:lnTo>
                <a:lnTo>
                  <a:pt x="1100622" y="355600"/>
                </a:lnTo>
                <a:lnTo>
                  <a:pt x="1107719" y="342900"/>
                </a:lnTo>
                <a:close/>
              </a:path>
              <a:path w="2331720" h="2743200">
                <a:moveTo>
                  <a:pt x="1149802" y="342900"/>
                </a:moveTo>
                <a:lnTo>
                  <a:pt x="1107719" y="342900"/>
                </a:lnTo>
                <a:lnTo>
                  <a:pt x="1100622" y="355600"/>
                </a:lnTo>
                <a:lnTo>
                  <a:pt x="1143346" y="355600"/>
                </a:lnTo>
                <a:lnTo>
                  <a:pt x="1149802" y="342900"/>
                </a:lnTo>
                <a:close/>
              </a:path>
              <a:path w="2331720" h="2743200">
                <a:moveTo>
                  <a:pt x="1187785" y="342900"/>
                </a:moveTo>
                <a:lnTo>
                  <a:pt x="1152003" y="342900"/>
                </a:lnTo>
                <a:lnTo>
                  <a:pt x="1147824" y="355600"/>
                </a:lnTo>
                <a:lnTo>
                  <a:pt x="1185706" y="355600"/>
                </a:lnTo>
                <a:lnTo>
                  <a:pt x="1187785" y="342900"/>
                </a:lnTo>
                <a:close/>
              </a:path>
              <a:path w="2331720" h="2743200">
                <a:moveTo>
                  <a:pt x="1198698" y="342900"/>
                </a:moveTo>
                <a:lnTo>
                  <a:pt x="1196003" y="342900"/>
                </a:lnTo>
                <a:lnTo>
                  <a:pt x="1185706" y="355600"/>
                </a:lnTo>
                <a:lnTo>
                  <a:pt x="1189071" y="355600"/>
                </a:lnTo>
                <a:lnTo>
                  <a:pt x="1198698" y="342900"/>
                </a:lnTo>
                <a:close/>
              </a:path>
              <a:path w="2331720" h="2743200">
                <a:moveTo>
                  <a:pt x="1107719" y="342900"/>
                </a:moveTo>
                <a:lnTo>
                  <a:pt x="1104722" y="342900"/>
                </a:lnTo>
                <a:lnTo>
                  <a:pt x="1101657" y="352393"/>
                </a:lnTo>
                <a:lnTo>
                  <a:pt x="1107719" y="342900"/>
                </a:lnTo>
                <a:close/>
              </a:path>
              <a:path w="2331720" h="2743200">
                <a:moveTo>
                  <a:pt x="1118436" y="330200"/>
                </a:moveTo>
                <a:lnTo>
                  <a:pt x="1116035" y="342900"/>
                </a:lnTo>
                <a:lnTo>
                  <a:pt x="1120454" y="342900"/>
                </a:lnTo>
                <a:lnTo>
                  <a:pt x="1118436" y="330200"/>
                </a:lnTo>
                <a:close/>
              </a:path>
              <a:path w="2331720" h="2743200">
                <a:moveTo>
                  <a:pt x="1152436" y="330200"/>
                </a:moveTo>
                <a:lnTo>
                  <a:pt x="1129322" y="330200"/>
                </a:lnTo>
                <a:lnTo>
                  <a:pt x="1120454" y="342900"/>
                </a:lnTo>
                <a:lnTo>
                  <a:pt x="1139845" y="342900"/>
                </a:lnTo>
                <a:lnTo>
                  <a:pt x="1152436" y="330200"/>
                </a:lnTo>
                <a:close/>
              </a:path>
              <a:path w="2331720" h="2743200">
                <a:moveTo>
                  <a:pt x="1152436" y="330200"/>
                </a:moveTo>
                <a:lnTo>
                  <a:pt x="1139845" y="342900"/>
                </a:lnTo>
                <a:lnTo>
                  <a:pt x="1146271" y="342900"/>
                </a:lnTo>
                <a:lnTo>
                  <a:pt x="1152436" y="330200"/>
                </a:lnTo>
                <a:close/>
              </a:path>
              <a:path w="2331720" h="2743200">
                <a:moveTo>
                  <a:pt x="1166770" y="330200"/>
                </a:moveTo>
                <a:lnTo>
                  <a:pt x="1152436" y="330200"/>
                </a:lnTo>
                <a:lnTo>
                  <a:pt x="1146271" y="342900"/>
                </a:lnTo>
                <a:lnTo>
                  <a:pt x="1165851" y="342900"/>
                </a:lnTo>
                <a:lnTo>
                  <a:pt x="1166770" y="330200"/>
                </a:lnTo>
                <a:close/>
              </a:path>
              <a:path w="2331720" h="2743200">
                <a:moveTo>
                  <a:pt x="1166770" y="330200"/>
                </a:moveTo>
                <a:lnTo>
                  <a:pt x="1165851" y="342900"/>
                </a:lnTo>
                <a:lnTo>
                  <a:pt x="1167273" y="342900"/>
                </a:lnTo>
                <a:lnTo>
                  <a:pt x="1168875" y="337637"/>
                </a:lnTo>
                <a:lnTo>
                  <a:pt x="1166770" y="330200"/>
                </a:lnTo>
                <a:close/>
              </a:path>
              <a:path w="2331720" h="2743200">
                <a:moveTo>
                  <a:pt x="1168875" y="337637"/>
                </a:moveTo>
                <a:lnTo>
                  <a:pt x="1167273" y="342900"/>
                </a:lnTo>
                <a:lnTo>
                  <a:pt x="1170364" y="342900"/>
                </a:lnTo>
                <a:lnTo>
                  <a:pt x="1168875" y="337637"/>
                </a:lnTo>
                <a:close/>
              </a:path>
              <a:path w="2331720" h="2743200">
                <a:moveTo>
                  <a:pt x="1205355" y="330200"/>
                </a:moveTo>
                <a:lnTo>
                  <a:pt x="1172657" y="330200"/>
                </a:lnTo>
                <a:lnTo>
                  <a:pt x="1170364" y="342900"/>
                </a:lnTo>
                <a:lnTo>
                  <a:pt x="1193253" y="342900"/>
                </a:lnTo>
                <a:lnTo>
                  <a:pt x="1205355" y="330200"/>
                </a:lnTo>
                <a:close/>
              </a:path>
              <a:path w="2331720" h="2743200">
                <a:moveTo>
                  <a:pt x="1207519" y="337978"/>
                </a:moveTo>
                <a:lnTo>
                  <a:pt x="1205826" y="342900"/>
                </a:lnTo>
                <a:lnTo>
                  <a:pt x="1208229" y="342900"/>
                </a:lnTo>
                <a:lnTo>
                  <a:pt x="1207519" y="337978"/>
                </a:lnTo>
                <a:close/>
              </a:path>
              <a:path w="2331720" h="2743200">
                <a:moveTo>
                  <a:pt x="1210013" y="340103"/>
                </a:moveTo>
                <a:lnTo>
                  <a:pt x="1208229" y="342900"/>
                </a:lnTo>
                <a:lnTo>
                  <a:pt x="1208603" y="342900"/>
                </a:lnTo>
                <a:lnTo>
                  <a:pt x="1210013" y="340103"/>
                </a:lnTo>
                <a:close/>
              </a:path>
              <a:path w="2331720" h="2743200">
                <a:moveTo>
                  <a:pt x="1217128" y="330200"/>
                </a:moveTo>
                <a:lnTo>
                  <a:pt x="1209935" y="342900"/>
                </a:lnTo>
                <a:lnTo>
                  <a:pt x="1210144" y="342900"/>
                </a:lnTo>
                <a:lnTo>
                  <a:pt x="1217128" y="330200"/>
                </a:lnTo>
                <a:close/>
              </a:path>
              <a:path w="2331720" h="2743200">
                <a:moveTo>
                  <a:pt x="1216328" y="330200"/>
                </a:moveTo>
                <a:lnTo>
                  <a:pt x="1215006" y="330200"/>
                </a:lnTo>
                <a:lnTo>
                  <a:pt x="1210013" y="340103"/>
                </a:lnTo>
                <a:lnTo>
                  <a:pt x="1216328" y="330200"/>
                </a:lnTo>
                <a:close/>
              </a:path>
              <a:path w="2331720" h="2743200">
                <a:moveTo>
                  <a:pt x="1210193" y="330200"/>
                </a:moveTo>
                <a:lnTo>
                  <a:pt x="1206395" y="330200"/>
                </a:lnTo>
                <a:lnTo>
                  <a:pt x="1207519" y="337978"/>
                </a:lnTo>
                <a:lnTo>
                  <a:pt x="1210193" y="330200"/>
                </a:lnTo>
                <a:close/>
              </a:path>
              <a:path w="2331720" h="2743200">
                <a:moveTo>
                  <a:pt x="1171139" y="330200"/>
                </a:moveTo>
                <a:lnTo>
                  <a:pt x="1166770" y="330200"/>
                </a:lnTo>
                <a:lnTo>
                  <a:pt x="1168875" y="337637"/>
                </a:lnTo>
                <a:lnTo>
                  <a:pt x="1171139" y="330200"/>
                </a:lnTo>
                <a:close/>
              </a:path>
              <a:path w="2331720" h="2743200">
                <a:moveTo>
                  <a:pt x="1192973" y="317500"/>
                </a:moveTo>
                <a:lnTo>
                  <a:pt x="1151459" y="317500"/>
                </a:lnTo>
                <a:lnTo>
                  <a:pt x="1141473" y="330200"/>
                </a:lnTo>
                <a:lnTo>
                  <a:pt x="1187419" y="330200"/>
                </a:lnTo>
                <a:lnTo>
                  <a:pt x="1192973" y="317500"/>
                </a:lnTo>
                <a:close/>
              </a:path>
              <a:path w="2331720" h="2743200">
                <a:moveTo>
                  <a:pt x="1229447" y="317500"/>
                </a:moveTo>
                <a:lnTo>
                  <a:pt x="1193379" y="317500"/>
                </a:lnTo>
                <a:lnTo>
                  <a:pt x="1190589" y="330200"/>
                </a:lnTo>
                <a:lnTo>
                  <a:pt x="1220282" y="330200"/>
                </a:lnTo>
                <a:lnTo>
                  <a:pt x="1229447" y="317500"/>
                </a:lnTo>
                <a:close/>
              </a:path>
              <a:path w="2331720" h="2743200">
                <a:moveTo>
                  <a:pt x="1269012" y="292100"/>
                </a:moveTo>
                <a:lnTo>
                  <a:pt x="1239388" y="292100"/>
                </a:lnTo>
                <a:lnTo>
                  <a:pt x="1231323" y="300435"/>
                </a:lnTo>
                <a:lnTo>
                  <a:pt x="1231364" y="304800"/>
                </a:lnTo>
                <a:lnTo>
                  <a:pt x="1170522" y="304800"/>
                </a:lnTo>
                <a:lnTo>
                  <a:pt x="1159254" y="317500"/>
                </a:lnTo>
                <a:lnTo>
                  <a:pt x="1243511" y="317500"/>
                </a:lnTo>
                <a:lnTo>
                  <a:pt x="1256402" y="304800"/>
                </a:lnTo>
                <a:lnTo>
                  <a:pt x="1269012" y="292100"/>
                </a:lnTo>
                <a:close/>
              </a:path>
              <a:path w="2331720" h="2743200">
                <a:moveTo>
                  <a:pt x="1229659" y="292100"/>
                </a:moveTo>
                <a:lnTo>
                  <a:pt x="1191066" y="292100"/>
                </a:lnTo>
                <a:lnTo>
                  <a:pt x="1180217" y="304800"/>
                </a:lnTo>
                <a:lnTo>
                  <a:pt x="1218308" y="304800"/>
                </a:lnTo>
                <a:lnTo>
                  <a:pt x="1229659" y="292100"/>
                </a:lnTo>
                <a:close/>
              </a:path>
              <a:path w="2331720" h="2743200">
                <a:moveTo>
                  <a:pt x="1227309" y="304583"/>
                </a:moveTo>
                <a:lnTo>
                  <a:pt x="1227100" y="304800"/>
                </a:lnTo>
                <a:lnTo>
                  <a:pt x="1227241" y="304800"/>
                </a:lnTo>
                <a:lnTo>
                  <a:pt x="1227309" y="304583"/>
                </a:lnTo>
                <a:close/>
              </a:path>
              <a:path w="2331720" h="2743200">
                <a:moveTo>
                  <a:pt x="1278740" y="292100"/>
                </a:moveTo>
                <a:lnTo>
                  <a:pt x="1278292" y="292100"/>
                </a:lnTo>
                <a:lnTo>
                  <a:pt x="1271611" y="304800"/>
                </a:lnTo>
                <a:lnTo>
                  <a:pt x="1272795" y="304800"/>
                </a:lnTo>
                <a:lnTo>
                  <a:pt x="1278740" y="292100"/>
                </a:lnTo>
                <a:close/>
              </a:path>
              <a:path w="2331720" h="2743200">
                <a:moveTo>
                  <a:pt x="1282616" y="302309"/>
                </a:moveTo>
                <a:lnTo>
                  <a:pt x="1281681" y="304800"/>
                </a:lnTo>
                <a:lnTo>
                  <a:pt x="1282593" y="304800"/>
                </a:lnTo>
                <a:lnTo>
                  <a:pt x="1282616" y="302309"/>
                </a:lnTo>
                <a:close/>
              </a:path>
              <a:path w="2331720" h="2743200">
                <a:moveTo>
                  <a:pt x="1231247" y="292100"/>
                </a:moveTo>
                <a:lnTo>
                  <a:pt x="1227309" y="304583"/>
                </a:lnTo>
                <a:lnTo>
                  <a:pt x="1231323" y="300435"/>
                </a:lnTo>
                <a:lnTo>
                  <a:pt x="1231247" y="292100"/>
                </a:lnTo>
                <a:close/>
              </a:path>
              <a:path w="2331720" h="2743200">
                <a:moveTo>
                  <a:pt x="1286450" y="292100"/>
                </a:moveTo>
                <a:lnTo>
                  <a:pt x="1282712" y="292100"/>
                </a:lnTo>
                <a:lnTo>
                  <a:pt x="1282616" y="302309"/>
                </a:lnTo>
                <a:lnTo>
                  <a:pt x="1286450" y="292100"/>
                </a:lnTo>
                <a:close/>
              </a:path>
              <a:path w="2331720" h="2743200">
                <a:moveTo>
                  <a:pt x="1208126" y="280941"/>
                </a:moveTo>
                <a:lnTo>
                  <a:pt x="1200284" y="292100"/>
                </a:lnTo>
                <a:lnTo>
                  <a:pt x="1204586" y="292100"/>
                </a:lnTo>
                <a:lnTo>
                  <a:pt x="1208126" y="280941"/>
                </a:lnTo>
                <a:close/>
              </a:path>
              <a:path w="2331720" h="2743200">
                <a:moveTo>
                  <a:pt x="1209210" y="279400"/>
                </a:moveTo>
                <a:lnTo>
                  <a:pt x="1208126" y="280941"/>
                </a:lnTo>
                <a:lnTo>
                  <a:pt x="1204586" y="292100"/>
                </a:lnTo>
                <a:lnTo>
                  <a:pt x="1209210" y="279400"/>
                </a:lnTo>
                <a:close/>
              </a:path>
              <a:path w="2331720" h="2743200">
                <a:moveTo>
                  <a:pt x="1237809" y="279400"/>
                </a:moveTo>
                <a:lnTo>
                  <a:pt x="1209210" y="279400"/>
                </a:lnTo>
                <a:lnTo>
                  <a:pt x="1204586" y="292100"/>
                </a:lnTo>
                <a:lnTo>
                  <a:pt x="1224024" y="292100"/>
                </a:lnTo>
                <a:lnTo>
                  <a:pt x="1237809" y="279400"/>
                </a:lnTo>
                <a:close/>
              </a:path>
              <a:path w="2331720" h="2743200">
                <a:moveTo>
                  <a:pt x="1295034" y="279400"/>
                </a:moveTo>
                <a:lnTo>
                  <a:pt x="1240541" y="279400"/>
                </a:lnTo>
                <a:lnTo>
                  <a:pt x="1228852" y="292100"/>
                </a:lnTo>
                <a:lnTo>
                  <a:pt x="1285321" y="292100"/>
                </a:lnTo>
                <a:lnTo>
                  <a:pt x="1295034" y="279400"/>
                </a:lnTo>
                <a:close/>
              </a:path>
              <a:path w="2331720" h="2743200">
                <a:moveTo>
                  <a:pt x="1297393" y="287140"/>
                </a:moveTo>
                <a:lnTo>
                  <a:pt x="1293630" y="292100"/>
                </a:lnTo>
                <a:lnTo>
                  <a:pt x="1297720" y="292100"/>
                </a:lnTo>
                <a:lnTo>
                  <a:pt x="1297393" y="287140"/>
                </a:lnTo>
                <a:close/>
              </a:path>
              <a:path w="2331720" h="2743200">
                <a:moveTo>
                  <a:pt x="1303629" y="283617"/>
                </a:moveTo>
                <a:lnTo>
                  <a:pt x="1301931" y="292100"/>
                </a:lnTo>
                <a:lnTo>
                  <a:pt x="1304078" y="288830"/>
                </a:lnTo>
                <a:lnTo>
                  <a:pt x="1303629" y="283617"/>
                </a:lnTo>
                <a:close/>
              </a:path>
              <a:path w="2331720" h="2743200">
                <a:moveTo>
                  <a:pt x="1314090" y="279400"/>
                </a:moveTo>
                <a:lnTo>
                  <a:pt x="1310272" y="279400"/>
                </a:lnTo>
                <a:lnTo>
                  <a:pt x="1304078" y="288830"/>
                </a:lnTo>
                <a:lnTo>
                  <a:pt x="1304361" y="292100"/>
                </a:lnTo>
                <a:lnTo>
                  <a:pt x="1314090" y="279400"/>
                </a:lnTo>
                <a:close/>
              </a:path>
              <a:path w="2331720" h="2743200">
                <a:moveTo>
                  <a:pt x="1303265" y="279400"/>
                </a:moveTo>
                <a:lnTo>
                  <a:pt x="1296883" y="279400"/>
                </a:lnTo>
                <a:lnTo>
                  <a:pt x="1297393" y="287140"/>
                </a:lnTo>
                <a:lnTo>
                  <a:pt x="1303265" y="279400"/>
                </a:lnTo>
                <a:close/>
              </a:path>
              <a:path w="2331720" h="2743200">
                <a:moveTo>
                  <a:pt x="1304472" y="279400"/>
                </a:moveTo>
                <a:lnTo>
                  <a:pt x="1303265" y="279400"/>
                </a:lnTo>
                <a:lnTo>
                  <a:pt x="1303629" y="283617"/>
                </a:lnTo>
                <a:lnTo>
                  <a:pt x="1304472" y="279400"/>
                </a:lnTo>
                <a:close/>
              </a:path>
              <a:path w="2331720" h="2743200">
                <a:moveTo>
                  <a:pt x="1209210" y="279400"/>
                </a:moveTo>
                <a:lnTo>
                  <a:pt x="1208615" y="279400"/>
                </a:lnTo>
                <a:lnTo>
                  <a:pt x="1208126" y="280941"/>
                </a:lnTo>
                <a:lnTo>
                  <a:pt x="1209210" y="279400"/>
                </a:lnTo>
                <a:close/>
              </a:path>
              <a:path w="2331720" h="2743200">
                <a:moveTo>
                  <a:pt x="1259517" y="266700"/>
                </a:moveTo>
                <a:lnTo>
                  <a:pt x="1239431" y="266700"/>
                </a:lnTo>
                <a:lnTo>
                  <a:pt x="1228561" y="279400"/>
                </a:lnTo>
                <a:lnTo>
                  <a:pt x="1249233" y="279400"/>
                </a:lnTo>
                <a:lnTo>
                  <a:pt x="1259517" y="266700"/>
                </a:lnTo>
                <a:close/>
              </a:path>
              <a:path w="2331720" h="2743200">
                <a:moveTo>
                  <a:pt x="1322621" y="266700"/>
                </a:moveTo>
                <a:lnTo>
                  <a:pt x="1263738" y="266700"/>
                </a:lnTo>
                <a:lnTo>
                  <a:pt x="1251234" y="279400"/>
                </a:lnTo>
                <a:lnTo>
                  <a:pt x="1311495" y="279400"/>
                </a:lnTo>
                <a:lnTo>
                  <a:pt x="1322621" y="266700"/>
                </a:lnTo>
                <a:close/>
              </a:path>
              <a:path w="2331720" h="2743200">
                <a:moveTo>
                  <a:pt x="1272932" y="254000"/>
                </a:moveTo>
                <a:lnTo>
                  <a:pt x="1266903" y="254000"/>
                </a:lnTo>
                <a:lnTo>
                  <a:pt x="1258788" y="266700"/>
                </a:lnTo>
                <a:lnTo>
                  <a:pt x="1267834" y="266700"/>
                </a:lnTo>
                <a:lnTo>
                  <a:pt x="1272932" y="254000"/>
                </a:lnTo>
                <a:close/>
              </a:path>
              <a:path w="2331720" h="2743200">
                <a:moveTo>
                  <a:pt x="1345393" y="254000"/>
                </a:moveTo>
                <a:lnTo>
                  <a:pt x="1279345" y="254000"/>
                </a:lnTo>
                <a:lnTo>
                  <a:pt x="1270792" y="266700"/>
                </a:lnTo>
                <a:lnTo>
                  <a:pt x="1343251" y="266700"/>
                </a:lnTo>
                <a:lnTo>
                  <a:pt x="1345393" y="254000"/>
                </a:lnTo>
                <a:close/>
              </a:path>
              <a:path w="2331720" h="2743200">
                <a:moveTo>
                  <a:pt x="1345393" y="254000"/>
                </a:moveTo>
                <a:lnTo>
                  <a:pt x="1343251" y="266700"/>
                </a:lnTo>
                <a:lnTo>
                  <a:pt x="1347891" y="260583"/>
                </a:lnTo>
                <a:lnTo>
                  <a:pt x="1345393" y="254000"/>
                </a:lnTo>
                <a:close/>
              </a:path>
              <a:path w="2331720" h="2743200">
                <a:moveTo>
                  <a:pt x="1347891" y="260583"/>
                </a:moveTo>
                <a:lnTo>
                  <a:pt x="1343251" y="266700"/>
                </a:lnTo>
                <a:lnTo>
                  <a:pt x="1350211" y="266700"/>
                </a:lnTo>
                <a:lnTo>
                  <a:pt x="1347891" y="260583"/>
                </a:lnTo>
                <a:close/>
              </a:path>
              <a:path w="2331720" h="2743200">
                <a:moveTo>
                  <a:pt x="1352884" y="254000"/>
                </a:moveTo>
                <a:lnTo>
                  <a:pt x="1345393" y="254000"/>
                </a:lnTo>
                <a:lnTo>
                  <a:pt x="1347891" y="260583"/>
                </a:lnTo>
                <a:lnTo>
                  <a:pt x="1352884" y="254000"/>
                </a:lnTo>
                <a:close/>
              </a:path>
              <a:path w="2331720" h="2743200">
                <a:moveTo>
                  <a:pt x="1286636" y="253099"/>
                </a:moveTo>
                <a:lnTo>
                  <a:pt x="1285674" y="254000"/>
                </a:lnTo>
                <a:lnTo>
                  <a:pt x="1286489" y="254000"/>
                </a:lnTo>
                <a:lnTo>
                  <a:pt x="1286636" y="253099"/>
                </a:lnTo>
                <a:close/>
              </a:path>
              <a:path w="2331720" h="2743200">
                <a:moveTo>
                  <a:pt x="1296717" y="243668"/>
                </a:moveTo>
                <a:lnTo>
                  <a:pt x="1292196" y="247898"/>
                </a:lnTo>
                <a:lnTo>
                  <a:pt x="1286489" y="254000"/>
                </a:lnTo>
                <a:lnTo>
                  <a:pt x="1297378" y="254000"/>
                </a:lnTo>
                <a:lnTo>
                  <a:pt x="1297846" y="250820"/>
                </a:lnTo>
                <a:lnTo>
                  <a:pt x="1296717" y="243668"/>
                </a:lnTo>
                <a:close/>
              </a:path>
              <a:path w="2331720" h="2743200">
                <a:moveTo>
                  <a:pt x="1302086" y="241300"/>
                </a:moveTo>
                <a:lnTo>
                  <a:pt x="1299249" y="241300"/>
                </a:lnTo>
                <a:lnTo>
                  <a:pt x="1297846" y="250820"/>
                </a:lnTo>
                <a:lnTo>
                  <a:pt x="1298348" y="254000"/>
                </a:lnTo>
                <a:lnTo>
                  <a:pt x="1302086" y="241300"/>
                </a:lnTo>
                <a:close/>
              </a:path>
              <a:path w="2331720" h="2743200">
                <a:moveTo>
                  <a:pt x="1349830" y="241300"/>
                </a:moveTo>
                <a:lnTo>
                  <a:pt x="1311923" y="241300"/>
                </a:lnTo>
                <a:lnTo>
                  <a:pt x="1298437" y="254000"/>
                </a:lnTo>
                <a:lnTo>
                  <a:pt x="1341917" y="254000"/>
                </a:lnTo>
                <a:lnTo>
                  <a:pt x="1349830" y="241300"/>
                </a:lnTo>
                <a:close/>
              </a:path>
              <a:path w="2331720" h="2743200">
                <a:moveTo>
                  <a:pt x="1373176" y="241300"/>
                </a:moveTo>
                <a:lnTo>
                  <a:pt x="1350637" y="241300"/>
                </a:lnTo>
                <a:lnTo>
                  <a:pt x="1341917" y="254000"/>
                </a:lnTo>
                <a:lnTo>
                  <a:pt x="1366056" y="254000"/>
                </a:lnTo>
                <a:lnTo>
                  <a:pt x="1373176" y="241300"/>
                </a:lnTo>
                <a:close/>
              </a:path>
              <a:path w="2331720" h="2743200">
                <a:moveTo>
                  <a:pt x="1381638" y="241300"/>
                </a:moveTo>
                <a:lnTo>
                  <a:pt x="1373176" y="241300"/>
                </a:lnTo>
                <a:lnTo>
                  <a:pt x="1379763" y="254000"/>
                </a:lnTo>
                <a:lnTo>
                  <a:pt x="1381638" y="241300"/>
                </a:lnTo>
                <a:close/>
              </a:path>
              <a:path w="2331720" h="2743200">
                <a:moveTo>
                  <a:pt x="1296343" y="241300"/>
                </a:moveTo>
                <a:lnTo>
                  <a:pt x="1288567" y="241300"/>
                </a:lnTo>
                <a:lnTo>
                  <a:pt x="1286636" y="253099"/>
                </a:lnTo>
                <a:lnTo>
                  <a:pt x="1292196" y="247898"/>
                </a:lnTo>
                <a:lnTo>
                  <a:pt x="1296636" y="243151"/>
                </a:lnTo>
                <a:lnTo>
                  <a:pt x="1296343" y="241300"/>
                </a:lnTo>
                <a:close/>
              </a:path>
              <a:path w="2331720" h="2743200">
                <a:moveTo>
                  <a:pt x="1299249" y="241300"/>
                </a:moveTo>
                <a:lnTo>
                  <a:pt x="1296717" y="243668"/>
                </a:lnTo>
                <a:lnTo>
                  <a:pt x="1297846" y="250820"/>
                </a:lnTo>
                <a:lnTo>
                  <a:pt x="1299249" y="241300"/>
                </a:lnTo>
                <a:close/>
              </a:path>
              <a:path w="2331720" h="2743200">
                <a:moveTo>
                  <a:pt x="1299249" y="241300"/>
                </a:moveTo>
                <a:lnTo>
                  <a:pt x="1298367" y="241300"/>
                </a:lnTo>
                <a:lnTo>
                  <a:pt x="1296636" y="243151"/>
                </a:lnTo>
                <a:lnTo>
                  <a:pt x="1296717" y="243668"/>
                </a:lnTo>
                <a:lnTo>
                  <a:pt x="1299249" y="241300"/>
                </a:lnTo>
                <a:close/>
              </a:path>
              <a:path w="2331720" h="2743200">
                <a:moveTo>
                  <a:pt x="1405572" y="228600"/>
                </a:moveTo>
                <a:lnTo>
                  <a:pt x="1329883" y="228600"/>
                </a:lnTo>
                <a:lnTo>
                  <a:pt x="1330256" y="241300"/>
                </a:lnTo>
                <a:lnTo>
                  <a:pt x="1396064" y="241300"/>
                </a:lnTo>
                <a:lnTo>
                  <a:pt x="1405572" y="228600"/>
                </a:lnTo>
                <a:close/>
              </a:path>
              <a:path w="2331720" h="2743200">
                <a:moveTo>
                  <a:pt x="1348866" y="215900"/>
                </a:moveTo>
                <a:lnTo>
                  <a:pt x="1342624" y="215900"/>
                </a:lnTo>
                <a:lnTo>
                  <a:pt x="1338131" y="228600"/>
                </a:lnTo>
                <a:lnTo>
                  <a:pt x="1342306" y="228600"/>
                </a:lnTo>
                <a:lnTo>
                  <a:pt x="1348866" y="215900"/>
                </a:lnTo>
                <a:close/>
              </a:path>
              <a:path w="2331720" h="2743200">
                <a:moveTo>
                  <a:pt x="1357006" y="215900"/>
                </a:moveTo>
                <a:lnTo>
                  <a:pt x="1349360" y="215900"/>
                </a:lnTo>
                <a:lnTo>
                  <a:pt x="1345021" y="228600"/>
                </a:lnTo>
                <a:lnTo>
                  <a:pt x="1356241" y="228600"/>
                </a:lnTo>
                <a:lnTo>
                  <a:pt x="1357006" y="215900"/>
                </a:lnTo>
                <a:close/>
              </a:path>
              <a:path w="2331720" h="2743200">
                <a:moveTo>
                  <a:pt x="1394642" y="215900"/>
                </a:moveTo>
                <a:lnTo>
                  <a:pt x="1360131" y="215900"/>
                </a:lnTo>
                <a:lnTo>
                  <a:pt x="1356241" y="228600"/>
                </a:lnTo>
                <a:lnTo>
                  <a:pt x="1386380" y="228600"/>
                </a:lnTo>
                <a:lnTo>
                  <a:pt x="1394521" y="217158"/>
                </a:lnTo>
                <a:lnTo>
                  <a:pt x="1394642" y="215900"/>
                </a:lnTo>
                <a:close/>
              </a:path>
              <a:path w="2331720" h="2743200">
                <a:moveTo>
                  <a:pt x="1398911" y="215900"/>
                </a:moveTo>
                <a:lnTo>
                  <a:pt x="1395417" y="215900"/>
                </a:lnTo>
                <a:lnTo>
                  <a:pt x="1394521" y="217158"/>
                </a:lnTo>
                <a:lnTo>
                  <a:pt x="1393421" y="228600"/>
                </a:lnTo>
                <a:lnTo>
                  <a:pt x="1398911" y="215900"/>
                </a:lnTo>
                <a:close/>
              </a:path>
              <a:path w="2331720" h="2743200">
                <a:moveTo>
                  <a:pt x="1438169" y="215900"/>
                </a:moveTo>
                <a:lnTo>
                  <a:pt x="1404283" y="215900"/>
                </a:lnTo>
                <a:lnTo>
                  <a:pt x="1398199" y="228600"/>
                </a:lnTo>
                <a:lnTo>
                  <a:pt x="1425030" y="228600"/>
                </a:lnTo>
                <a:lnTo>
                  <a:pt x="1438169" y="215900"/>
                </a:lnTo>
                <a:close/>
              </a:path>
              <a:path w="2331720" h="2743200">
                <a:moveTo>
                  <a:pt x="1395417" y="215900"/>
                </a:moveTo>
                <a:lnTo>
                  <a:pt x="1394642" y="215900"/>
                </a:lnTo>
                <a:lnTo>
                  <a:pt x="1394521" y="217158"/>
                </a:lnTo>
                <a:lnTo>
                  <a:pt x="1395417" y="215900"/>
                </a:lnTo>
                <a:close/>
              </a:path>
              <a:path w="2331720" h="2743200">
                <a:moveTo>
                  <a:pt x="1415105" y="203200"/>
                </a:moveTo>
                <a:lnTo>
                  <a:pt x="1379186" y="203200"/>
                </a:lnTo>
                <a:lnTo>
                  <a:pt x="1375222" y="215900"/>
                </a:lnTo>
                <a:lnTo>
                  <a:pt x="1401127" y="215900"/>
                </a:lnTo>
                <a:lnTo>
                  <a:pt x="1415105" y="203200"/>
                </a:lnTo>
                <a:close/>
              </a:path>
              <a:path w="2331720" h="2743200">
                <a:moveTo>
                  <a:pt x="1426055" y="203200"/>
                </a:moveTo>
                <a:lnTo>
                  <a:pt x="1415105" y="203200"/>
                </a:lnTo>
                <a:lnTo>
                  <a:pt x="1415157" y="215900"/>
                </a:lnTo>
                <a:lnTo>
                  <a:pt x="1421305" y="215900"/>
                </a:lnTo>
                <a:lnTo>
                  <a:pt x="1426055" y="203200"/>
                </a:lnTo>
                <a:close/>
              </a:path>
              <a:path w="2331720" h="2743200">
                <a:moveTo>
                  <a:pt x="1437024" y="203200"/>
                </a:moveTo>
                <a:lnTo>
                  <a:pt x="1431474" y="215900"/>
                </a:lnTo>
                <a:lnTo>
                  <a:pt x="1437403" y="215900"/>
                </a:lnTo>
                <a:lnTo>
                  <a:pt x="1437923" y="209916"/>
                </a:lnTo>
                <a:lnTo>
                  <a:pt x="1437024" y="203200"/>
                </a:lnTo>
                <a:close/>
              </a:path>
              <a:path w="2331720" h="2743200">
                <a:moveTo>
                  <a:pt x="1437923" y="209916"/>
                </a:moveTo>
                <a:lnTo>
                  <a:pt x="1437403" y="215900"/>
                </a:lnTo>
                <a:lnTo>
                  <a:pt x="1438725" y="215900"/>
                </a:lnTo>
                <a:lnTo>
                  <a:pt x="1437923" y="209916"/>
                </a:lnTo>
                <a:close/>
              </a:path>
              <a:path w="2331720" h="2743200">
                <a:moveTo>
                  <a:pt x="1463863" y="203200"/>
                </a:moveTo>
                <a:lnTo>
                  <a:pt x="1438507" y="203200"/>
                </a:lnTo>
                <a:lnTo>
                  <a:pt x="1437923" y="209916"/>
                </a:lnTo>
                <a:lnTo>
                  <a:pt x="1438725" y="215900"/>
                </a:lnTo>
                <a:lnTo>
                  <a:pt x="1451522" y="215900"/>
                </a:lnTo>
                <a:lnTo>
                  <a:pt x="1463863" y="203200"/>
                </a:lnTo>
                <a:close/>
              </a:path>
              <a:path w="2331720" h="2743200">
                <a:moveTo>
                  <a:pt x="1440143" y="190500"/>
                </a:moveTo>
                <a:lnTo>
                  <a:pt x="1420341" y="190500"/>
                </a:lnTo>
                <a:lnTo>
                  <a:pt x="1409663" y="203200"/>
                </a:lnTo>
                <a:lnTo>
                  <a:pt x="1435088" y="203200"/>
                </a:lnTo>
                <a:lnTo>
                  <a:pt x="1440143" y="190500"/>
                </a:lnTo>
                <a:close/>
              </a:path>
              <a:path w="2331720" h="2743200">
                <a:moveTo>
                  <a:pt x="1454581" y="190500"/>
                </a:moveTo>
                <a:lnTo>
                  <a:pt x="1440143" y="190500"/>
                </a:lnTo>
                <a:lnTo>
                  <a:pt x="1438156" y="203200"/>
                </a:lnTo>
                <a:lnTo>
                  <a:pt x="1455938" y="203200"/>
                </a:lnTo>
                <a:lnTo>
                  <a:pt x="1454581" y="190500"/>
                </a:lnTo>
                <a:close/>
              </a:path>
              <a:path w="2331720" h="2743200">
                <a:moveTo>
                  <a:pt x="1462815" y="190500"/>
                </a:moveTo>
                <a:lnTo>
                  <a:pt x="1455938" y="203200"/>
                </a:lnTo>
                <a:lnTo>
                  <a:pt x="1459527" y="203200"/>
                </a:lnTo>
                <a:lnTo>
                  <a:pt x="1462815" y="190500"/>
                </a:lnTo>
                <a:close/>
              </a:path>
              <a:path w="2331720" h="2743200">
                <a:moveTo>
                  <a:pt x="1503930" y="190500"/>
                </a:moveTo>
                <a:lnTo>
                  <a:pt x="1469617" y="190500"/>
                </a:lnTo>
                <a:lnTo>
                  <a:pt x="1461908" y="203200"/>
                </a:lnTo>
                <a:lnTo>
                  <a:pt x="1498772" y="203200"/>
                </a:lnTo>
                <a:lnTo>
                  <a:pt x="1503930" y="190500"/>
                </a:lnTo>
                <a:close/>
              </a:path>
              <a:path w="2331720" h="2743200">
                <a:moveTo>
                  <a:pt x="1481872" y="177800"/>
                </a:moveTo>
                <a:lnTo>
                  <a:pt x="1451218" y="177800"/>
                </a:lnTo>
                <a:lnTo>
                  <a:pt x="1442692" y="190500"/>
                </a:lnTo>
                <a:lnTo>
                  <a:pt x="1474764" y="190500"/>
                </a:lnTo>
                <a:lnTo>
                  <a:pt x="1481872" y="177800"/>
                </a:lnTo>
                <a:close/>
              </a:path>
              <a:path w="2331720" h="2743200">
                <a:moveTo>
                  <a:pt x="1506843" y="177800"/>
                </a:moveTo>
                <a:lnTo>
                  <a:pt x="1503597" y="177800"/>
                </a:lnTo>
                <a:lnTo>
                  <a:pt x="1495389" y="190500"/>
                </a:lnTo>
                <a:lnTo>
                  <a:pt x="1507442" y="190500"/>
                </a:lnTo>
                <a:lnTo>
                  <a:pt x="1506843" y="177800"/>
                </a:lnTo>
                <a:close/>
              </a:path>
              <a:path w="2331720" h="2743200">
                <a:moveTo>
                  <a:pt x="1530587" y="177800"/>
                </a:moveTo>
                <a:lnTo>
                  <a:pt x="1517706" y="177800"/>
                </a:lnTo>
                <a:lnTo>
                  <a:pt x="1507442" y="190500"/>
                </a:lnTo>
                <a:lnTo>
                  <a:pt x="1518723" y="190500"/>
                </a:lnTo>
                <a:lnTo>
                  <a:pt x="1530587" y="177800"/>
                </a:lnTo>
                <a:close/>
              </a:path>
              <a:path w="2331720" h="2743200">
                <a:moveTo>
                  <a:pt x="1537971" y="177800"/>
                </a:moveTo>
                <a:lnTo>
                  <a:pt x="1530587" y="177800"/>
                </a:lnTo>
                <a:lnTo>
                  <a:pt x="1529728" y="190500"/>
                </a:lnTo>
                <a:lnTo>
                  <a:pt x="1539264" y="190500"/>
                </a:lnTo>
                <a:lnTo>
                  <a:pt x="1537971" y="177800"/>
                </a:lnTo>
                <a:close/>
              </a:path>
              <a:path w="2331720" h="2743200">
                <a:moveTo>
                  <a:pt x="1530994" y="165100"/>
                </a:moveTo>
                <a:lnTo>
                  <a:pt x="1476034" y="165100"/>
                </a:lnTo>
                <a:lnTo>
                  <a:pt x="1465813" y="177800"/>
                </a:lnTo>
                <a:lnTo>
                  <a:pt x="1524070" y="177800"/>
                </a:lnTo>
                <a:lnTo>
                  <a:pt x="1530994" y="165100"/>
                </a:lnTo>
                <a:close/>
              </a:path>
              <a:path w="2331720" h="2743200">
                <a:moveTo>
                  <a:pt x="1542742" y="165100"/>
                </a:moveTo>
                <a:lnTo>
                  <a:pt x="1536132" y="165100"/>
                </a:lnTo>
                <a:lnTo>
                  <a:pt x="1525854" y="177800"/>
                </a:lnTo>
                <a:lnTo>
                  <a:pt x="1544867" y="177800"/>
                </a:lnTo>
                <a:lnTo>
                  <a:pt x="1542742" y="165100"/>
                </a:lnTo>
                <a:close/>
              </a:path>
              <a:path w="2331720" h="2743200">
                <a:moveTo>
                  <a:pt x="1579843" y="165100"/>
                </a:moveTo>
                <a:lnTo>
                  <a:pt x="1555314" y="165100"/>
                </a:lnTo>
                <a:lnTo>
                  <a:pt x="1544867" y="177800"/>
                </a:lnTo>
                <a:lnTo>
                  <a:pt x="1565200" y="177800"/>
                </a:lnTo>
                <a:lnTo>
                  <a:pt x="1579843" y="165100"/>
                </a:lnTo>
                <a:close/>
              </a:path>
              <a:path w="2331720" h="2743200">
                <a:moveTo>
                  <a:pt x="1515670" y="152400"/>
                </a:moveTo>
                <a:lnTo>
                  <a:pt x="1508845" y="165100"/>
                </a:lnTo>
                <a:lnTo>
                  <a:pt x="1518790" y="165100"/>
                </a:lnTo>
                <a:lnTo>
                  <a:pt x="1515670" y="152400"/>
                </a:lnTo>
                <a:close/>
              </a:path>
              <a:path w="2331720" h="2743200">
                <a:moveTo>
                  <a:pt x="1564361" y="152400"/>
                </a:moveTo>
                <a:lnTo>
                  <a:pt x="1542294" y="152400"/>
                </a:lnTo>
                <a:lnTo>
                  <a:pt x="1528832" y="165100"/>
                </a:lnTo>
                <a:lnTo>
                  <a:pt x="1569161" y="165100"/>
                </a:lnTo>
                <a:lnTo>
                  <a:pt x="1564361" y="152400"/>
                </a:lnTo>
                <a:close/>
              </a:path>
              <a:path w="2331720" h="2743200">
                <a:moveTo>
                  <a:pt x="1618920" y="152400"/>
                </a:moveTo>
                <a:lnTo>
                  <a:pt x="1581510" y="152400"/>
                </a:lnTo>
                <a:lnTo>
                  <a:pt x="1569161" y="165100"/>
                </a:lnTo>
                <a:lnTo>
                  <a:pt x="1608121" y="165100"/>
                </a:lnTo>
                <a:lnTo>
                  <a:pt x="1618920" y="152400"/>
                </a:lnTo>
                <a:close/>
              </a:path>
              <a:path w="2331720" h="2743200">
                <a:moveTo>
                  <a:pt x="1547723" y="151481"/>
                </a:moveTo>
                <a:lnTo>
                  <a:pt x="1546821" y="152400"/>
                </a:lnTo>
                <a:lnTo>
                  <a:pt x="1547392" y="152400"/>
                </a:lnTo>
                <a:lnTo>
                  <a:pt x="1547723" y="151481"/>
                </a:lnTo>
                <a:close/>
              </a:path>
              <a:path w="2331720" h="2743200">
                <a:moveTo>
                  <a:pt x="1604587" y="139700"/>
                </a:moveTo>
                <a:lnTo>
                  <a:pt x="1569592" y="139700"/>
                </a:lnTo>
                <a:lnTo>
                  <a:pt x="1565475" y="152400"/>
                </a:lnTo>
                <a:lnTo>
                  <a:pt x="1598237" y="152400"/>
                </a:lnTo>
                <a:lnTo>
                  <a:pt x="1604587" y="139700"/>
                </a:lnTo>
                <a:close/>
              </a:path>
              <a:path w="2331720" h="2743200">
                <a:moveTo>
                  <a:pt x="1630770" y="139700"/>
                </a:moveTo>
                <a:lnTo>
                  <a:pt x="1624693" y="139700"/>
                </a:lnTo>
                <a:lnTo>
                  <a:pt x="1618506" y="152400"/>
                </a:lnTo>
                <a:lnTo>
                  <a:pt x="1630606" y="152400"/>
                </a:lnTo>
                <a:lnTo>
                  <a:pt x="1630770" y="139700"/>
                </a:lnTo>
                <a:close/>
              </a:path>
              <a:path w="2331720" h="2743200">
                <a:moveTo>
                  <a:pt x="1672148" y="139700"/>
                </a:moveTo>
                <a:lnTo>
                  <a:pt x="1646166" y="139700"/>
                </a:lnTo>
                <a:lnTo>
                  <a:pt x="1635493" y="152400"/>
                </a:lnTo>
                <a:lnTo>
                  <a:pt x="1658026" y="152400"/>
                </a:lnTo>
                <a:lnTo>
                  <a:pt x="1672148" y="139700"/>
                </a:lnTo>
                <a:close/>
              </a:path>
              <a:path w="2331720" h="2743200">
                <a:moveTo>
                  <a:pt x="1559289" y="139700"/>
                </a:moveTo>
                <a:lnTo>
                  <a:pt x="1551975" y="139700"/>
                </a:lnTo>
                <a:lnTo>
                  <a:pt x="1547723" y="151481"/>
                </a:lnTo>
                <a:lnTo>
                  <a:pt x="1559289" y="139700"/>
                </a:lnTo>
                <a:close/>
              </a:path>
              <a:path w="2331720" h="2743200">
                <a:moveTo>
                  <a:pt x="1580855" y="127000"/>
                </a:moveTo>
                <a:lnTo>
                  <a:pt x="1580321" y="127000"/>
                </a:lnTo>
                <a:lnTo>
                  <a:pt x="1571774" y="139700"/>
                </a:lnTo>
                <a:lnTo>
                  <a:pt x="1574887" y="139700"/>
                </a:lnTo>
                <a:lnTo>
                  <a:pt x="1575438" y="139229"/>
                </a:lnTo>
                <a:lnTo>
                  <a:pt x="1580855" y="127000"/>
                </a:lnTo>
                <a:close/>
              </a:path>
              <a:path w="2331720" h="2743200">
                <a:moveTo>
                  <a:pt x="1575438" y="139229"/>
                </a:moveTo>
                <a:lnTo>
                  <a:pt x="1574887" y="139700"/>
                </a:lnTo>
                <a:lnTo>
                  <a:pt x="1575230" y="139700"/>
                </a:lnTo>
                <a:lnTo>
                  <a:pt x="1575438" y="139229"/>
                </a:lnTo>
                <a:close/>
              </a:path>
              <a:path w="2331720" h="2743200">
                <a:moveTo>
                  <a:pt x="1603371" y="127000"/>
                </a:moveTo>
                <a:lnTo>
                  <a:pt x="1589766" y="127000"/>
                </a:lnTo>
                <a:lnTo>
                  <a:pt x="1575438" y="139229"/>
                </a:lnTo>
                <a:lnTo>
                  <a:pt x="1575230" y="139700"/>
                </a:lnTo>
                <a:lnTo>
                  <a:pt x="1594282" y="139700"/>
                </a:lnTo>
                <a:lnTo>
                  <a:pt x="1603371" y="127000"/>
                </a:lnTo>
                <a:close/>
              </a:path>
              <a:path w="2331720" h="2743200">
                <a:moveTo>
                  <a:pt x="1642905" y="127000"/>
                </a:moveTo>
                <a:lnTo>
                  <a:pt x="1603371" y="127000"/>
                </a:lnTo>
                <a:lnTo>
                  <a:pt x="1602992" y="139700"/>
                </a:lnTo>
                <a:lnTo>
                  <a:pt x="1631642" y="139700"/>
                </a:lnTo>
                <a:lnTo>
                  <a:pt x="1642905" y="127000"/>
                </a:lnTo>
                <a:close/>
              </a:path>
              <a:path w="2331720" h="2743200">
                <a:moveTo>
                  <a:pt x="1653551" y="127000"/>
                </a:moveTo>
                <a:lnTo>
                  <a:pt x="1648040" y="127000"/>
                </a:lnTo>
                <a:lnTo>
                  <a:pt x="1645305" y="139700"/>
                </a:lnTo>
                <a:lnTo>
                  <a:pt x="1654366" y="139700"/>
                </a:lnTo>
                <a:lnTo>
                  <a:pt x="1653551" y="127000"/>
                </a:lnTo>
                <a:close/>
              </a:path>
              <a:path w="2331720" h="2743200">
                <a:moveTo>
                  <a:pt x="1709045" y="127000"/>
                </a:moveTo>
                <a:lnTo>
                  <a:pt x="1669715" y="127000"/>
                </a:lnTo>
                <a:lnTo>
                  <a:pt x="1662436" y="139700"/>
                </a:lnTo>
                <a:lnTo>
                  <a:pt x="1704242" y="139700"/>
                </a:lnTo>
                <a:lnTo>
                  <a:pt x="1709045" y="127000"/>
                </a:lnTo>
                <a:close/>
              </a:path>
              <a:path w="2331720" h="2743200">
                <a:moveTo>
                  <a:pt x="1591602" y="114300"/>
                </a:moveTo>
                <a:lnTo>
                  <a:pt x="1586918" y="114300"/>
                </a:lnTo>
                <a:lnTo>
                  <a:pt x="1577474" y="127000"/>
                </a:lnTo>
                <a:lnTo>
                  <a:pt x="1589360" y="127000"/>
                </a:lnTo>
                <a:lnTo>
                  <a:pt x="1591602" y="114300"/>
                </a:lnTo>
                <a:close/>
              </a:path>
              <a:path w="2331720" h="2743200">
                <a:moveTo>
                  <a:pt x="1647007" y="114300"/>
                </a:moveTo>
                <a:lnTo>
                  <a:pt x="1624949" y="114300"/>
                </a:lnTo>
                <a:lnTo>
                  <a:pt x="1612370" y="127000"/>
                </a:lnTo>
                <a:lnTo>
                  <a:pt x="1645665" y="127000"/>
                </a:lnTo>
                <a:lnTo>
                  <a:pt x="1647007" y="114300"/>
                </a:lnTo>
                <a:close/>
              </a:path>
              <a:path w="2331720" h="2743200">
                <a:moveTo>
                  <a:pt x="1692699" y="114300"/>
                </a:moveTo>
                <a:lnTo>
                  <a:pt x="1665973" y="114300"/>
                </a:lnTo>
                <a:lnTo>
                  <a:pt x="1655137" y="127000"/>
                </a:lnTo>
                <a:lnTo>
                  <a:pt x="1682490" y="127000"/>
                </a:lnTo>
                <a:lnTo>
                  <a:pt x="1692699" y="114300"/>
                </a:lnTo>
                <a:close/>
              </a:path>
              <a:path w="2331720" h="2743200">
                <a:moveTo>
                  <a:pt x="1703439" y="114300"/>
                </a:moveTo>
                <a:lnTo>
                  <a:pt x="1693696" y="114300"/>
                </a:lnTo>
                <a:lnTo>
                  <a:pt x="1692379" y="127000"/>
                </a:lnTo>
                <a:lnTo>
                  <a:pt x="1702480" y="116428"/>
                </a:lnTo>
                <a:lnTo>
                  <a:pt x="1703439" y="114300"/>
                </a:lnTo>
                <a:close/>
              </a:path>
              <a:path w="2331720" h="2743200">
                <a:moveTo>
                  <a:pt x="1709319" y="114300"/>
                </a:moveTo>
                <a:lnTo>
                  <a:pt x="1704514" y="114300"/>
                </a:lnTo>
                <a:lnTo>
                  <a:pt x="1702480" y="116428"/>
                </a:lnTo>
                <a:lnTo>
                  <a:pt x="1697715" y="127000"/>
                </a:lnTo>
                <a:lnTo>
                  <a:pt x="1708843" y="127000"/>
                </a:lnTo>
                <a:lnTo>
                  <a:pt x="1709319" y="114300"/>
                </a:lnTo>
                <a:close/>
              </a:path>
              <a:path w="2331720" h="2743200">
                <a:moveTo>
                  <a:pt x="1763634" y="114300"/>
                </a:moveTo>
                <a:lnTo>
                  <a:pt x="1715405" y="114300"/>
                </a:lnTo>
                <a:lnTo>
                  <a:pt x="1713298" y="127000"/>
                </a:lnTo>
                <a:lnTo>
                  <a:pt x="1747253" y="127000"/>
                </a:lnTo>
                <a:lnTo>
                  <a:pt x="1763634" y="114300"/>
                </a:lnTo>
                <a:close/>
              </a:path>
              <a:path w="2331720" h="2743200">
                <a:moveTo>
                  <a:pt x="1704514" y="114300"/>
                </a:moveTo>
                <a:lnTo>
                  <a:pt x="1703439" y="114300"/>
                </a:lnTo>
                <a:lnTo>
                  <a:pt x="1702480" y="116428"/>
                </a:lnTo>
                <a:lnTo>
                  <a:pt x="1704514" y="114300"/>
                </a:lnTo>
                <a:close/>
              </a:path>
              <a:path w="2331720" h="2743200">
                <a:moveTo>
                  <a:pt x="1693663" y="101600"/>
                </a:moveTo>
                <a:lnTo>
                  <a:pt x="1668961" y="101600"/>
                </a:lnTo>
                <a:lnTo>
                  <a:pt x="1657647" y="114300"/>
                </a:lnTo>
                <a:lnTo>
                  <a:pt x="1689936" y="114300"/>
                </a:lnTo>
                <a:lnTo>
                  <a:pt x="1693663" y="101600"/>
                </a:lnTo>
                <a:close/>
              </a:path>
              <a:path w="2331720" h="2743200">
                <a:moveTo>
                  <a:pt x="1746836" y="101600"/>
                </a:moveTo>
                <a:lnTo>
                  <a:pt x="1702287" y="101600"/>
                </a:lnTo>
                <a:lnTo>
                  <a:pt x="1694620" y="114300"/>
                </a:lnTo>
                <a:lnTo>
                  <a:pt x="1740932" y="114300"/>
                </a:lnTo>
                <a:lnTo>
                  <a:pt x="1748272" y="107213"/>
                </a:lnTo>
                <a:lnTo>
                  <a:pt x="1746836" y="101600"/>
                </a:lnTo>
                <a:close/>
              </a:path>
              <a:path w="2331720" h="2743200">
                <a:moveTo>
                  <a:pt x="1748521" y="106973"/>
                </a:moveTo>
                <a:lnTo>
                  <a:pt x="1748272" y="107213"/>
                </a:lnTo>
                <a:lnTo>
                  <a:pt x="1750085" y="114300"/>
                </a:lnTo>
                <a:lnTo>
                  <a:pt x="1750572" y="113517"/>
                </a:lnTo>
                <a:lnTo>
                  <a:pt x="1748521" y="106973"/>
                </a:lnTo>
                <a:close/>
              </a:path>
              <a:path w="2331720" h="2743200">
                <a:moveTo>
                  <a:pt x="1757998" y="101600"/>
                </a:moveTo>
                <a:lnTo>
                  <a:pt x="1750572" y="113517"/>
                </a:lnTo>
                <a:lnTo>
                  <a:pt x="1750818" y="114300"/>
                </a:lnTo>
                <a:lnTo>
                  <a:pt x="1758909" y="114300"/>
                </a:lnTo>
                <a:lnTo>
                  <a:pt x="1757998" y="101600"/>
                </a:lnTo>
                <a:close/>
              </a:path>
              <a:path w="2331720" h="2743200">
                <a:moveTo>
                  <a:pt x="1775768" y="101600"/>
                </a:moveTo>
                <a:lnTo>
                  <a:pt x="1772673" y="101600"/>
                </a:lnTo>
                <a:lnTo>
                  <a:pt x="1764597" y="114300"/>
                </a:lnTo>
                <a:lnTo>
                  <a:pt x="1773741" y="114300"/>
                </a:lnTo>
                <a:lnTo>
                  <a:pt x="1775768" y="101600"/>
                </a:lnTo>
                <a:close/>
              </a:path>
              <a:path w="2331720" h="2743200">
                <a:moveTo>
                  <a:pt x="1815429" y="101600"/>
                </a:moveTo>
                <a:lnTo>
                  <a:pt x="1785743" y="101600"/>
                </a:lnTo>
                <a:lnTo>
                  <a:pt x="1773741" y="114300"/>
                </a:lnTo>
                <a:lnTo>
                  <a:pt x="1803600" y="114300"/>
                </a:lnTo>
                <a:lnTo>
                  <a:pt x="1815429" y="101600"/>
                </a:lnTo>
                <a:close/>
              </a:path>
              <a:path w="2331720" h="2743200">
                <a:moveTo>
                  <a:pt x="1754087" y="101600"/>
                </a:moveTo>
                <a:lnTo>
                  <a:pt x="1746836" y="101600"/>
                </a:lnTo>
                <a:lnTo>
                  <a:pt x="1748521" y="106973"/>
                </a:lnTo>
                <a:lnTo>
                  <a:pt x="1754087" y="101600"/>
                </a:lnTo>
                <a:close/>
              </a:path>
              <a:path w="2331720" h="2743200">
                <a:moveTo>
                  <a:pt x="1666458" y="88900"/>
                </a:moveTo>
                <a:lnTo>
                  <a:pt x="1662576" y="88900"/>
                </a:lnTo>
                <a:lnTo>
                  <a:pt x="1663682" y="101600"/>
                </a:lnTo>
                <a:lnTo>
                  <a:pt x="1666458" y="88900"/>
                </a:lnTo>
                <a:close/>
              </a:path>
              <a:path w="2331720" h="2743200">
                <a:moveTo>
                  <a:pt x="1678326" y="88900"/>
                </a:moveTo>
                <a:lnTo>
                  <a:pt x="1672280" y="88900"/>
                </a:lnTo>
                <a:lnTo>
                  <a:pt x="1663887" y="101600"/>
                </a:lnTo>
                <a:lnTo>
                  <a:pt x="1669056" y="101600"/>
                </a:lnTo>
                <a:lnTo>
                  <a:pt x="1678326" y="88900"/>
                </a:lnTo>
                <a:close/>
              </a:path>
              <a:path w="2331720" h="2743200">
                <a:moveTo>
                  <a:pt x="1686126" y="88900"/>
                </a:moveTo>
                <a:lnTo>
                  <a:pt x="1678326" y="88900"/>
                </a:lnTo>
                <a:lnTo>
                  <a:pt x="1679342" y="101600"/>
                </a:lnTo>
                <a:lnTo>
                  <a:pt x="1686126" y="88900"/>
                </a:lnTo>
                <a:close/>
              </a:path>
              <a:path w="2331720" h="2743200">
                <a:moveTo>
                  <a:pt x="1720411" y="88900"/>
                </a:moveTo>
                <a:lnTo>
                  <a:pt x="1713334" y="88900"/>
                </a:lnTo>
                <a:lnTo>
                  <a:pt x="1712376" y="101600"/>
                </a:lnTo>
                <a:lnTo>
                  <a:pt x="1720411" y="88900"/>
                </a:lnTo>
                <a:close/>
              </a:path>
              <a:path w="2331720" h="2743200">
                <a:moveTo>
                  <a:pt x="1752181" y="88900"/>
                </a:moveTo>
                <a:lnTo>
                  <a:pt x="1720411" y="88900"/>
                </a:lnTo>
                <a:lnTo>
                  <a:pt x="1718123" y="101600"/>
                </a:lnTo>
                <a:lnTo>
                  <a:pt x="1740209" y="101600"/>
                </a:lnTo>
                <a:lnTo>
                  <a:pt x="1752181" y="88900"/>
                </a:lnTo>
                <a:close/>
              </a:path>
              <a:path w="2331720" h="2743200">
                <a:moveTo>
                  <a:pt x="1814885" y="88900"/>
                </a:moveTo>
                <a:lnTo>
                  <a:pt x="1761034" y="88900"/>
                </a:lnTo>
                <a:lnTo>
                  <a:pt x="1747992" y="101600"/>
                </a:lnTo>
                <a:lnTo>
                  <a:pt x="1798101" y="101600"/>
                </a:lnTo>
                <a:lnTo>
                  <a:pt x="1814885" y="88900"/>
                </a:lnTo>
                <a:close/>
              </a:path>
              <a:path w="2331720" h="2743200">
                <a:moveTo>
                  <a:pt x="1882369" y="88900"/>
                </a:moveTo>
                <a:lnTo>
                  <a:pt x="1827328" y="88900"/>
                </a:lnTo>
                <a:lnTo>
                  <a:pt x="1818874" y="101600"/>
                </a:lnTo>
                <a:lnTo>
                  <a:pt x="1880154" y="101600"/>
                </a:lnTo>
                <a:lnTo>
                  <a:pt x="1882369" y="88900"/>
                </a:lnTo>
                <a:close/>
              </a:path>
              <a:path w="2331720" h="2743200">
                <a:moveTo>
                  <a:pt x="1729055" y="76200"/>
                </a:moveTo>
                <a:lnTo>
                  <a:pt x="1718564" y="88900"/>
                </a:lnTo>
                <a:lnTo>
                  <a:pt x="1723063" y="88900"/>
                </a:lnTo>
                <a:lnTo>
                  <a:pt x="1729055" y="76200"/>
                </a:lnTo>
                <a:close/>
              </a:path>
              <a:path w="2331720" h="2743200">
                <a:moveTo>
                  <a:pt x="1861957" y="76200"/>
                </a:moveTo>
                <a:lnTo>
                  <a:pt x="1775395" y="76200"/>
                </a:lnTo>
                <a:lnTo>
                  <a:pt x="1776086" y="88900"/>
                </a:lnTo>
                <a:lnTo>
                  <a:pt x="1854474" y="88900"/>
                </a:lnTo>
                <a:lnTo>
                  <a:pt x="1856944" y="85002"/>
                </a:lnTo>
                <a:lnTo>
                  <a:pt x="1861957" y="76200"/>
                </a:lnTo>
                <a:close/>
              </a:path>
              <a:path w="2331720" h="2743200">
                <a:moveTo>
                  <a:pt x="1856944" y="85002"/>
                </a:moveTo>
                <a:lnTo>
                  <a:pt x="1854474" y="88900"/>
                </a:lnTo>
                <a:lnTo>
                  <a:pt x="1854725" y="88900"/>
                </a:lnTo>
                <a:lnTo>
                  <a:pt x="1856944" y="85002"/>
                </a:lnTo>
                <a:close/>
              </a:path>
              <a:path w="2331720" h="2743200">
                <a:moveTo>
                  <a:pt x="1945180" y="76200"/>
                </a:moveTo>
                <a:lnTo>
                  <a:pt x="1862525" y="76200"/>
                </a:lnTo>
                <a:lnTo>
                  <a:pt x="1856944" y="85002"/>
                </a:lnTo>
                <a:lnTo>
                  <a:pt x="1854725" y="88900"/>
                </a:lnTo>
                <a:lnTo>
                  <a:pt x="1917454" y="88900"/>
                </a:lnTo>
                <a:lnTo>
                  <a:pt x="1945180" y="76200"/>
                </a:lnTo>
                <a:close/>
              </a:path>
              <a:path w="2331720" h="2743200">
                <a:moveTo>
                  <a:pt x="1841520" y="63500"/>
                </a:moveTo>
                <a:lnTo>
                  <a:pt x="1833138" y="63500"/>
                </a:lnTo>
                <a:lnTo>
                  <a:pt x="1818379" y="76200"/>
                </a:lnTo>
                <a:lnTo>
                  <a:pt x="1842618" y="76200"/>
                </a:lnTo>
                <a:lnTo>
                  <a:pt x="1842949" y="75846"/>
                </a:lnTo>
                <a:lnTo>
                  <a:pt x="1841520" y="63500"/>
                </a:lnTo>
                <a:close/>
              </a:path>
              <a:path w="2331720" h="2743200">
                <a:moveTo>
                  <a:pt x="1842949" y="75846"/>
                </a:moveTo>
                <a:lnTo>
                  <a:pt x="1842618" y="76200"/>
                </a:lnTo>
                <a:lnTo>
                  <a:pt x="1842990" y="76200"/>
                </a:lnTo>
                <a:lnTo>
                  <a:pt x="1842949" y="75846"/>
                </a:lnTo>
                <a:close/>
              </a:path>
              <a:path w="2331720" h="2743200">
                <a:moveTo>
                  <a:pt x="1885572" y="63500"/>
                </a:moveTo>
                <a:lnTo>
                  <a:pt x="1854519" y="63500"/>
                </a:lnTo>
                <a:lnTo>
                  <a:pt x="1842949" y="75846"/>
                </a:lnTo>
                <a:lnTo>
                  <a:pt x="1842990" y="76200"/>
                </a:lnTo>
                <a:lnTo>
                  <a:pt x="1877320" y="76200"/>
                </a:lnTo>
                <a:lnTo>
                  <a:pt x="1885572" y="63500"/>
                </a:lnTo>
                <a:close/>
              </a:path>
              <a:path w="2331720" h="2743200">
                <a:moveTo>
                  <a:pt x="1930747" y="63500"/>
                </a:moveTo>
                <a:lnTo>
                  <a:pt x="1890215" y="63500"/>
                </a:lnTo>
                <a:lnTo>
                  <a:pt x="1883516" y="76200"/>
                </a:lnTo>
                <a:lnTo>
                  <a:pt x="1922481" y="76200"/>
                </a:lnTo>
                <a:lnTo>
                  <a:pt x="1930747" y="63500"/>
                </a:lnTo>
                <a:close/>
              </a:path>
              <a:path w="2331720" h="2743200">
                <a:moveTo>
                  <a:pt x="1956694" y="63500"/>
                </a:moveTo>
                <a:lnTo>
                  <a:pt x="1961276" y="76200"/>
                </a:lnTo>
                <a:lnTo>
                  <a:pt x="1968643" y="76200"/>
                </a:lnTo>
                <a:lnTo>
                  <a:pt x="1956694" y="63500"/>
                </a:lnTo>
                <a:close/>
              </a:path>
              <a:path w="2331720" h="2743200">
                <a:moveTo>
                  <a:pt x="2016772" y="63500"/>
                </a:moveTo>
                <a:lnTo>
                  <a:pt x="1971802" y="63500"/>
                </a:lnTo>
                <a:lnTo>
                  <a:pt x="1968643" y="76200"/>
                </a:lnTo>
                <a:lnTo>
                  <a:pt x="2012932" y="76200"/>
                </a:lnTo>
                <a:lnTo>
                  <a:pt x="2016772" y="63500"/>
                </a:lnTo>
                <a:close/>
              </a:path>
              <a:path w="2331720" h="2743200">
                <a:moveTo>
                  <a:pt x="2028120" y="63500"/>
                </a:moveTo>
                <a:lnTo>
                  <a:pt x="2022964" y="63500"/>
                </a:lnTo>
                <a:lnTo>
                  <a:pt x="2020000" y="76200"/>
                </a:lnTo>
                <a:lnTo>
                  <a:pt x="2028120" y="63500"/>
                </a:lnTo>
                <a:close/>
              </a:path>
              <a:path w="2331720" h="2743200">
                <a:moveTo>
                  <a:pt x="1854741" y="50800"/>
                </a:moveTo>
                <a:lnTo>
                  <a:pt x="1845452" y="50800"/>
                </a:lnTo>
                <a:lnTo>
                  <a:pt x="1845177" y="63500"/>
                </a:lnTo>
                <a:lnTo>
                  <a:pt x="1854741" y="50800"/>
                </a:lnTo>
                <a:close/>
              </a:path>
              <a:path w="2331720" h="2743200">
                <a:moveTo>
                  <a:pt x="1899439" y="50800"/>
                </a:moveTo>
                <a:lnTo>
                  <a:pt x="1891738" y="50800"/>
                </a:lnTo>
                <a:lnTo>
                  <a:pt x="1884801" y="63500"/>
                </a:lnTo>
                <a:lnTo>
                  <a:pt x="1893159" y="63500"/>
                </a:lnTo>
                <a:lnTo>
                  <a:pt x="1899439" y="50800"/>
                </a:lnTo>
                <a:close/>
              </a:path>
              <a:path w="2331720" h="2743200">
                <a:moveTo>
                  <a:pt x="2003247" y="50800"/>
                </a:moveTo>
                <a:lnTo>
                  <a:pt x="1911429" y="50800"/>
                </a:lnTo>
                <a:lnTo>
                  <a:pt x="1898945" y="63500"/>
                </a:lnTo>
                <a:lnTo>
                  <a:pt x="1990537" y="63500"/>
                </a:lnTo>
                <a:lnTo>
                  <a:pt x="2003247" y="50800"/>
                </a:lnTo>
                <a:close/>
              </a:path>
              <a:path w="2331720" h="2743200">
                <a:moveTo>
                  <a:pt x="2036629" y="50800"/>
                </a:moveTo>
                <a:lnTo>
                  <a:pt x="2029999" y="50800"/>
                </a:lnTo>
                <a:lnTo>
                  <a:pt x="2026146" y="63500"/>
                </a:lnTo>
                <a:lnTo>
                  <a:pt x="2036629" y="50800"/>
                </a:lnTo>
                <a:close/>
              </a:path>
              <a:path w="2331720" h="2743200">
                <a:moveTo>
                  <a:pt x="2041135" y="50800"/>
                </a:moveTo>
                <a:lnTo>
                  <a:pt x="2040281" y="50800"/>
                </a:lnTo>
                <a:lnTo>
                  <a:pt x="2034032" y="63500"/>
                </a:lnTo>
                <a:lnTo>
                  <a:pt x="2041979" y="63500"/>
                </a:lnTo>
                <a:lnTo>
                  <a:pt x="2041135" y="50800"/>
                </a:lnTo>
                <a:close/>
              </a:path>
              <a:path w="2331720" h="2743200">
                <a:moveTo>
                  <a:pt x="2099660" y="50800"/>
                </a:moveTo>
                <a:lnTo>
                  <a:pt x="2047951" y="50800"/>
                </a:lnTo>
                <a:lnTo>
                  <a:pt x="2041979" y="63500"/>
                </a:lnTo>
                <a:lnTo>
                  <a:pt x="2089098" y="63500"/>
                </a:lnTo>
                <a:lnTo>
                  <a:pt x="2099660" y="50800"/>
                </a:lnTo>
                <a:close/>
              </a:path>
              <a:path w="2331720" h="2743200">
                <a:moveTo>
                  <a:pt x="2118790" y="50800"/>
                </a:moveTo>
                <a:lnTo>
                  <a:pt x="2114497" y="50800"/>
                </a:lnTo>
                <a:lnTo>
                  <a:pt x="2111758" y="63500"/>
                </a:lnTo>
                <a:lnTo>
                  <a:pt x="2114532" y="63500"/>
                </a:lnTo>
                <a:lnTo>
                  <a:pt x="2118790" y="50800"/>
                </a:lnTo>
                <a:close/>
              </a:path>
              <a:path w="2331720" h="2743200">
                <a:moveTo>
                  <a:pt x="2018107" y="38100"/>
                </a:moveTo>
                <a:lnTo>
                  <a:pt x="1971812" y="38100"/>
                </a:lnTo>
                <a:lnTo>
                  <a:pt x="1964630" y="50800"/>
                </a:lnTo>
                <a:lnTo>
                  <a:pt x="2010845" y="50800"/>
                </a:lnTo>
                <a:lnTo>
                  <a:pt x="2018107" y="38100"/>
                </a:lnTo>
                <a:close/>
              </a:path>
              <a:path w="2331720" h="2743200">
                <a:moveTo>
                  <a:pt x="2069343" y="38100"/>
                </a:moveTo>
                <a:lnTo>
                  <a:pt x="2018107" y="38100"/>
                </a:lnTo>
                <a:lnTo>
                  <a:pt x="2017929" y="50800"/>
                </a:lnTo>
                <a:lnTo>
                  <a:pt x="2061319" y="50800"/>
                </a:lnTo>
                <a:lnTo>
                  <a:pt x="2069343" y="38100"/>
                </a:lnTo>
                <a:close/>
              </a:path>
              <a:path w="2331720" h="2743200">
                <a:moveTo>
                  <a:pt x="2069343" y="38100"/>
                </a:moveTo>
                <a:lnTo>
                  <a:pt x="2061319" y="50800"/>
                </a:lnTo>
                <a:lnTo>
                  <a:pt x="2070262" y="41929"/>
                </a:lnTo>
                <a:lnTo>
                  <a:pt x="2069343" y="38100"/>
                </a:lnTo>
                <a:close/>
              </a:path>
              <a:path w="2331720" h="2743200">
                <a:moveTo>
                  <a:pt x="2070262" y="41929"/>
                </a:moveTo>
                <a:lnTo>
                  <a:pt x="2061319" y="50800"/>
                </a:lnTo>
                <a:lnTo>
                  <a:pt x="2072392" y="50800"/>
                </a:lnTo>
                <a:lnTo>
                  <a:pt x="2070262" y="41929"/>
                </a:lnTo>
                <a:close/>
              </a:path>
              <a:path w="2331720" h="2743200">
                <a:moveTo>
                  <a:pt x="2123181" y="47070"/>
                </a:moveTo>
                <a:lnTo>
                  <a:pt x="2120753" y="50800"/>
                </a:lnTo>
                <a:lnTo>
                  <a:pt x="2122671" y="50800"/>
                </a:lnTo>
                <a:lnTo>
                  <a:pt x="2123181" y="47070"/>
                </a:lnTo>
                <a:close/>
              </a:path>
              <a:path w="2331720" h="2743200">
                <a:moveTo>
                  <a:pt x="2174831" y="38100"/>
                </a:moveTo>
                <a:lnTo>
                  <a:pt x="2131538" y="38100"/>
                </a:lnTo>
                <a:lnTo>
                  <a:pt x="2134307" y="50800"/>
                </a:lnTo>
                <a:lnTo>
                  <a:pt x="2165009" y="50800"/>
                </a:lnTo>
                <a:lnTo>
                  <a:pt x="2174831" y="38100"/>
                </a:lnTo>
                <a:close/>
              </a:path>
              <a:path w="2331720" h="2743200">
                <a:moveTo>
                  <a:pt x="2188490" y="38100"/>
                </a:moveTo>
                <a:lnTo>
                  <a:pt x="2179476" y="38100"/>
                </a:lnTo>
                <a:lnTo>
                  <a:pt x="2177015" y="50800"/>
                </a:lnTo>
                <a:lnTo>
                  <a:pt x="2194230" y="50800"/>
                </a:lnTo>
                <a:lnTo>
                  <a:pt x="2188490" y="38100"/>
                </a:lnTo>
                <a:close/>
              </a:path>
              <a:path w="2331720" h="2743200">
                <a:moveTo>
                  <a:pt x="2129019" y="38100"/>
                </a:moveTo>
                <a:lnTo>
                  <a:pt x="2124407" y="38100"/>
                </a:lnTo>
                <a:lnTo>
                  <a:pt x="2123181" y="47070"/>
                </a:lnTo>
                <a:lnTo>
                  <a:pt x="2129019" y="38100"/>
                </a:lnTo>
                <a:close/>
              </a:path>
              <a:path w="2331720" h="2743200">
                <a:moveTo>
                  <a:pt x="2074123" y="38100"/>
                </a:moveTo>
                <a:lnTo>
                  <a:pt x="2069343" y="38100"/>
                </a:lnTo>
                <a:lnTo>
                  <a:pt x="2070262" y="41929"/>
                </a:lnTo>
                <a:lnTo>
                  <a:pt x="2074123" y="38100"/>
                </a:lnTo>
                <a:close/>
              </a:path>
              <a:path w="2331720" h="2743200">
                <a:moveTo>
                  <a:pt x="2059882" y="25400"/>
                </a:moveTo>
                <a:lnTo>
                  <a:pt x="2052930" y="38100"/>
                </a:lnTo>
                <a:lnTo>
                  <a:pt x="2062372" y="38100"/>
                </a:lnTo>
                <a:lnTo>
                  <a:pt x="2059882" y="25400"/>
                </a:lnTo>
                <a:close/>
              </a:path>
              <a:path w="2331720" h="2743200">
                <a:moveTo>
                  <a:pt x="2098206" y="25400"/>
                </a:moveTo>
                <a:lnTo>
                  <a:pt x="2067666" y="25400"/>
                </a:lnTo>
                <a:lnTo>
                  <a:pt x="2062372" y="38100"/>
                </a:lnTo>
                <a:lnTo>
                  <a:pt x="2086696" y="38100"/>
                </a:lnTo>
                <a:lnTo>
                  <a:pt x="2098206" y="25400"/>
                </a:lnTo>
                <a:close/>
              </a:path>
              <a:path w="2331720" h="2743200">
                <a:moveTo>
                  <a:pt x="2157832" y="25400"/>
                </a:moveTo>
                <a:lnTo>
                  <a:pt x="2129393" y="25400"/>
                </a:lnTo>
                <a:lnTo>
                  <a:pt x="2131033" y="38100"/>
                </a:lnTo>
                <a:lnTo>
                  <a:pt x="2145995" y="38100"/>
                </a:lnTo>
                <a:lnTo>
                  <a:pt x="2157832" y="25400"/>
                </a:lnTo>
                <a:close/>
              </a:path>
              <a:path w="2331720" h="2743200">
                <a:moveTo>
                  <a:pt x="2168822" y="12700"/>
                </a:moveTo>
                <a:lnTo>
                  <a:pt x="2135581" y="12700"/>
                </a:lnTo>
                <a:lnTo>
                  <a:pt x="2122344" y="25400"/>
                </a:lnTo>
                <a:lnTo>
                  <a:pt x="2162905" y="25400"/>
                </a:lnTo>
                <a:lnTo>
                  <a:pt x="2168822" y="12700"/>
                </a:lnTo>
                <a:close/>
              </a:path>
              <a:path w="2331720" h="2743200">
                <a:moveTo>
                  <a:pt x="2183905" y="12700"/>
                </a:moveTo>
                <a:lnTo>
                  <a:pt x="2172831" y="12700"/>
                </a:lnTo>
                <a:lnTo>
                  <a:pt x="2175099" y="25400"/>
                </a:lnTo>
                <a:lnTo>
                  <a:pt x="2183905" y="12700"/>
                </a:lnTo>
                <a:close/>
              </a:path>
              <a:path w="2331720" h="2743200">
                <a:moveTo>
                  <a:pt x="2198327" y="12700"/>
                </a:moveTo>
                <a:lnTo>
                  <a:pt x="2188538" y="12700"/>
                </a:lnTo>
                <a:lnTo>
                  <a:pt x="2191335" y="25400"/>
                </a:lnTo>
                <a:lnTo>
                  <a:pt x="2193668" y="25400"/>
                </a:lnTo>
                <a:lnTo>
                  <a:pt x="2198327" y="12700"/>
                </a:lnTo>
                <a:close/>
              </a:path>
              <a:path w="2331720" h="2743200">
                <a:moveTo>
                  <a:pt x="2247750" y="12700"/>
                </a:moveTo>
                <a:lnTo>
                  <a:pt x="2234795" y="12700"/>
                </a:lnTo>
                <a:lnTo>
                  <a:pt x="2221757" y="25400"/>
                </a:lnTo>
                <a:lnTo>
                  <a:pt x="2241769" y="25400"/>
                </a:lnTo>
                <a:lnTo>
                  <a:pt x="2247750" y="12700"/>
                </a:lnTo>
                <a:close/>
              </a:path>
              <a:path w="2331720" h="2743200">
                <a:moveTo>
                  <a:pt x="2276599" y="0"/>
                </a:moveTo>
                <a:lnTo>
                  <a:pt x="2259953" y="0"/>
                </a:lnTo>
                <a:lnTo>
                  <a:pt x="2264211" y="12700"/>
                </a:lnTo>
                <a:lnTo>
                  <a:pt x="2278974" y="12700"/>
                </a:lnTo>
                <a:lnTo>
                  <a:pt x="2276599" y="0"/>
                </a:lnTo>
                <a:close/>
              </a:path>
              <a:path w="2331720" h="2743200">
                <a:moveTo>
                  <a:pt x="2331203" y="797"/>
                </a:moveTo>
                <a:lnTo>
                  <a:pt x="2320099" y="1986"/>
                </a:lnTo>
                <a:lnTo>
                  <a:pt x="2321477" y="2212"/>
                </a:lnTo>
                <a:lnTo>
                  <a:pt x="2321744" y="3928"/>
                </a:lnTo>
                <a:lnTo>
                  <a:pt x="2320377" y="5645"/>
                </a:lnTo>
                <a:lnTo>
                  <a:pt x="2327519" y="5742"/>
                </a:lnTo>
                <a:lnTo>
                  <a:pt x="2326183" y="3729"/>
                </a:lnTo>
                <a:lnTo>
                  <a:pt x="2331203" y="797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261566" y="4164949"/>
            <a:ext cx="290830" cy="308610"/>
          </a:xfrm>
          <a:custGeom>
            <a:avLst/>
            <a:gdLst/>
            <a:ahLst/>
            <a:cxnLst/>
            <a:rect l="l" t="t" r="r" b="b"/>
            <a:pathLst>
              <a:path w="290829" h="308610">
                <a:moveTo>
                  <a:pt x="36550" y="302260"/>
                </a:moveTo>
                <a:lnTo>
                  <a:pt x="35054" y="302260"/>
                </a:lnTo>
                <a:lnTo>
                  <a:pt x="33536" y="306070"/>
                </a:lnTo>
                <a:lnTo>
                  <a:pt x="36318" y="306070"/>
                </a:lnTo>
                <a:lnTo>
                  <a:pt x="36567" y="308610"/>
                </a:lnTo>
                <a:lnTo>
                  <a:pt x="44523" y="308610"/>
                </a:lnTo>
                <a:lnTo>
                  <a:pt x="46483" y="303530"/>
                </a:lnTo>
                <a:lnTo>
                  <a:pt x="36391" y="303530"/>
                </a:lnTo>
                <a:lnTo>
                  <a:pt x="36550" y="302260"/>
                </a:lnTo>
                <a:close/>
              </a:path>
              <a:path w="290829" h="308610">
                <a:moveTo>
                  <a:pt x="31993" y="194369"/>
                </a:moveTo>
                <a:lnTo>
                  <a:pt x="27905" y="195580"/>
                </a:lnTo>
                <a:lnTo>
                  <a:pt x="28356" y="198120"/>
                </a:lnTo>
                <a:lnTo>
                  <a:pt x="27395" y="199389"/>
                </a:lnTo>
                <a:lnTo>
                  <a:pt x="30469" y="199389"/>
                </a:lnTo>
                <a:lnTo>
                  <a:pt x="30689" y="203200"/>
                </a:lnTo>
                <a:lnTo>
                  <a:pt x="28662" y="203200"/>
                </a:lnTo>
                <a:lnTo>
                  <a:pt x="30053" y="204470"/>
                </a:lnTo>
                <a:lnTo>
                  <a:pt x="31287" y="209550"/>
                </a:lnTo>
                <a:lnTo>
                  <a:pt x="30572" y="215900"/>
                </a:lnTo>
                <a:lnTo>
                  <a:pt x="30537" y="218439"/>
                </a:lnTo>
                <a:lnTo>
                  <a:pt x="33442" y="280670"/>
                </a:lnTo>
                <a:lnTo>
                  <a:pt x="38911" y="285750"/>
                </a:lnTo>
                <a:lnTo>
                  <a:pt x="35460" y="297180"/>
                </a:lnTo>
                <a:lnTo>
                  <a:pt x="35160" y="297440"/>
                </a:lnTo>
                <a:lnTo>
                  <a:pt x="35941" y="299720"/>
                </a:lnTo>
                <a:lnTo>
                  <a:pt x="36605" y="300989"/>
                </a:lnTo>
                <a:lnTo>
                  <a:pt x="37680" y="303530"/>
                </a:lnTo>
                <a:lnTo>
                  <a:pt x="46483" y="303530"/>
                </a:lnTo>
                <a:lnTo>
                  <a:pt x="48284" y="298450"/>
                </a:lnTo>
                <a:lnTo>
                  <a:pt x="52525" y="297180"/>
                </a:lnTo>
                <a:lnTo>
                  <a:pt x="49302" y="297180"/>
                </a:lnTo>
                <a:lnTo>
                  <a:pt x="49195" y="293370"/>
                </a:lnTo>
                <a:lnTo>
                  <a:pt x="59945" y="293370"/>
                </a:lnTo>
                <a:lnTo>
                  <a:pt x="64711" y="289560"/>
                </a:lnTo>
                <a:lnTo>
                  <a:pt x="55816" y="289560"/>
                </a:lnTo>
                <a:lnTo>
                  <a:pt x="51007" y="288289"/>
                </a:lnTo>
                <a:lnTo>
                  <a:pt x="47332" y="288289"/>
                </a:lnTo>
                <a:lnTo>
                  <a:pt x="47217" y="287020"/>
                </a:lnTo>
                <a:lnTo>
                  <a:pt x="46755" y="287020"/>
                </a:lnTo>
                <a:lnTo>
                  <a:pt x="46306" y="285750"/>
                </a:lnTo>
                <a:lnTo>
                  <a:pt x="48229" y="285750"/>
                </a:lnTo>
                <a:lnTo>
                  <a:pt x="47943" y="284480"/>
                </a:lnTo>
                <a:lnTo>
                  <a:pt x="46480" y="284480"/>
                </a:lnTo>
                <a:lnTo>
                  <a:pt x="46441" y="283210"/>
                </a:lnTo>
                <a:lnTo>
                  <a:pt x="45358" y="278130"/>
                </a:lnTo>
                <a:lnTo>
                  <a:pt x="43967" y="263423"/>
                </a:lnTo>
                <a:lnTo>
                  <a:pt x="43633" y="262889"/>
                </a:lnTo>
                <a:lnTo>
                  <a:pt x="43746" y="262573"/>
                </a:lnTo>
                <a:lnTo>
                  <a:pt x="43677" y="260350"/>
                </a:lnTo>
                <a:lnTo>
                  <a:pt x="42956" y="252730"/>
                </a:lnTo>
                <a:lnTo>
                  <a:pt x="42487" y="250189"/>
                </a:lnTo>
                <a:lnTo>
                  <a:pt x="43218" y="248920"/>
                </a:lnTo>
                <a:lnTo>
                  <a:pt x="96040" y="248920"/>
                </a:lnTo>
                <a:lnTo>
                  <a:pt x="95934" y="247650"/>
                </a:lnTo>
                <a:lnTo>
                  <a:pt x="96242" y="245110"/>
                </a:lnTo>
                <a:lnTo>
                  <a:pt x="49488" y="245110"/>
                </a:lnTo>
                <a:lnTo>
                  <a:pt x="48064" y="242570"/>
                </a:lnTo>
                <a:lnTo>
                  <a:pt x="47872" y="240030"/>
                </a:lnTo>
                <a:lnTo>
                  <a:pt x="40510" y="240030"/>
                </a:lnTo>
                <a:lnTo>
                  <a:pt x="39559" y="237423"/>
                </a:lnTo>
                <a:lnTo>
                  <a:pt x="38731" y="234950"/>
                </a:lnTo>
                <a:lnTo>
                  <a:pt x="38084" y="231139"/>
                </a:lnTo>
                <a:lnTo>
                  <a:pt x="69919" y="231139"/>
                </a:lnTo>
                <a:lnTo>
                  <a:pt x="69249" y="227330"/>
                </a:lnTo>
                <a:lnTo>
                  <a:pt x="43187" y="227330"/>
                </a:lnTo>
                <a:lnTo>
                  <a:pt x="41309" y="224789"/>
                </a:lnTo>
                <a:lnTo>
                  <a:pt x="41621" y="220980"/>
                </a:lnTo>
                <a:lnTo>
                  <a:pt x="40716" y="219710"/>
                </a:lnTo>
                <a:lnTo>
                  <a:pt x="38637" y="219710"/>
                </a:lnTo>
                <a:lnTo>
                  <a:pt x="38547" y="218439"/>
                </a:lnTo>
                <a:lnTo>
                  <a:pt x="37708" y="217170"/>
                </a:lnTo>
                <a:lnTo>
                  <a:pt x="37825" y="214630"/>
                </a:lnTo>
                <a:lnTo>
                  <a:pt x="39451" y="214630"/>
                </a:lnTo>
                <a:lnTo>
                  <a:pt x="39074" y="212089"/>
                </a:lnTo>
                <a:lnTo>
                  <a:pt x="34961" y="212089"/>
                </a:lnTo>
                <a:lnTo>
                  <a:pt x="33093" y="210820"/>
                </a:lnTo>
                <a:lnTo>
                  <a:pt x="31271" y="201930"/>
                </a:lnTo>
                <a:lnTo>
                  <a:pt x="37265" y="201930"/>
                </a:lnTo>
                <a:lnTo>
                  <a:pt x="38248" y="200660"/>
                </a:lnTo>
                <a:lnTo>
                  <a:pt x="34758" y="200660"/>
                </a:lnTo>
                <a:lnTo>
                  <a:pt x="32377" y="199389"/>
                </a:lnTo>
                <a:lnTo>
                  <a:pt x="32214" y="194873"/>
                </a:lnTo>
                <a:lnTo>
                  <a:pt x="31993" y="194369"/>
                </a:lnTo>
                <a:close/>
              </a:path>
              <a:path w="290829" h="308610">
                <a:moveTo>
                  <a:pt x="33818" y="298603"/>
                </a:moveTo>
                <a:lnTo>
                  <a:pt x="31066" y="300989"/>
                </a:lnTo>
                <a:lnTo>
                  <a:pt x="32006" y="300989"/>
                </a:lnTo>
                <a:lnTo>
                  <a:pt x="33818" y="298603"/>
                </a:lnTo>
                <a:close/>
              </a:path>
              <a:path w="290829" h="308610">
                <a:moveTo>
                  <a:pt x="35071" y="297180"/>
                </a:moveTo>
                <a:lnTo>
                  <a:pt x="33935" y="298450"/>
                </a:lnTo>
                <a:lnTo>
                  <a:pt x="33818" y="298603"/>
                </a:lnTo>
                <a:lnTo>
                  <a:pt x="35160" y="297440"/>
                </a:lnTo>
                <a:lnTo>
                  <a:pt x="35071" y="297180"/>
                </a:lnTo>
                <a:close/>
              </a:path>
              <a:path w="290829" h="308610">
                <a:moveTo>
                  <a:pt x="59945" y="293370"/>
                </a:moveTo>
                <a:lnTo>
                  <a:pt x="55319" y="293370"/>
                </a:lnTo>
                <a:lnTo>
                  <a:pt x="53455" y="294639"/>
                </a:lnTo>
                <a:lnTo>
                  <a:pt x="51168" y="295910"/>
                </a:lnTo>
                <a:lnTo>
                  <a:pt x="49302" y="297180"/>
                </a:lnTo>
                <a:lnTo>
                  <a:pt x="52525" y="297180"/>
                </a:lnTo>
                <a:lnTo>
                  <a:pt x="56767" y="295910"/>
                </a:lnTo>
                <a:lnTo>
                  <a:pt x="59945" y="293370"/>
                </a:lnTo>
                <a:close/>
              </a:path>
              <a:path w="290829" h="308610">
                <a:moveTo>
                  <a:pt x="84282" y="294639"/>
                </a:moveTo>
                <a:lnTo>
                  <a:pt x="84783" y="295910"/>
                </a:lnTo>
                <a:lnTo>
                  <a:pt x="86175" y="295910"/>
                </a:lnTo>
                <a:lnTo>
                  <a:pt x="84282" y="294639"/>
                </a:lnTo>
                <a:close/>
              </a:path>
              <a:path w="290829" h="308610">
                <a:moveTo>
                  <a:pt x="87198" y="294639"/>
                </a:moveTo>
                <a:lnTo>
                  <a:pt x="85915" y="294639"/>
                </a:lnTo>
                <a:lnTo>
                  <a:pt x="86175" y="295910"/>
                </a:lnTo>
                <a:lnTo>
                  <a:pt x="87392" y="295124"/>
                </a:lnTo>
                <a:lnTo>
                  <a:pt x="87198" y="294639"/>
                </a:lnTo>
                <a:close/>
              </a:path>
              <a:path w="290829" h="308610">
                <a:moveTo>
                  <a:pt x="88873" y="294639"/>
                </a:moveTo>
                <a:lnTo>
                  <a:pt x="88130" y="294639"/>
                </a:lnTo>
                <a:lnTo>
                  <a:pt x="87392" y="295124"/>
                </a:lnTo>
                <a:lnTo>
                  <a:pt x="87707" y="295910"/>
                </a:lnTo>
                <a:lnTo>
                  <a:pt x="89460" y="295910"/>
                </a:lnTo>
                <a:lnTo>
                  <a:pt x="88873" y="294639"/>
                </a:lnTo>
                <a:close/>
              </a:path>
              <a:path w="290829" h="308610">
                <a:moveTo>
                  <a:pt x="91725" y="294639"/>
                </a:moveTo>
                <a:lnTo>
                  <a:pt x="89420" y="294639"/>
                </a:lnTo>
                <a:lnTo>
                  <a:pt x="89867" y="295910"/>
                </a:lnTo>
                <a:lnTo>
                  <a:pt x="91700" y="295910"/>
                </a:lnTo>
                <a:lnTo>
                  <a:pt x="91725" y="294639"/>
                </a:lnTo>
                <a:close/>
              </a:path>
              <a:path w="290829" h="308610">
                <a:moveTo>
                  <a:pt x="87851" y="294322"/>
                </a:moveTo>
                <a:lnTo>
                  <a:pt x="87523" y="294639"/>
                </a:lnTo>
                <a:lnTo>
                  <a:pt x="87198" y="294639"/>
                </a:lnTo>
                <a:lnTo>
                  <a:pt x="87392" y="295124"/>
                </a:lnTo>
                <a:lnTo>
                  <a:pt x="88130" y="294639"/>
                </a:lnTo>
                <a:lnTo>
                  <a:pt x="87851" y="294322"/>
                </a:lnTo>
                <a:close/>
              </a:path>
              <a:path w="290829" h="308610">
                <a:moveTo>
                  <a:pt x="81629" y="294022"/>
                </a:moveTo>
                <a:lnTo>
                  <a:pt x="81313" y="294639"/>
                </a:lnTo>
                <a:lnTo>
                  <a:pt x="81723" y="294441"/>
                </a:lnTo>
                <a:lnTo>
                  <a:pt x="81629" y="294022"/>
                </a:lnTo>
                <a:close/>
              </a:path>
              <a:path w="290829" h="308610">
                <a:moveTo>
                  <a:pt x="83939" y="293370"/>
                </a:moveTo>
                <a:lnTo>
                  <a:pt x="81723" y="294441"/>
                </a:lnTo>
                <a:lnTo>
                  <a:pt x="81767" y="294639"/>
                </a:lnTo>
                <a:lnTo>
                  <a:pt x="82541" y="294639"/>
                </a:lnTo>
                <a:lnTo>
                  <a:pt x="83939" y="293370"/>
                </a:lnTo>
                <a:close/>
              </a:path>
              <a:path w="290829" h="308610">
                <a:moveTo>
                  <a:pt x="88329" y="292100"/>
                </a:moveTo>
                <a:lnTo>
                  <a:pt x="86222" y="292100"/>
                </a:lnTo>
                <a:lnTo>
                  <a:pt x="84589" y="294639"/>
                </a:lnTo>
                <a:lnTo>
                  <a:pt x="87523" y="294639"/>
                </a:lnTo>
                <a:lnTo>
                  <a:pt x="87623" y="294322"/>
                </a:lnTo>
                <a:lnTo>
                  <a:pt x="87587" y="294022"/>
                </a:lnTo>
                <a:lnTo>
                  <a:pt x="87014" y="293370"/>
                </a:lnTo>
                <a:lnTo>
                  <a:pt x="88329" y="292100"/>
                </a:lnTo>
                <a:close/>
              </a:path>
              <a:path w="290829" h="308610">
                <a:moveTo>
                  <a:pt x="87684" y="294132"/>
                </a:moveTo>
                <a:lnTo>
                  <a:pt x="87523" y="294639"/>
                </a:lnTo>
                <a:lnTo>
                  <a:pt x="87851" y="294322"/>
                </a:lnTo>
                <a:lnTo>
                  <a:pt x="87684" y="294132"/>
                </a:lnTo>
                <a:close/>
              </a:path>
              <a:path w="290829" h="308610">
                <a:moveTo>
                  <a:pt x="88609" y="293591"/>
                </a:moveTo>
                <a:lnTo>
                  <a:pt x="88456" y="293738"/>
                </a:lnTo>
                <a:lnTo>
                  <a:pt x="88873" y="294639"/>
                </a:lnTo>
                <a:lnTo>
                  <a:pt x="89015" y="294639"/>
                </a:lnTo>
                <a:lnTo>
                  <a:pt x="88897" y="293790"/>
                </a:lnTo>
                <a:lnTo>
                  <a:pt x="88609" y="293591"/>
                </a:lnTo>
                <a:close/>
              </a:path>
              <a:path w="290829" h="308610">
                <a:moveTo>
                  <a:pt x="90529" y="293370"/>
                </a:moveTo>
                <a:lnTo>
                  <a:pt x="88839" y="293370"/>
                </a:lnTo>
                <a:lnTo>
                  <a:pt x="88897" y="293790"/>
                </a:lnTo>
                <a:lnTo>
                  <a:pt x="90131" y="294639"/>
                </a:lnTo>
                <a:lnTo>
                  <a:pt x="90529" y="293370"/>
                </a:lnTo>
                <a:close/>
              </a:path>
              <a:path w="290829" h="308610">
                <a:moveTo>
                  <a:pt x="91751" y="293370"/>
                </a:moveTo>
                <a:lnTo>
                  <a:pt x="91725" y="294639"/>
                </a:lnTo>
                <a:lnTo>
                  <a:pt x="91751" y="293370"/>
                </a:lnTo>
                <a:close/>
              </a:path>
              <a:path w="290829" h="308610">
                <a:moveTo>
                  <a:pt x="92097" y="292100"/>
                </a:moveTo>
                <a:lnTo>
                  <a:pt x="91028" y="292100"/>
                </a:lnTo>
                <a:lnTo>
                  <a:pt x="91122" y="293370"/>
                </a:lnTo>
                <a:lnTo>
                  <a:pt x="91758" y="293370"/>
                </a:lnTo>
                <a:lnTo>
                  <a:pt x="92299" y="294639"/>
                </a:lnTo>
                <a:lnTo>
                  <a:pt x="92567" y="294639"/>
                </a:lnTo>
                <a:lnTo>
                  <a:pt x="92459" y="293370"/>
                </a:lnTo>
                <a:lnTo>
                  <a:pt x="92097" y="292100"/>
                </a:lnTo>
                <a:close/>
              </a:path>
              <a:path w="290829" h="308610">
                <a:moveTo>
                  <a:pt x="94323" y="289938"/>
                </a:moveTo>
                <a:lnTo>
                  <a:pt x="93993" y="290227"/>
                </a:lnTo>
                <a:lnTo>
                  <a:pt x="95115" y="290830"/>
                </a:lnTo>
                <a:lnTo>
                  <a:pt x="94536" y="291344"/>
                </a:lnTo>
                <a:lnTo>
                  <a:pt x="94460" y="294639"/>
                </a:lnTo>
                <a:lnTo>
                  <a:pt x="95157" y="294639"/>
                </a:lnTo>
                <a:lnTo>
                  <a:pt x="94982" y="292100"/>
                </a:lnTo>
                <a:lnTo>
                  <a:pt x="95732" y="292100"/>
                </a:lnTo>
                <a:lnTo>
                  <a:pt x="96113" y="290830"/>
                </a:lnTo>
                <a:lnTo>
                  <a:pt x="95299" y="290830"/>
                </a:lnTo>
                <a:lnTo>
                  <a:pt x="94323" y="289938"/>
                </a:lnTo>
                <a:close/>
              </a:path>
              <a:path w="290829" h="308610">
                <a:moveTo>
                  <a:pt x="91028" y="292100"/>
                </a:moveTo>
                <a:lnTo>
                  <a:pt x="88329" y="292100"/>
                </a:lnTo>
                <a:lnTo>
                  <a:pt x="87684" y="294132"/>
                </a:lnTo>
                <a:lnTo>
                  <a:pt x="87851" y="294322"/>
                </a:lnTo>
                <a:lnTo>
                  <a:pt x="88403" y="293790"/>
                </a:lnTo>
                <a:lnTo>
                  <a:pt x="88286" y="293370"/>
                </a:lnTo>
                <a:lnTo>
                  <a:pt x="89973" y="293370"/>
                </a:lnTo>
                <a:lnTo>
                  <a:pt x="91028" y="292100"/>
                </a:lnTo>
                <a:close/>
              </a:path>
              <a:path w="290829" h="308610">
                <a:moveTo>
                  <a:pt x="82805" y="290830"/>
                </a:moveTo>
                <a:lnTo>
                  <a:pt x="81621" y="292025"/>
                </a:lnTo>
                <a:lnTo>
                  <a:pt x="81532" y="293591"/>
                </a:lnTo>
                <a:lnTo>
                  <a:pt x="81629" y="294022"/>
                </a:lnTo>
                <a:lnTo>
                  <a:pt x="81963" y="293370"/>
                </a:lnTo>
                <a:lnTo>
                  <a:pt x="83675" y="293370"/>
                </a:lnTo>
                <a:lnTo>
                  <a:pt x="83545" y="292100"/>
                </a:lnTo>
                <a:lnTo>
                  <a:pt x="83116" y="292100"/>
                </a:lnTo>
                <a:lnTo>
                  <a:pt x="82805" y="290830"/>
                </a:lnTo>
                <a:close/>
              </a:path>
              <a:path w="290829" h="308610">
                <a:moveTo>
                  <a:pt x="88839" y="293370"/>
                </a:moveTo>
                <a:lnTo>
                  <a:pt x="88286" y="293370"/>
                </a:lnTo>
                <a:lnTo>
                  <a:pt x="88609" y="293591"/>
                </a:lnTo>
                <a:lnTo>
                  <a:pt x="88839" y="293370"/>
                </a:lnTo>
                <a:close/>
              </a:path>
              <a:path w="290829" h="308610">
                <a:moveTo>
                  <a:pt x="94296" y="291558"/>
                </a:moveTo>
                <a:lnTo>
                  <a:pt x="93687" y="292100"/>
                </a:lnTo>
                <a:lnTo>
                  <a:pt x="93200" y="292100"/>
                </a:lnTo>
                <a:lnTo>
                  <a:pt x="93218" y="293370"/>
                </a:lnTo>
                <a:lnTo>
                  <a:pt x="94183" y="293370"/>
                </a:lnTo>
                <a:lnTo>
                  <a:pt x="94296" y="291558"/>
                </a:lnTo>
                <a:close/>
              </a:path>
              <a:path w="290829" h="308610">
                <a:moveTo>
                  <a:pt x="95967" y="292100"/>
                </a:moveTo>
                <a:lnTo>
                  <a:pt x="94982" y="292100"/>
                </a:lnTo>
                <a:lnTo>
                  <a:pt x="95559" y="293370"/>
                </a:lnTo>
                <a:lnTo>
                  <a:pt x="95967" y="292100"/>
                </a:lnTo>
                <a:close/>
              </a:path>
              <a:path w="290829" h="308610">
                <a:moveTo>
                  <a:pt x="84684" y="290830"/>
                </a:moveTo>
                <a:lnTo>
                  <a:pt x="83116" y="292100"/>
                </a:lnTo>
                <a:lnTo>
                  <a:pt x="84745" y="292100"/>
                </a:lnTo>
                <a:lnTo>
                  <a:pt x="84684" y="290830"/>
                </a:lnTo>
                <a:close/>
              </a:path>
              <a:path w="290829" h="308610">
                <a:moveTo>
                  <a:pt x="84891" y="292025"/>
                </a:moveTo>
                <a:lnTo>
                  <a:pt x="84745" y="292100"/>
                </a:lnTo>
                <a:lnTo>
                  <a:pt x="84904" y="292100"/>
                </a:lnTo>
                <a:close/>
              </a:path>
              <a:path w="290829" h="308610">
                <a:moveTo>
                  <a:pt x="87448" y="290830"/>
                </a:moveTo>
                <a:lnTo>
                  <a:pt x="87232" y="290830"/>
                </a:lnTo>
                <a:lnTo>
                  <a:pt x="84891" y="292025"/>
                </a:lnTo>
                <a:lnTo>
                  <a:pt x="86725" y="292100"/>
                </a:lnTo>
                <a:lnTo>
                  <a:pt x="87448" y="290830"/>
                </a:lnTo>
                <a:close/>
              </a:path>
              <a:path w="290829" h="308610">
                <a:moveTo>
                  <a:pt x="88254" y="290830"/>
                </a:moveTo>
                <a:lnTo>
                  <a:pt x="87346" y="292100"/>
                </a:lnTo>
                <a:lnTo>
                  <a:pt x="87816" y="292100"/>
                </a:lnTo>
                <a:lnTo>
                  <a:pt x="88254" y="290830"/>
                </a:lnTo>
                <a:close/>
              </a:path>
              <a:path w="290829" h="308610">
                <a:moveTo>
                  <a:pt x="93190" y="290830"/>
                </a:moveTo>
                <a:lnTo>
                  <a:pt x="89753" y="290830"/>
                </a:lnTo>
                <a:lnTo>
                  <a:pt x="88680" y="292100"/>
                </a:lnTo>
                <a:lnTo>
                  <a:pt x="93301" y="292100"/>
                </a:lnTo>
                <a:lnTo>
                  <a:pt x="93190" y="290830"/>
                </a:lnTo>
                <a:close/>
              </a:path>
              <a:path w="290829" h="308610">
                <a:moveTo>
                  <a:pt x="94548" y="290830"/>
                </a:moveTo>
                <a:lnTo>
                  <a:pt x="94341" y="290830"/>
                </a:lnTo>
                <a:lnTo>
                  <a:pt x="94296" y="291558"/>
                </a:lnTo>
                <a:lnTo>
                  <a:pt x="94536" y="291344"/>
                </a:lnTo>
                <a:lnTo>
                  <a:pt x="94548" y="290830"/>
                </a:lnTo>
                <a:close/>
              </a:path>
              <a:path w="290829" h="308610">
                <a:moveTo>
                  <a:pt x="76172" y="284480"/>
                </a:moveTo>
                <a:lnTo>
                  <a:pt x="72401" y="284480"/>
                </a:lnTo>
                <a:lnTo>
                  <a:pt x="80331" y="290830"/>
                </a:lnTo>
                <a:lnTo>
                  <a:pt x="79917" y="285750"/>
                </a:lnTo>
                <a:lnTo>
                  <a:pt x="75787" y="285750"/>
                </a:lnTo>
                <a:lnTo>
                  <a:pt x="76172" y="284480"/>
                </a:lnTo>
                <a:close/>
              </a:path>
              <a:path w="290829" h="308610">
                <a:moveTo>
                  <a:pt x="86239" y="288289"/>
                </a:moveTo>
                <a:lnTo>
                  <a:pt x="85791" y="289560"/>
                </a:lnTo>
                <a:lnTo>
                  <a:pt x="85180" y="289560"/>
                </a:lnTo>
                <a:lnTo>
                  <a:pt x="85562" y="290830"/>
                </a:lnTo>
                <a:lnTo>
                  <a:pt x="86314" y="290830"/>
                </a:lnTo>
                <a:lnTo>
                  <a:pt x="86428" y="289938"/>
                </a:lnTo>
                <a:lnTo>
                  <a:pt x="86384" y="289065"/>
                </a:lnTo>
                <a:lnTo>
                  <a:pt x="86239" y="288289"/>
                </a:lnTo>
                <a:close/>
              </a:path>
              <a:path w="290829" h="308610">
                <a:moveTo>
                  <a:pt x="88858" y="289560"/>
                </a:moveTo>
                <a:lnTo>
                  <a:pt x="87755" y="290830"/>
                </a:lnTo>
                <a:lnTo>
                  <a:pt x="89234" y="290830"/>
                </a:lnTo>
                <a:lnTo>
                  <a:pt x="88858" y="289560"/>
                </a:lnTo>
                <a:close/>
              </a:path>
              <a:path w="290829" h="308610">
                <a:moveTo>
                  <a:pt x="90788" y="287406"/>
                </a:moveTo>
                <a:lnTo>
                  <a:pt x="90451" y="287578"/>
                </a:lnTo>
                <a:lnTo>
                  <a:pt x="90032" y="288289"/>
                </a:lnTo>
                <a:lnTo>
                  <a:pt x="92138" y="289560"/>
                </a:lnTo>
                <a:lnTo>
                  <a:pt x="89234" y="290830"/>
                </a:lnTo>
                <a:lnTo>
                  <a:pt x="93305" y="290830"/>
                </a:lnTo>
                <a:lnTo>
                  <a:pt x="93993" y="290227"/>
                </a:lnTo>
                <a:lnTo>
                  <a:pt x="92749" y="289560"/>
                </a:lnTo>
                <a:lnTo>
                  <a:pt x="94754" y="289560"/>
                </a:lnTo>
                <a:lnTo>
                  <a:pt x="94528" y="289065"/>
                </a:lnTo>
                <a:lnTo>
                  <a:pt x="93421" y="288289"/>
                </a:lnTo>
                <a:lnTo>
                  <a:pt x="90806" y="288289"/>
                </a:lnTo>
                <a:lnTo>
                  <a:pt x="90788" y="287406"/>
                </a:lnTo>
                <a:close/>
              </a:path>
              <a:path w="290829" h="308610">
                <a:moveTo>
                  <a:pt x="93908" y="289560"/>
                </a:moveTo>
                <a:lnTo>
                  <a:pt x="92749" y="289560"/>
                </a:lnTo>
                <a:lnTo>
                  <a:pt x="93993" y="290227"/>
                </a:lnTo>
                <a:lnTo>
                  <a:pt x="94323" y="289938"/>
                </a:lnTo>
                <a:lnTo>
                  <a:pt x="93908" y="289560"/>
                </a:lnTo>
                <a:close/>
              </a:path>
              <a:path w="290829" h="308610">
                <a:moveTo>
                  <a:pt x="94754" y="289560"/>
                </a:moveTo>
                <a:lnTo>
                  <a:pt x="93908" y="289560"/>
                </a:lnTo>
                <a:lnTo>
                  <a:pt x="94323" y="289938"/>
                </a:lnTo>
                <a:lnTo>
                  <a:pt x="94754" y="289560"/>
                </a:lnTo>
                <a:close/>
              </a:path>
              <a:path w="290829" h="308610">
                <a:moveTo>
                  <a:pt x="84555" y="276860"/>
                </a:moveTo>
                <a:lnTo>
                  <a:pt x="76653" y="276860"/>
                </a:lnTo>
                <a:lnTo>
                  <a:pt x="73371" y="279400"/>
                </a:lnTo>
                <a:lnTo>
                  <a:pt x="70485" y="280670"/>
                </a:lnTo>
                <a:lnTo>
                  <a:pt x="64840" y="281955"/>
                </a:lnTo>
                <a:lnTo>
                  <a:pt x="59055" y="284480"/>
                </a:lnTo>
                <a:lnTo>
                  <a:pt x="55816" y="289560"/>
                </a:lnTo>
                <a:lnTo>
                  <a:pt x="71395" y="289560"/>
                </a:lnTo>
                <a:lnTo>
                  <a:pt x="71371" y="288289"/>
                </a:lnTo>
                <a:lnTo>
                  <a:pt x="70666" y="288289"/>
                </a:lnTo>
                <a:lnTo>
                  <a:pt x="70359" y="287020"/>
                </a:lnTo>
                <a:lnTo>
                  <a:pt x="71649" y="287020"/>
                </a:lnTo>
                <a:lnTo>
                  <a:pt x="72401" y="284480"/>
                </a:lnTo>
                <a:lnTo>
                  <a:pt x="76172" y="284480"/>
                </a:lnTo>
                <a:lnTo>
                  <a:pt x="76556" y="283210"/>
                </a:lnTo>
                <a:lnTo>
                  <a:pt x="83501" y="283210"/>
                </a:lnTo>
                <a:lnTo>
                  <a:pt x="82494" y="281939"/>
                </a:lnTo>
                <a:lnTo>
                  <a:pt x="81688" y="280670"/>
                </a:lnTo>
                <a:lnTo>
                  <a:pt x="84555" y="276860"/>
                </a:lnTo>
                <a:close/>
              </a:path>
              <a:path w="290829" h="308610">
                <a:moveTo>
                  <a:pt x="85465" y="288289"/>
                </a:moveTo>
                <a:lnTo>
                  <a:pt x="83948" y="289560"/>
                </a:lnTo>
                <a:lnTo>
                  <a:pt x="85791" y="289560"/>
                </a:lnTo>
                <a:lnTo>
                  <a:pt x="85465" y="288289"/>
                </a:lnTo>
                <a:close/>
              </a:path>
              <a:path w="290829" h="308610">
                <a:moveTo>
                  <a:pt x="87555" y="284480"/>
                </a:moveTo>
                <a:lnTo>
                  <a:pt x="86793" y="285750"/>
                </a:lnTo>
                <a:lnTo>
                  <a:pt x="87576" y="287020"/>
                </a:lnTo>
                <a:lnTo>
                  <a:pt x="86868" y="289560"/>
                </a:lnTo>
                <a:lnTo>
                  <a:pt x="87475" y="289560"/>
                </a:lnTo>
                <a:lnTo>
                  <a:pt x="87829" y="288289"/>
                </a:lnTo>
                <a:lnTo>
                  <a:pt x="89057" y="288289"/>
                </a:lnTo>
                <a:lnTo>
                  <a:pt x="89038" y="288036"/>
                </a:lnTo>
                <a:lnTo>
                  <a:pt x="88718" y="287020"/>
                </a:lnTo>
                <a:lnTo>
                  <a:pt x="88146" y="287020"/>
                </a:lnTo>
                <a:lnTo>
                  <a:pt x="87283" y="285750"/>
                </a:lnTo>
                <a:lnTo>
                  <a:pt x="88577" y="285750"/>
                </a:lnTo>
                <a:lnTo>
                  <a:pt x="87555" y="284480"/>
                </a:lnTo>
                <a:close/>
              </a:path>
              <a:path w="290829" h="308610">
                <a:moveTo>
                  <a:pt x="89100" y="288289"/>
                </a:moveTo>
                <a:lnTo>
                  <a:pt x="88879" y="288289"/>
                </a:lnTo>
                <a:lnTo>
                  <a:pt x="88822" y="289560"/>
                </a:lnTo>
                <a:lnTo>
                  <a:pt x="89414" y="289560"/>
                </a:lnTo>
                <a:lnTo>
                  <a:pt x="89100" y="288289"/>
                </a:lnTo>
                <a:close/>
              </a:path>
              <a:path w="290829" h="308610">
                <a:moveTo>
                  <a:pt x="96581" y="287030"/>
                </a:moveTo>
                <a:lnTo>
                  <a:pt x="94057" y="288036"/>
                </a:lnTo>
                <a:lnTo>
                  <a:pt x="94528" y="289065"/>
                </a:lnTo>
                <a:lnTo>
                  <a:pt x="95234" y="289560"/>
                </a:lnTo>
                <a:lnTo>
                  <a:pt x="96702" y="289560"/>
                </a:lnTo>
                <a:lnTo>
                  <a:pt x="97746" y="288289"/>
                </a:lnTo>
                <a:lnTo>
                  <a:pt x="94993" y="288289"/>
                </a:lnTo>
                <a:lnTo>
                  <a:pt x="96343" y="287509"/>
                </a:lnTo>
                <a:lnTo>
                  <a:pt x="96581" y="287030"/>
                </a:lnTo>
                <a:close/>
              </a:path>
              <a:path w="290829" h="308610">
                <a:moveTo>
                  <a:pt x="94057" y="288036"/>
                </a:moveTo>
                <a:lnTo>
                  <a:pt x="93421" y="288289"/>
                </a:lnTo>
                <a:lnTo>
                  <a:pt x="94528" y="289065"/>
                </a:lnTo>
                <a:lnTo>
                  <a:pt x="94057" y="288036"/>
                </a:lnTo>
                <a:close/>
              </a:path>
              <a:path w="290829" h="308610">
                <a:moveTo>
                  <a:pt x="48828" y="287020"/>
                </a:moveTo>
                <a:lnTo>
                  <a:pt x="49324" y="288289"/>
                </a:lnTo>
                <a:lnTo>
                  <a:pt x="50172" y="288289"/>
                </a:lnTo>
                <a:lnTo>
                  <a:pt x="48828" y="287020"/>
                </a:lnTo>
                <a:close/>
              </a:path>
              <a:path w="290829" h="308610">
                <a:moveTo>
                  <a:pt x="59201" y="276860"/>
                </a:moveTo>
                <a:lnTo>
                  <a:pt x="48684" y="276860"/>
                </a:lnTo>
                <a:lnTo>
                  <a:pt x="49208" y="280241"/>
                </a:lnTo>
                <a:lnTo>
                  <a:pt x="49321" y="280788"/>
                </a:lnTo>
                <a:lnTo>
                  <a:pt x="49698" y="281742"/>
                </a:lnTo>
                <a:lnTo>
                  <a:pt x="49790" y="282171"/>
                </a:lnTo>
                <a:lnTo>
                  <a:pt x="50172" y="288289"/>
                </a:lnTo>
                <a:lnTo>
                  <a:pt x="51007" y="288289"/>
                </a:lnTo>
                <a:lnTo>
                  <a:pt x="50452" y="285750"/>
                </a:lnTo>
                <a:lnTo>
                  <a:pt x="51301" y="283210"/>
                </a:lnTo>
                <a:lnTo>
                  <a:pt x="51629" y="280670"/>
                </a:lnTo>
                <a:lnTo>
                  <a:pt x="64699" y="278130"/>
                </a:lnTo>
                <a:lnTo>
                  <a:pt x="59049" y="278130"/>
                </a:lnTo>
                <a:lnTo>
                  <a:pt x="59201" y="276860"/>
                </a:lnTo>
                <a:close/>
              </a:path>
              <a:path w="290829" h="308610">
                <a:moveTo>
                  <a:pt x="71649" y="287020"/>
                </a:moveTo>
                <a:lnTo>
                  <a:pt x="71103" y="287020"/>
                </a:lnTo>
                <a:lnTo>
                  <a:pt x="71273" y="288289"/>
                </a:lnTo>
                <a:lnTo>
                  <a:pt x="71649" y="287020"/>
                </a:lnTo>
                <a:close/>
              </a:path>
              <a:path w="290829" h="308610">
                <a:moveTo>
                  <a:pt x="89109" y="288263"/>
                </a:moveTo>
                <a:close/>
              </a:path>
              <a:path w="290829" h="308610">
                <a:moveTo>
                  <a:pt x="93592" y="287020"/>
                </a:moveTo>
                <a:lnTo>
                  <a:pt x="92756" y="287020"/>
                </a:lnTo>
                <a:lnTo>
                  <a:pt x="93121" y="288289"/>
                </a:lnTo>
                <a:lnTo>
                  <a:pt x="93421" y="288289"/>
                </a:lnTo>
                <a:lnTo>
                  <a:pt x="94057" y="288036"/>
                </a:lnTo>
                <a:lnTo>
                  <a:pt x="93592" y="287020"/>
                </a:lnTo>
                <a:close/>
              </a:path>
              <a:path w="290829" h="308610">
                <a:moveTo>
                  <a:pt x="98300" y="287020"/>
                </a:moveTo>
                <a:lnTo>
                  <a:pt x="97171" y="287030"/>
                </a:lnTo>
                <a:lnTo>
                  <a:pt x="96343" y="287509"/>
                </a:lnTo>
                <a:lnTo>
                  <a:pt x="95954" y="288289"/>
                </a:lnTo>
                <a:lnTo>
                  <a:pt x="97746" y="288289"/>
                </a:lnTo>
                <a:lnTo>
                  <a:pt x="98300" y="287020"/>
                </a:lnTo>
                <a:close/>
              </a:path>
              <a:path w="290829" h="308610">
                <a:moveTo>
                  <a:pt x="99348" y="287020"/>
                </a:moveTo>
                <a:lnTo>
                  <a:pt x="98837" y="287020"/>
                </a:lnTo>
                <a:lnTo>
                  <a:pt x="98870" y="288289"/>
                </a:lnTo>
                <a:lnTo>
                  <a:pt x="99348" y="287020"/>
                </a:lnTo>
                <a:close/>
              </a:path>
              <a:path w="290829" h="308610">
                <a:moveTo>
                  <a:pt x="100803" y="287020"/>
                </a:moveTo>
                <a:lnTo>
                  <a:pt x="99348" y="287020"/>
                </a:lnTo>
                <a:lnTo>
                  <a:pt x="101009" y="288289"/>
                </a:lnTo>
                <a:lnTo>
                  <a:pt x="100803" y="287020"/>
                </a:lnTo>
                <a:close/>
              </a:path>
              <a:path w="290829" h="308610">
                <a:moveTo>
                  <a:pt x="90780" y="287020"/>
                </a:moveTo>
                <a:lnTo>
                  <a:pt x="89376" y="287020"/>
                </a:lnTo>
                <a:lnTo>
                  <a:pt x="89236" y="287578"/>
                </a:lnTo>
                <a:lnTo>
                  <a:pt x="89109" y="288263"/>
                </a:lnTo>
                <a:lnTo>
                  <a:pt x="90451" y="287578"/>
                </a:lnTo>
                <a:lnTo>
                  <a:pt x="90780" y="287020"/>
                </a:lnTo>
                <a:close/>
              </a:path>
              <a:path w="290829" h="308610">
                <a:moveTo>
                  <a:pt x="90780" y="287020"/>
                </a:moveTo>
                <a:lnTo>
                  <a:pt x="90451" y="287578"/>
                </a:lnTo>
                <a:lnTo>
                  <a:pt x="90788" y="287406"/>
                </a:lnTo>
                <a:lnTo>
                  <a:pt x="90780" y="287020"/>
                </a:lnTo>
                <a:close/>
              </a:path>
              <a:path w="290829" h="308610">
                <a:moveTo>
                  <a:pt x="96508" y="285750"/>
                </a:moveTo>
                <a:lnTo>
                  <a:pt x="95717" y="285750"/>
                </a:lnTo>
                <a:lnTo>
                  <a:pt x="96608" y="287020"/>
                </a:lnTo>
                <a:lnTo>
                  <a:pt x="96343" y="287509"/>
                </a:lnTo>
                <a:lnTo>
                  <a:pt x="97190" y="287020"/>
                </a:lnTo>
                <a:lnTo>
                  <a:pt x="96508" y="285750"/>
                </a:lnTo>
                <a:close/>
              </a:path>
              <a:path w="290829" h="308610">
                <a:moveTo>
                  <a:pt x="91546" y="287020"/>
                </a:moveTo>
                <a:lnTo>
                  <a:pt x="90780" y="287020"/>
                </a:lnTo>
                <a:lnTo>
                  <a:pt x="90788" y="287406"/>
                </a:lnTo>
                <a:lnTo>
                  <a:pt x="91546" y="287020"/>
                </a:lnTo>
                <a:close/>
              </a:path>
              <a:path w="290829" h="308610">
                <a:moveTo>
                  <a:pt x="48229" y="285750"/>
                </a:moveTo>
                <a:lnTo>
                  <a:pt x="46306" y="285750"/>
                </a:lnTo>
                <a:lnTo>
                  <a:pt x="49009" y="287020"/>
                </a:lnTo>
                <a:lnTo>
                  <a:pt x="48229" y="285750"/>
                </a:lnTo>
                <a:close/>
              </a:path>
              <a:path w="290829" h="308610">
                <a:moveTo>
                  <a:pt x="95717" y="285750"/>
                </a:moveTo>
                <a:lnTo>
                  <a:pt x="91499" y="285750"/>
                </a:lnTo>
                <a:lnTo>
                  <a:pt x="91716" y="287020"/>
                </a:lnTo>
                <a:lnTo>
                  <a:pt x="94697" y="287020"/>
                </a:lnTo>
                <a:lnTo>
                  <a:pt x="95717" y="285750"/>
                </a:lnTo>
                <a:close/>
              </a:path>
              <a:path w="290829" h="308610">
                <a:moveTo>
                  <a:pt x="99242" y="285393"/>
                </a:moveTo>
                <a:lnTo>
                  <a:pt x="99136" y="285539"/>
                </a:lnTo>
                <a:lnTo>
                  <a:pt x="99091" y="287020"/>
                </a:lnTo>
                <a:lnTo>
                  <a:pt x="99242" y="285393"/>
                </a:lnTo>
                <a:close/>
              </a:path>
              <a:path w="290829" h="308610">
                <a:moveTo>
                  <a:pt x="90087" y="284480"/>
                </a:moveTo>
                <a:lnTo>
                  <a:pt x="88837" y="284480"/>
                </a:lnTo>
                <a:lnTo>
                  <a:pt x="88577" y="285750"/>
                </a:lnTo>
                <a:lnTo>
                  <a:pt x="89748" y="285750"/>
                </a:lnTo>
                <a:lnTo>
                  <a:pt x="90087" y="284480"/>
                </a:lnTo>
                <a:close/>
              </a:path>
              <a:path w="290829" h="308610">
                <a:moveTo>
                  <a:pt x="90735" y="285539"/>
                </a:moveTo>
                <a:lnTo>
                  <a:pt x="90185" y="285750"/>
                </a:lnTo>
                <a:lnTo>
                  <a:pt x="90759" y="285750"/>
                </a:lnTo>
                <a:lnTo>
                  <a:pt x="90735" y="285539"/>
                </a:lnTo>
                <a:close/>
              </a:path>
              <a:path w="290829" h="308610">
                <a:moveTo>
                  <a:pt x="96649" y="283210"/>
                </a:moveTo>
                <a:lnTo>
                  <a:pt x="93676" y="283210"/>
                </a:lnTo>
                <a:lnTo>
                  <a:pt x="93114" y="284132"/>
                </a:lnTo>
                <a:lnTo>
                  <a:pt x="93498" y="284480"/>
                </a:lnTo>
                <a:lnTo>
                  <a:pt x="92620" y="284816"/>
                </a:lnTo>
                <a:lnTo>
                  <a:pt x="91836" y="285750"/>
                </a:lnTo>
                <a:lnTo>
                  <a:pt x="97280" y="285750"/>
                </a:lnTo>
                <a:lnTo>
                  <a:pt x="96649" y="283210"/>
                </a:lnTo>
                <a:close/>
              </a:path>
              <a:path w="290829" h="308610">
                <a:moveTo>
                  <a:pt x="99111" y="281952"/>
                </a:moveTo>
                <a:lnTo>
                  <a:pt x="98799" y="284480"/>
                </a:lnTo>
                <a:lnTo>
                  <a:pt x="97280" y="285750"/>
                </a:lnTo>
                <a:lnTo>
                  <a:pt x="99326" y="284480"/>
                </a:lnTo>
                <a:lnTo>
                  <a:pt x="99111" y="281952"/>
                </a:lnTo>
                <a:close/>
              </a:path>
              <a:path w="290829" h="308610">
                <a:moveTo>
                  <a:pt x="100820" y="281939"/>
                </a:moveTo>
                <a:lnTo>
                  <a:pt x="100552" y="281939"/>
                </a:lnTo>
                <a:lnTo>
                  <a:pt x="100977" y="283210"/>
                </a:lnTo>
                <a:lnTo>
                  <a:pt x="100638" y="284480"/>
                </a:lnTo>
                <a:lnTo>
                  <a:pt x="99904" y="284480"/>
                </a:lnTo>
                <a:lnTo>
                  <a:pt x="101173" y="285750"/>
                </a:lnTo>
                <a:lnTo>
                  <a:pt x="101441" y="283210"/>
                </a:lnTo>
                <a:lnTo>
                  <a:pt x="100820" y="281939"/>
                </a:lnTo>
                <a:close/>
              </a:path>
              <a:path w="290829" h="308610">
                <a:moveTo>
                  <a:pt x="92096" y="283210"/>
                </a:moveTo>
                <a:lnTo>
                  <a:pt x="90467" y="283210"/>
                </a:lnTo>
                <a:lnTo>
                  <a:pt x="90735" y="285539"/>
                </a:lnTo>
                <a:lnTo>
                  <a:pt x="92620" y="284816"/>
                </a:lnTo>
                <a:lnTo>
                  <a:pt x="92903" y="284480"/>
                </a:lnTo>
                <a:lnTo>
                  <a:pt x="93114" y="284132"/>
                </a:lnTo>
                <a:lnTo>
                  <a:pt x="92096" y="283210"/>
                </a:lnTo>
                <a:close/>
              </a:path>
              <a:path w="290829" h="308610">
                <a:moveTo>
                  <a:pt x="99904" y="284480"/>
                </a:moveTo>
                <a:lnTo>
                  <a:pt x="99326" y="284480"/>
                </a:lnTo>
                <a:lnTo>
                  <a:pt x="99242" y="285393"/>
                </a:lnTo>
                <a:lnTo>
                  <a:pt x="99904" y="284480"/>
                </a:lnTo>
                <a:close/>
              </a:path>
              <a:path w="290829" h="308610">
                <a:moveTo>
                  <a:pt x="93114" y="284132"/>
                </a:moveTo>
                <a:lnTo>
                  <a:pt x="92903" y="284480"/>
                </a:lnTo>
                <a:lnTo>
                  <a:pt x="92620" y="284816"/>
                </a:lnTo>
                <a:lnTo>
                  <a:pt x="93498" y="284480"/>
                </a:lnTo>
                <a:lnTo>
                  <a:pt x="93114" y="284132"/>
                </a:lnTo>
                <a:close/>
              </a:path>
              <a:path w="290829" h="308610">
                <a:moveTo>
                  <a:pt x="79300" y="283210"/>
                </a:moveTo>
                <a:lnTo>
                  <a:pt x="76556" y="283210"/>
                </a:lnTo>
                <a:lnTo>
                  <a:pt x="79844" y="284480"/>
                </a:lnTo>
                <a:lnTo>
                  <a:pt x="79300" y="283210"/>
                </a:lnTo>
                <a:close/>
              </a:path>
              <a:path w="290829" h="308610">
                <a:moveTo>
                  <a:pt x="82919" y="283210"/>
                </a:moveTo>
                <a:lnTo>
                  <a:pt x="80929" y="283210"/>
                </a:lnTo>
                <a:lnTo>
                  <a:pt x="80747" y="284480"/>
                </a:lnTo>
                <a:lnTo>
                  <a:pt x="82941" y="284480"/>
                </a:lnTo>
                <a:lnTo>
                  <a:pt x="82919" y="283210"/>
                </a:lnTo>
                <a:close/>
              </a:path>
              <a:path w="290829" h="308610">
                <a:moveTo>
                  <a:pt x="83501" y="283210"/>
                </a:moveTo>
                <a:lnTo>
                  <a:pt x="82919" y="283210"/>
                </a:lnTo>
                <a:lnTo>
                  <a:pt x="84509" y="284480"/>
                </a:lnTo>
                <a:lnTo>
                  <a:pt x="83501" y="283210"/>
                </a:lnTo>
                <a:close/>
              </a:path>
              <a:path w="290829" h="308610">
                <a:moveTo>
                  <a:pt x="88144" y="281939"/>
                </a:moveTo>
                <a:lnTo>
                  <a:pt x="87787" y="283210"/>
                </a:lnTo>
                <a:lnTo>
                  <a:pt x="88234" y="284480"/>
                </a:lnTo>
                <a:lnTo>
                  <a:pt x="88516" y="284480"/>
                </a:lnTo>
                <a:lnTo>
                  <a:pt x="88017" y="283210"/>
                </a:lnTo>
                <a:lnTo>
                  <a:pt x="88144" y="281939"/>
                </a:lnTo>
                <a:close/>
              </a:path>
              <a:path w="290829" h="308610">
                <a:moveTo>
                  <a:pt x="89550" y="283210"/>
                </a:moveTo>
                <a:lnTo>
                  <a:pt x="88516" y="284480"/>
                </a:lnTo>
                <a:lnTo>
                  <a:pt x="89300" y="284480"/>
                </a:lnTo>
                <a:lnTo>
                  <a:pt x="89550" y="283210"/>
                </a:lnTo>
                <a:close/>
              </a:path>
              <a:path w="290829" h="308610">
                <a:moveTo>
                  <a:pt x="99110" y="281939"/>
                </a:moveTo>
                <a:lnTo>
                  <a:pt x="96506" y="281939"/>
                </a:lnTo>
                <a:lnTo>
                  <a:pt x="96682" y="283210"/>
                </a:lnTo>
                <a:lnTo>
                  <a:pt x="97318" y="283210"/>
                </a:lnTo>
                <a:lnTo>
                  <a:pt x="97563" y="284480"/>
                </a:lnTo>
                <a:lnTo>
                  <a:pt x="98137" y="283210"/>
                </a:lnTo>
                <a:lnTo>
                  <a:pt x="99110" y="281939"/>
                </a:lnTo>
                <a:close/>
              </a:path>
              <a:path w="290829" h="308610">
                <a:moveTo>
                  <a:pt x="88898" y="281742"/>
                </a:moveTo>
                <a:lnTo>
                  <a:pt x="89058" y="283210"/>
                </a:lnTo>
                <a:lnTo>
                  <a:pt x="90234" y="282171"/>
                </a:lnTo>
                <a:lnTo>
                  <a:pt x="90010" y="281939"/>
                </a:lnTo>
                <a:lnTo>
                  <a:pt x="89073" y="281939"/>
                </a:lnTo>
                <a:lnTo>
                  <a:pt x="88898" y="281742"/>
                </a:lnTo>
                <a:close/>
              </a:path>
              <a:path w="290829" h="308610">
                <a:moveTo>
                  <a:pt x="90438" y="282381"/>
                </a:moveTo>
                <a:lnTo>
                  <a:pt x="90330" y="283210"/>
                </a:lnTo>
                <a:lnTo>
                  <a:pt x="91240" y="283210"/>
                </a:lnTo>
                <a:lnTo>
                  <a:pt x="90438" y="282381"/>
                </a:lnTo>
                <a:close/>
              </a:path>
              <a:path w="290829" h="308610">
                <a:moveTo>
                  <a:pt x="91483" y="281939"/>
                </a:moveTo>
                <a:lnTo>
                  <a:pt x="91060" y="281939"/>
                </a:lnTo>
                <a:lnTo>
                  <a:pt x="91240" y="283210"/>
                </a:lnTo>
                <a:lnTo>
                  <a:pt x="91610" y="283210"/>
                </a:lnTo>
                <a:lnTo>
                  <a:pt x="91483" y="281939"/>
                </a:lnTo>
                <a:close/>
              </a:path>
              <a:path w="290829" h="308610">
                <a:moveTo>
                  <a:pt x="91926" y="282325"/>
                </a:moveTo>
                <a:lnTo>
                  <a:pt x="91610" y="283210"/>
                </a:lnTo>
                <a:lnTo>
                  <a:pt x="92053" y="283210"/>
                </a:lnTo>
                <a:lnTo>
                  <a:pt x="91926" y="282325"/>
                </a:lnTo>
                <a:close/>
              </a:path>
              <a:path w="290829" h="308610">
                <a:moveTo>
                  <a:pt x="94023" y="281939"/>
                </a:moveTo>
                <a:lnTo>
                  <a:pt x="92064" y="281939"/>
                </a:lnTo>
                <a:lnTo>
                  <a:pt x="92060" y="282442"/>
                </a:lnTo>
                <a:lnTo>
                  <a:pt x="92942" y="283210"/>
                </a:lnTo>
                <a:lnTo>
                  <a:pt x="93964" y="283210"/>
                </a:lnTo>
                <a:lnTo>
                  <a:pt x="94023" y="281939"/>
                </a:lnTo>
                <a:close/>
              </a:path>
              <a:path w="290829" h="308610">
                <a:moveTo>
                  <a:pt x="95975" y="281939"/>
                </a:moveTo>
                <a:lnTo>
                  <a:pt x="93964" y="283210"/>
                </a:lnTo>
                <a:lnTo>
                  <a:pt x="95435" y="283210"/>
                </a:lnTo>
                <a:lnTo>
                  <a:pt x="95975" y="281939"/>
                </a:lnTo>
                <a:close/>
              </a:path>
              <a:path w="290829" h="308610">
                <a:moveTo>
                  <a:pt x="101574" y="280670"/>
                </a:moveTo>
                <a:lnTo>
                  <a:pt x="100697" y="280670"/>
                </a:lnTo>
                <a:lnTo>
                  <a:pt x="101494" y="283210"/>
                </a:lnTo>
                <a:lnTo>
                  <a:pt x="102105" y="283210"/>
                </a:lnTo>
                <a:lnTo>
                  <a:pt x="101574" y="280670"/>
                </a:lnTo>
                <a:close/>
              </a:path>
              <a:path w="290829" h="308610">
                <a:moveTo>
                  <a:pt x="104357" y="279742"/>
                </a:moveTo>
                <a:lnTo>
                  <a:pt x="103831" y="281742"/>
                </a:lnTo>
                <a:lnTo>
                  <a:pt x="103792" y="281955"/>
                </a:lnTo>
                <a:lnTo>
                  <a:pt x="104888" y="283210"/>
                </a:lnTo>
                <a:lnTo>
                  <a:pt x="105514" y="280670"/>
                </a:lnTo>
                <a:lnTo>
                  <a:pt x="104794" y="280670"/>
                </a:lnTo>
                <a:lnTo>
                  <a:pt x="104357" y="279742"/>
                </a:lnTo>
                <a:close/>
              </a:path>
              <a:path w="290829" h="308610">
                <a:moveTo>
                  <a:pt x="113329" y="276860"/>
                </a:moveTo>
                <a:lnTo>
                  <a:pt x="109184" y="280670"/>
                </a:lnTo>
                <a:lnTo>
                  <a:pt x="108317" y="280670"/>
                </a:lnTo>
                <a:lnTo>
                  <a:pt x="106781" y="281939"/>
                </a:lnTo>
                <a:lnTo>
                  <a:pt x="107232" y="283210"/>
                </a:lnTo>
                <a:lnTo>
                  <a:pt x="111048" y="281955"/>
                </a:lnTo>
                <a:lnTo>
                  <a:pt x="111162" y="281742"/>
                </a:lnTo>
                <a:lnTo>
                  <a:pt x="111953" y="279400"/>
                </a:lnTo>
                <a:lnTo>
                  <a:pt x="115225" y="278130"/>
                </a:lnTo>
                <a:lnTo>
                  <a:pt x="113329" y="276860"/>
                </a:lnTo>
                <a:close/>
              </a:path>
              <a:path w="290829" h="308610">
                <a:moveTo>
                  <a:pt x="92064" y="281939"/>
                </a:moveTo>
                <a:lnTo>
                  <a:pt x="91990" y="282381"/>
                </a:lnTo>
                <a:lnTo>
                  <a:pt x="92064" y="281939"/>
                </a:lnTo>
                <a:close/>
              </a:path>
              <a:path w="290829" h="308610">
                <a:moveTo>
                  <a:pt x="90496" y="281939"/>
                </a:moveTo>
                <a:lnTo>
                  <a:pt x="90234" y="282171"/>
                </a:lnTo>
                <a:lnTo>
                  <a:pt x="90438" y="282381"/>
                </a:lnTo>
                <a:lnTo>
                  <a:pt x="90496" y="281939"/>
                </a:lnTo>
                <a:close/>
              </a:path>
              <a:path w="290829" h="308610">
                <a:moveTo>
                  <a:pt x="92064" y="281939"/>
                </a:moveTo>
                <a:lnTo>
                  <a:pt x="91483" y="281939"/>
                </a:lnTo>
                <a:lnTo>
                  <a:pt x="91926" y="282325"/>
                </a:lnTo>
                <a:lnTo>
                  <a:pt x="92064" y="281939"/>
                </a:lnTo>
                <a:close/>
              </a:path>
              <a:path w="290829" h="308610">
                <a:moveTo>
                  <a:pt x="99371" y="280670"/>
                </a:moveTo>
                <a:lnTo>
                  <a:pt x="97254" y="280670"/>
                </a:lnTo>
                <a:lnTo>
                  <a:pt x="98272" y="281939"/>
                </a:lnTo>
                <a:lnTo>
                  <a:pt x="99111" y="281952"/>
                </a:lnTo>
                <a:lnTo>
                  <a:pt x="99371" y="280670"/>
                </a:lnTo>
                <a:close/>
              </a:path>
              <a:path w="290829" h="308610">
                <a:moveTo>
                  <a:pt x="88780" y="280670"/>
                </a:moveTo>
                <a:lnTo>
                  <a:pt x="88898" y="281742"/>
                </a:lnTo>
                <a:lnTo>
                  <a:pt x="89073" y="281939"/>
                </a:lnTo>
                <a:lnTo>
                  <a:pt x="90010" y="281939"/>
                </a:lnTo>
                <a:lnTo>
                  <a:pt x="88780" y="280670"/>
                </a:lnTo>
                <a:close/>
              </a:path>
              <a:path w="290829" h="308610">
                <a:moveTo>
                  <a:pt x="91238" y="280670"/>
                </a:moveTo>
                <a:lnTo>
                  <a:pt x="88780" y="280670"/>
                </a:lnTo>
                <a:lnTo>
                  <a:pt x="90010" y="281939"/>
                </a:lnTo>
                <a:lnTo>
                  <a:pt x="91440" y="281939"/>
                </a:lnTo>
                <a:lnTo>
                  <a:pt x="91319" y="280788"/>
                </a:lnTo>
                <a:close/>
              </a:path>
              <a:path w="290829" h="308610">
                <a:moveTo>
                  <a:pt x="92714" y="280241"/>
                </a:moveTo>
                <a:lnTo>
                  <a:pt x="92683" y="280670"/>
                </a:lnTo>
                <a:lnTo>
                  <a:pt x="91306" y="280670"/>
                </a:lnTo>
                <a:lnTo>
                  <a:pt x="92108" y="281939"/>
                </a:lnTo>
                <a:lnTo>
                  <a:pt x="92730" y="281939"/>
                </a:lnTo>
                <a:lnTo>
                  <a:pt x="92714" y="280241"/>
                </a:lnTo>
                <a:close/>
              </a:path>
              <a:path w="290829" h="308610">
                <a:moveTo>
                  <a:pt x="94627" y="279400"/>
                </a:moveTo>
                <a:lnTo>
                  <a:pt x="92776" y="279400"/>
                </a:lnTo>
                <a:lnTo>
                  <a:pt x="92766" y="279532"/>
                </a:lnTo>
                <a:lnTo>
                  <a:pt x="94681" y="280670"/>
                </a:lnTo>
                <a:lnTo>
                  <a:pt x="92730" y="281939"/>
                </a:lnTo>
                <a:lnTo>
                  <a:pt x="93633" y="281939"/>
                </a:lnTo>
                <a:lnTo>
                  <a:pt x="94999" y="280670"/>
                </a:lnTo>
                <a:lnTo>
                  <a:pt x="94627" y="279400"/>
                </a:lnTo>
                <a:close/>
              </a:path>
              <a:path w="290829" h="308610">
                <a:moveTo>
                  <a:pt x="97254" y="280670"/>
                </a:moveTo>
                <a:lnTo>
                  <a:pt x="95689" y="280670"/>
                </a:lnTo>
                <a:lnTo>
                  <a:pt x="97036" y="281939"/>
                </a:lnTo>
                <a:lnTo>
                  <a:pt x="97254" y="280670"/>
                </a:lnTo>
                <a:close/>
              </a:path>
              <a:path w="290829" h="308610">
                <a:moveTo>
                  <a:pt x="97020" y="276860"/>
                </a:moveTo>
                <a:lnTo>
                  <a:pt x="92706" y="276860"/>
                </a:lnTo>
                <a:lnTo>
                  <a:pt x="90822" y="279400"/>
                </a:lnTo>
                <a:lnTo>
                  <a:pt x="87676" y="280369"/>
                </a:lnTo>
                <a:lnTo>
                  <a:pt x="88898" y="281742"/>
                </a:lnTo>
                <a:lnTo>
                  <a:pt x="88780" y="280670"/>
                </a:lnTo>
                <a:lnTo>
                  <a:pt x="90490" y="280670"/>
                </a:lnTo>
                <a:lnTo>
                  <a:pt x="91997" y="279400"/>
                </a:lnTo>
                <a:lnTo>
                  <a:pt x="92776" y="279400"/>
                </a:lnTo>
                <a:lnTo>
                  <a:pt x="92868" y="278130"/>
                </a:lnTo>
                <a:lnTo>
                  <a:pt x="96900" y="278130"/>
                </a:lnTo>
                <a:lnTo>
                  <a:pt x="97020" y="276860"/>
                </a:lnTo>
                <a:close/>
              </a:path>
              <a:path w="290829" h="308610">
                <a:moveTo>
                  <a:pt x="91306" y="280670"/>
                </a:moveTo>
                <a:close/>
              </a:path>
              <a:path w="290829" h="308610">
                <a:moveTo>
                  <a:pt x="87263" y="279904"/>
                </a:moveTo>
                <a:lnTo>
                  <a:pt x="86700" y="280670"/>
                </a:lnTo>
                <a:lnTo>
                  <a:pt x="87676" y="280369"/>
                </a:lnTo>
                <a:lnTo>
                  <a:pt x="87263" y="279904"/>
                </a:lnTo>
                <a:close/>
              </a:path>
              <a:path w="290829" h="308610">
                <a:moveTo>
                  <a:pt x="92164" y="279708"/>
                </a:moveTo>
                <a:lnTo>
                  <a:pt x="91324" y="280670"/>
                </a:lnTo>
                <a:lnTo>
                  <a:pt x="92683" y="280670"/>
                </a:lnTo>
                <a:lnTo>
                  <a:pt x="92164" y="279708"/>
                </a:lnTo>
                <a:close/>
              </a:path>
              <a:path w="290829" h="308610">
                <a:moveTo>
                  <a:pt x="92434" y="279400"/>
                </a:moveTo>
                <a:lnTo>
                  <a:pt x="92269" y="279904"/>
                </a:lnTo>
                <a:lnTo>
                  <a:pt x="92683" y="280670"/>
                </a:lnTo>
                <a:lnTo>
                  <a:pt x="92602" y="279904"/>
                </a:lnTo>
                <a:lnTo>
                  <a:pt x="92434" y="279400"/>
                </a:lnTo>
                <a:close/>
              </a:path>
              <a:path w="290829" h="308610">
                <a:moveTo>
                  <a:pt x="95119" y="279400"/>
                </a:moveTo>
                <a:lnTo>
                  <a:pt x="94890" y="280670"/>
                </a:lnTo>
                <a:lnTo>
                  <a:pt x="95119" y="279400"/>
                </a:lnTo>
                <a:close/>
              </a:path>
              <a:path w="290829" h="308610">
                <a:moveTo>
                  <a:pt x="96900" y="278130"/>
                </a:moveTo>
                <a:lnTo>
                  <a:pt x="94291" y="278130"/>
                </a:lnTo>
                <a:lnTo>
                  <a:pt x="94204" y="279400"/>
                </a:lnTo>
                <a:lnTo>
                  <a:pt x="95180" y="279400"/>
                </a:lnTo>
                <a:lnTo>
                  <a:pt x="95505" y="280670"/>
                </a:lnTo>
                <a:lnTo>
                  <a:pt x="95832" y="279742"/>
                </a:lnTo>
                <a:lnTo>
                  <a:pt x="95873" y="279400"/>
                </a:lnTo>
                <a:lnTo>
                  <a:pt x="96900" y="278130"/>
                </a:lnTo>
                <a:close/>
              </a:path>
              <a:path w="290829" h="308610">
                <a:moveTo>
                  <a:pt x="95963" y="279497"/>
                </a:moveTo>
                <a:lnTo>
                  <a:pt x="96079" y="280670"/>
                </a:lnTo>
                <a:lnTo>
                  <a:pt x="97040" y="280670"/>
                </a:lnTo>
                <a:lnTo>
                  <a:pt x="95963" y="279497"/>
                </a:lnTo>
                <a:close/>
              </a:path>
              <a:path w="290829" h="308610">
                <a:moveTo>
                  <a:pt x="107119" y="275589"/>
                </a:moveTo>
                <a:lnTo>
                  <a:pt x="99387" y="275589"/>
                </a:lnTo>
                <a:lnTo>
                  <a:pt x="99488" y="276927"/>
                </a:lnTo>
                <a:lnTo>
                  <a:pt x="98684" y="277889"/>
                </a:lnTo>
                <a:lnTo>
                  <a:pt x="98891" y="278130"/>
                </a:lnTo>
                <a:lnTo>
                  <a:pt x="97040" y="280670"/>
                </a:lnTo>
                <a:lnTo>
                  <a:pt x="103168" y="280670"/>
                </a:lnTo>
                <a:lnTo>
                  <a:pt x="103894" y="279400"/>
                </a:lnTo>
                <a:lnTo>
                  <a:pt x="101564" y="278130"/>
                </a:lnTo>
                <a:lnTo>
                  <a:pt x="105492" y="278130"/>
                </a:lnTo>
                <a:lnTo>
                  <a:pt x="107119" y="275589"/>
                </a:lnTo>
                <a:close/>
              </a:path>
              <a:path w="290829" h="308610">
                <a:moveTo>
                  <a:pt x="104447" y="279400"/>
                </a:moveTo>
                <a:lnTo>
                  <a:pt x="104433" y="279904"/>
                </a:lnTo>
                <a:lnTo>
                  <a:pt x="104794" y="280670"/>
                </a:lnTo>
                <a:lnTo>
                  <a:pt x="106196" y="280670"/>
                </a:lnTo>
                <a:lnTo>
                  <a:pt x="105916" y="280069"/>
                </a:lnTo>
                <a:lnTo>
                  <a:pt x="104447" y="279400"/>
                </a:lnTo>
                <a:close/>
              </a:path>
              <a:path w="290829" h="308610">
                <a:moveTo>
                  <a:pt x="105916" y="280069"/>
                </a:moveTo>
                <a:lnTo>
                  <a:pt x="106196" y="280670"/>
                </a:lnTo>
                <a:lnTo>
                  <a:pt x="107233" y="280670"/>
                </a:lnTo>
                <a:lnTo>
                  <a:pt x="105916" y="280069"/>
                </a:lnTo>
                <a:close/>
              </a:path>
              <a:path w="290829" h="308610">
                <a:moveTo>
                  <a:pt x="107670" y="278130"/>
                </a:moveTo>
                <a:lnTo>
                  <a:pt x="107233" y="280670"/>
                </a:lnTo>
                <a:lnTo>
                  <a:pt x="109184" y="280670"/>
                </a:lnTo>
                <a:lnTo>
                  <a:pt x="107670" y="278130"/>
                </a:lnTo>
                <a:close/>
              </a:path>
              <a:path w="290829" h="308610">
                <a:moveTo>
                  <a:pt x="92542" y="279400"/>
                </a:moveTo>
                <a:lnTo>
                  <a:pt x="92714" y="280241"/>
                </a:lnTo>
                <a:lnTo>
                  <a:pt x="92648" y="279462"/>
                </a:lnTo>
                <a:close/>
              </a:path>
              <a:path w="290829" h="308610">
                <a:moveTo>
                  <a:pt x="105604" y="279400"/>
                </a:moveTo>
                <a:lnTo>
                  <a:pt x="104447" y="279400"/>
                </a:lnTo>
                <a:lnTo>
                  <a:pt x="105916" y="280069"/>
                </a:lnTo>
                <a:lnTo>
                  <a:pt x="105604" y="279400"/>
                </a:lnTo>
                <a:close/>
              </a:path>
              <a:path w="290829" h="308610">
                <a:moveTo>
                  <a:pt x="86874" y="276860"/>
                </a:moveTo>
                <a:lnTo>
                  <a:pt x="84555" y="276860"/>
                </a:lnTo>
                <a:lnTo>
                  <a:pt x="87263" y="279904"/>
                </a:lnTo>
                <a:lnTo>
                  <a:pt x="88567" y="278130"/>
                </a:lnTo>
                <a:lnTo>
                  <a:pt x="86949" y="278130"/>
                </a:lnTo>
                <a:lnTo>
                  <a:pt x="86874" y="276860"/>
                </a:lnTo>
                <a:close/>
              </a:path>
              <a:path w="290829" h="308610">
                <a:moveTo>
                  <a:pt x="105492" y="278130"/>
                </a:moveTo>
                <a:lnTo>
                  <a:pt x="104082" y="278130"/>
                </a:lnTo>
                <a:lnTo>
                  <a:pt x="104195" y="279400"/>
                </a:lnTo>
                <a:lnTo>
                  <a:pt x="104357" y="279742"/>
                </a:lnTo>
                <a:lnTo>
                  <a:pt x="104447" y="279400"/>
                </a:lnTo>
                <a:lnTo>
                  <a:pt x="104679" y="279400"/>
                </a:lnTo>
                <a:lnTo>
                  <a:pt x="105492" y="278130"/>
                </a:lnTo>
                <a:close/>
              </a:path>
              <a:path w="290829" h="308610">
                <a:moveTo>
                  <a:pt x="92434" y="279400"/>
                </a:moveTo>
                <a:lnTo>
                  <a:pt x="91997" y="279400"/>
                </a:lnTo>
                <a:lnTo>
                  <a:pt x="92164" y="279708"/>
                </a:lnTo>
                <a:lnTo>
                  <a:pt x="92434" y="279400"/>
                </a:lnTo>
                <a:close/>
              </a:path>
              <a:path w="290829" h="308610">
                <a:moveTo>
                  <a:pt x="92776" y="279400"/>
                </a:moveTo>
                <a:lnTo>
                  <a:pt x="92542" y="279400"/>
                </a:lnTo>
                <a:lnTo>
                  <a:pt x="92766" y="279532"/>
                </a:lnTo>
                <a:lnTo>
                  <a:pt x="92776" y="279400"/>
                </a:lnTo>
                <a:close/>
              </a:path>
              <a:path w="290829" h="308610">
                <a:moveTo>
                  <a:pt x="105998" y="278130"/>
                </a:moveTo>
                <a:lnTo>
                  <a:pt x="105549" y="279400"/>
                </a:lnTo>
                <a:lnTo>
                  <a:pt x="106424" y="279400"/>
                </a:lnTo>
                <a:lnTo>
                  <a:pt x="105998" y="278130"/>
                </a:lnTo>
                <a:close/>
              </a:path>
              <a:path w="290829" h="308610">
                <a:moveTo>
                  <a:pt x="115360" y="275589"/>
                </a:moveTo>
                <a:lnTo>
                  <a:pt x="114475" y="276860"/>
                </a:lnTo>
                <a:lnTo>
                  <a:pt x="117184" y="278130"/>
                </a:lnTo>
                <a:lnTo>
                  <a:pt x="116175" y="279400"/>
                </a:lnTo>
                <a:lnTo>
                  <a:pt x="122589" y="278130"/>
                </a:lnTo>
                <a:lnTo>
                  <a:pt x="118016" y="278130"/>
                </a:lnTo>
                <a:lnTo>
                  <a:pt x="115360" y="275589"/>
                </a:lnTo>
                <a:close/>
              </a:path>
              <a:path w="290829" h="308610">
                <a:moveTo>
                  <a:pt x="65750" y="278018"/>
                </a:moveTo>
                <a:lnTo>
                  <a:pt x="64699" y="278130"/>
                </a:lnTo>
                <a:lnTo>
                  <a:pt x="65256" y="278130"/>
                </a:lnTo>
                <a:lnTo>
                  <a:pt x="65750" y="278018"/>
                </a:lnTo>
                <a:close/>
              </a:path>
              <a:path w="290829" h="308610">
                <a:moveTo>
                  <a:pt x="89500" y="276860"/>
                </a:moveTo>
                <a:lnTo>
                  <a:pt x="86949" y="278130"/>
                </a:lnTo>
                <a:lnTo>
                  <a:pt x="88567" y="278130"/>
                </a:lnTo>
                <a:lnTo>
                  <a:pt x="89500" y="276860"/>
                </a:lnTo>
                <a:close/>
              </a:path>
              <a:path w="290829" h="308610">
                <a:moveTo>
                  <a:pt x="97854" y="276927"/>
                </a:moveTo>
                <a:lnTo>
                  <a:pt x="98483" y="278130"/>
                </a:lnTo>
                <a:lnTo>
                  <a:pt x="98684" y="277889"/>
                </a:lnTo>
                <a:lnTo>
                  <a:pt x="97854" y="276927"/>
                </a:lnTo>
                <a:close/>
              </a:path>
              <a:path w="290829" h="308610">
                <a:moveTo>
                  <a:pt x="119268" y="270510"/>
                </a:moveTo>
                <a:lnTo>
                  <a:pt x="118016" y="278130"/>
                </a:lnTo>
                <a:lnTo>
                  <a:pt x="122589" y="278130"/>
                </a:lnTo>
                <a:lnTo>
                  <a:pt x="124350" y="273050"/>
                </a:lnTo>
                <a:lnTo>
                  <a:pt x="121922" y="273050"/>
                </a:lnTo>
                <a:lnTo>
                  <a:pt x="119268" y="270510"/>
                </a:lnTo>
                <a:close/>
              </a:path>
              <a:path w="290829" h="308610">
                <a:moveTo>
                  <a:pt x="87692" y="274320"/>
                </a:moveTo>
                <a:lnTo>
                  <a:pt x="78163" y="274320"/>
                </a:lnTo>
                <a:lnTo>
                  <a:pt x="76494" y="275589"/>
                </a:lnTo>
                <a:lnTo>
                  <a:pt x="65750" y="278018"/>
                </a:lnTo>
                <a:lnTo>
                  <a:pt x="76653" y="276860"/>
                </a:lnTo>
                <a:lnTo>
                  <a:pt x="88536" y="276860"/>
                </a:lnTo>
                <a:lnTo>
                  <a:pt x="89179" y="275658"/>
                </a:lnTo>
                <a:lnTo>
                  <a:pt x="87692" y="274320"/>
                </a:lnTo>
                <a:close/>
              </a:path>
              <a:path w="290829" h="308610">
                <a:moveTo>
                  <a:pt x="114275" y="271780"/>
                </a:moveTo>
                <a:lnTo>
                  <a:pt x="97335" y="271780"/>
                </a:lnTo>
                <a:lnTo>
                  <a:pt x="97400" y="273050"/>
                </a:lnTo>
                <a:lnTo>
                  <a:pt x="95478" y="273050"/>
                </a:lnTo>
                <a:lnTo>
                  <a:pt x="94176" y="274320"/>
                </a:lnTo>
                <a:lnTo>
                  <a:pt x="96760" y="274320"/>
                </a:lnTo>
                <a:lnTo>
                  <a:pt x="96771" y="275625"/>
                </a:lnTo>
                <a:lnTo>
                  <a:pt x="94394" y="276860"/>
                </a:lnTo>
                <a:lnTo>
                  <a:pt x="97796" y="276860"/>
                </a:lnTo>
                <a:lnTo>
                  <a:pt x="97717" y="275589"/>
                </a:lnTo>
                <a:lnTo>
                  <a:pt x="107119" y="275589"/>
                </a:lnTo>
                <a:lnTo>
                  <a:pt x="112965" y="273050"/>
                </a:lnTo>
                <a:lnTo>
                  <a:pt x="114275" y="271780"/>
                </a:lnTo>
                <a:close/>
              </a:path>
              <a:path w="290829" h="308610">
                <a:moveTo>
                  <a:pt x="56733" y="265430"/>
                </a:moveTo>
                <a:lnTo>
                  <a:pt x="46320" y="265430"/>
                </a:lnTo>
                <a:lnTo>
                  <a:pt x="47284" y="267970"/>
                </a:lnTo>
                <a:lnTo>
                  <a:pt x="47778" y="270510"/>
                </a:lnTo>
                <a:lnTo>
                  <a:pt x="47567" y="273050"/>
                </a:lnTo>
                <a:lnTo>
                  <a:pt x="46385" y="274129"/>
                </a:lnTo>
                <a:lnTo>
                  <a:pt x="46559" y="276860"/>
                </a:lnTo>
                <a:lnTo>
                  <a:pt x="58331" y="276860"/>
                </a:lnTo>
                <a:lnTo>
                  <a:pt x="58276" y="275589"/>
                </a:lnTo>
                <a:lnTo>
                  <a:pt x="62212" y="274320"/>
                </a:lnTo>
                <a:lnTo>
                  <a:pt x="60868" y="274320"/>
                </a:lnTo>
                <a:lnTo>
                  <a:pt x="58119" y="273050"/>
                </a:lnTo>
                <a:lnTo>
                  <a:pt x="58935" y="271780"/>
                </a:lnTo>
                <a:lnTo>
                  <a:pt x="57917" y="269239"/>
                </a:lnTo>
                <a:lnTo>
                  <a:pt x="57979" y="267970"/>
                </a:lnTo>
                <a:lnTo>
                  <a:pt x="55973" y="267970"/>
                </a:lnTo>
                <a:lnTo>
                  <a:pt x="56733" y="265430"/>
                </a:lnTo>
                <a:close/>
              </a:path>
              <a:path w="290829" h="308610">
                <a:moveTo>
                  <a:pt x="89235" y="275658"/>
                </a:moveTo>
                <a:lnTo>
                  <a:pt x="89576" y="276860"/>
                </a:lnTo>
                <a:lnTo>
                  <a:pt x="90620" y="276860"/>
                </a:lnTo>
                <a:lnTo>
                  <a:pt x="89235" y="275658"/>
                </a:lnTo>
                <a:close/>
              </a:path>
              <a:path w="290829" h="308610">
                <a:moveTo>
                  <a:pt x="95434" y="274320"/>
                </a:moveTo>
                <a:lnTo>
                  <a:pt x="93686" y="274320"/>
                </a:lnTo>
                <a:lnTo>
                  <a:pt x="93851" y="275589"/>
                </a:lnTo>
                <a:lnTo>
                  <a:pt x="92210" y="275589"/>
                </a:lnTo>
                <a:lnTo>
                  <a:pt x="93992" y="276860"/>
                </a:lnTo>
                <a:lnTo>
                  <a:pt x="96254" y="275589"/>
                </a:lnTo>
                <a:lnTo>
                  <a:pt x="95434" y="274320"/>
                </a:lnTo>
                <a:close/>
              </a:path>
              <a:path w="290829" h="308610">
                <a:moveTo>
                  <a:pt x="99387" y="275589"/>
                </a:moveTo>
                <a:lnTo>
                  <a:pt x="98849" y="275589"/>
                </a:lnTo>
                <a:lnTo>
                  <a:pt x="98616" y="276860"/>
                </a:lnTo>
                <a:lnTo>
                  <a:pt x="99387" y="275589"/>
                </a:lnTo>
                <a:close/>
              </a:path>
              <a:path w="290829" h="308610">
                <a:moveTo>
                  <a:pt x="92392" y="273050"/>
                </a:moveTo>
                <a:lnTo>
                  <a:pt x="68253" y="273050"/>
                </a:lnTo>
                <a:lnTo>
                  <a:pt x="68314" y="274320"/>
                </a:lnTo>
                <a:lnTo>
                  <a:pt x="68581" y="275589"/>
                </a:lnTo>
                <a:lnTo>
                  <a:pt x="71851" y="275589"/>
                </a:lnTo>
                <a:lnTo>
                  <a:pt x="74637" y="274320"/>
                </a:lnTo>
                <a:lnTo>
                  <a:pt x="93073" y="274320"/>
                </a:lnTo>
                <a:lnTo>
                  <a:pt x="92392" y="273050"/>
                </a:lnTo>
                <a:close/>
              </a:path>
              <a:path w="290829" h="308610">
                <a:moveTo>
                  <a:pt x="93073" y="274320"/>
                </a:moveTo>
                <a:lnTo>
                  <a:pt x="87692" y="274320"/>
                </a:lnTo>
                <a:lnTo>
                  <a:pt x="93753" y="275589"/>
                </a:lnTo>
                <a:lnTo>
                  <a:pt x="93073" y="274320"/>
                </a:lnTo>
                <a:close/>
              </a:path>
              <a:path w="290829" h="308610">
                <a:moveTo>
                  <a:pt x="46231" y="273239"/>
                </a:moveTo>
                <a:lnTo>
                  <a:pt x="46177" y="274320"/>
                </a:lnTo>
                <a:lnTo>
                  <a:pt x="46385" y="274129"/>
                </a:lnTo>
                <a:lnTo>
                  <a:pt x="46231" y="273239"/>
                </a:lnTo>
                <a:close/>
              </a:path>
              <a:path w="290829" h="308610">
                <a:moveTo>
                  <a:pt x="96677" y="256539"/>
                </a:moveTo>
                <a:lnTo>
                  <a:pt x="64616" y="256539"/>
                </a:lnTo>
                <a:lnTo>
                  <a:pt x="66522" y="261620"/>
                </a:lnTo>
                <a:lnTo>
                  <a:pt x="66842" y="266700"/>
                </a:lnTo>
                <a:lnTo>
                  <a:pt x="67711" y="271780"/>
                </a:lnTo>
                <a:lnTo>
                  <a:pt x="64773" y="273050"/>
                </a:lnTo>
                <a:lnTo>
                  <a:pt x="60868" y="274320"/>
                </a:lnTo>
                <a:lnTo>
                  <a:pt x="63136" y="274320"/>
                </a:lnTo>
                <a:lnTo>
                  <a:pt x="68253" y="273050"/>
                </a:lnTo>
                <a:lnTo>
                  <a:pt x="94932" y="273050"/>
                </a:lnTo>
                <a:lnTo>
                  <a:pt x="94203" y="271780"/>
                </a:lnTo>
                <a:lnTo>
                  <a:pt x="114275" y="271780"/>
                </a:lnTo>
                <a:lnTo>
                  <a:pt x="116894" y="269239"/>
                </a:lnTo>
                <a:lnTo>
                  <a:pt x="119550" y="269239"/>
                </a:lnTo>
                <a:lnTo>
                  <a:pt x="121671" y="267970"/>
                </a:lnTo>
                <a:lnTo>
                  <a:pt x="127933" y="267970"/>
                </a:lnTo>
                <a:lnTo>
                  <a:pt x="128630" y="266700"/>
                </a:lnTo>
                <a:lnTo>
                  <a:pt x="138050" y="266700"/>
                </a:lnTo>
                <a:lnTo>
                  <a:pt x="139014" y="264160"/>
                </a:lnTo>
                <a:lnTo>
                  <a:pt x="97478" y="264160"/>
                </a:lnTo>
                <a:lnTo>
                  <a:pt x="97353" y="263160"/>
                </a:lnTo>
                <a:lnTo>
                  <a:pt x="97189" y="262185"/>
                </a:lnTo>
                <a:lnTo>
                  <a:pt x="97078" y="261332"/>
                </a:lnTo>
                <a:lnTo>
                  <a:pt x="96677" y="256539"/>
                </a:lnTo>
                <a:close/>
              </a:path>
              <a:path w="290829" h="308610">
                <a:moveTo>
                  <a:pt x="46368" y="270510"/>
                </a:moveTo>
                <a:lnTo>
                  <a:pt x="45740" y="271780"/>
                </a:lnTo>
                <a:lnTo>
                  <a:pt x="46198" y="273050"/>
                </a:lnTo>
                <a:lnTo>
                  <a:pt x="46231" y="273239"/>
                </a:lnTo>
                <a:lnTo>
                  <a:pt x="46368" y="270510"/>
                </a:lnTo>
                <a:close/>
              </a:path>
              <a:path w="290829" h="308610">
                <a:moveTo>
                  <a:pt x="60889" y="260350"/>
                </a:moveTo>
                <a:lnTo>
                  <a:pt x="59881" y="260350"/>
                </a:lnTo>
                <a:lnTo>
                  <a:pt x="60949" y="265430"/>
                </a:lnTo>
                <a:lnTo>
                  <a:pt x="59726" y="270510"/>
                </a:lnTo>
                <a:lnTo>
                  <a:pt x="60243" y="273050"/>
                </a:lnTo>
                <a:lnTo>
                  <a:pt x="62177" y="266700"/>
                </a:lnTo>
                <a:lnTo>
                  <a:pt x="60889" y="260350"/>
                </a:lnTo>
                <a:close/>
              </a:path>
              <a:path w="290829" h="308610">
                <a:moveTo>
                  <a:pt x="123231" y="269239"/>
                </a:moveTo>
                <a:lnTo>
                  <a:pt x="122060" y="270510"/>
                </a:lnTo>
                <a:lnTo>
                  <a:pt x="122233" y="271780"/>
                </a:lnTo>
                <a:lnTo>
                  <a:pt x="123042" y="273050"/>
                </a:lnTo>
                <a:lnTo>
                  <a:pt x="124350" y="273050"/>
                </a:lnTo>
                <a:lnTo>
                  <a:pt x="129352" y="271780"/>
                </a:lnTo>
                <a:lnTo>
                  <a:pt x="129113" y="270510"/>
                </a:lnTo>
                <a:lnTo>
                  <a:pt x="125315" y="270510"/>
                </a:lnTo>
                <a:lnTo>
                  <a:pt x="123231" y="269239"/>
                </a:lnTo>
                <a:close/>
              </a:path>
              <a:path w="290829" h="308610">
                <a:moveTo>
                  <a:pt x="119550" y="269239"/>
                </a:moveTo>
                <a:lnTo>
                  <a:pt x="118177" y="269239"/>
                </a:lnTo>
                <a:lnTo>
                  <a:pt x="117887" y="270510"/>
                </a:lnTo>
                <a:lnTo>
                  <a:pt x="118758" y="270510"/>
                </a:lnTo>
                <a:lnTo>
                  <a:pt x="119550" y="269239"/>
                </a:lnTo>
                <a:close/>
              </a:path>
              <a:path w="290829" h="308610">
                <a:moveTo>
                  <a:pt x="127933" y="267970"/>
                </a:moveTo>
                <a:lnTo>
                  <a:pt x="125718" y="267970"/>
                </a:lnTo>
                <a:lnTo>
                  <a:pt x="126155" y="269239"/>
                </a:lnTo>
                <a:lnTo>
                  <a:pt x="125315" y="270510"/>
                </a:lnTo>
                <a:lnTo>
                  <a:pt x="127560" y="270510"/>
                </a:lnTo>
                <a:lnTo>
                  <a:pt x="127933" y="267970"/>
                </a:lnTo>
                <a:close/>
              </a:path>
              <a:path w="290829" h="308610">
                <a:moveTo>
                  <a:pt x="138050" y="266700"/>
                </a:moveTo>
                <a:lnTo>
                  <a:pt x="131423" y="266700"/>
                </a:lnTo>
                <a:lnTo>
                  <a:pt x="130050" y="267970"/>
                </a:lnTo>
                <a:lnTo>
                  <a:pt x="137568" y="267970"/>
                </a:lnTo>
                <a:lnTo>
                  <a:pt x="138050" y="266700"/>
                </a:lnTo>
                <a:close/>
              </a:path>
              <a:path w="290829" h="308610">
                <a:moveTo>
                  <a:pt x="96040" y="248920"/>
                </a:moveTo>
                <a:lnTo>
                  <a:pt x="43218" y="248920"/>
                </a:lnTo>
                <a:lnTo>
                  <a:pt x="43332" y="251460"/>
                </a:lnTo>
                <a:lnTo>
                  <a:pt x="45896" y="256539"/>
                </a:lnTo>
                <a:lnTo>
                  <a:pt x="44086" y="261620"/>
                </a:lnTo>
                <a:lnTo>
                  <a:pt x="43967" y="263423"/>
                </a:lnTo>
                <a:lnTo>
                  <a:pt x="46019" y="266700"/>
                </a:lnTo>
                <a:lnTo>
                  <a:pt x="45763" y="265430"/>
                </a:lnTo>
                <a:lnTo>
                  <a:pt x="56733" y="265430"/>
                </a:lnTo>
                <a:lnTo>
                  <a:pt x="57113" y="264160"/>
                </a:lnTo>
                <a:lnTo>
                  <a:pt x="56358" y="262889"/>
                </a:lnTo>
                <a:lnTo>
                  <a:pt x="56660" y="262285"/>
                </a:lnTo>
                <a:lnTo>
                  <a:pt x="55272" y="256539"/>
                </a:lnTo>
                <a:lnTo>
                  <a:pt x="57344" y="252730"/>
                </a:lnTo>
                <a:lnTo>
                  <a:pt x="61589" y="252730"/>
                </a:lnTo>
                <a:lnTo>
                  <a:pt x="61893" y="251460"/>
                </a:lnTo>
                <a:lnTo>
                  <a:pt x="96253" y="251460"/>
                </a:lnTo>
                <a:lnTo>
                  <a:pt x="96040" y="248920"/>
                </a:lnTo>
                <a:close/>
              </a:path>
              <a:path w="290829" h="308610">
                <a:moveTo>
                  <a:pt x="61589" y="252730"/>
                </a:moveTo>
                <a:lnTo>
                  <a:pt x="57344" y="252730"/>
                </a:lnTo>
                <a:lnTo>
                  <a:pt x="58896" y="257810"/>
                </a:lnTo>
                <a:lnTo>
                  <a:pt x="56809" y="261987"/>
                </a:lnTo>
                <a:lnTo>
                  <a:pt x="56730" y="262573"/>
                </a:lnTo>
                <a:lnTo>
                  <a:pt x="57124" y="264160"/>
                </a:lnTo>
                <a:lnTo>
                  <a:pt x="58654" y="266700"/>
                </a:lnTo>
                <a:lnTo>
                  <a:pt x="59504" y="264160"/>
                </a:lnTo>
                <a:lnTo>
                  <a:pt x="58532" y="261987"/>
                </a:lnTo>
                <a:lnTo>
                  <a:pt x="58445" y="261555"/>
                </a:lnTo>
                <a:lnTo>
                  <a:pt x="59881" y="260350"/>
                </a:lnTo>
                <a:lnTo>
                  <a:pt x="60889" y="260350"/>
                </a:lnTo>
                <a:lnTo>
                  <a:pt x="60374" y="257810"/>
                </a:lnTo>
                <a:lnTo>
                  <a:pt x="61589" y="252730"/>
                </a:lnTo>
                <a:close/>
              </a:path>
              <a:path w="290829" h="308610">
                <a:moveTo>
                  <a:pt x="96253" y="251460"/>
                </a:moveTo>
                <a:lnTo>
                  <a:pt x="61893" y="251460"/>
                </a:lnTo>
                <a:lnTo>
                  <a:pt x="62372" y="255270"/>
                </a:lnTo>
                <a:lnTo>
                  <a:pt x="61649" y="260355"/>
                </a:lnTo>
                <a:lnTo>
                  <a:pt x="62670" y="264160"/>
                </a:lnTo>
                <a:lnTo>
                  <a:pt x="65199" y="262889"/>
                </a:lnTo>
                <a:lnTo>
                  <a:pt x="64828" y="260350"/>
                </a:lnTo>
                <a:lnTo>
                  <a:pt x="64616" y="256539"/>
                </a:lnTo>
                <a:lnTo>
                  <a:pt x="96677" y="256539"/>
                </a:lnTo>
                <a:lnTo>
                  <a:pt x="96253" y="251460"/>
                </a:lnTo>
                <a:close/>
              </a:path>
              <a:path w="290829" h="308610">
                <a:moveTo>
                  <a:pt x="98191" y="262889"/>
                </a:moveTo>
                <a:lnTo>
                  <a:pt x="97478" y="264160"/>
                </a:lnTo>
                <a:lnTo>
                  <a:pt x="99068" y="264160"/>
                </a:lnTo>
                <a:lnTo>
                  <a:pt x="98514" y="263160"/>
                </a:lnTo>
                <a:lnTo>
                  <a:pt x="98191" y="262889"/>
                </a:lnTo>
                <a:close/>
              </a:path>
              <a:path w="290829" h="308610">
                <a:moveTo>
                  <a:pt x="98514" y="263160"/>
                </a:moveTo>
                <a:lnTo>
                  <a:pt x="99068" y="264160"/>
                </a:lnTo>
                <a:lnTo>
                  <a:pt x="98545" y="263186"/>
                </a:lnTo>
                <a:close/>
              </a:path>
              <a:path w="290829" h="308610">
                <a:moveTo>
                  <a:pt x="98545" y="263186"/>
                </a:moveTo>
                <a:lnTo>
                  <a:pt x="99068" y="264160"/>
                </a:lnTo>
                <a:lnTo>
                  <a:pt x="99707" y="264160"/>
                </a:lnTo>
                <a:lnTo>
                  <a:pt x="98545" y="263186"/>
                </a:lnTo>
                <a:close/>
              </a:path>
              <a:path w="290829" h="308610">
                <a:moveTo>
                  <a:pt x="100081" y="261620"/>
                </a:moveTo>
                <a:lnTo>
                  <a:pt x="99325" y="261620"/>
                </a:lnTo>
                <a:lnTo>
                  <a:pt x="99707" y="264160"/>
                </a:lnTo>
                <a:lnTo>
                  <a:pt x="101105" y="264160"/>
                </a:lnTo>
                <a:lnTo>
                  <a:pt x="101088" y="262889"/>
                </a:lnTo>
                <a:lnTo>
                  <a:pt x="100907" y="262889"/>
                </a:lnTo>
                <a:lnTo>
                  <a:pt x="100081" y="261620"/>
                </a:lnTo>
                <a:close/>
              </a:path>
              <a:path w="290829" h="308610">
                <a:moveTo>
                  <a:pt x="148299" y="256539"/>
                </a:moveTo>
                <a:lnTo>
                  <a:pt x="106810" y="256539"/>
                </a:lnTo>
                <a:lnTo>
                  <a:pt x="107351" y="257810"/>
                </a:lnTo>
                <a:lnTo>
                  <a:pt x="105671" y="257810"/>
                </a:lnTo>
                <a:lnTo>
                  <a:pt x="108464" y="259080"/>
                </a:lnTo>
                <a:lnTo>
                  <a:pt x="106834" y="260350"/>
                </a:lnTo>
                <a:lnTo>
                  <a:pt x="105636" y="260355"/>
                </a:lnTo>
                <a:lnTo>
                  <a:pt x="103427" y="261620"/>
                </a:lnTo>
                <a:lnTo>
                  <a:pt x="102532" y="261620"/>
                </a:lnTo>
                <a:lnTo>
                  <a:pt x="102744" y="262889"/>
                </a:lnTo>
                <a:lnTo>
                  <a:pt x="101105" y="264160"/>
                </a:lnTo>
                <a:lnTo>
                  <a:pt x="139014" y="264160"/>
                </a:lnTo>
                <a:lnTo>
                  <a:pt x="139496" y="262889"/>
                </a:lnTo>
                <a:lnTo>
                  <a:pt x="145743" y="261620"/>
                </a:lnTo>
                <a:lnTo>
                  <a:pt x="147091" y="260350"/>
                </a:lnTo>
                <a:lnTo>
                  <a:pt x="145705" y="257810"/>
                </a:lnTo>
                <a:lnTo>
                  <a:pt x="148299" y="256539"/>
                </a:lnTo>
                <a:close/>
              </a:path>
              <a:path w="290829" h="308610">
                <a:moveTo>
                  <a:pt x="56660" y="262285"/>
                </a:moveTo>
                <a:lnTo>
                  <a:pt x="56358" y="262889"/>
                </a:lnTo>
                <a:lnTo>
                  <a:pt x="57105" y="264129"/>
                </a:lnTo>
                <a:lnTo>
                  <a:pt x="56660" y="262285"/>
                </a:lnTo>
                <a:close/>
              </a:path>
              <a:path w="290829" h="308610">
                <a:moveTo>
                  <a:pt x="43857" y="262260"/>
                </a:moveTo>
                <a:lnTo>
                  <a:pt x="43633" y="262889"/>
                </a:lnTo>
                <a:lnTo>
                  <a:pt x="43967" y="263423"/>
                </a:lnTo>
                <a:lnTo>
                  <a:pt x="43857" y="262260"/>
                </a:lnTo>
                <a:close/>
              </a:path>
              <a:path w="290829" h="308610">
                <a:moveTo>
                  <a:pt x="98368" y="262857"/>
                </a:moveTo>
                <a:lnTo>
                  <a:pt x="98514" y="263160"/>
                </a:lnTo>
                <a:lnTo>
                  <a:pt x="98368" y="262857"/>
                </a:lnTo>
                <a:close/>
              </a:path>
              <a:path w="290829" h="308610">
                <a:moveTo>
                  <a:pt x="97901" y="261987"/>
                </a:moveTo>
                <a:lnTo>
                  <a:pt x="97298" y="262889"/>
                </a:lnTo>
                <a:lnTo>
                  <a:pt x="97909" y="262285"/>
                </a:lnTo>
                <a:lnTo>
                  <a:pt x="97901" y="261987"/>
                </a:lnTo>
                <a:close/>
              </a:path>
              <a:path w="290829" h="308610">
                <a:moveTo>
                  <a:pt x="101342" y="260350"/>
                </a:moveTo>
                <a:lnTo>
                  <a:pt x="100492" y="260355"/>
                </a:lnTo>
                <a:lnTo>
                  <a:pt x="100081" y="261620"/>
                </a:lnTo>
                <a:lnTo>
                  <a:pt x="100907" y="262889"/>
                </a:lnTo>
                <a:lnTo>
                  <a:pt x="101083" y="262573"/>
                </a:lnTo>
                <a:lnTo>
                  <a:pt x="101070" y="261620"/>
                </a:lnTo>
                <a:lnTo>
                  <a:pt x="101614" y="261620"/>
                </a:lnTo>
                <a:lnTo>
                  <a:pt x="101966" y="260987"/>
                </a:lnTo>
                <a:lnTo>
                  <a:pt x="101342" y="260350"/>
                </a:lnTo>
                <a:close/>
              </a:path>
              <a:path w="290829" h="308610">
                <a:moveTo>
                  <a:pt x="101083" y="262573"/>
                </a:moveTo>
                <a:lnTo>
                  <a:pt x="100907" y="262889"/>
                </a:lnTo>
                <a:lnTo>
                  <a:pt x="101088" y="262889"/>
                </a:lnTo>
                <a:lnTo>
                  <a:pt x="101083" y="262573"/>
                </a:lnTo>
                <a:close/>
              </a:path>
              <a:path w="290829" h="308610">
                <a:moveTo>
                  <a:pt x="98559" y="261620"/>
                </a:moveTo>
                <a:lnTo>
                  <a:pt x="98007" y="262185"/>
                </a:lnTo>
                <a:lnTo>
                  <a:pt x="98368" y="262857"/>
                </a:lnTo>
                <a:lnTo>
                  <a:pt x="98559" y="261620"/>
                </a:lnTo>
                <a:close/>
              </a:path>
              <a:path w="290829" h="308610">
                <a:moveTo>
                  <a:pt x="101614" y="261620"/>
                </a:moveTo>
                <a:lnTo>
                  <a:pt x="101070" y="261620"/>
                </a:lnTo>
                <a:lnTo>
                  <a:pt x="101083" y="262573"/>
                </a:lnTo>
                <a:lnTo>
                  <a:pt x="101614" y="261620"/>
                </a:lnTo>
                <a:close/>
              </a:path>
              <a:path w="290829" h="308610">
                <a:moveTo>
                  <a:pt x="98338" y="261332"/>
                </a:moveTo>
                <a:lnTo>
                  <a:pt x="97703" y="261620"/>
                </a:lnTo>
                <a:lnTo>
                  <a:pt x="97901" y="261987"/>
                </a:lnTo>
                <a:lnTo>
                  <a:pt x="98338" y="261332"/>
                </a:lnTo>
                <a:close/>
              </a:path>
              <a:path w="290829" h="308610">
                <a:moveTo>
                  <a:pt x="102522" y="261555"/>
                </a:moveTo>
                <a:close/>
              </a:path>
              <a:path w="290829" h="308610">
                <a:moveTo>
                  <a:pt x="119357" y="236220"/>
                </a:moveTo>
                <a:lnTo>
                  <a:pt x="97317" y="236220"/>
                </a:lnTo>
                <a:lnTo>
                  <a:pt x="98637" y="245110"/>
                </a:lnTo>
                <a:lnTo>
                  <a:pt x="101701" y="254000"/>
                </a:lnTo>
                <a:lnTo>
                  <a:pt x="102585" y="261620"/>
                </a:lnTo>
                <a:lnTo>
                  <a:pt x="103427" y="261620"/>
                </a:lnTo>
                <a:lnTo>
                  <a:pt x="103673" y="259080"/>
                </a:lnTo>
                <a:lnTo>
                  <a:pt x="104956" y="259080"/>
                </a:lnTo>
                <a:lnTo>
                  <a:pt x="105307" y="257810"/>
                </a:lnTo>
                <a:lnTo>
                  <a:pt x="105505" y="257810"/>
                </a:lnTo>
                <a:lnTo>
                  <a:pt x="106810" y="256539"/>
                </a:lnTo>
                <a:lnTo>
                  <a:pt x="150615" y="256539"/>
                </a:lnTo>
                <a:lnTo>
                  <a:pt x="150442" y="255270"/>
                </a:lnTo>
                <a:lnTo>
                  <a:pt x="150407" y="252730"/>
                </a:lnTo>
                <a:lnTo>
                  <a:pt x="155089" y="252730"/>
                </a:lnTo>
                <a:lnTo>
                  <a:pt x="155079" y="251460"/>
                </a:lnTo>
                <a:lnTo>
                  <a:pt x="157302" y="248920"/>
                </a:lnTo>
                <a:lnTo>
                  <a:pt x="162299" y="248920"/>
                </a:lnTo>
                <a:lnTo>
                  <a:pt x="163061" y="247650"/>
                </a:lnTo>
                <a:lnTo>
                  <a:pt x="116944" y="247650"/>
                </a:lnTo>
                <a:lnTo>
                  <a:pt x="116540" y="246380"/>
                </a:lnTo>
                <a:lnTo>
                  <a:pt x="106770" y="246380"/>
                </a:lnTo>
                <a:lnTo>
                  <a:pt x="106542" y="245110"/>
                </a:lnTo>
                <a:lnTo>
                  <a:pt x="104486" y="245110"/>
                </a:lnTo>
                <a:lnTo>
                  <a:pt x="104389" y="243749"/>
                </a:lnTo>
                <a:lnTo>
                  <a:pt x="102815" y="238760"/>
                </a:lnTo>
                <a:lnTo>
                  <a:pt x="114861" y="238760"/>
                </a:lnTo>
                <a:lnTo>
                  <a:pt x="115479" y="237489"/>
                </a:lnTo>
                <a:lnTo>
                  <a:pt x="119901" y="237489"/>
                </a:lnTo>
                <a:lnTo>
                  <a:pt x="119357" y="236220"/>
                </a:lnTo>
                <a:close/>
              </a:path>
              <a:path w="290829" h="308610">
                <a:moveTo>
                  <a:pt x="102321" y="260350"/>
                </a:moveTo>
                <a:lnTo>
                  <a:pt x="101966" y="260987"/>
                </a:lnTo>
                <a:lnTo>
                  <a:pt x="102522" y="261555"/>
                </a:lnTo>
                <a:lnTo>
                  <a:pt x="102321" y="260350"/>
                </a:lnTo>
                <a:close/>
              </a:path>
              <a:path w="290829" h="308610">
                <a:moveTo>
                  <a:pt x="100493" y="260350"/>
                </a:moveTo>
                <a:lnTo>
                  <a:pt x="98990" y="260355"/>
                </a:lnTo>
                <a:lnTo>
                  <a:pt x="98338" y="261332"/>
                </a:lnTo>
                <a:lnTo>
                  <a:pt x="100493" y="260350"/>
                </a:lnTo>
                <a:close/>
              </a:path>
              <a:path w="290829" h="308610">
                <a:moveTo>
                  <a:pt x="105505" y="257810"/>
                </a:moveTo>
                <a:lnTo>
                  <a:pt x="105307" y="257810"/>
                </a:lnTo>
                <a:lnTo>
                  <a:pt x="105487" y="259080"/>
                </a:lnTo>
                <a:lnTo>
                  <a:pt x="105841" y="259080"/>
                </a:lnTo>
                <a:lnTo>
                  <a:pt x="105505" y="257810"/>
                </a:lnTo>
                <a:close/>
              </a:path>
              <a:path w="290829" h="308610">
                <a:moveTo>
                  <a:pt x="152093" y="256539"/>
                </a:moveTo>
                <a:lnTo>
                  <a:pt x="148299" y="256539"/>
                </a:lnTo>
                <a:lnTo>
                  <a:pt x="148620" y="259080"/>
                </a:lnTo>
                <a:lnTo>
                  <a:pt x="150225" y="257810"/>
                </a:lnTo>
                <a:lnTo>
                  <a:pt x="152093" y="256539"/>
                </a:lnTo>
                <a:close/>
              </a:path>
              <a:path w="290829" h="308610">
                <a:moveTo>
                  <a:pt x="155089" y="252730"/>
                </a:moveTo>
                <a:lnTo>
                  <a:pt x="152426" y="252730"/>
                </a:lnTo>
                <a:lnTo>
                  <a:pt x="152318" y="255270"/>
                </a:lnTo>
                <a:lnTo>
                  <a:pt x="152393" y="256539"/>
                </a:lnTo>
                <a:lnTo>
                  <a:pt x="155107" y="255270"/>
                </a:lnTo>
                <a:lnTo>
                  <a:pt x="155089" y="252730"/>
                </a:lnTo>
                <a:close/>
              </a:path>
              <a:path w="290829" h="308610">
                <a:moveTo>
                  <a:pt x="162299" y="248920"/>
                </a:moveTo>
                <a:lnTo>
                  <a:pt x="157302" y="248920"/>
                </a:lnTo>
                <a:lnTo>
                  <a:pt x="158443" y="250189"/>
                </a:lnTo>
                <a:lnTo>
                  <a:pt x="155512" y="251460"/>
                </a:lnTo>
                <a:lnTo>
                  <a:pt x="156368" y="252730"/>
                </a:lnTo>
                <a:lnTo>
                  <a:pt x="155827" y="251460"/>
                </a:lnTo>
                <a:lnTo>
                  <a:pt x="160773" y="251460"/>
                </a:lnTo>
                <a:lnTo>
                  <a:pt x="162299" y="248920"/>
                </a:lnTo>
                <a:close/>
              </a:path>
              <a:path w="290829" h="308610">
                <a:moveTo>
                  <a:pt x="160773" y="251460"/>
                </a:moveTo>
                <a:lnTo>
                  <a:pt x="159953" y="251460"/>
                </a:lnTo>
                <a:lnTo>
                  <a:pt x="157582" y="252730"/>
                </a:lnTo>
                <a:lnTo>
                  <a:pt x="160773" y="251460"/>
                </a:lnTo>
                <a:close/>
              </a:path>
              <a:path w="290829" h="308610">
                <a:moveTo>
                  <a:pt x="163824" y="246380"/>
                </a:moveTo>
                <a:lnTo>
                  <a:pt x="118530" y="246380"/>
                </a:lnTo>
                <a:lnTo>
                  <a:pt x="117944" y="247650"/>
                </a:lnTo>
                <a:lnTo>
                  <a:pt x="163061" y="247650"/>
                </a:lnTo>
                <a:lnTo>
                  <a:pt x="163824" y="246380"/>
                </a:lnTo>
                <a:close/>
              </a:path>
              <a:path w="290829" h="308610">
                <a:moveTo>
                  <a:pt x="121410" y="242570"/>
                </a:moveTo>
                <a:lnTo>
                  <a:pt x="107251" y="242570"/>
                </a:lnTo>
                <a:lnTo>
                  <a:pt x="107290" y="245110"/>
                </a:lnTo>
                <a:lnTo>
                  <a:pt x="106770" y="246380"/>
                </a:lnTo>
                <a:lnTo>
                  <a:pt x="116540" y="246380"/>
                </a:lnTo>
                <a:lnTo>
                  <a:pt x="118350" y="245110"/>
                </a:lnTo>
                <a:lnTo>
                  <a:pt x="120578" y="245110"/>
                </a:lnTo>
                <a:lnTo>
                  <a:pt x="119366" y="243839"/>
                </a:lnTo>
                <a:lnTo>
                  <a:pt x="121503" y="243839"/>
                </a:lnTo>
                <a:lnTo>
                  <a:pt x="121410" y="242570"/>
                </a:lnTo>
                <a:close/>
              </a:path>
              <a:path w="290829" h="308610">
                <a:moveTo>
                  <a:pt x="121055" y="245110"/>
                </a:moveTo>
                <a:lnTo>
                  <a:pt x="118498" y="245110"/>
                </a:lnTo>
                <a:lnTo>
                  <a:pt x="118050" y="246380"/>
                </a:lnTo>
                <a:lnTo>
                  <a:pt x="121688" y="246380"/>
                </a:lnTo>
                <a:lnTo>
                  <a:pt x="121055" y="245110"/>
                </a:lnTo>
                <a:close/>
              </a:path>
              <a:path w="290829" h="308610">
                <a:moveTo>
                  <a:pt x="121503" y="243839"/>
                </a:moveTo>
                <a:lnTo>
                  <a:pt x="120421" y="243839"/>
                </a:lnTo>
                <a:lnTo>
                  <a:pt x="121688" y="246380"/>
                </a:lnTo>
                <a:lnTo>
                  <a:pt x="121503" y="243839"/>
                </a:lnTo>
                <a:close/>
              </a:path>
              <a:path w="290829" h="308610">
                <a:moveTo>
                  <a:pt x="168630" y="245110"/>
                </a:moveTo>
                <a:lnTo>
                  <a:pt x="121596" y="245110"/>
                </a:lnTo>
                <a:lnTo>
                  <a:pt x="121688" y="246380"/>
                </a:lnTo>
                <a:lnTo>
                  <a:pt x="168861" y="246380"/>
                </a:lnTo>
                <a:lnTo>
                  <a:pt x="168630" y="245110"/>
                </a:lnTo>
                <a:close/>
              </a:path>
              <a:path w="290829" h="308610">
                <a:moveTo>
                  <a:pt x="70366" y="233680"/>
                </a:moveTo>
                <a:lnTo>
                  <a:pt x="48002" y="233680"/>
                </a:lnTo>
                <a:lnTo>
                  <a:pt x="48530" y="237423"/>
                </a:lnTo>
                <a:lnTo>
                  <a:pt x="50110" y="241300"/>
                </a:lnTo>
                <a:lnTo>
                  <a:pt x="49488" y="245110"/>
                </a:lnTo>
                <a:lnTo>
                  <a:pt x="70262" y="245110"/>
                </a:lnTo>
                <a:lnTo>
                  <a:pt x="70023" y="243839"/>
                </a:lnTo>
                <a:lnTo>
                  <a:pt x="65161" y="243839"/>
                </a:lnTo>
                <a:lnTo>
                  <a:pt x="63261" y="242570"/>
                </a:lnTo>
                <a:lnTo>
                  <a:pt x="64573" y="241300"/>
                </a:lnTo>
                <a:lnTo>
                  <a:pt x="62027" y="237635"/>
                </a:lnTo>
                <a:lnTo>
                  <a:pt x="62008" y="237423"/>
                </a:lnTo>
                <a:lnTo>
                  <a:pt x="63497" y="236220"/>
                </a:lnTo>
                <a:lnTo>
                  <a:pt x="69717" y="236220"/>
                </a:lnTo>
                <a:lnTo>
                  <a:pt x="70366" y="233680"/>
                </a:lnTo>
                <a:close/>
              </a:path>
              <a:path w="290829" h="308610">
                <a:moveTo>
                  <a:pt x="75204" y="185420"/>
                </a:moveTo>
                <a:lnTo>
                  <a:pt x="73625" y="185420"/>
                </a:lnTo>
                <a:lnTo>
                  <a:pt x="73461" y="187960"/>
                </a:lnTo>
                <a:lnTo>
                  <a:pt x="72724" y="190500"/>
                </a:lnTo>
                <a:lnTo>
                  <a:pt x="71911" y="191770"/>
                </a:lnTo>
                <a:lnTo>
                  <a:pt x="70349" y="192616"/>
                </a:lnTo>
                <a:lnTo>
                  <a:pt x="69050" y="198120"/>
                </a:lnTo>
                <a:lnTo>
                  <a:pt x="70972" y="210820"/>
                </a:lnTo>
                <a:lnTo>
                  <a:pt x="73103" y="222250"/>
                </a:lnTo>
                <a:lnTo>
                  <a:pt x="73510" y="234950"/>
                </a:lnTo>
                <a:lnTo>
                  <a:pt x="70262" y="245110"/>
                </a:lnTo>
                <a:lnTo>
                  <a:pt x="96242" y="245110"/>
                </a:lnTo>
                <a:lnTo>
                  <a:pt x="97317" y="236220"/>
                </a:lnTo>
                <a:lnTo>
                  <a:pt x="156036" y="236220"/>
                </a:lnTo>
                <a:lnTo>
                  <a:pt x="158823" y="233680"/>
                </a:lnTo>
                <a:lnTo>
                  <a:pt x="168865" y="233680"/>
                </a:lnTo>
                <a:lnTo>
                  <a:pt x="168847" y="232410"/>
                </a:lnTo>
                <a:lnTo>
                  <a:pt x="126939" y="232410"/>
                </a:lnTo>
                <a:lnTo>
                  <a:pt x="127181" y="231139"/>
                </a:lnTo>
                <a:lnTo>
                  <a:pt x="126180" y="231139"/>
                </a:lnTo>
                <a:lnTo>
                  <a:pt x="126278" y="228600"/>
                </a:lnTo>
                <a:lnTo>
                  <a:pt x="157369" y="228600"/>
                </a:lnTo>
                <a:lnTo>
                  <a:pt x="160268" y="223520"/>
                </a:lnTo>
                <a:lnTo>
                  <a:pt x="198615" y="223520"/>
                </a:lnTo>
                <a:lnTo>
                  <a:pt x="200454" y="222250"/>
                </a:lnTo>
                <a:lnTo>
                  <a:pt x="199937" y="220980"/>
                </a:lnTo>
                <a:lnTo>
                  <a:pt x="200910" y="220980"/>
                </a:lnTo>
                <a:lnTo>
                  <a:pt x="200552" y="219710"/>
                </a:lnTo>
                <a:lnTo>
                  <a:pt x="203428" y="219710"/>
                </a:lnTo>
                <a:lnTo>
                  <a:pt x="201918" y="218439"/>
                </a:lnTo>
                <a:lnTo>
                  <a:pt x="123817" y="218439"/>
                </a:lnTo>
                <a:lnTo>
                  <a:pt x="122107" y="217170"/>
                </a:lnTo>
                <a:lnTo>
                  <a:pt x="123341" y="215900"/>
                </a:lnTo>
                <a:lnTo>
                  <a:pt x="99237" y="215900"/>
                </a:lnTo>
                <a:lnTo>
                  <a:pt x="99567" y="208280"/>
                </a:lnTo>
                <a:lnTo>
                  <a:pt x="99451" y="201930"/>
                </a:lnTo>
                <a:lnTo>
                  <a:pt x="99322" y="198120"/>
                </a:lnTo>
                <a:lnTo>
                  <a:pt x="96613" y="194310"/>
                </a:lnTo>
                <a:lnTo>
                  <a:pt x="93375" y="194310"/>
                </a:lnTo>
                <a:lnTo>
                  <a:pt x="93035" y="189217"/>
                </a:lnTo>
                <a:lnTo>
                  <a:pt x="92769" y="187960"/>
                </a:lnTo>
                <a:lnTo>
                  <a:pt x="76034" y="187960"/>
                </a:lnTo>
                <a:lnTo>
                  <a:pt x="76034" y="186689"/>
                </a:lnTo>
                <a:lnTo>
                  <a:pt x="75204" y="185420"/>
                </a:lnTo>
                <a:close/>
              </a:path>
              <a:path w="290829" h="308610">
                <a:moveTo>
                  <a:pt x="106486" y="243931"/>
                </a:moveTo>
                <a:lnTo>
                  <a:pt x="104486" y="245110"/>
                </a:lnTo>
                <a:lnTo>
                  <a:pt x="106542" y="245110"/>
                </a:lnTo>
                <a:lnTo>
                  <a:pt x="106486" y="243931"/>
                </a:lnTo>
                <a:close/>
              </a:path>
              <a:path w="290829" h="308610">
                <a:moveTo>
                  <a:pt x="121996" y="243839"/>
                </a:moveTo>
                <a:lnTo>
                  <a:pt x="121624" y="245110"/>
                </a:lnTo>
                <a:lnTo>
                  <a:pt x="122248" y="245110"/>
                </a:lnTo>
                <a:lnTo>
                  <a:pt x="121996" y="243839"/>
                </a:lnTo>
                <a:close/>
              </a:path>
              <a:path w="290829" h="308610">
                <a:moveTo>
                  <a:pt x="126141" y="241300"/>
                </a:moveTo>
                <a:lnTo>
                  <a:pt x="121318" y="241300"/>
                </a:lnTo>
                <a:lnTo>
                  <a:pt x="123004" y="243839"/>
                </a:lnTo>
                <a:lnTo>
                  <a:pt x="122472" y="243839"/>
                </a:lnTo>
                <a:lnTo>
                  <a:pt x="122697" y="245110"/>
                </a:lnTo>
                <a:lnTo>
                  <a:pt x="123917" y="245110"/>
                </a:lnTo>
                <a:lnTo>
                  <a:pt x="123621" y="242570"/>
                </a:lnTo>
                <a:lnTo>
                  <a:pt x="126065" y="242570"/>
                </a:lnTo>
                <a:lnTo>
                  <a:pt x="126141" y="241300"/>
                </a:lnTo>
                <a:close/>
              </a:path>
              <a:path w="290829" h="308610">
                <a:moveTo>
                  <a:pt x="158554" y="240030"/>
                </a:moveTo>
                <a:lnTo>
                  <a:pt x="159959" y="243839"/>
                </a:lnTo>
                <a:lnTo>
                  <a:pt x="124225" y="243839"/>
                </a:lnTo>
                <a:lnTo>
                  <a:pt x="124366" y="245110"/>
                </a:lnTo>
                <a:lnTo>
                  <a:pt x="167412" y="245110"/>
                </a:lnTo>
                <a:lnTo>
                  <a:pt x="168183" y="242570"/>
                </a:lnTo>
                <a:lnTo>
                  <a:pt x="169299" y="242570"/>
                </a:lnTo>
                <a:lnTo>
                  <a:pt x="170562" y="241300"/>
                </a:lnTo>
                <a:lnTo>
                  <a:pt x="160227" y="241300"/>
                </a:lnTo>
                <a:lnTo>
                  <a:pt x="158554" y="240030"/>
                </a:lnTo>
                <a:close/>
              </a:path>
              <a:path w="290829" h="308610">
                <a:moveTo>
                  <a:pt x="69717" y="236220"/>
                </a:moveTo>
                <a:lnTo>
                  <a:pt x="63497" y="236220"/>
                </a:lnTo>
                <a:lnTo>
                  <a:pt x="64449" y="237423"/>
                </a:lnTo>
                <a:lnTo>
                  <a:pt x="64517" y="237635"/>
                </a:lnTo>
                <a:lnTo>
                  <a:pt x="65161" y="243839"/>
                </a:lnTo>
                <a:lnTo>
                  <a:pt x="70023" y="243839"/>
                </a:lnTo>
                <a:lnTo>
                  <a:pt x="69068" y="238760"/>
                </a:lnTo>
                <a:lnTo>
                  <a:pt x="69717" y="236220"/>
                </a:lnTo>
                <a:close/>
              </a:path>
              <a:path w="290829" h="308610">
                <a:moveTo>
                  <a:pt x="126358" y="242570"/>
                </a:moveTo>
                <a:lnTo>
                  <a:pt x="124898" y="242570"/>
                </a:lnTo>
                <a:lnTo>
                  <a:pt x="124637" y="243839"/>
                </a:lnTo>
                <a:lnTo>
                  <a:pt x="125858" y="243839"/>
                </a:lnTo>
                <a:lnTo>
                  <a:pt x="126358" y="242570"/>
                </a:lnTo>
                <a:close/>
              </a:path>
              <a:path w="290829" h="308610">
                <a:moveTo>
                  <a:pt x="149882" y="241300"/>
                </a:moveTo>
                <a:lnTo>
                  <a:pt x="126859" y="241300"/>
                </a:lnTo>
                <a:lnTo>
                  <a:pt x="125858" y="243839"/>
                </a:lnTo>
                <a:lnTo>
                  <a:pt x="127242" y="243455"/>
                </a:lnTo>
                <a:lnTo>
                  <a:pt x="127209" y="242570"/>
                </a:lnTo>
                <a:lnTo>
                  <a:pt x="150402" y="242570"/>
                </a:lnTo>
                <a:lnTo>
                  <a:pt x="149882" y="241300"/>
                </a:lnTo>
                <a:close/>
              </a:path>
              <a:path w="290829" h="308610">
                <a:moveTo>
                  <a:pt x="127242" y="243455"/>
                </a:moveTo>
                <a:lnTo>
                  <a:pt x="125858" y="243839"/>
                </a:lnTo>
                <a:lnTo>
                  <a:pt x="127177" y="243839"/>
                </a:lnTo>
                <a:lnTo>
                  <a:pt x="127242" y="243455"/>
                </a:lnTo>
                <a:close/>
              </a:path>
              <a:path w="290829" h="308610">
                <a:moveTo>
                  <a:pt x="127255" y="243809"/>
                </a:moveTo>
                <a:close/>
              </a:path>
              <a:path w="290829" h="308610">
                <a:moveTo>
                  <a:pt x="153362" y="241300"/>
                </a:moveTo>
                <a:lnTo>
                  <a:pt x="150402" y="242570"/>
                </a:lnTo>
                <a:lnTo>
                  <a:pt x="130429" y="242570"/>
                </a:lnTo>
                <a:lnTo>
                  <a:pt x="127255" y="243809"/>
                </a:lnTo>
                <a:lnTo>
                  <a:pt x="159959" y="243839"/>
                </a:lnTo>
                <a:lnTo>
                  <a:pt x="153362" y="241300"/>
                </a:lnTo>
                <a:close/>
              </a:path>
              <a:path w="290829" h="308610">
                <a:moveTo>
                  <a:pt x="171546" y="242570"/>
                </a:moveTo>
                <a:lnTo>
                  <a:pt x="168183" y="242570"/>
                </a:lnTo>
                <a:lnTo>
                  <a:pt x="169981" y="243839"/>
                </a:lnTo>
                <a:lnTo>
                  <a:pt x="171546" y="242570"/>
                </a:lnTo>
                <a:close/>
              </a:path>
              <a:path w="290829" h="308610">
                <a:moveTo>
                  <a:pt x="114861" y="238760"/>
                </a:moveTo>
                <a:lnTo>
                  <a:pt x="103967" y="238760"/>
                </a:lnTo>
                <a:lnTo>
                  <a:pt x="103714" y="241300"/>
                </a:lnTo>
                <a:lnTo>
                  <a:pt x="106536" y="243749"/>
                </a:lnTo>
                <a:lnTo>
                  <a:pt x="107251" y="242570"/>
                </a:lnTo>
                <a:lnTo>
                  <a:pt x="121410" y="242570"/>
                </a:lnTo>
                <a:lnTo>
                  <a:pt x="121318" y="241300"/>
                </a:lnTo>
                <a:lnTo>
                  <a:pt x="117718" y="241300"/>
                </a:lnTo>
                <a:lnTo>
                  <a:pt x="117563" y="240030"/>
                </a:lnTo>
                <a:lnTo>
                  <a:pt x="115493" y="240030"/>
                </a:lnTo>
                <a:lnTo>
                  <a:pt x="114861" y="238760"/>
                </a:lnTo>
                <a:close/>
              </a:path>
              <a:path w="290829" h="308610">
                <a:moveTo>
                  <a:pt x="130429" y="242570"/>
                </a:moveTo>
                <a:lnTo>
                  <a:pt x="127209" y="242570"/>
                </a:lnTo>
                <a:lnTo>
                  <a:pt x="127242" y="243455"/>
                </a:lnTo>
                <a:lnTo>
                  <a:pt x="130429" y="242570"/>
                </a:lnTo>
                <a:close/>
              </a:path>
              <a:path w="290829" h="308610">
                <a:moveTo>
                  <a:pt x="171825" y="240030"/>
                </a:moveTo>
                <a:lnTo>
                  <a:pt x="171074" y="240785"/>
                </a:lnTo>
                <a:lnTo>
                  <a:pt x="172681" y="242570"/>
                </a:lnTo>
                <a:lnTo>
                  <a:pt x="173837" y="241148"/>
                </a:lnTo>
                <a:lnTo>
                  <a:pt x="171825" y="240030"/>
                </a:lnTo>
                <a:close/>
              </a:path>
              <a:path w="290829" h="308610">
                <a:moveTo>
                  <a:pt x="176809" y="237489"/>
                </a:moveTo>
                <a:lnTo>
                  <a:pt x="173837" y="241148"/>
                </a:lnTo>
                <a:lnTo>
                  <a:pt x="176395" y="242570"/>
                </a:lnTo>
                <a:lnTo>
                  <a:pt x="178478" y="240030"/>
                </a:lnTo>
                <a:lnTo>
                  <a:pt x="177643" y="238760"/>
                </a:lnTo>
                <a:lnTo>
                  <a:pt x="176596" y="238760"/>
                </a:lnTo>
                <a:lnTo>
                  <a:pt x="176818" y="237947"/>
                </a:lnTo>
                <a:lnTo>
                  <a:pt x="176809" y="237489"/>
                </a:lnTo>
                <a:close/>
              </a:path>
              <a:path w="290829" h="308610">
                <a:moveTo>
                  <a:pt x="120244" y="238760"/>
                </a:moveTo>
                <a:lnTo>
                  <a:pt x="118962" y="238760"/>
                </a:lnTo>
                <a:lnTo>
                  <a:pt x="117718" y="241300"/>
                </a:lnTo>
                <a:lnTo>
                  <a:pt x="120182" y="241300"/>
                </a:lnTo>
                <a:lnTo>
                  <a:pt x="119606" y="240030"/>
                </a:lnTo>
                <a:lnTo>
                  <a:pt x="120053" y="240030"/>
                </a:lnTo>
                <a:lnTo>
                  <a:pt x="120244" y="238760"/>
                </a:lnTo>
                <a:close/>
              </a:path>
              <a:path w="290829" h="308610">
                <a:moveTo>
                  <a:pt x="124118" y="237489"/>
                </a:moveTo>
                <a:lnTo>
                  <a:pt x="122777" y="237489"/>
                </a:lnTo>
                <a:lnTo>
                  <a:pt x="121899" y="238760"/>
                </a:lnTo>
                <a:lnTo>
                  <a:pt x="121032" y="238760"/>
                </a:lnTo>
                <a:lnTo>
                  <a:pt x="120182" y="241300"/>
                </a:lnTo>
                <a:lnTo>
                  <a:pt x="122354" y="241300"/>
                </a:lnTo>
                <a:lnTo>
                  <a:pt x="121122" y="240030"/>
                </a:lnTo>
                <a:lnTo>
                  <a:pt x="124040" y="237947"/>
                </a:lnTo>
                <a:lnTo>
                  <a:pt x="124118" y="237489"/>
                </a:lnTo>
                <a:close/>
              </a:path>
              <a:path w="290829" h="308610">
                <a:moveTo>
                  <a:pt x="123301" y="238760"/>
                </a:moveTo>
                <a:lnTo>
                  <a:pt x="122354" y="241300"/>
                </a:lnTo>
                <a:lnTo>
                  <a:pt x="126859" y="241300"/>
                </a:lnTo>
                <a:lnTo>
                  <a:pt x="127359" y="240030"/>
                </a:lnTo>
                <a:lnTo>
                  <a:pt x="123687" y="240030"/>
                </a:lnTo>
                <a:lnTo>
                  <a:pt x="123301" y="238760"/>
                </a:lnTo>
                <a:close/>
              </a:path>
              <a:path w="290829" h="308610">
                <a:moveTo>
                  <a:pt x="127359" y="240030"/>
                </a:moveTo>
                <a:lnTo>
                  <a:pt x="126859" y="241300"/>
                </a:lnTo>
                <a:lnTo>
                  <a:pt x="127359" y="240030"/>
                </a:lnTo>
                <a:close/>
              </a:path>
              <a:path w="290829" h="308610">
                <a:moveTo>
                  <a:pt x="128062" y="238836"/>
                </a:moveTo>
                <a:lnTo>
                  <a:pt x="126920" y="239382"/>
                </a:lnTo>
                <a:lnTo>
                  <a:pt x="126817" y="240030"/>
                </a:lnTo>
                <a:lnTo>
                  <a:pt x="127359" y="240030"/>
                </a:lnTo>
                <a:lnTo>
                  <a:pt x="126925" y="241300"/>
                </a:lnTo>
                <a:lnTo>
                  <a:pt x="128609" y="241300"/>
                </a:lnTo>
                <a:lnTo>
                  <a:pt x="128877" y="240030"/>
                </a:lnTo>
                <a:lnTo>
                  <a:pt x="128886" y="239602"/>
                </a:lnTo>
                <a:lnTo>
                  <a:pt x="128062" y="238836"/>
                </a:lnTo>
                <a:close/>
              </a:path>
              <a:path w="290829" h="308610">
                <a:moveTo>
                  <a:pt x="128896" y="239200"/>
                </a:moveTo>
                <a:lnTo>
                  <a:pt x="128886" y="239602"/>
                </a:lnTo>
                <a:lnTo>
                  <a:pt x="130714" y="241300"/>
                </a:lnTo>
                <a:lnTo>
                  <a:pt x="152187" y="241300"/>
                </a:lnTo>
                <a:lnTo>
                  <a:pt x="153088" y="240030"/>
                </a:lnTo>
                <a:lnTo>
                  <a:pt x="130618" y="240030"/>
                </a:lnTo>
                <a:lnTo>
                  <a:pt x="128896" y="239200"/>
                </a:lnTo>
                <a:close/>
              </a:path>
              <a:path w="290829" h="308610">
                <a:moveTo>
                  <a:pt x="171627" y="237489"/>
                </a:moveTo>
                <a:lnTo>
                  <a:pt x="163336" y="237489"/>
                </a:lnTo>
                <a:lnTo>
                  <a:pt x="163269" y="237635"/>
                </a:lnTo>
                <a:lnTo>
                  <a:pt x="163184" y="237947"/>
                </a:lnTo>
                <a:lnTo>
                  <a:pt x="163851" y="238836"/>
                </a:lnTo>
                <a:lnTo>
                  <a:pt x="164852" y="240030"/>
                </a:lnTo>
                <a:lnTo>
                  <a:pt x="163616" y="241300"/>
                </a:lnTo>
                <a:lnTo>
                  <a:pt x="170562" y="241300"/>
                </a:lnTo>
                <a:lnTo>
                  <a:pt x="171074" y="240785"/>
                </a:lnTo>
                <a:lnTo>
                  <a:pt x="170394" y="240030"/>
                </a:lnTo>
                <a:lnTo>
                  <a:pt x="170472" y="238760"/>
                </a:lnTo>
                <a:lnTo>
                  <a:pt x="171627" y="237489"/>
                </a:lnTo>
                <a:close/>
              </a:path>
              <a:path w="290829" h="308610">
                <a:moveTo>
                  <a:pt x="69919" y="231139"/>
                </a:moveTo>
                <a:lnTo>
                  <a:pt x="39375" y="231139"/>
                </a:lnTo>
                <a:lnTo>
                  <a:pt x="39268" y="234950"/>
                </a:lnTo>
                <a:lnTo>
                  <a:pt x="41376" y="237423"/>
                </a:lnTo>
                <a:lnTo>
                  <a:pt x="41379" y="237635"/>
                </a:lnTo>
                <a:lnTo>
                  <a:pt x="40510" y="240030"/>
                </a:lnTo>
                <a:lnTo>
                  <a:pt x="47872" y="240030"/>
                </a:lnTo>
                <a:lnTo>
                  <a:pt x="47585" y="236220"/>
                </a:lnTo>
                <a:lnTo>
                  <a:pt x="48002" y="233680"/>
                </a:lnTo>
                <a:lnTo>
                  <a:pt x="70366" y="233680"/>
                </a:lnTo>
                <a:lnTo>
                  <a:pt x="69919" y="231139"/>
                </a:lnTo>
                <a:close/>
              </a:path>
              <a:path w="290829" h="308610">
                <a:moveTo>
                  <a:pt x="115883" y="238760"/>
                </a:moveTo>
                <a:lnTo>
                  <a:pt x="115895" y="240030"/>
                </a:lnTo>
                <a:lnTo>
                  <a:pt x="117701" y="240030"/>
                </a:lnTo>
                <a:lnTo>
                  <a:pt x="115883" y="238760"/>
                </a:lnTo>
                <a:close/>
              </a:path>
              <a:path w="290829" h="308610">
                <a:moveTo>
                  <a:pt x="117980" y="238760"/>
                </a:moveTo>
                <a:lnTo>
                  <a:pt x="117441" y="238760"/>
                </a:lnTo>
                <a:lnTo>
                  <a:pt x="117701" y="240030"/>
                </a:lnTo>
                <a:lnTo>
                  <a:pt x="118094" y="240030"/>
                </a:lnTo>
                <a:lnTo>
                  <a:pt x="117980" y="238760"/>
                </a:lnTo>
                <a:close/>
              </a:path>
              <a:path w="290829" h="308610">
                <a:moveTo>
                  <a:pt x="125614" y="237489"/>
                </a:moveTo>
                <a:lnTo>
                  <a:pt x="124682" y="237489"/>
                </a:lnTo>
                <a:lnTo>
                  <a:pt x="124040" y="237947"/>
                </a:lnTo>
                <a:lnTo>
                  <a:pt x="123687" y="240030"/>
                </a:lnTo>
                <a:lnTo>
                  <a:pt x="125567" y="240030"/>
                </a:lnTo>
                <a:lnTo>
                  <a:pt x="126920" y="239382"/>
                </a:lnTo>
                <a:lnTo>
                  <a:pt x="127020" y="238760"/>
                </a:lnTo>
                <a:lnTo>
                  <a:pt x="128223" y="238760"/>
                </a:lnTo>
                <a:lnTo>
                  <a:pt x="125614" y="237489"/>
                </a:lnTo>
                <a:close/>
              </a:path>
              <a:path w="290829" h="308610">
                <a:moveTo>
                  <a:pt x="156036" y="236220"/>
                </a:moveTo>
                <a:lnTo>
                  <a:pt x="128289" y="236220"/>
                </a:lnTo>
                <a:lnTo>
                  <a:pt x="128723" y="237423"/>
                </a:lnTo>
                <a:lnTo>
                  <a:pt x="128634" y="238760"/>
                </a:lnTo>
                <a:lnTo>
                  <a:pt x="130408" y="238760"/>
                </a:lnTo>
                <a:lnTo>
                  <a:pt x="130618" y="240030"/>
                </a:lnTo>
                <a:lnTo>
                  <a:pt x="151899" y="240030"/>
                </a:lnTo>
                <a:lnTo>
                  <a:pt x="152095" y="238760"/>
                </a:lnTo>
                <a:lnTo>
                  <a:pt x="154642" y="237489"/>
                </a:lnTo>
                <a:lnTo>
                  <a:pt x="156036" y="236220"/>
                </a:lnTo>
                <a:close/>
              </a:path>
              <a:path w="290829" h="308610">
                <a:moveTo>
                  <a:pt x="153009" y="238760"/>
                </a:moveTo>
                <a:lnTo>
                  <a:pt x="151899" y="240030"/>
                </a:lnTo>
                <a:lnTo>
                  <a:pt x="153088" y="240030"/>
                </a:lnTo>
                <a:lnTo>
                  <a:pt x="153009" y="238760"/>
                </a:lnTo>
                <a:close/>
              </a:path>
              <a:path w="290829" h="308610">
                <a:moveTo>
                  <a:pt x="128101" y="238818"/>
                </a:moveTo>
                <a:lnTo>
                  <a:pt x="128886" y="239602"/>
                </a:lnTo>
                <a:lnTo>
                  <a:pt x="128896" y="239200"/>
                </a:lnTo>
                <a:lnTo>
                  <a:pt x="128101" y="238818"/>
                </a:lnTo>
                <a:close/>
              </a:path>
              <a:path w="290829" h="308610">
                <a:moveTo>
                  <a:pt x="127980" y="238760"/>
                </a:moveTo>
                <a:lnTo>
                  <a:pt x="127020" y="238760"/>
                </a:lnTo>
                <a:lnTo>
                  <a:pt x="126920" y="239382"/>
                </a:lnTo>
                <a:lnTo>
                  <a:pt x="128062" y="238836"/>
                </a:lnTo>
                <a:close/>
              </a:path>
              <a:path w="290829" h="308610">
                <a:moveTo>
                  <a:pt x="128906" y="238760"/>
                </a:moveTo>
                <a:lnTo>
                  <a:pt x="128223" y="238760"/>
                </a:lnTo>
                <a:lnTo>
                  <a:pt x="128896" y="239200"/>
                </a:lnTo>
                <a:lnTo>
                  <a:pt x="128906" y="238760"/>
                </a:lnTo>
                <a:close/>
              </a:path>
              <a:path w="290829" h="308610">
                <a:moveTo>
                  <a:pt x="128223" y="238760"/>
                </a:moveTo>
                <a:lnTo>
                  <a:pt x="127980" y="238760"/>
                </a:lnTo>
                <a:lnTo>
                  <a:pt x="128223" y="238760"/>
                </a:lnTo>
                <a:close/>
              </a:path>
              <a:path w="290829" h="308610">
                <a:moveTo>
                  <a:pt x="120462" y="237489"/>
                </a:moveTo>
                <a:lnTo>
                  <a:pt x="117908" y="237489"/>
                </a:lnTo>
                <a:lnTo>
                  <a:pt x="118656" y="238760"/>
                </a:lnTo>
                <a:lnTo>
                  <a:pt x="119490" y="238760"/>
                </a:lnTo>
                <a:lnTo>
                  <a:pt x="120462" y="237489"/>
                </a:lnTo>
                <a:close/>
              </a:path>
              <a:path w="290829" h="308610">
                <a:moveTo>
                  <a:pt x="122285" y="237489"/>
                </a:moveTo>
                <a:lnTo>
                  <a:pt x="120462" y="237489"/>
                </a:lnTo>
                <a:lnTo>
                  <a:pt x="121090" y="238760"/>
                </a:lnTo>
                <a:lnTo>
                  <a:pt x="121899" y="238760"/>
                </a:lnTo>
                <a:lnTo>
                  <a:pt x="122285" y="237489"/>
                </a:lnTo>
                <a:close/>
              </a:path>
              <a:path w="290829" h="308610">
                <a:moveTo>
                  <a:pt x="122305" y="237423"/>
                </a:moveTo>
                <a:lnTo>
                  <a:pt x="121899" y="238760"/>
                </a:lnTo>
                <a:lnTo>
                  <a:pt x="122777" y="237489"/>
                </a:lnTo>
                <a:lnTo>
                  <a:pt x="122467" y="237489"/>
                </a:lnTo>
                <a:lnTo>
                  <a:pt x="122305" y="237423"/>
                </a:lnTo>
                <a:close/>
              </a:path>
              <a:path w="290829" h="308610">
                <a:moveTo>
                  <a:pt x="163919" y="236220"/>
                </a:moveTo>
                <a:lnTo>
                  <a:pt x="162866" y="236220"/>
                </a:lnTo>
                <a:lnTo>
                  <a:pt x="162753" y="238760"/>
                </a:lnTo>
                <a:lnTo>
                  <a:pt x="163148" y="237899"/>
                </a:lnTo>
                <a:lnTo>
                  <a:pt x="162844" y="237489"/>
                </a:lnTo>
                <a:lnTo>
                  <a:pt x="163336" y="237489"/>
                </a:lnTo>
                <a:lnTo>
                  <a:pt x="163919" y="236220"/>
                </a:lnTo>
                <a:close/>
              </a:path>
              <a:path w="290829" h="308610">
                <a:moveTo>
                  <a:pt x="176809" y="237489"/>
                </a:moveTo>
                <a:lnTo>
                  <a:pt x="174561" y="237489"/>
                </a:lnTo>
                <a:lnTo>
                  <a:pt x="171590" y="238760"/>
                </a:lnTo>
                <a:lnTo>
                  <a:pt x="175777" y="238760"/>
                </a:lnTo>
                <a:lnTo>
                  <a:pt x="176809" y="237489"/>
                </a:lnTo>
                <a:close/>
              </a:path>
              <a:path w="290829" h="308610">
                <a:moveTo>
                  <a:pt x="176904" y="237635"/>
                </a:moveTo>
                <a:lnTo>
                  <a:pt x="176596" y="238760"/>
                </a:lnTo>
                <a:lnTo>
                  <a:pt x="177643" y="238760"/>
                </a:lnTo>
                <a:lnTo>
                  <a:pt x="176904" y="237635"/>
                </a:lnTo>
                <a:close/>
              </a:path>
              <a:path w="290829" h="308610">
                <a:moveTo>
                  <a:pt x="173898" y="232410"/>
                </a:moveTo>
                <a:lnTo>
                  <a:pt x="173056" y="232410"/>
                </a:lnTo>
                <a:lnTo>
                  <a:pt x="169261" y="234950"/>
                </a:lnTo>
                <a:lnTo>
                  <a:pt x="177641" y="234950"/>
                </a:lnTo>
                <a:lnTo>
                  <a:pt x="181419" y="236220"/>
                </a:lnTo>
                <a:lnTo>
                  <a:pt x="181791" y="237489"/>
                </a:lnTo>
                <a:lnTo>
                  <a:pt x="180003" y="237489"/>
                </a:lnTo>
                <a:lnTo>
                  <a:pt x="180367" y="238760"/>
                </a:lnTo>
                <a:lnTo>
                  <a:pt x="182359" y="237489"/>
                </a:lnTo>
                <a:lnTo>
                  <a:pt x="182355" y="234950"/>
                </a:lnTo>
                <a:lnTo>
                  <a:pt x="183765" y="233680"/>
                </a:lnTo>
                <a:lnTo>
                  <a:pt x="173497" y="233680"/>
                </a:lnTo>
                <a:lnTo>
                  <a:pt x="173898" y="232410"/>
                </a:lnTo>
                <a:close/>
              </a:path>
              <a:path w="290829" h="308610">
                <a:moveTo>
                  <a:pt x="126998" y="236220"/>
                </a:moveTo>
                <a:lnTo>
                  <a:pt x="123656" y="236220"/>
                </a:lnTo>
                <a:lnTo>
                  <a:pt x="124094" y="237423"/>
                </a:lnTo>
                <a:lnTo>
                  <a:pt x="124040" y="237947"/>
                </a:lnTo>
                <a:lnTo>
                  <a:pt x="124682" y="237489"/>
                </a:lnTo>
                <a:lnTo>
                  <a:pt x="125614" y="237489"/>
                </a:lnTo>
                <a:lnTo>
                  <a:pt x="126998" y="236220"/>
                </a:lnTo>
                <a:close/>
              </a:path>
              <a:path w="290829" h="308610">
                <a:moveTo>
                  <a:pt x="163336" y="237489"/>
                </a:moveTo>
                <a:lnTo>
                  <a:pt x="162844" y="237489"/>
                </a:lnTo>
                <a:lnTo>
                  <a:pt x="163148" y="237899"/>
                </a:lnTo>
                <a:lnTo>
                  <a:pt x="163336" y="237489"/>
                </a:lnTo>
                <a:close/>
              </a:path>
              <a:path w="290829" h="308610">
                <a:moveTo>
                  <a:pt x="177641" y="234950"/>
                </a:moveTo>
                <a:lnTo>
                  <a:pt x="164503" y="234950"/>
                </a:lnTo>
                <a:lnTo>
                  <a:pt x="165106" y="237489"/>
                </a:lnTo>
                <a:lnTo>
                  <a:pt x="176809" y="237489"/>
                </a:lnTo>
                <a:lnTo>
                  <a:pt x="176904" y="237635"/>
                </a:lnTo>
                <a:lnTo>
                  <a:pt x="177641" y="234950"/>
                </a:lnTo>
                <a:close/>
              </a:path>
              <a:path w="290829" h="308610">
                <a:moveTo>
                  <a:pt x="122670" y="236220"/>
                </a:moveTo>
                <a:lnTo>
                  <a:pt x="122305" y="237423"/>
                </a:lnTo>
                <a:lnTo>
                  <a:pt x="122467" y="237489"/>
                </a:lnTo>
                <a:lnTo>
                  <a:pt x="122670" y="236220"/>
                </a:lnTo>
                <a:close/>
              </a:path>
              <a:path w="290829" h="308610">
                <a:moveTo>
                  <a:pt x="123656" y="236220"/>
                </a:moveTo>
                <a:lnTo>
                  <a:pt x="122670" y="236220"/>
                </a:lnTo>
                <a:lnTo>
                  <a:pt x="122467" y="237489"/>
                </a:lnTo>
                <a:lnTo>
                  <a:pt x="122777" y="237489"/>
                </a:lnTo>
                <a:lnTo>
                  <a:pt x="123656" y="236220"/>
                </a:lnTo>
                <a:close/>
              </a:path>
              <a:path w="290829" h="308610">
                <a:moveTo>
                  <a:pt x="128289" y="236220"/>
                </a:moveTo>
                <a:lnTo>
                  <a:pt x="126998" y="236220"/>
                </a:lnTo>
                <a:lnTo>
                  <a:pt x="126987" y="237489"/>
                </a:lnTo>
                <a:lnTo>
                  <a:pt x="128563" y="237489"/>
                </a:lnTo>
                <a:lnTo>
                  <a:pt x="128289" y="236220"/>
                </a:lnTo>
                <a:close/>
              </a:path>
              <a:path w="290829" h="308610">
                <a:moveTo>
                  <a:pt x="165858" y="233680"/>
                </a:moveTo>
                <a:lnTo>
                  <a:pt x="158823" y="233680"/>
                </a:lnTo>
                <a:lnTo>
                  <a:pt x="160853" y="237489"/>
                </a:lnTo>
                <a:lnTo>
                  <a:pt x="161761" y="236220"/>
                </a:lnTo>
                <a:lnTo>
                  <a:pt x="163919" y="236220"/>
                </a:lnTo>
                <a:lnTo>
                  <a:pt x="164503" y="234950"/>
                </a:lnTo>
                <a:lnTo>
                  <a:pt x="167115" y="234950"/>
                </a:lnTo>
                <a:lnTo>
                  <a:pt x="167063" y="234625"/>
                </a:lnTo>
                <a:lnTo>
                  <a:pt x="165858" y="233680"/>
                </a:lnTo>
                <a:close/>
              </a:path>
              <a:path w="290829" h="308610">
                <a:moveTo>
                  <a:pt x="162168" y="236220"/>
                </a:moveTo>
                <a:lnTo>
                  <a:pt x="161761" y="236220"/>
                </a:lnTo>
                <a:lnTo>
                  <a:pt x="161323" y="237489"/>
                </a:lnTo>
                <a:lnTo>
                  <a:pt x="162110" y="237489"/>
                </a:lnTo>
                <a:lnTo>
                  <a:pt x="162168" y="236220"/>
                </a:lnTo>
                <a:close/>
              </a:path>
              <a:path w="290829" h="308610">
                <a:moveTo>
                  <a:pt x="122670" y="236220"/>
                </a:moveTo>
                <a:lnTo>
                  <a:pt x="119357" y="236220"/>
                </a:lnTo>
                <a:lnTo>
                  <a:pt x="122305" y="237423"/>
                </a:lnTo>
                <a:lnTo>
                  <a:pt x="122670" y="236220"/>
                </a:lnTo>
                <a:close/>
              </a:path>
              <a:path w="290829" h="308610">
                <a:moveTo>
                  <a:pt x="167063" y="234625"/>
                </a:moveTo>
                <a:lnTo>
                  <a:pt x="167115" y="234950"/>
                </a:lnTo>
                <a:lnTo>
                  <a:pt x="167477" y="234950"/>
                </a:lnTo>
                <a:lnTo>
                  <a:pt x="167063" y="234625"/>
                </a:lnTo>
                <a:close/>
              </a:path>
              <a:path w="290829" h="308610">
                <a:moveTo>
                  <a:pt x="168865" y="233680"/>
                </a:moveTo>
                <a:lnTo>
                  <a:pt x="166913" y="233680"/>
                </a:lnTo>
                <a:lnTo>
                  <a:pt x="167063" y="234625"/>
                </a:lnTo>
                <a:lnTo>
                  <a:pt x="167477" y="234950"/>
                </a:lnTo>
                <a:lnTo>
                  <a:pt x="168207" y="234950"/>
                </a:lnTo>
                <a:lnTo>
                  <a:pt x="168865" y="233680"/>
                </a:lnTo>
                <a:close/>
              </a:path>
              <a:path w="290829" h="308610">
                <a:moveTo>
                  <a:pt x="190408" y="229870"/>
                </a:moveTo>
                <a:lnTo>
                  <a:pt x="189745" y="229870"/>
                </a:lnTo>
                <a:lnTo>
                  <a:pt x="189876" y="231139"/>
                </a:lnTo>
                <a:lnTo>
                  <a:pt x="186902" y="231139"/>
                </a:lnTo>
                <a:lnTo>
                  <a:pt x="189600" y="234950"/>
                </a:lnTo>
                <a:lnTo>
                  <a:pt x="190408" y="229870"/>
                </a:lnTo>
                <a:close/>
              </a:path>
              <a:path w="290829" h="308610">
                <a:moveTo>
                  <a:pt x="192427" y="227330"/>
                </a:moveTo>
                <a:lnTo>
                  <a:pt x="182751" y="227330"/>
                </a:lnTo>
                <a:lnTo>
                  <a:pt x="181823" y="228600"/>
                </a:lnTo>
                <a:lnTo>
                  <a:pt x="178874" y="228600"/>
                </a:lnTo>
                <a:lnTo>
                  <a:pt x="172742" y="229870"/>
                </a:lnTo>
                <a:lnTo>
                  <a:pt x="176174" y="233680"/>
                </a:lnTo>
                <a:lnTo>
                  <a:pt x="183765" y="233680"/>
                </a:lnTo>
                <a:lnTo>
                  <a:pt x="183367" y="232410"/>
                </a:lnTo>
                <a:lnTo>
                  <a:pt x="181481" y="232410"/>
                </a:lnTo>
                <a:lnTo>
                  <a:pt x="183899" y="231139"/>
                </a:lnTo>
                <a:lnTo>
                  <a:pt x="186408" y="229870"/>
                </a:lnTo>
                <a:lnTo>
                  <a:pt x="190408" y="229870"/>
                </a:lnTo>
                <a:lnTo>
                  <a:pt x="190610" y="228600"/>
                </a:lnTo>
                <a:lnTo>
                  <a:pt x="192427" y="227330"/>
                </a:lnTo>
                <a:close/>
              </a:path>
              <a:path w="290829" h="308610">
                <a:moveTo>
                  <a:pt x="168829" y="231139"/>
                </a:moveTo>
                <a:lnTo>
                  <a:pt x="128163" y="231139"/>
                </a:lnTo>
                <a:lnTo>
                  <a:pt x="128000" y="232410"/>
                </a:lnTo>
                <a:lnTo>
                  <a:pt x="168847" y="232410"/>
                </a:lnTo>
                <a:lnTo>
                  <a:pt x="168829" y="231139"/>
                </a:lnTo>
                <a:close/>
              </a:path>
              <a:path w="290829" h="308610">
                <a:moveTo>
                  <a:pt x="176491" y="223520"/>
                </a:moveTo>
                <a:lnTo>
                  <a:pt x="160268" y="223520"/>
                </a:lnTo>
                <a:lnTo>
                  <a:pt x="162319" y="226060"/>
                </a:lnTo>
                <a:lnTo>
                  <a:pt x="161405" y="226060"/>
                </a:lnTo>
                <a:lnTo>
                  <a:pt x="161987" y="227330"/>
                </a:lnTo>
                <a:lnTo>
                  <a:pt x="158908" y="227330"/>
                </a:lnTo>
                <a:lnTo>
                  <a:pt x="158878" y="231139"/>
                </a:lnTo>
                <a:lnTo>
                  <a:pt x="168829" y="231139"/>
                </a:lnTo>
                <a:lnTo>
                  <a:pt x="170508" y="232410"/>
                </a:lnTo>
                <a:lnTo>
                  <a:pt x="170152" y="231139"/>
                </a:lnTo>
                <a:lnTo>
                  <a:pt x="170625" y="229870"/>
                </a:lnTo>
                <a:lnTo>
                  <a:pt x="170684" y="228600"/>
                </a:lnTo>
                <a:lnTo>
                  <a:pt x="174669" y="228600"/>
                </a:lnTo>
                <a:lnTo>
                  <a:pt x="175580" y="226060"/>
                </a:lnTo>
                <a:lnTo>
                  <a:pt x="162319" y="226060"/>
                </a:lnTo>
                <a:lnTo>
                  <a:pt x="161156" y="224789"/>
                </a:lnTo>
                <a:lnTo>
                  <a:pt x="176036" y="224789"/>
                </a:lnTo>
                <a:lnTo>
                  <a:pt x="176491" y="223520"/>
                </a:lnTo>
                <a:close/>
              </a:path>
              <a:path w="290829" h="308610">
                <a:moveTo>
                  <a:pt x="134736" y="228600"/>
                </a:moveTo>
                <a:lnTo>
                  <a:pt x="128746" y="228600"/>
                </a:lnTo>
                <a:lnTo>
                  <a:pt x="128817" y="231139"/>
                </a:lnTo>
                <a:lnTo>
                  <a:pt x="129782" y="231139"/>
                </a:lnTo>
                <a:lnTo>
                  <a:pt x="132796" y="229870"/>
                </a:lnTo>
                <a:lnTo>
                  <a:pt x="134736" y="228600"/>
                </a:lnTo>
                <a:close/>
              </a:path>
              <a:path w="290829" h="308610">
                <a:moveTo>
                  <a:pt x="156267" y="228600"/>
                </a:moveTo>
                <a:lnTo>
                  <a:pt x="137584" y="228600"/>
                </a:lnTo>
                <a:lnTo>
                  <a:pt x="136286" y="229870"/>
                </a:lnTo>
                <a:lnTo>
                  <a:pt x="131958" y="231139"/>
                </a:lnTo>
                <a:lnTo>
                  <a:pt x="156425" y="231139"/>
                </a:lnTo>
                <a:lnTo>
                  <a:pt x="157473" y="229870"/>
                </a:lnTo>
                <a:lnTo>
                  <a:pt x="155746" y="229870"/>
                </a:lnTo>
                <a:lnTo>
                  <a:pt x="156267" y="228600"/>
                </a:lnTo>
                <a:close/>
              </a:path>
              <a:path w="290829" h="308610">
                <a:moveTo>
                  <a:pt x="127427" y="228600"/>
                </a:moveTo>
                <a:lnTo>
                  <a:pt x="126278" y="228600"/>
                </a:lnTo>
                <a:lnTo>
                  <a:pt x="127596" y="229870"/>
                </a:lnTo>
                <a:lnTo>
                  <a:pt x="127427" y="228600"/>
                </a:lnTo>
                <a:close/>
              </a:path>
              <a:path w="290829" h="308610">
                <a:moveTo>
                  <a:pt x="180710" y="227330"/>
                </a:moveTo>
                <a:lnTo>
                  <a:pt x="181620" y="228600"/>
                </a:lnTo>
                <a:lnTo>
                  <a:pt x="181823" y="228600"/>
                </a:lnTo>
                <a:lnTo>
                  <a:pt x="180710" y="227330"/>
                </a:lnTo>
                <a:close/>
              </a:path>
              <a:path w="290829" h="308610">
                <a:moveTo>
                  <a:pt x="193443" y="226060"/>
                </a:moveTo>
                <a:lnTo>
                  <a:pt x="180595" y="226060"/>
                </a:lnTo>
                <a:lnTo>
                  <a:pt x="180660" y="227330"/>
                </a:lnTo>
                <a:lnTo>
                  <a:pt x="192911" y="227330"/>
                </a:lnTo>
                <a:lnTo>
                  <a:pt x="192976" y="228600"/>
                </a:lnTo>
                <a:lnTo>
                  <a:pt x="193796" y="228600"/>
                </a:lnTo>
                <a:lnTo>
                  <a:pt x="193443" y="226060"/>
                </a:lnTo>
                <a:close/>
              </a:path>
              <a:path w="290829" h="308610">
                <a:moveTo>
                  <a:pt x="58556" y="205739"/>
                </a:moveTo>
                <a:lnTo>
                  <a:pt x="45328" y="205739"/>
                </a:lnTo>
                <a:lnTo>
                  <a:pt x="45605" y="209550"/>
                </a:lnTo>
                <a:lnTo>
                  <a:pt x="45800" y="213360"/>
                </a:lnTo>
                <a:lnTo>
                  <a:pt x="45496" y="215900"/>
                </a:lnTo>
                <a:lnTo>
                  <a:pt x="41517" y="215900"/>
                </a:lnTo>
                <a:lnTo>
                  <a:pt x="42224" y="218439"/>
                </a:lnTo>
                <a:lnTo>
                  <a:pt x="44789" y="223520"/>
                </a:lnTo>
                <a:lnTo>
                  <a:pt x="43187" y="227330"/>
                </a:lnTo>
                <a:lnTo>
                  <a:pt x="65242" y="227330"/>
                </a:lnTo>
                <a:lnTo>
                  <a:pt x="64562" y="224789"/>
                </a:lnTo>
                <a:lnTo>
                  <a:pt x="62496" y="224789"/>
                </a:lnTo>
                <a:lnTo>
                  <a:pt x="59919" y="218439"/>
                </a:lnTo>
                <a:lnTo>
                  <a:pt x="58556" y="205739"/>
                </a:lnTo>
                <a:close/>
              </a:path>
              <a:path w="290829" h="308610">
                <a:moveTo>
                  <a:pt x="67194" y="223520"/>
                </a:moveTo>
                <a:lnTo>
                  <a:pt x="65242" y="227330"/>
                </a:lnTo>
                <a:lnTo>
                  <a:pt x="69249" y="227330"/>
                </a:lnTo>
                <a:lnTo>
                  <a:pt x="67194" y="223520"/>
                </a:lnTo>
                <a:close/>
              </a:path>
              <a:path w="290829" h="308610">
                <a:moveTo>
                  <a:pt x="195619" y="223520"/>
                </a:moveTo>
                <a:lnTo>
                  <a:pt x="176491" y="223520"/>
                </a:lnTo>
                <a:lnTo>
                  <a:pt x="180881" y="224789"/>
                </a:lnTo>
                <a:lnTo>
                  <a:pt x="180281" y="226060"/>
                </a:lnTo>
                <a:lnTo>
                  <a:pt x="193443" y="226060"/>
                </a:lnTo>
                <a:lnTo>
                  <a:pt x="196503" y="227330"/>
                </a:lnTo>
                <a:lnTo>
                  <a:pt x="197313" y="226060"/>
                </a:lnTo>
                <a:lnTo>
                  <a:pt x="197231" y="224789"/>
                </a:lnTo>
                <a:lnTo>
                  <a:pt x="195185" y="224789"/>
                </a:lnTo>
                <a:lnTo>
                  <a:pt x="195619" y="223520"/>
                </a:lnTo>
                <a:close/>
              </a:path>
              <a:path w="290829" h="308610">
                <a:moveTo>
                  <a:pt x="62457" y="210820"/>
                </a:moveTo>
                <a:lnTo>
                  <a:pt x="62290" y="213360"/>
                </a:lnTo>
                <a:lnTo>
                  <a:pt x="62176" y="217170"/>
                </a:lnTo>
                <a:lnTo>
                  <a:pt x="62496" y="224789"/>
                </a:lnTo>
                <a:lnTo>
                  <a:pt x="64562" y="224789"/>
                </a:lnTo>
                <a:lnTo>
                  <a:pt x="63606" y="220980"/>
                </a:lnTo>
                <a:lnTo>
                  <a:pt x="64512" y="214630"/>
                </a:lnTo>
                <a:lnTo>
                  <a:pt x="62457" y="210820"/>
                </a:lnTo>
                <a:close/>
              </a:path>
              <a:path w="290829" h="308610">
                <a:moveTo>
                  <a:pt x="39811" y="218439"/>
                </a:moveTo>
                <a:lnTo>
                  <a:pt x="39392" y="218439"/>
                </a:lnTo>
                <a:lnTo>
                  <a:pt x="39804" y="219710"/>
                </a:lnTo>
                <a:lnTo>
                  <a:pt x="40716" y="219710"/>
                </a:lnTo>
                <a:lnTo>
                  <a:pt x="39811" y="218439"/>
                </a:lnTo>
                <a:close/>
              </a:path>
              <a:path w="290829" h="308610">
                <a:moveTo>
                  <a:pt x="201890" y="215900"/>
                </a:moveTo>
                <a:lnTo>
                  <a:pt x="123748" y="215900"/>
                </a:lnTo>
                <a:lnTo>
                  <a:pt x="124428" y="218439"/>
                </a:lnTo>
                <a:lnTo>
                  <a:pt x="201303" y="218439"/>
                </a:lnTo>
                <a:lnTo>
                  <a:pt x="201890" y="215900"/>
                </a:lnTo>
                <a:close/>
              </a:path>
              <a:path w="290829" h="308610">
                <a:moveTo>
                  <a:pt x="203194" y="215900"/>
                </a:moveTo>
                <a:lnTo>
                  <a:pt x="201890" y="215900"/>
                </a:lnTo>
                <a:lnTo>
                  <a:pt x="203804" y="217170"/>
                </a:lnTo>
                <a:lnTo>
                  <a:pt x="205441" y="217170"/>
                </a:lnTo>
                <a:lnTo>
                  <a:pt x="203194" y="215900"/>
                </a:lnTo>
                <a:close/>
              </a:path>
              <a:path w="290829" h="308610">
                <a:moveTo>
                  <a:pt x="39451" y="214630"/>
                </a:moveTo>
                <a:lnTo>
                  <a:pt x="38256" y="214630"/>
                </a:lnTo>
                <a:lnTo>
                  <a:pt x="39386" y="215900"/>
                </a:lnTo>
                <a:lnTo>
                  <a:pt x="39451" y="214630"/>
                </a:lnTo>
                <a:close/>
              </a:path>
              <a:path w="290829" h="308610">
                <a:moveTo>
                  <a:pt x="42646" y="208354"/>
                </a:moveTo>
                <a:lnTo>
                  <a:pt x="40835" y="215900"/>
                </a:lnTo>
                <a:lnTo>
                  <a:pt x="41517" y="215900"/>
                </a:lnTo>
                <a:lnTo>
                  <a:pt x="41164" y="214630"/>
                </a:lnTo>
                <a:lnTo>
                  <a:pt x="43329" y="210820"/>
                </a:lnTo>
                <a:lnTo>
                  <a:pt x="42646" y="208354"/>
                </a:lnTo>
                <a:close/>
              </a:path>
              <a:path w="290829" h="308610">
                <a:moveTo>
                  <a:pt x="155243" y="180339"/>
                </a:moveTo>
                <a:lnTo>
                  <a:pt x="93690" y="180339"/>
                </a:lnTo>
                <a:lnTo>
                  <a:pt x="94745" y="181610"/>
                </a:lnTo>
                <a:lnTo>
                  <a:pt x="94891" y="189257"/>
                </a:lnTo>
                <a:lnTo>
                  <a:pt x="98326" y="193039"/>
                </a:lnTo>
                <a:lnTo>
                  <a:pt x="102169" y="203200"/>
                </a:lnTo>
                <a:lnTo>
                  <a:pt x="101740" y="215900"/>
                </a:lnTo>
                <a:lnTo>
                  <a:pt x="207902" y="215900"/>
                </a:lnTo>
                <a:lnTo>
                  <a:pt x="206811" y="214630"/>
                </a:lnTo>
                <a:lnTo>
                  <a:pt x="205919" y="214630"/>
                </a:lnTo>
                <a:lnTo>
                  <a:pt x="206519" y="213360"/>
                </a:lnTo>
                <a:lnTo>
                  <a:pt x="207740" y="213360"/>
                </a:lnTo>
                <a:lnTo>
                  <a:pt x="208080" y="213153"/>
                </a:lnTo>
                <a:lnTo>
                  <a:pt x="208282" y="212089"/>
                </a:lnTo>
                <a:lnTo>
                  <a:pt x="122102" y="212089"/>
                </a:lnTo>
                <a:lnTo>
                  <a:pt x="121217" y="209550"/>
                </a:lnTo>
                <a:lnTo>
                  <a:pt x="120674" y="204470"/>
                </a:lnTo>
                <a:lnTo>
                  <a:pt x="121230" y="203200"/>
                </a:lnTo>
                <a:lnTo>
                  <a:pt x="226286" y="203200"/>
                </a:lnTo>
                <a:lnTo>
                  <a:pt x="229849" y="200660"/>
                </a:lnTo>
                <a:lnTo>
                  <a:pt x="232471" y="198120"/>
                </a:lnTo>
                <a:lnTo>
                  <a:pt x="124454" y="198120"/>
                </a:lnTo>
                <a:lnTo>
                  <a:pt x="123827" y="194310"/>
                </a:lnTo>
                <a:lnTo>
                  <a:pt x="124567" y="193039"/>
                </a:lnTo>
                <a:lnTo>
                  <a:pt x="161719" y="193039"/>
                </a:lnTo>
                <a:lnTo>
                  <a:pt x="162347" y="191770"/>
                </a:lnTo>
                <a:lnTo>
                  <a:pt x="161419" y="190500"/>
                </a:lnTo>
                <a:lnTo>
                  <a:pt x="122654" y="190500"/>
                </a:lnTo>
                <a:lnTo>
                  <a:pt x="122628" y="189217"/>
                </a:lnTo>
                <a:lnTo>
                  <a:pt x="120646" y="187960"/>
                </a:lnTo>
                <a:lnTo>
                  <a:pt x="121723" y="186689"/>
                </a:lnTo>
                <a:lnTo>
                  <a:pt x="156875" y="186689"/>
                </a:lnTo>
                <a:lnTo>
                  <a:pt x="156438" y="184150"/>
                </a:lnTo>
                <a:lnTo>
                  <a:pt x="155243" y="180339"/>
                </a:lnTo>
                <a:close/>
              </a:path>
              <a:path w="290829" h="308610">
                <a:moveTo>
                  <a:pt x="208954" y="213360"/>
                </a:moveTo>
                <a:lnTo>
                  <a:pt x="206801" y="213360"/>
                </a:lnTo>
                <a:lnTo>
                  <a:pt x="207393" y="214630"/>
                </a:lnTo>
                <a:lnTo>
                  <a:pt x="209894" y="214630"/>
                </a:lnTo>
                <a:lnTo>
                  <a:pt x="208954" y="213360"/>
                </a:lnTo>
                <a:close/>
              </a:path>
              <a:path w="290829" h="308610">
                <a:moveTo>
                  <a:pt x="210056" y="212089"/>
                </a:moveTo>
                <a:lnTo>
                  <a:pt x="209894" y="214630"/>
                </a:lnTo>
                <a:lnTo>
                  <a:pt x="210959" y="213360"/>
                </a:lnTo>
                <a:lnTo>
                  <a:pt x="210056" y="212089"/>
                </a:lnTo>
                <a:close/>
              </a:path>
              <a:path w="290829" h="308610">
                <a:moveTo>
                  <a:pt x="209833" y="212089"/>
                </a:moveTo>
                <a:lnTo>
                  <a:pt x="208080" y="213153"/>
                </a:lnTo>
                <a:lnTo>
                  <a:pt x="208041" y="213360"/>
                </a:lnTo>
                <a:lnTo>
                  <a:pt x="209833" y="212089"/>
                </a:lnTo>
                <a:close/>
              </a:path>
              <a:path w="290829" h="308610">
                <a:moveTo>
                  <a:pt x="37265" y="201930"/>
                </a:moveTo>
                <a:lnTo>
                  <a:pt x="35260" y="201930"/>
                </a:lnTo>
                <a:lnTo>
                  <a:pt x="35092" y="204470"/>
                </a:lnTo>
                <a:lnTo>
                  <a:pt x="36849" y="207010"/>
                </a:lnTo>
                <a:lnTo>
                  <a:pt x="36017" y="209550"/>
                </a:lnTo>
                <a:lnTo>
                  <a:pt x="34998" y="210372"/>
                </a:lnTo>
                <a:lnTo>
                  <a:pt x="34961" y="212089"/>
                </a:lnTo>
                <a:lnTo>
                  <a:pt x="39074" y="212089"/>
                </a:lnTo>
                <a:lnTo>
                  <a:pt x="38698" y="209550"/>
                </a:lnTo>
                <a:lnTo>
                  <a:pt x="37265" y="201930"/>
                </a:lnTo>
                <a:close/>
              </a:path>
              <a:path w="290829" h="308610">
                <a:moveTo>
                  <a:pt x="63101" y="194310"/>
                </a:moveTo>
                <a:lnTo>
                  <a:pt x="60239" y="196850"/>
                </a:lnTo>
                <a:lnTo>
                  <a:pt x="63373" y="203200"/>
                </a:lnTo>
                <a:lnTo>
                  <a:pt x="60443" y="205739"/>
                </a:lnTo>
                <a:lnTo>
                  <a:pt x="62237" y="208280"/>
                </a:lnTo>
                <a:lnTo>
                  <a:pt x="64932" y="208280"/>
                </a:lnTo>
                <a:lnTo>
                  <a:pt x="65561" y="212089"/>
                </a:lnTo>
                <a:lnTo>
                  <a:pt x="65799" y="208280"/>
                </a:lnTo>
                <a:lnTo>
                  <a:pt x="64535" y="199389"/>
                </a:lnTo>
                <a:lnTo>
                  <a:pt x="63101" y="194310"/>
                </a:lnTo>
                <a:close/>
              </a:path>
              <a:path w="290829" h="308610">
                <a:moveTo>
                  <a:pt x="123176" y="209550"/>
                </a:moveTo>
                <a:lnTo>
                  <a:pt x="122287" y="209550"/>
                </a:lnTo>
                <a:lnTo>
                  <a:pt x="122118" y="210820"/>
                </a:lnTo>
                <a:lnTo>
                  <a:pt x="123019" y="212089"/>
                </a:lnTo>
                <a:lnTo>
                  <a:pt x="208282" y="212089"/>
                </a:lnTo>
                <a:lnTo>
                  <a:pt x="209273" y="210820"/>
                </a:lnTo>
                <a:lnTo>
                  <a:pt x="123236" y="210820"/>
                </a:lnTo>
                <a:lnTo>
                  <a:pt x="123176" y="209550"/>
                </a:lnTo>
                <a:close/>
              </a:path>
              <a:path w="290829" h="308610">
                <a:moveTo>
                  <a:pt x="209482" y="209550"/>
                </a:moveTo>
                <a:lnTo>
                  <a:pt x="210042" y="212089"/>
                </a:lnTo>
                <a:lnTo>
                  <a:pt x="211245" y="212089"/>
                </a:lnTo>
                <a:lnTo>
                  <a:pt x="209482" y="209550"/>
                </a:lnTo>
                <a:close/>
              </a:path>
              <a:path w="290829" h="308610">
                <a:moveTo>
                  <a:pt x="226286" y="203200"/>
                </a:moveTo>
                <a:lnTo>
                  <a:pt x="121230" y="203200"/>
                </a:lnTo>
                <a:lnTo>
                  <a:pt x="122325" y="205739"/>
                </a:lnTo>
                <a:lnTo>
                  <a:pt x="124593" y="207010"/>
                </a:lnTo>
                <a:lnTo>
                  <a:pt x="126038" y="209550"/>
                </a:lnTo>
                <a:lnTo>
                  <a:pt x="209482" y="209550"/>
                </a:lnTo>
                <a:lnTo>
                  <a:pt x="210364" y="210820"/>
                </a:lnTo>
                <a:lnTo>
                  <a:pt x="210686" y="210820"/>
                </a:lnTo>
                <a:lnTo>
                  <a:pt x="211245" y="212089"/>
                </a:lnTo>
                <a:lnTo>
                  <a:pt x="212669" y="212089"/>
                </a:lnTo>
                <a:lnTo>
                  <a:pt x="214567" y="205739"/>
                </a:lnTo>
                <a:lnTo>
                  <a:pt x="221913" y="205739"/>
                </a:lnTo>
                <a:lnTo>
                  <a:pt x="222050" y="204470"/>
                </a:lnTo>
                <a:lnTo>
                  <a:pt x="224504" y="204470"/>
                </a:lnTo>
                <a:lnTo>
                  <a:pt x="226286" y="203200"/>
                </a:lnTo>
                <a:close/>
              </a:path>
              <a:path w="290829" h="308610">
                <a:moveTo>
                  <a:pt x="35016" y="209550"/>
                </a:moveTo>
                <a:lnTo>
                  <a:pt x="34765" y="209550"/>
                </a:lnTo>
                <a:lnTo>
                  <a:pt x="34444" y="210820"/>
                </a:lnTo>
                <a:lnTo>
                  <a:pt x="34998" y="210372"/>
                </a:lnTo>
                <a:lnTo>
                  <a:pt x="35016" y="209550"/>
                </a:lnTo>
                <a:close/>
              </a:path>
              <a:path w="290829" h="308610">
                <a:moveTo>
                  <a:pt x="209482" y="209550"/>
                </a:moveTo>
                <a:lnTo>
                  <a:pt x="124943" y="209550"/>
                </a:lnTo>
                <a:lnTo>
                  <a:pt x="124588" y="210820"/>
                </a:lnTo>
                <a:lnTo>
                  <a:pt x="209762" y="210820"/>
                </a:lnTo>
                <a:lnTo>
                  <a:pt x="209482" y="209550"/>
                </a:lnTo>
                <a:close/>
              </a:path>
              <a:path w="290829" h="308610">
                <a:moveTo>
                  <a:pt x="35406" y="207010"/>
                </a:moveTo>
                <a:lnTo>
                  <a:pt x="34102" y="207010"/>
                </a:lnTo>
                <a:lnTo>
                  <a:pt x="34391" y="209550"/>
                </a:lnTo>
                <a:lnTo>
                  <a:pt x="34765" y="209550"/>
                </a:lnTo>
                <a:lnTo>
                  <a:pt x="35406" y="207010"/>
                </a:lnTo>
                <a:close/>
              </a:path>
              <a:path w="290829" h="308610">
                <a:moveTo>
                  <a:pt x="40462" y="199389"/>
                </a:moveTo>
                <a:lnTo>
                  <a:pt x="39231" y="199389"/>
                </a:lnTo>
                <a:lnTo>
                  <a:pt x="41217" y="203200"/>
                </a:lnTo>
                <a:lnTo>
                  <a:pt x="42646" y="208354"/>
                </a:lnTo>
                <a:lnTo>
                  <a:pt x="42969" y="207010"/>
                </a:lnTo>
                <a:lnTo>
                  <a:pt x="45328" y="205739"/>
                </a:lnTo>
                <a:lnTo>
                  <a:pt x="58556" y="205739"/>
                </a:lnTo>
                <a:lnTo>
                  <a:pt x="58467" y="201930"/>
                </a:lnTo>
                <a:lnTo>
                  <a:pt x="41139" y="201930"/>
                </a:lnTo>
                <a:lnTo>
                  <a:pt x="40462" y="199389"/>
                </a:lnTo>
                <a:close/>
              </a:path>
              <a:path w="290829" h="308610">
                <a:moveTo>
                  <a:pt x="221913" y="205739"/>
                </a:moveTo>
                <a:lnTo>
                  <a:pt x="214567" y="205739"/>
                </a:lnTo>
                <a:lnTo>
                  <a:pt x="218574" y="208280"/>
                </a:lnTo>
                <a:lnTo>
                  <a:pt x="218592" y="207010"/>
                </a:lnTo>
                <a:lnTo>
                  <a:pt x="221776" y="207010"/>
                </a:lnTo>
                <a:lnTo>
                  <a:pt x="221913" y="205739"/>
                </a:lnTo>
                <a:close/>
              </a:path>
              <a:path w="290829" h="308610">
                <a:moveTo>
                  <a:pt x="224504" y="204470"/>
                </a:moveTo>
                <a:lnTo>
                  <a:pt x="222050" y="204470"/>
                </a:lnTo>
                <a:lnTo>
                  <a:pt x="222831" y="205739"/>
                </a:lnTo>
                <a:lnTo>
                  <a:pt x="224504" y="204470"/>
                </a:lnTo>
                <a:close/>
              </a:path>
              <a:path w="290829" h="308610">
                <a:moveTo>
                  <a:pt x="24342" y="199389"/>
                </a:moveTo>
                <a:lnTo>
                  <a:pt x="23298" y="199389"/>
                </a:lnTo>
                <a:lnTo>
                  <a:pt x="24594" y="200660"/>
                </a:lnTo>
                <a:lnTo>
                  <a:pt x="24667" y="201930"/>
                </a:lnTo>
                <a:lnTo>
                  <a:pt x="27047" y="201930"/>
                </a:lnTo>
                <a:lnTo>
                  <a:pt x="27843" y="200660"/>
                </a:lnTo>
                <a:lnTo>
                  <a:pt x="25053" y="200660"/>
                </a:lnTo>
                <a:lnTo>
                  <a:pt x="24342" y="199389"/>
                </a:lnTo>
                <a:close/>
              </a:path>
              <a:path w="290829" h="308610">
                <a:moveTo>
                  <a:pt x="58023" y="175260"/>
                </a:moveTo>
                <a:lnTo>
                  <a:pt x="39964" y="175260"/>
                </a:lnTo>
                <a:lnTo>
                  <a:pt x="41139" y="201930"/>
                </a:lnTo>
                <a:lnTo>
                  <a:pt x="58467" y="201930"/>
                </a:lnTo>
                <a:lnTo>
                  <a:pt x="58349" y="196850"/>
                </a:lnTo>
                <a:lnTo>
                  <a:pt x="58228" y="180077"/>
                </a:lnTo>
                <a:lnTo>
                  <a:pt x="58023" y="175260"/>
                </a:lnTo>
                <a:close/>
              </a:path>
              <a:path w="290829" h="308610">
                <a:moveTo>
                  <a:pt x="29559" y="199389"/>
                </a:moveTo>
                <a:lnTo>
                  <a:pt x="26177" y="199389"/>
                </a:lnTo>
                <a:lnTo>
                  <a:pt x="25053" y="200660"/>
                </a:lnTo>
                <a:lnTo>
                  <a:pt x="27843" y="200660"/>
                </a:lnTo>
                <a:lnTo>
                  <a:pt x="29559" y="199389"/>
                </a:lnTo>
                <a:close/>
              </a:path>
              <a:path w="290829" h="308610">
                <a:moveTo>
                  <a:pt x="39860" y="194310"/>
                </a:moveTo>
                <a:lnTo>
                  <a:pt x="32194" y="194310"/>
                </a:lnTo>
                <a:lnTo>
                  <a:pt x="32214" y="194873"/>
                </a:lnTo>
                <a:lnTo>
                  <a:pt x="34758" y="200660"/>
                </a:lnTo>
                <a:lnTo>
                  <a:pt x="38248" y="200660"/>
                </a:lnTo>
                <a:lnTo>
                  <a:pt x="39231" y="199389"/>
                </a:lnTo>
                <a:lnTo>
                  <a:pt x="40462" y="199389"/>
                </a:lnTo>
                <a:lnTo>
                  <a:pt x="40124" y="198120"/>
                </a:lnTo>
                <a:lnTo>
                  <a:pt x="39860" y="194310"/>
                </a:lnTo>
                <a:close/>
              </a:path>
              <a:path w="290829" h="308610">
                <a:moveTo>
                  <a:pt x="162020" y="186689"/>
                </a:moveTo>
                <a:lnTo>
                  <a:pt x="161164" y="186689"/>
                </a:lnTo>
                <a:lnTo>
                  <a:pt x="161348" y="187960"/>
                </a:lnTo>
                <a:lnTo>
                  <a:pt x="161184" y="189230"/>
                </a:lnTo>
                <a:lnTo>
                  <a:pt x="162157" y="189230"/>
                </a:lnTo>
                <a:lnTo>
                  <a:pt x="162590" y="190500"/>
                </a:lnTo>
                <a:lnTo>
                  <a:pt x="163908" y="191770"/>
                </a:lnTo>
                <a:lnTo>
                  <a:pt x="163388" y="193039"/>
                </a:lnTo>
                <a:lnTo>
                  <a:pt x="124567" y="193039"/>
                </a:lnTo>
                <a:lnTo>
                  <a:pt x="124940" y="195580"/>
                </a:lnTo>
                <a:lnTo>
                  <a:pt x="125799" y="195580"/>
                </a:lnTo>
                <a:lnTo>
                  <a:pt x="125835" y="198120"/>
                </a:lnTo>
                <a:lnTo>
                  <a:pt x="232471" y="198120"/>
                </a:lnTo>
                <a:lnTo>
                  <a:pt x="239027" y="191770"/>
                </a:lnTo>
                <a:lnTo>
                  <a:pt x="166691" y="191770"/>
                </a:lnTo>
                <a:lnTo>
                  <a:pt x="166282" y="190500"/>
                </a:lnTo>
                <a:lnTo>
                  <a:pt x="165400" y="189217"/>
                </a:lnTo>
                <a:lnTo>
                  <a:pt x="165197" y="187960"/>
                </a:lnTo>
                <a:lnTo>
                  <a:pt x="162077" y="187960"/>
                </a:lnTo>
                <a:lnTo>
                  <a:pt x="162020" y="186689"/>
                </a:lnTo>
                <a:close/>
              </a:path>
              <a:path w="290829" h="308610">
                <a:moveTo>
                  <a:pt x="26204" y="191311"/>
                </a:moveTo>
                <a:lnTo>
                  <a:pt x="26035" y="193039"/>
                </a:lnTo>
                <a:lnTo>
                  <a:pt x="26719" y="194369"/>
                </a:lnTo>
                <a:lnTo>
                  <a:pt x="27277" y="195580"/>
                </a:lnTo>
                <a:lnTo>
                  <a:pt x="28238" y="194310"/>
                </a:lnTo>
                <a:lnTo>
                  <a:pt x="27660" y="193039"/>
                </a:lnTo>
                <a:lnTo>
                  <a:pt x="26266" y="193039"/>
                </a:lnTo>
                <a:lnTo>
                  <a:pt x="26204" y="191311"/>
                </a:lnTo>
                <a:close/>
              </a:path>
              <a:path w="290829" h="308610">
                <a:moveTo>
                  <a:pt x="32194" y="194310"/>
                </a:moveTo>
                <a:lnTo>
                  <a:pt x="31993" y="194369"/>
                </a:lnTo>
                <a:lnTo>
                  <a:pt x="32214" y="194873"/>
                </a:lnTo>
                <a:lnTo>
                  <a:pt x="32194" y="194310"/>
                </a:lnTo>
                <a:close/>
              </a:path>
              <a:path w="290829" h="308610">
                <a:moveTo>
                  <a:pt x="33032" y="189439"/>
                </a:moveTo>
                <a:lnTo>
                  <a:pt x="31967" y="194310"/>
                </a:lnTo>
                <a:lnTo>
                  <a:pt x="32194" y="194310"/>
                </a:lnTo>
                <a:lnTo>
                  <a:pt x="39860" y="194310"/>
                </a:lnTo>
                <a:lnTo>
                  <a:pt x="39772" y="193039"/>
                </a:lnTo>
                <a:lnTo>
                  <a:pt x="33318" y="193039"/>
                </a:lnTo>
                <a:lnTo>
                  <a:pt x="33032" y="189439"/>
                </a:lnTo>
                <a:close/>
              </a:path>
              <a:path w="290829" h="308610">
                <a:moveTo>
                  <a:pt x="94808" y="191770"/>
                </a:moveTo>
                <a:lnTo>
                  <a:pt x="94272" y="193039"/>
                </a:lnTo>
                <a:lnTo>
                  <a:pt x="94401" y="194310"/>
                </a:lnTo>
                <a:lnTo>
                  <a:pt x="96613" y="194310"/>
                </a:lnTo>
                <a:lnTo>
                  <a:pt x="94808" y="191770"/>
                </a:lnTo>
                <a:close/>
              </a:path>
              <a:path w="290829" h="308610">
                <a:moveTo>
                  <a:pt x="38675" y="184150"/>
                </a:moveTo>
                <a:lnTo>
                  <a:pt x="33054" y="184150"/>
                </a:lnTo>
                <a:lnTo>
                  <a:pt x="35015" y="185420"/>
                </a:lnTo>
                <a:lnTo>
                  <a:pt x="35608" y="189217"/>
                </a:lnTo>
                <a:lnTo>
                  <a:pt x="36549" y="193039"/>
                </a:lnTo>
                <a:lnTo>
                  <a:pt x="39772" y="193039"/>
                </a:lnTo>
                <a:lnTo>
                  <a:pt x="39596" y="190500"/>
                </a:lnTo>
                <a:lnTo>
                  <a:pt x="38675" y="184150"/>
                </a:lnTo>
                <a:close/>
              </a:path>
              <a:path w="290829" h="308610">
                <a:moveTo>
                  <a:pt x="71149" y="189230"/>
                </a:moveTo>
                <a:lnTo>
                  <a:pt x="69569" y="193039"/>
                </a:lnTo>
                <a:lnTo>
                  <a:pt x="70349" y="192616"/>
                </a:lnTo>
                <a:lnTo>
                  <a:pt x="71149" y="189230"/>
                </a:lnTo>
                <a:close/>
              </a:path>
              <a:path w="290829" h="308610">
                <a:moveTo>
                  <a:pt x="171432" y="186689"/>
                </a:moveTo>
                <a:lnTo>
                  <a:pt x="169589" y="186689"/>
                </a:lnTo>
                <a:lnTo>
                  <a:pt x="169466" y="187960"/>
                </a:lnTo>
                <a:lnTo>
                  <a:pt x="169427" y="190500"/>
                </a:lnTo>
                <a:lnTo>
                  <a:pt x="169511" y="191770"/>
                </a:lnTo>
                <a:lnTo>
                  <a:pt x="239027" y="191770"/>
                </a:lnTo>
                <a:lnTo>
                  <a:pt x="243191" y="187960"/>
                </a:lnTo>
                <a:lnTo>
                  <a:pt x="171637" y="187960"/>
                </a:lnTo>
                <a:lnTo>
                  <a:pt x="171432" y="186689"/>
                </a:lnTo>
                <a:close/>
              </a:path>
              <a:path w="290829" h="308610">
                <a:moveTo>
                  <a:pt x="26284" y="190500"/>
                </a:moveTo>
                <a:lnTo>
                  <a:pt x="26204" y="191311"/>
                </a:lnTo>
                <a:lnTo>
                  <a:pt x="26284" y="190500"/>
                </a:lnTo>
                <a:close/>
              </a:path>
              <a:path w="290829" h="308610">
                <a:moveTo>
                  <a:pt x="26626" y="187018"/>
                </a:moveTo>
                <a:lnTo>
                  <a:pt x="26284" y="190500"/>
                </a:lnTo>
                <a:lnTo>
                  <a:pt x="28120" y="190500"/>
                </a:lnTo>
                <a:lnTo>
                  <a:pt x="28287" y="187960"/>
                </a:lnTo>
                <a:lnTo>
                  <a:pt x="26626" y="187018"/>
                </a:lnTo>
                <a:close/>
              </a:path>
              <a:path w="290829" h="308610">
                <a:moveTo>
                  <a:pt x="159873" y="186689"/>
                </a:moveTo>
                <a:lnTo>
                  <a:pt x="121723" y="186689"/>
                </a:lnTo>
                <a:lnTo>
                  <a:pt x="122011" y="187960"/>
                </a:lnTo>
                <a:lnTo>
                  <a:pt x="123257" y="190500"/>
                </a:lnTo>
                <a:lnTo>
                  <a:pt x="161419" y="190500"/>
                </a:lnTo>
                <a:lnTo>
                  <a:pt x="160491" y="189230"/>
                </a:lnTo>
                <a:lnTo>
                  <a:pt x="160032" y="189230"/>
                </a:lnTo>
                <a:lnTo>
                  <a:pt x="159873" y="186689"/>
                </a:lnTo>
                <a:close/>
              </a:path>
              <a:path w="290829" h="308610">
                <a:moveTo>
                  <a:pt x="32766" y="186080"/>
                </a:moveTo>
                <a:lnTo>
                  <a:pt x="33032" y="189439"/>
                </a:lnTo>
                <a:lnTo>
                  <a:pt x="33356" y="187960"/>
                </a:lnTo>
                <a:lnTo>
                  <a:pt x="32766" y="186080"/>
                </a:lnTo>
                <a:close/>
              </a:path>
              <a:path w="290829" h="308610">
                <a:moveTo>
                  <a:pt x="31922" y="184150"/>
                </a:moveTo>
                <a:lnTo>
                  <a:pt x="27247" y="184150"/>
                </a:lnTo>
                <a:lnTo>
                  <a:pt x="28693" y="185420"/>
                </a:lnTo>
                <a:lnTo>
                  <a:pt x="28496" y="187960"/>
                </a:lnTo>
                <a:lnTo>
                  <a:pt x="29056" y="189230"/>
                </a:lnTo>
                <a:lnTo>
                  <a:pt x="31922" y="184150"/>
                </a:lnTo>
                <a:close/>
              </a:path>
              <a:path w="290829" h="308610">
                <a:moveTo>
                  <a:pt x="277253" y="161289"/>
                </a:moveTo>
                <a:lnTo>
                  <a:pt x="115956" y="161289"/>
                </a:lnTo>
                <a:lnTo>
                  <a:pt x="116584" y="163830"/>
                </a:lnTo>
                <a:lnTo>
                  <a:pt x="118397" y="168910"/>
                </a:lnTo>
                <a:lnTo>
                  <a:pt x="116080" y="171450"/>
                </a:lnTo>
                <a:lnTo>
                  <a:pt x="72368" y="171450"/>
                </a:lnTo>
                <a:lnTo>
                  <a:pt x="77052" y="180339"/>
                </a:lnTo>
                <a:lnTo>
                  <a:pt x="76034" y="187960"/>
                </a:lnTo>
                <a:lnTo>
                  <a:pt x="92769" y="187960"/>
                </a:lnTo>
                <a:lnTo>
                  <a:pt x="91695" y="182880"/>
                </a:lnTo>
                <a:lnTo>
                  <a:pt x="93690" y="180339"/>
                </a:lnTo>
                <a:lnTo>
                  <a:pt x="155243" y="180339"/>
                </a:lnTo>
                <a:lnTo>
                  <a:pt x="156118" y="177800"/>
                </a:lnTo>
                <a:lnTo>
                  <a:pt x="155044" y="172720"/>
                </a:lnTo>
                <a:lnTo>
                  <a:pt x="153087" y="167639"/>
                </a:lnTo>
                <a:lnTo>
                  <a:pt x="154308" y="163830"/>
                </a:lnTo>
                <a:lnTo>
                  <a:pt x="272597" y="163830"/>
                </a:lnTo>
                <a:lnTo>
                  <a:pt x="277253" y="161289"/>
                </a:lnTo>
                <a:close/>
              </a:path>
              <a:path w="290829" h="308610">
                <a:moveTo>
                  <a:pt x="164993" y="186689"/>
                </a:moveTo>
                <a:lnTo>
                  <a:pt x="162916" y="186689"/>
                </a:lnTo>
                <a:lnTo>
                  <a:pt x="163154" y="187960"/>
                </a:lnTo>
                <a:lnTo>
                  <a:pt x="165197" y="187960"/>
                </a:lnTo>
                <a:lnTo>
                  <a:pt x="164993" y="186689"/>
                </a:lnTo>
                <a:close/>
              </a:path>
              <a:path w="290829" h="308610">
                <a:moveTo>
                  <a:pt x="251273" y="181610"/>
                </a:moveTo>
                <a:lnTo>
                  <a:pt x="170859" y="181610"/>
                </a:lnTo>
                <a:lnTo>
                  <a:pt x="171049" y="184150"/>
                </a:lnTo>
                <a:lnTo>
                  <a:pt x="172765" y="185420"/>
                </a:lnTo>
                <a:lnTo>
                  <a:pt x="173163" y="187960"/>
                </a:lnTo>
                <a:lnTo>
                  <a:pt x="243191" y="187960"/>
                </a:lnTo>
                <a:lnTo>
                  <a:pt x="248743" y="182880"/>
                </a:lnTo>
                <a:lnTo>
                  <a:pt x="250734" y="182880"/>
                </a:lnTo>
                <a:lnTo>
                  <a:pt x="251273" y="181610"/>
                </a:lnTo>
                <a:close/>
              </a:path>
              <a:path w="290829" h="308610">
                <a:moveTo>
                  <a:pt x="26259" y="186242"/>
                </a:moveTo>
                <a:lnTo>
                  <a:pt x="26047" y="186689"/>
                </a:lnTo>
                <a:lnTo>
                  <a:pt x="26626" y="187018"/>
                </a:lnTo>
                <a:lnTo>
                  <a:pt x="26658" y="186689"/>
                </a:lnTo>
                <a:lnTo>
                  <a:pt x="26259" y="186242"/>
                </a:lnTo>
                <a:close/>
              </a:path>
              <a:path w="290829" h="308610">
                <a:moveTo>
                  <a:pt x="159725" y="184512"/>
                </a:moveTo>
                <a:lnTo>
                  <a:pt x="156875" y="186689"/>
                </a:lnTo>
                <a:lnTo>
                  <a:pt x="161152" y="186689"/>
                </a:lnTo>
                <a:lnTo>
                  <a:pt x="160772" y="185420"/>
                </a:lnTo>
                <a:lnTo>
                  <a:pt x="159950" y="185420"/>
                </a:lnTo>
                <a:lnTo>
                  <a:pt x="159725" y="184512"/>
                </a:lnTo>
                <a:close/>
              </a:path>
              <a:path w="290829" h="308610">
                <a:moveTo>
                  <a:pt x="160755" y="184834"/>
                </a:moveTo>
                <a:lnTo>
                  <a:pt x="160625" y="184929"/>
                </a:lnTo>
                <a:lnTo>
                  <a:pt x="161152" y="186689"/>
                </a:lnTo>
                <a:lnTo>
                  <a:pt x="160755" y="184834"/>
                </a:lnTo>
                <a:close/>
              </a:path>
              <a:path w="290829" h="308610">
                <a:moveTo>
                  <a:pt x="161698" y="184150"/>
                </a:moveTo>
                <a:lnTo>
                  <a:pt x="160755" y="184834"/>
                </a:lnTo>
                <a:lnTo>
                  <a:pt x="161152" y="186689"/>
                </a:lnTo>
                <a:lnTo>
                  <a:pt x="162071" y="186689"/>
                </a:lnTo>
                <a:lnTo>
                  <a:pt x="163057" y="185420"/>
                </a:lnTo>
                <a:lnTo>
                  <a:pt x="162638" y="185420"/>
                </a:lnTo>
                <a:lnTo>
                  <a:pt x="161698" y="184150"/>
                </a:lnTo>
                <a:close/>
              </a:path>
              <a:path w="290829" h="308610">
                <a:moveTo>
                  <a:pt x="169475" y="182880"/>
                </a:moveTo>
                <a:lnTo>
                  <a:pt x="162722" y="182880"/>
                </a:lnTo>
                <a:lnTo>
                  <a:pt x="162638" y="185420"/>
                </a:lnTo>
                <a:lnTo>
                  <a:pt x="163553" y="185420"/>
                </a:lnTo>
                <a:lnTo>
                  <a:pt x="163755" y="186689"/>
                </a:lnTo>
                <a:lnTo>
                  <a:pt x="170045" y="186689"/>
                </a:lnTo>
                <a:lnTo>
                  <a:pt x="170757" y="185420"/>
                </a:lnTo>
                <a:lnTo>
                  <a:pt x="169475" y="182880"/>
                </a:lnTo>
                <a:close/>
              </a:path>
              <a:path w="290829" h="308610">
                <a:moveTo>
                  <a:pt x="21198" y="147320"/>
                </a:moveTo>
                <a:lnTo>
                  <a:pt x="17960" y="153670"/>
                </a:lnTo>
                <a:lnTo>
                  <a:pt x="22503" y="162560"/>
                </a:lnTo>
                <a:lnTo>
                  <a:pt x="21261" y="170180"/>
                </a:lnTo>
                <a:lnTo>
                  <a:pt x="22857" y="170180"/>
                </a:lnTo>
                <a:lnTo>
                  <a:pt x="23080" y="172720"/>
                </a:lnTo>
                <a:lnTo>
                  <a:pt x="24204" y="173989"/>
                </a:lnTo>
                <a:lnTo>
                  <a:pt x="19850" y="179070"/>
                </a:lnTo>
                <a:lnTo>
                  <a:pt x="26259" y="186242"/>
                </a:lnTo>
                <a:lnTo>
                  <a:pt x="27247" y="184150"/>
                </a:lnTo>
                <a:lnTo>
                  <a:pt x="31922" y="184150"/>
                </a:lnTo>
                <a:lnTo>
                  <a:pt x="31059" y="182880"/>
                </a:lnTo>
                <a:lnTo>
                  <a:pt x="25383" y="182880"/>
                </a:lnTo>
                <a:lnTo>
                  <a:pt x="25304" y="181610"/>
                </a:lnTo>
                <a:lnTo>
                  <a:pt x="24390" y="181610"/>
                </a:lnTo>
                <a:lnTo>
                  <a:pt x="25500" y="180339"/>
                </a:lnTo>
                <a:lnTo>
                  <a:pt x="25868" y="179070"/>
                </a:lnTo>
                <a:lnTo>
                  <a:pt x="28470" y="179070"/>
                </a:lnTo>
                <a:lnTo>
                  <a:pt x="26743" y="176530"/>
                </a:lnTo>
                <a:lnTo>
                  <a:pt x="27024" y="168910"/>
                </a:lnTo>
                <a:lnTo>
                  <a:pt x="57753" y="168910"/>
                </a:lnTo>
                <a:lnTo>
                  <a:pt x="57699" y="167639"/>
                </a:lnTo>
                <a:lnTo>
                  <a:pt x="57468" y="166370"/>
                </a:lnTo>
                <a:lnTo>
                  <a:pt x="54195" y="166370"/>
                </a:lnTo>
                <a:lnTo>
                  <a:pt x="48230" y="162560"/>
                </a:lnTo>
                <a:lnTo>
                  <a:pt x="48096" y="160020"/>
                </a:lnTo>
                <a:lnTo>
                  <a:pt x="27445" y="160020"/>
                </a:lnTo>
                <a:lnTo>
                  <a:pt x="27616" y="157480"/>
                </a:lnTo>
                <a:lnTo>
                  <a:pt x="25723" y="154939"/>
                </a:lnTo>
                <a:lnTo>
                  <a:pt x="26504" y="153670"/>
                </a:lnTo>
                <a:lnTo>
                  <a:pt x="24419" y="153670"/>
                </a:lnTo>
                <a:lnTo>
                  <a:pt x="23018" y="152400"/>
                </a:lnTo>
                <a:lnTo>
                  <a:pt x="21974" y="149860"/>
                </a:lnTo>
                <a:lnTo>
                  <a:pt x="21198" y="147320"/>
                </a:lnTo>
                <a:close/>
              </a:path>
              <a:path w="290829" h="308610">
                <a:moveTo>
                  <a:pt x="57753" y="168910"/>
                </a:moveTo>
                <a:lnTo>
                  <a:pt x="27024" y="168910"/>
                </a:lnTo>
                <a:lnTo>
                  <a:pt x="27557" y="173989"/>
                </a:lnTo>
                <a:lnTo>
                  <a:pt x="30374" y="177800"/>
                </a:lnTo>
                <a:lnTo>
                  <a:pt x="31761" y="182880"/>
                </a:lnTo>
                <a:lnTo>
                  <a:pt x="32766" y="186080"/>
                </a:lnTo>
                <a:lnTo>
                  <a:pt x="32713" y="185420"/>
                </a:lnTo>
                <a:lnTo>
                  <a:pt x="33054" y="184150"/>
                </a:lnTo>
                <a:lnTo>
                  <a:pt x="38675" y="184150"/>
                </a:lnTo>
                <a:lnTo>
                  <a:pt x="38206" y="181610"/>
                </a:lnTo>
                <a:lnTo>
                  <a:pt x="36347" y="176530"/>
                </a:lnTo>
                <a:lnTo>
                  <a:pt x="39235" y="176530"/>
                </a:lnTo>
                <a:lnTo>
                  <a:pt x="39964" y="175260"/>
                </a:lnTo>
                <a:lnTo>
                  <a:pt x="58023" y="175260"/>
                </a:lnTo>
                <a:lnTo>
                  <a:pt x="57753" y="168910"/>
                </a:lnTo>
                <a:close/>
              </a:path>
              <a:path w="290829" h="308610">
                <a:moveTo>
                  <a:pt x="160625" y="184929"/>
                </a:moveTo>
                <a:lnTo>
                  <a:pt x="159950" y="185420"/>
                </a:lnTo>
                <a:lnTo>
                  <a:pt x="160772" y="185420"/>
                </a:lnTo>
                <a:lnTo>
                  <a:pt x="160625" y="184929"/>
                </a:lnTo>
                <a:close/>
              </a:path>
              <a:path w="290829" h="308610">
                <a:moveTo>
                  <a:pt x="161733" y="174188"/>
                </a:moveTo>
                <a:lnTo>
                  <a:pt x="156075" y="177800"/>
                </a:lnTo>
                <a:lnTo>
                  <a:pt x="156013" y="179732"/>
                </a:lnTo>
                <a:lnTo>
                  <a:pt x="155911" y="181610"/>
                </a:lnTo>
                <a:lnTo>
                  <a:pt x="160200" y="184150"/>
                </a:lnTo>
                <a:lnTo>
                  <a:pt x="160392" y="184150"/>
                </a:lnTo>
                <a:lnTo>
                  <a:pt x="160625" y="184929"/>
                </a:lnTo>
                <a:lnTo>
                  <a:pt x="160609" y="184150"/>
                </a:lnTo>
                <a:lnTo>
                  <a:pt x="160337" y="182880"/>
                </a:lnTo>
                <a:lnTo>
                  <a:pt x="169475" y="182880"/>
                </a:lnTo>
                <a:lnTo>
                  <a:pt x="170859" y="181610"/>
                </a:lnTo>
                <a:lnTo>
                  <a:pt x="251273" y="181610"/>
                </a:lnTo>
                <a:lnTo>
                  <a:pt x="251811" y="180339"/>
                </a:lnTo>
                <a:lnTo>
                  <a:pt x="159731" y="180339"/>
                </a:lnTo>
                <a:lnTo>
                  <a:pt x="159677" y="178859"/>
                </a:lnTo>
                <a:lnTo>
                  <a:pt x="158998" y="176530"/>
                </a:lnTo>
                <a:lnTo>
                  <a:pt x="168299" y="176530"/>
                </a:lnTo>
                <a:lnTo>
                  <a:pt x="167601" y="175260"/>
                </a:lnTo>
                <a:lnTo>
                  <a:pt x="161716" y="175260"/>
                </a:lnTo>
                <a:lnTo>
                  <a:pt x="161733" y="174188"/>
                </a:lnTo>
                <a:close/>
              </a:path>
              <a:path w="290829" h="308610">
                <a:moveTo>
                  <a:pt x="160200" y="184150"/>
                </a:moveTo>
                <a:lnTo>
                  <a:pt x="159636" y="184150"/>
                </a:lnTo>
                <a:lnTo>
                  <a:pt x="159725" y="184512"/>
                </a:lnTo>
                <a:lnTo>
                  <a:pt x="160200" y="184150"/>
                </a:lnTo>
                <a:close/>
              </a:path>
              <a:path w="290829" h="308610">
                <a:moveTo>
                  <a:pt x="162722" y="182880"/>
                </a:moveTo>
                <a:lnTo>
                  <a:pt x="161179" y="182880"/>
                </a:lnTo>
                <a:lnTo>
                  <a:pt x="161095" y="184150"/>
                </a:lnTo>
                <a:lnTo>
                  <a:pt x="162722" y="182880"/>
                </a:lnTo>
                <a:close/>
              </a:path>
              <a:path w="290829" h="308610">
                <a:moveTo>
                  <a:pt x="250734" y="182880"/>
                </a:moveTo>
                <a:lnTo>
                  <a:pt x="249289" y="182880"/>
                </a:lnTo>
                <a:lnTo>
                  <a:pt x="249278" y="184150"/>
                </a:lnTo>
                <a:lnTo>
                  <a:pt x="250196" y="184150"/>
                </a:lnTo>
                <a:lnTo>
                  <a:pt x="250734" y="182880"/>
                </a:lnTo>
                <a:close/>
              </a:path>
              <a:path w="290829" h="308610">
                <a:moveTo>
                  <a:pt x="28470" y="179070"/>
                </a:moveTo>
                <a:lnTo>
                  <a:pt x="26728" y="179070"/>
                </a:lnTo>
                <a:lnTo>
                  <a:pt x="26555" y="180339"/>
                </a:lnTo>
                <a:lnTo>
                  <a:pt x="26131" y="181610"/>
                </a:lnTo>
                <a:lnTo>
                  <a:pt x="25383" y="182880"/>
                </a:lnTo>
                <a:lnTo>
                  <a:pt x="31059" y="182880"/>
                </a:lnTo>
                <a:lnTo>
                  <a:pt x="28470" y="179070"/>
                </a:lnTo>
                <a:close/>
              </a:path>
              <a:path w="290829" h="308610">
                <a:moveTo>
                  <a:pt x="168299" y="176530"/>
                </a:moveTo>
                <a:lnTo>
                  <a:pt x="161460" y="176530"/>
                </a:lnTo>
                <a:lnTo>
                  <a:pt x="160414" y="177800"/>
                </a:lnTo>
                <a:lnTo>
                  <a:pt x="161447" y="180339"/>
                </a:lnTo>
                <a:lnTo>
                  <a:pt x="169823" y="180339"/>
                </a:lnTo>
                <a:lnTo>
                  <a:pt x="169331" y="177800"/>
                </a:lnTo>
                <a:lnTo>
                  <a:pt x="168299" y="176530"/>
                </a:lnTo>
                <a:close/>
              </a:path>
              <a:path w="290829" h="308610">
                <a:moveTo>
                  <a:pt x="267940" y="166370"/>
                </a:moveTo>
                <a:lnTo>
                  <a:pt x="163084" y="166370"/>
                </a:lnTo>
                <a:lnTo>
                  <a:pt x="164406" y="170180"/>
                </a:lnTo>
                <a:lnTo>
                  <a:pt x="165797" y="172720"/>
                </a:lnTo>
                <a:lnTo>
                  <a:pt x="167180" y="173989"/>
                </a:lnTo>
                <a:lnTo>
                  <a:pt x="165108" y="173989"/>
                </a:lnTo>
                <a:lnTo>
                  <a:pt x="162594" y="175260"/>
                </a:lnTo>
                <a:lnTo>
                  <a:pt x="170182" y="175260"/>
                </a:lnTo>
                <a:lnTo>
                  <a:pt x="171016" y="176530"/>
                </a:lnTo>
                <a:lnTo>
                  <a:pt x="170459" y="179070"/>
                </a:lnTo>
                <a:lnTo>
                  <a:pt x="169823" y="180339"/>
                </a:lnTo>
                <a:lnTo>
                  <a:pt x="251811" y="180339"/>
                </a:lnTo>
                <a:lnTo>
                  <a:pt x="252156" y="180077"/>
                </a:lnTo>
                <a:lnTo>
                  <a:pt x="252823" y="177800"/>
                </a:lnTo>
                <a:lnTo>
                  <a:pt x="254291" y="177800"/>
                </a:lnTo>
                <a:lnTo>
                  <a:pt x="257609" y="173989"/>
                </a:lnTo>
                <a:lnTo>
                  <a:pt x="267940" y="166370"/>
                </a:lnTo>
                <a:close/>
              </a:path>
              <a:path w="290829" h="308610">
                <a:moveTo>
                  <a:pt x="252608" y="179732"/>
                </a:moveTo>
                <a:lnTo>
                  <a:pt x="252156" y="180077"/>
                </a:lnTo>
                <a:lnTo>
                  <a:pt x="252079" y="180339"/>
                </a:lnTo>
                <a:lnTo>
                  <a:pt x="252608" y="179732"/>
                </a:lnTo>
                <a:close/>
              </a:path>
              <a:path w="290829" h="308610">
                <a:moveTo>
                  <a:pt x="252823" y="177800"/>
                </a:moveTo>
                <a:lnTo>
                  <a:pt x="252156" y="180077"/>
                </a:lnTo>
                <a:lnTo>
                  <a:pt x="252608" y="179732"/>
                </a:lnTo>
                <a:lnTo>
                  <a:pt x="253369" y="178859"/>
                </a:lnTo>
                <a:lnTo>
                  <a:pt x="252823" y="177800"/>
                </a:lnTo>
                <a:close/>
              </a:path>
              <a:path w="290829" h="308610">
                <a:moveTo>
                  <a:pt x="253369" y="178859"/>
                </a:moveTo>
                <a:lnTo>
                  <a:pt x="252608" y="179732"/>
                </a:lnTo>
                <a:lnTo>
                  <a:pt x="253478" y="179070"/>
                </a:lnTo>
                <a:lnTo>
                  <a:pt x="253369" y="178859"/>
                </a:lnTo>
                <a:close/>
              </a:path>
              <a:path w="290829" h="308610">
                <a:moveTo>
                  <a:pt x="254291" y="177800"/>
                </a:moveTo>
                <a:lnTo>
                  <a:pt x="252823" y="177800"/>
                </a:lnTo>
                <a:lnTo>
                  <a:pt x="253369" y="178859"/>
                </a:lnTo>
                <a:lnTo>
                  <a:pt x="254291" y="177800"/>
                </a:lnTo>
                <a:close/>
              </a:path>
              <a:path w="290829" h="308610">
                <a:moveTo>
                  <a:pt x="161742" y="173650"/>
                </a:moveTo>
                <a:lnTo>
                  <a:pt x="161733" y="174188"/>
                </a:lnTo>
                <a:lnTo>
                  <a:pt x="162045" y="173989"/>
                </a:lnTo>
                <a:lnTo>
                  <a:pt x="161742" y="173650"/>
                </a:lnTo>
                <a:close/>
              </a:path>
              <a:path w="290829" h="308610">
                <a:moveTo>
                  <a:pt x="272597" y="163830"/>
                </a:moveTo>
                <a:lnTo>
                  <a:pt x="154308" y="163830"/>
                </a:lnTo>
                <a:lnTo>
                  <a:pt x="156367" y="167639"/>
                </a:lnTo>
                <a:lnTo>
                  <a:pt x="161742" y="173650"/>
                </a:lnTo>
                <a:lnTo>
                  <a:pt x="161757" y="172720"/>
                </a:lnTo>
                <a:lnTo>
                  <a:pt x="161956" y="171450"/>
                </a:lnTo>
                <a:lnTo>
                  <a:pt x="161580" y="168910"/>
                </a:lnTo>
                <a:lnTo>
                  <a:pt x="163000" y="168910"/>
                </a:lnTo>
                <a:lnTo>
                  <a:pt x="162673" y="167639"/>
                </a:lnTo>
                <a:lnTo>
                  <a:pt x="162698" y="166370"/>
                </a:lnTo>
                <a:lnTo>
                  <a:pt x="267940" y="166370"/>
                </a:lnTo>
                <a:lnTo>
                  <a:pt x="272597" y="163830"/>
                </a:lnTo>
                <a:close/>
              </a:path>
              <a:path w="290829" h="308610">
                <a:moveTo>
                  <a:pt x="237279" y="142239"/>
                </a:moveTo>
                <a:lnTo>
                  <a:pt x="61937" y="142239"/>
                </a:lnTo>
                <a:lnTo>
                  <a:pt x="64451" y="146050"/>
                </a:lnTo>
                <a:lnTo>
                  <a:pt x="66314" y="157480"/>
                </a:lnTo>
                <a:lnTo>
                  <a:pt x="66414" y="160020"/>
                </a:lnTo>
                <a:lnTo>
                  <a:pt x="65457" y="171450"/>
                </a:lnTo>
                <a:lnTo>
                  <a:pt x="116080" y="171450"/>
                </a:lnTo>
                <a:lnTo>
                  <a:pt x="115122" y="167639"/>
                </a:lnTo>
                <a:lnTo>
                  <a:pt x="115956" y="161289"/>
                </a:lnTo>
                <a:lnTo>
                  <a:pt x="277253" y="161289"/>
                </a:lnTo>
                <a:lnTo>
                  <a:pt x="279581" y="160020"/>
                </a:lnTo>
                <a:lnTo>
                  <a:pt x="282587" y="160020"/>
                </a:lnTo>
                <a:lnTo>
                  <a:pt x="280292" y="158750"/>
                </a:lnTo>
                <a:lnTo>
                  <a:pt x="279964" y="156210"/>
                </a:lnTo>
                <a:lnTo>
                  <a:pt x="115980" y="156210"/>
                </a:lnTo>
                <a:lnTo>
                  <a:pt x="115492" y="154939"/>
                </a:lnTo>
                <a:lnTo>
                  <a:pt x="114603" y="152400"/>
                </a:lnTo>
                <a:lnTo>
                  <a:pt x="115496" y="151130"/>
                </a:lnTo>
                <a:lnTo>
                  <a:pt x="121942" y="151130"/>
                </a:lnTo>
                <a:lnTo>
                  <a:pt x="123088" y="148589"/>
                </a:lnTo>
                <a:lnTo>
                  <a:pt x="120726" y="148589"/>
                </a:lnTo>
                <a:lnTo>
                  <a:pt x="120296" y="147320"/>
                </a:lnTo>
                <a:lnTo>
                  <a:pt x="121044" y="146050"/>
                </a:lnTo>
                <a:lnTo>
                  <a:pt x="121121" y="144780"/>
                </a:lnTo>
                <a:lnTo>
                  <a:pt x="122410" y="143510"/>
                </a:lnTo>
                <a:lnTo>
                  <a:pt x="237158" y="143510"/>
                </a:lnTo>
                <a:lnTo>
                  <a:pt x="237279" y="142239"/>
                </a:lnTo>
                <a:close/>
              </a:path>
              <a:path w="290829" h="308610">
                <a:moveTo>
                  <a:pt x="51280" y="152400"/>
                </a:moveTo>
                <a:lnTo>
                  <a:pt x="51008" y="153670"/>
                </a:lnTo>
                <a:lnTo>
                  <a:pt x="49590" y="158750"/>
                </a:lnTo>
                <a:lnTo>
                  <a:pt x="54195" y="166370"/>
                </a:lnTo>
                <a:lnTo>
                  <a:pt x="57468" y="166370"/>
                </a:lnTo>
                <a:lnTo>
                  <a:pt x="55848" y="157480"/>
                </a:lnTo>
                <a:lnTo>
                  <a:pt x="54859" y="154939"/>
                </a:lnTo>
                <a:lnTo>
                  <a:pt x="51840" y="154939"/>
                </a:lnTo>
                <a:lnTo>
                  <a:pt x="51843" y="153670"/>
                </a:lnTo>
                <a:lnTo>
                  <a:pt x="51280" y="152400"/>
                </a:lnTo>
                <a:close/>
              </a:path>
              <a:path w="290829" h="308610">
                <a:moveTo>
                  <a:pt x="284957" y="160020"/>
                </a:moveTo>
                <a:lnTo>
                  <a:pt x="282067" y="160020"/>
                </a:lnTo>
                <a:lnTo>
                  <a:pt x="284415" y="161289"/>
                </a:lnTo>
                <a:lnTo>
                  <a:pt x="286908" y="161289"/>
                </a:lnTo>
                <a:lnTo>
                  <a:pt x="284957" y="160020"/>
                </a:lnTo>
                <a:close/>
              </a:path>
              <a:path w="290829" h="308610">
                <a:moveTo>
                  <a:pt x="27112" y="155159"/>
                </a:moveTo>
                <a:lnTo>
                  <a:pt x="28501" y="158750"/>
                </a:lnTo>
                <a:lnTo>
                  <a:pt x="27445" y="160020"/>
                </a:lnTo>
                <a:lnTo>
                  <a:pt x="48096" y="160020"/>
                </a:lnTo>
                <a:lnTo>
                  <a:pt x="47895" y="156210"/>
                </a:lnTo>
                <a:lnTo>
                  <a:pt x="29127" y="156210"/>
                </a:lnTo>
                <a:lnTo>
                  <a:pt x="27112" y="155159"/>
                </a:lnTo>
                <a:close/>
              </a:path>
              <a:path w="290829" h="308610">
                <a:moveTo>
                  <a:pt x="287616" y="154939"/>
                </a:moveTo>
                <a:lnTo>
                  <a:pt x="279800" y="154939"/>
                </a:lnTo>
                <a:lnTo>
                  <a:pt x="287945" y="157480"/>
                </a:lnTo>
                <a:lnTo>
                  <a:pt x="287616" y="154939"/>
                </a:lnTo>
                <a:close/>
              </a:path>
              <a:path w="290829" h="308610">
                <a:moveTo>
                  <a:pt x="49161" y="132080"/>
                </a:moveTo>
                <a:lnTo>
                  <a:pt x="23147" y="132080"/>
                </a:lnTo>
                <a:lnTo>
                  <a:pt x="26422" y="138430"/>
                </a:lnTo>
                <a:lnTo>
                  <a:pt x="26564" y="146050"/>
                </a:lnTo>
                <a:lnTo>
                  <a:pt x="27838" y="154939"/>
                </a:lnTo>
                <a:lnTo>
                  <a:pt x="29127" y="156210"/>
                </a:lnTo>
                <a:lnTo>
                  <a:pt x="47895" y="156210"/>
                </a:lnTo>
                <a:lnTo>
                  <a:pt x="47626" y="151130"/>
                </a:lnTo>
                <a:lnTo>
                  <a:pt x="47740" y="144780"/>
                </a:lnTo>
                <a:lnTo>
                  <a:pt x="48011" y="137160"/>
                </a:lnTo>
                <a:lnTo>
                  <a:pt x="49161" y="132080"/>
                </a:lnTo>
                <a:close/>
              </a:path>
              <a:path w="290829" h="308610">
                <a:moveTo>
                  <a:pt x="113634" y="125730"/>
                </a:moveTo>
                <a:lnTo>
                  <a:pt x="50598" y="125730"/>
                </a:lnTo>
                <a:lnTo>
                  <a:pt x="50735" y="127000"/>
                </a:lnTo>
                <a:lnTo>
                  <a:pt x="54023" y="129539"/>
                </a:lnTo>
                <a:lnTo>
                  <a:pt x="57797" y="142239"/>
                </a:lnTo>
                <a:lnTo>
                  <a:pt x="61009" y="156210"/>
                </a:lnTo>
                <a:lnTo>
                  <a:pt x="63402" y="152400"/>
                </a:lnTo>
                <a:lnTo>
                  <a:pt x="61937" y="142239"/>
                </a:lnTo>
                <a:lnTo>
                  <a:pt x="235209" y="142239"/>
                </a:lnTo>
                <a:lnTo>
                  <a:pt x="235188" y="140970"/>
                </a:lnTo>
                <a:lnTo>
                  <a:pt x="254669" y="140970"/>
                </a:lnTo>
                <a:lnTo>
                  <a:pt x="252253" y="139700"/>
                </a:lnTo>
                <a:lnTo>
                  <a:pt x="234892" y="139700"/>
                </a:lnTo>
                <a:lnTo>
                  <a:pt x="233772" y="138430"/>
                </a:lnTo>
                <a:lnTo>
                  <a:pt x="113772" y="138430"/>
                </a:lnTo>
                <a:lnTo>
                  <a:pt x="111006" y="133350"/>
                </a:lnTo>
                <a:lnTo>
                  <a:pt x="113447" y="127000"/>
                </a:lnTo>
                <a:lnTo>
                  <a:pt x="113634" y="125730"/>
                </a:lnTo>
                <a:close/>
              </a:path>
              <a:path w="290829" h="308610">
                <a:moveTo>
                  <a:pt x="254669" y="140970"/>
                </a:moveTo>
                <a:lnTo>
                  <a:pt x="236340" y="140970"/>
                </a:lnTo>
                <a:lnTo>
                  <a:pt x="241957" y="144780"/>
                </a:lnTo>
                <a:lnTo>
                  <a:pt x="241646" y="147320"/>
                </a:lnTo>
                <a:lnTo>
                  <a:pt x="243546" y="148589"/>
                </a:lnTo>
                <a:lnTo>
                  <a:pt x="246180" y="151130"/>
                </a:lnTo>
                <a:lnTo>
                  <a:pt x="115496" y="151130"/>
                </a:lnTo>
                <a:lnTo>
                  <a:pt x="115420" y="152400"/>
                </a:lnTo>
                <a:lnTo>
                  <a:pt x="116994" y="154939"/>
                </a:lnTo>
                <a:lnTo>
                  <a:pt x="115980" y="156210"/>
                </a:lnTo>
                <a:lnTo>
                  <a:pt x="279964" y="156210"/>
                </a:lnTo>
                <a:lnTo>
                  <a:pt x="279800" y="154939"/>
                </a:lnTo>
                <a:lnTo>
                  <a:pt x="287616" y="154939"/>
                </a:lnTo>
                <a:lnTo>
                  <a:pt x="287286" y="152400"/>
                </a:lnTo>
                <a:lnTo>
                  <a:pt x="290191" y="152400"/>
                </a:lnTo>
                <a:lnTo>
                  <a:pt x="290092" y="149860"/>
                </a:lnTo>
                <a:lnTo>
                  <a:pt x="289946" y="147320"/>
                </a:lnTo>
                <a:lnTo>
                  <a:pt x="266465" y="147320"/>
                </a:lnTo>
                <a:lnTo>
                  <a:pt x="259500" y="143510"/>
                </a:lnTo>
                <a:lnTo>
                  <a:pt x="254669" y="140970"/>
                </a:lnTo>
                <a:close/>
              </a:path>
              <a:path w="290829" h="308610">
                <a:moveTo>
                  <a:pt x="26805" y="154400"/>
                </a:moveTo>
                <a:lnTo>
                  <a:pt x="26692" y="154939"/>
                </a:lnTo>
                <a:lnTo>
                  <a:pt x="27112" y="155159"/>
                </a:lnTo>
                <a:lnTo>
                  <a:pt x="26805" y="154400"/>
                </a:lnTo>
                <a:close/>
              </a:path>
              <a:path w="290829" h="308610">
                <a:moveTo>
                  <a:pt x="51892" y="147320"/>
                </a:moveTo>
                <a:lnTo>
                  <a:pt x="51653" y="149860"/>
                </a:lnTo>
                <a:lnTo>
                  <a:pt x="53408" y="153670"/>
                </a:lnTo>
                <a:lnTo>
                  <a:pt x="51840" y="154939"/>
                </a:lnTo>
                <a:lnTo>
                  <a:pt x="54859" y="154939"/>
                </a:lnTo>
                <a:lnTo>
                  <a:pt x="51892" y="147320"/>
                </a:lnTo>
                <a:close/>
              </a:path>
              <a:path w="290829" h="308610">
                <a:moveTo>
                  <a:pt x="290191" y="152400"/>
                </a:moveTo>
                <a:lnTo>
                  <a:pt x="288189" y="152400"/>
                </a:lnTo>
                <a:lnTo>
                  <a:pt x="287657" y="153670"/>
                </a:lnTo>
                <a:lnTo>
                  <a:pt x="287943" y="154939"/>
                </a:lnTo>
                <a:lnTo>
                  <a:pt x="290490" y="154939"/>
                </a:lnTo>
                <a:lnTo>
                  <a:pt x="290191" y="152400"/>
                </a:lnTo>
                <a:close/>
              </a:path>
              <a:path w="290829" h="308610">
                <a:moveTo>
                  <a:pt x="59251" y="118110"/>
                </a:moveTo>
                <a:lnTo>
                  <a:pt x="17160" y="118110"/>
                </a:lnTo>
                <a:lnTo>
                  <a:pt x="18167" y="123189"/>
                </a:lnTo>
                <a:lnTo>
                  <a:pt x="21532" y="130810"/>
                </a:lnTo>
                <a:lnTo>
                  <a:pt x="18752" y="134620"/>
                </a:lnTo>
                <a:lnTo>
                  <a:pt x="18980" y="135889"/>
                </a:lnTo>
                <a:lnTo>
                  <a:pt x="20648" y="135889"/>
                </a:lnTo>
                <a:lnTo>
                  <a:pt x="20680" y="138430"/>
                </a:lnTo>
                <a:lnTo>
                  <a:pt x="21240" y="138430"/>
                </a:lnTo>
                <a:lnTo>
                  <a:pt x="22872" y="143510"/>
                </a:lnTo>
                <a:lnTo>
                  <a:pt x="23543" y="148589"/>
                </a:lnTo>
                <a:lnTo>
                  <a:pt x="24419" y="153670"/>
                </a:lnTo>
                <a:lnTo>
                  <a:pt x="26504" y="153670"/>
                </a:lnTo>
                <a:lnTo>
                  <a:pt x="26805" y="154400"/>
                </a:lnTo>
                <a:lnTo>
                  <a:pt x="27223" y="152400"/>
                </a:lnTo>
                <a:lnTo>
                  <a:pt x="26537" y="152400"/>
                </a:lnTo>
                <a:lnTo>
                  <a:pt x="25721" y="151130"/>
                </a:lnTo>
                <a:lnTo>
                  <a:pt x="25317" y="149860"/>
                </a:lnTo>
                <a:lnTo>
                  <a:pt x="23996" y="144780"/>
                </a:lnTo>
                <a:lnTo>
                  <a:pt x="22205" y="137160"/>
                </a:lnTo>
                <a:lnTo>
                  <a:pt x="23147" y="132080"/>
                </a:lnTo>
                <a:lnTo>
                  <a:pt x="49161" y="132080"/>
                </a:lnTo>
                <a:lnTo>
                  <a:pt x="50598" y="125730"/>
                </a:lnTo>
                <a:lnTo>
                  <a:pt x="113634" y="125730"/>
                </a:lnTo>
                <a:lnTo>
                  <a:pt x="114009" y="123189"/>
                </a:lnTo>
                <a:lnTo>
                  <a:pt x="59504" y="123189"/>
                </a:lnTo>
                <a:lnTo>
                  <a:pt x="59251" y="118110"/>
                </a:lnTo>
                <a:close/>
              </a:path>
              <a:path w="290829" h="308610">
                <a:moveTo>
                  <a:pt x="237158" y="143510"/>
                </a:moveTo>
                <a:lnTo>
                  <a:pt x="122410" y="143510"/>
                </a:lnTo>
                <a:lnTo>
                  <a:pt x="122991" y="146050"/>
                </a:lnTo>
                <a:lnTo>
                  <a:pt x="123717" y="148589"/>
                </a:lnTo>
                <a:lnTo>
                  <a:pt x="123887" y="151130"/>
                </a:lnTo>
                <a:lnTo>
                  <a:pt x="242303" y="151130"/>
                </a:lnTo>
                <a:lnTo>
                  <a:pt x="241584" y="149860"/>
                </a:lnTo>
                <a:lnTo>
                  <a:pt x="234553" y="149860"/>
                </a:lnTo>
                <a:lnTo>
                  <a:pt x="234727" y="148589"/>
                </a:lnTo>
                <a:lnTo>
                  <a:pt x="234984" y="147320"/>
                </a:lnTo>
                <a:lnTo>
                  <a:pt x="234991" y="144780"/>
                </a:lnTo>
                <a:lnTo>
                  <a:pt x="237037" y="144780"/>
                </a:lnTo>
                <a:lnTo>
                  <a:pt x="237158" y="143510"/>
                </a:lnTo>
                <a:close/>
              </a:path>
              <a:path w="290829" h="308610">
                <a:moveTo>
                  <a:pt x="237116" y="144780"/>
                </a:moveTo>
                <a:lnTo>
                  <a:pt x="236282" y="144780"/>
                </a:lnTo>
                <a:lnTo>
                  <a:pt x="236400" y="147320"/>
                </a:lnTo>
                <a:lnTo>
                  <a:pt x="236179" y="148589"/>
                </a:lnTo>
                <a:lnTo>
                  <a:pt x="234553" y="149860"/>
                </a:lnTo>
                <a:lnTo>
                  <a:pt x="241584" y="149860"/>
                </a:lnTo>
                <a:lnTo>
                  <a:pt x="240146" y="147320"/>
                </a:lnTo>
                <a:lnTo>
                  <a:pt x="237116" y="144780"/>
                </a:lnTo>
                <a:close/>
              </a:path>
              <a:path w="290829" h="308610">
                <a:moveTo>
                  <a:pt x="267122" y="146050"/>
                </a:moveTo>
                <a:lnTo>
                  <a:pt x="266465" y="147320"/>
                </a:lnTo>
                <a:lnTo>
                  <a:pt x="270667" y="147320"/>
                </a:lnTo>
                <a:lnTo>
                  <a:pt x="267122" y="146050"/>
                </a:lnTo>
                <a:close/>
              </a:path>
              <a:path w="290829" h="308610">
                <a:moveTo>
                  <a:pt x="275471" y="139700"/>
                </a:moveTo>
                <a:lnTo>
                  <a:pt x="270856" y="143510"/>
                </a:lnTo>
                <a:lnTo>
                  <a:pt x="270667" y="147320"/>
                </a:lnTo>
                <a:lnTo>
                  <a:pt x="289946" y="147320"/>
                </a:lnTo>
                <a:lnTo>
                  <a:pt x="289800" y="144780"/>
                </a:lnTo>
                <a:lnTo>
                  <a:pt x="275471" y="139700"/>
                </a:lnTo>
                <a:close/>
              </a:path>
              <a:path w="290829" h="308610">
                <a:moveTo>
                  <a:pt x="20407" y="143733"/>
                </a:moveTo>
                <a:lnTo>
                  <a:pt x="20248" y="146050"/>
                </a:lnTo>
                <a:lnTo>
                  <a:pt x="22073" y="144780"/>
                </a:lnTo>
                <a:lnTo>
                  <a:pt x="20407" y="143733"/>
                </a:lnTo>
                <a:close/>
              </a:path>
              <a:path w="290829" h="308610">
                <a:moveTo>
                  <a:pt x="238414" y="143510"/>
                </a:moveTo>
                <a:lnTo>
                  <a:pt x="237413" y="143510"/>
                </a:lnTo>
                <a:lnTo>
                  <a:pt x="237492" y="144780"/>
                </a:lnTo>
                <a:lnTo>
                  <a:pt x="237813" y="144780"/>
                </a:lnTo>
                <a:lnTo>
                  <a:pt x="238414" y="143510"/>
                </a:lnTo>
                <a:close/>
              </a:path>
              <a:path w="290829" h="308610">
                <a:moveTo>
                  <a:pt x="20119" y="142692"/>
                </a:moveTo>
                <a:lnTo>
                  <a:pt x="20050" y="143510"/>
                </a:lnTo>
                <a:lnTo>
                  <a:pt x="20407" y="143733"/>
                </a:lnTo>
                <a:lnTo>
                  <a:pt x="20422" y="143510"/>
                </a:lnTo>
                <a:lnTo>
                  <a:pt x="20119" y="142692"/>
                </a:lnTo>
                <a:close/>
              </a:path>
              <a:path w="290829" h="308610">
                <a:moveTo>
                  <a:pt x="251669" y="134620"/>
                </a:moveTo>
                <a:lnTo>
                  <a:pt x="245837" y="134620"/>
                </a:lnTo>
                <a:lnTo>
                  <a:pt x="257770" y="139700"/>
                </a:lnTo>
                <a:lnTo>
                  <a:pt x="263221" y="143510"/>
                </a:lnTo>
                <a:lnTo>
                  <a:pt x="262298" y="139700"/>
                </a:lnTo>
                <a:lnTo>
                  <a:pt x="258081" y="138430"/>
                </a:lnTo>
                <a:lnTo>
                  <a:pt x="254920" y="137160"/>
                </a:lnTo>
                <a:lnTo>
                  <a:pt x="251669" y="134620"/>
                </a:lnTo>
                <a:close/>
              </a:path>
              <a:path w="290829" h="308610">
                <a:moveTo>
                  <a:pt x="21240" y="138430"/>
                </a:moveTo>
                <a:lnTo>
                  <a:pt x="19448" y="138430"/>
                </a:lnTo>
                <a:lnTo>
                  <a:pt x="19008" y="139700"/>
                </a:lnTo>
                <a:lnTo>
                  <a:pt x="20119" y="142692"/>
                </a:lnTo>
                <a:lnTo>
                  <a:pt x="20264" y="140970"/>
                </a:lnTo>
                <a:lnTo>
                  <a:pt x="21109" y="140970"/>
                </a:lnTo>
                <a:lnTo>
                  <a:pt x="20044" y="139700"/>
                </a:lnTo>
                <a:lnTo>
                  <a:pt x="21240" y="138430"/>
                </a:lnTo>
                <a:close/>
              </a:path>
              <a:path w="290829" h="308610">
                <a:moveTo>
                  <a:pt x="21109" y="140970"/>
                </a:moveTo>
                <a:lnTo>
                  <a:pt x="20528" y="140970"/>
                </a:lnTo>
                <a:lnTo>
                  <a:pt x="20965" y="142239"/>
                </a:lnTo>
                <a:lnTo>
                  <a:pt x="21969" y="142239"/>
                </a:lnTo>
                <a:lnTo>
                  <a:pt x="21109" y="140970"/>
                </a:lnTo>
                <a:close/>
              </a:path>
              <a:path w="290829" h="308610">
                <a:moveTo>
                  <a:pt x="247441" y="135889"/>
                </a:moveTo>
                <a:lnTo>
                  <a:pt x="231461" y="135889"/>
                </a:lnTo>
                <a:lnTo>
                  <a:pt x="235090" y="139700"/>
                </a:lnTo>
                <a:lnTo>
                  <a:pt x="252253" y="139700"/>
                </a:lnTo>
                <a:lnTo>
                  <a:pt x="247441" y="135889"/>
                </a:lnTo>
                <a:close/>
              </a:path>
              <a:path w="290829" h="308610">
                <a:moveTo>
                  <a:pt x="60951" y="106680"/>
                </a:moveTo>
                <a:lnTo>
                  <a:pt x="62379" y="114300"/>
                </a:lnTo>
                <a:lnTo>
                  <a:pt x="61066" y="119380"/>
                </a:lnTo>
                <a:lnTo>
                  <a:pt x="59504" y="123189"/>
                </a:lnTo>
                <a:lnTo>
                  <a:pt x="114009" y="123189"/>
                </a:lnTo>
                <a:lnTo>
                  <a:pt x="115164" y="124460"/>
                </a:lnTo>
                <a:lnTo>
                  <a:pt x="118287" y="130810"/>
                </a:lnTo>
                <a:lnTo>
                  <a:pt x="115181" y="130810"/>
                </a:lnTo>
                <a:lnTo>
                  <a:pt x="115704" y="133350"/>
                </a:lnTo>
                <a:lnTo>
                  <a:pt x="113772" y="138430"/>
                </a:lnTo>
                <a:lnTo>
                  <a:pt x="231853" y="138430"/>
                </a:lnTo>
                <a:lnTo>
                  <a:pt x="231316" y="137160"/>
                </a:lnTo>
                <a:lnTo>
                  <a:pt x="229877" y="137160"/>
                </a:lnTo>
                <a:lnTo>
                  <a:pt x="228989" y="135889"/>
                </a:lnTo>
                <a:lnTo>
                  <a:pt x="247441" y="135889"/>
                </a:lnTo>
                <a:lnTo>
                  <a:pt x="245837" y="134620"/>
                </a:lnTo>
                <a:lnTo>
                  <a:pt x="251669" y="134620"/>
                </a:lnTo>
                <a:lnTo>
                  <a:pt x="248122" y="133350"/>
                </a:lnTo>
                <a:lnTo>
                  <a:pt x="245065" y="130810"/>
                </a:lnTo>
                <a:lnTo>
                  <a:pt x="244928" y="129539"/>
                </a:lnTo>
                <a:lnTo>
                  <a:pt x="238890" y="124460"/>
                </a:lnTo>
                <a:lnTo>
                  <a:pt x="233924" y="120650"/>
                </a:lnTo>
                <a:lnTo>
                  <a:pt x="226341" y="120650"/>
                </a:lnTo>
                <a:lnTo>
                  <a:pt x="224698" y="119380"/>
                </a:lnTo>
                <a:lnTo>
                  <a:pt x="220717" y="118110"/>
                </a:lnTo>
                <a:lnTo>
                  <a:pt x="220143" y="116839"/>
                </a:lnTo>
                <a:lnTo>
                  <a:pt x="216949" y="116839"/>
                </a:lnTo>
                <a:lnTo>
                  <a:pt x="215725" y="115570"/>
                </a:lnTo>
                <a:lnTo>
                  <a:pt x="64667" y="115570"/>
                </a:lnTo>
                <a:lnTo>
                  <a:pt x="63840" y="111760"/>
                </a:lnTo>
                <a:lnTo>
                  <a:pt x="62739" y="109220"/>
                </a:lnTo>
                <a:lnTo>
                  <a:pt x="60951" y="106680"/>
                </a:lnTo>
                <a:close/>
              </a:path>
              <a:path w="290829" h="308610">
                <a:moveTo>
                  <a:pt x="18201" y="129539"/>
                </a:moveTo>
                <a:lnTo>
                  <a:pt x="17222" y="129539"/>
                </a:lnTo>
                <a:lnTo>
                  <a:pt x="15740" y="130810"/>
                </a:lnTo>
                <a:lnTo>
                  <a:pt x="15660" y="132080"/>
                </a:lnTo>
                <a:lnTo>
                  <a:pt x="16342" y="134620"/>
                </a:lnTo>
                <a:lnTo>
                  <a:pt x="17842" y="134620"/>
                </a:lnTo>
                <a:lnTo>
                  <a:pt x="18402" y="133350"/>
                </a:lnTo>
                <a:lnTo>
                  <a:pt x="18381" y="130810"/>
                </a:lnTo>
                <a:lnTo>
                  <a:pt x="18201" y="129539"/>
                </a:lnTo>
                <a:close/>
              </a:path>
              <a:path w="290829" h="308610">
                <a:moveTo>
                  <a:pt x="16689" y="96520"/>
                </a:moveTo>
                <a:lnTo>
                  <a:pt x="14161" y="99060"/>
                </a:lnTo>
                <a:lnTo>
                  <a:pt x="16142" y="110489"/>
                </a:lnTo>
                <a:lnTo>
                  <a:pt x="13903" y="119380"/>
                </a:lnTo>
                <a:lnTo>
                  <a:pt x="15327" y="120650"/>
                </a:lnTo>
                <a:lnTo>
                  <a:pt x="15240" y="121920"/>
                </a:lnTo>
                <a:lnTo>
                  <a:pt x="16389" y="123189"/>
                </a:lnTo>
                <a:lnTo>
                  <a:pt x="17834" y="121920"/>
                </a:lnTo>
                <a:lnTo>
                  <a:pt x="17293" y="119380"/>
                </a:lnTo>
                <a:lnTo>
                  <a:pt x="17160" y="118110"/>
                </a:lnTo>
                <a:lnTo>
                  <a:pt x="59251" y="118110"/>
                </a:lnTo>
                <a:lnTo>
                  <a:pt x="59188" y="116839"/>
                </a:lnTo>
                <a:lnTo>
                  <a:pt x="58492" y="111760"/>
                </a:lnTo>
                <a:lnTo>
                  <a:pt x="23361" y="111760"/>
                </a:lnTo>
                <a:lnTo>
                  <a:pt x="21028" y="107950"/>
                </a:lnTo>
                <a:lnTo>
                  <a:pt x="20549" y="102870"/>
                </a:lnTo>
                <a:lnTo>
                  <a:pt x="20005" y="100330"/>
                </a:lnTo>
                <a:lnTo>
                  <a:pt x="16019" y="100330"/>
                </a:lnTo>
                <a:lnTo>
                  <a:pt x="16689" y="96520"/>
                </a:lnTo>
                <a:close/>
              </a:path>
              <a:path w="290829" h="308610">
                <a:moveTo>
                  <a:pt x="219683" y="107950"/>
                </a:moveTo>
                <a:lnTo>
                  <a:pt x="221282" y="113030"/>
                </a:lnTo>
                <a:lnTo>
                  <a:pt x="224185" y="115570"/>
                </a:lnTo>
                <a:lnTo>
                  <a:pt x="226341" y="120650"/>
                </a:lnTo>
                <a:lnTo>
                  <a:pt x="233924" y="120650"/>
                </a:lnTo>
                <a:lnTo>
                  <a:pt x="228959" y="116839"/>
                </a:lnTo>
                <a:lnTo>
                  <a:pt x="219683" y="107950"/>
                </a:lnTo>
                <a:close/>
              </a:path>
              <a:path w="290829" h="308610">
                <a:moveTo>
                  <a:pt x="219569" y="115570"/>
                </a:moveTo>
                <a:lnTo>
                  <a:pt x="216949" y="116839"/>
                </a:lnTo>
                <a:lnTo>
                  <a:pt x="220143" y="116839"/>
                </a:lnTo>
                <a:lnTo>
                  <a:pt x="219569" y="115570"/>
                </a:lnTo>
                <a:close/>
              </a:path>
              <a:path w="290829" h="308610">
                <a:moveTo>
                  <a:pt x="92956" y="96520"/>
                </a:moveTo>
                <a:lnTo>
                  <a:pt x="62424" y="96520"/>
                </a:lnTo>
                <a:lnTo>
                  <a:pt x="63983" y="101600"/>
                </a:lnTo>
                <a:lnTo>
                  <a:pt x="67854" y="109220"/>
                </a:lnTo>
                <a:lnTo>
                  <a:pt x="64667" y="115570"/>
                </a:lnTo>
                <a:lnTo>
                  <a:pt x="215725" y="115570"/>
                </a:lnTo>
                <a:lnTo>
                  <a:pt x="210830" y="110489"/>
                </a:lnTo>
                <a:lnTo>
                  <a:pt x="209809" y="106680"/>
                </a:lnTo>
                <a:lnTo>
                  <a:pt x="209025" y="104139"/>
                </a:lnTo>
                <a:lnTo>
                  <a:pt x="209721" y="102870"/>
                </a:lnTo>
                <a:lnTo>
                  <a:pt x="135440" y="102870"/>
                </a:lnTo>
                <a:lnTo>
                  <a:pt x="134815" y="101600"/>
                </a:lnTo>
                <a:lnTo>
                  <a:pt x="134533" y="100330"/>
                </a:lnTo>
                <a:lnTo>
                  <a:pt x="134357" y="100330"/>
                </a:lnTo>
                <a:lnTo>
                  <a:pt x="134390" y="99060"/>
                </a:lnTo>
                <a:lnTo>
                  <a:pt x="153824" y="99060"/>
                </a:lnTo>
                <a:lnTo>
                  <a:pt x="153160" y="97789"/>
                </a:lnTo>
                <a:lnTo>
                  <a:pt x="93099" y="97789"/>
                </a:lnTo>
                <a:lnTo>
                  <a:pt x="92956" y="96520"/>
                </a:lnTo>
                <a:close/>
              </a:path>
              <a:path w="290829" h="308610">
                <a:moveTo>
                  <a:pt x="23792" y="100330"/>
                </a:moveTo>
                <a:lnTo>
                  <a:pt x="22779" y="101600"/>
                </a:lnTo>
                <a:lnTo>
                  <a:pt x="22956" y="104139"/>
                </a:lnTo>
                <a:lnTo>
                  <a:pt x="22536" y="109220"/>
                </a:lnTo>
                <a:lnTo>
                  <a:pt x="23361" y="111760"/>
                </a:lnTo>
                <a:lnTo>
                  <a:pt x="58492" y="111760"/>
                </a:lnTo>
                <a:lnTo>
                  <a:pt x="57796" y="106680"/>
                </a:lnTo>
                <a:lnTo>
                  <a:pt x="57485" y="102870"/>
                </a:lnTo>
                <a:lnTo>
                  <a:pt x="26407" y="102870"/>
                </a:lnTo>
                <a:lnTo>
                  <a:pt x="25786" y="101600"/>
                </a:lnTo>
                <a:lnTo>
                  <a:pt x="23541" y="101600"/>
                </a:lnTo>
                <a:lnTo>
                  <a:pt x="23834" y="100950"/>
                </a:lnTo>
                <a:lnTo>
                  <a:pt x="23792" y="100330"/>
                </a:lnTo>
                <a:close/>
              </a:path>
              <a:path w="290829" h="308610">
                <a:moveTo>
                  <a:pt x="27162" y="100330"/>
                </a:moveTo>
                <a:lnTo>
                  <a:pt x="26407" y="102870"/>
                </a:lnTo>
                <a:lnTo>
                  <a:pt x="57485" y="102870"/>
                </a:lnTo>
                <a:lnTo>
                  <a:pt x="57381" y="101600"/>
                </a:lnTo>
                <a:lnTo>
                  <a:pt x="28246" y="101600"/>
                </a:lnTo>
                <a:lnTo>
                  <a:pt x="27162" y="100330"/>
                </a:lnTo>
                <a:close/>
              </a:path>
              <a:path w="290829" h="308610">
                <a:moveTo>
                  <a:pt x="57961" y="100330"/>
                </a:moveTo>
                <a:lnTo>
                  <a:pt x="57278" y="100330"/>
                </a:lnTo>
                <a:lnTo>
                  <a:pt x="57328" y="100950"/>
                </a:lnTo>
                <a:lnTo>
                  <a:pt x="58177" y="102870"/>
                </a:lnTo>
                <a:lnTo>
                  <a:pt x="58228" y="101600"/>
                </a:lnTo>
                <a:lnTo>
                  <a:pt x="57961" y="100330"/>
                </a:lnTo>
                <a:close/>
              </a:path>
              <a:path w="290829" h="308610">
                <a:moveTo>
                  <a:pt x="148852" y="99060"/>
                </a:moveTo>
                <a:lnTo>
                  <a:pt x="135079" y="99060"/>
                </a:lnTo>
                <a:lnTo>
                  <a:pt x="135310" y="100330"/>
                </a:lnTo>
                <a:lnTo>
                  <a:pt x="136437" y="102870"/>
                </a:lnTo>
                <a:lnTo>
                  <a:pt x="209721" y="102870"/>
                </a:lnTo>
                <a:lnTo>
                  <a:pt x="210417" y="101600"/>
                </a:lnTo>
                <a:lnTo>
                  <a:pt x="207464" y="100330"/>
                </a:lnTo>
                <a:lnTo>
                  <a:pt x="149127" y="100330"/>
                </a:lnTo>
                <a:lnTo>
                  <a:pt x="148852" y="99060"/>
                </a:lnTo>
                <a:close/>
              </a:path>
              <a:path w="290829" h="308610">
                <a:moveTo>
                  <a:pt x="24483" y="99509"/>
                </a:moveTo>
                <a:lnTo>
                  <a:pt x="23902" y="100798"/>
                </a:lnTo>
                <a:lnTo>
                  <a:pt x="24091" y="101600"/>
                </a:lnTo>
                <a:lnTo>
                  <a:pt x="24413" y="100330"/>
                </a:lnTo>
                <a:lnTo>
                  <a:pt x="24483" y="99509"/>
                </a:lnTo>
                <a:close/>
              </a:path>
              <a:path w="290829" h="308610">
                <a:moveTo>
                  <a:pt x="46733" y="81280"/>
                </a:moveTo>
                <a:lnTo>
                  <a:pt x="26337" y="81280"/>
                </a:lnTo>
                <a:lnTo>
                  <a:pt x="28308" y="88900"/>
                </a:lnTo>
                <a:lnTo>
                  <a:pt x="28095" y="89485"/>
                </a:lnTo>
                <a:lnTo>
                  <a:pt x="28455" y="90170"/>
                </a:lnTo>
                <a:lnTo>
                  <a:pt x="27685" y="90612"/>
                </a:lnTo>
                <a:lnTo>
                  <a:pt x="26922" y="92710"/>
                </a:lnTo>
                <a:lnTo>
                  <a:pt x="29042" y="100330"/>
                </a:lnTo>
                <a:lnTo>
                  <a:pt x="28340" y="100330"/>
                </a:lnTo>
                <a:lnTo>
                  <a:pt x="28246" y="101600"/>
                </a:lnTo>
                <a:lnTo>
                  <a:pt x="48967" y="101600"/>
                </a:lnTo>
                <a:lnTo>
                  <a:pt x="49325" y="99060"/>
                </a:lnTo>
                <a:lnTo>
                  <a:pt x="47703" y="97789"/>
                </a:lnTo>
                <a:lnTo>
                  <a:pt x="48535" y="96520"/>
                </a:lnTo>
                <a:lnTo>
                  <a:pt x="57083" y="96520"/>
                </a:lnTo>
                <a:lnTo>
                  <a:pt x="55924" y="95250"/>
                </a:lnTo>
                <a:lnTo>
                  <a:pt x="60830" y="95250"/>
                </a:lnTo>
                <a:lnTo>
                  <a:pt x="60354" y="93980"/>
                </a:lnTo>
                <a:lnTo>
                  <a:pt x="58941" y="93980"/>
                </a:lnTo>
                <a:lnTo>
                  <a:pt x="58181" y="91439"/>
                </a:lnTo>
                <a:lnTo>
                  <a:pt x="57998" y="88900"/>
                </a:lnTo>
                <a:lnTo>
                  <a:pt x="49029" y="88900"/>
                </a:lnTo>
                <a:lnTo>
                  <a:pt x="48881" y="87630"/>
                </a:lnTo>
                <a:lnTo>
                  <a:pt x="48249" y="87630"/>
                </a:lnTo>
                <a:lnTo>
                  <a:pt x="48296" y="87163"/>
                </a:lnTo>
                <a:lnTo>
                  <a:pt x="47288" y="86360"/>
                </a:lnTo>
                <a:lnTo>
                  <a:pt x="89023" y="86360"/>
                </a:lnTo>
                <a:lnTo>
                  <a:pt x="88901" y="85089"/>
                </a:lnTo>
                <a:lnTo>
                  <a:pt x="47873" y="85089"/>
                </a:lnTo>
                <a:lnTo>
                  <a:pt x="46733" y="81280"/>
                </a:lnTo>
                <a:close/>
              </a:path>
              <a:path w="290829" h="308610">
                <a:moveTo>
                  <a:pt x="57083" y="96520"/>
                </a:moveTo>
                <a:lnTo>
                  <a:pt x="48535" y="96520"/>
                </a:lnTo>
                <a:lnTo>
                  <a:pt x="49734" y="97789"/>
                </a:lnTo>
                <a:lnTo>
                  <a:pt x="50521" y="100330"/>
                </a:lnTo>
                <a:lnTo>
                  <a:pt x="48967" y="101600"/>
                </a:lnTo>
                <a:lnTo>
                  <a:pt x="57381" y="101600"/>
                </a:lnTo>
                <a:lnTo>
                  <a:pt x="57262" y="100798"/>
                </a:lnTo>
                <a:lnTo>
                  <a:pt x="57054" y="100330"/>
                </a:lnTo>
                <a:lnTo>
                  <a:pt x="57961" y="100330"/>
                </a:lnTo>
                <a:lnTo>
                  <a:pt x="57694" y="99060"/>
                </a:lnTo>
                <a:lnTo>
                  <a:pt x="57083" y="96520"/>
                </a:lnTo>
                <a:close/>
              </a:path>
              <a:path w="290829" h="308610">
                <a:moveTo>
                  <a:pt x="57278" y="100330"/>
                </a:moveTo>
                <a:lnTo>
                  <a:pt x="57054" y="100330"/>
                </a:lnTo>
                <a:lnTo>
                  <a:pt x="57328" y="100950"/>
                </a:lnTo>
                <a:lnTo>
                  <a:pt x="57278" y="100330"/>
                </a:lnTo>
                <a:close/>
              </a:path>
              <a:path w="290829" h="308610">
                <a:moveTo>
                  <a:pt x="19460" y="97789"/>
                </a:moveTo>
                <a:lnTo>
                  <a:pt x="18404" y="97789"/>
                </a:lnTo>
                <a:lnTo>
                  <a:pt x="18929" y="99060"/>
                </a:lnTo>
                <a:lnTo>
                  <a:pt x="18371" y="100330"/>
                </a:lnTo>
                <a:lnTo>
                  <a:pt x="20005" y="100330"/>
                </a:lnTo>
                <a:lnTo>
                  <a:pt x="19460" y="97789"/>
                </a:lnTo>
                <a:close/>
              </a:path>
              <a:path w="290829" h="308610">
                <a:moveTo>
                  <a:pt x="175830" y="96520"/>
                </a:moveTo>
                <a:lnTo>
                  <a:pt x="176032" y="99060"/>
                </a:lnTo>
                <a:lnTo>
                  <a:pt x="150638" y="99060"/>
                </a:lnTo>
                <a:lnTo>
                  <a:pt x="151404" y="100330"/>
                </a:lnTo>
                <a:lnTo>
                  <a:pt x="185941" y="100330"/>
                </a:lnTo>
                <a:lnTo>
                  <a:pt x="182109" y="99060"/>
                </a:lnTo>
                <a:lnTo>
                  <a:pt x="179251" y="97789"/>
                </a:lnTo>
                <a:lnTo>
                  <a:pt x="175830" y="96520"/>
                </a:lnTo>
                <a:close/>
              </a:path>
              <a:path w="290829" h="308610">
                <a:moveTo>
                  <a:pt x="185213" y="97263"/>
                </a:moveTo>
                <a:lnTo>
                  <a:pt x="185941" y="100330"/>
                </a:lnTo>
                <a:lnTo>
                  <a:pt x="207464" y="100330"/>
                </a:lnTo>
                <a:lnTo>
                  <a:pt x="204438" y="99060"/>
                </a:lnTo>
                <a:lnTo>
                  <a:pt x="186672" y="99060"/>
                </a:lnTo>
                <a:lnTo>
                  <a:pt x="185538" y="97789"/>
                </a:lnTo>
                <a:lnTo>
                  <a:pt x="185213" y="97263"/>
                </a:lnTo>
                <a:close/>
              </a:path>
              <a:path w="290829" h="308610">
                <a:moveTo>
                  <a:pt x="25830" y="96520"/>
                </a:moveTo>
                <a:lnTo>
                  <a:pt x="23517" y="96520"/>
                </a:lnTo>
                <a:lnTo>
                  <a:pt x="23684" y="97789"/>
                </a:lnTo>
                <a:lnTo>
                  <a:pt x="24522" y="99060"/>
                </a:lnTo>
                <a:lnTo>
                  <a:pt x="24483" y="99509"/>
                </a:lnTo>
                <a:lnTo>
                  <a:pt x="25830" y="96520"/>
                </a:lnTo>
                <a:close/>
              </a:path>
              <a:path w="290829" h="308610">
                <a:moveTo>
                  <a:pt x="174266" y="96520"/>
                </a:moveTo>
                <a:lnTo>
                  <a:pt x="155152" y="96520"/>
                </a:lnTo>
                <a:lnTo>
                  <a:pt x="155277" y="97789"/>
                </a:lnTo>
                <a:lnTo>
                  <a:pt x="154887" y="97789"/>
                </a:lnTo>
                <a:lnTo>
                  <a:pt x="153824" y="99060"/>
                </a:lnTo>
                <a:lnTo>
                  <a:pt x="176032" y="99060"/>
                </a:lnTo>
                <a:lnTo>
                  <a:pt x="174557" y="97789"/>
                </a:lnTo>
                <a:lnTo>
                  <a:pt x="174266" y="96520"/>
                </a:lnTo>
                <a:close/>
              </a:path>
              <a:path w="290829" h="308610">
                <a:moveTo>
                  <a:pt x="183198" y="88900"/>
                </a:moveTo>
                <a:lnTo>
                  <a:pt x="185116" y="92710"/>
                </a:lnTo>
                <a:lnTo>
                  <a:pt x="188201" y="93980"/>
                </a:lnTo>
                <a:lnTo>
                  <a:pt x="191088" y="96520"/>
                </a:lnTo>
                <a:lnTo>
                  <a:pt x="190459" y="97789"/>
                </a:lnTo>
                <a:lnTo>
                  <a:pt x="188417" y="97789"/>
                </a:lnTo>
                <a:lnTo>
                  <a:pt x="187539" y="99060"/>
                </a:lnTo>
                <a:lnTo>
                  <a:pt x="204438" y="99060"/>
                </a:lnTo>
                <a:lnTo>
                  <a:pt x="203513" y="96520"/>
                </a:lnTo>
                <a:lnTo>
                  <a:pt x="201364" y="93980"/>
                </a:lnTo>
                <a:lnTo>
                  <a:pt x="202138" y="93980"/>
                </a:lnTo>
                <a:lnTo>
                  <a:pt x="201214" y="92710"/>
                </a:lnTo>
                <a:lnTo>
                  <a:pt x="194878" y="92710"/>
                </a:lnTo>
                <a:lnTo>
                  <a:pt x="194529" y="91439"/>
                </a:lnTo>
                <a:lnTo>
                  <a:pt x="193492" y="90170"/>
                </a:lnTo>
                <a:lnTo>
                  <a:pt x="185431" y="90170"/>
                </a:lnTo>
                <a:lnTo>
                  <a:pt x="183198" y="88900"/>
                </a:lnTo>
                <a:close/>
              </a:path>
              <a:path w="290829" h="308610">
                <a:moveTo>
                  <a:pt x="13362" y="91439"/>
                </a:moveTo>
                <a:lnTo>
                  <a:pt x="11531" y="92710"/>
                </a:lnTo>
                <a:lnTo>
                  <a:pt x="13430" y="96520"/>
                </a:lnTo>
                <a:lnTo>
                  <a:pt x="13169" y="97789"/>
                </a:lnTo>
                <a:lnTo>
                  <a:pt x="13929" y="96520"/>
                </a:lnTo>
                <a:lnTo>
                  <a:pt x="13608" y="93980"/>
                </a:lnTo>
                <a:lnTo>
                  <a:pt x="13362" y="91439"/>
                </a:lnTo>
                <a:close/>
              </a:path>
              <a:path w="290829" h="308610">
                <a:moveTo>
                  <a:pt x="61670" y="97486"/>
                </a:moveTo>
                <a:lnTo>
                  <a:pt x="61615" y="97789"/>
                </a:lnTo>
                <a:lnTo>
                  <a:pt x="61784" y="97789"/>
                </a:lnTo>
                <a:lnTo>
                  <a:pt x="61670" y="97486"/>
                </a:lnTo>
                <a:close/>
              </a:path>
              <a:path w="290829" h="308610">
                <a:moveTo>
                  <a:pt x="140340" y="88900"/>
                </a:moveTo>
                <a:lnTo>
                  <a:pt x="90016" y="88900"/>
                </a:lnTo>
                <a:lnTo>
                  <a:pt x="90933" y="91439"/>
                </a:lnTo>
                <a:lnTo>
                  <a:pt x="93692" y="95250"/>
                </a:lnTo>
                <a:lnTo>
                  <a:pt x="93099" y="97789"/>
                </a:lnTo>
                <a:lnTo>
                  <a:pt x="153160" y="97789"/>
                </a:lnTo>
                <a:lnTo>
                  <a:pt x="153060" y="96520"/>
                </a:lnTo>
                <a:lnTo>
                  <a:pt x="174266" y="96520"/>
                </a:lnTo>
                <a:lnTo>
                  <a:pt x="173976" y="95250"/>
                </a:lnTo>
                <a:lnTo>
                  <a:pt x="141939" y="95250"/>
                </a:lnTo>
                <a:lnTo>
                  <a:pt x="141528" y="91439"/>
                </a:lnTo>
                <a:lnTo>
                  <a:pt x="140340" y="88900"/>
                </a:lnTo>
                <a:close/>
              </a:path>
              <a:path w="290829" h="308610">
                <a:moveTo>
                  <a:pt x="182196" y="93980"/>
                </a:moveTo>
                <a:lnTo>
                  <a:pt x="179310" y="93980"/>
                </a:lnTo>
                <a:lnTo>
                  <a:pt x="181383" y="96520"/>
                </a:lnTo>
                <a:lnTo>
                  <a:pt x="186444" y="96520"/>
                </a:lnTo>
                <a:lnTo>
                  <a:pt x="186881" y="97789"/>
                </a:lnTo>
                <a:lnTo>
                  <a:pt x="186460" y="95250"/>
                </a:lnTo>
                <a:lnTo>
                  <a:pt x="182196" y="93980"/>
                </a:lnTo>
                <a:close/>
              </a:path>
              <a:path w="290829" h="308610">
                <a:moveTo>
                  <a:pt x="203197" y="94248"/>
                </a:moveTo>
                <a:lnTo>
                  <a:pt x="205689" y="96520"/>
                </a:lnTo>
                <a:lnTo>
                  <a:pt x="207227" y="97789"/>
                </a:lnTo>
                <a:lnTo>
                  <a:pt x="207159" y="95250"/>
                </a:lnTo>
                <a:lnTo>
                  <a:pt x="203197" y="94248"/>
                </a:lnTo>
                <a:close/>
              </a:path>
              <a:path w="290829" h="308610">
                <a:moveTo>
                  <a:pt x="92670" y="93980"/>
                </a:moveTo>
                <a:lnTo>
                  <a:pt x="60589" y="93980"/>
                </a:lnTo>
                <a:lnTo>
                  <a:pt x="60835" y="95250"/>
                </a:lnTo>
                <a:lnTo>
                  <a:pt x="61670" y="97486"/>
                </a:lnTo>
                <a:lnTo>
                  <a:pt x="61846" y="96520"/>
                </a:lnTo>
                <a:lnTo>
                  <a:pt x="92956" y="96520"/>
                </a:lnTo>
                <a:lnTo>
                  <a:pt x="92670" y="93980"/>
                </a:lnTo>
                <a:close/>
              </a:path>
              <a:path w="290829" h="308610">
                <a:moveTo>
                  <a:pt x="185036" y="96520"/>
                </a:moveTo>
                <a:lnTo>
                  <a:pt x="184754" y="96520"/>
                </a:lnTo>
                <a:lnTo>
                  <a:pt x="185213" y="97263"/>
                </a:lnTo>
                <a:lnTo>
                  <a:pt x="185036" y="96520"/>
                </a:lnTo>
                <a:close/>
              </a:path>
              <a:path w="290829" h="308610">
                <a:moveTo>
                  <a:pt x="16066" y="90586"/>
                </a:moveTo>
                <a:lnTo>
                  <a:pt x="14817" y="90927"/>
                </a:lnTo>
                <a:lnTo>
                  <a:pt x="15552" y="93980"/>
                </a:lnTo>
                <a:lnTo>
                  <a:pt x="14973" y="95250"/>
                </a:lnTo>
                <a:lnTo>
                  <a:pt x="16111" y="95250"/>
                </a:lnTo>
                <a:lnTo>
                  <a:pt x="16013" y="96520"/>
                </a:lnTo>
                <a:lnTo>
                  <a:pt x="17221" y="96520"/>
                </a:lnTo>
                <a:lnTo>
                  <a:pt x="16339" y="93980"/>
                </a:lnTo>
                <a:lnTo>
                  <a:pt x="15989" y="92710"/>
                </a:lnTo>
                <a:lnTo>
                  <a:pt x="16066" y="90586"/>
                </a:lnTo>
                <a:close/>
              </a:path>
              <a:path w="290829" h="308610">
                <a:moveTo>
                  <a:pt x="59425" y="95250"/>
                </a:moveTo>
                <a:lnTo>
                  <a:pt x="57388" y="95250"/>
                </a:lnTo>
                <a:lnTo>
                  <a:pt x="57409" y="96520"/>
                </a:lnTo>
                <a:lnTo>
                  <a:pt x="59422" y="96520"/>
                </a:lnTo>
                <a:lnTo>
                  <a:pt x="59425" y="95250"/>
                </a:lnTo>
                <a:close/>
              </a:path>
              <a:path w="290829" h="308610">
                <a:moveTo>
                  <a:pt x="114391" y="73660"/>
                </a:moveTo>
                <a:lnTo>
                  <a:pt x="94167" y="73660"/>
                </a:lnTo>
                <a:lnTo>
                  <a:pt x="94510" y="78739"/>
                </a:lnTo>
                <a:lnTo>
                  <a:pt x="95058" y="82550"/>
                </a:lnTo>
                <a:lnTo>
                  <a:pt x="96155" y="86360"/>
                </a:lnTo>
                <a:lnTo>
                  <a:pt x="59453" y="86360"/>
                </a:lnTo>
                <a:lnTo>
                  <a:pt x="62597" y="88900"/>
                </a:lnTo>
                <a:lnTo>
                  <a:pt x="60354" y="93980"/>
                </a:lnTo>
                <a:lnTo>
                  <a:pt x="60830" y="95250"/>
                </a:lnTo>
                <a:lnTo>
                  <a:pt x="60589" y="93980"/>
                </a:lnTo>
                <a:lnTo>
                  <a:pt x="92670" y="93980"/>
                </a:lnTo>
                <a:lnTo>
                  <a:pt x="89979" y="91439"/>
                </a:lnTo>
                <a:lnTo>
                  <a:pt x="90016" y="88900"/>
                </a:lnTo>
                <a:lnTo>
                  <a:pt x="140340" y="88900"/>
                </a:lnTo>
                <a:lnTo>
                  <a:pt x="139152" y="86360"/>
                </a:lnTo>
                <a:lnTo>
                  <a:pt x="138714" y="83820"/>
                </a:lnTo>
                <a:lnTo>
                  <a:pt x="131348" y="83820"/>
                </a:lnTo>
                <a:lnTo>
                  <a:pt x="131443" y="80010"/>
                </a:lnTo>
                <a:lnTo>
                  <a:pt x="132671" y="78739"/>
                </a:lnTo>
                <a:lnTo>
                  <a:pt x="117913" y="78739"/>
                </a:lnTo>
                <a:lnTo>
                  <a:pt x="117020" y="77470"/>
                </a:lnTo>
                <a:lnTo>
                  <a:pt x="115159" y="76200"/>
                </a:lnTo>
                <a:lnTo>
                  <a:pt x="114391" y="73660"/>
                </a:lnTo>
                <a:close/>
              </a:path>
              <a:path w="290829" h="308610">
                <a:moveTo>
                  <a:pt x="146486" y="85089"/>
                </a:moveTo>
                <a:lnTo>
                  <a:pt x="145110" y="85089"/>
                </a:lnTo>
                <a:lnTo>
                  <a:pt x="145487" y="88686"/>
                </a:lnTo>
                <a:lnTo>
                  <a:pt x="145623" y="88900"/>
                </a:lnTo>
                <a:lnTo>
                  <a:pt x="145230" y="93980"/>
                </a:lnTo>
                <a:lnTo>
                  <a:pt x="141939" y="95250"/>
                </a:lnTo>
                <a:lnTo>
                  <a:pt x="173976" y="95250"/>
                </a:lnTo>
                <a:lnTo>
                  <a:pt x="173810" y="92710"/>
                </a:lnTo>
                <a:lnTo>
                  <a:pt x="148414" y="92710"/>
                </a:lnTo>
                <a:lnTo>
                  <a:pt x="148230" y="90170"/>
                </a:lnTo>
                <a:lnTo>
                  <a:pt x="145709" y="87630"/>
                </a:lnTo>
                <a:lnTo>
                  <a:pt x="146486" y="85089"/>
                </a:lnTo>
                <a:close/>
              </a:path>
              <a:path w="290829" h="308610">
                <a:moveTo>
                  <a:pt x="180059" y="87630"/>
                </a:moveTo>
                <a:lnTo>
                  <a:pt x="167948" y="88900"/>
                </a:lnTo>
                <a:lnTo>
                  <a:pt x="171413" y="88900"/>
                </a:lnTo>
                <a:lnTo>
                  <a:pt x="171517" y="91439"/>
                </a:lnTo>
                <a:lnTo>
                  <a:pt x="176695" y="91439"/>
                </a:lnTo>
                <a:lnTo>
                  <a:pt x="176274" y="93980"/>
                </a:lnTo>
                <a:lnTo>
                  <a:pt x="176549" y="95250"/>
                </a:lnTo>
                <a:lnTo>
                  <a:pt x="180059" y="87630"/>
                </a:lnTo>
                <a:close/>
              </a:path>
              <a:path w="290829" h="308610">
                <a:moveTo>
                  <a:pt x="202904" y="93980"/>
                </a:moveTo>
                <a:lnTo>
                  <a:pt x="202138" y="93980"/>
                </a:lnTo>
                <a:lnTo>
                  <a:pt x="203197" y="94248"/>
                </a:lnTo>
                <a:lnTo>
                  <a:pt x="202904" y="93980"/>
                </a:lnTo>
                <a:close/>
              </a:path>
              <a:path w="290829" h="308610">
                <a:moveTo>
                  <a:pt x="27846" y="90170"/>
                </a:moveTo>
                <a:lnTo>
                  <a:pt x="23455" y="90170"/>
                </a:lnTo>
                <a:lnTo>
                  <a:pt x="24795" y="91439"/>
                </a:lnTo>
                <a:lnTo>
                  <a:pt x="22999" y="92710"/>
                </a:lnTo>
                <a:lnTo>
                  <a:pt x="24036" y="92710"/>
                </a:lnTo>
                <a:lnTo>
                  <a:pt x="27685" y="90612"/>
                </a:lnTo>
                <a:lnTo>
                  <a:pt x="27846" y="90170"/>
                </a:lnTo>
                <a:close/>
              </a:path>
              <a:path w="290829" h="308610">
                <a:moveTo>
                  <a:pt x="165376" y="85089"/>
                </a:moveTo>
                <a:lnTo>
                  <a:pt x="146486" y="85089"/>
                </a:lnTo>
                <a:lnTo>
                  <a:pt x="148979" y="87630"/>
                </a:lnTo>
                <a:lnTo>
                  <a:pt x="152501" y="88900"/>
                </a:lnTo>
                <a:lnTo>
                  <a:pt x="155345" y="90170"/>
                </a:lnTo>
                <a:lnTo>
                  <a:pt x="153065" y="91439"/>
                </a:lnTo>
                <a:lnTo>
                  <a:pt x="150868" y="92710"/>
                </a:lnTo>
                <a:lnTo>
                  <a:pt x="167278" y="92710"/>
                </a:lnTo>
                <a:lnTo>
                  <a:pt x="164536" y="91439"/>
                </a:lnTo>
                <a:lnTo>
                  <a:pt x="163730" y="88900"/>
                </a:lnTo>
                <a:lnTo>
                  <a:pt x="167948" y="88900"/>
                </a:lnTo>
                <a:lnTo>
                  <a:pt x="165376" y="85089"/>
                </a:lnTo>
                <a:close/>
              </a:path>
              <a:path w="290829" h="308610">
                <a:moveTo>
                  <a:pt x="173728" y="91439"/>
                </a:moveTo>
                <a:lnTo>
                  <a:pt x="168233" y="91439"/>
                </a:lnTo>
                <a:lnTo>
                  <a:pt x="170350" y="92710"/>
                </a:lnTo>
                <a:lnTo>
                  <a:pt x="173810" y="92710"/>
                </a:lnTo>
                <a:lnTo>
                  <a:pt x="173728" y="91439"/>
                </a:lnTo>
                <a:close/>
              </a:path>
              <a:path w="290829" h="308610">
                <a:moveTo>
                  <a:pt x="175390" y="91439"/>
                </a:moveTo>
                <a:lnTo>
                  <a:pt x="173728" y="91439"/>
                </a:lnTo>
                <a:lnTo>
                  <a:pt x="175144" y="92710"/>
                </a:lnTo>
                <a:lnTo>
                  <a:pt x="175390" y="91439"/>
                </a:lnTo>
                <a:close/>
              </a:path>
              <a:path w="290829" h="308610">
                <a:moveTo>
                  <a:pt x="196405" y="91104"/>
                </a:moveTo>
                <a:lnTo>
                  <a:pt x="196533" y="91439"/>
                </a:lnTo>
                <a:lnTo>
                  <a:pt x="194878" y="92710"/>
                </a:lnTo>
                <a:lnTo>
                  <a:pt x="197827" y="92710"/>
                </a:lnTo>
                <a:lnTo>
                  <a:pt x="196405" y="91104"/>
                </a:lnTo>
                <a:close/>
              </a:path>
              <a:path w="290829" h="308610">
                <a:moveTo>
                  <a:pt x="200291" y="91439"/>
                </a:moveTo>
                <a:lnTo>
                  <a:pt x="198370" y="91439"/>
                </a:lnTo>
                <a:lnTo>
                  <a:pt x="197827" y="92710"/>
                </a:lnTo>
                <a:lnTo>
                  <a:pt x="201214" y="92710"/>
                </a:lnTo>
                <a:lnTo>
                  <a:pt x="200291" y="91439"/>
                </a:lnTo>
                <a:close/>
              </a:path>
              <a:path w="290829" h="308610">
                <a:moveTo>
                  <a:pt x="14245" y="82884"/>
                </a:moveTo>
                <a:lnTo>
                  <a:pt x="12320" y="86360"/>
                </a:lnTo>
                <a:lnTo>
                  <a:pt x="12940" y="91439"/>
                </a:lnTo>
                <a:lnTo>
                  <a:pt x="14817" y="90927"/>
                </a:lnTo>
                <a:lnTo>
                  <a:pt x="14635" y="90170"/>
                </a:lnTo>
                <a:lnTo>
                  <a:pt x="16127" y="88900"/>
                </a:lnTo>
                <a:lnTo>
                  <a:pt x="17010" y="88900"/>
                </a:lnTo>
                <a:lnTo>
                  <a:pt x="14245" y="82884"/>
                </a:lnTo>
                <a:close/>
              </a:path>
              <a:path w="290829" h="308610">
                <a:moveTo>
                  <a:pt x="27786" y="88900"/>
                </a:moveTo>
                <a:lnTo>
                  <a:pt x="23119" y="88900"/>
                </a:lnTo>
                <a:lnTo>
                  <a:pt x="22302" y="90170"/>
                </a:lnTo>
                <a:lnTo>
                  <a:pt x="22244" y="91439"/>
                </a:lnTo>
                <a:lnTo>
                  <a:pt x="23176" y="91439"/>
                </a:lnTo>
                <a:lnTo>
                  <a:pt x="22778" y="90170"/>
                </a:lnTo>
                <a:lnTo>
                  <a:pt x="27846" y="90170"/>
                </a:lnTo>
                <a:lnTo>
                  <a:pt x="28095" y="89485"/>
                </a:lnTo>
                <a:lnTo>
                  <a:pt x="27786" y="88900"/>
                </a:lnTo>
                <a:close/>
              </a:path>
              <a:path w="290829" h="308610">
                <a:moveTo>
                  <a:pt x="168395" y="88900"/>
                </a:moveTo>
                <a:lnTo>
                  <a:pt x="166734" y="88900"/>
                </a:lnTo>
                <a:lnTo>
                  <a:pt x="168233" y="91439"/>
                </a:lnTo>
                <a:lnTo>
                  <a:pt x="168395" y="88900"/>
                </a:lnTo>
                <a:close/>
              </a:path>
              <a:path w="290829" h="308610">
                <a:moveTo>
                  <a:pt x="170389" y="90170"/>
                </a:moveTo>
                <a:lnTo>
                  <a:pt x="168294" y="91439"/>
                </a:lnTo>
                <a:lnTo>
                  <a:pt x="171517" y="91439"/>
                </a:lnTo>
                <a:lnTo>
                  <a:pt x="170389" y="90170"/>
                </a:lnTo>
                <a:close/>
              </a:path>
              <a:path w="290829" h="308610">
                <a:moveTo>
                  <a:pt x="196047" y="90170"/>
                </a:moveTo>
                <a:lnTo>
                  <a:pt x="195577" y="90170"/>
                </a:lnTo>
                <a:lnTo>
                  <a:pt x="196405" y="91104"/>
                </a:lnTo>
                <a:lnTo>
                  <a:pt x="196047" y="90170"/>
                </a:lnTo>
                <a:close/>
              </a:path>
              <a:path w="290829" h="308610">
                <a:moveTo>
                  <a:pt x="16127" y="88900"/>
                </a:moveTo>
                <a:lnTo>
                  <a:pt x="14635" y="90170"/>
                </a:lnTo>
                <a:lnTo>
                  <a:pt x="14817" y="90927"/>
                </a:lnTo>
                <a:lnTo>
                  <a:pt x="15972" y="90612"/>
                </a:lnTo>
                <a:lnTo>
                  <a:pt x="16081" y="90170"/>
                </a:lnTo>
                <a:lnTo>
                  <a:pt x="16127" y="88900"/>
                </a:lnTo>
                <a:close/>
              </a:path>
              <a:path w="290829" h="308610">
                <a:moveTo>
                  <a:pt x="28095" y="89485"/>
                </a:moveTo>
                <a:lnTo>
                  <a:pt x="27685" y="90612"/>
                </a:lnTo>
                <a:lnTo>
                  <a:pt x="28455" y="90170"/>
                </a:lnTo>
                <a:lnTo>
                  <a:pt x="28095" y="89485"/>
                </a:lnTo>
                <a:close/>
              </a:path>
              <a:path w="290829" h="308610">
                <a:moveTo>
                  <a:pt x="17010" y="88900"/>
                </a:moveTo>
                <a:lnTo>
                  <a:pt x="16127" y="88900"/>
                </a:lnTo>
                <a:lnTo>
                  <a:pt x="16066" y="90586"/>
                </a:lnTo>
                <a:lnTo>
                  <a:pt x="17594" y="90170"/>
                </a:lnTo>
                <a:lnTo>
                  <a:pt x="17010" y="88900"/>
                </a:lnTo>
                <a:close/>
              </a:path>
              <a:path w="290829" h="308610">
                <a:moveTo>
                  <a:pt x="25724" y="82550"/>
                </a:moveTo>
                <a:lnTo>
                  <a:pt x="22698" y="82550"/>
                </a:lnTo>
                <a:lnTo>
                  <a:pt x="23741" y="86360"/>
                </a:lnTo>
                <a:lnTo>
                  <a:pt x="22284" y="87630"/>
                </a:lnTo>
                <a:lnTo>
                  <a:pt x="21250" y="90170"/>
                </a:lnTo>
                <a:lnTo>
                  <a:pt x="23119" y="88900"/>
                </a:lnTo>
                <a:lnTo>
                  <a:pt x="27786" y="88900"/>
                </a:lnTo>
                <a:lnTo>
                  <a:pt x="25111" y="83820"/>
                </a:lnTo>
                <a:lnTo>
                  <a:pt x="25724" y="82550"/>
                </a:lnTo>
                <a:close/>
              </a:path>
              <a:path w="290829" h="308610">
                <a:moveTo>
                  <a:pt x="190867" y="87630"/>
                </a:moveTo>
                <a:lnTo>
                  <a:pt x="188962" y="87630"/>
                </a:lnTo>
                <a:lnTo>
                  <a:pt x="188354" y="90170"/>
                </a:lnTo>
                <a:lnTo>
                  <a:pt x="191190" y="90170"/>
                </a:lnTo>
                <a:lnTo>
                  <a:pt x="190867" y="87630"/>
                </a:lnTo>
                <a:close/>
              </a:path>
              <a:path w="290829" h="308610">
                <a:moveTo>
                  <a:pt x="193556" y="87251"/>
                </a:moveTo>
                <a:lnTo>
                  <a:pt x="193294" y="88900"/>
                </a:lnTo>
                <a:lnTo>
                  <a:pt x="191190" y="90170"/>
                </a:lnTo>
                <a:lnTo>
                  <a:pt x="195577" y="90170"/>
                </a:lnTo>
                <a:lnTo>
                  <a:pt x="194494" y="87630"/>
                </a:lnTo>
                <a:lnTo>
                  <a:pt x="193556" y="87251"/>
                </a:lnTo>
                <a:close/>
              </a:path>
              <a:path w="290829" h="308610">
                <a:moveTo>
                  <a:pt x="57906" y="87630"/>
                </a:moveTo>
                <a:lnTo>
                  <a:pt x="50322" y="87630"/>
                </a:lnTo>
                <a:lnTo>
                  <a:pt x="49029" y="88900"/>
                </a:lnTo>
                <a:lnTo>
                  <a:pt x="57998" y="88900"/>
                </a:lnTo>
                <a:lnTo>
                  <a:pt x="57906" y="87630"/>
                </a:lnTo>
                <a:close/>
              </a:path>
              <a:path w="290829" h="308610">
                <a:moveTo>
                  <a:pt x="169703" y="82550"/>
                </a:moveTo>
                <a:lnTo>
                  <a:pt x="141342" y="82550"/>
                </a:lnTo>
                <a:lnTo>
                  <a:pt x="141091" y="87630"/>
                </a:lnTo>
                <a:lnTo>
                  <a:pt x="143802" y="88900"/>
                </a:lnTo>
                <a:lnTo>
                  <a:pt x="145510" y="88900"/>
                </a:lnTo>
                <a:lnTo>
                  <a:pt x="145487" y="88686"/>
                </a:lnTo>
                <a:lnTo>
                  <a:pt x="143206" y="85089"/>
                </a:lnTo>
                <a:lnTo>
                  <a:pt x="165376" y="85089"/>
                </a:lnTo>
                <a:lnTo>
                  <a:pt x="168177" y="83820"/>
                </a:lnTo>
                <a:lnTo>
                  <a:pt x="170403" y="83820"/>
                </a:lnTo>
                <a:lnTo>
                  <a:pt x="169703" y="82550"/>
                </a:lnTo>
                <a:close/>
              </a:path>
              <a:path w="290829" h="308610">
                <a:moveTo>
                  <a:pt x="145487" y="88686"/>
                </a:moveTo>
                <a:lnTo>
                  <a:pt x="145510" y="88900"/>
                </a:lnTo>
                <a:lnTo>
                  <a:pt x="145487" y="88686"/>
                </a:lnTo>
                <a:close/>
              </a:path>
              <a:path w="290829" h="308610">
                <a:moveTo>
                  <a:pt x="48296" y="87163"/>
                </a:moveTo>
                <a:lnTo>
                  <a:pt x="48249" y="87630"/>
                </a:lnTo>
                <a:lnTo>
                  <a:pt x="48881" y="87630"/>
                </a:lnTo>
                <a:lnTo>
                  <a:pt x="48296" y="87163"/>
                </a:lnTo>
                <a:close/>
              </a:path>
              <a:path w="290829" h="308610">
                <a:moveTo>
                  <a:pt x="58557" y="86360"/>
                </a:moveTo>
                <a:lnTo>
                  <a:pt x="48375" y="86360"/>
                </a:lnTo>
                <a:lnTo>
                  <a:pt x="48406" y="87251"/>
                </a:lnTo>
                <a:lnTo>
                  <a:pt x="48881" y="87630"/>
                </a:lnTo>
                <a:lnTo>
                  <a:pt x="58727" y="87630"/>
                </a:lnTo>
                <a:lnTo>
                  <a:pt x="58557" y="86360"/>
                </a:lnTo>
                <a:close/>
              </a:path>
              <a:path w="290829" h="308610">
                <a:moveTo>
                  <a:pt x="170403" y="83820"/>
                </a:moveTo>
                <a:lnTo>
                  <a:pt x="168177" y="83820"/>
                </a:lnTo>
                <a:lnTo>
                  <a:pt x="171583" y="87630"/>
                </a:lnTo>
                <a:lnTo>
                  <a:pt x="175337" y="87630"/>
                </a:lnTo>
                <a:lnTo>
                  <a:pt x="171103" y="85089"/>
                </a:lnTo>
                <a:lnTo>
                  <a:pt x="170403" y="83820"/>
                </a:lnTo>
                <a:close/>
              </a:path>
              <a:path w="290829" h="308610">
                <a:moveTo>
                  <a:pt x="191350" y="86360"/>
                </a:moveTo>
                <a:lnTo>
                  <a:pt x="191838" y="87630"/>
                </a:lnTo>
                <a:lnTo>
                  <a:pt x="192825" y="86955"/>
                </a:lnTo>
                <a:lnTo>
                  <a:pt x="191350" y="86360"/>
                </a:lnTo>
                <a:close/>
              </a:path>
              <a:path w="290829" h="308610">
                <a:moveTo>
                  <a:pt x="193699" y="86360"/>
                </a:moveTo>
                <a:lnTo>
                  <a:pt x="192825" y="86955"/>
                </a:lnTo>
                <a:lnTo>
                  <a:pt x="193556" y="87251"/>
                </a:lnTo>
                <a:lnTo>
                  <a:pt x="193699" y="86360"/>
                </a:lnTo>
                <a:close/>
              </a:path>
              <a:path w="290829" h="308610">
                <a:moveTo>
                  <a:pt x="89792" y="82550"/>
                </a:moveTo>
                <a:lnTo>
                  <a:pt x="88247" y="82550"/>
                </a:lnTo>
                <a:lnTo>
                  <a:pt x="88576" y="83820"/>
                </a:lnTo>
                <a:lnTo>
                  <a:pt x="89931" y="86360"/>
                </a:lnTo>
                <a:lnTo>
                  <a:pt x="94858" y="86360"/>
                </a:lnTo>
                <a:lnTo>
                  <a:pt x="94247" y="85089"/>
                </a:lnTo>
                <a:lnTo>
                  <a:pt x="93157" y="85089"/>
                </a:lnTo>
                <a:lnTo>
                  <a:pt x="93055" y="83820"/>
                </a:lnTo>
                <a:lnTo>
                  <a:pt x="89363" y="83820"/>
                </a:lnTo>
                <a:lnTo>
                  <a:pt x="89792" y="82550"/>
                </a:lnTo>
                <a:close/>
              </a:path>
              <a:path w="290829" h="308610">
                <a:moveTo>
                  <a:pt x="178681" y="82550"/>
                </a:moveTo>
                <a:lnTo>
                  <a:pt x="177101" y="82550"/>
                </a:lnTo>
                <a:lnTo>
                  <a:pt x="177733" y="83820"/>
                </a:lnTo>
                <a:lnTo>
                  <a:pt x="178701" y="85089"/>
                </a:lnTo>
                <a:lnTo>
                  <a:pt x="179009" y="85089"/>
                </a:lnTo>
                <a:lnTo>
                  <a:pt x="178950" y="86360"/>
                </a:lnTo>
                <a:lnTo>
                  <a:pt x="181173" y="86360"/>
                </a:lnTo>
                <a:lnTo>
                  <a:pt x="179753" y="85089"/>
                </a:lnTo>
                <a:lnTo>
                  <a:pt x="180183" y="83820"/>
                </a:lnTo>
                <a:lnTo>
                  <a:pt x="179153" y="83820"/>
                </a:lnTo>
                <a:lnTo>
                  <a:pt x="178681" y="82550"/>
                </a:lnTo>
                <a:close/>
              </a:path>
              <a:path w="290829" h="308610">
                <a:moveTo>
                  <a:pt x="45314" y="72797"/>
                </a:moveTo>
                <a:lnTo>
                  <a:pt x="45485" y="76200"/>
                </a:lnTo>
                <a:lnTo>
                  <a:pt x="48566" y="80010"/>
                </a:lnTo>
                <a:lnTo>
                  <a:pt x="47873" y="85089"/>
                </a:lnTo>
                <a:lnTo>
                  <a:pt x="88901" y="85089"/>
                </a:lnTo>
                <a:lnTo>
                  <a:pt x="87066" y="83820"/>
                </a:lnTo>
                <a:lnTo>
                  <a:pt x="88247" y="82550"/>
                </a:lnTo>
                <a:lnTo>
                  <a:pt x="89792" y="82550"/>
                </a:lnTo>
                <a:lnTo>
                  <a:pt x="90220" y="81280"/>
                </a:lnTo>
                <a:lnTo>
                  <a:pt x="88132" y="81280"/>
                </a:lnTo>
                <a:lnTo>
                  <a:pt x="88105" y="76200"/>
                </a:lnTo>
                <a:lnTo>
                  <a:pt x="50001" y="76200"/>
                </a:lnTo>
                <a:lnTo>
                  <a:pt x="45314" y="72797"/>
                </a:lnTo>
                <a:close/>
              </a:path>
              <a:path w="290829" h="308610">
                <a:moveTo>
                  <a:pt x="41254" y="46989"/>
                </a:moveTo>
                <a:lnTo>
                  <a:pt x="13314" y="46989"/>
                </a:lnTo>
                <a:lnTo>
                  <a:pt x="14706" y="51044"/>
                </a:lnTo>
                <a:lnTo>
                  <a:pt x="17105" y="57150"/>
                </a:lnTo>
                <a:lnTo>
                  <a:pt x="17331" y="62230"/>
                </a:lnTo>
                <a:lnTo>
                  <a:pt x="18620" y="62230"/>
                </a:lnTo>
                <a:lnTo>
                  <a:pt x="18962" y="64770"/>
                </a:lnTo>
                <a:lnTo>
                  <a:pt x="20191" y="64770"/>
                </a:lnTo>
                <a:lnTo>
                  <a:pt x="22659" y="66039"/>
                </a:lnTo>
                <a:lnTo>
                  <a:pt x="22781" y="71120"/>
                </a:lnTo>
                <a:lnTo>
                  <a:pt x="19991" y="72389"/>
                </a:lnTo>
                <a:lnTo>
                  <a:pt x="24922" y="74930"/>
                </a:lnTo>
                <a:lnTo>
                  <a:pt x="18323" y="78739"/>
                </a:lnTo>
                <a:lnTo>
                  <a:pt x="21108" y="83820"/>
                </a:lnTo>
                <a:lnTo>
                  <a:pt x="22275" y="83820"/>
                </a:lnTo>
                <a:lnTo>
                  <a:pt x="21864" y="82550"/>
                </a:lnTo>
                <a:lnTo>
                  <a:pt x="25724" y="82550"/>
                </a:lnTo>
                <a:lnTo>
                  <a:pt x="26337" y="81280"/>
                </a:lnTo>
                <a:lnTo>
                  <a:pt x="46733" y="81280"/>
                </a:lnTo>
                <a:lnTo>
                  <a:pt x="44256" y="73660"/>
                </a:lnTo>
                <a:lnTo>
                  <a:pt x="44743" y="72389"/>
                </a:lnTo>
                <a:lnTo>
                  <a:pt x="44814" y="59689"/>
                </a:lnTo>
                <a:lnTo>
                  <a:pt x="20472" y="59689"/>
                </a:lnTo>
                <a:lnTo>
                  <a:pt x="20660" y="58420"/>
                </a:lnTo>
                <a:lnTo>
                  <a:pt x="19187" y="55880"/>
                </a:lnTo>
                <a:lnTo>
                  <a:pt x="44882" y="55880"/>
                </a:lnTo>
                <a:lnTo>
                  <a:pt x="44927" y="53339"/>
                </a:lnTo>
                <a:lnTo>
                  <a:pt x="42268" y="53339"/>
                </a:lnTo>
                <a:lnTo>
                  <a:pt x="41288" y="52070"/>
                </a:lnTo>
                <a:lnTo>
                  <a:pt x="41607" y="48260"/>
                </a:lnTo>
                <a:lnTo>
                  <a:pt x="41254" y="46989"/>
                </a:lnTo>
                <a:close/>
              </a:path>
              <a:path w="290829" h="308610">
                <a:moveTo>
                  <a:pt x="93247" y="62230"/>
                </a:moveTo>
                <a:lnTo>
                  <a:pt x="91880" y="63500"/>
                </a:lnTo>
                <a:lnTo>
                  <a:pt x="91518" y="66039"/>
                </a:lnTo>
                <a:lnTo>
                  <a:pt x="93479" y="69850"/>
                </a:lnTo>
                <a:lnTo>
                  <a:pt x="93666" y="72389"/>
                </a:lnTo>
                <a:lnTo>
                  <a:pt x="89536" y="73660"/>
                </a:lnTo>
                <a:lnTo>
                  <a:pt x="91804" y="80010"/>
                </a:lnTo>
                <a:lnTo>
                  <a:pt x="91329" y="83820"/>
                </a:lnTo>
                <a:lnTo>
                  <a:pt x="93055" y="83820"/>
                </a:lnTo>
                <a:lnTo>
                  <a:pt x="92750" y="80010"/>
                </a:lnTo>
                <a:lnTo>
                  <a:pt x="93668" y="78739"/>
                </a:lnTo>
                <a:lnTo>
                  <a:pt x="94167" y="73660"/>
                </a:lnTo>
                <a:lnTo>
                  <a:pt x="109802" y="73660"/>
                </a:lnTo>
                <a:lnTo>
                  <a:pt x="109737" y="72366"/>
                </a:lnTo>
                <a:lnTo>
                  <a:pt x="110312" y="71120"/>
                </a:lnTo>
                <a:lnTo>
                  <a:pt x="100643" y="71120"/>
                </a:lnTo>
                <a:lnTo>
                  <a:pt x="100149" y="69850"/>
                </a:lnTo>
                <a:lnTo>
                  <a:pt x="101320" y="69850"/>
                </a:lnTo>
                <a:lnTo>
                  <a:pt x="99409" y="66039"/>
                </a:lnTo>
                <a:lnTo>
                  <a:pt x="93375" y="66039"/>
                </a:lnTo>
                <a:lnTo>
                  <a:pt x="93263" y="64989"/>
                </a:lnTo>
                <a:lnTo>
                  <a:pt x="93247" y="62230"/>
                </a:lnTo>
                <a:close/>
              </a:path>
              <a:path w="290829" h="308610">
                <a:moveTo>
                  <a:pt x="162387" y="78739"/>
                </a:moveTo>
                <a:lnTo>
                  <a:pt x="132671" y="78739"/>
                </a:lnTo>
                <a:lnTo>
                  <a:pt x="134254" y="80010"/>
                </a:lnTo>
                <a:lnTo>
                  <a:pt x="133769" y="82233"/>
                </a:lnTo>
                <a:lnTo>
                  <a:pt x="133786" y="82884"/>
                </a:lnTo>
                <a:lnTo>
                  <a:pt x="134025" y="83820"/>
                </a:lnTo>
                <a:lnTo>
                  <a:pt x="138714" y="83820"/>
                </a:lnTo>
                <a:lnTo>
                  <a:pt x="138496" y="82550"/>
                </a:lnTo>
                <a:lnTo>
                  <a:pt x="169703" y="82550"/>
                </a:lnTo>
                <a:lnTo>
                  <a:pt x="168304" y="80010"/>
                </a:lnTo>
                <a:lnTo>
                  <a:pt x="162361" y="80010"/>
                </a:lnTo>
                <a:lnTo>
                  <a:pt x="162387" y="78739"/>
                </a:lnTo>
                <a:close/>
              </a:path>
              <a:path w="290829" h="308610">
                <a:moveTo>
                  <a:pt x="14215" y="82233"/>
                </a:moveTo>
                <a:lnTo>
                  <a:pt x="14091" y="82550"/>
                </a:lnTo>
                <a:lnTo>
                  <a:pt x="14245" y="82884"/>
                </a:lnTo>
                <a:lnTo>
                  <a:pt x="14431" y="82550"/>
                </a:lnTo>
                <a:lnTo>
                  <a:pt x="14215" y="82233"/>
                </a:lnTo>
                <a:close/>
              </a:path>
              <a:path w="290829" h="308610">
                <a:moveTo>
                  <a:pt x="15581" y="78739"/>
                </a:moveTo>
                <a:lnTo>
                  <a:pt x="14685" y="78739"/>
                </a:lnTo>
                <a:lnTo>
                  <a:pt x="14855" y="80010"/>
                </a:lnTo>
                <a:lnTo>
                  <a:pt x="12701" y="80010"/>
                </a:lnTo>
                <a:lnTo>
                  <a:pt x="14215" y="82233"/>
                </a:lnTo>
                <a:lnTo>
                  <a:pt x="15581" y="78739"/>
                </a:lnTo>
                <a:close/>
              </a:path>
              <a:path w="290829" h="308610">
                <a:moveTo>
                  <a:pt x="6504" y="41910"/>
                </a:moveTo>
                <a:lnTo>
                  <a:pt x="3103" y="45720"/>
                </a:lnTo>
                <a:lnTo>
                  <a:pt x="7687" y="50800"/>
                </a:lnTo>
                <a:lnTo>
                  <a:pt x="8271" y="55880"/>
                </a:lnTo>
                <a:lnTo>
                  <a:pt x="6851" y="55880"/>
                </a:lnTo>
                <a:lnTo>
                  <a:pt x="6681" y="57150"/>
                </a:lnTo>
                <a:lnTo>
                  <a:pt x="8039" y="58420"/>
                </a:lnTo>
                <a:lnTo>
                  <a:pt x="8341" y="62230"/>
                </a:lnTo>
                <a:lnTo>
                  <a:pt x="6523" y="63500"/>
                </a:lnTo>
                <a:lnTo>
                  <a:pt x="7783" y="69850"/>
                </a:lnTo>
                <a:lnTo>
                  <a:pt x="8985" y="73660"/>
                </a:lnTo>
                <a:lnTo>
                  <a:pt x="11965" y="76200"/>
                </a:lnTo>
                <a:lnTo>
                  <a:pt x="11889" y="78739"/>
                </a:lnTo>
                <a:lnTo>
                  <a:pt x="10899" y="78739"/>
                </a:lnTo>
                <a:lnTo>
                  <a:pt x="11154" y="81280"/>
                </a:lnTo>
                <a:lnTo>
                  <a:pt x="12961" y="81280"/>
                </a:lnTo>
                <a:lnTo>
                  <a:pt x="12701" y="80010"/>
                </a:lnTo>
                <a:lnTo>
                  <a:pt x="14450" y="80010"/>
                </a:lnTo>
                <a:lnTo>
                  <a:pt x="12724" y="78739"/>
                </a:lnTo>
                <a:lnTo>
                  <a:pt x="14380" y="74930"/>
                </a:lnTo>
                <a:lnTo>
                  <a:pt x="14983" y="72389"/>
                </a:lnTo>
                <a:lnTo>
                  <a:pt x="17375" y="72389"/>
                </a:lnTo>
                <a:lnTo>
                  <a:pt x="18651" y="69850"/>
                </a:lnTo>
                <a:lnTo>
                  <a:pt x="10581" y="66039"/>
                </a:lnTo>
                <a:lnTo>
                  <a:pt x="13484" y="60960"/>
                </a:lnTo>
                <a:lnTo>
                  <a:pt x="12584" y="60960"/>
                </a:lnTo>
                <a:lnTo>
                  <a:pt x="12256" y="58420"/>
                </a:lnTo>
                <a:lnTo>
                  <a:pt x="14268" y="57150"/>
                </a:lnTo>
                <a:lnTo>
                  <a:pt x="14605" y="55880"/>
                </a:lnTo>
                <a:lnTo>
                  <a:pt x="12922" y="53339"/>
                </a:lnTo>
                <a:lnTo>
                  <a:pt x="13248" y="49530"/>
                </a:lnTo>
                <a:lnTo>
                  <a:pt x="13281" y="48260"/>
                </a:lnTo>
                <a:lnTo>
                  <a:pt x="7175" y="48260"/>
                </a:lnTo>
                <a:lnTo>
                  <a:pt x="5126" y="46989"/>
                </a:lnTo>
                <a:lnTo>
                  <a:pt x="6879" y="44450"/>
                </a:lnTo>
                <a:lnTo>
                  <a:pt x="6504" y="41910"/>
                </a:lnTo>
                <a:close/>
              </a:path>
              <a:path w="290829" h="308610">
                <a:moveTo>
                  <a:pt x="123197" y="58420"/>
                </a:moveTo>
                <a:lnTo>
                  <a:pt x="91647" y="58420"/>
                </a:lnTo>
                <a:lnTo>
                  <a:pt x="92708" y="59689"/>
                </a:lnTo>
                <a:lnTo>
                  <a:pt x="94526" y="59689"/>
                </a:lnTo>
                <a:lnTo>
                  <a:pt x="94418" y="62230"/>
                </a:lnTo>
                <a:lnTo>
                  <a:pt x="93976" y="63500"/>
                </a:lnTo>
                <a:lnTo>
                  <a:pt x="93375" y="66039"/>
                </a:lnTo>
                <a:lnTo>
                  <a:pt x="100580" y="66039"/>
                </a:lnTo>
                <a:lnTo>
                  <a:pt x="100891" y="67310"/>
                </a:lnTo>
                <a:lnTo>
                  <a:pt x="101483" y="68580"/>
                </a:lnTo>
                <a:lnTo>
                  <a:pt x="102274" y="69850"/>
                </a:lnTo>
                <a:lnTo>
                  <a:pt x="117911" y="69850"/>
                </a:lnTo>
                <a:lnTo>
                  <a:pt x="117745" y="71120"/>
                </a:lnTo>
                <a:lnTo>
                  <a:pt x="113553" y="72389"/>
                </a:lnTo>
                <a:lnTo>
                  <a:pt x="110641" y="72389"/>
                </a:lnTo>
                <a:lnTo>
                  <a:pt x="110803" y="73660"/>
                </a:lnTo>
                <a:lnTo>
                  <a:pt x="116306" y="73660"/>
                </a:lnTo>
                <a:lnTo>
                  <a:pt x="118209" y="77470"/>
                </a:lnTo>
                <a:lnTo>
                  <a:pt x="117913" y="78739"/>
                </a:lnTo>
                <a:lnTo>
                  <a:pt x="162951" y="78739"/>
                </a:lnTo>
                <a:lnTo>
                  <a:pt x="148426" y="72366"/>
                </a:lnTo>
                <a:lnTo>
                  <a:pt x="139724" y="68580"/>
                </a:lnTo>
                <a:lnTo>
                  <a:pt x="107994" y="68580"/>
                </a:lnTo>
                <a:lnTo>
                  <a:pt x="107983" y="67310"/>
                </a:lnTo>
                <a:lnTo>
                  <a:pt x="106603" y="66039"/>
                </a:lnTo>
                <a:lnTo>
                  <a:pt x="107334" y="64770"/>
                </a:lnTo>
                <a:lnTo>
                  <a:pt x="132730" y="64770"/>
                </a:lnTo>
                <a:lnTo>
                  <a:pt x="132077" y="63500"/>
                </a:lnTo>
                <a:lnTo>
                  <a:pt x="132166" y="62230"/>
                </a:lnTo>
                <a:lnTo>
                  <a:pt x="127961" y="62230"/>
                </a:lnTo>
                <a:lnTo>
                  <a:pt x="123160" y="59689"/>
                </a:lnTo>
                <a:lnTo>
                  <a:pt x="123197" y="58420"/>
                </a:lnTo>
                <a:close/>
              </a:path>
              <a:path w="290829" h="308610">
                <a:moveTo>
                  <a:pt x="147453" y="64770"/>
                </a:moveTo>
                <a:lnTo>
                  <a:pt x="152647" y="69850"/>
                </a:lnTo>
                <a:lnTo>
                  <a:pt x="160447" y="74930"/>
                </a:lnTo>
                <a:lnTo>
                  <a:pt x="168160" y="78739"/>
                </a:lnTo>
                <a:lnTo>
                  <a:pt x="166813" y="76200"/>
                </a:lnTo>
                <a:lnTo>
                  <a:pt x="163749" y="76200"/>
                </a:lnTo>
                <a:lnTo>
                  <a:pt x="162341" y="74930"/>
                </a:lnTo>
                <a:lnTo>
                  <a:pt x="162359" y="73660"/>
                </a:lnTo>
                <a:lnTo>
                  <a:pt x="163967" y="73660"/>
                </a:lnTo>
                <a:lnTo>
                  <a:pt x="159444" y="69850"/>
                </a:lnTo>
                <a:lnTo>
                  <a:pt x="152388" y="68580"/>
                </a:lnTo>
                <a:lnTo>
                  <a:pt x="147453" y="64770"/>
                </a:lnTo>
                <a:close/>
              </a:path>
              <a:path w="290829" h="308610">
                <a:moveTo>
                  <a:pt x="121616" y="50800"/>
                </a:moveTo>
                <a:lnTo>
                  <a:pt x="121931" y="52070"/>
                </a:lnTo>
                <a:lnTo>
                  <a:pt x="122718" y="52070"/>
                </a:lnTo>
                <a:lnTo>
                  <a:pt x="122695" y="53339"/>
                </a:lnTo>
                <a:lnTo>
                  <a:pt x="47355" y="53339"/>
                </a:lnTo>
                <a:lnTo>
                  <a:pt x="48270" y="59034"/>
                </a:lnTo>
                <a:lnTo>
                  <a:pt x="48312" y="60572"/>
                </a:lnTo>
                <a:lnTo>
                  <a:pt x="47654" y="69850"/>
                </a:lnTo>
                <a:lnTo>
                  <a:pt x="50001" y="76200"/>
                </a:lnTo>
                <a:lnTo>
                  <a:pt x="88105" y="76200"/>
                </a:lnTo>
                <a:lnTo>
                  <a:pt x="88098" y="74930"/>
                </a:lnTo>
                <a:lnTo>
                  <a:pt x="90036" y="67310"/>
                </a:lnTo>
                <a:lnTo>
                  <a:pt x="89218" y="60960"/>
                </a:lnTo>
                <a:lnTo>
                  <a:pt x="89518" y="60960"/>
                </a:lnTo>
                <a:lnTo>
                  <a:pt x="89576" y="59689"/>
                </a:lnTo>
                <a:lnTo>
                  <a:pt x="89429" y="59034"/>
                </a:lnTo>
                <a:lnTo>
                  <a:pt x="89028" y="58420"/>
                </a:lnTo>
                <a:lnTo>
                  <a:pt x="123197" y="58420"/>
                </a:lnTo>
                <a:lnTo>
                  <a:pt x="123270" y="55880"/>
                </a:lnTo>
                <a:lnTo>
                  <a:pt x="133485" y="55880"/>
                </a:lnTo>
                <a:lnTo>
                  <a:pt x="121616" y="50800"/>
                </a:lnTo>
                <a:close/>
              </a:path>
              <a:path w="290829" h="308610">
                <a:moveTo>
                  <a:pt x="17375" y="72389"/>
                </a:moveTo>
                <a:lnTo>
                  <a:pt x="16129" y="72389"/>
                </a:lnTo>
                <a:lnTo>
                  <a:pt x="15831" y="73660"/>
                </a:lnTo>
                <a:lnTo>
                  <a:pt x="16099" y="74930"/>
                </a:lnTo>
                <a:lnTo>
                  <a:pt x="17375" y="72389"/>
                </a:lnTo>
                <a:close/>
              </a:path>
              <a:path w="290829" h="308610">
                <a:moveTo>
                  <a:pt x="45229" y="71120"/>
                </a:moveTo>
                <a:lnTo>
                  <a:pt x="44752" y="72389"/>
                </a:lnTo>
                <a:lnTo>
                  <a:pt x="45314" y="72797"/>
                </a:lnTo>
                <a:lnTo>
                  <a:pt x="45229" y="71120"/>
                </a:lnTo>
                <a:close/>
              </a:path>
              <a:path w="290829" h="308610">
                <a:moveTo>
                  <a:pt x="113282" y="71120"/>
                </a:moveTo>
                <a:lnTo>
                  <a:pt x="111312" y="71120"/>
                </a:lnTo>
                <a:lnTo>
                  <a:pt x="111371" y="72389"/>
                </a:lnTo>
                <a:lnTo>
                  <a:pt x="113553" y="72389"/>
                </a:lnTo>
                <a:lnTo>
                  <a:pt x="113282" y="71120"/>
                </a:lnTo>
                <a:close/>
              </a:path>
              <a:path w="290829" h="308610">
                <a:moveTo>
                  <a:pt x="116231" y="69850"/>
                </a:moveTo>
                <a:lnTo>
                  <a:pt x="101493" y="69850"/>
                </a:lnTo>
                <a:lnTo>
                  <a:pt x="100643" y="71120"/>
                </a:lnTo>
                <a:lnTo>
                  <a:pt x="115270" y="71120"/>
                </a:lnTo>
                <a:lnTo>
                  <a:pt x="116231" y="69850"/>
                </a:lnTo>
                <a:close/>
              </a:path>
              <a:path w="290829" h="308610">
                <a:moveTo>
                  <a:pt x="139407" y="64770"/>
                </a:moveTo>
                <a:lnTo>
                  <a:pt x="137958" y="64770"/>
                </a:lnTo>
                <a:lnTo>
                  <a:pt x="137514" y="66039"/>
                </a:lnTo>
                <a:lnTo>
                  <a:pt x="137975" y="67310"/>
                </a:lnTo>
                <a:lnTo>
                  <a:pt x="109439" y="67310"/>
                </a:lnTo>
                <a:lnTo>
                  <a:pt x="109381" y="68580"/>
                </a:lnTo>
                <a:lnTo>
                  <a:pt x="139724" y="68580"/>
                </a:lnTo>
                <a:lnTo>
                  <a:pt x="139407" y="64770"/>
                </a:lnTo>
                <a:close/>
              </a:path>
              <a:path w="290829" h="308610">
                <a:moveTo>
                  <a:pt x="145141" y="62533"/>
                </a:moveTo>
                <a:lnTo>
                  <a:pt x="145230" y="68580"/>
                </a:lnTo>
                <a:lnTo>
                  <a:pt x="145816" y="68580"/>
                </a:lnTo>
                <a:lnTo>
                  <a:pt x="145806" y="63500"/>
                </a:lnTo>
                <a:lnTo>
                  <a:pt x="145141" y="62533"/>
                </a:lnTo>
                <a:close/>
              </a:path>
              <a:path w="290829" h="308610">
                <a:moveTo>
                  <a:pt x="18992" y="64989"/>
                </a:moveTo>
                <a:lnTo>
                  <a:pt x="19133" y="66039"/>
                </a:lnTo>
                <a:lnTo>
                  <a:pt x="18648" y="67310"/>
                </a:lnTo>
                <a:lnTo>
                  <a:pt x="19939" y="67310"/>
                </a:lnTo>
                <a:lnTo>
                  <a:pt x="18992" y="64989"/>
                </a:lnTo>
                <a:close/>
              </a:path>
              <a:path w="290829" h="308610">
                <a:moveTo>
                  <a:pt x="134866" y="64770"/>
                </a:moveTo>
                <a:lnTo>
                  <a:pt x="107334" y="64770"/>
                </a:lnTo>
                <a:lnTo>
                  <a:pt x="108139" y="66039"/>
                </a:lnTo>
                <a:lnTo>
                  <a:pt x="110448" y="66039"/>
                </a:lnTo>
                <a:lnTo>
                  <a:pt x="110916" y="67310"/>
                </a:lnTo>
                <a:lnTo>
                  <a:pt x="137076" y="67310"/>
                </a:lnTo>
                <a:lnTo>
                  <a:pt x="134858" y="66039"/>
                </a:lnTo>
                <a:lnTo>
                  <a:pt x="134866" y="64770"/>
                </a:lnTo>
                <a:close/>
              </a:path>
              <a:path w="290829" h="308610">
                <a:moveTo>
                  <a:pt x="18962" y="64770"/>
                </a:moveTo>
                <a:lnTo>
                  <a:pt x="18992" y="64989"/>
                </a:lnTo>
                <a:lnTo>
                  <a:pt x="18962" y="64770"/>
                </a:lnTo>
                <a:close/>
              </a:path>
              <a:path w="290829" h="308610">
                <a:moveTo>
                  <a:pt x="135032" y="63500"/>
                </a:moveTo>
                <a:lnTo>
                  <a:pt x="132730" y="64770"/>
                </a:lnTo>
                <a:lnTo>
                  <a:pt x="135589" y="64770"/>
                </a:lnTo>
                <a:lnTo>
                  <a:pt x="135377" y="64035"/>
                </a:lnTo>
                <a:lnTo>
                  <a:pt x="135032" y="63500"/>
                </a:lnTo>
                <a:close/>
              </a:path>
              <a:path w="290829" h="308610">
                <a:moveTo>
                  <a:pt x="135377" y="64035"/>
                </a:moveTo>
                <a:lnTo>
                  <a:pt x="135589" y="64770"/>
                </a:lnTo>
                <a:lnTo>
                  <a:pt x="135798" y="64686"/>
                </a:lnTo>
                <a:lnTo>
                  <a:pt x="135377" y="64035"/>
                </a:lnTo>
                <a:close/>
              </a:path>
              <a:path w="290829" h="308610">
                <a:moveTo>
                  <a:pt x="135798" y="64686"/>
                </a:moveTo>
                <a:lnTo>
                  <a:pt x="135589" y="64770"/>
                </a:lnTo>
                <a:lnTo>
                  <a:pt x="135851" y="64770"/>
                </a:lnTo>
                <a:close/>
              </a:path>
              <a:path w="290829" h="308610">
                <a:moveTo>
                  <a:pt x="138063" y="58420"/>
                </a:moveTo>
                <a:lnTo>
                  <a:pt x="133765" y="58420"/>
                </a:lnTo>
                <a:lnTo>
                  <a:pt x="135377" y="64035"/>
                </a:lnTo>
                <a:lnTo>
                  <a:pt x="135798" y="64686"/>
                </a:lnTo>
                <a:lnTo>
                  <a:pt x="143679" y="61535"/>
                </a:lnTo>
                <a:lnTo>
                  <a:pt x="138063" y="58420"/>
                </a:lnTo>
                <a:close/>
              </a:path>
              <a:path w="290829" h="308610">
                <a:moveTo>
                  <a:pt x="145117" y="60960"/>
                </a:moveTo>
                <a:lnTo>
                  <a:pt x="143679" y="61535"/>
                </a:lnTo>
                <a:lnTo>
                  <a:pt x="144931" y="62230"/>
                </a:lnTo>
                <a:lnTo>
                  <a:pt x="145141" y="62533"/>
                </a:lnTo>
                <a:lnTo>
                  <a:pt x="145117" y="60960"/>
                </a:lnTo>
                <a:close/>
              </a:path>
              <a:path w="290829" h="308610">
                <a:moveTo>
                  <a:pt x="132255" y="60960"/>
                </a:moveTo>
                <a:lnTo>
                  <a:pt x="127961" y="62230"/>
                </a:lnTo>
                <a:lnTo>
                  <a:pt x="132166" y="62230"/>
                </a:lnTo>
                <a:lnTo>
                  <a:pt x="132255" y="60960"/>
                </a:lnTo>
                <a:close/>
              </a:path>
              <a:path w="290829" h="308610">
                <a:moveTo>
                  <a:pt x="14210" y="59689"/>
                </a:moveTo>
                <a:lnTo>
                  <a:pt x="13444" y="59689"/>
                </a:lnTo>
                <a:lnTo>
                  <a:pt x="13350" y="60960"/>
                </a:lnTo>
                <a:lnTo>
                  <a:pt x="13484" y="60960"/>
                </a:lnTo>
                <a:lnTo>
                  <a:pt x="14210" y="59689"/>
                </a:lnTo>
                <a:close/>
              </a:path>
              <a:path w="290829" h="308610">
                <a:moveTo>
                  <a:pt x="90432" y="60572"/>
                </a:moveTo>
                <a:lnTo>
                  <a:pt x="89677" y="60960"/>
                </a:lnTo>
                <a:lnTo>
                  <a:pt x="90685" y="60960"/>
                </a:lnTo>
                <a:lnTo>
                  <a:pt x="90432" y="60572"/>
                </a:lnTo>
                <a:close/>
              </a:path>
              <a:path w="290829" h="308610">
                <a:moveTo>
                  <a:pt x="90195" y="58420"/>
                </a:moveTo>
                <a:lnTo>
                  <a:pt x="89291" y="58420"/>
                </a:lnTo>
                <a:lnTo>
                  <a:pt x="89429" y="59034"/>
                </a:lnTo>
                <a:lnTo>
                  <a:pt x="90432" y="60572"/>
                </a:lnTo>
                <a:lnTo>
                  <a:pt x="92156" y="59689"/>
                </a:lnTo>
                <a:lnTo>
                  <a:pt x="90195" y="58420"/>
                </a:lnTo>
                <a:close/>
              </a:path>
              <a:path w="290829" h="308610">
                <a:moveTo>
                  <a:pt x="44882" y="55880"/>
                </a:moveTo>
                <a:lnTo>
                  <a:pt x="20871" y="55880"/>
                </a:lnTo>
                <a:lnTo>
                  <a:pt x="20993" y="58420"/>
                </a:lnTo>
                <a:lnTo>
                  <a:pt x="20472" y="59689"/>
                </a:lnTo>
                <a:lnTo>
                  <a:pt x="44814" y="59689"/>
                </a:lnTo>
                <a:lnTo>
                  <a:pt x="44882" y="55880"/>
                </a:lnTo>
                <a:close/>
              </a:path>
              <a:path w="290829" h="308610">
                <a:moveTo>
                  <a:pt x="133485" y="55880"/>
                </a:moveTo>
                <a:lnTo>
                  <a:pt x="123270" y="55880"/>
                </a:lnTo>
                <a:lnTo>
                  <a:pt x="125964" y="57150"/>
                </a:lnTo>
                <a:lnTo>
                  <a:pt x="127836" y="58420"/>
                </a:lnTo>
                <a:lnTo>
                  <a:pt x="130050" y="59689"/>
                </a:lnTo>
                <a:lnTo>
                  <a:pt x="131615" y="59689"/>
                </a:lnTo>
                <a:lnTo>
                  <a:pt x="131919" y="58420"/>
                </a:lnTo>
                <a:lnTo>
                  <a:pt x="138063" y="58420"/>
                </a:lnTo>
                <a:lnTo>
                  <a:pt x="133485" y="55880"/>
                </a:lnTo>
                <a:close/>
              </a:path>
              <a:path w="290829" h="308610">
                <a:moveTo>
                  <a:pt x="89291" y="58420"/>
                </a:moveTo>
                <a:lnTo>
                  <a:pt x="89028" y="58420"/>
                </a:lnTo>
                <a:lnTo>
                  <a:pt x="89429" y="59034"/>
                </a:lnTo>
                <a:lnTo>
                  <a:pt x="89291" y="58420"/>
                </a:lnTo>
                <a:close/>
              </a:path>
              <a:path w="290829" h="308610">
                <a:moveTo>
                  <a:pt x="44893" y="45720"/>
                </a:moveTo>
                <a:lnTo>
                  <a:pt x="42425" y="45720"/>
                </a:lnTo>
                <a:lnTo>
                  <a:pt x="42367" y="46989"/>
                </a:lnTo>
                <a:lnTo>
                  <a:pt x="43775" y="52070"/>
                </a:lnTo>
                <a:lnTo>
                  <a:pt x="42268" y="53339"/>
                </a:lnTo>
                <a:lnTo>
                  <a:pt x="119307" y="53339"/>
                </a:lnTo>
                <a:lnTo>
                  <a:pt x="116619" y="52070"/>
                </a:lnTo>
                <a:lnTo>
                  <a:pt x="45184" y="52070"/>
                </a:lnTo>
                <a:lnTo>
                  <a:pt x="44386" y="49530"/>
                </a:lnTo>
                <a:lnTo>
                  <a:pt x="45486" y="46989"/>
                </a:lnTo>
                <a:lnTo>
                  <a:pt x="44893" y="45720"/>
                </a:lnTo>
                <a:close/>
              </a:path>
              <a:path w="290829" h="308610">
                <a:moveTo>
                  <a:pt x="114380" y="49530"/>
                </a:moveTo>
                <a:lnTo>
                  <a:pt x="50756" y="49530"/>
                </a:lnTo>
                <a:lnTo>
                  <a:pt x="47558" y="50800"/>
                </a:lnTo>
                <a:lnTo>
                  <a:pt x="45184" y="52070"/>
                </a:lnTo>
                <a:lnTo>
                  <a:pt x="115145" y="52070"/>
                </a:lnTo>
                <a:lnTo>
                  <a:pt x="114836" y="51044"/>
                </a:lnTo>
                <a:lnTo>
                  <a:pt x="114411" y="50800"/>
                </a:lnTo>
                <a:lnTo>
                  <a:pt x="114380" y="49530"/>
                </a:lnTo>
                <a:close/>
              </a:path>
              <a:path w="290829" h="308610">
                <a:moveTo>
                  <a:pt x="114836" y="51044"/>
                </a:moveTo>
                <a:lnTo>
                  <a:pt x="115145" y="52070"/>
                </a:lnTo>
                <a:lnTo>
                  <a:pt x="115584" y="51474"/>
                </a:lnTo>
                <a:lnTo>
                  <a:pt x="114836" y="51044"/>
                </a:lnTo>
                <a:close/>
              </a:path>
              <a:path w="290829" h="308610">
                <a:moveTo>
                  <a:pt x="115584" y="51474"/>
                </a:moveTo>
                <a:lnTo>
                  <a:pt x="115145" y="52070"/>
                </a:lnTo>
                <a:lnTo>
                  <a:pt x="116619" y="52070"/>
                </a:lnTo>
                <a:lnTo>
                  <a:pt x="115584" y="51474"/>
                </a:lnTo>
                <a:close/>
              </a:path>
              <a:path w="290829" h="308610">
                <a:moveTo>
                  <a:pt x="57825" y="41910"/>
                </a:moveTo>
                <a:lnTo>
                  <a:pt x="54672" y="41910"/>
                </a:lnTo>
                <a:lnTo>
                  <a:pt x="54165" y="42186"/>
                </a:lnTo>
                <a:lnTo>
                  <a:pt x="56112" y="43180"/>
                </a:lnTo>
                <a:lnTo>
                  <a:pt x="54204" y="44450"/>
                </a:lnTo>
                <a:lnTo>
                  <a:pt x="53210" y="45720"/>
                </a:lnTo>
                <a:lnTo>
                  <a:pt x="54203" y="49530"/>
                </a:lnTo>
                <a:lnTo>
                  <a:pt x="114380" y="49530"/>
                </a:lnTo>
                <a:lnTo>
                  <a:pt x="114836" y="51044"/>
                </a:lnTo>
                <a:lnTo>
                  <a:pt x="115584" y="51474"/>
                </a:lnTo>
                <a:lnTo>
                  <a:pt x="116081" y="50800"/>
                </a:lnTo>
                <a:lnTo>
                  <a:pt x="114857" y="48260"/>
                </a:lnTo>
                <a:lnTo>
                  <a:pt x="58298" y="48260"/>
                </a:lnTo>
                <a:lnTo>
                  <a:pt x="57980" y="44450"/>
                </a:lnTo>
                <a:lnTo>
                  <a:pt x="57579" y="44450"/>
                </a:lnTo>
                <a:lnTo>
                  <a:pt x="57718" y="43718"/>
                </a:lnTo>
                <a:lnTo>
                  <a:pt x="57825" y="41910"/>
                </a:lnTo>
                <a:close/>
              </a:path>
              <a:path w="290829" h="308610">
                <a:moveTo>
                  <a:pt x="81061" y="31750"/>
                </a:moveTo>
                <a:lnTo>
                  <a:pt x="8542" y="31750"/>
                </a:lnTo>
                <a:lnTo>
                  <a:pt x="7590" y="36830"/>
                </a:lnTo>
                <a:lnTo>
                  <a:pt x="7812" y="40639"/>
                </a:lnTo>
                <a:lnTo>
                  <a:pt x="7877" y="43718"/>
                </a:lnTo>
                <a:lnTo>
                  <a:pt x="7175" y="48260"/>
                </a:lnTo>
                <a:lnTo>
                  <a:pt x="13281" y="48260"/>
                </a:lnTo>
                <a:lnTo>
                  <a:pt x="13314" y="46989"/>
                </a:lnTo>
                <a:lnTo>
                  <a:pt x="18408" y="46989"/>
                </a:lnTo>
                <a:lnTo>
                  <a:pt x="18647" y="45720"/>
                </a:lnTo>
                <a:lnTo>
                  <a:pt x="16794" y="43180"/>
                </a:lnTo>
                <a:lnTo>
                  <a:pt x="49443" y="43180"/>
                </a:lnTo>
                <a:lnTo>
                  <a:pt x="48861" y="41910"/>
                </a:lnTo>
                <a:lnTo>
                  <a:pt x="52813" y="41910"/>
                </a:lnTo>
                <a:lnTo>
                  <a:pt x="53845" y="39370"/>
                </a:lnTo>
                <a:lnTo>
                  <a:pt x="97201" y="39370"/>
                </a:lnTo>
                <a:lnTo>
                  <a:pt x="95945" y="36830"/>
                </a:lnTo>
                <a:lnTo>
                  <a:pt x="95173" y="34289"/>
                </a:lnTo>
                <a:lnTo>
                  <a:pt x="82628" y="34289"/>
                </a:lnTo>
                <a:lnTo>
                  <a:pt x="82064" y="33020"/>
                </a:lnTo>
                <a:lnTo>
                  <a:pt x="80967" y="33020"/>
                </a:lnTo>
                <a:lnTo>
                  <a:pt x="81061" y="31750"/>
                </a:lnTo>
                <a:close/>
              </a:path>
              <a:path w="290829" h="308610">
                <a:moveTo>
                  <a:pt x="100812" y="39370"/>
                </a:moveTo>
                <a:lnTo>
                  <a:pt x="53845" y="39370"/>
                </a:lnTo>
                <a:lnTo>
                  <a:pt x="56374" y="41910"/>
                </a:lnTo>
                <a:lnTo>
                  <a:pt x="57825" y="41910"/>
                </a:lnTo>
                <a:lnTo>
                  <a:pt x="63571" y="43180"/>
                </a:lnTo>
                <a:lnTo>
                  <a:pt x="60824" y="43180"/>
                </a:lnTo>
                <a:lnTo>
                  <a:pt x="61699" y="44450"/>
                </a:lnTo>
                <a:lnTo>
                  <a:pt x="59429" y="44450"/>
                </a:lnTo>
                <a:lnTo>
                  <a:pt x="61271" y="45720"/>
                </a:lnTo>
                <a:lnTo>
                  <a:pt x="61600" y="46989"/>
                </a:lnTo>
                <a:lnTo>
                  <a:pt x="61050" y="48260"/>
                </a:lnTo>
                <a:lnTo>
                  <a:pt x="114857" y="48260"/>
                </a:lnTo>
                <a:lnTo>
                  <a:pt x="113019" y="44450"/>
                </a:lnTo>
                <a:lnTo>
                  <a:pt x="103680" y="43180"/>
                </a:lnTo>
                <a:lnTo>
                  <a:pt x="99366" y="40639"/>
                </a:lnTo>
                <a:lnTo>
                  <a:pt x="100812" y="39370"/>
                </a:lnTo>
                <a:close/>
              </a:path>
              <a:path w="290829" h="308610">
                <a:moveTo>
                  <a:pt x="49443" y="43180"/>
                </a:moveTo>
                <a:lnTo>
                  <a:pt x="18503" y="43180"/>
                </a:lnTo>
                <a:lnTo>
                  <a:pt x="18308" y="44450"/>
                </a:lnTo>
                <a:lnTo>
                  <a:pt x="19352" y="46989"/>
                </a:lnTo>
                <a:lnTo>
                  <a:pt x="41785" y="46989"/>
                </a:lnTo>
                <a:lnTo>
                  <a:pt x="42143" y="45720"/>
                </a:lnTo>
                <a:lnTo>
                  <a:pt x="39885" y="45720"/>
                </a:lnTo>
                <a:lnTo>
                  <a:pt x="39716" y="44450"/>
                </a:lnTo>
                <a:lnTo>
                  <a:pt x="50024" y="44450"/>
                </a:lnTo>
                <a:lnTo>
                  <a:pt x="49443" y="43180"/>
                </a:lnTo>
                <a:close/>
              </a:path>
              <a:path w="290829" h="308610">
                <a:moveTo>
                  <a:pt x="42260" y="44450"/>
                </a:moveTo>
                <a:lnTo>
                  <a:pt x="40554" y="44450"/>
                </a:lnTo>
                <a:lnTo>
                  <a:pt x="40586" y="45720"/>
                </a:lnTo>
                <a:lnTo>
                  <a:pt x="42260" y="44450"/>
                </a:lnTo>
                <a:close/>
              </a:path>
              <a:path w="290829" h="308610">
                <a:moveTo>
                  <a:pt x="51362" y="43718"/>
                </a:moveTo>
                <a:lnTo>
                  <a:pt x="50024" y="44450"/>
                </a:lnTo>
                <a:lnTo>
                  <a:pt x="42260" y="44450"/>
                </a:lnTo>
                <a:lnTo>
                  <a:pt x="41934" y="45720"/>
                </a:lnTo>
                <a:lnTo>
                  <a:pt x="48860" y="45720"/>
                </a:lnTo>
                <a:lnTo>
                  <a:pt x="51362" y="43718"/>
                </a:lnTo>
                <a:close/>
              </a:path>
              <a:path w="290829" h="308610">
                <a:moveTo>
                  <a:pt x="60824" y="43180"/>
                </a:moveTo>
                <a:lnTo>
                  <a:pt x="59259" y="43180"/>
                </a:lnTo>
                <a:lnTo>
                  <a:pt x="57579" y="44450"/>
                </a:lnTo>
                <a:lnTo>
                  <a:pt x="59133" y="44450"/>
                </a:lnTo>
                <a:lnTo>
                  <a:pt x="60824" y="43180"/>
                </a:lnTo>
                <a:close/>
              </a:path>
              <a:path w="290829" h="308610">
                <a:moveTo>
                  <a:pt x="52118" y="43113"/>
                </a:moveTo>
                <a:lnTo>
                  <a:pt x="51362" y="43718"/>
                </a:lnTo>
                <a:lnTo>
                  <a:pt x="52348" y="43180"/>
                </a:lnTo>
                <a:lnTo>
                  <a:pt x="52118" y="43113"/>
                </a:lnTo>
                <a:close/>
              </a:path>
              <a:path w="290829" h="308610">
                <a:moveTo>
                  <a:pt x="53623" y="41910"/>
                </a:moveTo>
                <a:lnTo>
                  <a:pt x="52423" y="42869"/>
                </a:lnTo>
                <a:lnTo>
                  <a:pt x="52297" y="43180"/>
                </a:lnTo>
                <a:lnTo>
                  <a:pt x="54165" y="42186"/>
                </a:lnTo>
                <a:lnTo>
                  <a:pt x="53623" y="41910"/>
                </a:lnTo>
                <a:close/>
              </a:path>
              <a:path w="290829" h="308610">
                <a:moveTo>
                  <a:pt x="52813" y="41910"/>
                </a:moveTo>
                <a:lnTo>
                  <a:pt x="48861" y="41910"/>
                </a:lnTo>
                <a:lnTo>
                  <a:pt x="52118" y="43113"/>
                </a:lnTo>
                <a:lnTo>
                  <a:pt x="52423" y="42869"/>
                </a:lnTo>
                <a:lnTo>
                  <a:pt x="52813" y="41910"/>
                </a:lnTo>
                <a:close/>
              </a:path>
              <a:path w="290829" h="308610">
                <a:moveTo>
                  <a:pt x="102626" y="36830"/>
                </a:moveTo>
                <a:lnTo>
                  <a:pt x="99193" y="39370"/>
                </a:lnTo>
                <a:lnTo>
                  <a:pt x="102929" y="39370"/>
                </a:lnTo>
                <a:lnTo>
                  <a:pt x="104714" y="38100"/>
                </a:lnTo>
                <a:lnTo>
                  <a:pt x="102626" y="36830"/>
                </a:lnTo>
                <a:close/>
              </a:path>
              <a:path w="290829" h="308610">
                <a:moveTo>
                  <a:pt x="680" y="29210"/>
                </a:moveTo>
                <a:lnTo>
                  <a:pt x="0" y="31750"/>
                </a:lnTo>
                <a:lnTo>
                  <a:pt x="892" y="34289"/>
                </a:lnTo>
                <a:lnTo>
                  <a:pt x="1733" y="35560"/>
                </a:lnTo>
                <a:lnTo>
                  <a:pt x="2706" y="34289"/>
                </a:lnTo>
                <a:lnTo>
                  <a:pt x="1074" y="31750"/>
                </a:lnTo>
                <a:lnTo>
                  <a:pt x="680" y="29210"/>
                </a:lnTo>
                <a:close/>
              </a:path>
              <a:path w="290829" h="308610">
                <a:moveTo>
                  <a:pt x="3698" y="25400"/>
                </a:moveTo>
                <a:lnTo>
                  <a:pt x="2650" y="29210"/>
                </a:lnTo>
                <a:lnTo>
                  <a:pt x="6576" y="31750"/>
                </a:lnTo>
                <a:lnTo>
                  <a:pt x="5863" y="35560"/>
                </a:lnTo>
                <a:lnTo>
                  <a:pt x="7338" y="34289"/>
                </a:lnTo>
                <a:lnTo>
                  <a:pt x="7233" y="33020"/>
                </a:lnTo>
                <a:lnTo>
                  <a:pt x="8542" y="31750"/>
                </a:lnTo>
                <a:lnTo>
                  <a:pt x="81651" y="31750"/>
                </a:lnTo>
                <a:lnTo>
                  <a:pt x="81122" y="30480"/>
                </a:lnTo>
                <a:lnTo>
                  <a:pt x="17311" y="30480"/>
                </a:lnTo>
                <a:lnTo>
                  <a:pt x="17004" y="29210"/>
                </a:lnTo>
                <a:lnTo>
                  <a:pt x="5265" y="29210"/>
                </a:lnTo>
                <a:lnTo>
                  <a:pt x="4358" y="27939"/>
                </a:lnTo>
                <a:lnTo>
                  <a:pt x="4269" y="26670"/>
                </a:lnTo>
                <a:lnTo>
                  <a:pt x="3698" y="25400"/>
                </a:lnTo>
                <a:close/>
              </a:path>
              <a:path w="290829" h="308610">
                <a:moveTo>
                  <a:pt x="94400" y="31750"/>
                </a:moveTo>
                <a:lnTo>
                  <a:pt x="90289" y="33020"/>
                </a:lnTo>
                <a:lnTo>
                  <a:pt x="87603" y="34289"/>
                </a:lnTo>
                <a:lnTo>
                  <a:pt x="95173" y="34289"/>
                </a:lnTo>
                <a:lnTo>
                  <a:pt x="94400" y="31750"/>
                </a:lnTo>
                <a:close/>
              </a:path>
              <a:path w="290829" h="308610">
                <a:moveTo>
                  <a:pt x="81651" y="31750"/>
                </a:moveTo>
                <a:lnTo>
                  <a:pt x="81061" y="31750"/>
                </a:lnTo>
                <a:lnTo>
                  <a:pt x="81436" y="33020"/>
                </a:lnTo>
                <a:lnTo>
                  <a:pt x="82180" y="33020"/>
                </a:lnTo>
                <a:lnTo>
                  <a:pt x="81651" y="31750"/>
                </a:lnTo>
                <a:close/>
              </a:path>
              <a:path w="290829" h="308610">
                <a:moveTo>
                  <a:pt x="77978" y="27939"/>
                </a:moveTo>
                <a:lnTo>
                  <a:pt x="17904" y="27939"/>
                </a:lnTo>
                <a:lnTo>
                  <a:pt x="18652" y="30480"/>
                </a:lnTo>
                <a:lnTo>
                  <a:pt x="78272" y="30480"/>
                </a:lnTo>
                <a:lnTo>
                  <a:pt x="77978" y="27939"/>
                </a:lnTo>
                <a:close/>
              </a:path>
              <a:path w="290829" h="308610">
                <a:moveTo>
                  <a:pt x="48070" y="13970"/>
                </a:moveTo>
                <a:lnTo>
                  <a:pt x="10628" y="13970"/>
                </a:lnTo>
                <a:lnTo>
                  <a:pt x="9753" y="15239"/>
                </a:lnTo>
                <a:lnTo>
                  <a:pt x="7223" y="16510"/>
                </a:lnTo>
                <a:lnTo>
                  <a:pt x="5525" y="17780"/>
                </a:lnTo>
                <a:lnTo>
                  <a:pt x="5824" y="21589"/>
                </a:lnTo>
                <a:lnTo>
                  <a:pt x="6788" y="26670"/>
                </a:lnTo>
                <a:lnTo>
                  <a:pt x="5265" y="29210"/>
                </a:lnTo>
                <a:lnTo>
                  <a:pt x="15403" y="29210"/>
                </a:lnTo>
                <a:lnTo>
                  <a:pt x="15415" y="27939"/>
                </a:lnTo>
                <a:lnTo>
                  <a:pt x="12326" y="27939"/>
                </a:lnTo>
                <a:lnTo>
                  <a:pt x="12166" y="26690"/>
                </a:lnTo>
                <a:lnTo>
                  <a:pt x="12411" y="21589"/>
                </a:lnTo>
                <a:lnTo>
                  <a:pt x="9304" y="21589"/>
                </a:lnTo>
                <a:lnTo>
                  <a:pt x="8896" y="20320"/>
                </a:lnTo>
                <a:lnTo>
                  <a:pt x="9229" y="19050"/>
                </a:lnTo>
                <a:lnTo>
                  <a:pt x="9243" y="17780"/>
                </a:lnTo>
                <a:lnTo>
                  <a:pt x="10934" y="17780"/>
                </a:lnTo>
                <a:lnTo>
                  <a:pt x="11668" y="15239"/>
                </a:lnTo>
                <a:lnTo>
                  <a:pt x="52373" y="15239"/>
                </a:lnTo>
                <a:lnTo>
                  <a:pt x="48070" y="13970"/>
                </a:lnTo>
                <a:close/>
              </a:path>
              <a:path w="290829" h="308610">
                <a:moveTo>
                  <a:pt x="52373" y="15239"/>
                </a:moveTo>
                <a:lnTo>
                  <a:pt x="12914" y="15239"/>
                </a:lnTo>
                <a:lnTo>
                  <a:pt x="12426" y="16510"/>
                </a:lnTo>
                <a:lnTo>
                  <a:pt x="14663" y="16510"/>
                </a:lnTo>
                <a:lnTo>
                  <a:pt x="14659" y="17780"/>
                </a:lnTo>
                <a:lnTo>
                  <a:pt x="15201" y="17780"/>
                </a:lnTo>
                <a:lnTo>
                  <a:pt x="13390" y="19050"/>
                </a:lnTo>
                <a:lnTo>
                  <a:pt x="14424" y="19050"/>
                </a:lnTo>
                <a:lnTo>
                  <a:pt x="13354" y="20320"/>
                </a:lnTo>
                <a:lnTo>
                  <a:pt x="15012" y="21589"/>
                </a:lnTo>
                <a:lnTo>
                  <a:pt x="15427" y="22860"/>
                </a:lnTo>
                <a:lnTo>
                  <a:pt x="15499" y="25400"/>
                </a:lnTo>
                <a:lnTo>
                  <a:pt x="13078" y="25400"/>
                </a:lnTo>
                <a:lnTo>
                  <a:pt x="12618" y="26670"/>
                </a:lnTo>
                <a:lnTo>
                  <a:pt x="15622" y="26670"/>
                </a:lnTo>
                <a:lnTo>
                  <a:pt x="15466" y="27939"/>
                </a:lnTo>
                <a:lnTo>
                  <a:pt x="16383" y="29210"/>
                </a:lnTo>
                <a:lnTo>
                  <a:pt x="17004" y="29210"/>
                </a:lnTo>
                <a:lnTo>
                  <a:pt x="16697" y="27939"/>
                </a:lnTo>
                <a:lnTo>
                  <a:pt x="77978" y="27939"/>
                </a:lnTo>
                <a:lnTo>
                  <a:pt x="77831" y="26670"/>
                </a:lnTo>
                <a:lnTo>
                  <a:pt x="72387" y="25400"/>
                </a:lnTo>
                <a:lnTo>
                  <a:pt x="67952" y="20320"/>
                </a:lnTo>
                <a:lnTo>
                  <a:pt x="63563" y="19050"/>
                </a:lnTo>
                <a:lnTo>
                  <a:pt x="60285" y="17780"/>
                </a:lnTo>
                <a:lnTo>
                  <a:pt x="56676" y="16510"/>
                </a:lnTo>
                <a:lnTo>
                  <a:pt x="52373" y="15239"/>
                </a:lnTo>
                <a:close/>
              </a:path>
              <a:path w="290829" h="308610">
                <a:moveTo>
                  <a:pt x="13049" y="26670"/>
                </a:moveTo>
                <a:lnTo>
                  <a:pt x="12536" y="27939"/>
                </a:lnTo>
                <a:lnTo>
                  <a:pt x="13196" y="27939"/>
                </a:lnTo>
                <a:lnTo>
                  <a:pt x="13049" y="26670"/>
                </a:lnTo>
                <a:close/>
              </a:path>
              <a:path w="290829" h="308610">
                <a:moveTo>
                  <a:pt x="13887" y="26690"/>
                </a:moveTo>
                <a:lnTo>
                  <a:pt x="13409" y="27939"/>
                </a:lnTo>
                <a:lnTo>
                  <a:pt x="15415" y="27939"/>
                </a:lnTo>
                <a:lnTo>
                  <a:pt x="13887" y="26690"/>
                </a:lnTo>
                <a:close/>
              </a:path>
              <a:path w="290829" h="308610">
                <a:moveTo>
                  <a:pt x="13895" y="26670"/>
                </a:moveTo>
                <a:close/>
              </a:path>
              <a:path w="290829" h="308610">
                <a:moveTo>
                  <a:pt x="10394" y="20320"/>
                </a:moveTo>
                <a:lnTo>
                  <a:pt x="9643" y="20320"/>
                </a:lnTo>
                <a:lnTo>
                  <a:pt x="10297" y="21589"/>
                </a:lnTo>
                <a:lnTo>
                  <a:pt x="12411" y="21589"/>
                </a:lnTo>
                <a:lnTo>
                  <a:pt x="10394" y="20320"/>
                </a:lnTo>
                <a:close/>
              </a:path>
              <a:path w="290829" h="308610">
                <a:moveTo>
                  <a:pt x="7690" y="15329"/>
                </a:moveTo>
                <a:lnTo>
                  <a:pt x="1855" y="16510"/>
                </a:lnTo>
                <a:lnTo>
                  <a:pt x="2800" y="20320"/>
                </a:lnTo>
                <a:lnTo>
                  <a:pt x="4770" y="16510"/>
                </a:lnTo>
                <a:lnTo>
                  <a:pt x="7690" y="15329"/>
                </a:lnTo>
                <a:close/>
              </a:path>
              <a:path w="290829" h="308610">
                <a:moveTo>
                  <a:pt x="13041" y="16510"/>
                </a:moveTo>
                <a:lnTo>
                  <a:pt x="11690" y="16510"/>
                </a:lnTo>
                <a:lnTo>
                  <a:pt x="11367" y="17780"/>
                </a:lnTo>
                <a:lnTo>
                  <a:pt x="12740" y="17780"/>
                </a:lnTo>
                <a:lnTo>
                  <a:pt x="13041" y="16510"/>
                </a:lnTo>
                <a:close/>
              </a:path>
              <a:path w="290829" h="308610">
                <a:moveTo>
                  <a:pt x="8220" y="15095"/>
                </a:moveTo>
                <a:lnTo>
                  <a:pt x="7690" y="15329"/>
                </a:lnTo>
                <a:lnTo>
                  <a:pt x="8130" y="15239"/>
                </a:lnTo>
                <a:lnTo>
                  <a:pt x="8220" y="15095"/>
                </a:lnTo>
                <a:close/>
              </a:path>
              <a:path w="290829" h="308610">
                <a:moveTo>
                  <a:pt x="37233" y="3810"/>
                </a:moveTo>
                <a:lnTo>
                  <a:pt x="31803" y="3810"/>
                </a:lnTo>
                <a:lnTo>
                  <a:pt x="31771" y="5080"/>
                </a:lnTo>
                <a:lnTo>
                  <a:pt x="8545" y="5080"/>
                </a:lnTo>
                <a:lnTo>
                  <a:pt x="8863" y="7620"/>
                </a:lnTo>
                <a:lnTo>
                  <a:pt x="8652" y="10160"/>
                </a:lnTo>
                <a:lnTo>
                  <a:pt x="7807" y="10160"/>
                </a:lnTo>
                <a:lnTo>
                  <a:pt x="7622" y="11430"/>
                </a:lnTo>
                <a:lnTo>
                  <a:pt x="8543" y="12700"/>
                </a:lnTo>
                <a:lnTo>
                  <a:pt x="9714" y="12700"/>
                </a:lnTo>
                <a:lnTo>
                  <a:pt x="8220" y="15095"/>
                </a:lnTo>
                <a:lnTo>
                  <a:pt x="10628" y="13970"/>
                </a:lnTo>
                <a:lnTo>
                  <a:pt x="48070" y="13970"/>
                </a:lnTo>
                <a:lnTo>
                  <a:pt x="42626" y="11430"/>
                </a:lnTo>
                <a:lnTo>
                  <a:pt x="38267" y="7620"/>
                </a:lnTo>
                <a:lnTo>
                  <a:pt x="36261" y="7620"/>
                </a:lnTo>
                <a:lnTo>
                  <a:pt x="36344" y="6350"/>
                </a:lnTo>
                <a:lnTo>
                  <a:pt x="36894" y="4857"/>
                </a:lnTo>
                <a:lnTo>
                  <a:pt x="37233" y="3810"/>
                </a:lnTo>
                <a:close/>
              </a:path>
              <a:path w="290829" h="308610">
                <a:moveTo>
                  <a:pt x="11682" y="2539"/>
                </a:moveTo>
                <a:lnTo>
                  <a:pt x="10110" y="3810"/>
                </a:lnTo>
                <a:lnTo>
                  <a:pt x="10864" y="5080"/>
                </a:lnTo>
                <a:lnTo>
                  <a:pt x="18749" y="5080"/>
                </a:lnTo>
                <a:lnTo>
                  <a:pt x="18173" y="3810"/>
                </a:lnTo>
                <a:lnTo>
                  <a:pt x="12632" y="3810"/>
                </a:lnTo>
                <a:lnTo>
                  <a:pt x="11682" y="2539"/>
                </a:lnTo>
                <a:close/>
              </a:path>
              <a:path w="290829" h="308610">
                <a:moveTo>
                  <a:pt x="25087" y="0"/>
                </a:moveTo>
                <a:lnTo>
                  <a:pt x="24458" y="2539"/>
                </a:lnTo>
                <a:lnTo>
                  <a:pt x="25228" y="2539"/>
                </a:lnTo>
                <a:lnTo>
                  <a:pt x="23237" y="3810"/>
                </a:lnTo>
                <a:lnTo>
                  <a:pt x="18749" y="5080"/>
                </a:lnTo>
                <a:lnTo>
                  <a:pt x="27962" y="5080"/>
                </a:lnTo>
                <a:lnTo>
                  <a:pt x="27993" y="4857"/>
                </a:lnTo>
                <a:lnTo>
                  <a:pt x="27453" y="3810"/>
                </a:lnTo>
                <a:lnTo>
                  <a:pt x="24837" y="3810"/>
                </a:lnTo>
                <a:lnTo>
                  <a:pt x="25947" y="1270"/>
                </a:lnTo>
                <a:lnTo>
                  <a:pt x="25087" y="0"/>
                </a:lnTo>
                <a:close/>
              </a:path>
              <a:path w="290829" h="308610">
                <a:moveTo>
                  <a:pt x="29538" y="4958"/>
                </a:moveTo>
                <a:lnTo>
                  <a:pt x="29300" y="5080"/>
                </a:lnTo>
                <a:lnTo>
                  <a:pt x="29603" y="5080"/>
                </a:lnTo>
                <a:close/>
              </a:path>
              <a:path w="290829" h="308610">
                <a:moveTo>
                  <a:pt x="31720" y="3810"/>
                </a:moveTo>
                <a:lnTo>
                  <a:pt x="28924" y="3810"/>
                </a:lnTo>
                <a:lnTo>
                  <a:pt x="29538" y="4958"/>
                </a:lnTo>
                <a:lnTo>
                  <a:pt x="31722" y="3851"/>
                </a:lnTo>
                <a:close/>
              </a:path>
              <a:path w="290829" h="308610">
                <a:moveTo>
                  <a:pt x="28451" y="2539"/>
                </a:moveTo>
                <a:lnTo>
                  <a:pt x="26940" y="2539"/>
                </a:lnTo>
                <a:lnTo>
                  <a:pt x="28005" y="4857"/>
                </a:lnTo>
                <a:lnTo>
                  <a:pt x="28451" y="2539"/>
                </a:lnTo>
                <a:close/>
              </a:path>
              <a:path w="290829" h="308610">
                <a:moveTo>
                  <a:pt x="31803" y="3810"/>
                </a:moveTo>
                <a:close/>
              </a:path>
              <a:path w="290829" h="308610">
                <a:moveTo>
                  <a:pt x="12623" y="3684"/>
                </a:moveTo>
                <a:close/>
              </a:path>
              <a:path w="290829" h="308610">
                <a:moveTo>
                  <a:pt x="17023" y="1270"/>
                </a:moveTo>
                <a:lnTo>
                  <a:pt x="15961" y="1270"/>
                </a:lnTo>
                <a:lnTo>
                  <a:pt x="12926" y="2539"/>
                </a:lnTo>
                <a:lnTo>
                  <a:pt x="12538" y="2539"/>
                </a:lnTo>
                <a:lnTo>
                  <a:pt x="12623" y="3684"/>
                </a:lnTo>
                <a:lnTo>
                  <a:pt x="18173" y="3810"/>
                </a:lnTo>
                <a:lnTo>
                  <a:pt x="17023" y="1270"/>
                </a:lnTo>
                <a:close/>
              </a:path>
              <a:path w="290829" h="308610">
                <a:moveTo>
                  <a:pt x="26620" y="2097"/>
                </a:moveTo>
                <a:lnTo>
                  <a:pt x="24837" y="3810"/>
                </a:lnTo>
                <a:lnTo>
                  <a:pt x="25741" y="3810"/>
                </a:lnTo>
                <a:lnTo>
                  <a:pt x="26620" y="2097"/>
                </a:lnTo>
                <a:close/>
              </a:path>
              <a:path w="290829" h="308610">
                <a:moveTo>
                  <a:pt x="34117" y="2539"/>
                </a:moveTo>
                <a:lnTo>
                  <a:pt x="32721" y="2539"/>
                </a:lnTo>
                <a:lnTo>
                  <a:pt x="32165" y="3810"/>
                </a:lnTo>
                <a:lnTo>
                  <a:pt x="34582" y="3810"/>
                </a:lnTo>
                <a:lnTo>
                  <a:pt x="34117" y="2539"/>
                </a:lnTo>
                <a:close/>
              </a:path>
              <a:path w="290829" h="308610">
                <a:moveTo>
                  <a:pt x="35406" y="2539"/>
                </a:moveTo>
                <a:lnTo>
                  <a:pt x="34987" y="2539"/>
                </a:lnTo>
                <a:lnTo>
                  <a:pt x="35850" y="3810"/>
                </a:lnTo>
                <a:lnTo>
                  <a:pt x="36602" y="3810"/>
                </a:lnTo>
                <a:lnTo>
                  <a:pt x="35406" y="2539"/>
                </a:lnTo>
                <a:close/>
              </a:path>
              <a:path w="290829" h="308610">
                <a:moveTo>
                  <a:pt x="13348" y="1270"/>
                </a:moveTo>
                <a:lnTo>
                  <a:pt x="12694" y="2539"/>
                </a:lnTo>
                <a:lnTo>
                  <a:pt x="12926" y="2539"/>
                </a:lnTo>
                <a:lnTo>
                  <a:pt x="13348" y="1270"/>
                </a:lnTo>
                <a:close/>
              </a:path>
              <a:path w="290829" h="308610">
                <a:moveTo>
                  <a:pt x="28806" y="0"/>
                </a:moveTo>
                <a:lnTo>
                  <a:pt x="27128" y="1610"/>
                </a:lnTo>
                <a:lnTo>
                  <a:pt x="27353" y="2539"/>
                </a:lnTo>
                <a:lnTo>
                  <a:pt x="28806" y="0"/>
                </a:lnTo>
                <a:close/>
              </a:path>
              <a:path w="290829" h="308610">
                <a:moveTo>
                  <a:pt x="27045" y="1270"/>
                </a:moveTo>
                <a:lnTo>
                  <a:pt x="26620" y="2097"/>
                </a:lnTo>
                <a:lnTo>
                  <a:pt x="27128" y="1610"/>
                </a:lnTo>
                <a:lnTo>
                  <a:pt x="27045" y="127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71690">
              <a:lnSpc>
                <a:spcPct val="100000"/>
              </a:lnSpc>
            </a:pPr>
            <a:r>
              <a:rPr dirty="0"/>
              <a:t>Array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S</a:t>
            </a:r>
            <a:r>
              <a:rPr spc="-10" dirty="0"/>
              <a:t>t</a:t>
            </a:r>
            <a:r>
              <a:rPr dirty="0"/>
              <a:t>ru</a:t>
            </a:r>
            <a:r>
              <a:rPr spc="-5" dirty="0"/>
              <a:t>c</a:t>
            </a:r>
            <a:r>
              <a:rPr spc="-10" dirty="0"/>
              <a:t>t</a:t>
            </a:r>
            <a:r>
              <a:rPr dirty="0"/>
              <a:t>ure</a:t>
            </a:r>
          </a:p>
        </p:txBody>
      </p:sp>
      <p:sp>
        <p:nvSpPr>
          <p:cNvPr id="32" name="object 32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7" name="object 17"/>
          <p:cNvGraphicFramePr>
            <a:graphicFrameLocks noGrp="1"/>
          </p:cNvGraphicFramePr>
          <p:nvPr/>
        </p:nvGraphicFramePr>
        <p:xfrm>
          <a:off x="7172107" y="4679794"/>
          <a:ext cx="2022679" cy="25582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742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2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42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9284"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18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26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71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3798"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0485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15.5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12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3799"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24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27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20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3798"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10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097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5.5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17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3798"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27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26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3798"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22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21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21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5752465" cy="20688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NumPy arrays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C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eate arrays f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om Python lists</a:t>
            </a:r>
            <a:endParaRPr sz="2800">
              <a:latin typeface="Helvetica Neue"/>
              <a:cs typeface="Helvetica Neue"/>
            </a:endParaRPr>
          </a:p>
          <a:p>
            <a:pPr marL="1231900" lvl="2" indent="-330200">
              <a:lnSpc>
                <a:spcPct val="100000"/>
              </a:lnSpc>
              <a:spcBef>
                <a:spcPts val="2685"/>
              </a:spcBef>
              <a:buFont typeface="Lucida Grande"/>
              <a:buChar char="✓"/>
              <a:tabLst>
                <a:tab pos="1231900" algn="l"/>
              </a:tabLst>
            </a:pPr>
            <a:r>
              <a:rPr sz="2600" dirty="0">
                <a:latin typeface="Helvetica Neue"/>
                <a:cs typeface="Helvetica Neue"/>
              </a:rPr>
              <a:t>Attributes of arrays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709483" y="6897197"/>
            <a:ext cx="9028588" cy="9882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191157" y="6804275"/>
            <a:ext cx="674370" cy="434340"/>
          </a:xfrm>
          <a:custGeom>
            <a:avLst/>
            <a:gdLst/>
            <a:ahLst/>
            <a:cxnLst/>
            <a:rect l="l" t="t" r="r" b="b"/>
            <a:pathLst>
              <a:path w="674370" h="434340">
                <a:moveTo>
                  <a:pt x="0" y="0"/>
                </a:moveTo>
                <a:lnTo>
                  <a:pt x="674226" y="0"/>
                </a:lnTo>
                <a:lnTo>
                  <a:pt x="674226" y="433798"/>
                </a:lnTo>
                <a:lnTo>
                  <a:pt x="0" y="43379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865384" y="6804275"/>
            <a:ext cx="674370" cy="434340"/>
          </a:xfrm>
          <a:custGeom>
            <a:avLst/>
            <a:gdLst/>
            <a:ahLst/>
            <a:cxnLst/>
            <a:rect l="l" t="t" r="r" b="b"/>
            <a:pathLst>
              <a:path w="674370" h="434340">
                <a:moveTo>
                  <a:pt x="0" y="0"/>
                </a:moveTo>
                <a:lnTo>
                  <a:pt x="674227" y="0"/>
                </a:lnTo>
                <a:lnTo>
                  <a:pt x="674227" y="433798"/>
                </a:lnTo>
                <a:lnTo>
                  <a:pt x="0" y="43379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539612" y="6804275"/>
            <a:ext cx="674370" cy="434340"/>
          </a:xfrm>
          <a:custGeom>
            <a:avLst/>
            <a:gdLst/>
            <a:ahLst/>
            <a:cxnLst/>
            <a:rect l="l" t="t" r="r" b="b"/>
            <a:pathLst>
              <a:path w="674370" h="434340">
                <a:moveTo>
                  <a:pt x="0" y="0"/>
                </a:moveTo>
                <a:lnTo>
                  <a:pt x="674226" y="0"/>
                </a:lnTo>
                <a:lnTo>
                  <a:pt x="674226" y="433798"/>
                </a:lnTo>
                <a:lnTo>
                  <a:pt x="0" y="43379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786828" y="7245582"/>
            <a:ext cx="251460" cy="0"/>
          </a:xfrm>
          <a:custGeom>
            <a:avLst/>
            <a:gdLst/>
            <a:ahLst/>
            <a:cxnLst/>
            <a:rect l="l" t="t" r="r" b="b"/>
            <a:pathLst>
              <a:path w="251459">
                <a:moveTo>
                  <a:pt x="251439" y="0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912547" y="4644270"/>
            <a:ext cx="0" cy="862965"/>
          </a:xfrm>
          <a:custGeom>
            <a:avLst/>
            <a:gdLst/>
            <a:ahLst/>
            <a:cxnLst/>
            <a:rect l="l" t="t" r="r" b="b"/>
            <a:pathLst>
              <a:path h="862964">
                <a:moveTo>
                  <a:pt x="0" y="862863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912547" y="6374145"/>
            <a:ext cx="0" cy="861694"/>
          </a:xfrm>
          <a:custGeom>
            <a:avLst/>
            <a:gdLst/>
            <a:ahLst/>
            <a:cxnLst/>
            <a:rect l="l" t="t" r="r" b="b"/>
            <a:pathLst>
              <a:path h="861695">
                <a:moveTo>
                  <a:pt x="0" y="861166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786828" y="4635695"/>
            <a:ext cx="251460" cy="0"/>
          </a:xfrm>
          <a:custGeom>
            <a:avLst/>
            <a:gdLst/>
            <a:ahLst/>
            <a:cxnLst/>
            <a:rect l="l" t="t" r="r" b="b"/>
            <a:pathLst>
              <a:path w="251459">
                <a:moveTo>
                  <a:pt x="251439" y="0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6793359" y="5586062"/>
            <a:ext cx="241300" cy="70929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b="1" dirty="0">
                <a:latin typeface="Helvetica Neue"/>
                <a:cs typeface="Helvetica Neue"/>
              </a:rPr>
              <a:t>6 </a:t>
            </a:r>
            <a:r>
              <a:rPr sz="1700" b="1" spc="-35" dirty="0">
                <a:latin typeface="Helvetica Neue"/>
                <a:cs typeface="Helvetica Neue"/>
              </a:rPr>
              <a:t>r</a:t>
            </a:r>
            <a:r>
              <a:rPr sz="1700" b="1" dirty="0">
                <a:latin typeface="Helvetica Neue"/>
                <a:cs typeface="Helvetica Neue"/>
              </a:rPr>
              <a:t>ows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928012" y="7332949"/>
            <a:ext cx="2363470" cy="241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b="1" spc="-190" dirty="0">
                <a:latin typeface="Helvetica Neue"/>
                <a:cs typeface="Helvetica Neue"/>
              </a:rPr>
              <a:t>T</a:t>
            </a:r>
            <a:r>
              <a:rPr sz="1700" b="1" dirty="0">
                <a:latin typeface="Helvetica Neue"/>
                <a:cs typeface="Helvetica Neue"/>
              </a:rPr>
              <a:t>wo-dimensional array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016312" y="7585960"/>
            <a:ext cx="2317750" cy="3365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7780">
              <a:lnSpc>
                <a:spcPct val="100000"/>
              </a:lnSpc>
            </a:pPr>
            <a:r>
              <a:rPr sz="1700" b="1" dirty="0">
                <a:latin typeface="Helvetica Neue"/>
                <a:cs typeface="Helvetica Neue"/>
              </a:rPr>
              <a:t>with </a:t>
            </a:r>
            <a:r>
              <a:rPr sz="2050" dirty="0">
                <a:latin typeface="STIXGeneral"/>
                <a:cs typeface="STIXGeneral"/>
              </a:rPr>
              <a:t>6</a:t>
            </a:r>
            <a:r>
              <a:rPr sz="2050" spc="-60" dirty="0">
                <a:latin typeface="STIXGeneral"/>
                <a:cs typeface="STIXGeneral"/>
              </a:rPr>
              <a:t> </a:t>
            </a:r>
            <a:r>
              <a:rPr sz="2050" dirty="0">
                <a:latin typeface="STIXGeneral"/>
                <a:cs typeface="STIXGeneral"/>
              </a:rPr>
              <a:t>×</a:t>
            </a:r>
            <a:r>
              <a:rPr sz="2050" spc="-60" dirty="0">
                <a:latin typeface="STIXGeneral"/>
                <a:cs typeface="STIXGeneral"/>
              </a:rPr>
              <a:t> </a:t>
            </a:r>
            <a:r>
              <a:rPr sz="2050" dirty="0">
                <a:latin typeface="STIXGeneral"/>
                <a:cs typeface="STIXGeneral"/>
              </a:rPr>
              <a:t>3</a:t>
            </a:r>
            <a:r>
              <a:rPr sz="2050" spc="55" dirty="0">
                <a:latin typeface="STIXGeneral"/>
                <a:cs typeface="STIXGeneral"/>
              </a:rPr>
              <a:t> </a:t>
            </a:r>
            <a:r>
              <a:rPr sz="2050" dirty="0">
                <a:latin typeface="STIXGeneral"/>
                <a:cs typeface="STIXGeneral"/>
              </a:rPr>
              <a:t>=</a:t>
            </a:r>
            <a:r>
              <a:rPr sz="2050" spc="55" dirty="0">
                <a:latin typeface="STIXGeneral"/>
                <a:cs typeface="STIXGeneral"/>
              </a:rPr>
              <a:t> </a:t>
            </a:r>
            <a:r>
              <a:rPr sz="2050" dirty="0">
                <a:latin typeface="STIXGeneral"/>
                <a:cs typeface="STIXGeneral"/>
              </a:rPr>
              <a:t>18</a:t>
            </a:r>
            <a:r>
              <a:rPr sz="2050" spc="-40" dirty="0">
                <a:latin typeface="STIXGeneral"/>
                <a:cs typeface="STIXGeneral"/>
              </a:rPr>
              <a:t> </a:t>
            </a:r>
            <a:r>
              <a:rPr sz="1700" b="1" dirty="0">
                <a:latin typeface="Helvetica Neue"/>
                <a:cs typeface="Helvetica Neue"/>
              </a:rPr>
              <a:t>items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4838200" y="7437704"/>
            <a:ext cx="2094050" cy="41613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016312" y="7585960"/>
            <a:ext cx="2317750" cy="336550"/>
          </a:xfrm>
          <a:custGeom>
            <a:avLst/>
            <a:gdLst/>
            <a:ahLst/>
            <a:cxnLst/>
            <a:rect l="l" t="t" r="r" b="b"/>
            <a:pathLst>
              <a:path w="2317750" h="336550">
                <a:moveTo>
                  <a:pt x="0" y="336268"/>
                </a:moveTo>
                <a:lnTo>
                  <a:pt x="2317388" y="336268"/>
                </a:lnTo>
                <a:lnTo>
                  <a:pt x="2317388" y="0"/>
                </a:lnTo>
                <a:lnTo>
                  <a:pt x="0" y="0"/>
                </a:lnTo>
                <a:lnTo>
                  <a:pt x="0" y="336268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470400" y="7311659"/>
            <a:ext cx="320675" cy="272415"/>
          </a:xfrm>
          <a:custGeom>
            <a:avLst/>
            <a:gdLst/>
            <a:ahLst/>
            <a:cxnLst/>
            <a:rect l="l" t="t" r="r" b="b"/>
            <a:pathLst>
              <a:path w="320675" h="272415">
                <a:moveTo>
                  <a:pt x="0" y="272107"/>
                </a:moveTo>
                <a:lnTo>
                  <a:pt x="320228" y="272107"/>
                </a:lnTo>
                <a:lnTo>
                  <a:pt x="320228" y="0"/>
                </a:lnTo>
                <a:lnTo>
                  <a:pt x="0" y="0"/>
                </a:lnTo>
                <a:lnTo>
                  <a:pt x="0" y="272107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71690">
              <a:lnSpc>
                <a:spcPct val="100000"/>
              </a:lnSpc>
            </a:pPr>
            <a:r>
              <a:rPr dirty="0"/>
              <a:t>Array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S</a:t>
            </a:r>
            <a:r>
              <a:rPr spc="-10" dirty="0"/>
              <a:t>t</a:t>
            </a:r>
            <a:r>
              <a:rPr dirty="0"/>
              <a:t>ru</a:t>
            </a:r>
            <a:r>
              <a:rPr spc="-5" dirty="0"/>
              <a:t>c</a:t>
            </a:r>
            <a:r>
              <a:rPr spc="-10" dirty="0"/>
              <a:t>t</a:t>
            </a:r>
            <a:r>
              <a:rPr dirty="0"/>
              <a:t>ure</a:t>
            </a:r>
          </a:p>
        </p:txBody>
      </p:sp>
      <p:sp>
        <p:nvSpPr>
          <p:cNvPr id="19" name="object 19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7165757" y="4310638"/>
          <a:ext cx="2022679" cy="325810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12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29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422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965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45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25719">
                <a:tc>
                  <a:txBody>
                    <a:bodyPr/>
                    <a:lstStyle/>
                    <a:p>
                      <a:endParaRPr sz="2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000000"/>
                      </a:solidFill>
                      <a:prstDash val="solid"/>
                    </a:lnL>
                    <a:lnB w="508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 gridSpan="3">
                  <a:txBody>
                    <a:bodyPr/>
                    <a:lstStyle/>
                    <a:p>
                      <a:pPr marL="163830">
                        <a:lnSpc>
                          <a:spcPct val="100000"/>
                        </a:lnSpc>
                      </a:pPr>
                      <a:r>
                        <a:rPr sz="1700" b="1" dirty="0">
                          <a:latin typeface="Helvetica Neue"/>
                          <a:cs typeface="Helvetica Neue"/>
                        </a:rPr>
                        <a:t>3 columns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R w="50800">
                      <a:solidFill>
                        <a:srgbClr val="000000"/>
                      </a:solidFill>
                      <a:prstDash val="solid"/>
                    </a:lnR>
                    <a:lnB w="508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3522">
                <a:tc>
                  <a:txBody>
                    <a:bodyPr/>
                    <a:lstStyle/>
                    <a:p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000000"/>
                      </a:solidFill>
                      <a:prstDash val="solid"/>
                    </a:lnL>
                    <a:lnT w="508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gridSpan="3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R w="50800">
                      <a:solidFill>
                        <a:srgbClr val="000000"/>
                      </a:solidFill>
                      <a:prstDash val="solid"/>
                    </a:lnR>
                    <a:lnT w="508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3798">
                <a:tc gridSpan="2"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18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26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71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3798">
                <a:tc gridSpan="2"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70485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15.5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12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3799">
                <a:tc gridSpan="2"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24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27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20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3798">
                <a:tc gridSpan="2"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10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4097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5.5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17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3798">
                <a:tc gridSpan="2"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27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26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33798">
                <a:tc gridSpan="2"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22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21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21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5752465" cy="20688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NumPy arrays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C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eate arrays f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om Python lists</a:t>
            </a:r>
            <a:endParaRPr sz="2800">
              <a:latin typeface="Helvetica Neue"/>
              <a:cs typeface="Helvetica Neue"/>
            </a:endParaRPr>
          </a:p>
          <a:p>
            <a:pPr marL="1231900" lvl="2" indent="-330200">
              <a:lnSpc>
                <a:spcPct val="100000"/>
              </a:lnSpc>
              <a:spcBef>
                <a:spcPts val="2685"/>
              </a:spcBef>
              <a:buFont typeface="Lucida Grande"/>
              <a:buChar char="✓"/>
              <a:tabLst>
                <a:tab pos="1231900" algn="l"/>
              </a:tabLst>
            </a:pPr>
            <a:r>
              <a:rPr sz="2600" dirty="0">
                <a:latin typeface="Helvetica Neue"/>
                <a:cs typeface="Helvetica Neue"/>
              </a:rPr>
              <a:t>Attributes of arrays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709483" y="6897197"/>
            <a:ext cx="9028588" cy="9882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191157" y="6804275"/>
            <a:ext cx="674370" cy="434340"/>
          </a:xfrm>
          <a:custGeom>
            <a:avLst/>
            <a:gdLst/>
            <a:ahLst/>
            <a:cxnLst/>
            <a:rect l="l" t="t" r="r" b="b"/>
            <a:pathLst>
              <a:path w="674370" h="434340">
                <a:moveTo>
                  <a:pt x="0" y="0"/>
                </a:moveTo>
                <a:lnTo>
                  <a:pt x="674226" y="0"/>
                </a:lnTo>
                <a:lnTo>
                  <a:pt x="674226" y="433798"/>
                </a:lnTo>
                <a:lnTo>
                  <a:pt x="0" y="43379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865384" y="6804275"/>
            <a:ext cx="674370" cy="434340"/>
          </a:xfrm>
          <a:custGeom>
            <a:avLst/>
            <a:gdLst/>
            <a:ahLst/>
            <a:cxnLst/>
            <a:rect l="l" t="t" r="r" b="b"/>
            <a:pathLst>
              <a:path w="674370" h="434340">
                <a:moveTo>
                  <a:pt x="0" y="0"/>
                </a:moveTo>
                <a:lnTo>
                  <a:pt x="674227" y="0"/>
                </a:lnTo>
                <a:lnTo>
                  <a:pt x="674227" y="433798"/>
                </a:lnTo>
                <a:lnTo>
                  <a:pt x="0" y="43379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539612" y="6804275"/>
            <a:ext cx="674370" cy="434340"/>
          </a:xfrm>
          <a:custGeom>
            <a:avLst/>
            <a:gdLst/>
            <a:ahLst/>
            <a:cxnLst/>
            <a:rect l="l" t="t" r="r" b="b"/>
            <a:pathLst>
              <a:path w="674370" h="434340">
                <a:moveTo>
                  <a:pt x="0" y="0"/>
                </a:moveTo>
                <a:lnTo>
                  <a:pt x="674226" y="0"/>
                </a:lnTo>
                <a:lnTo>
                  <a:pt x="674226" y="433798"/>
                </a:lnTo>
                <a:lnTo>
                  <a:pt x="0" y="43379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786828" y="7245582"/>
            <a:ext cx="251460" cy="0"/>
          </a:xfrm>
          <a:custGeom>
            <a:avLst/>
            <a:gdLst/>
            <a:ahLst/>
            <a:cxnLst/>
            <a:rect l="l" t="t" r="r" b="b"/>
            <a:pathLst>
              <a:path w="251459">
                <a:moveTo>
                  <a:pt x="251439" y="0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912547" y="4644270"/>
            <a:ext cx="0" cy="862965"/>
          </a:xfrm>
          <a:custGeom>
            <a:avLst/>
            <a:gdLst/>
            <a:ahLst/>
            <a:cxnLst/>
            <a:rect l="l" t="t" r="r" b="b"/>
            <a:pathLst>
              <a:path h="862964">
                <a:moveTo>
                  <a:pt x="0" y="862863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912547" y="6374145"/>
            <a:ext cx="0" cy="861694"/>
          </a:xfrm>
          <a:custGeom>
            <a:avLst/>
            <a:gdLst/>
            <a:ahLst/>
            <a:cxnLst/>
            <a:rect l="l" t="t" r="r" b="b"/>
            <a:pathLst>
              <a:path h="861695">
                <a:moveTo>
                  <a:pt x="0" y="861166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786828" y="4635695"/>
            <a:ext cx="251460" cy="0"/>
          </a:xfrm>
          <a:custGeom>
            <a:avLst/>
            <a:gdLst/>
            <a:ahLst/>
            <a:cxnLst/>
            <a:rect l="l" t="t" r="r" b="b"/>
            <a:pathLst>
              <a:path w="251459">
                <a:moveTo>
                  <a:pt x="251439" y="0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6793359" y="5586062"/>
            <a:ext cx="241300" cy="70929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b="1" dirty="0">
                <a:latin typeface="Helvetica Neue"/>
                <a:cs typeface="Helvetica Neue"/>
              </a:rPr>
              <a:t>6 </a:t>
            </a:r>
            <a:r>
              <a:rPr sz="1700" b="1" spc="-35" dirty="0">
                <a:latin typeface="Helvetica Neue"/>
                <a:cs typeface="Helvetica Neue"/>
              </a:rPr>
              <a:t>r</a:t>
            </a:r>
            <a:r>
              <a:rPr sz="1700" b="1" dirty="0">
                <a:latin typeface="Helvetica Neue"/>
                <a:cs typeface="Helvetica Neue"/>
              </a:rPr>
              <a:t>ows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457700" y="7540259"/>
            <a:ext cx="934085" cy="272415"/>
          </a:xfrm>
          <a:custGeom>
            <a:avLst/>
            <a:gdLst/>
            <a:ahLst/>
            <a:cxnLst/>
            <a:rect l="l" t="t" r="r" b="b"/>
            <a:pathLst>
              <a:path w="934085" h="272415">
                <a:moveTo>
                  <a:pt x="0" y="272107"/>
                </a:moveTo>
                <a:lnTo>
                  <a:pt x="933598" y="272107"/>
                </a:lnTo>
                <a:lnTo>
                  <a:pt x="933598" y="0"/>
                </a:lnTo>
                <a:lnTo>
                  <a:pt x="0" y="0"/>
                </a:lnTo>
                <a:lnTo>
                  <a:pt x="0" y="272107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4456048" y="7332949"/>
            <a:ext cx="4841875" cy="8591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78100" marR="5080" indent="-93980">
              <a:lnSpc>
                <a:spcPct val="101499"/>
              </a:lnSpc>
            </a:pPr>
            <a:r>
              <a:rPr sz="1700" b="1" spc="-190" dirty="0">
                <a:latin typeface="Helvetica Neue"/>
                <a:cs typeface="Helvetica Neue"/>
              </a:rPr>
              <a:t>T</a:t>
            </a:r>
            <a:r>
              <a:rPr sz="1700" b="1" dirty="0">
                <a:latin typeface="Helvetica Neue"/>
                <a:cs typeface="Helvetica Neue"/>
              </a:rPr>
              <a:t>wo-dimensional array with </a:t>
            </a:r>
            <a:r>
              <a:rPr sz="2050" dirty="0">
                <a:latin typeface="STIXGeneral"/>
                <a:cs typeface="STIXGeneral"/>
              </a:rPr>
              <a:t>6</a:t>
            </a:r>
            <a:r>
              <a:rPr sz="2050" spc="-60" dirty="0">
                <a:latin typeface="STIXGeneral"/>
                <a:cs typeface="STIXGeneral"/>
              </a:rPr>
              <a:t> </a:t>
            </a:r>
            <a:r>
              <a:rPr sz="2050" dirty="0">
                <a:latin typeface="STIXGeneral"/>
                <a:cs typeface="STIXGeneral"/>
              </a:rPr>
              <a:t>×</a:t>
            </a:r>
            <a:r>
              <a:rPr sz="2050" spc="-60" dirty="0">
                <a:latin typeface="STIXGeneral"/>
                <a:cs typeface="STIXGeneral"/>
              </a:rPr>
              <a:t> </a:t>
            </a:r>
            <a:r>
              <a:rPr sz="2050" dirty="0">
                <a:latin typeface="STIXGeneral"/>
                <a:cs typeface="STIXGeneral"/>
              </a:rPr>
              <a:t>3</a:t>
            </a:r>
            <a:r>
              <a:rPr sz="2050" spc="55" dirty="0">
                <a:latin typeface="STIXGeneral"/>
                <a:cs typeface="STIXGeneral"/>
              </a:rPr>
              <a:t> </a:t>
            </a:r>
            <a:r>
              <a:rPr sz="2050" dirty="0">
                <a:latin typeface="STIXGeneral"/>
                <a:cs typeface="STIXGeneral"/>
              </a:rPr>
              <a:t>=</a:t>
            </a:r>
            <a:r>
              <a:rPr sz="2050" spc="55" dirty="0">
                <a:latin typeface="STIXGeneral"/>
                <a:cs typeface="STIXGeneral"/>
              </a:rPr>
              <a:t> </a:t>
            </a:r>
            <a:r>
              <a:rPr sz="2050" dirty="0">
                <a:latin typeface="STIXGeneral"/>
                <a:cs typeface="STIXGeneral"/>
              </a:rPr>
              <a:t>18</a:t>
            </a:r>
            <a:r>
              <a:rPr sz="2050" spc="-40" dirty="0">
                <a:latin typeface="STIXGeneral"/>
                <a:cs typeface="STIXGeneral"/>
              </a:rPr>
              <a:t> </a:t>
            </a:r>
            <a:r>
              <a:rPr sz="1700" b="1" dirty="0">
                <a:latin typeface="Helvetica Neue"/>
                <a:cs typeface="Helvetica Neue"/>
              </a:rPr>
              <a:t>items</a:t>
            </a:r>
            <a:endParaRPr sz="1700">
              <a:latin typeface="Helvetica Neue"/>
              <a:cs typeface="Helvetica Neue"/>
            </a:endParaRPr>
          </a:p>
          <a:p>
            <a:pPr marL="12700">
              <a:lnSpc>
                <a:spcPct val="100000"/>
              </a:lnSpc>
              <a:spcBef>
                <a:spcPts val="215"/>
              </a:spcBef>
            </a:pPr>
            <a:r>
              <a:rPr sz="1800" b="1" dirty="0">
                <a:solidFill>
                  <a:srgbClr val="0076BA"/>
                </a:solidFill>
                <a:latin typeface="Helvetica Neue"/>
                <a:cs typeface="Helvetica Neue"/>
              </a:rPr>
              <a:t>Data type: </a:t>
            </a:r>
            <a:r>
              <a:rPr sz="1800" b="1" spc="15" dirty="0">
                <a:solidFill>
                  <a:srgbClr val="0076BA"/>
                </a:solidFill>
                <a:latin typeface="Helvetica Neue"/>
                <a:cs typeface="Helvetica Neue"/>
              </a:rPr>
              <a:t>floating point numbers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71690">
              <a:lnSpc>
                <a:spcPct val="100000"/>
              </a:lnSpc>
            </a:pPr>
            <a:r>
              <a:rPr dirty="0"/>
              <a:t>Array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S</a:t>
            </a:r>
            <a:r>
              <a:rPr spc="-10" dirty="0"/>
              <a:t>t</a:t>
            </a:r>
            <a:r>
              <a:rPr dirty="0"/>
              <a:t>ru</a:t>
            </a:r>
            <a:r>
              <a:rPr spc="-5" dirty="0"/>
              <a:t>c</a:t>
            </a:r>
            <a:r>
              <a:rPr spc="-10" dirty="0"/>
              <a:t>t</a:t>
            </a:r>
            <a:r>
              <a:rPr dirty="0"/>
              <a:t>ure</a:t>
            </a:r>
          </a:p>
        </p:txBody>
      </p:sp>
      <p:sp>
        <p:nvSpPr>
          <p:cNvPr id="16" name="object 16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7165757" y="4310638"/>
          <a:ext cx="2022679" cy="325810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12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29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422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965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45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25719">
                <a:tc>
                  <a:txBody>
                    <a:bodyPr/>
                    <a:lstStyle/>
                    <a:p>
                      <a:endParaRPr sz="2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000000"/>
                      </a:solidFill>
                      <a:prstDash val="solid"/>
                    </a:lnL>
                    <a:lnB w="508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 gridSpan="3">
                  <a:txBody>
                    <a:bodyPr/>
                    <a:lstStyle/>
                    <a:p>
                      <a:pPr marL="163830">
                        <a:lnSpc>
                          <a:spcPct val="100000"/>
                        </a:lnSpc>
                      </a:pPr>
                      <a:r>
                        <a:rPr sz="1700" b="1" dirty="0">
                          <a:latin typeface="Helvetica Neue"/>
                          <a:cs typeface="Helvetica Neue"/>
                        </a:rPr>
                        <a:t>3 columns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R w="50800">
                      <a:solidFill>
                        <a:srgbClr val="000000"/>
                      </a:solidFill>
                      <a:prstDash val="solid"/>
                    </a:lnR>
                    <a:lnB w="508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3522">
                <a:tc>
                  <a:txBody>
                    <a:bodyPr/>
                    <a:lstStyle/>
                    <a:p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000000"/>
                      </a:solidFill>
                      <a:prstDash val="solid"/>
                    </a:lnL>
                    <a:lnT w="508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gridSpan="3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R w="50800">
                      <a:solidFill>
                        <a:srgbClr val="000000"/>
                      </a:solidFill>
                      <a:prstDash val="solid"/>
                    </a:lnR>
                    <a:lnT w="508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3798">
                <a:tc gridSpan="2"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18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26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71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3798">
                <a:tc gridSpan="2"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70485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15.5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12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3799">
                <a:tc gridSpan="2"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24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27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20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3798">
                <a:tc gridSpan="2"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10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4097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5.5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17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3798">
                <a:tc gridSpan="2"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27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26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33798">
                <a:tc gridSpan="2"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22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21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21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4204335" cy="1419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NumPy arrays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C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eate special arrays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380133" y="4172544"/>
            <a:ext cx="9294848" cy="165458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969000" y="4413547"/>
            <a:ext cx="4613910" cy="349250"/>
          </a:xfrm>
          <a:custGeom>
            <a:avLst/>
            <a:gdLst/>
            <a:ahLst/>
            <a:cxnLst/>
            <a:rect l="l" t="t" r="r" b="b"/>
            <a:pathLst>
              <a:path w="4613909" h="349250">
                <a:moveTo>
                  <a:pt x="0" y="348952"/>
                </a:moveTo>
                <a:lnTo>
                  <a:pt x="4613423" y="348952"/>
                </a:lnTo>
                <a:lnTo>
                  <a:pt x="4613423" y="0"/>
                </a:lnTo>
                <a:lnTo>
                  <a:pt x="0" y="0"/>
                </a:lnTo>
                <a:lnTo>
                  <a:pt x="0" y="348952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076700" y="4339431"/>
            <a:ext cx="1426210" cy="725170"/>
          </a:xfrm>
          <a:custGeom>
            <a:avLst/>
            <a:gdLst/>
            <a:ahLst/>
            <a:cxnLst/>
            <a:rect l="l" t="t" r="r" b="b"/>
            <a:pathLst>
              <a:path w="1426210" h="725170">
                <a:moveTo>
                  <a:pt x="63500" y="0"/>
                </a:moveTo>
                <a:lnTo>
                  <a:pt x="24112" y="13688"/>
                </a:lnTo>
                <a:lnTo>
                  <a:pt x="1881" y="48096"/>
                </a:lnTo>
                <a:lnTo>
                  <a:pt x="0" y="267097"/>
                </a:lnTo>
                <a:lnTo>
                  <a:pt x="1644" y="281516"/>
                </a:lnTo>
                <a:lnTo>
                  <a:pt x="23348" y="316294"/>
                </a:lnTo>
                <a:lnTo>
                  <a:pt x="62444" y="330588"/>
                </a:lnTo>
                <a:lnTo>
                  <a:pt x="1171575" y="330597"/>
                </a:lnTo>
                <a:lnTo>
                  <a:pt x="1273175" y="725089"/>
                </a:lnTo>
                <a:lnTo>
                  <a:pt x="1375966" y="327818"/>
                </a:lnTo>
                <a:lnTo>
                  <a:pt x="1389108" y="323396"/>
                </a:lnTo>
                <a:lnTo>
                  <a:pt x="1400828" y="316495"/>
                </a:lnTo>
                <a:lnTo>
                  <a:pt x="1410746" y="307405"/>
                </a:lnTo>
                <a:lnTo>
                  <a:pt x="1418484" y="296418"/>
                </a:lnTo>
                <a:lnTo>
                  <a:pt x="1423664" y="283826"/>
                </a:lnTo>
                <a:lnTo>
                  <a:pt x="1425908" y="269919"/>
                </a:lnTo>
                <a:lnTo>
                  <a:pt x="1425850" y="62444"/>
                </a:lnTo>
                <a:lnTo>
                  <a:pt x="1412283" y="24112"/>
                </a:lnTo>
                <a:lnTo>
                  <a:pt x="1377875" y="1881"/>
                </a:lnTo>
                <a:lnTo>
                  <a:pt x="1363526" y="8"/>
                </a:lnTo>
                <a:lnTo>
                  <a:pt x="63500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456721" y="5819576"/>
            <a:ext cx="9135833" cy="112603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005852" y="6076081"/>
            <a:ext cx="4592955" cy="347980"/>
          </a:xfrm>
          <a:custGeom>
            <a:avLst/>
            <a:gdLst/>
            <a:ahLst/>
            <a:cxnLst/>
            <a:rect l="l" t="t" r="r" b="b"/>
            <a:pathLst>
              <a:path w="4592955" h="347979">
                <a:moveTo>
                  <a:pt x="0" y="347372"/>
                </a:moveTo>
                <a:lnTo>
                  <a:pt x="4592539" y="347372"/>
                </a:lnTo>
                <a:lnTo>
                  <a:pt x="4592539" y="0"/>
                </a:lnTo>
                <a:lnTo>
                  <a:pt x="0" y="0"/>
                </a:lnTo>
                <a:lnTo>
                  <a:pt x="0" y="347372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324888" y="6003131"/>
            <a:ext cx="1160780" cy="330835"/>
          </a:xfrm>
          <a:custGeom>
            <a:avLst/>
            <a:gdLst/>
            <a:ahLst/>
            <a:cxnLst/>
            <a:rect l="l" t="t" r="r" b="b"/>
            <a:pathLst>
              <a:path w="1160779" h="330835">
                <a:moveTo>
                  <a:pt x="63500" y="0"/>
                </a:moveTo>
                <a:lnTo>
                  <a:pt x="24112" y="13688"/>
                </a:lnTo>
                <a:lnTo>
                  <a:pt x="1881" y="48096"/>
                </a:lnTo>
                <a:lnTo>
                  <a:pt x="0" y="267097"/>
                </a:lnTo>
                <a:lnTo>
                  <a:pt x="1644" y="281516"/>
                </a:lnTo>
                <a:lnTo>
                  <a:pt x="23348" y="316294"/>
                </a:lnTo>
                <a:lnTo>
                  <a:pt x="62444" y="330588"/>
                </a:lnTo>
                <a:lnTo>
                  <a:pt x="812477" y="330588"/>
                </a:lnTo>
                <a:lnTo>
                  <a:pt x="851415" y="316895"/>
                </a:lnTo>
                <a:lnTo>
                  <a:pt x="873323" y="282542"/>
                </a:lnTo>
                <a:lnTo>
                  <a:pt x="1160462" y="169068"/>
                </a:lnTo>
                <a:lnTo>
                  <a:pt x="875902" y="67072"/>
                </a:lnTo>
                <a:lnTo>
                  <a:pt x="875782" y="62444"/>
                </a:lnTo>
                <a:lnTo>
                  <a:pt x="874258" y="49081"/>
                </a:lnTo>
                <a:lnTo>
                  <a:pt x="852554" y="14303"/>
                </a:lnTo>
                <a:lnTo>
                  <a:pt x="813457" y="8"/>
                </a:lnTo>
                <a:lnTo>
                  <a:pt x="63500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5222379" y="5106794"/>
            <a:ext cx="4269740" cy="11969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1523365">
              <a:lnSpc>
                <a:spcPct val="106500"/>
              </a:lnSpc>
            </a:pPr>
            <a:r>
              <a:rPr sz="1800" b="1" dirty="0">
                <a:solidFill>
                  <a:srgbClr val="1DB100"/>
                </a:solidFill>
                <a:latin typeface="Helvetica Neue"/>
                <a:cs typeface="Helvetica Neue"/>
              </a:rPr>
              <a:t>A two-dimensional array: 3 </a:t>
            </a:r>
            <a:r>
              <a:rPr sz="1800" b="1" spc="-35" dirty="0">
                <a:solidFill>
                  <a:srgbClr val="1DB100"/>
                </a:solidFill>
                <a:latin typeface="Helvetica Neue"/>
                <a:cs typeface="Helvetica Neue"/>
              </a:rPr>
              <a:t>r</a:t>
            </a:r>
            <a:r>
              <a:rPr sz="1800" b="1" dirty="0">
                <a:solidFill>
                  <a:srgbClr val="1DB100"/>
                </a:solidFill>
                <a:latin typeface="Helvetica Neue"/>
                <a:cs typeface="Helvetica Neue"/>
              </a:rPr>
              <a:t>ows and 5 columns</a:t>
            </a:r>
            <a:endParaRPr sz="18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  <a:spcBef>
                <a:spcPts val="28"/>
              </a:spcBef>
            </a:pPr>
            <a:endParaRPr sz="2550">
              <a:latin typeface="Times New Roman"/>
              <a:cs typeface="Times New Roman"/>
            </a:endParaRPr>
          </a:p>
          <a:p>
            <a:pPr marL="349885">
              <a:lnSpc>
                <a:spcPct val="100000"/>
              </a:lnSpc>
            </a:pPr>
            <a:r>
              <a:rPr sz="1800" b="1" dirty="0">
                <a:solidFill>
                  <a:srgbClr val="1DB100"/>
                </a:solidFill>
                <a:latin typeface="Helvetica Neue"/>
                <a:cs typeface="Helvetica Neue"/>
              </a:rPr>
              <a:t>A one-dimensional array: length is 5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482121" y="7272336"/>
            <a:ext cx="9110433" cy="112603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005852" y="7452641"/>
            <a:ext cx="4592955" cy="347980"/>
          </a:xfrm>
          <a:custGeom>
            <a:avLst/>
            <a:gdLst/>
            <a:ahLst/>
            <a:cxnLst/>
            <a:rect l="l" t="t" r="r" b="b"/>
            <a:pathLst>
              <a:path w="4592955" h="347979">
                <a:moveTo>
                  <a:pt x="0" y="347372"/>
                </a:moveTo>
                <a:lnTo>
                  <a:pt x="4592539" y="347372"/>
                </a:lnTo>
                <a:lnTo>
                  <a:pt x="4592539" y="0"/>
                </a:lnTo>
                <a:lnTo>
                  <a:pt x="0" y="0"/>
                </a:lnTo>
                <a:lnTo>
                  <a:pt x="0" y="347372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733003" y="7396360"/>
            <a:ext cx="1482725" cy="327025"/>
          </a:xfrm>
          <a:custGeom>
            <a:avLst/>
            <a:gdLst/>
            <a:ahLst/>
            <a:cxnLst/>
            <a:rect l="l" t="t" r="r" b="b"/>
            <a:pathLst>
              <a:path w="1482725" h="327025">
                <a:moveTo>
                  <a:pt x="63421" y="0"/>
                </a:moveTo>
                <a:lnTo>
                  <a:pt x="24034" y="13688"/>
                </a:lnTo>
                <a:lnTo>
                  <a:pt x="1803" y="48096"/>
                </a:lnTo>
                <a:lnTo>
                  <a:pt x="0" y="61912"/>
                </a:lnTo>
                <a:lnTo>
                  <a:pt x="42" y="264580"/>
                </a:lnTo>
                <a:lnTo>
                  <a:pt x="13610" y="302912"/>
                </a:lnTo>
                <a:lnTo>
                  <a:pt x="48018" y="325143"/>
                </a:lnTo>
                <a:lnTo>
                  <a:pt x="62366" y="327016"/>
                </a:lnTo>
                <a:lnTo>
                  <a:pt x="1194193" y="327016"/>
                </a:lnTo>
                <a:lnTo>
                  <a:pt x="1233505" y="313336"/>
                </a:lnTo>
                <a:lnTo>
                  <a:pt x="1255737" y="278928"/>
                </a:lnTo>
                <a:lnTo>
                  <a:pt x="1257618" y="234553"/>
                </a:lnTo>
                <a:lnTo>
                  <a:pt x="1482646" y="148431"/>
                </a:lnTo>
                <a:lnTo>
                  <a:pt x="1257221" y="61912"/>
                </a:lnTo>
                <a:lnTo>
                  <a:pt x="1255232" y="47612"/>
                </a:lnTo>
                <a:lnTo>
                  <a:pt x="1250280" y="34508"/>
                </a:lnTo>
                <a:lnTo>
                  <a:pt x="1242722" y="22974"/>
                </a:lnTo>
                <a:lnTo>
                  <a:pt x="1232913" y="13383"/>
                </a:lnTo>
                <a:lnTo>
                  <a:pt x="1221209" y="6109"/>
                </a:lnTo>
                <a:lnTo>
                  <a:pt x="1207964" y="1524"/>
                </a:lnTo>
                <a:lnTo>
                  <a:pt x="63421" y="0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6283883" y="7427917"/>
            <a:ext cx="1875789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solidFill>
                  <a:srgbClr val="EE220C"/>
                </a:solidFill>
                <a:latin typeface="Helvetica Neue"/>
                <a:cs typeface="Helvetica Neue"/>
              </a:rPr>
              <a:t>(start, stop, step)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71690">
              <a:lnSpc>
                <a:spcPct val="100000"/>
              </a:lnSpc>
            </a:pPr>
            <a:r>
              <a:rPr dirty="0"/>
              <a:t>Array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S</a:t>
            </a:r>
            <a:r>
              <a:rPr spc="-10" dirty="0"/>
              <a:t>t</a:t>
            </a:r>
            <a:r>
              <a:rPr dirty="0"/>
              <a:t>ru</a:t>
            </a:r>
            <a:r>
              <a:rPr spc="-5" dirty="0"/>
              <a:t>c</a:t>
            </a:r>
            <a:r>
              <a:rPr spc="-10" dirty="0"/>
              <a:t>t</a:t>
            </a:r>
            <a:r>
              <a:rPr dirty="0"/>
              <a:t>ure</a:t>
            </a:r>
          </a:p>
        </p:txBody>
      </p:sp>
      <p:sp>
        <p:nvSpPr>
          <p:cNvPr id="15" name="object 15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5501640" cy="20688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NumPy arrays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Indexing and slicing of arrays</a:t>
            </a:r>
            <a:endParaRPr sz="2800">
              <a:latin typeface="Helvetica Neue"/>
              <a:cs typeface="Helvetica Neue"/>
            </a:endParaRPr>
          </a:p>
          <a:p>
            <a:pPr marL="1231900" lvl="2" indent="-330200">
              <a:lnSpc>
                <a:spcPct val="100000"/>
              </a:lnSpc>
              <a:spcBef>
                <a:spcPts val="2685"/>
              </a:spcBef>
              <a:buFont typeface="Lucida Grande"/>
              <a:buChar char="✓"/>
              <a:tabLst>
                <a:tab pos="1231900" algn="l"/>
                <a:tab pos="3596004" algn="l"/>
              </a:tabLst>
            </a:pPr>
            <a:r>
              <a:rPr sz="2600" dirty="0">
                <a:latin typeface="Helvetica Neue"/>
                <a:cs typeface="Helvetica Neue"/>
              </a:rPr>
              <a:t>Similar to	type data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647275" y="4311219"/>
            <a:ext cx="885190" cy="3930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4610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list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647275" y="4311219"/>
            <a:ext cx="885190" cy="393065"/>
          </a:xfrm>
          <a:custGeom>
            <a:avLst/>
            <a:gdLst/>
            <a:ahLst/>
            <a:cxnLst/>
            <a:rect l="l" t="t" r="r" b="b"/>
            <a:pathLst>
              <a:path w="885189" h="393064">
                <a:moveTo>
                  <a:pt x="0" y="392503"/>
                </a:moveTo>
                <a:lnTo>
                  <a:pt x="884678" y="392503"/>
                </a:lnTo>
                <a:lnTo>
                  <a:pt x="884678" y="0"/>
                </a:lnTo>
                <a:lnTo>
                  <a:pt x="0" y="0"/>
                </a:lnTo>
                <a:lnTo>
                  <a:pt x="0" y="39250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770314" y="4985906"/>
            <a:ext cx="4236651" cy="352718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477922" y="4998516"/>
            <a:ext cx="636905" cy="653415"/>
          </a:xfrm>
          <a:custGeom>
            <a:avLst/>
            <a:gdLst/>
            <a:ahLst/>
            <a:cxnLst/>
            <a:rect l="l" t="t" r="r" b="b"/>
            <a:pathLst>
              <a:path w="636904" h="653414">
                <a:moveTo>
                  <a:pt x="63491" y="0"/>
                </a:moveTo>
                <a:lnTo>
                  <a:pt x="24104" y="13687"/>
                </a:lnTo>
                <a:lnTo>
                  <a:pt x="1872" y="48096"/>
                </a:lnTo>
                <a:lnTo>
                  <a:pt x="0" y="62444"/>
                </a:lnTo>
                <a:lnTo>
                  <a:pt x="111" y="380864"/>
                </a:lnTo>
                <a:lnTo>
                  <a:pt x="13679" y="419195"/>
                </a:lnTo>
                <a:lnTo>
                  <a:pt x="48087" y="441427"/>
                </a:lnTo>
                <a:lnTo>
                  <a:pt x="205572" y="443308"/>
                </a:lnTo>
                <a:lnTo>
                  <a:pt x="307570" y="652858"/>
                </a:lnTo>
                <a:lnTo>
                  <a:pt x="409170" y="443308"/>
                </a:lnTo>
                <a:lnTo>
                  <a:pt x="573154" y="443300"/>
                </a:lnTo>
                <a:lnTo>
                  <a:pt x="587498" y="441664"/>
                </a:lnTo>
                <a:lnTo>
                  <a:pt x="622276" y="419960"/>
                </a:lnTo>
                <a:lnTo>
                  <a:pt x="636570" y="380864"/>
                </a:lnTo>
                <a:lnTo>
                  <a:pt x="636458" y="62444"/>
                </a:lnTo>
                <a:lnTo>
                  <a:pt x="622891" y="24112"/>
                </a:lnTo>
                <a:lnTo>
                  <a:pt x="588482" y="1881"/>
                </a:lnTo>
                <a:lnTo>
                  <a:pt x="574134" y="8"/>
                </a:lnTo>
                <a:lnTo>
                  <a:pt x="63491" y="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899756" y="6286632"/>
            <a:ext cx="525780" cy="272415"/>
          </a:xfrm>
          <a:custGeom>
            <a:avLst/>
            <a:gdLst/>
            <a:ahLst/>
            <a:cxnLst/>
            <a:rect l="l" t="t" r="r" b="b"/>
            <a:pathLst>
              <a:path w="525780" h="272415">
                <a:moveTo>
                  <a:pt x="0" y="272107"/>
                </a:moveTo>
                <a:lnTo>
                  <a:pt x="525714" y="272107"/>
                </a:lnTo>
                <a:lnTo>
                  <a:pt x="525714" y="0"/>
                </a:lnTo>
                <a:lnTo>
                  <a:pt x="0" y="0"/>
                </a:lnTo>
                <a:lnTo>
                  <a:pt x="0" y="272107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052451" y="4982723"/>
            <a:ext cx="1324610" cy="272415"/>
          </a:xfrm>
          <a:custGeom>
            <a:avLst/>
            <a:gdLst/>
            <a:ahLst/>
            <a:cxnLst/>
            <a:rect l="l" t="t" r="r" b="b"/>
            <a:pathLst>
              <a:path w="1324610" h="272414">
                <a:moveTo>
                  <a:pt x="0" y="272107"/>
                </a:moveTo>
                <a:lnTo>
                  <a:pt x="1324615" y="272107"/>
                </a:lnTo>
                <a:lnTo>
                  <a:pt x="1324615" y="0"/>
                </a:lnTo>
                <a:lnTo>
                  <a:pt x="0" y="0"/>
                </a:lnTo>
                <a:lnTo>
                  <a:pt x="0" y="272107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7358082" y="5719962"/>
            <a:ext cx="87630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solidFill>
                  <a:srgbClr val="CB297B"/>
                </a:solidFill>
                <a:latin typeface="Helvetica Neue"/>
                <a:cs typeface="Helvetica Neue"/>
              </a:rPr>
              <a:t>Index: 1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71690">
              <a:lnSpc>
                <a:spcPct val="100000"/>
              </a:lnSpc>
            </a:pPr>
            <a:r>
              <a:rPr dirty="0"/>
              <a:t>Array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S</a:t>
            </a:r>
            <a:r>
              <a:rPr spc="-10" dirty="0"/>
              <a:t>t</a:t>
            </a:r>
            <a:r>
              <a:rPr dirty="0"/>
              <a:t>ru</a:t>
            </a:r>
            <a:r>
              <a:rPr spc="-5" dirty="0"/>
              <a:t>c</a:t>
            </a:r>
            <a:r>
              <a:rPr spc="-10" dirty="0"/>
              <a:t>t</a:t>
            </a:r>
            <a:r>
              <a:rPr dirty="0"/>
              <a:t>ure</a:t>
            </a:r>
          </a:p>
        </p:txBody>
      </p:sp>
      <p:sp>
        <p:nvSpPr>
          <p:cNvPr id="12" name="object 12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6813550" y="4984750"/>
          <a:ext cx="3891569" cy="42959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485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85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85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485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485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4859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29593">
                <a:tc>
                  <a:txBody>
                    <a:bodyPr/>
                    <a:lstStyle/>
                    <a:p>
                      <a:pPr marL="18478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61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461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52.5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pPr marL="18478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71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461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32.5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478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68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478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64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990600" y="2598454"/>
            <a:ext cx="5501640" cy="20688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NumPy arrays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Indexing and slicing of arrays</a:t>
            </a:r>
            <a:endParaRPr sz="2800">
              <a:latin typeface="Helvetica Neue"/>
              <a:cs typeface="Helvetica Neue"/>
            </a:endParaRPr>
          </a:p>
          <a:p>
            <a:pPr marL="1231900" lvl="2" indent="-330200">
              <a:lnSpc>
                <a:spcPct val="100000"/>
              </a:lnSpc>
              <a:spcBef>
                <a:spcPts val="2685"/>
              </a:spcBef>
              <a:buFont typeface="Lucida Grande"/>
              <a:buChar char="✓"/>
              <a:tabLst>
                <a:tab pos="1231900" algn="l"/>
                <a:tab pos="3596004" algn="l"/>
              </a:tabLst>
            </a:pPr>
            <a:r>
              <a:rPr sz="2600" dirty="0">
                <a:latin typeface="Helvetica Neue"/>
                <a:cs typeface="Helvetica Neue"/>
              </a:rPr>
              <a:t>Similar to	type data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647275" y="4311219"/>
            <a:ext cx="885190" cy="3930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4610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list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647275" y="4311219"/>
            <a:ext cx="885190" cy="393065"/>
          </a:xfrm>
          <a:custGeom>
            <a:avLst/>
            <a:gdLst/>
            <a:ahLst/>
            <a:cxnLst/>
            <a:rect l="l" t="t" r="r" b="b"/>
            <a:pathLst>
              <a:path w="885189" h="393064">
                <a:moveTo>
                  <a:pt x="0" y="392503"/>
                </a:moveTo>
                <a:lnTo>
                  <a:pt x="884678" y="392503"/>
                </a:lnTo>
                <a:lnTo>
                  <a:pt x="884678" y="0"/>
                </a:lnTo>
                <a:lnTo>
                  <a:pt x="0" y="0"/>
                </a:lnTo>
                <a:lnTo>
                  <a:pt x="0" y="39250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770314" y="4985906"/>
            <a:ext cx="4236651" cy="35271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882521" y="4731626"/>
            <a:ext cx="753745" cy="694690"/>
          </a:xfrm>
          <a:custGeom>
            <a:avLst/>
            <a:gdLst/>
            <a:ahLst/>
            <a:cxnLst/>
            <a:rect l="l" t="t" r="r" b="b"/>
            <a:pathLst>
              <a:path w="753745" h="694689">
                <a:moveTo>
                  <a:pt x="753260" y="0"/>
                </a:moveTo>
                <a:lnTo>
                  <a:pt x="481003" y="251221"/>
                </a:lnTo>
                <a:lnTo>
                  <a:pt x="63491" y="251221"/>
                </a:lnTo>
                <a:lnTo>
                  <a:pt x="49072" y="252865"/>
                </a:lnTo>
                <a:lnTo>
                  <a:pt x="14294" y="274569"/>
                </a:lnTo>
                <a:lnTo>
                  <a:pt x="0" y="313665"/>
                </a:lnTo>
                <a:lnTo>
                  <a:pt x="111" y="632086"/>
                </a:lnTo>
                <a:lnTo>
                  <a:pt x="13679" y="670418"/>
                </a:lnTo>
                <a:lnTo>
                  <a:pt x="48087" y="692650"/>
                </a:lnTo>
                <a:lnTo>
                  <a:pt x="62436" y="694522"/>
                </a:lnTo>
                <a:lnTo>
                  <a:pt x="573154" y="694522"/>
                </a:lnTo>
                <a:lnTo>
                  <a:pt x="612466" y="680843"/>
                </a:lnTo>
                <a:lnTo>
                  <a:pt x="634697" y="646434"/>
                </a:lnTo>
                <a:lnTo>
                  <a:pt x="636578" y="535781"/>
                </a:lnTo>
                <a:lnTo>
                  <a:pt x="753260" y="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899756" y="6527932"/>
            <a:ext cx="525780" cy="272415"/>
          </a:xfrm>
          <a:custGeom>
            <a:avLst/>
            <a:gdLst/>
            <a:ahLst/>
            <a:cxnLst/>
            <a:rect l="l" t="t" r="r" b="b"/>
            <a:pathLst>
              <a:path w="525780" h="272415">
                <a:moveTo>
                  <a:pt x="0" y="272107"/>
                </a:moveTo>
                <a:lnTo>
                  <a:pt x="525714" y="272107"/>
                </a:lnTo>
                <a:lnTo>
                  <a:pt x="525714" y="0"/>
                </a:lnTo>
                <a:lnTo>
                  <a:pt x="0" y="0"/>
                </a:lnTo>
                <a:lnTo>
                  <a:pt x="0" y="272107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052451" y="5211323"/>
            <a:ext cx="1672589" cy="272415"/>
          </a:xfrm>
          <a:custGeom>
            <a:avLst/>
            <a:gdLst/>
            <a:ahLst/>
            <a:cxnLst/>
            <a:rect l="l" t="t" r="r" b="b"/>
            <a:pathLst>
              <a:path w="1672589" h="272414">
                <a:moveTo>
                  <a:pt x="0" y="272107"/>
                </a:moveTo>
                <a:lnTo>
                  <a:pt x="1672366" y="272107"/>
                </a:lnTo>
                <a:lnTo>
                  <a:pt x="1672366" y="0"/>
                </a:lnTo>
                <a:lnTo>
                  <a:pt x="0" y="0"/>
                </a:lnTo>
                <a:lnTo>
                  <a:pt x="0" y="272107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8557658" y="4166337"/>
            <a:ext cx="1954163" cy="56682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solidFill>
                  <a:srgbClr val="CB297B"/>
                </a:solidFill>
                <a:latin typeface="Helvetica Neue"/>
                <a:cs typeface="Helvetica Neue"/>
              </a:rPr>
              <a:t>Row index: 0</a:t>
            </a:r>
            <a:endParaRPr sz="1800" dirty="0">
              <a:latin typeface="Helvetica Neue"/>
              <a:cs typeface="Helvetica Neue"/>
            </a:endParaRPr>
          </a:p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1800" b="1" dirty="0">
                <a:solidFill>
                  <a:srgbClr val="CB297B"/>
                </a:solidFill>
                <a:latin typeface="Helvetica Neue"/>
                <a:cs typeface="Helvetica Neue"/>
              </a:rPr>
              <a:t>Column index:</a:t>
            </a:r>
            <a:r>
              <a:rPr lang="en-SG" b="1" dirty="0">
                <a:solidFill>
                  <a:srgbClr val="CB297B"/>
                </a:solidFill>
                <a:latin typeface="Helvetica Neue"/>
                <a:cs typeface="Helvetica Neue"/>
              </a:rPr>
              <a:t>1</a:t>
            </a:r>
            <a:endParaRPr sz="1800" dirty="0">
              <a:latin typeface="Helvetica Neue"/>
              <a:cs typeface="Helvetica Neue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71690">
              <a:lnSpc>
                <a:spcPct val="100000"/>
              </a:lnSpc>
            </a:pPr>
            <a:r>
              <a:rPr dirty="0"/>
              <a:t>Array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S</a:t>
            </a:r>
            <a:r>
              <a:rPr spc="-10" dirty="0"/>
              <a:t>t</a:t>
            </a:r>
            <a:r>
              <a:rPr dirty="0"/>
              <a:t>ru</a:t>
            </a:r>
            <a:r>
              <a:rPr spc="-5" dirty="0"/>
              <a:t>c</a:t>
            </a:r>
            <a:r>
              <a:rPr spc="-10" dirty="0"/>
              <a:t>t</a:t>
            </a:r>
            <a:r>
              <a:rPr dirty="0"/>
              <a:t>ure</a:t>
            </a:r>
          </a:p>
        </p:txBody>
      </p:sp>
      <p:sp>
        <p:nvSpPr>
          <p:cNvPr id="12" name="object 12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7172107" y="4984530"/>
          <a:ext cx="2022679" cy="260278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742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2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42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33798"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18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26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71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3798"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0485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15.5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12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3799"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24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27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20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3798"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10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097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5.5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17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3798"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27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26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3798"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22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21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21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5501640" cy="20688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NumPy arrays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Indexing and slicing of arrays</a:t>
            </a:r>
            <a:endParaRPr sz="2800">
              <a:latin typeface="Helvetica Neue"/>
              <a:cs typeface="Helvetica Neue"/>
            </a:endParaRPr>
          </a:p>
          <a:p>
            <a:pPr marL="1231900" lvl="2" indent="-330200">
              <a:lnSpc>
                <a:spcPct val="100000"/>
              </a:lnSpc>
              <a:spcBef>
                <a:spcPts val="2685"/>
              </a:spcBef>
              <a:buFont typeface="Lucida Grande"/>
              <a:buChar char="✓"/>
              <a:tabLst>
                <a:tab pos="1231900" algn="l"/>
                <a:tab pos="3596004" algn="l"/>
              </a:tabLst>
            </a:pPr>
            <a:r>
              <a:rPr sz="2600" dirty="0">
                <a:latin typeface="Helvetica Neue"/>
                <a:cs typeface="Helvetica Neue"/>
              </a:rPr>
              <a:t>Similar to	type data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647275" y="4311219"/>
            <a:ext cx="885190" cy="3930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4610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list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647275" y="4311219"/>
            <a:ext cx="885190" cy="393065"/>
          </a:xfrm>
          <a:custGeom>
            <a:avLst/>
            <a:gdLst/>
            <a:ahLst/>
            <a:cxnLst/>
            <a:rect l="l" t="t" r="r" b="b"/>
            <a:pathLst>
              <a:path w="885189" h="393064">
                <a:moveTo>
                  <a:pt x="0" y="392503"/>
                </a:moveTo>
                <a:lnTo>
                  <a:pt x="884678" y="392503"/>
                </a:lnTo>
                <a:lnTo>
                  <a:pt x="884678" y="0"/>
                </a:lnTo>
                <a:lnTo>
                  <a:pt x="0" y="0"/>
                </a:lnTo>
                <a:lnTo>
                  <a:pt x="0" y="39250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770314" y="4985906"/>
            <a:ext cx="4236651" cy="352718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138322" y="4998516"/>
            <a:ext cx="2576195" cy="683895"/>
          </a:xfrm>
          <a:custGeom>
            <a:avLst/>
            <a:gdLst/>
            <a:ahLst/>
            <a:cxnLst/>
            <a:rect l="l" t="t" r="r" b="b"/>
            <a:pathLst>
              <a:path w="2576195" h="683895">
                <a:moveTo>
                  <a:pt x="63491" y="0"/>
                </a:moveTo>
                <a:lnTo>
                  <a:pt x="24104" y="13687"/>
                </a:lnTo>
                <a:lnTo>
                  <a:pt x="1872" y="48096"/>
                </a:lnTo>
                <a:lnTo>
                  <a:pt x="0" y="62444"/>
                </a:lnTo>
                <a:lnTo>
                  <a:pt x="111" y="380864"/>
                </a:lnTo>
                <a:lnTo>
                  <a:pt x="13679" y="419195"/>
                </a:lnTo>
                <a:lnTo>
                  <a:pt x="48087" y="441427"/>
                </a:lnTo>
                <a:lnTo>
                  <a:pt x="1133863" y="443308"/>
                </a:lnTo>
                <a:lnTo>
                  <a:pt x="1235860" y="683814"/>
                </a:lnTo>
                <a:lnTo>
                  <a:pt x="1337857" y="443308"/>
                </a:lnTo>
                <a:lnTo>
                  <a:pt x="2512285" y="443300"/>
                </a:lnTo>
                <a:lnTo>
                  <a:pt x="2526628" y="441664"/>
                </a:lnTo>
                <a:lnTo>
                  <a:pt x="2561407" y="419960"/>
                </a:lnTo>
                <a:lnTo>
                  <a:pt x="2575701" y="380864"/>
                </a:lnTo>
                <a:lnTo>
                  <a:pt x="2575589" y="62444"/>
                </a:lnTo>
                <a:lnTo>
                  <a:pt x="2562022" y="24112"/>
                </a:lnTo>
                <a:lnTo>
                  <a:pt x="2527614" y="1881"/>
                </a:lnTo>
                <a:lnTo>
                  <a:pt x="2513265" y="8"/>
                </a:lnTo>
                <a:lnTo>
                  <a:pt x="63491" y="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899756" y="6769232"/>
            <a:ext cx="2444115" cy="272415"/>
          </a:xfrm>
          <a:custGeom>
            <a:avLst/>
            <a:gdLst/>
            <a:ahLst/>
            <a:cxnLst/>
            <a:rect l="l" t="t" r="r" b="b"/>
            <a:pathLst>
              <a:path w="2444115" h="272415">
                <a:moveTo>
                  <a:pt x="0" y="272107"/>
                </a:moveTo>
                <a:lnTo>
                  <a:pt x="2443946" y="272107"/>
                </a:lnTo>
                <a:lnTo>
                  <a:pt x="2443946" y="0"/>
                </a:lnTo>
                <a:lnTo>
                  <a:pt x="0" y="0"/>
                </a:lnTo>
                <a:lnTo>
                  <a:pt x="0" y="272107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052451" y="5452623"/>
            <a:ext cx="1443355" cy="272415"/>
          </a:xfrm>
          <a:custGeom>
            <a:avLst/>
            <a:gdLst/>
            <a:ahLst/>
            <a:cxnLst/>
            <a:rect l="l" t="t" r="r" b="b"/>
            <a:pathLst>
              <a:path w="1443354" h="272414">
                <a:moveTo>
                  <a:pt x="0" y="272107"/>
                </a:moveTo>
                <a:lnTo>
                  <a:pt x="1443132" y="272107"/>
                </a:lnTo>
                <a:lnTo>
                  <a:pt x="1443132" y="0"/>
                </a:lnTo>
                <a:lnTo>
                  <a:pt x="0" y="0"/>
                </a:lnTo>
                <a:lnTo>
                  <a:pt x="0" y="272107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8560349" y="5719962"/>
            <a:ext cx="125793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solidFill>
                  <a:srgbClr val="CB297B"/>
                </a:solidFill>
                <a:latin typeface="Helvetica Neue"/>
                <a:cs typeface="Helvetica Neue"/>
              </a:rPr>
              <a:t>Index: 2:</a:t>
            </a:r>
            <a:r>
              <a:rPr sz="1800" b="1" dirty="0">
                <a:solidFill>
                  <a:srgbClr val="929292"/>
                </a:solidFill>
                <a:latin typeface="Helvetica Neue"/>
                <a:cs typeface="Helvetica Neue"/>
              </a:rPr>
              <a:t>6:1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71690">
              <a:lnSpc>
                <a:spcPct val="100000"/>
              </a:lnSpc>
            </a:pPr>
            <a:r>
              <a:rPr dirty="0"/>
              <a:t>Array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S</a:t>
            </a:r>
            <a:r>
              <a:rPr spc="-10" dirty="0"/>
              <a:t>t</a:t>
            </a:r>
            <a:r>
              <a:rPr dirty="0"/>
              <a:t>ru</a:t>
            </a:r>
            <a:r>
              <a:rPr spc="-5" dirty="0"/>
              <a:t>c</a:t>
            </a:r>
            <a:r>
              <a:rPr spc="-10" dirty="0"/>
              <a:t>t</a:t>
            </a:r>
            <a:r>
              <a:rPr dirty="0"/>
              <a:t>ure</a:t>
            </a:r>
          </a:p>
        </p:txBody>
      </p:sp>
      <p:sp>
        <p:nvSpPr>
          <p:cNvPr id="12" name="object 12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6813550" y="4984750"/>
          <a:ext cx="3891569" cy="42959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485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85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85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485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485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4859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29593">
                <a:tc>
                  <a:txBody>
                    <a:bodyPr/>
                    <a:lstStyle/>
                    <a:p>
                      <a:pPr marL="18478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61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461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52.5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478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71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pPr marL="9461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32.5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pPr marL="18478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68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pPr marL="18478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64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990600" y="2598454"/>
            <a:ext cx="5501640" cy="20688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NumPy arrays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Indexing and slicing of arrays</a:t>
            </a:r>
            <a:endParaRPr sz="2800">
              <a:latin typeface="Helvetica Neue"/>
              <a:cs typeface="Helvetica Neue"/>
            </a:endParaRPr>
          </a:p>
          <a:p>
            <a:pPr marL="1231900" lvl="2" indent="-330200">
              <a:lnSpc>
                <a:spcPct val="100000"/>
              </a:lnSpc>
              <a:spcBef>
                <a:spcPts val="2685"/>
              </a:spcBef>
              <a:buFont typeface="Lucida Grande"/>
              <a:buChar char="✓"/>
              <a:tabLst>
                <a:tab pos="1231900" algn="l"/>
                <a:tab pos="3596004" algn="l"/>
              </a:tabLst>
            </a:pPr>
            <a:r>
              <a:rPr sz="2600" dirty="0">
                <a:latin typeface="Helvetica Neue"/>
                <a:cs typeface="Helvetica Neue"/>
              </a:rPr>
              <a:t>Similar to	type data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647275" y="4311219"/>
            <a:ext cx="885190" cy="3930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4610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list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647275" y="4311219"/>
            <a:ext cx="885190" cy="393065"/>
          </a:xfrm>
          <a:custGeom>
            <a:avLst/>
            <a:gdLst/>
            <a:ahLst/>
            <a:cxnLst/>
            <a:rect l="l" t="t" r="r" b="b"/>
            <a:pathLst>
              <a:path w="885189" h="393064">
                <a:moveTo>
                  <a:pt x="0" y="392503"/>
                </a:moveTo>
                <a:lnTo>
                  <a:pt x="884678" y="392503"/>
                </a:lnTo>
                <a:lnTo>
                  <a:pt x="884678" y="0"/>
                </a:lnTo>
                <a:lnTo>
                  <a:pt x="0" y="0"/>
                </a:lnTo>
                <a:lnTo>
                  <a:pt x="0" y="39250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770314" y="4985906"/>
            <a:ext cx="4236651" cy="352718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160737" y="6287089"/>
            <a:ext cx="2339340" cy="1314450"/>
          </a:xfrm>
          <a:custGeom>
            <a:avLst/>
            <a:gdLst/>
            <a:ahLst/>
            <a:cxnLst/>
            <a:rect l="l" t="t" r="r" b="b"/>
            <a:pathLst>
              <a:path w="2339340" h="1314450">
                <a:moveTo>
                  <a:pt x="63491" y="0"/>
                </a:moveTo>
                <a:lnTo>
                  <a:pt x="24103" y="13688"/>
                </a:lnTo>
                <a:lnTo>
                  <a:pt x="1872" y="48096"/>
                </a:lnTo>
                <a:lnTo>
                  <a:pt x="0" y="62444"/>
                </a:lnTo>
                <a:lnTo>
                  <a:pt x="111" y="1252005"/>
                </a:lnTo>
                <a:lnTo>
                  <a:pt x="13679" y="1290337"/>
                </a:lnTo>
                <a:lnTo>
                  <a:pt x="48087" y="1312568"/>
                </a:lnTo>
                <a:lnTo>
                  <a:pt x="62435" y="1314441"/>
                </a:lnTo>
                <a:lnTo>
                  <a:pt x="2015398" y="1314441"/>
                </a:lnTo>
                <a:lnTo>
                  <a:pt x="2054709" y="1300761"/>
                </a:lnTo>
                <a:lnTo>
                  <a:pt x="2076941" y="1266353"/>
                </a:lnTo>
                <a:lnTo>
                  <a:pt x="2078822" y="762793"/>
                </a:lnTo>
                <a:lnTo>
                  <a:pt x="2338775" y="661193"/>
                </a:lnTo>
                <a:lnTo>
                  <a:pt x="2078822" y="559593"/>
                </a:lnTo>
                <a:lnTo>
                  <a:pt x="2078702" y="62444"/>
                </a:lnTo>
                <a:lnTo>
                  <a:pt x="2077178" y="49081"/>
                </a:lnTo>
                <a:lnTo>
                  <a:pt x="2055474" y="14303"/>
                </a:lnTo>
                <a:lnTo>
                  <a:pt x="2016378" y="8"/>
                </a:lnTo>
                <a:lnTo>
                  <a:pt x="63491" y="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899756" y="6997831"/>
            <a:ext cx="2095500" cy="694690"/>
          </a:xfrm>
          <a:custGeom>
            <a:avLst/>
            <a:gdLst/>
            <a:ahLst/>
            <a:cxnLst/>
            <a:rect l="l" t="t" r="r" b="b"/>
            <a:pathLst>
              <a:path w="2095500" h="694690">
                <a:moveTo>
                  <a:pt x="0" y="694531"/>
                </a:moveTo>
                <a:lnTo>
                  <a:pt x="2095499" y="694531"/>
                </a:lnTo>
                <a:lnTo>
                  <a:pt x="2095499" y="0"/>
                </a:lnTo>
                <a:lnTo>
                  <a:pt x="0" y="0"/>
                </a:lnTo>
                <a:lnTo>
                  <a:pt x="0" y="694531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052451" y="5676623"/>
            <a:ext cx="1787525" cy="272415"/>
          </a:xfrm>
          <a:custGeom>
            <a:avLst/>
            <a:gdLst/>
            <a:ahLst/>
            <a:cxnLst/>
            <a:rect l="l" t="t" r="r" b="b"/>
            <a:pathLst>
              <a:path w="1787525" h="272414">
                <a:moveTo>
                  <a:pt x="0" y="272107"/>
                </a:moveTo>
                <a:lnTo>
                  <a:pt x="1787001" y="272107"/>
                </a:lnTo>
                <a:lnTo>
                  <a:pt x="1787001" y="0"/>
                </a:lnTo>
                <a:lnTo>
                  <a:pt x="0" y="0"/>
                </a:lnTo>
                <a:lnTo>
                  <a:pt x="0" y="272107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9621343" y="6691710"/>
            <a:ext cx="2159000" cy="546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solidFill>
                  <a:srgbClr val="CB297B"/>
                </a:solidFill>
                <a:latin typeface="Helvetica Neue"/>
                <a:cs typeface="Helvetica Neue"/>
              </a:rPr>
              <a:t>Row index: 3:</a:t>
            </a:r>
            <a:r>
              <a:rPr sz="1800" b="1" dirty="0">
                <a:solidFill>
                  <a:srgbClr val="929292"/>
                </a:solidFill>
                <a:latin typeface="Helvetica Neue"/>
                <a:cs typeface="Helvetica Neue"/>
              </a:rPr>
              <a:t>6:1</a:t>
            </a:r>
            <a:endParaRPr sz="1800">
              <a:latin typeface="Helvetica Neue"/>
              <a:cs typeface="Helvetica Neue"/>
            </a:endParaRPr>
          </a:p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1800" b="1" dirty="0">
                <a:solidFill>
                  <a:srgbClr val="CB297B"/>
                </a:solidFill>
                <a:latin typeface="Helvetica Neue"/>
                <a:cs typeface="Helvetica Neue"/>
              </a:rPr>
              <a:t>Column index: </a:t>
            </a:r>
            <a:r>
              <a:rPr sz="1800" b="1" dirty="0">
                <a:solidFill>
                  <a:srgbClr val="929292"/>
                </a:solidFill>
                <a:latin typeface="Helvetica Neue"/>
                <a:cs typeface="Helvetica Neue"/>
              </a:rPr>
              <a:t>0:3:1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71690">
              <a:lnSpc>
                <a:spcPct val="100000"/>
              </a:lnSpc>
            </a:pPr>
            <a:r>
              <a:rPr dirty="0"/>
              <a:t>Array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S</a:t>
            </a:r>
            <a:r>
              <a:rPr spc="-10" dirty="0"/>
              <a:t>t</a:t>
            </a:r>
            <a:r>
              <a:rPr dirty="0"/>
              <a:t>ru</a:t>
            </a:r>
            <a:r>
              <a:rPr spc="-5" dirty="0"/>
              <a:t>c</a:t>
            </a:r>
            <a:r>
              <a:rPr spc="-10" dirty="0"/>
              <a:t>t</a:t>
            </a:r>
            <a:r>
              <a:rPr dirty="0"/>
              <a:t>ure</a:t>
            </a:r>
          </a:p>
        </p:txBody>
      </p:sp>
      <p:sp>
        <p:nvSpPr>
          <p:cNvPr id="12" name="object 12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7172107" y="4984530"/>
          <a:ext cx="2022679" cy="260278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742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2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42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33798"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18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26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71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3798"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0485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15.5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12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3799"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24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27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20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3798"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10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pPr marL="14097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5.5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17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3798"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27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26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3798"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22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21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21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990600" y="2598454"/>
            <a:ext cx="5501640" cy="20688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NumPy arrays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Indexing and slicing of arrays</a:t>
            </a:r>
            <a:endParaRPr sz="2800">
              <a:latin typeface="Helvetica Neue"/>
              <a:cs typeface="Helvetica Neue"/>
            </a:endParaRPr>
          </a:p>
          <a:p>
            <a:pPr marL="1231900" lvl="2" indent="-330200">
              <a:lnSpc>
                <a:spcPct val="100000"/>
              </a:lnSpc>
              <a:spcBef>
                <a:spcPts val="2685"/>
              </a:spcBef>
              <a:buFont typeface="Lucida Grande"/>
              <a:buChar char="✓"/>
              <a:tabLst>
                <a:tab pos="1231900" algn="l"/>
                <a:tab pos="3596004" algn="l"/>
              </a:tabLst>
            </a:pPr>
            <a:r>
              <a:rPr sz="2600" dirty="0">
                <a:latin typeface="Helvetica Neue"/>
                <a:cs typeface="Helvetica Neue"/>
              </a:rPr>
              <a:t>Similar to	type data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647275" y="4311219"/>
            <a:ext cx="885190" cy="3930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4610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list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647275" y="4311219"/>
            <a:ext cx="885190" cy="393065"/>
          </a:xfrm>
          <a:custGeom>
            <a:avLst/>
            <a:gdLst/>
            <a:ahLst/>
            <a:cxnLst/>
            <a:rect l="l" t="t" r="r" b="b"/>
            <a:pathLst>
              <a:path w="885189" h="393064">
                <a:moveTo>
                  <a:pt x="0" y="392503"/>
                </a:moveTo>
                <a:lnTo>
                  <a:pt x="884678" y="392503"/>
                </a:lnTo>
                <a:lnTo>
                  <a:pt x="884678" y="0"/>
                </a:lnTo>
                <a:lnTo>
                  <a:pt x="0" y="0"/>
                </a:lnTo>
                <a:lnTo>
                  <a:pt x="0" y="39250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770314" y="4985906"/>
            <a:ext cx="4236651" cy="352718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899756" y="7709031"/>
            <a:ext cx="2095500" cy="694690"/>
          </a:xfrm>
          <a:custGeom>
            <a:avLst/>
            <a:gdLst/>
            <a:ahLst/>
            <a:cxnLst/>
            <a:rect l="l" t="t" r="r" b="b"/>
            <a:pathLst>
              <a:path w="2095500" h="694690">
                <a:moveTo>
                  <a:pt x="0" y="694531"/>
                </a:moveTo>
                <a:lnTo>
                  <a:pt x="2095499" y="694531"/>
                </a:lnTo>
                <a:lnTo>
                  <a:pt x="2095499" y="0"/>
                </a:lnTo>
                <a:lnTo>
                  <a:pt x="0" y="0"/>
                </a:lnTo>
                <a:lnTo>
                  <a:pt x="0" y="694531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052451" y="5905223"/>
            <a:ext cx="2247900" cy="272415"/>
          </a:xfrm>
          <a:custGeom>
            <a:avLst/>
            <a:gdLst/>
            <a:ahLst/>
            <a:cxnLst/>
            <a:rect l="l" t="t" r="r" b="b"/>
            <a:pathLst>
              <a:path w="2247900" h="272414">
                <a:moveTo>
                  <a:pt x="0" y="272107"/>
                </a:moveTo>
                <a:lnTo>
                  <a:pt x="2247823" y="272107"/>
                </a:lnTo>
                <a:lnTo>
                  <a:pt x="2247823" y="0"/>
                </a:lnTo>
                <a:lnTo>
                  <a:pt x="0" y="0"/>
                </a:lnTo>
                <a:lnTo>
                  <a:pt x="0" y="272107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9611564" y="5380142"/>
            <a:ext cx="2159000" cy="546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solidFill>
                  <a:srgbClr val="CB297B"/>
                </a:solidFill>
                <a:latin typeface="Helvetica Neue"/>
                <a:cs typeface="Helvetica Neue"/>
              </a:rPr>
              <a:t>Row index: [0, 2, 1]</a:t>
            </a:r>
            <a:endParaRPr sz="1800">
              <a:latin typeface="Helvetica Neue"/>
              <a:cs typeface="Helvetica Neue"/>
            </a:endParaRPr>
          </a:p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1800" b="1" dirty="0">
                <a:solidFill>
                  <a:srgbClr val="CB297B"/>
                </a:solidFill>
                <a:latin typeface="Helvetica Neue"/>
                <a:cs typeface="Helvetica Neue"/>
              </a:rPr>
              <a:t>Column index: </a:t>
            </a:r>
            <a:r>
              <a:rPr sz="1800" b="1" dirty="0">
                <a:solidFill>
                  <a:srgbClr val="929292"/>
                </a:solidFill>
                <a:latin typeface="Helvetica Neue"/>
                <a:cs typeface="Helvetica Neue"/>
              </a:rPr>
              <a:t>0:3:1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7160737" y="4975522"/>
            <a:ext cx="2339340" cy="1314450"/>
          </a:xfrm>
          <a:custGeom>
            <a:avLst/>
            <a:gdLst/>
            <a:ahLst/>
            <a:cxnLst/>
            <a:rect l="l" t="t" r="r" b="b"/>
            <a:pathLst>
              <a:path w="2339340" h="1314450">
                <a:moveTo>
                  <a:pt x="63491" y="0"/>
                </a:moveTo>
                <a:lnTo>
                  <a:pt x="24103" y="13688"/>
                </a:lnTo>
                <a:lnTo>
                  <a:pt x="1872" y="48096"/>
                </a:lnTo>
                <a:lnTo>
                  <a:pt x="0" y="62444"/>
                </a:lnTo>
                <a:lnTo>
                  <a:pt x="111" y="1252005"/>
                </a:lnTo>
                <a:lnTo>
                  <a:pt x="13679" y="1290337"/>
                </a:lnTo>
                <a:lnTo>
                  <a:pt x="48087" y="1312568"/>
                </a:lnTo>
                <a:lnTo>
                  <a:pt x="62435" y="1314441"/>
                </a:lnTo>
                <a:lnTo>
                  <a:pt x="2015398" y="1314441"/>
                </a:lnTo>
                <a:lnTo>
                  <a:pt x="2054709" y="1300761"/>
                </a:lnTo>
                <a:lnTo>
                  <a:pt x="2076941" y="1266353"/>
                </a:lnTo>
                <a:lnTo>
                  <a:pt x="2078822" y="762793"/>
                </a:lnTo>
                <a:lnTo>
                  <a:pt x="2338775" y="661193"/>
                </a:lnTo>
                <a:lnTo>
                  <a:pt x="2078822" y="559593"/>
                </a:lnTo>
                <a:lnTo>
                  <a:pt x="2078702" y="62444"/>
                </a:lnTo>
                <a:lnTo>
                  <a:pt x="2077178" y="49081"/>
                </a:lnTo>
                <a:lnTo>
                  <a:pt x="2055474" y="14303"/>
                </a:lnTo>
                <a:lnTo>
                  <a:pt x="2016378" y="8"/>
                </a:lnTo>
                <a:lnTo>
                  <a:pt x="63491" y="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71690">
              <a:lnSpc>
                <a:spcPct val="100000"/>
              </a:lnSpc>
            </a:pPr>
            <a:r>
              <a:rPr dirty="0"/>
              <a:t>Array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S</a:t>
            </a:r>
            <a:r>
              <a:rPr spc="-10" dirty="0"/>
              <a:t>t</a:t>
            </a:r>
            <a:r>
              <a:rPr dirty="0"/>
              <a:t>ru</a:t>
            </a:r>
            <a:r>
              <a:rPr spc="-5" dirty="0"/>
              <a:t>c</a:t>
            </a:r>
            <a:r>
              <a:rPr spc="-10" dirty="0"/>
              <a:t>t</a:t>
            </a:r>
            <a:r>
              <a:rPr dirty="0"/>
              <a:t>ure</a:t>
            </a:r>
          </a:p>
        </p:txBody>
      </p:sp>
      <p:sp>
        <p:nvSpPr>
          <p:cNvPr id="12" name="object 12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7172107" y="4984530"/>
          <a:ext cx="2022679" cy="260278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742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2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42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33798"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18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26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71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3798"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pPr marL="70485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15.5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12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3799"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24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27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20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3798"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10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097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5.5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17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3798"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27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26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3798"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22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21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21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324100" y="2628900"/>
            <a:ext cx="8356600" cy="33401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202978" y="2549935"/>
            <a:ext cx="8598842" cy="365543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329328" y="6716786"/>
            <a:ext cx="10729595" cy="1854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algn="ctr">
              <a:lnSpc>
                <a:spcPts val="3100"/>
              </a:lnSpc>
            </a:pPr>
            <a:r>
              <a:rPr sz="2600" dirty="0">
                <a:latin typeface="Helvetica Light"/>
                <a:cs typeface="Helvetica Light"/>
              </a:rPr>
              <a:t>“Fighting with a large a</a:t>
            </a:r>
            <a:r>
              <a:rPr sz="2600" spc="45" dirty="0">
                <a:latin typeface="Helvetica Light"/>
                <a:cs typeface="Helvetica Light"/>
              </a:rPr>
              <a:t>r</a:t>
            </a:r>
            <a:r>
              <a:rPr sz="2600" dirty="0">
                <a:latin typeface="Helvetica Light"/>
                <a:cs typeface="Helvetica Light"/>
              </a:rPr>
              <a:t>my under your command is nowise di</a:t>
            </a:r>
            <a:r>
              <a:rPr sz="2600" spc="-50" dirty="0">
                <a:latin typeface="Helvetica Light"/>
                <a:cs typeface="Helvetica Light"/>
              </a:rPr>
              <a:t>f</a:t>
            </a:r>
            <a:r>
              <a:rPr sz="2600" dirty="0">
                <a:latin typeface="Helvetica Light"/>
                <a:cs typeface="Helvetica Light"/>
              </a:rPr>
              <a:t>fe</a:t>
            </a:r>
            <a:r>
              <a:rPr sz="2600" spc="-50" dirty="0">
                <a:latin typeface="Helvetica Light"/>
                <a:cs typeface="Helvetica Light"/>
              </a:rPr>
              <a:t>r</a:t>
            </a:r>
            <a:r>
              <a:rPr sz="2600" dirty="0">
                <a:latin typeface="Helvetica Light"/>
                <a:cs typeface="Helvetica Light"/>
              </a:rPr>
              <a:t>ent f</a:t>
            </a:r>
            <a:r>
              <a:rPr sz="2600" spc="-50" dirty="0">
                <a:latin typeface="Helvetica Light"/>
                <a:cs typeface="Helvetica Light"/>
              </a:rPr>
              <a:t>r</a:t>
            </a:r>
            <a:r>
              <a:rPr sz="2600" dirty="0">
                <a:latin typeface="Helvetica Light"/>
                <a:cs typeface="Helvetica Light"/>
              </a:rPr>
              <a:t>om fighting with a small one: it is me</a:t>
            </a:r>
            <a:r>
              <a:rPr sz="2600" spc="-50" dirty="0">
                <a:latin typeface="Helvetica Light"/>
                <a:cs typeface="Helvetica Light"/>
              </a:rPr>
              <a:t>r</a:t>
            </a:r>
            <a:r>
              <a:rPr sz="2600" dirty="0">
                <a:latin typeface="Helvetica Light"/>
                <a:cs typeface="Helvetica Light"/>
              </a:rPr>
              <a:t>ely a question of instituting signs and signals.”</a:t>
            </a:r>
            <a:endParaRPr sz="2600">
              <a:latin typeface="Helvetica Light"/>
              <a:cs typeface="Helvetica Light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550">
              <a:latin typeface="Times New Roman"/>
              <a:cs typeface="Times New Roman"/>
            </a:endParaRPr>
          </a:p>
          <a:p>
            <a:pPr marL="3501390">
              <a:lnSpc>
                <a:spcPct val="100000"/>
              </a:lnSpc>
            </a:pPr>
            <a:r>
              <a:rPr sz="2200" i="1" dirty="0">
                <a:latin typeface="Helvetica Neue"/>
                <a:cs typeface="Helvetica Neue"/>
              </a:rPr>
              <a:t>–Sun Tzu on the Art of </a:t>
            </a:r>
            <a:r>
              <a:rPr sz="2200" i="1" spc="-85" dirty="0">
                <a:latin typeface="Helvetica Neue"/>
                <a:cs typeface="Helvetica Neue"/>
              </a:rPr>
              <a:t>W</a:t>
            </a:r>
            <a:r>
              <a:rPr sz="2200" i="1" dirty="0">
                <a:latin typeface="Helvetica Neue"/>
                <a:cs typeface="Helvetica Neue"/>
              </a:rPr>
              <a:t>ar</a:t>
            </a:r>
            <a:endParaRPr sz="22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71690">
              <a:lnSpc>
                <a:spcPct val="100000"/>
              </a:lnSpc>
            </a:pPr>
            <a:r>
              <a:rPr dirty="0"/>
              <a:t>Array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S</a:t>
            </a:r>
            <a:r>
              <a:rPr spc="-10" dirty="0"/>
              <a:t>t</a:t>
            </a:r>
            <a:r>
              <a:rPr dirty="0"/>
              <a:t>ru</a:t>
            </a:r>
            <a:r>
              <a:rPr spc="-5" dirty="0"/>
              <a:t>c</a:t>
            </a:r>
            <a:r>
              <a:rPr spc="-10" dirty="0"/>
              <a:t>t</a:t>
            </a:r>
            <a:r>
              <a:rPr dirty="0"/>
              <a:t>ure</a:t>
            </a:r>
          </a:p>
        </p:txBody>
      </p:sp>
      <p:sp>
        <p:nvSpPr>
          <p:cNvPr id="6" name="object 6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990600" y="2598454"/>
            <a:ext cx="5501640" cy="20688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NumPy arrays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Indexing and slicing of arrays</a:t>
            </a:r>
            <a:endParaRPr sz="2800">
              <a:latin typeface="Helvetica Neue"/>
              <a:cs typeface="Helvetica Neue"/>
            </a:endParaRPr>
          </a:p>
          <a:p>
            <a:pPr marL="1231900" lvl="2" indent="-330200">
              <a:lnSpc>
                <a:spcPct val="100000"/>
              </a:lnSpc>
              <a:spcBef>
                <a:spcPts val="2685"/>
              </a:spcBef>
              <a:buFont typeface="Lucida Grande"/>
              <a:buChar char="✓"/>
              <a:tabLst>
                <a:tab pos="1231900" algn="l"/>
                <a:tab pos="3596004" algn="l"/>
              </a:tabLst>
            </a:pPr>
            <a:r>
              <a:rPr sz="2600" dirty="0">
                <a:latin typeface="Helvetica Neue"/>
                <a:cs typeface="Helvetica Neue"/>
              </a:rPr>
              <a:t>Similar to	type data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647275" y="4311219"/>
            <a:ext cx="885190" cy="3930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4610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list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647275" y="4311219"/>
            <a:ext cx="885190" cy="393065"/>
          </a:xfrm>
          <a:custGeom>
            <a:avLst/>
            <a:gdLst/>
            <a:ahLst/>
            <a:cxnLst/>
            <a:rect l="l" t="t" r="r" b="b"/>
            <a:pathLst>
              <a:path w="885189" h="393064">
                <a:moveTo>
                  <a:pt x="0" y="392503"/>
                </a:moveTo>
                <a:lnTo>
                  <a:pt x="884678" y="392503"/>
                </a:lnTo>
                <a:lnTo>
                  <a:pt x="884678" y="0"/>
                </a:lnTo>
                <a:lnTo>
                  <a:pt x="0" y="0"/>
                </a:lnTo>
                <a:lnTo>
                  <a:pt x="0" y="39250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770314" y="4985906"/>
            <a:ext cx="4236651" cy="352718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899756" y="7709031"/>
            <a:ext cx="2095500" cy="694690"/>
          </a:xfrm>
          <a:custGeom>
            <a:avLst/>
            <a:gdLst/>
            <a:ahLst/>
            <a:cxnLst/>
            <a:rect l="l" t="t" r="r" b="b"/>
            <a:pathLst>
              <a:path w="2095500" h="694690">
                <a:moveTo>
                  <a:pt x="0" y="694531"/>
                </a:moveTo>
                <a:lnTo>
                  <a:pt x="2095499" y="694531"/>
                </a:lnTo>
                <a:lnTo>
                  <a:pt x="2095499" y="0"/>
                </a:lnTo>
                <a:lnTo>
                  <a:pt x="0" y="0"/>
                </a:lnTo>
                <a:lnTo>
                  <a:pt x="0" y="694531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160737" y="4975522"/>
            <a:ext cx="2339340" cy="1314450"/>
          </a:xfrm>
          <a:custGeom>
            <a:avLst/>
            <a:gdLst/>
            <a:ahLst/>
            <a:cxnLst/>
            <a:rect l="l" t="t" r="r" b="b"/>
            <a:pathLst>
              <a:path w="2339340" h="1314450">
                <a:moveTo>
                  <a:pt x="63491" y="0"/>
                </a:moveTo>
                <a:lnTo>
                  <a:pt x="24103" y="13688"/>
                </a:lnTo>
                <a:lnTo>
                  <a:pt x="1872" y="48096"/>
                </a:lnTo>
                <a:lnTo>
                  <a:pt x="0" y="62444"/>
                </a:lnTo>
                <a:lnTo>
                  <a:pt x="111" y="1252005"/>
                </a:lnTo>
                <a:lnTo>
                  <a:pt x="13679" y="1290337"/>
                </a:lnTo>
                <a:lnTo>
                  <a:pt x="48087" y="1312568"/>
                </a:lnTo>
                <a:lnTo>
                  <a:pt x="62435" y="1314441"/>
                </a:lnTo>
                <a:lnTo>
                  <a:pt x="2015398" y="1314441"/>
                </a:lnTo>
                <a:lnTo>
                  <a:pt x="2054709" y="1300761"/>
                </a:lnTo>
                <a:lnTo>
                  <a:pt x="2076941" y="1266353"/>
                </a:lnTo>
                <a:lnTo>
                  <a:pt x="2078822" y="762793"/>
                </a:lnTo>
                <a:lnTo>
                  <a:pt x="2338775" y="661193"/>
                </a:lnTo>
                <a:lnTo>
                  <a:pt x="2078822" y="559593"/>
                </a:lnTo>
                <a:lnTo>
                  <a:pt x="2078702" y="62444"/>
                </a:lnTo>
                <a:lnTo>
                  <a:pt x="2077178" y="49081"/>
                </a:lnTo>
                <a:lnTo>
                  <a:pt x="2055474" y="14303"/>
                </a:lnTo>
                <a:lnTo>
                  <a:pt x="2016378" y="8"/>
                </a:lnTo>
                <a:lnTo>
                  <a:pt x="63491" y="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045627" y="5900359"/>
            <a:ext cx="2247900" cy="521334"/>
          </a:xfrm>
          <a:custGeom>
            <a:avLst/>
            <a:gdLst/>
            <a:ahLst/>
            <a:cxnLst/>
            <a:rect l="l" t="t" r="r" b="b"/>
            <a:pathLst>
              <a:path w="2247900" h="521335">
                <a:moveTo>
                  <a:pt x="63491" y="0"/>
                </a:moveTo>
                <a:lnTo>
                  <a:pt x="24104" y="13688"/>
                </a:lnTo>
                <a:lnTo>
                  <a:pt x="1872" y="48096"/>
                </a:lnTo>
                <a:lnTo>
                  <a:pt x="0" y="62444"/>
                </a:lnTo>
                <a:lnTo>
                  <a:pt x="111" y="219336"/>
                </a:lnTo>
                <a:lnTo>
                  <a:pt x="13679" y="257668"/>
                </a:lnTo>
                <a:lnTo>
                  <a:pt x="48087" y="279900"/>
                </a:lnTo>
                <a:lnTo>
                  <a:pt x="1905388" y="281781"/>
                </a:lnTo>
                <a:lnTo>
                  <a:pt x="2007385" y="521096"/>
                </a:lnTo>
                <a:lnTo>
                  <a:pt x="2109382" y="281781"/>
                </a:lnTo>
                <a:lnTo>
                  <a:pt x="2184070" y="281772"/>
                </a:lnTo>
                <a:lnTo>
                  <a:pt x="2198414" y="280137"/>
                </a:lnTo>
                <a:lnTo>
                  <a:pt x="2233192" y="258432"/>
                </a:lnTo>
                <a:lnTo>
                  <a:pt x="2247486" y="219336"/>
                </a:lnTo>
                <a:lnTo>
                  <a:pt x="2247374" y="62444"/>
                </a:lnTo>
                <a:lnTo>
                  <a:pt x="2233806" y="24112"/>
                </a:lnTo>
                <a:lnTo>
                  <a:pt x="2199398" y="1881"/>
                </a:lnTo>
                <a:lnTo>
                  <a:pt x="2185050" y="8"/>
                </a:lnTo>
                <a:lnTo>
                  <a:pt x="63491" y="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4825358" y="5380142"/>
            <a:ext cx="6945630" cy="19608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80645" algn="r">
              <a:lnSpc>
                <a:spcPct val="100000"/>
              </a:lnSpc>
            </a:pPr>
            <a:r>
              <a:rPr sz="1800" b="1" dirty="0">
                <a:solidFill>
                  <a:srgbClr val="CB297B"/>
                </a:solidFill>
                <a:latin typeface="Helvetica Neue"/>
                <a:cs typeface="Helvetica Neue"/>
              </a:rPr>
              <a:t>Row index: [0, 2, 1]</a:t>
            </a:r>
            <a:endParaRPr sz="1800">
              <a:latin typeface="Helvetica Neue"/>
              <a:cs typeface="Helvetica Neue"/>
            </a:endParaRPr>
          </a:p>
          <a:p>
            <a:pPr marL="12700" indent="4785995">
              <a:lnSpc>
                <a:spcPct val="100000"/>
              </a:lnSpc>
              <a:spcBef>
                <a:spcPts val="140"/>
              </a:spcBef>
            </a:pPr>
            <a:r>
              <a:rPr sz="1800" b="1" dirty="0">
                <a:solidFill>
                  <a:srgbClr val="CB297B"/>
                </a:solidFill>
                <a:latin typeface="Helvetica Neue"/>
                <a:cs typeface="Helvetica Neue"/>
              </a:rPr>
              <a:t>Column index: </a:t>
            </a:r>
            <a:r>
              <a:rPr sz="1800" b="1" dirty="0">
                <a:solidFill>
                  <a:srgbClr val="929292"/>
                </a:solidFill>
                <a:latin typeface="Helvetica Neue"/>
                <a:cs typeface="Helvetica Neue"/>
              </a:rPr>
              <a:t>0:3:1</a:t>
            </a:r>
            <a:endParaRPr sz="18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1"/>
              </a:spcBef>
            </a:pPr>
            <a:endParaRPr sz="1850">
              <a:latin typeface="Times New Roman"/>
              <a:cs typeface="Times New Roman"/>
            </a:endParaRPr>
          </a:p>
          <a:p>
            <a:pPr marL="12700" marR="4880610" algn="just">
              <a:lnSpc>
                <a:spcPct val="106500"/>
              </a:lnSpc>
            </a:pPr>
            <a:r>
              <a:rPr sz="1800" b="1" spc="-200" dirty="0">
                <a:solidFill>
                  <a:srgbClr val="CB297B"/>
                </a:solidFill>
                <a:latin typeface="Helvetica Neue"/>
                <a:cs typeface="Helvetica Neue"/>
              </a:rPr>
              <a:t>T</a:t>
            </a:r>
            <a:r>
              <a:rPr sz="1800" b="1" dirty="0">
                <a:solidFill>
                  <a:srgbClr val="CB297B"/>
                </a:solidFill>
                <a:latin typeface="Helvetica Neue"/>
                <a:cs typeface="Helvetica Neue"/>
              </a:rPr>
              <a:t>ake all columns if column index is no speci</a:t>
            </a:r>
            <a:r>
              <a:rPr sz="1800" b="1" spc="15" dirty="0">
                <a:solidFill>
                  <a:srgbClr val="CB297B"/>
                </a:solidFill>
                <a:latin typeface="Helvetica Neue"/>
                <a:cs typeface="Helvetica Neue"/>
              </a:rPr>
              <a:t>fi</a:t>
            </a:r>
            <a:r>
              <a:rPr sz="1800" b="1" dirty="0">
                <a:solidFill>
                  <a:srgbClr val="CB297B"/>
                </a:solidFill>
                <a:latin typeface="Helvetica Neue"/>
                <a:cs typeface="Helvetica Neue"/>
              </a:rPr>
              <a:t>ed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71690">
              <a:lnSpc>
                <a:spcPct val="100000"/>
              </a:lnSpc>
            </a:pPr>
            <a:r>
              <a:rPr dirty="0"/>
              <a:t>Array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S</a:t>
            </a:r>
            <a:r>
              <a:rPr spc="-10" dirty="0"/>
              <a:t>t</a:t>
            </a:r>
            <a:r>
              <a:rPr dirty="0"/>
              <a:t>ru</a:t>
            </a:r>
            <a:r>
              <a:rPr spc="-5" dirty="0"/>
              <a:t>c</a:t>
            </a:r>
            <a:r>
              <a:rPr spc="-10" dirty="0"/>
              <a:t>t</a:t>
            </a:r>
            <a:r>
              <a:rPr dirty="0"/>
              <a:t>ure</a:t>
            </a:r>
          </a:p>
        </p:txBody>
      </p:sp>
      <p:sp>
        <p:nvSpPr>
          <p:cNvPr id="12" name="object 12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7172107" y="4984530"/>
          <a:ext cx="2022679" cy="260278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742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2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42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33798"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18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26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71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3798"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pPr marL="70485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15.5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12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3799"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24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27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20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3798"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10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097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5.5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17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3798"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27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26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3798"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22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21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21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5501640" cy="20688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NumPy arrays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Indexing and slicing of arrays</a:t>
            </a:r>
            <a:endParaRPr sz="2800">
              <a:latin typeface="Helvetica Neue"/>
              <a:cs typeface="Helvetica Neue"/>
            </a:endParaRPr>
          </a:p>
          <a:p>
            <a:pPr marL="1231900" lvl="2" indent="-330200">
              <a:lnSpc>
                <a:spcPct val="100000"/>
              </a:lnSpc>
              <a:spcBef>
                <a:spcPts val="2685"/>
              </a:spcBef>
              <a:buFont typeface="Lucida Grande"/>
              <a:buChar char="✓"/>
              <a:tabLst>
                <a:tab pos="1231900" algn="l"/>
                <a:tab pos="3596004" algn="l"/>
              </a:tabLst>
            </a:pPr>
            <a:r>
              <a:rPr sz="2600" dirty="0">
                <a:latin typeface="Helvetica Neue"/>
                <a:cs typeface="Helvetica Neue"/>
              </a:rPr>
              <a:t>Similar to	type data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647275" y="4311219"/>
            <a:ext cx="885190" cy="3930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4610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list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647275" y="4311219"/>
            <a:ext cx="885190" cy="393065"/>
          </a:xfrm>
          <a:custGeom>
            <a:avLst/>
            <a:gdLst/>
            <a:ahLst/>
            <a:cxnLst/>
            <a:rect l="l" t="t" r="r" b="b"/>
            <a:pathLst>
              <a:path w="885189" h="393064">
                <a:moveTo>
                  <a:pt x="0" y="392503"/>
                </a:moveTo>
                <a:lnTo>
                  <a:pt x="884678" y="392503"/>
                </a:lnTo>
                <a:lnTo>
                  <a:pt x="884678" y="0"/>
                </a:lnTo>
                <a:lnTo>
                  <a:pt x="0" y="0"/>
                </a:lnTo>
                <a:lnTo>
                  <a:pt x="0" y="39250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778176" y="4851167"/>
            <a:ext cx="5372209" cy="37964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160737" y="5867811"/>
            <a:ext cx="2403475" cy="422275"/>
          </a:xfrm>
          <a:custGeom>
            <a:avLst/>
            <a:gdLst/>
            <a:ahLst/>
            <a:cxnLst/>
            <a:rect l="l" t="t" r="r" b="b"/>
            <a:pathLst>
              <a:path w="2403475" h="422275">
                <a:moveTo>
                  <a:pt x="63491" y="0"/>
                </a:moveTo>
                <a:lnTo>
                  <a:pt x="24103" y="13688"/>
                </a:lnTo>
                <a:lnTo>
                  <a:pt x="1872" y="48096"/>
                </a:lnTo>
                <a:lnTo>
                  <a:pt x="0" y="62444"/>
                </a:lnTo>
                <a:lnTo>
                  <a:pt x="111" y="359830"/>
                </a:lnTo>
                <a:lnTo>
                  <a:pt x="13679" y="398162"/>
                </a:lnTo>
                <a:lnTo>
                  <a:pt x="48087" y="420393"/>
                </a:lnTo>
                <a:lnTo>
                  <a:pt x="62435" y="422266"/>
                </a:lnTo>
                <a:lnTo>
                  <a:pt x="2015398" y="422266"/>
                </a:lnTo>
                <a:lnTo>
                  <a:pt x="2054709" y="408586"/>
                </a:lnTo>
                <a:lnTo>
                  <a:pt x="2076941" y="374178"/>
                </a:lnTo>
                <a:lnTo>
                  <a:pt x="2078822" y="309164"/>
                </a:lnTo>
                <a:lnTo>
                  <a:pt x="2403466" y="207168"/>
                </a:lnTo>
                <a:lnTo>
                  <a:pt x="2078822" y="105171"/>
                </a:lnTo>
                <a:lnTo>
                  <a:pt x="2078702" y="62444"/>
                </a:lnTo>
                <a:lnTo>
                  <a:pt x="2077178" y="49081"/>
                </a:lnTo>
                <a:lnTo>
                  <a:pt x="2055474" y="14303"/>
                </a:lnTo>
                <a:lnTo>
                  <a:pt x="2016378" y="8"/>
                </a:lnTo>
                <a:lnTo>
                  <a:pt x="63491" y="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336352" y="5086349"/>
            <a:ext cx="708025" cy="254000"/>
          </a:xfrm>
          <a:custGeom>
            <a:avLst/>
            <a:gdLst/>
            <a:ahLst/>
            <a:cxnLst/>
            <a:rect l="l" t="t" r="r" b="b"/>
            <a:pathLst>
              <a:path w="708025" h="254000">
                <a:moveTo>
                  <a:pt x="0" y="253752"/>
                </a:moveTo>
                <a:lnTo>
                  <a:pt x="707490" y="253752"/>
                </a:lnTo>
                <a:lnTo>
                  <a:pt x="707490" y="0"/>
                </a:lnTo>
                <a:lnTo>
                  <a:pt x="0" y="0"/>
                </a:lnTo>
                <a:lnTo>
                  <a:pt x="0" y="253752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9671339" y="5826343"/>
            <a:ext cx="1252855" cy="546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6500"/>
              </a:lnSpc>
            </a:pPr>
            <a:r>
              <a:rPr sz="1800" b="1" dirty="0">
                <a:solidFill>
                  <a:srgbClr val="CB297B"/>
                </a:solidFill>
                <a:latin typeface="Helvetica Neue"/>
                <a:cs typeface="Helvetica Neue"/>
              </a:rPr>
              <a:t>Items to be changed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326799" y="5086349"/>
            <a:ext cx="2643505" cy="254000"/>
          </a:xfrm>
          <a:custGeom>
            <a:avLst/>
            <a:gdLst/>
            <a:ahLst/>
            <a:cxnLst/>
            <a:rect l="l" t="t" r="r" b="b"/>
            <a:pathLst>
              <a:path w="2643504" h="254000">
                <a:moveTo>
                  <a:pt x="0" y="253752"/>
                </a:moveTo>
                <a:lnTo>
                  <a:pt x="2642981" y="253752"/>
                </a:lnTo>
                <a:lnTo>
                  <a:pt x="2642981" y="0"/>
                </a:lnTo>
                <a:lnTo>
                  <a:pt x="0" y="0"/>
                </a:lnTo>
                <a:lnTo>
                  <a:pt x="0" y="253752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71690">
              <a:lnSpc>
                <a:spcPct val="100000"/>
              </a:lnSpc>
            </a:pPr>
            <a:r>
              <a:rPr dirty="0"/>
              <a:t>Array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S</a:t>
            </a:r>
            <a:r>
              <a:rPr spc="-10" dirty="0"/>
              <a:t>t</a:t>
            </a:r>
            <a:r>
              <a:rPr dirty="0"/>
              <a:t>ru</a:t>
            </a:r>
            <a:r>
              <a:rPr spc="-5" dirty="0"/>
              <a:t>c</a:t>
            </a:r>
            <a:r>
              <a:rPr spc="-10" dirty="0"/>
              <a:t>t</a:t>
            </a:r>
            <a:r>
              <a:rPr dirty="0"/>
              <a:t>ure</a:t>
            </a:r>
          </a:p>
        </p:txBody>
      </p:sp>
      <p:sp>
        <p:nvSpPr>
          <p:cNvPr id="12" name="object 12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7172107" y="4984530"/>
          <a:ext cx="2022679" cy="260278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742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2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42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33798"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18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26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71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3798"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0485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15.5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12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3799"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24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27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20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3798"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10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097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5.5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17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3798"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27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26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3798"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22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21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21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5501640" cy="20688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NumPy arrays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Indexing and slicing of arrays</a:t>
            </a:r>
            <a:endParaRPr sz="2800">
              <a:latin typeface="Helvetica Neue"/>
              <a:cs typeface="Helvetica Neue"/>
            </a:endParaRPr>
          </a:p>
          <a:p>
            <a:pPr marL="1231900" lvl="2" indent="-330200">
              <a:lnSpc>
                <a:spcPct val="100000"/>
              </a:lnSpc>
              <a:spcBef>
                <a:spcPts val="2685"/>
              </a:spcBef>
              <a:buFont typeface="Lucida Grande"/>
              <a:buChar char="✓"/>
              <a:tabLst>
                <a:tab pos="1231900" algn="l"/>
                <a:tab pos="3596004" algn="l"/>
              </a:tabLst>
            </a:pPr>
            <a:r>
              <a:rPr sz="2600" dirty="0">
                <a:latin typeface="Helvetica Neue"/>
                <a:cs typeface="Helvetica Neue"/>
              </a:rPr>
              <a:t>Similar to	type data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647275" y="4311219"/>
            <a:ext cx="885190" cy="3930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4610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list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647275" y="4311219"/>
            <a:ext cx="885190" cy="393065"/>
          </a:xfrm>
          <a:custGeom>
            <a:avLst/>
            <a:gdLst/>
            <a:ahLst/>
            <a:cxnLst/>
            <a:rect l="l" t="t" r="r" b="b"/>
            <a:pathLst>
              <a:path w="885189" h="393064">
                <a:moveTo>
                  <a:pt x="0" y="392503"/>
                </a:moveTo>
                <a:lnTo>
                  <a:pt x="884678" y="392503"/>
                </a:lnTo>
                <a:lnTo>
                  <a:pt x="884678" y="0"/>
                </a:lnTo>
                <a:lnTo>
                  <a:pt x="0" y="0"/>
                </a:lnTo>
                <a:lnTo>
                  <a:pt x="0" y="39250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778176" y="4851167"/>
            <a:ext cx="5372209" cy="37964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160737" y="5867811"/>
            <a:ext cx="2403475" cy="422275"/>
          </a:xfrm>
          <a:custGeom>
            <a:avLst/>
            <a:gdLst/>
            <a:ahLst/>
            <a:cxnLst/>
            <a:rect l="l" t="t" r="r" b="b"/>
            <a:pathLst>
              <a:path w="2403475" h="422275">
                <a:moveTo>
                  <a:pt x="63491" y="0"/>
                </a:moveTo>
                <a:lnTo>
                  <a:pt x="24103" y="13688"/>
                </a:lnTo>
                <a:lnTo>
                  <a:pt x="1872" y="48096"/>
                </a:lnTo>
                <a:lnTo>
                  <a:pt x="0" y="62444"/>
                </a:lnTo>
                <a:lnTo>
                  <a:pt x="111" y="359830"/>
                </a:lnTo>
                <a:lnTo>
                  <a:pt x="13679" y="398162"/>
                </a:lnTo>
                <a:lnTo>
                  <a:pt x="48087" y="420393"/>
                </a:lnTo>
                <a:lnTo>
                  <a:pt x="62435" y="422266"/>
                </a:lnTo>
                <a:lnTo>
                  <a:pt x="2015398" y="422266"/>
                </a:lnTo>
                <a:lnTo>
                  <a:pt x="2054709" y="408586"/>
                </a:lnTo>
                <a:lnTo>
                  <a:pt x="2076941" y="374178"/>
                </a:lnTo>
                <a:lnTo>
                  <a:pt x="2078822" y="309164"/>
                </a:lnTo>
                <a:lnTo>
                  <a:pt x="2403466" y="207168"/>
                </a:lnTo>
                <a:lnTo>
                  <a:pt x="2078822" y="105171"/>
                </a:lnTo>
                <a:lnTo>
                  <a:pt x="2078702" y="62444"/>
                </a:lnTo>
                <a:lnTo>
                  <a:pt x="2077178" y="49081"/>
                </a:lnTo>
                <a:lnTo>
                  <a:pt x="2055474" y="14303"/>
                </a:lnTo>
                <a:lnTo>
                  <a:pt x="2016378" y="8"/>
                </a:lnTo>
                <a:lnTo>
                  <a:pt x="63491" y="0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336352" y="5086349"/>
            <a:ext cx="708025" cy="254000"/>
          </a:xfrm>
          <a:custGeom>
            <a:avLst/>
            <a:gdLst/>
            <a:ahLst/>
            <a:cxnLst/>
            <a:rect l="l" t="t" r="r" b="b"/>
            <a:pathLst>
              <a:path w="708025" h="254000">
                <a:moveTo>
                  <a:pt x="0" y="253752"/>
                </a:moveTo>
                <a:lnTo>
                  <a:pt x="707490" y="253752"/>
                </a:lnTo>
                <a:lnTo>
                  <a:pt x="707490" y="0"/>
                </a:lnTo>
                <a:lnTo>
                  <a:pt x="0" y="0"/>
                </a:lnTo>
                <a:lnTo>
                  <a:pt x="0" y="253752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9633239" y="5946993"/>
            <a:ext cx="181610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solidFill>
                  <a:srgbClr val="0076BA"/>
                </a:solidFill>
                <a:latin typeface="Helvetica Neue"/>
                <a:cs typeface="Helvetica Neue"/>
              </a:rPr>
              <a:t>New item values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326799" y="5086349"/>
            <a:ext cx="2643505" cy="254000"/>
          </a:xfrm>
          <a:custGeom>
            <a:avLst/>
            <a:gdLst/>
            <a:ahLst/>
            <a:cxnLst/>
            <a:rect l="l" t="t" r="r" b="b"/>
            <a:pathLst>
              <a:path w="2643504" h="254000">
                <a:moveTo>
                  <a:pt x="0" y="253752"/>
                </a:moveTo>
                <a:lnTo>
                  <a:pt x="2642981" y="253752"/>
                </a:lnTo>
                <a:lnTo>
                  <a:pt x="2642981" y="0"/>
                </a:lnTo>
                <a:lnTo>
                  <a:pt x="0" y="0"/>
                </a:lnTo>
                <a:lnTo>
                  <a:pt x="0" y="253752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726061" y="6191154"/>
            <a:ext cx="2095500" cy="254000"/>
          </a:xfrm>
          <a:custGeom>
            <a:avLst/>
            <a:gdLst/>
            <a:ahLst/>
            <a:cxnLst/>
            <a:rect l="l" t="t" r="r" b="b"/>
            <a:pathLst>
              <a:path w="2095500" h="254000">
                <a:moveTo>
                  <a:pt x="0" y="253752"/>
                </a:moveTo>
                <a:lnTo>
                  <a:pt x="2095499" y="253752"/>
                </a:lnTo>
                <a:lnTo>
                  <a:pt x="2095499" y="0"/>
                </a:lnTo>
                <a:lnTo>
                  <a:pt x="0" y="0"/>
                </a:lnTo>
                <a:lnTo>
                  <a:pt x="0" y="253752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71690">
              <a:lnSpc>
                <a:spcPct val="100000"/>
              </a:lnSpc>
            </a:pPr>
            <a:r>
              <a:rPr dirty="0"/>
              <a:t>Array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S</a:t>
            </a:r>
            <a:r>
              <a:rPr spc="-10" dirty="0"/>
              <a:t>t</a:t>
            </a:r>
            <a:r>
              <a:rPr dirty="0"/>
              <a:t>ru</a:t>
            </a:r>
            <a:r>
              <a:rPr spc="-5" dirty="0"/>
              <a:t>c</a:t>
            </a:r>
            <a:r>
              <a:rPr spc="-10" dirty="0"/>
              <a:t>t</a:t>
            </a:r>
            <a:r>
              <a:rPr dirty="0"/>
              <a:t>ure</a:t>
            </a:r>
          </a:p>
        </p:txBody>
      </p:sp>
      <p:sp>
        <p:nvSpPr>
          <p:cNvPr id="13" name="object 13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7172107" y="4984530"/>
          <a:ext cx="2022679" cy="260278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742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2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42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33798"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18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26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71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3798"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0485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15.5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12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3799"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0076BA"/>
                    </a:solidFill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28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0076BA"/>
                    </a:solidFill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21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0076B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3798"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10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097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5.5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17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3798"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27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26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3798"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22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21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21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5501640" cy="20688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NumPy arrays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Indexing and slicing of arrays</a:t>
            </a:r>
            <a:endParaRPr sz="2800">
              <a:latin typeface="Helvetica Neue"/>
              <a:cs typeface="Helvetica Neue"/>
            </a:endParaRPr>
          </a:p>
          <a:p>
            <a:pPr marL="1231900" lvl="2" indent="-330200">
              <a:lnSpc>
                <a:spcPct val="100000"/>
              </a:lnSpc>
              <a:spcBef>
                <a:spcPts val="2685"/>
              </a:spcBef>
              <a:buFont typeface="Lucida Grande"/>
              <a:buChar char="✓"/>
              <a:tabLst>
                <a:tab pos="1231900" algn="l"/>
                <a:tab pos="3596004" algn="l"/>
              </a:tabLst>
            </a:pPr>
            <a:r>
              <a:rPr sz="2600" dirty="0">
                <a:latin typeface="Helvetica Neue"/>
                <a:cs typeface="Helvetica Neue"/>
              </a:rPr>
              <a:t>Similar to	type data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647275" y="4311219"/>
            <a:ext cx="885190" cy="3930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4610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list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647275" y="4311219"/>
            <a:ext cx="885190" cy="393065"/>
          </a:xfrm>
          <a:custGeom>
            <a:avLst/>
            <a:gdLst/>
            <a:ahLst/>
            <a:cxnLst/>
            <a:rect l="l" t="t" r="r" b="b"/>
            <a:pathLst>
              <a:path w="885189" h="393064">
                <a:moveTo>
                  <a:pt x="0" y="392503"/>
                </a:moveTo>
                <a:lnTo>
                  <a:pt x="884678" y="392503"/>
                </a:lnTo>
                <a:lnTo>
                  <a:pt x="884678" y="0"/>
                </a:lnTo>
                <a:lnTo>
                  <a:pt x="0" y="0"/>
                </a:lnTo>
                <a:lnTo>
                  <a:pt x="0" y="39250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778176" y="4851167"/>
            <a:ext cx="5372209" cy="37964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323726" y="7479639"/>
            <a:ext cx="388620" cy="254000"/>
          </a:xfrm>
          <a:custGeom>
            <a:avLst/>
            <a:gdLst/>
            <a:ahLst/>
            <a:cxnLst/>
            <a:rect l="l" t="t" r="r" b="b"/>
            <a:pathLst>
              <a:path w="388620" h="254000">
                <a:moveTo>
                  <a:pt x="0" y="253752"/>
                </a:moveTo>
                <a:lnTo>
                  <a:pt x="388345" y="253752"/>
                </a:lnTo>
                <a:lnTo>
                  <a:pt x="388345" y="0"/>
                </a:lnTo>
                <a:lnTo>
                  <a:pt x="0" y="0"/>
                </a:lnTo>
                <a:lnTo>
                  <a:pt x="0" y="253752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010301" y="7479639"/>
            <a:ext cx="304165" cy="254000"/>
          </a:xfrm>
          <a:custGeom>
            <a:avLst/>
            <a:gdLst/>
            <a:ahLst/>
            <a:cxnLst/>
            <a:rect l="l" t="t" r="r" b="b"/>
            <a:pathLst>
              <a:path w="304164" h="254000">
                <a:moveTo>
                  <a:pt x="0" y="253752"/>
                </a:moveTo>
                <a:lnTo>
                  <a:pt x="303807" y="253752"/>
                </a:lnTo>
                <a:lnTo>
                  <a:pt x="303807" y="0"/>
                </a:lnTo>
                <a:lnTo>
                  <a:pt x="0" y="0"/>
                </a:lnTo>
                <a:lnTo>
                  <a:pt x="0" y="253752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450610" y="6302538"/>
            <a:ext cx="825500" cy="658495"/>
          </a:xfrm>
          <a:custGeom>
            <a:avLst/>
            <a:gdLst/>
            <a:ahLst/>
            <a:cxnLst/>
            <a:rect l="l" t="t" r="r" b="b"/>
            <a:pathLst>
              <a:path w="825500" h="658495">
                <a:moveTo>
                  <a:pt x="825491" y="0"/>
                </a:moveTo>
                <a:lnTo>
                  <a:pt x="476637" y="235743"/>
                </a:lnTo>
                <a:lnTo>
                  <a:pt x="63491" y="235743"/>
                </a:lnTo>
                <a:lnTo>
                  <a:pt x="49072" y="237387"/>
                </a:lnTo>
                <a:lnTo>
                  <a:pt x="14294" y="259092"/>
                </a:lnTo>
                <a:lnTo>
                  <a:pt x="0" y="298188"/>
                </a:lnTo>
                <a:lnTo>
                  <a:pt x="111" y="595574"/>
                </a:lnTo>
                <a:lnTo>
                  <a:pt x="13679" y="633906"/>
                </a:lnTo>
                <a:lnTo>
                  <a:pt x="48087" y="656137"/>
                </a:lnTo>
                <a:lnTo>
                  <a:pt x="62435" y="658010"/>
                </a:lnTo>
                <a:lnTo>
                  <a:pt x="590616" y="658010"/>
                </a:lnTo>
                <a:lnTo>
                  <a:pt x="629928" y="644330"/>
                </a:lnTo>
                <a:lnTo>
                  <a:pt x="652160" y="609922"/>
                </a:lnTo>
                <a:lnTo>
                  <a:pt x="654041" y="462756"/>
                </a:lnTo>
                <a:lnTo>
                  <a:pt x="825491" y="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9215475" y="5972393"/>
            <a:ext cx="213804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solidFill>
                  <a:srgbClr val="CB297B"/>
                </a:solidFill>
                <a:latin typeface="Helvetica Neue"/>
                <a:cs typeface="Helvetica Neue"/>
              </a:rPr>
              <a:t>Item to be changed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71690">
              <a:lnSpc>
                <a:spcPct val="100000"/>
              </a:lnSpc>
            </a:pPr>
            <a:r>
              <a:rPr dirty="0"/>
              <a:t>Array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S</a:t>
            </a:r>
            <a:r>
              <a:rPr spc="-10" dirty="0"/>
              <a:t>t</a:t>
            </a:r>
            <a:r>
              <a:rPr dirty="0"/>
              <a:t>ru</a:t>
            </a:r>
            <a:r>
              <a:rPr spc="-5" dirty="0"/>
              <a:t>c</a:t>
            </a:r>
            <a:r>
              <a:rPr spc="-10" dirty="0"/>
              <a:t>t</a:t>
            </a:r>
            <a:r>
              <a:rPr dirty="0"/>
              <a:t>ure</a:t>
            </a:r>
          </a:p>
        </p:txBody>
      </p:sp>
      <p:sp>
        <p:nvSpPr>
          <p:cNvPr id="12" name="object 12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7143750" y="6521450"/>
          <a:ext cx="3891569" cy="42959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485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85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85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485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485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4859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29593">
                <a:tc>
                  <a:txBody>
                    <a:bodyPr/>
                    <a:lstStyle/>
                    <a:p>
                      <a:pPr marL="18478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61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461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52.5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478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71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pPr marL="9461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32.5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478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68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478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64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5501640" cy="20688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NumPy arrays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Indexing and slicing of arrays</a:t>
            </a:r>
            <a:endParaRPr sz="2800">
              <a:latin typeface="Helvetica Neue"/>
              <a:cs typeface="Helvetica Neue"/>
            </a:endParaRPr>
          </a:p>
          <a:p>
            <a:pPr marL="1231900" lvl="2" indent="-330200">
              <a:lnSpc>
                <a:spcPct val="100000"/>
              </a:lnSpc>
              <a:spcBef>
                <a:spcPts val="2685"/>
              </a:spcBef>
              <a:buFont typeface="Lucida Grande"/>
              <a:buChar char="✓"/>
              <a:tabLst>
                <a:tab pos="1231900" algn="l"/>
                <a:tab pos="3596004" algn="l"/>
              </a:tabLst>
            </a:pPr>
            <a:r>
              <a:rPr sz="2600" dirty="0">
                <a:latin typeface="Helvetica Neue"/>
                <a:cs typeface="Helvetica Neue"/>
              </a:rPr>
              <a:t>Similar to	type data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647275" y="4311219"/>
            <a:ext cx="885190" cy="3930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4610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list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647275" y="4311219"/>
            <a:ext cx="885190" cy="393065"/>
          </a:xfrm>
          <a:custGeom>
            <a:avLst/>
            <a:gdLst/>
            <a:ahLst/>
            <a:cxnLst/>
            <a:rect l="l" t="t" r="r" b="b"/>
            <a:pathLst>
              <a:path w="885189" h="393064">
                <a:moveTo>
                  <a:pt x="0" y="392503"/>
                </a:moveTo>
                <a:lnTo>
                  <a:pt x="884678" y="392503"/>
                </a:lnTo>
                <a:lnTo>
                  <a:pt x="884678" y="0"/>
                </a:lnTo>
                <a:lnTo>
                  <a:pt x="0" y="0"/>
                </a:lnTo>
                <a:lnTo>
                  <a:pt x="0" y="39250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778176" y="4851167"/>
            <a:ext cx="5372209" cy="37964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323726" y="7479639"/>
            <a:ext cx="388620" cy="254000"/>
          </a:xfrm>
          <a:custGeom>
            <a:avLst/>
            <a:gdLst/>
            <a:ahLst/>
            <a:cxnLst/>
            <a:rect l="l" t="t" r="r" b="b"/>
            <a:pathLst>
              <a:path w="388620" h="254000">
                <a:moveTo>
                  <a:pt x="0" y="253752"/>
                </a:moveTo>
                <a:lnTo>
                  <a:pt x="388345" y="253752"/>
                </a:lnTo>
                <a:lnTo>
                  <a:pt x="388345" y="0"/>
                </a:lnTo>
                <a:lnTo>
                  <a:pt x="0" y="0"/>
                </a:lnTo>
                <a:lnTo>
                  <a:pt x="0" y="253752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010301" y="7479639"/>
            <a:ext cx="304165" cy="254000"/>
          </a:xfrm>
          <a:custGeom>
            <a:avLst/>
            <a:gdLst/>
            <a:ahLst/>
            <a:cxnLst/>
            <a:rect l="l" t="t" r="r" b="b"/>
            <a:pathLst>
              <a:path w="304164" h="254000">
                <a:moveTo>
                  <a:pt x="0" y="253752"/>
                </a:moveTo>
                <a:lnTo>
                  <a:pt x="303807" y="253752"/>
                </a:lnTo>
                <a:lnTo>
                  <a:pt x="303807" y="0"/>
                </a:lnTo>
                <a:lnTo>
                  <a:pt x="0" y="0"/>
                </a:lnTo>
                <a:lnTo>
                  <a:pt x="0" y="253752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450610" y="6302538"/>
            <a:ext cx="825500" cy="658495"/>
          </a:xfrm>
          <a:custGeom>
            <a:avLst/>
            <a:gdLst/>
            <a:ahLst/>
            <a:cxnLst/>
            <a:rect l="l" t="t" r="r" b="b"/>
            <a:pathLst>
              <a:path w="825500" h="658495">
                <a:moveTo>
                  <a:pt x="825491" y="0"/>
                </a:moveTo>
                <a:lnTo>
                  <a:pt x="476637" y="235743"/>
                </a:lnTo>
                <a:lnTo>
                  <a:pt x="63491" y="235743"/>
                </a:lnTo>
                <a:lnTo>
                  <a:pt x="49072" y="237387"/>
                </a:lnTo>
                <a:lnTo>
                  <a:pt x="14294" y="259092"/>
                </a:lnTo>
                <a:lnTo>
                  <a:pt x="0" y="298188"/>
                </a:lnTo>
                <a:lnTo>
                  <a:pt x="111" y="595574"/>
                </a:lnTo>
                <a:lnTo>
                  <a:pt x="13679" y="633906"/>
                </a:lnTo>
                <a:lnTo>
                  <a:pt x="48087" y="656137"/>
                </a:lnTo>
                <a:lnTo>
                  <a:pt x="62435" y="658010"/>
                </a:lnTo>
                <a:lnTo>
                  <a:pt x="590616" y="658010"/>
                </a:lnTo>
                <a:lnTo>
                  <a:pt x="629928" y="644330"/>
                </a:lnTo>
                <a:lnTo>
                  <a:pt x="652160" y="609922"/>
                </a:lnTo>
                <a:lnTo>
                  <a:pt x="654041" y="462756"/>
                </a:lnTo>
                <a:lnTo>
                  <a:pt x="825491" y="0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9215475" y="5972393"/>
            <a:ext cx="169291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solidFill>
                  <a:srgbClr val="0076BA"/>
                </a:solidFill>
                <a:latin typeface="Helvetica Neue"/>
                <a:cs typeface="Helvetica Neue"/>
              </a:rPr>
              <a:t>New item value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099275" y="8113154"/>
            <a:ext cx="304165" cy="254000"/>
          </a:xfrm>
          <a:custGeom>
            <a:avLst/>
            <a:gdLst/>
            <a:ahLst/>
            <a:cxnLst/>
            <a:rect l="l" t="t" r="r" b="b"/>
            <a:pathLst>
              <a:path w="304164" h="254000">
                <a:moveTo>
                  <a:pt x="0" y="253752"/>
                </a:moveTo>
                <a:lnTo>
                  <a:pt x="303807" y="253752"/>
                </a:lnTo>
                <a:lnTo>
                  <a:pt x="303807" y="0"/>
                </a:lnTo>
                <a:lnTo>
                  <a:pt x="0" y="0"/>
                </a:lnTo>
                <a:lnTo>
                  <a:pt x="0" y="253752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71690">
              <a:lnSpc>
                <a:spcPct val="100000"/>
              </a:lnSpc>
            </a:pPr>
            <a:r>
              <a:rPr dirty="0"/>
              <a:t>Array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S</a:t>
            </a:r>
            <a:r>
              <a:rPr spc="-10" dirty="0"/>
              <a:t>t</a:t>
            </a:r>
            <a:r>
              <a:rPr dirty="0"/>
              <a:t>ru</a:t>
            </a:r>
            <a:r>
              <a:rPr spc="-5" dirty="0"/>
              <a:t>c</a:t>
            </a:r>
            <a:r>
              <a:rPr spc="-10" dirty="0"/>
              <a:t>t</a:t>
            </a:r>
            <a:r>
              <a:rPr dirty="0"/>
              <a:t>ure</a:t>
            </a:r>
          </a:p>
        </p:txBody>
      </p:sp>
      <p:sp>
        <p:nvSpPr>
          <p:cNvPr id="13" name="object 13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8" name="object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4512242"/>
              </p:ext>
            </p:extLst>
          </p:nvPr>
        </p:nvGraphicFramePr>
        <p:xfrm>
          <a:off x="7143750" y="6521450"/>
          <a:ext cx="3891569" cy="42959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485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85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85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485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485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4859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29593">
                <a:tc>
                  <a:txBody>
                    <a:bodyPr/>
                    <a:lstStyle/>
                    <a:p>
                      <a:pPr marL="18478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61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461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52.5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478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7</a:t>
                      </a:r>
                      <a:r>
                        <a:rPr lang="en-SG" sz="1700" dirty="0">
                          <a:latin typeface="Helvetica Neue"/>
                          <a:cs typeface="Helvetica Neue"/>
                        </a:rPr>
                        <a:t>4</a:t>
                      </a:r>
                      <a:endParaRPr sz="1700" dirty="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0076BA"/>
                    </a:solidFill>
                  </a:tcPr>
                </a:tc>
                <a:tc>
                  <a:txBody>
                    <a:bodyPr/>
                    <a:lstStyle/>
                    <a:p>
                      <a:pPr marL="9461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32.5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478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68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478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64</a:t>
                      </a: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6463665" cy="20688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NumPy arrays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Element-wise arithmetic operations</a:t>
            </a:r>
            <a:endParaRPr sz="2800">
              <a:latin typeface="Helvetica Neue"/>
              <a:cs typeface="Helvetica Neue"/>
            </a:endParaRPr>
          </a:p>
          <a:p>
            <a:pPr marL="1231900" lvl="2" indent="-330200">
              <a:lnSpc>
                <a:spcPct val="100000"/>
              </a:lnSpc>
              <a:spcBef>
                <a:spcPts val="2685"/>
              </a:spcBef>
              <a:buFont typeface="Lucida Grande"/>
              <a:buChar char="✓"/>
              <a:tabLst>
                <a:tab pos="1231900" algn="l"/>
              </a:tabLst>
            </a:pPr>
            <a:r>
              <a:rPr sz="2600" dirty="0">
                <a:latin typeface="Helvetica Neue"/>
                <a:cs typeface="Helvetica Neue"/>
              </a:rPr>
              <a:t>An array and a scalar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423983" y="5621725"/>
            <a:ext cx="1229360" cy="2641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550545" algn="l"/>
                <a:tab pos="1078865" algn="l"/>
              </a:tabLst>
            </a:pPr>
            <a:r>
              <a:rPr sz="2700" b="1" baseline="1543" dirty="0">
                <a:latin typeface="Courier"/>
                <a:cs typeface="Courier"/>
              </a:rPr>
              <a:t>+	</a:t>
            </a:r>
            <a:r>
              <a:rPr sz="1800" dirty="0">
                <a:latin typeface="Helvetica Neue"/>
                <a:cs typeface="Helvetica Neue"/>
              </a:rPr>
              <a:t>3	</a:t>
            </a:r>
            <a:r>
              <a:rPr sz="2700" b="1" baseline="1543" dirty="0">
                <a:latin typeface="Courier"/>
                <a:cs typeface="Courier"/>
              </a:rPr>
              <a:t>=</a:t>
            </a:r>
            <a:endParaRPr sz="2700" baseline="1543">
              <a:latin typeface="Courier"/>
              <a:cs typeface="Courier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423983" y="7506150"/>
            <a:ext cx="1229360" cy="2641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550545" algn="l"/>
                <a:tab pos="1078865" algn="l"/>
              </a:tabLst>
            </a:pPr>
            <a:r>
              <a:rPr sz="2700" b="1" baseline="1543" dirty="0">
                <a:latin typeface="Courier"/>
                <a:cs typeface="Courier"/>
              </a:rPr>
              <a:t>*	</a:t>
            </a:r>
            <a:r>
              <a:rPr sz="1800" dirty="0">
                <a:latin typeface="Helvetica Neue"/>
                <a:cs typeface="Helvetica Neue"/>
              </a:rPr>
              <a:t>2	</a:t>
            </a:r>
            <a:r>
              <a:rPr sz="2700" b="1" baseline="1543" dirty="0">
                <a:latin typeface="Courier"/>
                <a:cs typeface="Courier"/>
              </a:rPr>
              <a:t>=</a:t>
            </a:r>
            <a:endParaRPr sz="2700" baseline="1543">
              <a:latin typeface="Courier"/>
              <a:cs typeface="Courier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706649" y="3480301"/>
            <a:ext cx="4196119" cy="496497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262302" y="4628521"/>
            <a:ext cx="2226310" cy="445770"/>
          </a:xfrm>
          <a:custGeom>
            <a:avLst/>
            <a:gdLst/>
            <a:ahLst/>
            <a:cxnLst/>
            <a:rect l="l" t="t" r="r" b="b"/>
            <a:pathLst>
              <a:path w="2226309" h="445770">
                <a:moveTo>
                  <a:pt x="0" y="445756"/>
                </a:moveTo>
                <a:lnTo>
                  <a:pt x="2226223" y="445756"/>
                </a:lnTo>
                <a:lnTo>
                  <a:pt x="2226223" y="0"/>
                </a:lnTo>
                <a:lnTo>
                  <a:pt x="0" y="0"/>
                </a:lnTo>
                <a:lnTo>
                  <a:pt x="0" y="445756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819471" y="5641762"/>
            <a:ext cx="1306195" cy="1384300"/>
          </a:xfrm>
          <a:custGeom>
            <a:avLst/>
            <a:gdLst/>
            <a:ahLst/>
            <a:cxnLst/>
            <a:rect l="l" t="t" r="r" b="b"/>
            <a:pathLst>
              <a:path w="1306195" h="1384300">
                <a:moveTo>
                  <a:pt x="0" y="1384300"/>
                </a:moveTo>
                <a:lnTo>
                  <a:pt x="1305887" y="1384300"/>
                </a:lnTo>
                <a:lnTo>
                  <a:pt x="1305887" y="0"/>
                </a:lnTo>
                <a:lnTo>
                  <a:pt x="0" y="0"/>
                </a:lnTo>
                <a:lnTo>
                  <a:pt x="0" y="138430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71690">
              <a:lnSpc>
                <a:spcPct val="100000"/>
              </a:lnSpc>
            </a:pPr>
            <a:r>
              <a:rPr dirty="0"/>
              <a:t>Array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S</a:t>
            </a:r>
            <a:r>
              <a:rPr spc="-10" dirty="0"/>
              <a:t>t</a:t>
            </a:r>
            <a:r>
              <a:rPr dirty="0"/>
              <a:t>ru</a:t>
            </a:r>
            <a:r>
              <a:rPr spc="-5" dirty="0"/>
              <a:t>c</a:t>
            </a:r>
            <a:r>
              <a:rPr spc="-10" dirty="0"/>
              <a:t>t</a:t>
            </a:r>
            <a:r>
              <a:rPr dirty="0"/>
              <a:t>ure</a:t>
            </a:r>
          </a:p>
        </p:txBody>
      </p:sp>
      <p:sp>
        <p:nvSpPr>
          <p:cNvPr id="13" name="object 13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2185546" y="5054600"/>
          <a:ext cx="856242" cy="130684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281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81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3561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800" dirty="0">
                          <a:latin typeface="Helvetica Neue"/>
                          <a:cs typeface="Helvetica Neue"/>
                        </a:rPr>
                        <a:t>1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B8B8B8"/>
                      </a:solidFill>
                      <a:prstDash val="solid"/>
                    </a:lnR>
                    <a:lnT w="508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800" dirty="0">
                          <a:latin typeface="Helvetica Neue"/>
                          <a:cs typeface="Helvetica Neue"/>
                        </a:rPr>
                        <a:t>2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B8B8B8"/>
                      </a:solidFill>
                      <a:prstDash val="solid"/>
                    </a:lnL>
                    <a:lnR w="50800">
                      <a:solidFill>
                        <a:srgbClr val="5E5E5E"/>
                      </a:solidFill>
                      <a:prstDash val="solid"/>
                    </a:lnR>
                    <a:lnT w="508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B8B8B8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561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800" dirty="0">
                          <a:latin typeface="Helvetica Neue"/>
                          <a:cs typeface="Helvetica Neue"/>
                        </a:rPr>
                        <a:t>2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B8B8B8"/>
                      </a:solidFill>
                      <a:prstDash val="solid"/>
                    </a:lnR>
                    <a:lnT w="38100">
                      <a:solidFill>
                        <a:srgbClr val="B8B8B8"/>
                      </a:solidFill>
                      <a:prstDash val="solid"/>
                    </a:lnT>
                    <a:lnB w="38100">
                      <a:solidFill>
                        <a:srgbClr val="B8B8B8"/>
                      </a:solidFill>
                      <a:prstDash val="solid"/>
                    </a:lnB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 marL="32384">
                        <a:lnSpc>
                          <a:spcPct val="100000"/>
                        </a:lnSpc>
                      </a:pPr>
                      <a:r>
                        <a:rPr sz="1800" dirty="0">
                          <a:latin typeface="Helvetica Neue"/>
                          <a:cs typeface="Helvetica Neue"/>
                        </a:rPr>
                        <a:t>3.5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B8B8B8"/>
                      </a:solidFill>
                      <a:prstDash val="solid"/>
                    </a:lnL>
                    <a:lnR w="508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B8B8B8"/>
                      </a:solidFill>
                      <a:prstDash val="solid"/>
                    </a:lnT>
                    <a:lnB w="38100">
                      <a:solidFill>
                        <a:srgbClr val="B8B8B8"/>
                      </a:solidFill>
                      <a:prstDash val="solid"/>
                    </a:lnB>
                    <a:solidFill>
                      <a:srgbClr val="E3E5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561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800" dirty="0">
                          <a:latin typeface="Helvetica Neue"/>
                          <a:cs typeface="Helvetica Neue"/>
                        </a:rPr>
                        <a:t>5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B8B8B8"/>
                      </a:solidFill>
                      <a:prstDash val="solid"/>
                    </a:lnR>
                    <a:lnT w="38100">
                      <a:solidFill>
                        <a:srgbClr val="B8B8B8"/>
                      </a:solidFill>
                      <a:prstDash val="solid"/>
                    </a:lnT>
                    <a:lnB w="508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2384">
                        <a:lnSpc>
                          <a:spcPct val="100000"/>
                        </a:lnSpc>
                      </a:pPr>
                      <a:r>
                        <a:rPr sz="1800" dirty="0">
                          <a:latin typeface="Helvetica Neue"/>
                          <a:cs typeface="Helvetica Neue"/>
                        </a:rPr>
                        <a:t>6.5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B8B8B8"/>
                      </a:solidFill>
                      <a:prstDash val="solid"/>
                    </a:lnL>
                    <a:lnR w="508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B8B8B8"/>
                      </a:solidFill>
                      <a:prstDash val="solid"/>
                    </a:lnT>
                    <a:lnB w="508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4959327" y="5054600"/>
          <a:ext cx="856242" cy="130684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281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81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3561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800" dirty="0">
                          <a:latin typeface="Helvetica Neue"/>
                          <a:cs typeface="Helvetica Neue"/>
                        </a:rPr>
                        <a:t>4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B8B8B8"/>
                      </a:solidFill>
                      <a:prstDash val="solid"/>
                    </a:lnR>
                    <a:lnT w="508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800" dirty="0">
                          <a:latin typeface="Helvetica Neue"/>
                          <a:cs typeface="Helvetica Neue"/>
                        </a:rPr>
                        <a:t>5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B8B8B8"/>
                      </a:solidFill>
                      <a:prstDash val="solid"/>
                    </a:lnL>
                    <a:lnR w="50800">
                      <a:solidFill>
                        <a:srgbClr val="5E5E5E"/>
                      </a:solidFill>
                      <a:prstDash val="solid"/>
                    </a:lnR>
                    <a:lnT w="508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B8B8B8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561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800" dirty="0">
                          <a:latin typeface="Helvetica Neue"/>
                          <a:cs typeface="Helvetica Neue"/>
                        </a:rPr>
                        <a:t>5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B8B8B8"/>
                      </a:solidFill>
                      <a:prstDash val="solid"/>
                    </a:lnR>
                    <a:lnT w="38100">
                      <a:solidFill>
                        <a:srgbClr val="B8B8B8"/>
                      </a:solidFill>
                      <a:prstDash val="solid"/>
                    </a:lnT>
                    <a:lnB w="38100">
                      <a:solidFill>
                        <a:srgbClr val="B8B8B8"/>
                      </a:solidFill>
                      <a:prstDash val="solid"/>
                    </a:lnB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 marL="32384">
                        <a:lnSpc>
                          <a:spcPct val="100000"/>
                        </a:lnSpc>
                      </a:pPr>
                      <a:r>
                        <a:rPr sz="1800" dirty="0">
                          <a:latin typeface="Helvetica Neue"/>
                          <a:cs typeface="Helvetica Neue"/>
                        </a:rPr>
                        <a:t>6.5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B8B8B8"/>
                      </a:solidFill>
                      <a:prstDash val="solid"/>
                    </a:lnL>
                    <a:lnR w="508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B8B8B8"/>
                      </a:solidFill>
                      <a:prstDash val="solid"/>
                    </a:lnT>
                    <a:lnB w="38100">
                      <a:solidFill>
                        <a:srgbClr val="B8B8B8"/>
                      </a:solidFill>
                      <a:prstDash val="solid"/>
                    </a:lnB>
                    <a:solidFill>
                      <a:srgbClr val="E3E5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561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800" dirty="0">
                          <a:latin typeface="Helvetica Neue"/>
                          <a:cs typeface="Helvetica Neue"/>
                        </a:rPr>
                        <a:t>8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B8B8B8"/>
                      </a:solidFill>
                      <a:prstDash val="solid"/>
                    </a:lnR>
                    <a:lnT w="38100">
                      <a:solidFill>
                        <a:srgbClr val="B8B8B8"/>
                      </a:solidFill>
                      <a:prstDash val="solid"/>
                    </a:lnT>
                    <a:lnB w="508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2384">
                        <a:lnSpc>
                          <a:spcPct val="100000"/>
                        </a:lnSpc>
                      </a:pPr>
                      <a:r>
                        <a:rPr sz="1800" dirty="0">
                          <a:latin typeface="Helvetica Neue"/>
                          <a:cs typeface="Helvetica Neue"/>
                        </a:rPr>
                        <a:t>9.5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B8B8B8"/>
                      </a:solidFill>
                      <a:prstDash val="solid"/>
                    </a:lnL>
                    <a:lnR w="508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B8B8B8"/>
                      </a:solidFill>
                      <a:prstDash val="solid"/>
                    </a:lnT>
                    <a:lnB w="508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2185546" y="6939024"/>
          <a:ext cx="856242" cy="130684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281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81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3561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800" dirty="0">
                          <a:latin typeface="Helvetica Neue"/>
                          <a:cs typeface="Helvetica Neue"/>
                        </a:rPr>
                        <a:t>1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B8B8B8"/>
                      </a:solidFill>
                      <a:prstDash val="solid"/>
                    </a:lnR>
                    <a:lnT w="508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800" dirty="0">
                          <a:latin typeface="Helvetica Neue"/>
                          <a:cs typeface="Helvetica Neue"/>
                        </a:rPr>
                        <a:t>2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B8B8B8"/>
                      </a:solidFill>
                      <a:prstDash val="solid"/>
                    </a:lnL>
                    <a:lnR w="50800">
                      <a:solidFill>
                        <a:srgbClr val="5E5E5E"/>
                      </a:solidFill>
                      <a:prstDash val="solid"/>
                    </a:lnR>
                    <a:lnT w="508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B8B8B8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561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800" dirty="0">
                          <a:latin typeface="Helvetica Neue"/>
                          <a:cs typeface="Helvetica Neue"/>
                        </a:rPr>
                        <a:t>2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B8B8B8"/>
                      </a:solidFill>
                      <a:prstDash val="solid"/>
                    </a:lnR>
                    <a:lnT w="38100">
                      <a:solidFill>
                        <a:srgbClr val="B8B8B8"/>
                      </a:solidFill>
                      <a:prstDash val="solid"/>
                    </a:lnT>
                    <a:lnB w="38100">
                      <a:solidFill>
                        <a:srgbClr val="B8B8B8"/>
                      </a:solidFill>
                      <a:prstDash val="solid"/>
                    </a:lnB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 marL="32384">
                        <a:lnSpc>
                          <a:spcPct val="100000"/>
                        </a:lnSpc>
                      </a:pPr>
                      <a:r>
                        <a:rPr sz="1800" dirty="0">
                          <a:latin typeface="Helvetica Neue"/>
                          <a:cs typeface="Helvetica Neue"/>
                        </a:rPr>
                        <a:t>3.5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B8B8B8"/>
                      </a:solidFill>
                      <a:prstDash val="solid"/>
                    </a:lnL>
                    <a:lnR w="508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B8B8B8"/>
                      </a:solidFill>
                      <a:prstDash val="solid"/>
                    </a:lnT>
                    <a:lnB w="38100">
                      <a:solidFill>
                        <a:srgbClr val="B8B8B8"/>
                      </a:solidFill>
                      <a:prstDash val="solid"/>
                    </a:lnB>
                    <a:solidFill>
                      <a:srgbClr val="E3E5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561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800" dirty="0">
                          <a:latin typeface="Helvetica Neue"/>
                          <a:cs typeface="Helvetica Neue"/>
                        </a:rPr>
                        <a:t>5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B8B8B8"/>
                      </a:solidFill>
                      <a:prstDash val="solid"/>
                    </a:lnR>
                    <a:lnT w="38100">
                      <a:solidFill>
                        <a:srgbClr val="B8B8B8"/>
                      </a:solidFill>
                      <a:prstDash val="solid"/>
                    </a:lnT>
                    <a:lnB w="508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2384">
                        <a:lnSpc>
                          <a:spcPct val="100000"/>
                        </a:lnSpc>
                      </a:pPr>
                      <a:r>
                        <a:rPr sz="1800" dirty="0">
                          <a:latin typeface="Helvetica Neue"/>
                          <a:cs typeface="Helvetica Neue"/>
                        </a:rPr>
                        <a:t>6.5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B8B8B8"/>
                      </a:solidFill>
                      <a:prstDash val="solid"/>
                    </a:lnL>
                    <a:lnR w="508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B8B8B8"/>
                      </a:solidFill>
                      <a:prstDash val="solid"/>
                    </a:lnT>
                    <a:lnB w="508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4959327" y="6939024"/>
          <a:ext cx="856242" cy="130684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281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81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3561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800" dirty="0">
                          <a:latin typeface="Helvetica Neue"/>
                          <a:cs typeface="Helvetica Neue"/>
                        </a:rPr>
                        <a:t>2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B8B8B8"/>
                      </a:solidFill>
                      <a:prstDash val="solid"/>
                    </a:lnR>
                    <a:lnT w="508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800" dirty="0">
                          <a:latin typeface="Helvetica Neue"/>
                          <a:cs typeface="Helvetica Neue"/>
                        </a:rPr>
                        <a:t>4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B8B8B8"/>
                      </a:solidFill>
                      <a:prstDash val="solid"/>
                    </a:lnL>
                    <a:lnR w="50800">
                      <a:solidFill>
                        <a:srgbClr val="5E5E5E"/>
                      </a:solidFill>
                      <a:prstDash val="solid"/>
                    </a:lnR>
                    <a:lnT w="508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B8B8B8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561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800" dirty="0">
                          <a:latin typeface="Helvetica Neue"/>
                          <a:cs typeface="Helvetica Neue"/>
                        </a:rPr>
                        <a:t>4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B8B8B8"/>
                      </a:solidFill>
                      <a:prstDash val="solid"/>
                    </a:lnR>
                    <a:lnT w="38100">
                      <a:solidFill>
                        <a:srgbClr val="B8B8B8"/>
                      </a:solidFill>
                      <a:prstDash val="solid"/>
                    </a:lnT>
                    <a:lnB w="38100">
                      <a:solidFill>
                        <a:srgbClr val="B8B8B8"/>
                      </a:solidFill>
                      <a:prstDash val="solid"/>
                    </a:lnB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800" dirty="0">
                          <a:latin typeface="Helvetica Neue"/>
                          <a:cs typeface="Helvetica Neue"/>
                        </a:rPr>
                        <a:t>7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B8B8B8"/>
                      </a:solidFill>
                      <a:prstDash val="solid"/>
                    </a:lnL>
                    <a:lnR w="508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B8B8B8"/>
                      </a:solidFill>
                      <a:prstDash val="solid"/>
                    </a:lnT>
                    <a:lnB w="38100">
                      <a:solidFill>
                        <a:srgbClr val="B8B8B8"/>
                      </a:solidFill>
                      <a:prstDash val="solid"/>
                    </a:lnB>
                    <a:solidFill>
                      <a:srgbClr val="E3E5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5615">
                <a:tc>
                  <a:txBody>
                    <a:bodyPr/>
                    <a:lstStyle/>
                    <a:p>
                      <a:pPr marL="64135">
                        <a:lnSpc>
                          <a:spcPct val="100000"/>
                        </a:lnSpc>
                      </a:pPr>
                      <a:r>
                        <a:rPr sz="1800" dirty="0">
                          <a:latin typeface="Helvetica Neue"/>
                          <a:cs typeface="Helvetica Neue"/>
                        </a:rPr>
                        <a:t>10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B8B8B8"/>
                      </a:solidFill>
                      <a:prstDash val="solid"/>
                    </a:lnR>
                    <a:lnT w="38100">
                      <a:solidFill>
                        <a:srgbClr val="B8B8B8"/>
                      </a:solidFill>
                      <a:prstDash val="solid"/>
                    </a:lnT>
                    <a:lnB w="508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4135">
                        <a:lnSpc>
                          <a:spcPct val="100000"/>
                        </a:lnSpc>
                      </a:pPr>
                      <a:r>
                        <a:rPr sz="1800" dirty="0">
                          <a:latin typeface="Helvetica Neue"/>
                          <a:cs typeface="Helvetica Neue"/>
                        </a:rPr>
                        <a:t>13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B8B8B8"/>
                      </a:solidFill>
                      <a:prstDash val="solid"/>
                    </a:lnL>
                    <a:lnR w="508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B8B8B8"/>
                      </a:solidFill>
                      <a:prstDash val="solid"/>
                    </a:lnT>
                    <a:lnB w="508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6463665" cy="20688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NumPy arrays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Element-wise arithmetic operations</a:t>
            </a:r>
            <a:endParaRPr sz="2800">
              <a:latin typeface="Helvetica Neue"/>
              <a:cs typeface="Helvetica Neue"/>
            </a:endParaRPr>
          </a:p>
          <a:p>
            <a:pPr marL="1231900" lvl="2" indent="-330200">
              <a:lnSpc>
                <a:spcPct val="100000"/>
              </a:lnSpc>
              <a:spcBef>
                <a:spcPts val="2685"/>
              </a:spcBef>
              <a:buFont typeface="Lucida Grande"/>
              <a:buChar char="✓"/>
              <a:tabLst>
                <a:tab pos="1231900" algn="l"/>
              </a:tabLst>
            </a:pPr>
            <a:r>
              <a:rPr sz="2600" dirty="0">
                <a:latin typeface="Helvetica Neue"/>
                <a:cs typeface="Helvetica Neue"/>
              </a:rPr>
              <a:t>An array and a scalar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706649" y="3480301"/>
            <a:ext cx="4196119" cy="496497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262302" y="5073021"/>
            <a:ext cx="2953385" cy="445770"/>
          </a:xfrm>
          <a:custGeom>
            <a:avLst/>
            <a:gdLst/>
            <a:ahLst/>
            <a:cxnLst/>
            <a:rect l="l" t="t" r="r" b="b"/>
            <a:pathLst>
              <a:path w="2953384" h="445770">
                <a:moveTo>
                  <a:pt x="0" y="445756"/>
                </a:moveTo>
                <a:lnTo>
                  <a:pt x="2953104" y="445756"/>
                </a:lnTo>
                <a:lnTo>
                  <a:pt x="2953104" y="0"/>
                </a:lnTo>
                <a:lnTo>
                  <a:pt x="0" y="0"/>
                </a:lnTo>
                <a:lnTo>
                  <a:pt x="0" y="445756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819471" y="6975262"/>
            <a:ext cx="1769110" cy="1384300"/>
          </a:xfrm>
          <a:custGeom>
            <a:avLst/>
            <a:gdLst/>
            <a:ahLst/>
            <a:cxnLst/>
            <a:rect l="l" t="t" r="r" b="b"/>
            <a:pathLst>
              <a:path w="1769109" h="1384300">
                <a:moveTo>
                  <a:pt x="0" y="1384300"/>
                </a:moveTo>
                <a:lnTo>
                  <a:pt x="1768974" y="1384300"/>
                </a:lnTo>
                <a:lnTo>
                  <a:pt x="1768974" y="0"/>
                </a:lnTo>
                <a:lnTo>
                  <a:pt x="0" y="0"/>
                </a:lnTo>
                <a:lnTo>
                  <a:pt x="0" y="138430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423908" y="5632450"/>
            <a:ext cx="16319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latin typeface="Courier"/>
                <a:cs typeface="Courier"/>
              </a:rPr>
              <a:t>+</a:t>
            </a:r>
            <a:endParaRPr sz="1800">
              <a:latin typeface="Courier"/>
              <a:cs typeface="Courier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105519" y="5632450"/>
            <a:ext cx="16319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latin typeface="Courier"/>
                <a:cs typeface="Courier"/>
              </a:rPr>
              <a:t>=</a:t>
            </a:r>
            <a:endParaRPr sz="1800">
              <a:latin typeface="Courier"/>
              <a:cs typeface="Courier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423908" y="7512050"/>
            <a:ext cx="16319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latin typeface="Courier"/>
                <a:cs typeface="Courier"/>
              </a:rPr>
              <a:t>*</a:t>
            </a:r>
            <a:endParaRPr sz="1800">
              <a:latin typeface="Courier"/>
              <a:cs typeface="Courier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105519" y="7512050"/>
            <a:ext cx="16319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latin typeface="Courier"/>
                <a:cs typeface="Courier"/>
              </a:rPr>
              <a:t>=</a:t>
            </a:r>
            <a:endParaRPr sz="1800">
              <a:latin typeface="Courier"/>
              <a:cs typeface="Courier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71690">
              <a:lnSpc>
                <a:spcPct val="100000"/>
              </a:lnSpc>
            </a:pPr>
            <a:r>
              <a:rPr dirty="0"/>
              <a:t>Array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S</a:t>
            </a:r>
            <a:r>
              <a:rPr spc="-10" dirty="0"/>
              <a:t>t</a:t>
            </a:r>
            <a:r>
              <a:rPr dirty="0"/>
              <a:t>ru</a:t>
            </a:r>
            <a:r>
              <a:rPr spc="-5" dirty="0"/>
              <a:t>c</a:t>
            </a:r>
            <a:r>
              <a:rPr spc="-10" dirty="0"/>
              <a:t>t</a:t>
            </a:r>
            <a:r>
              <a:rPr dirty="0"/>
              <a:t>ure</a:t>
            </a:r>
          </a:p>
        </p:txBody>
      </p:sp>
      <p:sp>
        <p:nvSpPr>
          <p:cNvPr id="17" name="object 17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2185473" y="5055228"/>
          <a:ext cx="856242" cy="130684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281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81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3561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800" dirty="0">
                          <a:latin typeface="Helvetica Neue"/>
                          <a:cs typeface="Helvetica Neue"/>
                        </a:rPr>
                        <a:t>1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B8B8B8"/>
                      </a:solidFill>
                      <a:prstDash val="solid"/>
                    </a:lnR>
                    <a:lnT w="508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800" dirty="0">
                          <a:latin typeface="Helvetica Neue"/>
                          <a:cs typeface="Helvetica Neue"/>
                        </a:rPr>
                        <a:t>2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B8B8B8"/>
                      </a:solidFill>
                      <a:prstDash val="solid"/>
                    </a:lnL>
                    <a:lnR w="50800">
                      <a:solidFill>
                        <a:srgbClr val="5E5E5E"/>
                      </a:solidFill>
                      <a:prstDash val="solid"/>
                    </a:lnR>
                    <a:lnT w="508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B8B8B8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561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800" dirty="0">
                          <a:latin typeface="Helvetica Neue"/>
                          <a:cs typeface="Helvetica Neue"/>
                        </a:rPr>
                        <a:t>2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B8B8B8"/>
                      </a:solidFill>
                      <a:prstDash val="solid"/>
                    </a:lnR>
                    <a:lnT w="38100">
                      <a:solidFill>
                        <a:srgbClr val="B8B8B8"/>
                      </a:solidFill>
                      <a:prstDash val="solid"/>
                    </a:lnT>
                    <a:lnB w="38100">
                      <a:solidFill>
                        <a:srgbClr val="B8B8B8"/>
                      </a:solidFill>
                      <a:prstDash val="solid"/>
                    </a:lnB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 marL="32384">
                        <a:lnSpc>
                          <a:spcPct val="100000"/>
                        </a:lnSpc>
                      </a:pPr>
                      <a:r>
                        <a:rPr sz="1800" dirty="0">
                          <a:latin typeface="Helvetica Neue"/>
                          <a:cs typeface="Helvetica Neue"/>
                        </a:rPr>
                        <a:t>3.5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B8B8B8"/>
                      </a:solidFill>
                      <a:prstDash val="solid"/>
                    </a:lnL>
                    <a:lnR w="508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B8B8B8"/>
                      </a:solidFill>
                      <a:prstDash val="solid"/>
                    </a:lnT>
                    <a:lnB w="38100">
                      <a:solidFill>
                        <a:srgbClr val="B8B8B8"/>
                      </a:solidFill>
                      <a:prstDash val="solid"/>
                    </a:lnB>
                    <a:solidFill>
                      <a:srgbClr val="E3E5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561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800" dirty="0">
                          <a:latin typeface="Helvetica Neue"/>
                          <a:cs typeface="Helvetica Neue"/>
                        </a:rPr>
                        <a:t>5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B8B8B8"/>
                      </a:solidFill>
                      <a:prstDash val="solid"/>
                    </a:lnR>
                    <a:lnT w="38100">
                      <a:solidFill>
                        <a:srgbClr val="B8B8B8"/>
                      </a:solidFill>
                      <a:prstDash val="solid"/>
                    </a:lnT>
                    <a:lnB w="508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2384">
                        <a:lnSpc>
                          <a:spcPct val="100000"/>
                        </a:lnSpc>
                      </a:pPr>
                      <a:r>
                        <a:rPr sz="1800" dirty="0">
                          <a:latin typeface="Helvetica Neue"/>
                          <a:cs typeface="Helvetica Neue"/>
                        </a:rPr>
                        <a:t>6.5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B8B8B8"/>
                      </a:solidFill>
                      <a:prstDash val="solid"/>
                    </a:lnL>
                    <a:lnR w="508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B8B8B8"/>
                      </a:solidFill>
                      <a:prstDash val="solid"/>
                    </a:lnT>
                    <a:lnB w="508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5574094" y="5055228"/>
          <a:ext cx="856242" cy="130684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281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81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3561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800" dirty="0">
                          <a:latin typeface="Helvetica Neue"/>
                          <a:cs typeface="Helvetica Neue"/>
                        </a:rPr>
                        <a:t>2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B8B8B8"/>
                      </a:solidFill>
                      <a:prstDash val="solid"/>
                    </a:lnR>
                    <a:lnT w="508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800" dirty="0">
                          <a:latin typeface="Helvetica Neue"/>
                          <a:cs typeface="Helvetica Neue"/>
                        </a:rPr>
                        <a:t>4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B8B8B8"/>
                      </a:solidFill>
                      <a:prstDash val="solid"/>
                    </a:lnL>
                    <a:lnR w="50800">
                      <a:solidFill>
                        <a:srgbClr val="5E5E5E"/>
                      </a:solidFill>
                      <a:prstDash val="solid"/>
                    </a:lnR>
                    <a:lnT w="508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B8B8B8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561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800" dirty="0">
                          <a:latin typeface="Helvetica Neue"/>
                          <a:cs typeface="Helvetica Neue"/>
                        </a:rPr>
                        <a:t>4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B8B8B8"/>
                      </a:solidFill>
                      <a:prstDash val="solid"/>
                    </a:lnR>
                    <a:lnT w="38100">
                      <a:solidFill>
                        <a:srgbClr val="B8B8B8"/>
                      </a:solidFill>
                      <a:prstDash val="solid"/>
                    </a:lnT>
                    <a:lnB w="38100">
                      <a:solidFill>
                        <a:srgbClr val="B8B8B8"/>
                      </a:solidFill>
                      <a:prstDash val="solid"/>
                    </a:lnB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800" dirty="0">
                          <a:latin typeface="Helvetica Neue"/>
                          <a:cs typeface="Helvetica Neue"/>
                        </a:rPr>
                        <a:t>7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B8B8B8"/>
                      </a:solidFill>
                      <a:prstDash val="solid"/>
                    </a:lnL>
                    <a:lnR w="508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B8B8B8"/>
                      </a:solidFill>
                      <a:prstDash val="solid"/>
                    </a:lnT>
                    <a:lnB w="38100">
                      <a:solidFill>
                        <a:srgbClr val="B8B8B8"/>
                      </a:solidFill>
                      <a:prstDash val="solid"/>
                    </a:lnB>
                    <a:solidFill>
                      <a:srgbClr val="E3E5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5615">
                <a:tc>
                  <a:txBody>
                    <a:bodyPr/>
                    <a:lstStyle/>
                    <a:p>
                      <a:pPr marL="64135">
                        <a:lnSpc>
                          <a:spcPct val="100000"/>
                        </a:lnSpc>
                      </a:pPr>
                      <a:r>
                        <a:rPr sz="1800" dirty="0">
                          <a:latin typeface="Helvetica Neue"/>
                          <a:cs typeface="Helvetica Neue"/>
                        </a:rPr>
                        <a:t>10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B8B8B8"/>
                      </a:solidFill>
                      <a:prstDash val="solid"/>
                    </a:lnR>
                    <a:lnT w="38100">
                      <a:solidFill>
                        <a:srgbClr val="B8B8B8"/>
                      </a:solidFill>
                      <a:prstDash val="solid"/>
                    </a:lnT>
                    <a:lnB w="508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4135">
                        <a:lnSpc>
                          <a:spcPct val="100000"/>
                        </a:lnSpc>
                      </a:pPr>
                      <a:r>
                        <a:rPr sz="1800" dirty="0">
                          <a:latin typeface="Helvetica Neue"/>
                          <a:cs typeface="Helvetica Neue"/>
                        </a:rPr>
                        <a:t>13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B8B8B8"/>
                      </a:solidFill>
                      <a:prstDash val="solid"/>
                    </a:lnL>
                    <a:lnR w="508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B8B8B8"/>
                      </a:solidFill>
                      <a:prstDash val="solid"/>
                    </a:lnT>
                    <a:lnB w="508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0" name="object 10"/>
          <p:cNvGraphicFramePr>
            <a:graphicFrameLocks noGrp="1"/>
          </p:cNvGraphicFramePr>
          <p:nvPr/>
        </p:nvGraphicFramePr>
        <p:xfrm>
          <a:off x="3892484" y="5055228"/>
          <a:ext cx="856242" cy="130684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281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81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3561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800" dirty="0">
                          <a:latin typeface="Helvetica Neue"/>
                          <a:cs typeface="Helvetica Neue"/>
                        </a:rPr>
                        <a:t>1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B8B8B8"/>
                      </a:solidFill>
                      <a:prstDash val="solid"/>
                    </a:lnR>
                    <a:lnT w="508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800" dirty="0">
                          <a:latin typeface="Helvetica Neue"/>
                          <a:cs typeface="Helvetica Neue"/>
                        </a:rPr>
                        <a:t>2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B8B8B8"/>
                      </a:solidFill>
                      <a:prstDash val="solid"/>
                    </a:lnL>
                    <a:lnR w="50800">
                      <a:solidFill>
                        <a:srgbClr val="5E5E5E"/>
                      </a:solidFill>
                      <a:prstDash val="solid"/>
                    </a:lnR>
                    <a:lnT w="508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B8B8B8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561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800" dirty="0">
                          <a:latin typeface="Helvetica Neue"/>
                          <a:cs typeface="Helvetica Neue"/>
                        </a:rPr>
                        <a:t>2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B8B8B8"/>
                      </a:solidFill>
                      <a:prstDash val="solid"/>
                    </a:lnR>
                    <a:lnT w="38100">
                      <a:solidFill>
                        <a:srgbClr val="B8B8B8"/>
                      </a:solidFill>
                      <a:prstDash val="solid"/>
                    </a:lnT>
                    <a:lnB w="38100">
                      <a:solidFill>
                        <a:srgbClr val="B8B8B8"/>
                      </a:solidFill>
                      <a:prstDash val="solid"/>
                    </a:lnB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 marL="32384">
                        <a:lnSpc>
                          <a:spcPct val="100000"/>
                        </a:lnSpc>
                      </a:pPr>
                      <a:r>
                        <a:rPr sz="1800" dirty="0">
                          <a:latin typeface="Helvetica Neue"/>
                          <a:cs typeface="Helvetica Neue"/>
                        </a:rPr>
                        <a:t>3.5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B8B8B8"/>
                      </a:solidFill>
                      <a:prstDash val="solid"/>
                    </a:lnL>
                    <a:lnR w="508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B8B8B8"/>
                      </a:solidFill>
                      <a:prstDash val="solid"/>
                    </a:lnT>
                    <a:lnB w="38100">
                      <a:solidFill>
                        <a:srgbClr val="B8B8B8"/>
                      </a:solidFill>
                      <a:prstDash val="solid"/>
                    </a:lnB>
                    <a:solidFill>
                      <a:srgbClr val="E3E5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561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800" dirty="0">
                          <a:latin typeface="Helvetica Neue"/>
                          <a:cs typeface="Helvetica Neue"/>
                        </a:rPr>
                        <a:t>5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B8B8B8"/>
                      </a:solidFill>
                      <a:prstDash val="solid"/>
                    </a:lnR>
                    <a:lnT w="38100">
                      <a:solidFill>
                        <a:srgbClr val="B8B8B8"/>
                      </a:solidFill>
                      <a:prstDash val="solid"/>
                    </a:lnT>
                    <a:lnB w="508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2384">
                        <a:lnSpc>
                          <a:spcPct val="100000"/>
                        </a:lnSpc>
                      </a:pPr>
                      <a:r>
                        <a:rPr sz="1800" dirty="0">
                          <a:latin typeface="Helvetica Neue"/>
                          <a:cs typeface="Helvetica Neue"/>
                        </a:rPr>
                        <a:t>6.5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B8B8B8"/>
                      </a:solidFill>
                      <a:prstDash val="solid"/>
                    </a:lnL>
                    <a:lnR w="508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B8B8B8"/>
                      </a:solidFill>
                      <a:prstDash val="solid"/>
                    </a:lnT>
                    <a:lnB w="508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1" name="object 11"/>
          <p:cNvGraphicFramePr>
            <a:graphicFrameLocks noGrp="1"/>
          </p:cNvGraphicFramePr>
          <p:nvPr/>
        </p:nvGraphicFramePr>
        <p:xfrm>
          <a:off x="2185473" y="6934828"/>
          <a:ext cx="856242" cy="130684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281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81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3561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800" dirty="0">
                          <a:latin typeface="Helvetica Neue"/>
                          <a:cs typeface="Helvetica Neue"/>
                        </a:rPr>
                        <a:t>1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B8B8B8"/>
                      </a:solidFill>
                      <a:prstDash val="solid"/>
                    </a:lnR>
                    <a:lnT w="508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800" dirty="0">
                          <a:latin typeface="Helvetica Neue"/>
                          <a:cs typeface="Helvetica Neue"/>
                        </a:rPr>
                        <a:t>2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B8B8B8"/>
                      </a:solidFill>
                      <a:prstDash val="solid"/>
                    </a:lnL>
                    <a:lnR w="50800">
                      <a:solidFill>
                        <a:srgbClr val="5E5E5E"/>
                      </a:solidFill>
                      <a:prstDash val="solid"/>
                    </a:lnR>
                    <a:lnT w="508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B8B8B8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561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800" dirty="0">
                          <a:latin typeface="Helvetica Neue"/>
                          <a:cs typeface="Helvetica Neue"/>
                        </a:rPr>
                        <a:t>2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B8B8B8"/>
                      </a:solidFill>
                      <a:prstDash val="solid"/>
                    </a:lnR>
                    <a:lnT w="38100">
                      <a:solidFill>
                        <a:srgbClr val="B8B8B8"/>
                      </a:solidFill>
                      <a:prstDash val="solid"/>
                    </a:lnT>
                    <a:lnB w="38100">
                      <a:solidFill>
                        <a:srgbClr val="B8B8B8"/>
                      </a:solidFill>
                      <a:prstDash val="solid"/>
                    </a:lnB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 marL="32384">
                        <a:lnSpc>
                          <a:spcPct val="100000"/>
                        </a:lnSpc>
                      </a:pPr>
                      <a:r>
                        <a:rPr sz="1800" dirty="0">
                          <a:latin typeface="Helvetica Neue"/>
                          <a:cs typeface="Helvetica Neue"/>
                        </a:rPr>
                        <a:t>3.5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B8B8B8"/>
                      </a:solidFill>
                      <a:prstDash val="solid"/>
                    </a:lnL>
                    <a:lnR w="508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B8B8B8"/>
                      </a:solidFill>
                      <a:prstDash val="solid"/>
                    </a:lnT>
                    <a:lnB w="38100">
                      <a:solidFill>
                        <a:srgbClr val="B8B8B8"/>
                      </a:solidFill>
                      <a:prstDash val="solid"/>
                    </a:lnB>
                    <a:solidFill>
                      <a:srgbClr val="E3E5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561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800" dirty="0">
                          <a:latin typeface="Helvetica Neue"/>
                          <a:cs typeface="Helvetica Neue"/>
                        </a:rPr>
                        <a:t>5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B8B8B8"/>
                      </a:solidFill>
                      <a:prstDash val="solid"/>
                    </a:lnR>
                    <a:lnT w="38100">
                      <a:solidFill>
                        <a:srgbClr val="B8B8B8"/>
                      </a:solidFill>
                      <a:prstDash val="solid"/>
                    </a:lnT>
                    <a:lnB w="508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2384">
                        <a:lnSpc>
                          <a:spcPct val="100000"/>
                        </a:lnSpc>
                      </a:pPr>
                      <a:r>
                        <a:rPr sz="1800" dirty="0">
                          <a:latin typeface="Helvetica Neue"/>
                          <a:cs typeface="Helvetica Neue"/>
                        </a:rPr>
                        <a:t>6.5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B8B8B8"/>
                      </a:solidFill>
                      <a:prstDash val="solid"/>
                    </a:lnL>
                    <a:lnR w="508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B8B8B8"/>
                      </a:solidFill>
                      <a:prstDash val="solid"/>
                    </a:lnT>
                    <a:lnB w="508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4" name="object 14"/>
          <p:cNvGraphicFramePr>
            <a:graphicFrameLocks noGrp="1"/>
          </p:cNvGraphicFramePr>
          <p:nvPr/>
        </p:nvGraphicFramePr>
        <p:xfrm>
          <a:off x="5574094" y="6934828"/>
          <a:ext cx="1525668" cy="130684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628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28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3561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800" dirty="0">
                          <a:latin typeface="Helvetica Neue"/>
                          <a:cs typeface="Helvetica Neue"/>
                        </a:rPr>
                        <a:t>1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B8B8B8"/>
                      </a:solidFill>
                      <a:prstDash val="solid"/>
                    </a:lnR>
                    <a:lnT w="508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800" dirty="0">
                          <a:latin typeface="Helvetica Neue"/>
                          <a:cs typeface="Helvetica Neue"/>
                        </a:rPr>
                        <a:t>4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B8B8B8"/>
                      </a:solidFill>
                      <a:prstDash val="solid"/>
                    </a:lnL>
                    <a:lnR w="50800">
                      <a:solidFill>
                        <a:srgbClr val="5E5E5E"/>
                      </a:solidFill>
                      <a:prstDash val="solid"/>
                    </a:lnR>
                    <a:lnT w="508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B8B8B8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561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800" dirty="0">
                          <a:latin typeface="Helvetica Neue"/>
                          <a:cs typeface="Helvetica Neue"/>
                        </a:rPr>
                        <a:t>4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B8B8B8"/>
                      </a:solidFill>
                      <a:prstDash val="solid"/>
                    </a:lnR>
                    <a:lnT w="38100">
                      <a:solidFill>
                        <a:srgbClr val="B8B8B8"/>
                      </a:solidFill>
                      <a:prstDash val="solid"/>
                    </a:lnT>
                    <a:lnB w="38100">
                      <a:solidFill>
                        <a:srgbClr val="B8B8B8"/>
                      </a:solidFill>
                      <a:prstDash val="solid"/>
                    </a:lnB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 marL="73025">
                        <a:lnSpc>
                          <a:spcPct val="100000"/>
                        </a:lnSpc>
                      </a:pPr>
                      <a:r>
                        <a:rPr sz="1800" dirty="0">
                          <a:latin typeface="Helvetica Neue"/>
                          <a:cs typeface="Helvetica Neue"/>
                        </a:rPr>
                        <a:t>12.25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B8B8B8"/>
                      </a:solidFill>
                      <a:prstDash val="solid"/>
                    </a:lnL>
                    <a:lnR w="508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B8B8B8"/>
                      </a:solidFill>
                      <a:prstDash val="solid"/>
                    </a:lnT>
                    <a:lnB w="38100">
                      <a:solidFill>
                        <a:srgbClr val="B8B8B8"/>
                      </a:solidFill>
                      <a:prstDash val="solid"/>
                    </a:lnB>
                    <a:solidFill>
                      <a:srgbClr val="E3E5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5615">
                <a:tc>
                  <a:txBody>
                    <a:bodyPr/>
                    <a:lstStyle/>
                    <a:p>
                      <a:pPr marL="231775">
                        <a:lnSpc>
                          <a:spcPct val="100000"/>
                        </a:lnSpc>
                      </a:pPr>
                      <a:r>
                        <a:rPr sz="1800" dirty="0">
                          <a:latin typeface="Helvetica Neue"/>
                          <a:cs typeface="Helvetica Neue"/>
                        </a:rPr>
                        <a:t>25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B8B8B8"/>
                      </a:solidFill>
                      <a:prstDash val="solid"/>
                    </a:lnR>
                    <a:lnT w="38100">
                      <a:solidFill>
                        <a:srgbClr val="B8B8B8"/>
                      </a:solidFill>
                      <a:prstDash val="solid"/>
                    </a:lnT>
                    <a:lnB w="508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3025">
                        <a:lnSpc>
                          <a:spcPct val="100000"/>
                        </a:lnSpc>
                      </a:pPr>
                      <a:r>
                        <a:rPr sz="1800" dirty="0">
                          <a:latin typeface="Helvetica Neue"/>
                          <a:cs typeface="Helvetica Neue"/>
                        </a:rPr>
                        <a:t>42.25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B8B8B8"/>
                      </a:solidFill>
                      <a:prstDash val="solid"/>
                    </a:lnL>
                    <a:lnR w="508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B8B8B8"/>
                      </a:solidFill>
                      <a:prstDash val="solid"/>
                    </a:lnT>
                    <a:lnB w="508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5" name="object 15"/>
          <p:cNvGraphicFramePr>
            <a:graphicFrameLocks noGrp="1"/>
          </p:cNvGraphicFramePr>
          <p:nvPr/>
        </p:nvGraphicFramePr>
        <p:xfrm>
          <a:off x="3892484" y="6934828"/>
          <a:ext cx="856242" cy="130684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281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81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3561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800" dirty="0">
                          <a:latin typeface="Helvetica Neue"/>
                          <a:cs typeface="Helvetica Neue"/>
                        </a:rPr>
                        <a:t>1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B8B8B8"/>
                      </a:solidFill>
                      <a:prstDash val="solid"/>
                    </a:lnR>
                    <a:lnT w="508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800" dirty="0">
                          <a:latin typeface="Helvetica Neue"/>
                          <a:cs typeface="Helvetica Neue"/>
                        </a:rPr>
                        <a:t>2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B8B8B8"/>
                      </a:solidFill>
                      <a:prstDash val="solid"/>
                    </a:lnL>
                    <a:lnR w="50800">
                      <a:solidFill>
                        <a:srgbClr val="5E5E5E"/>
                      </a:solidFill>
                      <a:prstDash val="solid"/>
                    </a:lnR>
                    <a:lnT w="508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B8B8B8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561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800" dirty="0">
                          <a:latin typeface="Helvetica Neue"/>
                          <a:cs typeface="Helvetica Neue"/>
                        </a:rPr>
                        <a:t>2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B8B8B8"/>
                      </a:solidFill>
                      <a:prstDash val="solid"/>
                    </a:lnR>
                    <a:lnT w="38100">
                      <a:solidFill>
                        <a:srgbClr val="B8B8B8"/>
                      </a:solidFill>
                      <a:prstDash val="solid"/>
                    </a:lnT>
                    <a:lnB w="38100">
                      <a:solidFill>
                        <a:srgbClr val="B8B8B8"/>
                      </a:solidFill>
                      <a:prstDash val="solid"/>
                    </a:lnB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 marL="32384">
                        <a:lnSpc>
                          <a:spcPct val="100000"/>
                        </a:lnSpc>
                      </a:pPr>
                      <a:r>
                        <a:rPr sz="1800" dirty="0">
                          <a:latin typeface="Helvetica Neue"/>
                          <a:cs typeface="Helvetica Neue"/>
                        </a:rPr>
                        <a:t>3.5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B8B8B8"/>
                      </a:solidFill>
                      <a:prstDash val="solid"/>
                    </a:lnL>
                    <a:lnR w="508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B8B8B8"/>
                      </a:solidFill>
                      <a:prstDash val="solid"/>
                    </a:lnT>
                    <a:lnB w="38100">
                      <a:solidFill>
                        <a:srgbClr val="B8B8B8"/>
                      </a:solidFill>
                      <a:prstDash val="solid"/>
                    </a:lnB>
                    <a:solidFill>
                      <a:srgbClr val="E3E5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561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800" dirty="0">
                          <a:latin typeface="Helvetica Neue"/>
                          <a:cs typeface="Helvetica Neue"/>
                        </a:rPr>
                        <a:t>5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B8B8B8"/>
                      </a:solidFill>
                      <a:prstDash val="solid"/>
                    </a:lnR>
                    <a:lnT w="38100">
                      <a:solidFill>
                        <a:srgbClr val="B8B8B8"/>
                      </a:solidFill>
                      <a:prstDash val="solid"/>
                    </a:lnT>
                    <a:lnB w="508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2384">
                        <a:lnSpc>
                          <a:spcPct val="100000"/>
                        </a:lnSpc>
                      </a:pPr>
                      <a:r>
                        <a:rPr sz="1800" dirty="0">
                          <a:latin typeface="Helvetica Neue"/>
                          <a:cs typeface="Helvetica Neue"/>
                        </a:rPr>
                        <a:t>6.5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B8B8B8"/>
                      </a:solidFill>
                      <a:prstDash val="solid"/>
                    </a:lnL>
                    <a:lnR w="508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B8B8B8"/>
                      </a:solidFill>
                      <a:prstDash val="solid"/>
                    </a:lnT>
                    <a:lnB w="508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110832" y="4232511"/>
            <a:ext cx="8473440" cy="499745"/>
          </a:xfrm>
          <a:custGeom>
            <a:avLst/>
            <a:gdLst/>
            <a:ahLst/>
            <a:cxnLst/>
            <a:rect l="l" t="t" r="r" b="b"/>
            <a:pathLst>
              <a:path w="8473440" h="499745">
                <a:moveTo>
                  <a:pt x="358193" y="0"/>
                </a:moveTo>
                <a:lnTo>
                  <a:pt x="319755" y="1559"/>
                </a:lnTo>
                <a:lnTo>
                  <a:pt x="263786" y="9486"/>
                </a:lnTo>
                <a:lnTo>
                  <a:pt x="210147" y="23841"/>
                </a:lnTo>
                <a:lnTo>
                  <a:pt x="159178" y="44309"/>
                </a:lnTo>
                <a:lnTo>
                  <a:pt x="111219" y="70573"/>
                </a:lnTo>
                <a:lnTo>
                  <a:pt x="73019" y="99149"/>
                </a:lnTo>
                <a:lnTo>
                  <a:pt x="43952" y="129108"/>
                </a:lnTo>
                <a:lnTo>
                  <a:pt x="21788" y="161032"/>
                </a:lnTo>
                <a:lnTo>
                  <a:pt x="3922" y="205622"/>
                </a:lnTo>
                <a:lnTo>
                  <a:pt x="0" y="239810"/>
                </a:lnTo>
                <a:lnTo>
                  <a:pt x="606" y="251230"/>
                </a:lnTo>
                <a:lnTo>
                  <a:pt x="247" y="256383"/>
                </a:lnTo>
                <a:lnTo>
                  <a:pt x="5421" y="301825"/>
                </a:lnTo>
                <a:lnTo>
                  <a:pt x="24764" y="345792"/>
                </a:lnTo>
                <a:lnTo>
                  <a:pt x="47834" y="376943"/>
                </a:lnTo>
                <a:lnTo>
                  <a:pt x="77669" y="405861"/>
                </a:lnTo>
                <a:lnTo>
                  <a:pt x="113756" y="431945"/>
                </a:lnTo>
                <a:lnTo>
                  <a:pt x="153665" y="453716"/>
                </a:lnTo>
                <a:lnTo>
                  <a:pt x="196874" y="471353"/>
                </a:lnTo>
                <a:lnTo>
                  <a:pt x="243673" y="484990"/>
                </a:lnTo>
                <a:lnTo>
                  <a:pt x="293599" y="494281"/>
                </a:lnTo>
                <a:lnTo>
                  <a:pt x="346187" y="498883"/>
                </a:lnTo>
                <a:lnTo>
                  <a:pt x="364228" y="499315"/>
                </a:lnTo>
                <a:lnTo>
                  <a:pt x="382495" y="499175"/>
                </a:lnTo>
                <a:lnTo>
                  <a:pt x="400973" y="498450"/>
                </a:lnTo>
                <a:lnTo>
                  <a:pt x="419643" y="497127"/>
                </a:lnTo>
                <a:lnTo>
                  <a:pt x="438488" y="495194"/>
                </a:lnTo>
                <a:lnTo>
                  <a:pt x="457491" y="492637"/>
                </a:lnTo>
                <a:lnTo>
                  <a:pt x="8016057" y="492637"/>
                </a:lnTo>
                <a:lnTo>
                  <a:pt x="8071964" y="490846"/>
                </a:lnTo>
                <a:lnTo>
                  <a:pt x="8125884" y="485605"/>
                </a:lnTo>
                <a:lnTo>
                  <a:pt x="8177444" y="477111"/>
                </a:lnTo>
                <a:lnTo>
                  <a:pt x="8226270" y="465561"/>
                </a:lnTo>
                <a:lnTo>
                  <a:pt x="8271988" y="451153"/>
                </a:lnTo>
                <a:lnTo>
                  <a:pt x="8314226" y="434084"/>
                </a:lnTo>
                <a:lnTo>
                  <a:pt x="8354409" y="413455"/>
                </a:lnTo>
                <a:lnTo>
                  <a:pt x="8392697" y="387920"/>
                </a:lnTo>
                <a:lnTo>
                  <a:pt x="8424280" y="359758"/>
                </a:lnTo>
                <a:lnTo>
                  <a:pt x="8448520" y="329305"/>
                </a:lnTo>
                <a:lnTo>
                  <a:pt x="8468315" y="285719"/>
                </a:lnTo>
                <a:lnTo>
                  <a:pt x="8472942" y="251230"/>
                </a:lnTo>
                <a:lnTo>
                  <a:pt x="8472939" y="250307"/>
                </a:lnTo>
                <a:lnTo>
                  <a:pt x="8464459" y="204689"/>
                </a:lnTo>
                <a:lnTo>
                  <a:pt x="8440688" y="161962"/>
                </a:lnTo>
                <a:lnTo>
                  <a:pt x="8413734" y="132294"/>
                </a:lnTo>
                <a:lnTo>
                  <a:pt x="8379666" y="105038"/>
                </a:lnTo>
                <a:lnTo>
                  <a:pt x="8339121" y="80531"/>
                </a:lnTo>
                <a:lnTo>
                  <a:pt x="8299854" y="62032"/>
                </a:lnTo>
                <a:lnTo>
                  <a:pt x="8256724" y="45992"/>
                </a:lnTo>
                <a:lnTo>
                  <a:pt x="8210131" y="32622"/>
                </a:lnTo>
                <a:lnTo>
                  <a:pt x="8160469" y="22131"/>
                </a:lnTo>
                <a:lnTo>
                  <a:pt x="8108136" y="14728"/>
                </a:lnTo>
                <a:lnTo>
                  <a:pt x="8053529" y="10624"/>
                </a:lnTo>
                <a:lnTo>
                  <a:pt x="8016057" y="9824"/>
                </a:lnTo>
                <a:lnTo>
                  <a:pt x="457491" y="9824"/>
                </a:lnTo>
                <a:lnTo>
                  <a:pt x="437316" y="6244"/>
                </a:lnTo>
                <a:lnTo>
                  <a:pt x="417286" y="3483"/>
                </a:lnTo>
                <a:lnTo>
                  <a:pt x="397413" y="1530"/>
                </a:lnTo>
                <a:lnTo>
                  <a:pt x="377712" y="373"/>
                </a:lnTo>
                <a:lnTo>
                  <a:pt x="358193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045537" y="4194328"/>
            <a:ext cx="8599802" cy="15908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90600" y="2598454"/>
            <a:ext cx="9238615" cy="28714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NumPy arrays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Element-wise arithmetic operations</a:t>
            </a:r>
            <a:endParaRPr sz="2800">
              <a:latin typeface="Helvetica Neue"/>
              <a:cs typeface="Helvetica Neue"/>
            </a:endParaRPr>
          </a:p>
          <a:p>
            <a:pPr marL="1436370">
              <a:lnSpc>
                <a:spcPct val="100000"/>
              </a:lnSpc>
              <a:spcBef>
                <a:spcPts val="3185"/>
              </a:spcBef>
            </a:pPr>
            <a:r>
              <a:rPr sz="2200" dirty="0">
                <a:latin typeface="Arial Rounded MT Bold"/>
                <a:cs typeface="Arial Rounded MT Bold"/>
              </a:rPr>
              <a:t>Exa</a:t>
            </a:r>
            <a:r>
              <a:rPr sz="2200" spc="-5" dirty="0">
                <a:latin typeface="Arial Rounded MT Bold"/>
                <a:cs typeface="Arial Rounded MT Bold"/>
              </a:rPr>
              <a:t>m</a:t>
            </a:r>
            <a:r>
              <a:rPr sz="2200" dirty="0">
                <a:latin typeface="Arial Rounded MT Bold"/>
                <a:cs typeface="Arial Rounded MT Bold"/>
              </a:rPr>
              <a:t>ple 1</a:t>
            </a:r>
            <a:endParaRPr sz="2200">
              <a:latin typeface="Arial Rounded MT Bold"/>
              <a:cs typeface="Arial Rounded MT Bold"/>
            </a:endParaRPr>
          </a:p>
          <a:p>
            <a:pPr marL="1486535" marR="5080">
              <a:lnSpc>
                <a:spcPts val="2370"/>
              </a:lnSpc>
              <a:spcBef>
                <a:spcPts val="1630"/>
              </a:spcBef>
            </a:pPr>
            <a:r>
              <a:rPr sz="2000" b="1" dirty="0">
                <a:latin typeface="Courier"/>
                <a:cs typeface="Courier"/>
              </a:rPr>
              <a:t>usd</a:t>
            </a:r>
            <a:r>
              <a:rPr sz="2000" b="1" spc="-700" dirty="0">
                <a:latin typeface="Courier"/>
                <a:cs typeface="Courier"/>
              </a:rPr>
              <a:t> </a:t>
            </a:r>
            <a:r>
              <a:rPr sz="2000" dirty="0">
                <a:latin typeface="Arial Rounded MT Bold"/>
                <a:cs typeface="Arial Rounded MT Bold"/>
              </a:rPr>
              <a:t>is a list of</a:t>
            </a:r>
            <a:r>
              <a:rPr sz="2000" spc="220" dirty="0">
                <a:latin typeface="Arial Rounded MT Bold"/>
                <a:cs typeface="Arial Rounded MT Bold"/>
              </a:rPr>
              <a:t> </a:t>
            </a:r>
            <a:r>
              <a:rPr sz="2000" dirty="0">
                <a:latin typeface="Arial Rounded MT Bold"/>
                <a:cs typeface="Arial Rounded MT Bold"/>
              </a:rPr>
              <a:t>containing </a:t>
            </a:r>
            <a:r>
              <a:rPr sz="2000" spc="20" dirty="0">
                <a:latin typeface="Arial Rounded MT Bold"/>
                <a:cs typeface="Arial Rounded MT Bold"/>
              </a:rPr>
              <a:t>f</a:t>
            </a:r>
            <a:r>
              <a:rPr sz="2000" dirty="0">
                <a:latin typeface="Arial Rounded MT Bold"/>
                <a:cs typeface="Arial Rounded MT Bold"/>
              </a:rPr>
              <a:t>i</a:t>
            </a:r>
            <a:r>
              <a:rPr sz="2000" spc="-30" dirty="0">
                <a:latin typeface="Arial Rounded MT Bold"/>
                <a:cs typeface="Arial Rounded MT Bold"/>
              </a:rPr>
              <a:t>v</a:t>
            </a:r>
            <a:r>
              <a:rPr sz="2000" dirty="0">
                <a:latin typeface="Arial Rounded MT Bold"/>
                <a:cs typeface="Arial Rounded MT Bold"/>
              </a:rPr>
              <a:t>e </a:t>
            </a:r>
            <a:r>
              <a:rPr sz="2000" spc="-5" dirty="0">
                <a:latin typeface="Arial Rounded MT Bold"/>
                <a:cs typeface="Arial Rounded MT Bold"/>
              </a:rPr>
              <a:t>m</a:t>
            </a:r>
            <a:r>
              <a:rPr sz="2000" dirty="0">
                <a:latin typeface="Arial Rounded MT Bold"/>
                <a:cs typeface="Arial Rounded MT Bold"/>
              </a:rPr>
              <a:t>on</a:t>
            </a:r>
            <a:r>
              <a:rPr sz="2000" spc="-55" dirty="0">
                <a:latin typeface="Arial Rounded MT Bold"/>
                <a:cs typeface="Arial Rounded MT Bold"/>
              </a:rPr>
              <a:t>e</a:t>
            </a:r>
            <a:r>
              <a:rPr sz="2000" dirty="0">
                <a:latin typeface="Arial Rounded MT Bold"/>
                <a:cs typeface="Arial Rounded MT Bold"/>
              </a:rPr>
              <a:t>y t</a:t>
            </a:r>
            <a:r>
              <a:rPr sz="2000" spc="-50" dirty="0">
                <a:latin typeface="Arial Rounded MT Bold"/>
                <a:cs typeface="Arial Rounded MT Bold"/>
              </a:rPr>
              <a:t>r</a:t>
            </a:r>
            <a:r>
              <a:rPr sz="2000" dirty="0">
                <a:latin typeface="Arial Rounded MT Bold"/>
                <a:cs typeface="Arial Rounded MT Bold"/>
              </a:rPr>
              <a:t>ansactions in </a:t>
            </a:r>
            <a:r>
              <a:rPr sz="2000" spc="-5" dirty="0">
                <a:latin typeface="Arial Rounded MT Bold"/>
                <a:cs typeface="Arial Rounded MT Bold"/>
              </a:rPr>
              <a:t>U</a:t>
            </a:r>
            <a:r>
              <a:rPr sz="2000" dirty="0">
                <a:latin typeface="Arial Rounded MT Bold"/>
                <a:cs typeface="Arial Rounded MT Bold"/>
              </a:rPr>
              <a:t>S dolla</a:t>
            </a:r>
            <a:r>
              <a:rPr sz="2000" spc="-50" dirty="0">
                <a:latin typeface="Arial Rounded MT Bold"/>
                <a:cs typeface="Arial Rounded MT Bold"/>
              </a:rPr>
              <a:t>r</a:t>
            </a:r>
            <a:r>
              <a:rPr sz="2000" spc="-100" dirty="0">
                <a:latin typeface="Arial Rounded MT Bold"/>
                <a:cs typeface="Arial Rounded MT Bold"/>
              </a:rPr>
              <a:t>s</a:t>
            </a:r>
            <a:r>
              <a:rPr sz="2000" dirty="0">
                <a:latin typeface="Arial Rounded MT Bold"/>
                <a:cs typeface="Arial Rounded MT Bold"/>
              </a:rPr>
              <a:t>. </a:t>
            </a:r>
            <a:r>
              <a:rPr sz="2000" spc="-80" dirty="0">
                <a:latin typeface="Arial Rounded MT Bold"/>
                <a:cs typeface="Arial Rounded MT Bold"/>
              </a:rPr>
              <a:t>T</a:t>
            </a:r>
            <a:r>
              <a:rPr sz="2000" spc="-50" dirty="0">
                <a:latin typeface="Arial Rounded MT Bold"/>
                <a:cs typeface="Arial Rounded MT Bold"/>
              </a:rPr>
              <a:t>r</a:t>
            </a:r>
            <a:r>
              <a:rPr sz="2000" dirty="0">
                <a:latin typeface="Arial Rounded MT Bold"/>
                <a:cs typeface="Arial Rounded MT Bold"/>
              </a:rPr>
              <a:t>ans</a:t>
            </a:r>
            <a:r>
              <a:rPr sz="2000" spc="-30" dirty="0">
                <a:latin typeface="Arial Rounded MT Bold"/>
                <a:cs typeface="Arial Rounded MT Bold"/>
              </a:rPr>
              <a:t>f</a:t>
            </a:r>
            <a:r>
              <a:rPr sz="2000" dirty="0">
                <a:latin typeface="Arial Rounded MT Bold"/>
                <a:cs typeface="Arial Rounded MT Bold"/>
              </a:rPr>
              <a:t>er ea</a:t>
            </a:r>
            <a:r>
              <a:rPr sz="2000" spc="-50" dirty="0">
                <a:latin typeface="Arial Rounded MT Bold"/>
                <a:cs typeface="Arial Rounded MT Bold"/>
              </a:rPr>
              <a:t>c</a:t>
            </a:r>
            <a:r>
              <a:rPr sz="2000" dirty="0">
                <a:latin typeface="Arial Rounded MT Bold"/>
                <a:cs typeface="Arial Rounded MT Bold"/>
              </a:rPr>
              <a:t>h t</a:t>
            </a:r>
            <a:r>
              <a:rPr sz="2000" spc="-50" dirty="0">
                <a:latin typeface="Arial Rounded MT Bold"/>
                <a:cs typeface="Arial Rounded MT Bold"/>
              </a:rPr>
              <a:t>r</a:t>
            </a:r>
            <a:r>
              <a:rPr sz="2000" dirty="0">
                <a:latin typeface="Arial Rounded MT Bold"/>
                <a:cs typeface="Arial Rounded MT Bold"/>
              </a:rPr>
              <a:t>ansaction into Sin</a:t>
            </a:r>
            <a:r>
              <a:rPr sz="2000" spc="-50" dirty="0">
                <a:latin typeface="Arial Rounded MT Bold"/>
                <a:cs typeface="Arial Rounded MT Bold"/>
              </a:rPr>
              <a:t>g</a:t>
            </a:r>
            <a:r>
              <a:rPr sz="2000" spc="-30" dirty="0">
                <a:latin typeface="Arial Rounded MT Bold"/>
                <a:cs typeface="Arial Rounded MT Bold"/>
              </a:rPr>
              <a:t>a</a:t>
            </a:r>
            <a:r>
              <a:rPr sz="2000" dirty="0">
                <a:latin typeface="Arial Rounded MT Bold"/>
                <a:cs typeface="Arial Rounded MT Bold"/>
              </a:rPr>
              <a:t>po</a:t>
            </a:r>
            <a:r>
              <a:rPr sz="2000" spc="-50" dirty="0">
                <a:latin typeface="Arial Rounded MT Bold"/>
                <a:cs typeface="Arial Rounded MT Bold"/>
              </a:rPr>
              <a:t>r</a:t>
            </a:r>
            <a:r>
              <a:rPr sz="2000" dirty="0">
                <a:latin typeface="Arial Rounded MT Bold"/>
                <a:cs typeface="Arial Rounded MT Bold"/>
              </a:rPr>
              <a:t>e dolla</a:t>
            </a:r>
            <a:r>
              <a:rPr sz="2000" spc="-50" dirty="0">
                <a:latin typeface="Arial Rounded MT Bold"/>
                <a:cs typeface="Arial Rounded MT Bold"/>
              </a:rPr>
              <a:t>r</a:t>
            </a:r>
            <a:r>
              <a:rPr sz="2000" spc="-100" dirty="0">
                <a:latin typeface="Arial Rounded MT Bold"/>
                <a:cs typeface="Arial Rounded MT Bold"/>
              </a:rPr>
              <a:t>s</a:t>
            </a:r>
            <a:r>
              <a:rPr sz="2000" dirty="0">
                <a:latin typeface="Arial Rounded MT Bold"/>
                <a:cs typeface="Arial Rounded MT Bold"/>
              </a:rPr>
              <a:t>.</a:t>
            </a:r>
            <a:endParaRPr sz="2000">
              <a:latin typeface="Arial Rounded MT Bold"/>
              <a:cs typeface="Arial Rounded MT Bold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066131" y="5945639"/>
            <a:ext cx="8655978" cy="26342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71690">
              <a:lnSpc>
                <a:spcPct val="100000"/>
              </a:lnSpc>
            </a:pPr>
            <a:r>
              <a:rPr dirty="0"/>
              <a:t>Array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S</a:t>
            </a:r>
            <a:r>
              <a:rPr spc="-10" dirty="0"/>
              <a:t>t</a:t>
            </a:r>
            <a:r>
              <a:rPr dirty="0"/>
              <a:t>ru</a:t>
            </a:r>
            <a:r>
              <a:rPr spc="-5" dirty="0"/>
              <a:t>c</a:t>
            </a:r>
            <a:r>
              <a:rPr spc="-10" dirty="0"/>
              <a:t>t</a:t>
            </a:r>
            <a:r>
              <a:rPr dirty="0"/>
              <a:t>ure</a:t>
            </a:r>
          </a:p>
        </p:txBody>
      </p:sp>
      <p:sp>
        <p:nvSpPr>
          <p:cNvPr id="7" name="object 7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6463665" cy="1419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NumPy arrays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Element-wise arithmetic operations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066131" y="5945639"/>
            <a:ext cx="8655978" cy="26342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180226" y="6523776"/>
            <a:ext cx="4025900" cy="262890"/>
          </a:xfrm>
          <a:custGeom>
            <a:avLst/>
            <a:gdLst/>
            <a:ahLst/>
            <a:cxnLst/>
            <a:rect l="l" t="t" r="r" b="b"/>
            <a:pathLst>
              <a:path w="4025900" h="262890">
                <a:moveTo>
                  <a:pt x="0" y="262748"/>
                </a:moveTo>
                <a:lnTo>
                  <a:pt x="4025741" y="262748"/>
                </a:lnTo>
                <a:lnTo>
                  <a:pt x="4025741" y="0"/>
                </a:lnTo>
                <a:lnTo>
                  <a:pt x="0" y="0"/>
                </a:lnTo>
                <a:lnTo>
                  <a:pt x="0" y="262748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180226" y="7207869"/>
            <a:ext cx="2922905" cy="262890"/>
          </a:xfrm>
          <a:custGeom>
            <a:avLst/>
            <a:gdLst/>
            <a:ahLst/>
            <a:cxnLst/>
            <a:rect l="l" t="t" r="r" b="b"/>
            <a:pathLst>
              <a:path w="2922904" h="262890">
                <a:moveTo>
                  <a:pt x="0" y="262748"/>
                </a:moveTo>
                <a:lnTo>
                  <a:pt x="2922386" y="262748"/>
                </a:lnTo>
                <a:lnTo>
                  <a:pt x="2922386" y="0"/>
                </a:lnTo>
                <a:lnTo>
                  <a:pt x="0" y="0"/>
                </a:lnTo>
                <a:lnTo>
                  <a:pt x="0" y="262748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105509" y="4648409"/>
            <a:ext cx="3991872" cy="90043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71690">
              <a:lnSpc>
                <a:spcPct val="100000"/>
              </a:lnSpc>
            </a:pPr>
            <a:r>
              <a:rPr dirty="0"/>
              <a:t>Array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S</a:t>
            </a:r>
            <a:r>
              <a:rPr spc="-10" dirty="0"/>
              <a:t>t</a:t>
            </a:r>
            <a:r>
              <a:rPr dirty="0"/>
              <a:t>ru</a:t>
            </a:r>
            <a:r>
              <a:rPr spc="-5" dirty="0"/>
              <a:t>c</a:t>
            </a:r>
            <a:r>
              <a:rPr spc="-10" dirty="0"/>
              <a:t>t</a:t>
            </a:r>
            <a:r>
              <a:rPr dirty="0"/>
              <a:t>ure</a:t>
            </a:r>
          </a:p>
        </p:txBody>
      </p:sp>
      <p:sp>
        <p:nvSpPr>
          <p:cNvPr id="9" name="object 9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2292350" y="4870450"/>
          <a:ext cx="3577394" cy="42959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154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54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154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1547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1547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2959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2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8270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3.60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8270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2.05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13.50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18.90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6463665" cy="1419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NumPy arrays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Element-wise arithmetic operations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066131" y="5945639"/>
            <a:ext cx="8655978" cy="26342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105509" y="4648409"/>
            <a:ext cx="4950592" cy="90043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180226" y="7435504"/>
            <a:ext cx="4277995" cy="262890"/>
          </a:xfrm>
          <a:custGeom>
            <a:avLst/>
            <a:gdLst/>
            <a:ahLst/>
            <a:cxnLst/>
            <a:rect l="l" t="t" r="r" b="b"/>
            <a:pathLst>
              <a:path w="4277995" h="262890">
                <a:moveTo>
                  <a:pt x="0" y="262748"/>
                </a:moveTo>
                <a:lnTo>
                  <a:pt x="4277812" y="262748"/>
                </a:lnTo>
                <a:lnTo>
                  <a:pt x="4277812" y="0"/>
                </a:lnTo>
                <a:lnTo>
                  <a:pt x="0" y="0"/>
                </a:lnTo>
                <a:lnTo>
                  <a:pt x="0" y="262748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6131536" y="4986664"/>
            <a:ext cx="732790" cy="2641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700" b="1" baseline="1543" dirty="0">
                <a:latin typeface="Courier"/>
                <a:cs typeface="Courier"/>
              </a:rPr>
              <a:t>*</a:t>
            </a:r>
            <a:r>
              <a:rPr sz="2700" b="1" spc="-142" baseline="1543" dirty="0">
                <a:latin typeface="Courier"/>
                <a:cs typeface="Courier"/>
              </a:rPr>
              <a:t> </a:t>
            </a:r>
            <a:r>
              <a:rPr sz="1800" dirty="0">
                <a:latin typeface="Helvetica Neue"/>
                <a:cs typeface="Helvetica Neue"/>
              </a:rPr>
              <a:t>1.37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71690">
              <a:lnSpc>
                <a:spcPct val="100000"/>
              </a:lnSpc>
            </a:pPr>
            <a:r>
              <a:rPr dirty="0"/>
              <a:t>Array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S</a:t>
            </a:r>
            <a:r>
              <a:rPr spc="-10" dirty="0"/>
              <a:t>t</a:t>
            </a:r>
            <a:r>
              <a:rPr dirty="0"/>
              <a:t>ru</a:t>
            </a:r>
            <a:r>
              <a:rPr spc="-5" dirty="0"/>
              <a:t>c</a:t>
            </a:r>
            <a:r>
              <a:rPr spc="-10" dirty="0"/>
              <a:t>t</a:t>
            </a:r>
            <a:r>
              <a:rPr dirty="0"/>
              <a:t>ure</a:t>
            </a:r>
          </a:p>
        </p:txBody>
      </p:sp>
      <p:sp>
        <p:nvSpPr>
          <p:cNvPr id="9" name="object 9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2292350" y="4870450"/>
          <a:ext cx="3577394" cy="42959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154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54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154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1547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1547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2959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2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8270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3.60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8270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2.05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13.50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18.90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6198870" cy="20688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Concepts 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One-dimensional arrays </a:t>
            </a:r>
            <a:endParaRPr sz="2800">
              <a:latin typeface="Helvetica Neue"/>
              <a:cs typeface="Helvetica Neue"/>
            </a:endParaRPr>
          </a:p>
          <a:p>
            <a:pPr marL="1231900" lvl="2" indent="-330200">
              <a:lnSpc>
                <a:spcPct val="100000"/>
              </a:lnSpc>
              <a:spcBef>
                <a:spcPts val="2685"/>
              </a:spcBef>
              <a:buFont typeface="Lucida Grande"/>
              <a:buChar char="✓"/>
              <a:tabLst>
                <a:tab pos="1231900" algn="l"/>
              </a:tabLst>
            </a:pPr>
            <a:r>
              <a:rPr sz="2600" dirty="0">
                <a:latin typeface="Helvetica Neue"/>
                <a:cs typeface="Helvetica Neue"/>
              </a:rPr>
              <a:t>Final exam grades of six students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71690">
              <a:lnSpc>
                <a:spcPct val="100000"/>
              </a:lnSpc>
            </a:pPr>
            <a:r>
              <a:rPr dirty="0"/>
              <a:t>Array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S</a:t>
            </a:r>
            <a:r>
              <a:rPr spc="-10" dirty="0"/>
              <a:t>t</a:t>
            </a:r>
            <a:r>
              <a:rPr dirty="0"/>
              <a:t>ru</a:t>
            </a:r>
            <a:r>
              <a:rPr spc="-5" dirty="0"/>
              <a:t>c</a:t>
            </a:r>
            <a:r>
              <a:rPr spc="-10" dirty="0"/>
              <a:t>t</a:t>
            </a:r>
            <a:r>
              <a:rPr dirty="0"/>
              <a:t>ure</a:t>
            </a:r>
          </a:p>
        </p:txBody>
      </p:sp>
      <p:sp>
        <p:nvSpPr>
          <p:cNvPr id="5" name="object 5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5727700" y="5654117"/>
          <a:ext cx="4647061" cy="119006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745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45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7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127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7451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209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7241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7451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44073">
                <a:tc gridSpan="3">
                  <a:txBody>
                    <a:bodyPr/>
                    <a:lstStyle/>
                    <a:p>
                      <a:endParaRPr sz="2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000000"/>
                      </a:solidFill>
                      <a:prstDash val="solid"/>
                    </a:lnL>
                    <a:lnB w="508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 gridSpan="3">
                  <a:txBody>
                    <a:bodyPr/>
                    <a:lstStyle/>
                    <a:p>
                      <a:pPr marL="197485">
                        <a:lnSpc>
                          <a:spcPct val="100000"/>
                        </a:lnSpc>
                      </a:pPr>
                      <a:r>
                        <a:rPr sz="1800" b="1" dirty="0">
                          <a:latin typeface="Helvetica Neue"/>
                          <a:cs typeface="Helvetica Neue"/>
                        </a:rPr>
                        <a:t>Length is 6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R w="50800">
                      <a:solidFill>
                        <a:srgbClr val="000000"/>
                      </a:solidFill>
                      <a:prstDash val="solid"/>
                    </a:lnR>
                    <a:lnB w="508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6208">
                <a:tc gridSpan="3">
                  <a:txBody>
                    <a:bodyPr/>
                    <a:lstStyle/>
                    <a:p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000000"/>
                      </a:solidFill>
                      <a:prstDash val="solid"/>
                    </a:lnL>
                    <a:lnT w="508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3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R w="50800">
                      <a:solidFill>
                        <a:srgbClr val="000000"/>
                      </a:solidFill>
                      <a:prstDash val="solid"/>
                    </a:lnR>
                    <a:lnT w="508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9509">
                <a:tc>
                  <a:txBody>
                    <a:bodyPr/>
                    <a:lstStyle/>
                    <a:p>
                      <a:pPr marL="226695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61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52.5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226695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71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2065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32.5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226695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68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26695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64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6463665" cy="1419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NumPy arrays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Element-wise arithmetic operations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066131" y="5945639"/>
            <a:ext cx="8655978" cy="26342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105509" y="4648409"/>
            <a:ext cx="4950592" cy="90043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167563" y="8296581"/>
            <a:ext cx="4684395" cy="262890"/>
          </a:xfrm>
          <a:custGeom>
            <a:avLst/>
            <a:gdLst/>
            <a:ahLst/>
            <a:cxnLst/>
            <a:rect l="l" t="t" r="r" b="b"/>
            <a:pathLst>
              <a:path w="4684395" h="262890">
                <a:moveTo>
                  <a:pt x="0" y="262748"/>
                </a:moveTo>
                <a:lnTo>
                  <a:pt x="4684013" y="262748"/>
                </a:lnTo>
                <a:lnTo>
                  <a:pt x="4684013" y="0"/>
                </a:lnTo>
                <a:lnTo>
                  <a:pt x="0" y="0"/>
                </a:lnTo>
                <a:lnTo>
                  <a:pt x="0" y="262748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71690">
              <a:lnSpc>
                <a:spcPct val="100000"/>
              </a:lnSpc>
            </a:pPr>
            <a:r>
              <a:rPr dirty="0"/>
              <a:t>Array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S</a:t>
            </a:r>
            <a:r>
              <a:rPr spc="-10" dirty="0"/>
              <a:t>t</a:t>
            </a:r>
            <a:r>
              <a:rPr dirty="0"/>
              <a:t>ru</a:t>
            </a:r>
            <a:r>
              <a:rPr spc="-5" dirty="0"/>
              <a:t>c</a:t>
            </a:r>
            <a:r>
              <a:rPr spc="-10" dirty="0"/>
              <a:t>t</a:t>
            </a:r>
            <a:r>
              <a:rPr dirty="0"/>
              <a:t>ure</a:t>
            </a:r>
          </a:p>
        </p:txBody>
      </p:sp>
      <p:sp>
        <p:nvSpPr>
          <p:cNvPr id="8" name="object 8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2292350" y="4870450"/>
          <a:ext cx="4536116" cy="42959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072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72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072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0722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0722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29593">
                <a:tc>
                  <a:txBody>
                    <a:bodyPr/>
                    <a:lstStyle/>
                    <a:p>
                      <a:pPr marL="224154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2.74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446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4.932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4139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2.8085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4139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18.495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4139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25.893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6463665" cy="35420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NumPy arrays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Element-wise arithmetic operations</a:t>
            </a:r>
            <a:endParaRPr sz="2800">
              <a:latin typeface="Helvetica Neue"/>
              <a:cs typeface="Helvetica Neue"/>
            </a:endParaRPr>
          </a:p>
          <a:p>
            <a:pPr marL="1231900" lvl="2" indent="-330200">
              <a:lnSpc>
                <a:spcPct val="100000"/>
              </a:lnSpc>
              <a:spcBef>
                <a:spcPts val="2685"/>
              </a:spcBef>
              <a:buFont typeface="Lucida Grande"/>
              <a:buChar char="✓"/>
              <a:tabLst>
                <a:tab pos="1231900" algn="l"/>
              </a:tabLst>
            </a:pPr>
            <a:r>
              <a:rPr sz="2600" dirty="0">
                <a:latin typeface="Helvetica Neue"/>
                <a:cs typeface="Helvetica Neue"/>
              </a:rPr>
              <a:t>Mo</a:t>
            </a:r>
            <a:r>
              <a:rPr sz="2600" spc="-50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e concise</a:t>
            </a:r>
            <a:endParaRPr sz="2600">
              <a:latin typeface="Helvetica Neue"/>
              <a:cs typeface="Helvetica Neue"/>
            </a:endParaRPr>
          </a:p>
          <a:p>
            <a:pPr lvl="2">
              <a:lnSpc>
                <a:spcPct val="100000"/>
              </a:lnSpc>
              <a:spcBef>
                <a:spcPts val="35"/>
              </a:spcBef>
              <a:buFont typeface="Lucida Grande"/>
              <a:buChar char="✓"/>
            </a:pPr>
            <a:endParaRPr sz="2300">
              <a:latin typeface="Times New Roman"/>
              <a:cs typeface="Times New Roman"/>
            </a:endParaRPr>
          </a:p>
          <a:p>
            <a:pPr marL="1231900" lvl="2" indent="-330200">
              <a:lnSpc>
                <a:spcPct val="100000"/>
              </a:lnSpc>
              <a:buFont typeface="Lucida Grande"/>
              <a:buChar char="✓"/>
              <a:tabLst>
                <a:tab pos="1231900" algn="l"/>
              </a:tabLst>
            </a:pPr>
            <a:r>
              <a:rPr sz="2600" dirty="0">
                <a:latin typeface="Helvetica Neue"/>
                <a:cs typeface="Helvetica Neue"/>
              </a:rPr>
              <a:t>Easier to </a:t>
            </a:r>
            <a:r>
              <a:rPr sz="2600" spc="-50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ead</a:t>
            </a:r>
            <a:endParaRPr sz="2600">
              <a:latin typeface="Helvetica Neue"/>
              <a:cs typeface="Helvetica Neue"/>
            </a:endParaRPr>
          </a:p>
          <a:p>
            <a:pPr lvl="2">
              <a:lnSpc>
                <a:spcPct val="100000"/>
              </a:lnSpc>
              <a:spcBef>
                <a:spcPts val="35"/>
              </a:spcBef>
              <a:buFont typeface="Lucida Grande"/>
              <a:buChar char="✓"/>
            </a:pPr>
            <a:endParaRPr sz="2300">
              <a:latin typeface="Times New Roman"/>
              <a:cs typeface="Times New Roman"/>
            </a:endParaRPr>
          </a:p>
          <a:p>
            <a:pPr marL="1231900" lvl="2" indent="-330200">
              <a:lnSpc>
                <a:spcPct val="100000"/>
              </a:lnSpc>
              <a:buFont typeface="Lucida Grande"/>
              <a:buChar char="✓"/>
              <a:tabLst>
                <a:tab pos="1231900" algn="l"/>
              </a:tabLst>
            </a:pPr>
            <a:r>
              <a:rPr sz="2600" dirty="0">
                <a:latin typeface="Helvetica Neue"/>
                <a:cs typeface="Helvetica Neue"/>
              </a:rPr>
              <a:t>Faster to execute than loops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71690">
              <a:lnSpc>
                <a:spcPct val="100000"/>
              </a:lnSpc>
            </a:pPr>
            <a:r>
              <a:rPr dirty="0"/>
              <a:t>Array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S</a:t>
            </a:r>
            <a:r>
              <a:rPr spc="-10" dirty="0"/>
              <a:t>t</a:t>
            </a:r>
            <a:r>
              <a:rPr dirty="0"/>
              <a:t>ru</a:t>
            </a:r>
            <a:r>
              <a:rPr spc="-5" dirty="0"/>
              <a:t>c</a:t>
            </a:r>
            <a:r>
              <a:rPr spc="-10" dirty="0"/>
              <a:t>t</a:t>
            </a:r>
            <a:r>
              <a:rPr dirty="0"/>
              <a:t>ure</a:t>
            </a:r>
          </a:p>
        </p:txBody>
      </p:sp>
      <p:sp>
        <p:nvSpPr>
          <p:cNvPr id="4" name="object 4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902190">
              <a:lnSpc>
                <a:spcPct val="100000"/>
              </a:lnSpc>
            </a:pPr>
            <a:r>
              <a:rPr dirty="0"/>
              <a:t>Roadmap</a:t>
            </a:r>
          </a:p>
        </p:txBody>
      </p:sp>
      <p:sp>
        <p:nvSpPr>
          <p:cNvPr id="3" name="object 3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52749" y="2904338"/>
            <a:ext cx="546893" cy="5468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90849" y="2917039"/>
            <a:ext cx="471170" cy="471170"/>
          </a:xfrm>
          <a:custGeom>
            <a:avLst/>
            <a:gdLst/>
            <a:ahLst/>
            <a:cxnLst/>
            <a:rect l="l" t="t" r="r" b="b"/>
            <a:pathLst>
              <a:path w="471169" h="471170">
                <a:moveTo>
                  <a:pt x="235346" y="0"/>
                </a:moveTo>
                <a:lnTo>
                  <a:pt x="181524" y="6203"/>
                </a:lnTo>
                <a:lnTo>
                  <a:pt x="130015" y="24815"/>
                </a:lnTo>
                <a:lnTo>
                  <a:pt x="83131" y="55834"/>
                </a:lnTo>
                <a:lnTo>
                  <a:pt x="55834" y="83131"/>
                </a:lnTo>
                <a:lnTo>
                  <a:pt x="24815" y="130015"/>
                </a:lnTo>
                <a:lnTo>
                  <a:pt x="6203" y="181524"/>
                </a:lnTo>
                <a:lnTo>
                  <a:pt x="0" y="235346"/>
                </a:lnTo>
                <a:lnTo>
                  <a:pt x="689" y="253401"/>
                </a:lnTo>
                <a:lnTo>
                  <a:pt x="11029" y="306709"/>
                </a:lnTo>
                <a:lnTo>
                  <a:pt x="33776" y="356933"/>
                </a:lnTo>
                <a:lnTo>
                  <a:pt x="68931" y="401761"/>
                </a:lnTo>
                <a:lnTo>
                  <a:pt x="98103" y="426576"/>
                </a:lnTo>
                <a:lnTo>
                  <a:pt x="146785" y="453460"/>
                </a:lnTo>
                <a:lnTo>
                  <a:pt x="199322" y="467935"/>
                </a:lnTo>
                <a:lnTo>
                  <a:pt x="235346" y="470693"/>
                </a:lnTo>
                <a:lnTo>
                  <a:pt x="253401" y="470003"/>
                </a:lnTo>
                <a:lnTo>
                  <a:pt x="306709" y="459664"/>
                </a:lnTo>
                <a:lnTo>
                  <a:pt x="356934" y="436916"/>
                </a:lnTo>
                <a:lnTo>
                  <a:pt x="401762" y="401761"/>
                </a:lnTo>
                <a:lnTo>
                  <a:pt x="426577" y="372590"/>
                </a:lnTo>
                <a:lnTo>
                  <a:pt x="453460" y="323907"/>
                </a:lnTo>
                <a:lnTo>
                  <a:pt x="467936" y="271370"/>
                </a:lnTo>
                <a:lnTo>
                  <a:pt x="470693" y="235346"/>
                </a:lnTo>
                <a:lnTo>
                  <a:pt x="470004" y="217291"/>
                </a:lnTo>
                <a:lnTo>
                  <a:pt x="459664" y="163983"/>
                </a:lnTo>
                <a:lnTo>
                  <a:pt x="436917" y="113759"/>
                </a:lnTo>
                <a:lnTo>
                  <a:pt x="401762" y="68931"/>
                </a:lnTo>
                <a:lnTo>
                  <a:pt x="372590" y="44116"/>
                </a:lnTo>
                <a:lnTo>
                  <a:pt x="323908" y="17232"/>
                </a:lnTo>
                <a:lnTo>
                  <a:pt x="271371" y="2757"/>
                </a:lnTo>
                <a:lnTo>
                  <a:pt x="235346" y="0"/>
                </a:lnTo>
                <a:close/>
              </a:path>
            </a:pathLst>
          </a:custGeom>
          <a:solidFill>
            <a:srgbClr val="B018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52749" y="3815558"/>
            <a:ext cx="546893" cy="5468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90849" y="3828258"/>
            <a:ext cx="471170" cy="471170"/>
          </a:xfrm>
          <a:custGeom>
            <a:avLst/>
            <a:gdLst/>
            <a:ahLst/>
            <a:cxnLst/>
            <a:rect l="l" t="t" r="r" b="b"/>
            <a:pathLst>
              <a:path w="471169" h="471170">
                <a:moveTo>
                  <a:pt x="235346" y="0"/>
                </a:moveTo>
                <a:lnTo>
                  <a:pt x="181524" y="6203"/>
                </a:lnTo>
                <a:lnTo>
                  <a:pt x="130015" y="24815"/>
                </a:lnTo>
                <a:lnTo>
                  <a:pt x="83131" y="55834"/>
                </a:lnTo>
                <a:lnTo>
                  <a:pt x="55834" y="83131"/>
                </a:lnTo>
                <a:lnTo>
                  <a:pt x="24815" y="130015"/>
                </a:lnTo>
                <a:lnTo>
                  <a:pt x="6203" y="181524"/>
                </a:lnTo>
                <a:lnTo>
                  <a:pt x="0" y="235346"/>
                </a:lnTo>
                <a:lnTo>
                  <a:pt x="689" y="253401"/>
                </a:lnTo>
                <a:lnTo>
                  <a:pt x="11029" y="306709"/>
                </a:lnTo>
                <a:lnTo>
                  <a:pt x="33776" y="356933"/>
                </a:lnTo>
                <a:lnTo>
                  <a:pt x="68931" y="401761"/>
                </a:lnTo>
                <a:lnTo>
                  <a:pt x="98103" y="426576"/>
                </a:lnTo>
                <a:lnTo>
                  <a:pt x="146785" y="453460"/>
                </a:lnTo>
                <a:lnTo>
                  <a:pt x="199322" y="467935"/>
                </a:lnTo>
                <a:lnTo>
                  <a:pt x="235346" y="470693"/>
                </a:lnTo>
                <a:lnTo>
                  <a:pt x="253401" y="470003"/>
                </a:lnTo>
                <a:lnTo>
                  <a:pt x="306709" y="459664"/>
                </a:lnTo>
                <a:lnTo>
                  <a:pt x="356934" y="436916"/>
                </a:lnTo>
                <a:lnTo>
                  <a:pt x="401762" y="401761"/>
                </a:lnTo>
                <a:lnTo>
                  <a:pt x="426577" y="372590"/>
                </a:lnTo>
                <a:lnTo>
                  <a:pt x="453460" y="323907"/>
                </a:lnTo>
                <a:lnTo>
                  <a:pt x="467936" y="271370"/>
                </a:lnTo>
                <a:lnTo>
                  <a:pt x="470693" y="235346"/>
                </a:lnTo>
                <a:lnTo>
                  <a:pt x="470004" y="217291"/>
                </a:lnTo>
                <a:lnTo>
                  <a:pt x="459664" y="163983"/>
                </a:lnTo>
                <a:lnTo>
                  <a:pt x="436917" y="113759"/>
                </a:lnTo>
                <a:lnTo>
                  <a:pt x="401762" y="68931"/>
                </a:lnTo>
                <a:lnTo>
                  <a:pt x="372590" y="44116"/>
                </a:lnTo>
                <a:lnTo>
                  <a:pt x="323908" y="17232"/>
                </a:lnTo>
                <a:lnTo>
                  <a:pt x="271371" y="2757"/>
                </a:lnTo>
                <a:lnTo>
                  <a:pt x="235346" y="0"/>
                </a:lnTo>
                <a:close/>
              </a:path>
            </a:pathLst>
          </a:custGeom>
          <a:solidFill>
            <a:srgbClr val="B018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52749" y="4726778"/>
            <a:ext cx="546893" cy="5468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90849" y="4739477"/>
            <a:ext cx="471170" cy="471170"/>
          </a:xfrm>
          <a:custGeom>
            <a:avLst/>
            <a:gdLst/>
            <a:ahLst/>
            <a:cxnLst/>
            <a:rect l="l" t="t" r="r" b="b"/>
            <a:pathLst>
              <a:path w="471169" h="471170">
                <a:moveTo>
                  <a:pt x="235346" y="0"/>
                </a:moveTo>
                <a:lnTo>
                  <a:pt x="181524" y="6203"/>
                </a:lnTo>
                <a:lnTo>
                  <a:pt x="130015" y="24815"/>
                </a:lnTo>
                <a:lnTo>
                  <a:pt x="83131" y="55834"/>
                </a:lnTo>
                <a:lnTo>
                  <a:pt x="55834" y="83131"/>
                </a:lnTo>
                <a:lnTo>
                  <a:pt x="24815" y="130015"/>
                </a:lnTo>
                <a:lnTo>
                  <a:pt x="6203" y="181525"/>
                </a:lnTo>
                <a:lnTo>
                  <a:pt x="0" y="235347"/>
                </a:lnTo>
                <a:lnTo>
                  <a:pt x="689" y="253402"/>
                </a:lnTo>
                <a:lnTo>
                  <a:pt x="11029" y="306710"/>
                </a:lnTo>
                <a:lnTo>
                  <a:pt x="33776" y="356934"/>
                </a:lnTo>
                <a:lnTo>
                  <a:pt x="68931" y="401762"/>
                </a:lnTo>
                <a:lnTo>
                  <a:pt x="98103" y="426578"/>
                </a:lnTo>
                <a:lnTo>
                  <a:pt x="146785" y="453461"/>
                </a:lnTo>
                <a:lnTo>
                  <a:pt x="199322" y="467937"/>
                </a:lnTo>
                <a:lnTo>
                  <a:pt x="235346" y="470694"/>
                </a:lnTo>
                <a:lnTo>
                  <a:pt x="253401" y="470005"/>
                </a:lnTo>
                <a:lnTo>
                  <a:pt x="306709" y="459665"/>
                </a:lnTo>
                <a:lnTo>
                  <a:pt x="356934" y="436917"/>
                </a:lnTo>
                <a:lnTo>
                  <a:pt x="401762" y="401762"/>
                </a:lnTo>
                <a:lnTo>
                  <a:pt x="426577" y="372591"/>
                </a:lnTo>
                <a:lnTo>
                  <a:pt x="453460" y="323908"/>
                </a:lnTo>
                <a:lnTo>
                  <a:pt x="467936" y="271371"/>
                </a:lnTo>
                <a:lnTo>
                  <a:pt x="470693" y="235347"/>
                </a:lnTo>
                <a:lnTo>
                  <a:pt x="470004" y="217292"/>
                </a:lnTo>
                <a:lnTo>
                  <a:pt x="459664" y="163984"/>
                </a:lnTo>
                <a:lnTo>
                  <a:pt x="436917" y="113759"/>
                </a:lnTo>
                <a:lnTo>
                  <a:pt x="401762" y="68931"/>
                </a:lnTo>
                <a:lnTo>
                  <a:pt x="372590" y="44116"/>
                </a:lnTo>
                <a:lnTo>
                  <a:pt x="323908" y="17232"/>
                </a:lnTo>
                <a:lnTo>
                  <a:pt x="271371" y="2757"/>
                </a:lnTo>
                <a:lnTo>
                  <a:pt x="235346" y="0"/>
                </a:lnTo>
                <a:close/>
              </a:path>
            </a:pathLst>
          </a:custGeom>
          <a:solidFill>
            <a:srgbClr val="B018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000517" y="2974587"/>
            <a:ext cx="6229985" cy="23698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50" indent="-603250">
              <a:lnSpc>
                <a:spcPct val="100000"/>
              </a:lnSpc>
              <a:buClr>
                <a:srgbClr val="FFFFFF"/>
              </a:buClr>
              <a:buAutoNum type="arabicPlain"/>
              <a:tabLst>
                <a:tab pos="616585" algn="l"/>
              </a:tabLst>
            </a:pPr>
            <a:r>
              <a:rPr sz="3200" dirty="0">
                <a:latin typeface="Helvetica Light"/>
                <a:cs typeface="Helvetica Light"/>
              </a:rPr>
              <a:t>Array Data Structu</a:t>
            </a:r>
            <a:r>
              <a:rPr sz="3200" spc="-60" dirty="0">
                <a:latin typeface="Helvetica Light"/>
                <a:cs typeface="Helvetica Light"/>
              </a:rPr>
              <a:t>r</a:t>
            </a:r>
            <a:r>
              <a:rPr sz="3200" dirty="0">
                <a:latin typeface="Helvetica Light"/>
                <a:cs typeface="Helvetica Light"/>
              </a:rPr>
              <a:t>e</a:t>
            </a: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Font typeface="Helvetica Light"/>
              <a:buAutoNum type="arabicPlain"/>
            </a:pPr>
            <a:endParaRPr sz="2900" dirty="0">
              <a:latin typeface="Times New Roman"/>
              <a:cs typeface="Times New Roman"/>
            </a:endParaRPr>
          </a:p>
          <a:p>
            <a:pPr marL="615950" indent="-603250">
              <a:lnSpc>
                <a:spcPct val="100000"/>
              </a:lnSpc>
              <a:buClr>
                <a:srgbClr val="FFFFFF"/>
              </a:buClr>
              <a:buFont typeface="Helvetica Light"/>
              <a:buAutoNum type="arabicPlain"/>
              <a:tabLst>
                <a:tab pos="616585" algn="l"/>
              </a:tabLst>
            </a:pPr>
            <a:r>
              <a:rPr sz="3200" b="1" dirty="0">
                <a:solidFill>
                  <a:srgbClr val="B01861"/>
                </a:solidFill>
                <a:latin typeface="Helvetica"/>
                <a:cs typeface="Helvetica"/>
              </a:rPr>
              <a:t>Data</a:t>
            </a:r>
            <a:r>
              <a:rPr sz="3200" b="1" spc="-5" dirty="0">
                <a:solidFill>
                  <a:srgbClr val="B01861"/>
                </a:solidFill>
                <a:latin typeface="Helvetica"/>
                <a:cs typeface="Helvetica"/>
              </a:rPr>
              <a:t> </a:t>
            </a:r>
            <a:r>
              <a:rPr sz="3200" b="1" spc="-60" dirty="0">
                <a:solidFill>
                  <a:srgbClr val="B01861"/>
                </a:solidFill>
                <a:latin typeface="Helvetica"/>
                <a:cs typeface="Helvetica"/>
              </a:rPr>
              <a:t>V</a:t>
            </a:r>
            <a:r>
              <a:rPr sz="3200" b="1" spc="-10" dirty="0">
                <a:solidFill>
                  <a:srgbClr val="B01861"/>
                </a:solidFill>
                <a:latin typeface="Helvetica"/>
                <a:cs typeface="Helvetica"/>
              </a:rPr>
              <a:t>i</a:t>
            </a:r>
            <a:r>
              <a:rPr sz="3200" b="1" dirty="0">
                <a:solidFill>
                  <a:srgbClr val="B01861"/>
                </a:solidFill>
                <a:latin typeface="Helvetica"/>
                <a:cs typeface="Helvetica"/>
              </a:rPr>
              <a:t>s</a:t>
            </a:r>
            <a:r>
              <a:rPr sz="3200" b="1" spc="-10" dirty="0">
                <a:solidFill>
                  <a:srgbClr val="B01861"/>
                </a:solidFill>
                <a:latin typeface="Helvetica"/>
                <a:cs typeface="Helvetica"/>
              </a:rPr>
              <a:t>u</a:t>
            </a:r>
            <a:r>
              <a:rPr sz="3200" b="1" dirty="0">
                <a:solidFill>
                  <a:srgbClr val="B01861"/>
                </a:solidFill>
                <a:latin typeface="Helvetica"/>
                <a:cs typeface="Helvetica"/>
              </a:rPr>
              <a:t>a</a:t>
            </a:r>
            <a:r>
              <a:rPr sz="3200" b="1" spc="-10" dirty="0">
                <a:solidFill>
                  <a:srgbClr val="B01861"/>
                </a:solidFill>
                <a:latin typeface="Helvetica"/>
                <a:cs typeface="Helvetica"/>
              </a:rPr>
              <a:t>li</a:t>
            </a:r>
            <a:r>
              <a:rPr sz="3200" b="1" dirty="0">
                <a:solidFill>
                  <a:srgbClr val="B01861"/>
                </a:solidFill>
                <a:latin typeface="Helvetica"/>
                <a:cs typeface="Helvetica"/>
              </a:rPr>
              <a:t>za</a:t>
            </a:r>
            <a:r>
              <a:rPr sz="3200" b="1" spc="-5" dirty="0">
                <a:solidFill>
                  <a:srgbClr val="B01861"/>
                </a:solidFill>
                <a:latin typeface="Helvetica"/>
                <a:cs typeface="Helvetica"/>
              </a:rPr>
              <a:t>t</a:t>
            </a:r>
            <a:r>
              <a:rPr sz="3200" b="1" spc="-10" dirty="0">
                <a:solidFill>
                  <a:srgbClr val="B01861"/>
                </a:solidFill>
                <a:latin typeface="Helvetica"/>
                <a:cs typeface="Helvetica"/>
              </a:rPr>
              <a:t>io</a:t>
            </a:r>
            <a:r>
              <a:rPr sz="3200" b="1" spc="-5" dirty="0">
                <a:solidFill>
                  <a:srgbClr val="B01861"/>
                </a:solidFill>
                <a:latin typeface="Helvetica"/>
                <a:cs typeface="Helvetica"/>
              </a:rPr>
              <a:t>n</a:t>
            </a:r>
            <a:endParaRPr sz="3200" dirty="0">
              <a:latin typeface="Helvetica"/>
              <a:cs typeface="Helvetica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Font typeface="Helvetica Light"/>
              <a:buAutoNum type="arabicPlain"/>
            </a:pPr>
            <a:endParaRPr sz="2900" dirty="0">
              <a:latin typeface="Times New Roman"/>
              <a:cs typeface="Times New Roman"/>
            </a:endParaRPr>
          </a:p>
          <a:p>
            <a:pPr marL="615950" indent="-603250">
              <a:lnSpc>
                <a:spcPct val="100000"/>
              </a:lnSpc>
              <a:buClr>
                <a:srgbClr val="FFFFFF"/>
              </a:buClr>
              <a:buAutoNum type="arabicPlain"/>
              <a:tabLst>
                <a:tab pos="616585" algn="l"/>
              </a:tabLst>
            </a:pPr>
            <a:r>
              <a:rPr sz="3200" dirty="0">
                <a:latin typeface="Helvetica Light"/>
                <a:cs typeface="Helvetica Light"/>
              </a:rPr>
              <a:t>Pandas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815580">
              <a:lnSpc>
                <a:spcPct val="100000"/>
              </a:lnSpc>
            </a:pP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</a:t>
            </a:r>
            <a:r>
              <a:rPr spc="-80" dirty="0"/>
              <a:t>V</a:t>
            </a:r>
            <a:r>
              <a:rPr dirty="0"/>
              <a:t>isualiza</a:t>
            </a:r>
            <a:r>
              <a:rPr spc="-10" dirty="0"/>
              <a:t>t</a:t>
            </a:r>
            <a:r>
              <a:rPr dirty="0"/>
              <a:t>ion</a:t>
            </a:r>
          </a:p>
        </p:txBody>
      </p:sp>
      <p:sp>
        <p:nvSpPr>
          <p:cNvPr id="3" name="object 3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5648325" cy="1419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Data </a:t>
            </a:r>
            <a:r>
              <a:rPr sz="3200" spc="-60" dirty="0">
                <a:latin typeface="Helvetica Neue"/>
                <a:cs typeface="Helvetica Neue"/>
              </a:rPr>
              <a:t>V</a:t>
            </a:r>
            <a:r>
              <a:rPr sz="3200" dirty="0">
                <a:latin typeface="Helvetica Neue"/>
                <a:cs typeface="Helvetica Neue"/>
              </a:rPr>
              <a:t>isualization Packages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Import the Matplotlib package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199115" y="4289450"/>
            <a:ext cx="6631969" cy="20210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288015" y="4369052"/>
            <a:ext cx="6429375" cy="1818005"/>
          </a:xfrm>
          <a:custGeom>
            <a:avLst/>
            <a:gdLst/>
            <a:ahLst/>
            <a:cxnLst/>
            <a:rect l="l" t="t" r="r" b="b"/>
            <a:pathLst>
              <a:path w="6429375" h="1818004">
                <a:moveTo>
                  <a:pt x="0" y="1817819"/>
                </a:moveTo>
                <a:lnTo>
                  <a:pt x="6428769" y="1817819"/>
                </a:lnTo>
                <a:lnTo>
                  <a:pt x="6428769" y="0"/>
                </a:lnTo>
                <a:lnTo>
                  <a:pt x="0" y="0"/>
                </a:lnTo>
                <a:lnTo>
                  <a:pt x="0" y="181781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243068" y="4331034"/>
            <a:ext cx="6523355" cy="1905000"/>
          </a:xfrm>
          <a:custGeom>
            <a:avLst/>
            <a:gdLst/>
            <a:ahLst/>
            <a:cxnLst/>
            <a:rect l="l" t="t" r="r" b="b"/>
            <a:pathLst>
              <a:path w="6523355" h="1905000">
                <a:moveTo>
                  <a:pt x="16934" y="1371600"/>
                </a:moveTo>
                <a:lnTo>
                  <a:pt x="7860" y="1371600"/>
                </a:lnTo>
                <a:lnTo>
                  <a:pt x="8205" y="1384300"/>
                </a:lnTo>
                <a:lnTo>
                  <a:pt x="8742" y="1397000"/>
                </a:lnTo>
                <a:lnTo>
                  <a:pt x="7332" y="1397000"/>
                </a:lnTo>
                <a:lnTo>
                  <a:pt x="7242" y="1422400"/>
                </a:lnTo>
                <a:lnTo>
                  <a:pt x="6527" y="1447800"/>
                </a:lnTo>
                <a:lnTo>
                  <a:pt x="7552" y="1447800"/>
                </a:lnTo>
                <a:lnTo>
                  <a:pt x="7638" y="1511300"/>
                </a:lnTo>
                <a:lnTo>
                  <a:pt x="7823" y="1524000"/>
                </a:lnTo>
                <a:lnTo>
                  <a:pt x="8272" y="1549400"/>
                </a:lnTo>
                <a:lnTo>
                  <a:pt x="7316" y="1549400"/>
                </a:lnTo>
                <a:lnTo>
                  <a:pt x="6247" y="1562100"/>
                </a:lnTo>
                <a:lnTo>
                  <a:pt x="6640" y="1574800"/>
                </a:lnTo>
                <a:lnTo>
                  <a:pt x="6957" y="1587500"/>
                </a:lnTo>
                <a:lnTo>
                  <a:pt x="7202" y="1612900"/>
                </a:lnTo>
                <a:lnTo>
                  <a:pt x="7383" y="1625600"/>
                </a:lnTo>
                <a:lnTo>
                  <a:pt x="7448" y="1638300"/>
                </a:lnTo>
                <a:lnTo>
                  <a:pt x="7521" y="1689100"/>
                </a:lnTo>
                <a:lnTo>
                  <a:pt x="7410" y="1739900"/>
                </a:lnTo>
                <a:lnTo>
                  <a:pt x="7295" y="1765300"/>
                </a:lnTo>
                <a:lnTo>
                  <a:pt x="6950" y="1816100"/>
                </a:lnTo>
                <a:lnTo>
                  <a:pt x="6838" y="1841500"/>
                </a:lnTo>
                <a:lnTo>
                  <a:pt x="6738" y="1905000"/>
                </a:lnTo>
                <a:lnTo>
                  <a:pt x="849443" y="1905000"/>
                </a:lnTo>
                <a:lnTo>
                  <a:pt x="849358" y="1892300"/>
                </a:lnTo>
                <a:lnTo>
                  <a:pt x="282438" y="1892300"/>
                </a:lnTo>
                <a:lnTo>
                  <a:pt x="272048" y="1879600"/>
                </a:lnTo>
                <a:lnTo>
                  <a:pt x="21153" y="1879600"/>
                </a:lnTo>
                <a:lnTo>
                  <a:pt x="21998" y="1854200"/>
                </a:lnTo>
                <a:lnTo>
                  <a:pt x="23474" y="1841500"/>
                </a:lnTo>
                <a:lnTo>
                  <a:pt x="25270" y="1841500"/>
                </a:lnTo>
                <a:lnTo>
                  <a:pt x="27076" y="1828800"/>
                </a:lnTo>
                <a:lnTo>
                  <a:pt x="21108" y="1828800"/>
                </a:lnTo>
                <a:lnTo>
                  <a:pt x="20702" y="1816100"/>
                </a:lnTo>
                <a:lnTo>
                  <a:pt x="20112" y="1778000"/>
                </a:lnTo>
                <a:lnTo>
                  <a:pt x="19829" y="1765300"/>
                </a:lnTo>
                <a:lnTo>
                  <a:pt x="19487" y="1752600"/>
                </a:lnTo>
                <a:lnTo>
                  <a:pt x="19038" y="1739900"/>
                </a:lnTo>
                <a:lnTo>
                  <a:pt x="18431" y="1739900"/>
                </a:lnTo>
                <a:lnTo>
                  <a:pt x="17618" y="1727200"/>
                </a:lnTo>
                <a:lnTo>
                  <a:pt x="16550" y="1714500"/>
                </a:lnTo>
                <a:lnTo>
                  <a:pt x="17675" y="1701800"/>
                </a:lnTo>
                <a:lnTo>
                  <a:pt x="17877" y="1701800"/>
                </a:lnTo>
                <a:lnTo>
                  <a:pt x="17474" y="1689100"/>
                </a:lnTo>
                <a:lnTo>
                  <a:pt x="16781" y="1676400"/>
                </a:lnTo>
                <a:lnTo>
                  <a:pt x="16114" y="1651000"/>
                </a:lnTo>
                <a:lnTo>
                  <a:pt x="18624" y="1651000"/>
                </a:lnTo>
                <a:lnTo>
                  <a:pt x="18457" y="1638300"/>
                </a:lnTo>
                <a:lnTo>
                  <a:pt x="18170" y="1625600"/>
                </a:lnTo>
                <a:lnTo>
                  <a:pt x="18385" y="1612900"/>
                </a:lnTo>
                <a:lnTo>
                  <a:pt x="20506" y="1612900"/>
                </a:lnTo>
                <a:lnTo>
                  <a:pt x="20622" y="1600200"/>
                </a:lnTo>
                <a:lnTo>
                  <a:pt x="20776" y="1587500"/>
                </a:lnTo>
                <a:lnTo>
                  <a:pt x="21006" y="1574800"/>
                </a:lnTo>
                <a:lnTo>
                  <a:pt x="19301" y="1574800"/>
                </a:lnTo>
                <a:lnTo>
                  <a:pt x="18261" y="1562100"/>
                </a:lnTo>
                <a:lnTo>
                  <a:pt x="17858" y="1549400"/>
                </a:lnTo>
                <a:lnTo>
                  <a:pt x="17891" y="1536700"/>
                </a:lnTo>
                <a:lnTo>
                  <a:pt x="18158" y="1524000"/>
                </a:lnTo>
                <a:lnTo>
                  <a:pt x="18456" y="1511300"/>
                </a:lnTo>
                <a:lnTo>
                  <a:pt x="18584" y="1498600"/>
                </a:lnTo>
                <a:lnTo>
                  <a:pt x="18340" y="1485900"/>
                </a:lnTo>
                <a:lnTo>
                  <a:pt x="17521" y="1473200"/>
                </a:lnTo>
                <a:lnTo>
                  <a:pt x="21072" y="1473200"/>
                </a:lnTo>
                <a:lnTo>
                  <a:pt x="18192" y="1435100"/>
                </a:lnTo>
                <a:lnTo>
                  <a:pt x="16631" y="1409700"/>
                </a:lnTo>
                <a:lnTo>
                  <a:pt x="16712" y="1384300"/>
                </a:lnTo>
                <a:lnTo>
                  <a:pt x="16934" y="1371600"/>
                </a:lnTo>
                <a:close/>
              </a:path>
              <a:path w="6523355" h="1905000">
                <a:moveTo>
                  <a:pt x="932779" y="1892300"/>
                </a:moveTo>
                <a:lnTo>
                  <a:pt x="871194" y="1892300"/>
                </a:lnTo>
                <a:lnTo>
                  <a:pt x="873762" y="1905000"/>
                </a:lnTo>
                <a:lnTo>
                  <a:pt x="921253" y="1905000"/>
                </a:lnTo>
                <a:lnTo>
                  <a:pt x="932779" y="1892300"/>
                </a:lnTo>
                <a:close/>
              </a:path>
              <a:path w="6523355" h="1905000">
                <a:moveTo>
                  <a:pt x="1715140" y="1892300"/>
                </a:moveTo>
                <a:lnTo>
                  <a:pt x="960080" y="1892300"/>
                </a:lnTo>
                <a:lnTo>
                  <a:pt x="972306" y="1905000"/>
                </a:lnTo>
                <a:lnTo>
                  <a:pt x="1713986" y="1905000"/>
                </a:lnTo>
                <a:lnTo>
                  <a:pt x="1715140" y="1892300"/>
                </a:lnTo>
                <a:close/>
              </a:path>
              <a:path w="6523355" h="1905000">
                <a:moveTo>
                  <a:pt x="1804498" y="1892300"/>
                </a:moveTo>
                <a:lnTo>
                  <a:pt x="1779376" y="1892300"/>
                </a:lnTo>
                <a:lnTo>
                  <a:pt x="1753303" y="1905000"/>
                </a:lnTo>
                <a:lnTo>
                  <a:pt x="1798371" y="1905000"/>
                </a:lnTo>
                <a:lnTo>
                  <a:pt x="1804498" y="1892300"/>
                </a:lnTo>
                <a:close/>
              </a:path>
              <a:path w="6523355" h="1905000">
                <a:moveTo>
                  <a:pt x="2236535" y="1892300"/>
                </a:moveTo>
                <a:lnTo>
                  <a:pt x="1813011" y="1892300"/>
                </a:lnTo>
                <a:lnTo>
                  <a:pt x="1812227" y="1905000"/>
                </a:lnTo>
                <a:lnTo>
                  <a:pt x="2220442" y="1905000"/>
                </a:lnTo>
                <a:lnTo>
                  <a:pt x="2236535" y="1892300"/>
                </a:lnTo>
                <a:close/>
              </a:path>
              <a:path w="6523355" h="1905000">
                <a:moveTo>
                  <a:pt x="2469850" y="1892300"/>
                </a:moveTo>
                <a:lnTo>
                  <a:pt x="2278001" y="1892300"/>
                </a:lnTo>
                <a:lnTo>
                  <a:pt x="2288760" y="1905000"/>
                </a:lnTo>
                <a:lnTo>
                  <a:pt x="2454067" y="1905000"/>
                </a:lnTo>
                <a:lnTo>
                  <a:pt x="2469850" y="1892300"/>
                </a:lnTo>
                <a:close/>
              </a:path>
              <a:path w="6523355" h="1905000">
                <a:moveTo>
                  <a:pt x="2570385" y="1892300"/>
                </a:moveTo>
                <a:lnTo>
                  <a:pt x="2500787" y="1892300"/>
                </a:lnTo>
                <a:lnTo>
                  <a:pt x="2509060" y="1905000"/>
                </a:lnTo>
                <a:lnTo>
                  <a:pt x="2561384" y="1905000"/>
                </a:lnTo>
                <a:lnTo>
                  <a:pt x="2570385" y="1892300"/>
                </a:lnTo>
                <a:close/>
              </a:path>
              <a:path w="6523355" h="1905000">
                <a:moveTo>
                  <a:pt x="2645224" y="1892300"/>
                </a:moveTo>
                <a:lnTo>
                  <a:pt x="2602246" y="1892300"/>
                </a:lnTo>
                <a:lnTo>
                  <a:pt x="2591324" y="1905000"/>
                </a:lnTo>
                <a:lnTo>
                  <a:pt x="2635526" y="1905000"/>
                </a:lnTo>
                <a:lnTo>
                  <a:pt x="2645224" y="1892300"/>
                </a:lnTo>
                <a:close/>
              </a:path>
              <a:path w="6523355" h="1905000">
                <a:moveTo>
                  <a:pt x="2758785" y="1892300"/>
                </a:moveTo>
                <a:lnTo>
                  <a:pt x="2658981" y="1892300"/>
                </a:lnTo>
                <a:lnTo>
                  <a:pt x="2658245" y="1905000"/>
                </a:lnTo>
                <a:lnTo>
                  <a:pt x="2747070" y="1905000"/>
                </a:lnTo>
                <a:lnTo>
                  <a:pt x="2758785" y="1892300"/>
                </a:lnTo>
                <a:close/>
              </a:path>
              <a:path w="6523355" h="1905000">
                <a:moveTo>
                  <a:pt x="2871398" y="1892300"/>
                </a:moveTo>
                <a:lnTo>
                  <a:pt x="2771505" y="1892300"/>
                </a:lnTo>
                <a:lnTo>
                  <a:pt x="2776795" y="1905000"/>
                </a:lnTo>
                <a:lnTo>
                  <a:pt x="2823537" y="1905000"/>
                </a:lnTo>
                <a:lnTo>
                  <a:pt x="2871398" y="1892300"/>
                </a:lnTo>
                <a:close/>
              </a:path>
              <a:path w="6523355" h="1905000">
                <a:moveTo>
                  <a:pt x="2987883" y="1892300"/>
                </a:moveTo>
                <a:lnTo>
                  <a:pt x="2917153" y="1892300"/>
                </a:lnTo>
                <a:lnTo>
                  <a:pt x="2894332" y="1905000"/>
                </a:lnTo>
                <a:lnTo>
                  <a:pt x="2976508" y="1905000"/>
                </a:lnTo>
                <a:lnTo>
                  <a:pt x="2987883" y="1892300"/>
                </a:lnTo>
                <a:close/>
              </a:path>
              <a:path w="6523355" h="1905000">
                <a:moveTo>
                  <a:pt x="3541218" y="1892300"/>
                </a:moveTo>
                <a:lnTo>
                  <a:pt x="3168320" y="1892300"/>
                </a:lnTo>
                <a:lnTo>
                  <a:pt x="3180803" y="1905000"/>
                </a:lnTo>
                <a:lnTo>
                  <a:pt x="3530302" y="1905000"/>
                </a:lnTo>
                <a:lnTo>
                  <a:pt x="3541218" y="1892300"/>
                </a:lnTo>
                <a:close/>
              </a:path>
              <a:path w="6523355" h="1905000">
                <a:moveTo>
                  <a:pt x="3673925" y="1892300"/>
                </a:moveTo>
                <a:lnTo>
                  <a:pt x="3626378" y="1892300"/>
                </a:lnTo>
                <a:lnTo>
                  <a:pt x="3668096" y="1905000"/>
                </a:lnTo>
                <a:lnTo>
                  <a:pt x="3681990" y="1905000"/>
                </a:lnTo>
                <a:lnTo>
                  <a:pt x="3673925" y="1892300"/>
                </a:lnTo>
                <a:close/>
              </a:path>
              <a:path w="6523355" h="1905000">
                <a:moveTo>
                  <a:pt x="4955081" y="1892300"/>
                </a:moveTo>
                <a:lnTo>
                  <a:pt x="3706929" y="1892300"/>
                </a:lnTo>
                <a:lnTo>
                  <a:pt x="3713011" y="1905000"/>
                </a:lnTo>
                <a:lnTo>
                  <a:pt x="4965823" y="1905000"/>
                </a:lnTo>
                <a:lnTo>
                  <a:pt x="4955081" y="1892300"/>
                </a:lnTo>
                <a:close/>
              </a:path>
              <a:path w="6523355" h="1905000">
                <a:moveTo>
                  <a:pt x="5103502" y="1892300"/>
                </a:moveTo>
                <a:lnTo>
                  <a:pt x="4981895" y="1892300"/>
                </a:lnTo>
                <a:lnTo>
                  <a:pt x="4974782" y="1905000"/>
                </a:lnTo>
                <a:lnTo>
                  <a:pt x="5095013" y="1905000"/>
                </a:lnTo>
                <a:lnTo>
                  <a:pt x="5103502" y="1892300"/>
                </a:lnTo>
                <a:close/>
              </a:path>
              <a:path w="6523355" h="1905000">
                <a:moveTo>
                  <a:pt x="5704253" y="1892300"/>
                </a:moveTo>
                <a:lnTo>
                  <a:pt x="5134149" y="1892300"/>
                </a:lnTo>
                <a:lnTo>
                  <a:pt x="5128843" y="1905000"/>
                </a:lnTo>
                <a:lnTo>
                  <a:pt x="5718760" y="1905000"/>
                </a:lnTo>
                <a:lnTo>
                  <a:pt x="5704253" y="1892300"/>
                </a:lnTo>
                <a:close/>
              </a:path>
              <a:path w="6523355" h="1905000">
                <a:moveTo>
                  <a:pt x="5801922" y="1892300"/>
                </a:moveTo>
                <a:lnTo>
                  <a:pt x="5736440" y="1892300"/>
                </a:lnTo>
                <a:lnTo>
                  <a:pt x="5750307" y="1905000"/>
                </a:lnTo>
                <a:lnTo>
                  <a:pt x="5781182" y="1905000"/>
                </a:lnTo>
                <a:lnTo>
                  <a:pt x="5801922" y="1892300"/>
                </a:lnTo>
                <a:close/>
              </a:path>
              <a:path w="6523355" h="1905000">
                <a:moveTo>
                  <a:pt x="5904569" y="1892300"/>
                </a:moveTo>
                <a:lnTo>
                  <a:pt x="5815361" y="1892300"/>
                </a:lnTo>
                <a:lnTo>
                  <a:pt x="5814755" y="1905000"/>
                </a:lnTo>
                <a:lnTo>
                  <a:pt x="5913508" y="1905000"/>
                </a:lnTo>
                <a:lnTo>
                  <a:pt x="5904569" y="1892300"/>
                </a:lnTo>
                <a:close/>
              </a:path>
              <a:path w="6523355" h="1905000">
                <a:moveTo>
                  <a:pt x="6001499" y="1892300"/>
                </a:moveTo>
                <a:lnTo>
                  <a:pt x="5913872" y="1892300"/>
                </a:lnTo>
                <a:lnTo>
                  <a:pt x="5924724" y="1905000"/>
                </a:lnTo>
                <a:lnTo>
                  <a:pt x="5985403" y="1905000"/>
                </a:lnTo>
                <a:lnTo>
                  <a:pt x="6001499" y="1892300"/>
                </a:lnTo>
                <a:close/>
              </a:path>
              <a:path w="6523355" h="1905000">
                <a:moveTo>
                  <a:pt x="6067612" y="1892300"/>
                </a:moveTo>
                <a:lnTo>
                  <a:pt x="6001499" y="1892300"/>
                </a:lnTo>
                <a:lnTo>
                  <a:pt x="6009451" y="1905000"/>
                </a:lnTo>
                <a:lnTo>
                  <a:pt x="6081697" y="1905000"/>
                </a:lnTo>
                <a:lnTo>
                  <a:pt x="6067612" y="1892300"/>
                </a:lnTo>
                <a:close/>
              </a:path>
              <a:path w="6523355" h="1905000">
                <a:moveTo>
                  <a:pt x="6173394" y="1892300"/>
                </a:moveTo>
                <a:lnTo>
                  <a:pt x="6079990" y="1892300"/>
                </a:lnTo>
                <a:lnTo>
                  <a:pt x="6081697" y="1905000"/>
                </a:lnTo>
                <a:lnTo>
                  <a:pt x="6182306" y="1905000"/>
                </a:lnTo>
                <a:lnTo>
                  <a:pt x="6173394" y="1892300"/>
                </a:lnTo>
                <a:close/>
              </a:path>
              <a:path w="6523355" h="1905000">
                <a:moveTo>
                  <a:pt x="6517175" y="1816100"/>
                </a:moveTo>
                <a:lnTo>
                  <a:pt x="6463404" y="1816100"/>
                </a:lnTo>
                <a:lnTo>
                  <a:pt x="6464189" y="1828800"/>
                </a:lnTo>
                <a:lnTo>
                  <a:pt x="6464538" y="1841500"/>
                </a:lnTo>
                <a:lnTo>
                  <a:pt x="6464582" y="1854200"/>
                </a:lnTo>
                <a:lnTo>
                  <a:pt x="5150074" y="1854200"/>
                </a:lnTo>
                <a:lnTo>
                  <a:pt x="5145269" y="1866900"/>
                </a:lnTo>
                <a:lnTo>
                  <a:pt x="3776060" y="1866900"/>
                </a:lnTo>
                <a:lnTo>
                  <a:pt x="3764238" y="1879600"/>
                </a:lnTo>
                <a:lnTo>
                  <a:pt x="6158019" y="1879600"/>
                </a:lnTo>
                <a:lnTo>
                  <a:pt x="6163229" y="1892300"/>
                </a:lnTo>
                <a:lnTo>
                  <a:pt x="6186640" y="1892300"/>
                </a:lnTo>
                <a:lnTo>
                  <a:pt x="6199596" y="1905000"/>
                </a:lnTo>
                <a:lnTo>
                  <a:pt x="6508589" y="1905000"/>
                </a:lnTo>
                <a:lnTo>
                  <a:pt x="6514792" y="1892300"/>
                </a:lnTo>
                <a:lnTo>
                  <a:pt x="6517928" y="1879600"/>
                </a:lnTo>
                <a:lnTo>
                  <a:pt x="6519210" y="1866900"/>
                </a:lnTo>
                <a:lnTo>
                  <a:pt x="6518411" y="1854200"/>
                </a:lnTo>
                <a:lnTo>
                  <a:pt x="6517820" y="1841500"/>
                </a:lnTo>
                <a:lnTo>
                  <a:pt x="6517416" y="1828800"/>
                </a:lnTo>
                <a:lnTo>
                  <a:pt x="6517175" y="1816100"/>
                </a:lnTo>
                <a:close/>
              </a:path>
              <a:path w="6523355" h="1905000">
                <a:moveTo>
                  <a:pt x="381574" y="1879600"/>
                </a:moveTo>
                <a:lnTo>
                  <a:pt x="300625" y="1879600"/>
                </a:lnTo>
                <a:lnTo>
                  <a:pt x="291286" y="1892300"/>
                </a:lnTo>
                <a:lnTo>
                  <a:pt x="385078" y="1892300"/>
                </a:lnTo>
                <a:lnTo>
                  <a:pt x="381574" y="1879600"/>
                </a:lnTo>
                <a:close/>
              </a:path>
              <a:path w="6523355" h="1905000">
                <a:moveTo>
                  <a:pt x="593197" y="1879600"/>
                </a:moveTo>
                <a:lnTo>
                  <a:pt x="566201" y="1879600"/>
                </a:lnTo>
                <a:lnTo>
                  <a:pt x="565192" y="1892300"/>
                </a:lnTo>
                <a:lnTo>
                  <a:pt x="600370" y="1892300"/>
                </a:lnTo>
                <a:lnTo>
                  <a:pt x="593197" y="1879600"/>
                </a:lnTo>
                <a:close/>
              </a:path>
              <a:path w="6523355" h="1905000">
                <a:moveTo>
                  <a:pt x="709517" y="1879600"/>
                </a:moveTo>
                <a:lnTo>
                  <a:pt x="659232" y="1879600"/>
                </a:lnTo>
                <a:lnTo>
                  <a:pt x="672117" y="1892300"/>
                </a:lnTo>
                <a:lnTo>
                  <a:pt x="712334" y="1892300"/>
                </a:lnTo>
                <a:lnTo>
                  <a:pt x="709517" y="1879600"/>
                </a:lnTo>
                <a:close/>
              </a:path>
              <a:path w="6523355" h="1905000">
                <a:moveTo>
                  <a:pt x="808752" y="1879600"/>
                </a:moveTo>
                <a:lnTo>
                  <a:pt x="753635" y="1879600"/>
                </a:lnTo>
                <a:lnTo>
                  <a:pt x="743784" y="1892300"/>
                </a:lnTo>
                <a:lnTo>
                  <a:pt x="788639" y="1892300"/>
                </a:lnTo>
                <a:lnTo>
                  <a:pt x="808752" y="1879600"/>
                </a:lnTo>
                <a:close/>
              </a:path>
              <a:path w="6523355" h="1905000">
                <a:moveTo>
                  <a:pt x="1016087" y="1879600"/>
                </a:moveTo>
                <a:lnTo>
                  <a:pt x="943545" y="1879600"/>
                </a:lnTo>
                <a:lnTo>
                  <a:pt x="942560" y="1892300"/>
                </a:lnTo>
                <a:lnTo>
                  <a:pt x="1019636" y="1892300"/>
                </a:lnTo>
                <a:lnTo>
                  <a:pt x="1016087" y="1879600"/>
                </a:lnTo>
                <a:close/>
              </a:path>
              <a:path w="6523355" h="1905000">
                <a:moveTo>
                  <a:pt x="1219969" y="1879600"/>
                </a:moveTo>
                <a:lnTo>
                  <a:pt x="1051777" y="1879600"/>
                </a:lnTo>
                <a:lnTo>
                  <a:pt x="1040620" y="1892300"/>
                </a:lnTo>
                <a:lnTo>
                  <a:pt x="1236602" y="1892300"/>
                </a:lnTo>
                <a:lnTo>
                  <a:pt x="1219969" y="1879600"/>
                </a:lnTo>
                <a:close/>
              </a:path>
              <a:path w="6523355" h="1905000">
                <a:moveTo>
                  <a:pt x="1558854" y="1879600"/>
                </a:moveTo>
                <a:lnTo>
                  <a:pt x="1328238" y="1879600"/>
                </a:lnTo>
                <a:lnTo>
                  <a:pt x="1324810" y="1892300"/>
                </a:lnTo>
                <a:lnTo>
                  <a:pt x="1571565" y="1892300"/>
                </a:lnTo>
                <a:lnTo>
                  <a:pt x="1558854" y="1879600"/>
                </a:lnTo>
                <a:close/>
              </a:path>
              <a:path w="6523355" h="1905000">
                <a:moveTo>
                  <a:pt x="1761867" y="1879600"/>
                </a:moveTo>
                <a:lnTo>
                  <a:pt x="1603900" y="1879600"/>
                </a:lnTo>
                <a:lnTo>
                  <a:pt x="1593674" y="1892300"/>
                </a:lnTo>
                <a:lnTo>
                  <a:pt x="1719699" y="1892300"/>
                </a:lnTo>
                <a:lnTo>
                  <a:pt x="1761867" y="1879600"/>
                </a:lnTo>
                <a:close/>
              </a:path>
              <a:path w="6523355" h="1905000">
                <a:moveTo>
                  <a:pt x="2053767" y="1879600"/>
                </a:moveTo>
                <a:lnTo>
                  <a:pt x="1773350" y="1879600"/>
                </a:lnTo>
                <a:lnTo>
                  <a:pt x="1776201" y="1892300"/>
                </a:lnTo>
                <a:lnTo>
                  <a:pt x="2056772" y="1892300"/>
                </a:lnTo>
                <a:lnTo>
                  <a:pt x="2053767" y="1879600"/>
                </a:lnTo>
                <a:close/>
              </a:path>
              <a:path w="6523355" h="1905000">
                <a:moveTo>
                  <a:pt x="2276313" y="1879600"/>
                </a:moveTo>
                <a:lnTo>
                  <a:pt x="2251594" y="1879600"/>
                </a:lnTo>
                <a:lnTo>
                  <a:pt x="2238808" y="1892300"/>
                </a:lnTo>
                <a:lnTo>
                  <a:pt x="2288082" y="1892300"/>
                </a:lnTo>
                <a:lnTo>
                  <a:pt x="2276313" y="1879600"/>
                </a:lnTo>
                <a:close/>
              </a:path>
              <a:path w="6523355" h="1905000">
                <a:moveTo>
                  <a:pt x="2561721" y="1879600"/>
                </a:moveTo>
                <a:lnTo>
                  <a:pt x="2281975" y="1879600"/>
                </a:lnTo>
                <a:lnTo>
                  <a:pt x="2288082" y="1892300"/>
                </a:lnTo>
                <a:lnTo>
                  <a:pt x="2571023" y="1892300"/>
                </a:lnTo>
                <a:lnTo>
                  <a:pt x="2561721" y="1879600"/>
                </a:lnTo>
                <a:close/>
              </a:path>
              <a:path w="6523355" h="1905000">
                <a:moveTo>
                  <a:pt x="5068405" y="1879600"/>
                </a:moveTo>
                <a:lnTo>
                  <a:pt x="2593321" y="1879600"/>
                </a:lnTo>
                <a:lnTo>
                  <a:pt x="2601823" y="1892300"/>
                </a:lnTo>
                <a:lnTo>
                  <a:pt x="5074417" y="1892300"/>
                </a:lnTo>
                <a:lnTo>
                  <a:pt x="5068405" y="1879600"/>
                </a:lnTo>
                <a:close/>
              </a:path>
              <a:path w="6523355" h="1905000">
                <a:moveTo>
                  <a:pt x="5291823" y="1879600"/>
                </a:moveTo>
                <a:lnTo>
                  <a:pt x="5080918" y="1879600"/>
                </a:lnTo>
                <a:lnTo>
                  <a:pt x="5082799" y="1892300"/>
                </a:lnTo>
                <a:lnTo>
                  <a:pt x="5305018" y="1892300"/>
                </a:lnTo>
                <a:lnTo>
                  <a:pt x="5291823" y="1879600"/>
                </a:lnTo>
                <a:close/>
              </a:path>
              <a:path w="6523355" h="1905000">
                <a:moveTo>
                  <a:pt x="5445107" y="1879600"/>
                </a:moveTo>
                <a:lnTo>
                  <a:pt x="5354375" y="1879600"/>
                </a:lnTo>
                <a:lnTo>
                  <a:pt x="5345404" y="1892300"/>
                </a:lnTo>
                <a:lnTo>
                  <a:pt x="5438979" y="1892300"/>
                </a:lnTo>
                <a:lnTo>
                  <a:pt x="5445107" y="1879600"/>
                </a:lnTo>
                <a:close/>
              </a:path>
              <a:path w="6523355" h="1905000">
                <a:moveTo>
                  <a:pt x="5709105" y="1879600"/>
                </a:moveTo>
                <a:lnTo>
                  <a:pt x="5463531" y="1879600"/>
                </a:lnTo>
                <a:lnTo>
                  <a:pt x="5463974" y="1892300"/>
                </a:lnTo>
                <a:lnTo>
                  <a:pt x="5693688" y="1892300"/>
                </a:lnTo>
                <a:lnTo>
                  <a:pt x="5709105" y="1879600"/>
                </a:lnTo>
                <a:close/>
              </a:path>
              <a:path w="6523355" h="1905000">
                <a:moveTo>
                  <a:pt x="5913115" y="1879600"/>
                </a:moveTo>
                <a:lnTo>
                  <a:pt x="5757577" y="1879600"/>
                </a:lnTo>
                <a:lnTo>
                  <a:pt x="5766238" y="1892300"/>
                </a:lnTo>
                <a:lnTo>
                  <a:pt x="5915666" y="1892300"/>
                </a:lnTo>
                <a:lnTo>
                  <a:pt x="5913115" y="1879600"/>
                </a:lnTo>
                <a:close/>
              </a:path>
              <a:path w="6523355" h="1905000">
                <a:moveTo>
                  <a:pt x="6047070" y="1879600"/>
                </a:moveTo>
                <a:lnTo>
                  <a:pt x="6008442" y="1879600"/>
                </a:lnTo>
                <a:lnTo>
                  <a:pt x="6006086" y="1892300"/>
                </a:lnTo>
                <a:lnTo>
                  <a:pt x="6036387" y="1892300"/>
                </a:lnTo>
                <a:lnTo>
                  <a:pt x="6047070" y="1879600"/>
                </a:lnTo>
                <a:close/>
              </a:path>
              <a:path w="6523355" h="1905000">
                <a:moveTo>
                  <a:pt x="6135102" y="1879600"/>
                </a:moveTo>
                <a:lnTo>
                  <a:pt x="6080430" y="1879600"/>
                </a:lnTo>
                <a:lnTo>
                  <a:pt x="6075819" y="1892300"/>
                </a:lnTo>
                <a:lnTo>
                  <a:pt x="6109631" y="1892300"/>
                </a:lnTo>
                <a:lnTo>
                  <a:pt x="6135102" y="1879600"/>
                </a:lnTo>
                <a:close/>
              </a:path>
              <a:path w="6523355" h="1905000">
                <a:moveTo>
                  <a:pt x="1833050" y="1866900"/>
                </a:moveTo>
                <a:lnTo>
                  <a:pt x="26706" y="1866900"/>
                </a:lnTo>
                <a:lnTo>
                  <a:pt x="26856" y="1879600"/>
                </a:lnTo>
                <a:lnTo>
                  <a:pt x="1837520" y="1879600"/>
                </a:lnTo>
                <a:lnTo>
                  <a:pt x="1833050" y="1866900"/>
                </a:lnTo>
                <a:close/>
              </a:path>
              <a:path w="6523355" h="1905000">
                <a:moveTo>
                  <a:pt x="2091284" y="1866900"/>
                </a:moveTo>
                <a:lnTo>
                  <a:pt x="1845626" y="1866900"/>
                </a:lnTo>
                <a:lnTo>
                  <a:pt x="1861764" y="1879600"/>
                </a:lnTo>
                <a:lnTo>
                  <a:pt x="2097923" y="1879600"/>
                </a:lnTo>
                <a:lnTo>
                  <a:pt x="2091284" y="1866900"/>
                </a:lnTo>
                <a:close/>
              </a:path>
              <a:path w="6523355" h="1905000">
                <a:moveTo>
                  <a:pt x="3123617" y="1866900"/>
                </a:moveTo>
                <a:lnTo>
                  <a:pt x="2118709" y="1866900"/>
                </a:lnTo>
                <a:lnTo>
                  <a:pt x="2123089" y="1879600"/>
                </a:lnTo>
                <a:lnTo>
                  <a:pt x="3110203" y="1879600"/>
                </a:lnTo>
                <a:lnTo>
                  <a:pt x="3123617" y="1866900"/>
                </a:lnTo>
                <a:close/>
              </a:path>
              <a:path w="6523355" h="1905000">
                <a:moveTo>
                  <a:pt x="3178973" y="1866900"/>
                </a:moveTo>
                <a:lnTo>
                  <a:pt x="3165271" y="1866900"/>
                </a:lnTo>
                <a:lnTo>
                  <a:pt x="3152117" y="1879600"/>
                </a:lnTo>
                <a:lnTo>
                  <a:pt x="3171884" y="1879600"/>
                </a:lnTo>
                <a:lnTo>
                  <a:pt x="3178973" y="1866900"/>
                </a:lnTo>
                <a:close/>
              </a:path>
              <a:path w="6523355" h="1905000">
                <a:moveTo>
                  <a:pt x="3361242" y="1866900"/>
                </a:moveTo>
                <a:lnTo>
                  <a:pt x="3201380" y="1866900"/>
                </a:lnTo>
                <a:lnTo>
                  <a:pt x="3199320" y="1879600"/>
                </a:lnTo>
                <a:lnTo>
                  <a:pt x="3345560" y="1879600"/>
                </a:lnTo>
                <a:lnTo>
                  <a:pt x="3361242" y="1866900"/>
                </a:lnTo>
                <a:close/>
              </a:path>
              <a:path w="6523355" h="1905000">
                <a:moveTo>
                  <a:pt x="3481794" y="1866900"/>
                </a:moveTo>
                <a:lnTo>
                  <a:pt x="3361242" y="1866900"/>
                </a:lnTo>
                <a:lnTo>
                  <a:pt x="3368976" y="1879600"/>
                </a:lnTo>
                <a:lnTo>
                  <a:pt x="3466547" y="1879600"/>
                </a:lnTo>
                <a:lnTo>
                  <a:pt x="3481794" y="1866900"/>
                </a:lnTo>
                <a:close/>
              </a:path>
              <a:path w="6523355" h="1905000">
                <a:moveTo>
                  <a:pt x="3529307" y="1866900"/>
                </a:moveTo>
                <a:lnTo>
                  <a:pt x="3481794" y="1866900"/>
                </a:lnTo>
                <a:lnTo>
                  <a:pt x="3489858" y="1879600"/>
                </a:lnTo>
                <a:lnTo>
                  <a:pt x="3517470" y="1879600"/>
                </a:lnTo>
                <a:lnTo>
                  <a:pt x="3529307" y="1866900"/>
                </a:lnTo>
                <a:close/>
              </a:path>
              <a:path w="6523355" h="1905000">
                <a:moveTo>
                  <a:pt x="3599990" y="1866900"/>
                </a:moveTo>
                <a:lnTo>
                  <a:pt x="3565396" y="1866900"/>
                </a:lnTo>
                <a:lnTo>
                  <a:pt x="3561979" y="1879600"/>
                </a:lnTo>
                <a:lnTo>
                  <a:pt x="3595084" y="1879600"/>
                </a:lnTo>
                <a:lnTo>
                  <a:pt x="3599990" y="1866900"/>
                </a:lnTo>
                <a:close/>
              </a:path>
              <a:path w="6523355" h="1905000">
                <a:moveTo>
                  <a:pt x="3660574" y="1866900"/>
                </a:moveTo>
                <a:lnTo>
                  <a:pt x="3610204" y="1866900"/>
                </a:lnTo>
                <a:lnTo>
                  <a:pt x="3620116" y="1879600"/>
                </a:lnTo>
                <a:lnTo>
                  <a:pt x="3632937" y="1879600"/>
                </a:lnTo>
                <a:lnTo>
                  <a:pt x="3660574" y="1866900"/>
                </a:lnTo>
                <a:close/>
              </a:path>
              <a:path w="6523355" h="1905000">
                <a:moveTo>
                  <a:pt x="3725375" y="1866900"/>
                </a:moveTo>
                <a:lnTo>
                  <a:pt x="3711625" y="1866900"/>
                </a:lnTo>
                <a:lnTo>
                  <a:pt x="3720653" y="1879600"/>
                </a:lnTo>
                <a:lnTo>
                  <a:pt x="3725375" y="1866900"/>
                </a:lnTo>
                <a:close/>
              </a:path>
              <a:path w="6523355" h="1905000">
                <a:moveTo>
                  <a:pt x="3776060" y="1866900"/>
                </a:moveTo>
                <a:lnTo>
                  <a:pt x="3745748" y="1866900"/>
                </a:lnTo>
                <a:lnTo>
                  <a:pt x="3755258" y="1879600"/>
                </a:lnTo>
                <a:lnTo>
                  <a:pt x="3776060" y="1866900"/>
                </a:lnTo>
                <a:close/>
              </a:path>
              <a:path w="6523355" h="1905000">
                <a:moveTo>
                  <a:pt x="258926" y="1854200"/>
                </a:moveTo>
                <a:lnTo>
                  <a:pt x="28133" y="1854200"/>
                </a:lnTo>
                <a:lnTo>
                  <a:pt x="26963" y="1866900"/>
                </a:lnTo>
                <a:lnTo>
                  <a:pt x="271087" y="1866900"/>
                </a:lnTo>
                <a:lnTo>
                  <a:pt x="258926" y="1854200"/>
                </a:lnTo>
                <a:close/>
              </a:path>
              <a:path w="6523355" h="1905000">
                <a:moveTo>
                  <a:pt x="1476348" y="1854200"/>
                </a:moveTo>
                <a:lnTo>
                  <a:pt x="289064" y="1854200"/>
                </a:lnTo>
                <a:lnTo>
                  <a:pt x="293517" y="1866900"/>
                </a:lnTo>
                <a:lnTo>
                  <a:pt x="1465776" y="1866900"/>
                </a:lnTo>
                <a:lnTo>
                  <a:pt x="1476348" y="1854200"/>
                </a:lnTo>
                <a:close/>
              </a:path>
              <a:path w="6523355" h="1905000">
                <a:moveTo>
                  <a:pt x="1549998" y="1854200"/>
                </a:moveTo>
                <a:lnTo>
                  <a:pt x="1498761" y="1854200"/>
                </a:lnTo>
                <a:lnTo>
                  <a:pt x="1495109" y="1866900"/>
                </a:lnTo>
                <a:lnTo>
                  <a:pt x="1541238" y="1866900"/>
                </a:lnTo>
                <a:lnTo>
                  <a:pt x="1549998" y="1854200"/>
                </a:lnTo>
                <a:close/>
              </a:path>
              <a:path w="6523355" h="1905000">
                <a:moveTo>
                  <a:pt x="2046054" y="1854200"/>
                </a:moveTo>
                <a:lnTo>
                  <a:pt x="1712312" y="1854200"/>
                </a:lnTo>
                <a:lnTo>
                  <a:pt x="1708835" y="1866900"/>
                </a:lnTo>
                <a:lnTo>
                  <a:pt x="2053775" y="1866900"/>
                </a:lnTo>
                <a:lnTo>
                  <a:pt x="2046054" y="1854200"/>
                </a:lnTo>
                <a:close/>
              </a:path>
              <a:path w="6523355" h="1905000">
                <a:moveTo>
                  <a:pt x="2140931" y="1854200"/>
                </a:moveTo>
                <a:lnTo>
                  <a:pt x="2107042" y="1854200"/>
                </a:lnTo>
                <a:lnTo>
                  <a:pt x="2106783" y="1866900"/>
                </a:lnTo>
                <a:lnTo>
                  <a:pt x="2153341" y="1866900"/>
                </a:lnTo>
                <a:lnTo>
                  <a:pt x="2140931" y="1854200"/>
                </a:lnTo>
                <a:close/>
              </a:path>
              <a:path w="6523355" h="1905000">
                <a:moveTo>
                  <a:pt x="2410839" y="1854200"/>
                </a:moveTo>
                <a:lnTo>
                  <a:pt x="2162044" y="1854200"/>
                </a:lnTo>
                <a:lnTo>
                  <a:pt x="2153341" y="1866900"/>
                </a:lnTo>
                <a:lnTo>
                  <a:pt x="2417049" y="1866900"/>
                </a:lnTo>
                <a:lnTo>
                  <a:pt x="2410839" y="1854200"/>
                </a:lnTo>
                <a:close/>
              </a:path>
              <a:path w="6523355" h="1905000">
                <a:moveTo>
                  <a:pt x="2549117" y="1854200"/>
                </a:moveTo>
                <a:lnTo>
                  <a:pt x="2435381" y="1854200"/>
                </a:lnTo>
                <a:lnTo>
                  <a:pt x="2417049" y="1866900"/>
                </a:lnTo>
                <a:lnTo>
                  <a:pt x="2553871" y="1866900"/>
                </a:lnTo>
                <a:lnTo>
                  <a:pt x="2549117" y="1854200"/>
                </a:lnTo>
                <a:close/>
              </a:path>
              <a:path w="6523355" h="1905000">
                <a:moveTo>
                  <a:pt x="2645505" y="1854200"/>
                </a:moveTo>
                <a:lnTo>
                  <a:pt x="2573333" y="1854200"/>
                </a:lnTo>
                <a:lnTo>
                  <a:pt x="2565742" y="1866900"/>
                </a:lnTo>
                <a:lnTo>
                  <a:pt x="2662108" y="1866900"/>
                </a:lnTo>
                <a:lnTo>
                  <a:pt x="2645505" y="1854200"/>
                </a:lnTo>
                <a:close/>
              </a:path>
              <a:path w="6523355" h="1905000">
                <a:moveTo>
                  <a:pt x="2773859" y="1854200"/>
                </a:moveTo>
                <a:lnTo>
                  <a:pt x="2703174" y="1854200"/>
                </a:lnTo>
                <a:lnTo>
                  <a:pt x="2698614" y="1866900"/>
                </a:lnTo>
                <a:lnTo>
                  <a:pt x="2774533" y="1866900"/>
                </a:lnTo>
                <a:lnTo>
                  <a:pt x="2773859" y="1854200"/>
                </a:lnTo>
                <a:close/>
              </a:path>
              <a:path w="6523355" h="1905000">
                <a:moveTo>
                  <a:pt x="3023773" y="1854200"/>
                </a:moveTo>
                <a:lnTo>
                  <a:pt x="2797214" y="1854200"/>
                </a:lnTo>
                <a:lnTo>
                  <a:pt x="2785481" y="1866900"/>
                </a:lnTo>
                <a:lnTo>
                  <a:pt x="3028918" y="1866900"/>
                </a:lnTo>
                <a:lnTo>
                  <a:pt x="3023773" y="1854200"/>
                </a:lnTo>
                <a:close/>
              </a:path>
              <a:path w="6523355" h="1905000">
                <a:moveTo>
                  <a:pt x="3663111" y="1854200"/>
                </a:moveTo>
                <a:lnTo>
                  <a:pt x="3097614" y="1854200"/>
                </a:lnTo>
                <a:lnTo>
                  <a:pt x="3076142" y="1866900"/>
                </a:lnTo>
                <a:lnTo>
                  <a:pt x="3655367" y="1866900"/>
                </a:lnTo>
                <a:lnTo>
                  <a:pt x="3663111" y="1854200"/>
                </a:lnTo>
                <a:close/>
              </a:path>
              <a:path w="6523355" h="1905000">
                <a:moveTo>
                  <a:pt x="3946446" y="1854200"/>
                </a:moveTo>
                <a:lnTo>
                  <a:pt x="3670524" y="1854200"/>
                </a:lnTo>
                <a:lnTo>
                  <a:pt x="3668354" y="1866900"/>
                </a:lnTo>
                <a:lnTo>
                  <a:pt x="3933865" y="1866900"/>
                </a:lnTo>
                <a:lnTo>
                  <a:pt x="3946446" y="1854200"/>
                </a:lnTo>
                <a:close/>
              </a:path>
              <a:path w="6523355" h="1905000">
                <a:moveTo>
                  <a:pt x="4081553" y="1854200"/>
                </a:moveTo>
                <a:lnTo>
                  <a:pt x="3975929" y="1854200"/>
                </a:lnTo>
                <a:lnTo>
                  <a:pt x="3975983" y="1866900"/>
                </a:lnTo>
                <a:lnTo>
                  <a:pt x="4067172" y="1866900"/>
                </a:lnTo>
                <a:lnTo>
                  <a:pt x="4081553" y="1854200"/>
                </a:lnTo>
                <a:close/>
              </a:path>
              <a:path w="6523355" h="1905000">
                <a:moveTo>
                  <a:pt x="4235028" y="1854200"/>
                </a:moveTo>
                <a:lnTo>
                  <a:pt x="4127928" y="1854200"/>
                </a:lnTo>
                <a:lnTo>
                  <a:pt x="4142581" y="1866900"/>
                </a:lnTo>
                <a:lnTo>
                  <a:pt x="4225804" y="1866900"/>
                </a:lnTo>
                <a:lnTo>
                  <a:pt x="4235028" y="1854200"/>
                </a:lnTo>
                <a:close/>
              </a:path>
              <a:path w="6523355" h="1905000">
                <a:moveTo>
                  <a:pt x="4348060" y="1854200"/>
                </a:moveTo>
                <a:lnTo>
                  <a:pt x="4276073" y="1854200"/>
                </a:lnTo>
                <a:lnTo>
                  <a:pt x="4275804" y="1866900"/>
                </a:lnTo>
                <a:lnTo>
                  <a:pt x="4339011" y="1866900"/>
                </a:lnTo>
                <a:lnTo>
                  <a:pt x="4348060" y="1854200"/>
                </a:lnTo>
                <a:close/>
              </a:path>
              <a:path w="6523355" h="1905000">
                <a:moveTo>
                  <a:pt x="4509116" y="1854200"/>
                </a:moveTo>
                <a:lnTo>
                  <a:pt x="4369677" y="1854200"/>
                </a:lnTo>
                <a:lnTo>
                  <a:pt x="4383574" y="1866900"/>
                </a:lnTo>
                <a:lnTo>
                  <a:pt x="4504715" y="1866900"/>
                </a:lnTo>
                <a:lnTo>
                  <a:pt x="4509116" y="1854200"/>
                </a:lnTo>
                <a:close/>
              </a:path>
              <a:path w="6523355" h="1905000">
                <a:moveTo>
                  <a:pt x="5109448" y="1854200"/>
                </a:moveTo>
                <a:lnTo>
                  <a:pt x="4591081" y="1854200"/>
                </a:lnTo>
                <a:lnTo>
                  <a:pt x="4603445" y="1866900"/>
                </a:lnTo>
                <a:lnTo>
                  <a:pt x="5101593" y="1866900"/>
                </a:lnTo>
                <a:lnTo>
                  <a:pt x="5109448" y="1854200"/>
                </a:lnTo>
                <a:close/>
              </a:path>
              <a:path w="6523355" h="1905000">
                <a:moveTo>
                  <a:pt x="24163" y="1765300"/>
                </a:moveTo>
                <a:lnTo>
                  <a:pt x="24237" y="1790700"/>
                </a:lnTo>
                <a:lnTo>
                  <a:pt x="23968" y="1816100"/>
                </a:lnTo>
                <a:lnTo>
                  <a:pt x="23357" y="1828800"/>
                </a:lnTo>
                <a:lnTo>
                  <a:pt x="27076" y="1828800"/>
                </a:lnTo>
                <a:lnTo>
                  <a:pt x="27365" y="1854200"/>
                </a:lnTo>
                <a:lnTo>
                  <a:pt x="48722" y="1854200"/>
                </a:lnTo>
                <a:lnTo>
                  <a:pt x="49271" y="1841500"/>
                </a:lnTo>
                <a:lnTo>
                  <a:pt x="50161" y="1828800"/>
                </a:lnTo>
                <a:lnTo>
                  <a:pt x="51249" y="1816100"/>
                </a:lnTo>
                <a:lnTo>
                  <a:pt x="52396" y="1803400"/>
                </a:lnTo>
                <a:lnTo>
                  <a:pt x="25479" y="1803400"/>
                </a:lnTo>
                <a:lnTo>
                  <a:pt x="25110" y="1790700"/>
                </a:lnTo>
                <a:lnTo>
                  <a:pt x="24681" y="1790700"/>
                </a:lnTo>
                <a:lnTo>
                  <a:pt x="24163" y="1765300"/>
                </a:lnTo>
                <a:close/>
              </a:path>
              <a:path w="6523355" h="1905000">
                <a:moveTo>
                  <a:pt x="2976551" y="1841500"/>
                </a:moveTo>
                <a:lnTo>
                  <a:pt x="2955005" y="1854200"/>
                </a:lnTo>
                <a:lnTo>
                  <a:pt x="2979746" y="1854200"/>
                </a:lnTo>
                <a:lnTo>
                  <a:pt x="2976551" y="1841500"/>
                </a:lnTo>
                <a:close/>
              </a:path>
              <a:path w="6523355" h="1905000">
                <a:moveTo>
                  <a:pt x="3131383" y="1841500"/>
                </a:moveTo>
                <a:lnTo>
                  <a:pt x="3087199" y="1841500"/>
                </a:lnTo>
                <a:lnTo>
                  <a:pt x="3079326" y="1854200"/>
                </a:lnTo>
                <a:lnTo>
                  <a:pt x="3139274" y="1854200"/>
                </a:lnTo>
                <a:lnTo>
                  <a:pt x="3131383" y="1841500"/>
                </a:lnTo>
                <a:close/>
              </a:path>
              <a:path w="6523355" h="1905000">
                <a:moveTo>
                  <a:pt x="3466270" y="1841500"/>
                </a:moveTo>
                <a:lnTo>
                  <a:pt x="3149564" y="1841500"/>
                </a:lnTo>
                <a:lnTo>
                  <a:pt x="3139274" y="1854200"/>
                </a:lnTo>
                <a:lnTo>
                  <a:pt x="3477519" y="1854200"/>
                </a:lnTo>
                <a:lnTo>
                  <a:pt x="3466270" y="1841500"/>
                </a:lnTo>
                <a:close/>
              </a:path>
              <a:path w="6523355" h="1905000">
                <a:moveTo>
                  <a:pt x="3800683" y="1841500"/>
                </a:moveTo>
                <a:lnTo>
                  <a:pt x="3518909" y="1841500"/>
                </a:lnTo>
                <a:lnTo>
                  <a:pt x="3516642" y="1854200"/>
                </a:lnTo>
                <a:lnTo>
                  <a:pt x="3799213" y="1854200"/>
                </a:lnTo>
                <a:lnTo>
                  <a:pt x="3800683" y="1841500"/>
                </a:lnTo>
                <a:close/>
              </a:path>
              <a:path w="6523355" h="1905000">
                <a:moveTo>
                  <a:pt x="6445596" y="1828800"/>
                </a:moveTo>
                <a:lnTo>
                  <a:pt x="6417024" y="1828800"/>
                </a:lnTo>
                <a:lnTo>
                  <a:pt x="6411066" y="1841500"/>
                </a:lnTo>
                <a:lnTo>
                  <a:pt x="3819084" y="1841500"/>
                </a:lnTo>
                <a:lnTo>
                  <a:pt x="3807760" y="1854200"/>
                </a:lnTo>
                <a:lnTo>
                  <a:pt x="6446922" y="1854200"/>
                </a:lnTo>
                <a:lnTo>
                  <a:pt x="6446165" y="1841500"/>
                </a:lnTo>
                <a:lnTo>
                  <a:pt x="6445596" y="1828800"/>
                </a:lnTo>
                <a:close/>
              </a:path>
              <a:path w="6523355" h="1905000">
                <a:moveTo>
                  <a:pt x="6455357" y="1409700"/>
                </a:moveTo>
                <a:lnTo>
                  <a:pt x="6445377" y="1409700"/>
                </a:lnTo>
                <a:lnTo>
                  <a:pt x="6446239" y="1422400"/>
                </a:lnTo>
                <a:lnTo>
                  <a:pt x="6447057" y="1435100"/>
                </a:lnTo>
                <a:lnTo>
                  <a:pt x="6447771" y="1447800"/>
                </a:lnTo>
                <a:lnTo>
                  <a:pt x="6448317" y="1460500"/>
                </a:lnTo>
                <a:lnTo>
                  <a:pt x="6448632" y="1473200"/>
                </a:lnTo>
                <a:lnTo>
                  <a:pt x="6447081" y="1473200"/>
                </a:lnTo>
                <a:lnTo>
                  <a:pt x="6446635" y="1485900"/>
                </a:lnTo>
                <a:lnTo>
                  <a:pt x="6446878" y="1511300"/>
                </a:lnTo>
                <a:lnTo>
                  <a:pt x="6447395" y="1524000"/>
                </a:lnTo>
                <a:lnTo>
                  <a:pt x="6446243" y="1524000"/>
                </a:lnTo>
                <a:lnTo>
                  <a:pt x="6445265" y="1536700"/>
                </a:lnTo>
                <a:lnTo>
                  <a:pt x="6444475" y="1549400"/>
                </a:lnTo>
                <a:lnTo>
                  <a:pt x="6443890" y="1562100"/>
                </a:lnTo>
                <a:lnTo>
                  <a:pt x="6445265" y="1562100"/>
                </a:lnTo>
                <a:lnTo>
                  <a:pt x="6445849" y="1574800"/>
                </a:lnTo>
                <a:lnTo>
                  <a:pt x="6446365" y="1574800"/>
                </a:lnTo>
                <a:lnTo>
                  <a:pt x="6446812" y="1587500"/>
                </a:lnTo>
                <a:lnTo>
                  <a:pt x="6447748" y="1625600"/>
                </a:lnTo>
                <a:lnTo>
                  <a:pt x="6447979" y="1689100"/>
                </a:lnTo>
                <a:lnTo>
                  <a:pt x="6447830" y="1701800"/>
                </a:lnTo>
                <a:lnTo>
                  <a:pt x="6447616" y="1714500"/>
                </a:lnTo>
                <a:lnTo>
                  <a:pt x="6447338" y="1727200"/>
                </a:lnTo>
                <a:lnTo>
                  <a:pt x="6444954" y="1727200"/>
                </a:lnTo>
                <a:lnTo>
                  <a:pt x="6444938" y="1739900"/>
                </a:lnTo>
                <a:lnTo>
                  <a:pt x="6445383" y="1752600"/>
                </a:lnTo>
                <a:lnTo>
                  <a:pt x="6446122" y="1765300"/>
                </a:lnTo>
                <a:lnTo>
                  <a:pt x="6446990" y="1778000"/>
                </a:lnTo>
                <a:lnTo>
                  <a:pt x="6447821" y="1790700"/>
                </a:lnTo>
                <a:lnTo>
                  <a:pt x="6448449" y="1803400"/>
                </a:lnTo>
                <a:lnTo>
                  <a:pt x="6448707" y="1816100"/>
                </a:lnTo>
                <a:lnTo>
                  <a:pt x="6448088" y="1828800"/>
                </a:lnTo>
                <a:lnTo>
                  <a:pt x="6447795" y="1828800"/>
                </a:lnTo>
                <a:lnTo>
                  <a:pt x="6447295" y="1841500"/>
                </a:lnTo>
                <a:lnTo>
                  <a:pt x="6446922" y="1854200"/>
                </a:lnTo>
                <a:lnTo>
                  <a:pt x="6455899" y="1854200"/>
                </a:lnTo>
                <a:lnTo>
                  <a:pt x="6461046" y="1841500"/>
                </a:lnTo>
                <a:lnTo>
                  <a:pt x="6458317" y="1841500"/>
                </a:lnTo>
                <a:lnTo>
                  <a:pt x="6458287" y="1816100"/>
                </a:lnTo>
                <a:lnTo>
                  <a:pt x="6458605" y="1803400"/>
                </a:lnTo>
                <a:lnTo>
                  <a:pt x="6460017" y="1790700"/>
                </a:lnTo>
                <a:lnTo>
                  <a:pt x="6517205" y="1790700"/>
                </a:lnTo>
                <a:lnTo>
                  <a:pt x="6517219" y="1778000"/>
                </a:lnTo>
                <a:lnTo>
                  <a:pt x="6517415" y="1765300"/>
                </a:lnTo>
                <a:lnTo>
                  <a:pt x="6517664" y="1752600"/>
                </a:lnTo>
                <a:lnTo>
                  <a:pt x="6518229" y="1727200"/>
                </a:lnTo>
                <a:lnTo>
                  <a:pt x="6446126" y="1727200"/>
                </a:lnTo>
                <a:lnTo>
                  <a:pt x="6445596" y="1714500"/>
                </a:lnTo>
                <a:lnTo>
                  <a:pt x="6518512" y="1714500"/>
                </a:lnTo>
                <a:lnTo>
                  <a:pt x="6518754" y="1701800"/>
                </a:lnTo>
                <a:lnTo>
                  <a:pt x="6460745" y="1701800"/>
                </a:lnTo>
                <a:lnTo>
                  <a:pt x="6460075" y="1689100"/>
                </a:lnTo>
                <a:lnTo>
                  <a:pt x="6459512" y="1676400"/>
                </a:lnTo>
                <a:lnTo>
                  <a:pt x="6459098" y="1663700"/>
                </a:lnTo>
                <a:lnTo>
                  <a:pt x="6461663" y="1663700"/>
                </a:lnTo>
                <a:lnTo>
                  <a:pt x="6462238" y="1651000"/>
                </a:lnTo>
                <a:lnTo>
                  <a:pt x="6462882" y="1625600"/>
                </a:lnTo>
                <a:lnTo>
                  <a:pt x="6462194" y="1612900"/>
                </a:lnTo>
                <a:lnTo>
                  <a:pt x="6461893" y="1600200"/>
                </a:lnTo>
                <a:lnTo>
                  <a:pt x="6461687" y="1562100"/>
                </a:lnTo>
                <a:lnTo>
                  <a:pt x="6461311" y="1549400"/>
                </a:lnTo>
                <a:lnTo>
                  <a:pt x="6460509" y="1536700"/>
                </a:lnTo>
                <a:lnTo>
                  <a:pt x="6460542" y="1524000"/>
                </a:lnTo>
                <a:lnTo>
                  <a:pt x="6460799" y="1511300"/>
                </a:lnTo>
                <a:lnTo>
                  <a:pt x="6461555" y="1498600"/>
                </a:lnTo>
                <a:lnTo>
                  <a:pt x="6461839" y="1485900"/>
                </a:lnTo>
                <a:lnTo>
                  <a:pt x="6461918" y="1460500"/>
                </a:lnTo>
                <a:lnTo>
                  <a:pt x="6460655" y="1460500"/>
                </a:lnTo>
                <a:lnTo>
                  <a:pt x="6459475" y="1447800"/>
                </a:lnTo>
                <a:lnTo>
                  <a:pt x="6458228" y="1435100"/>
                </a:lnTo>
                <a:lnTo>
                  <a:pt x="6454933" y="1435100"/>
                </a:lnTo>
                <a:lnTo>
                  <a:pt x="6454814" y="1422400"/>
                </a:lnTo>
                <a:lnTo>
                  <a:pt x="6454970" y="1422400"/>
                </a:lnTo>
                <a:lnTo>
                  <a:pt x="6455357" y="1409700"/>
                </a:lnTo>
                <a:close/>
              </a:path>
              <a:path w="6523355" h="1905000">
                <a:moveTo>
                  <a:pt x="1047917" y="1828800"/>
                </a:moveTo>
                <a:lnTo>
                  <a:pt x="1021936" y="1828800"/>
                </a:lnTo>
                <a:lnTo>
                  <a:pt x="1017931" y="1841500"/>
                </a:lnTo>
                <a:lnTo>
                  <a:pt x="1050640" y="1841500"/>
                </a:lnTo>
                <a:lnTo>
                  <a:pt x="1047917" y="1828800"/>
                </a:lnTo>
                <a:close/>
              </a:path>
              <a:path w="6523355" h="1905000">
                <a:moveTo>
                  <a:pt x="5493375" y="1828800"/>
                </a:moveTo>
                <a:lnTo>
                  <a:pt x="5465240" y="1828800"/>
                </a:lnTo>
                <a:lnTo>
                  <a:pt x="5454356" y="1841500"/>
                </a:lnTo>
                <a:lnTo>
                  <a:pt x="5503953" y="1841500"/>
                </a:lnTo>
                <a:lnTo>
                  <a:pt x="5493375" y="1828800"/>
                </a:lnTo>
                <a:close/>
              </a:path>
              <a:path w="6523355" h="1905000">
                <a:moveTo>
                  <a:pt x="5736261" y="1828800"/>
                </a:moveTo>
                <a:lnTo>
                  <a:pt x="5708095" y="1828800"/>
                </a:lnTo>
                <a:lnTo>
                  <a:pt x="5696041" y="1841500"/>
                </a:lnTo>
                <a:lnTo>
                  <a:pt x="5727525" y="1841500"/>
                </a:lnTo>
                <a:lnTo>
                  <a:pt x="5736261" y="1828800"/>
                </a:lnTo>
                <a:close/>
              </a:path>
              <a:path w="6523355" h="1905000">
                <a:moveTo>
                  <a:pt x="6375929" y="1828800"/>
                </a:moveTo>
                <a:lnTo>
                  <a:pt x="5931545" y="1828800"/>
                </a:lnTo>
                <a:lnTo>
                  <a:pt x="5727525" y="1841500"/>
                </a:lnTo>
                <a:lnTo>
                  <a:pt x="6383334" y="1841500"/>
                </a:lnTo>
                <a:lnTo>
                  <a:pt x="6375929" y="1828800"/>
                </a:lnTo>
                <a:close/>
              </a:path>
              <a:path w="6523355" h="1905000">
                <a:moveTo>
                  <a:pt x="6460934" y="1828800"/>
                </a:moveTo>
                <a:lnTo>
                  <a:pt x="6459688" y="1828800"/>
                </a:lnTo>
                <a:lnTo>
                  <a:pt x="6459099" y="1841500"/>
                </a:lnTo>
                <a:lnTo>
                  <a:pt x="6461046" y="1841500"/>
                </a:lnTo>
                <a:lnTo>
                  <a:pt x="6460934" y="1828800"/>
                </a:lnTo>
                <a:close/>
              </a:path>
              <a:path w="6523355" h="1905000">
                <a:moveTo>
                  <a:pt x="6517205" y="1790700"/>
                </a:moveTo>
                <a:lnTo>
                  <a:pt x="6460017" y="1790700"/>
                </a:lnTo>
                <a:lnTo>
                  <a:pt x="6459426" y="1803400"/>
                </a:lnTo>
                <a:lnTo>
                  <a:pt x="6458837" y="1803400"/>
                </a:lnTo>
                <a:lnTo>
                  <a:pt x="6459623" y="1816100"/>
                </a:lnTo>
                <a:lnTo>
                  <a:pt x="6460249" y="1828800"/>
                </a:lnTo>
                <a:lnTo>
                  <a:pt x="6461297" y="1828800"/>
                </a:lnTo>
                <a:lnTo>
                  <a:pt x="6461859" y="1816100"/>
                </a:lnTo>
                <a:lnTo>
                  <a:pt x="6517175" y="1816100"/>
                </a:lnTo>
                <a:lnTo>
                  <a:pt x="6517205" y="1790700"/>
                </a:lnTo>
                <a:close/>
              </a:path>
              <a:path w="6523355" h="1905000">
                <a:moveTo>
                  <a:pt x="54728" y="1752600"/>
                </a:moveTo>
                <a:lnTo>
                  <a:pt x="27957" y="1752600"/>
                </a:lnTo>
                <a:lnTo>
                  <a:pt x="26897" y="1790700"/>
                </a:lnTo>
                <a:lnTo>
                  <a:pt x="26496" y="1790700"/>
                </a:lnTo>
                <a:lnTo>
                  <a:pt x="26144" y="1803400"/>
                </a:lnTo>
                <a:lnTo>
                  <a:pt x="52396" y="1803400"/>
                </a:lnTo>
                <a:lnTo>
                  <a:pt x="53458" y="1790700"/>
                </a:lnTo>
                <a:lnTo>
                  <a:pt x="54296" y="1778000"/>
                </a:lnTo>
                <a:lnTo>
                  <a:pt x="54766" y="1765300"/>
                </a:lnTo>
                <a:lnTo>
                  <a:pt x="54728" y="1752600"/>
                </a:lnTo>
                <a:close/>
              </a:path>
              <a:path w="6523355" h="1905000">
                <a:moveTo>
                  <a:pt x="51380" y="1524000"/>
                </a:moveTo>
                <a:lnTo>
                  <a:pt x="27512" y="1524000"/>
                </a:lnTo>
                <a:lnTo>
                  <a:pt x="28410" y="1536700"/>
                </a:lnTo>
                <a:lnTo>
                  <a:pt x="29109" y="1549400"/>
                </a:lnTo>
                <a:lnTo>
                  <a:pt x="28761" y="1562100"/>
                </a:lnTo>
                <a:lnTo>
                  <a:pt x="28064" y="1574800"/>
                </a:lnTo>
                <a:lnTo>
                  <a:pt x="27176" y="1587500"/>
                </a:lnTo>
                <a:lnTo>
                  <a:pt x="26257" y="1600200"/>
                </a:lnTo>
                <a:lnTo>
                  <a:pt x="25467" y="1612900"/>
                </a:lnTo>
                <a:lnTo>
                  <a:pt x="26746" y="1625600"/>
                </a:lnTo>
                <a:lnTo>
                  <a:pt x="26863" y="1638300"/>
                </a:lnTo>
                <a:lnTo>
                  <a:pt x="26238" y="1651000"/>
                </a:lnTo>
                <a:lnTo>
                  <a:pt x="25291" y="1663700"/>
                </a:lnTo>
                <a:lnTo>
                  <a:pt x="28072" y="1663700"/>
                </a:lnTo>
                <a:lnTo>
                  <a:pt x="28161" y="1689100"/>
                </a:lnTo>
                <a:lnTo>
                  <a:pt x="27773" y="1701800"/>
                </a:lnTo>
                <a:lnTo>
                  <a:pt x="27093" y="1714500"/>
                </a:lnTo>
                <a:lnTo>
                  <a:pt x="26309" y="1727200"/>
                </a:lnTo>
                <a:lnTo>
                  <a:pt x="25610" y="1739900"/>
                </a:lnTo>
                <a:lnTo>
                  <a:pt x="25181" y="1752600"/>
                </a:lnTo>
                <a:lnTo>
                  <a:pt x="52364" y="1752600"/>
                </a:lnTo>
                <a:lnTo>
                  <a:pt x="51973" y="1739900"/>
                </a:lnTo>
                <a:lnTo>
                  <a:pt x="51944" y="1727200"/>
                </a:lnTo>
                <a:lnTo>
                  <a:pt x="52151" y="1714500"/>
                </a:lnTo>
                <a:lnTo>
                  <a:pt x="52470" y="1689100"/>
                </a:lnTo>
                <a:lnTo>
                  <a:pt x="51580" y="1689100"/>
                </a:lnTo>
                <a:lnTo>
                  <a:pt x="50878" y="1676400"/>
                </a:lnTo>
                <a:lnTo>
                  <a:pt x="50337" y="1676400"/>
                </a:lnTo>
                <a:lnTo>
                  <a:pt x="49931" y="1663700"/>
                </a:lnTo>
                <a:lnTo>
                  <a:pt x="49635" y="1651000"/>
                </a:lnTo>
                <a:lnTo>
                  <a:pt x="49421" y="1625600"/>
                </a:lnTo>
                <a:lnTo>
                  <a:pt x="49263" y="1612900"/>
                </a:lnTo>
                <a:lnTo>
                  <a:pt x="49014" y="1587500"/>
                </a:lnTo>
                <a:lnTo>
                  <a:pt x="48869" y="1574800"/>
                </a:lnTo>
                <a:lnTo>
                  <a:pt x="48677" y="1549400"/>
                </a:lnTo>
                <a:lnTo>
                  <a:pt x="50029" y="1549400"/>
                </a:lnTo>
                <a:lnTo>
                  <a:pt x="50814" y="1536700"/>
                </a:lnTo>
                <a:lnTo>
                  <a:pt x="51380" y="1524000"/>
                </a:lnTo>
                <a:close/>
              </a:path>
              <a:path w="6523355" h="1905000">
                <a:moveTo>
                  <a:pt x="6497367" y="1473200"/>
                </a:moveTo>
                <a:lnTo>
                  <a:pt x="6496839" y="1485900"/>
                </a:lnTo>
                <a:lnTo>
                  <a:pt x="6495731" y="1511300"/>
                </a:lnTo>
                <a:lnTo>
                  <a:pt x="6495281" y="1524000"/>
                </a:lnTo>
                <a:lnTo>
                  <a:pt x="6494987" y="1536700"/>
                </a:lnTo>
                <a:lnTo>
                  <a:pt x="6494913" y="1549400"/>
                </a:lnTo>
                <a:lnTo>
                  <a:pt x="6495126" y="1562100"/>
                </a:lnTo>
                <a:lnTo>
                  <a:pt x="6496358" y="1562100"/>
                </a:lnTo>
                <a:lnTo>
                  <a:pt x="6496863" y="1574800"/>
                </a:lnTo>
                <a:lnTo>
                  <a:pt x="6497286" y="1574800"/>
                </a:lnTo>
                <a:lnTo>
                  <a:pt x="6497620" y="1587500"/>
                </a:lnTo>
                <a:lnTo>
                  <a:pt x="6497859" y="1600200"/>
                </a:lnTo>
                <a:lnTo>
                  <a:pt x="6497949" y="1638300"/>
                </a:lnTo>
                <a:lnTo>
                  <a:pt x="6497750" y="1651000"/>
                </a:lnTo>
                <a:lnTo>
                  <a:pt x="6497426" y="1663700"/>
                </a:lnTo>
                <a:lnTo>
                  <a:pt x="6496970" y="1676400"/>
                </a:lnTo>
                <a:lnTo>
                  <a:pt x="6496378" y="1676400"/>
                </a:lnTo>
                <a:lnTo>
                  <a:pt x="6495642" y="1689100"/>
                </a:lnTo>
                <a:lnTo>
                  <a:pt x="6463655" y="1689100"/>
                </a:lnTo>
                <a:lnTo>
                  <a:pt x="6462977" y="1701800"/>
                </a:lnTo>
                <a:lnTo>
                  <a:pt x="6518754" y="1701800"/>
                </a:lnTo>
                <a:lnTo>
                  <a:pt x="6518939" y="1689100"/>
                </a:lnTo>
                <a:lnTo>
                  <a:pt x="6518931" y="1651000"/>
                </a:lnTo>
                <a:lnTo>
                  <a:pt x="6518666" y="1638300"/>
                </a:lnTo>
                <a:lnTo>
                  <a:pt x="6517019" y="1638300"/>
                </a:lnTo>
                <a:lnTo>
                  <a:pt x="6516861" y="1625600"/>
                </a:lnTo>
                <a:lnTo>
                  <a:pt x="6516495" y="1574800"/>
                </a:lnTo>
                <a:lnTo>
                  <a:pt x="6515798" y="1536700"/>
                </a:lnTo>
                <a:lnTo>
                  <a:pt x="6514755" y="1511300"/>
                </a:lnTo>
                <a:lnTo>
                  <a:pt x="6497676" y="1511300"/>
                </a:lnTo>
                <a:lnTo>
                  <a:pt x="6497357" y="1498600"/>
                </a:lnTo>
                <a:lnTo>
                  <a:pt x="6497367" y="1473200"/>
                </a:lnTo>
                <a:close/>
              </a:path>
              <a:path w="6523355" h="1905000">
                <a:moveTo>
                  <a:pt x="6494848" y="1651000"/>
                </a:moveTo>
                <a:lnTo>
                  <a:pt x="6463177" y="1651000"/>
                </a:lnTo>
                <a:lnTo>
                  <a:pt x="6464099" y="1663700"/>
                </a:lnTo>
                <a:lnTo>
                  <a:pt x="6464921" y="1663700"/>
                </a:lnTo>
                <a:lnTo>
                  <a:pt x="6464906" y="1676400"/>
                </a:lnTo>
                <a:lnTo>
                  <a:pt x="6464662" y="1676400"/>
                </a:lnTo>
                <a:lnTo>
                  <a:pt x="6464231" y="1689100"/>
                </a:lnTo>
                <a:lnTo>
                  <a:pt x="6494758" y="1689100"/>
                </a:lnTo>
                <a:lnTo>
                  <a:pt x="6494554" y="1663700"/>
                </a:lnTo>
                <a:lnTo>
                  <a:pt x="6494848" y="1651000"/>
                </a:lnTo>
                <a:close/>
              </a:path>
              <a:path w="6523355" h="1905000">
                <a:moveTo>
                  <a:pt x="26741" y="1663700"/>
                </a:moveTo>
                <a:lnTo>
                  <a:pt x="25680" y="1663700"/>
                </a:lnTo>
                <a:lnTo>
                  <a:pt x="26052" y="1676400"/>
                </a:lnTo>
                <a:lnTo>
                  <a:pt x="26406" y="1676400"/>
                </a:lnTo>
                <a:lnTo>
                  <a:pt x="26741" y="1663700"/>
                </a:lnTo>
                <a:close/>
              </a:path>
              <a:path w="6523355" h="1905000">
                <a:moveTo>
                  <a:pt x="6461663" y="1663700"/>
                </a:moveTo>
                <a:lnTo>
                  <a:pt x="6459098" y="1663700"/>
                </a:lnTo>
                <a:lnTo>
                  <a:pt x="6460751" y="1676400"/>
                </a:lnTo>
                <a:lnTo>
                  <a:pt x="6461663" y="1663700"/>
                </a:lnTo>
                <a:close/>
              </a:path>
              <a:path w="6523355" h="1905000">
                <a:moveTo>
                  <a:pt x="6469062" y="1511300"/>
                </a:moveTo>
                <a:lnTo>
                  <a:pt x="6468013" y="1511300"/>
                </a:lnTo>
                <a:lnTo>
                  <a:pt x="6468013" y="1562100"/>
                </a:lnTo>
                <a:lnTo>
                  <a:pt x="6469945" y="1562100"/>
                </a:lnTo>
                <a:lnTo>
                  <a:pt x="6471845" y="1574800"/>
                </a:lnTo>
                <a:lnTo>
                  <a:pt x="6472077" y="1574800"/>
                </a:lnTo>
                <a:lnTo>
                  <a:pt x="6471662" y="1587500"/>
                </a:lnTo>
                <a:lnTo>
                  <a:pt x="6470480" y="1587500"/>
                </a:lnTo>
                <a:lnTo>
                  <a:pt x="6470174" y="1600200"/>
                </a:lnTo>
                <a:lnTo>
                  <a:pt x="6470089" y="1625600"/>
                </a:lnTo>
                <a:lnTo>
                  <a:pt x="6464064" y="1625600"/>
                </a:lnTo>
                <a:lnTo>
                  <a:pt x="6463864" y="1651000"/>
                </a:lnTo>
                <a:lnTo>
                  <a:pt x="6496250" y="1651000"/>
                </a:lnTo>
                <a:lnTo>
                  <a:pt x="6497019" y="1638300"/>
                </a:lnTo>
                <a:lnTo>
                  <a:pt x="6496334" y="1625600"/>
                </a:lnTo>
                <a:lnTo>
                  <a:pt x="6495809" y="1612900"/>
                </a:lnTo>
                <a:lnTo>
                  <a:pt x="6495268" y="1587500"/>
                </a:lnTo>
                <a:lnTo>
                  <a:pt x="6471662" y="1587500"/>
                </a:lnTo>
                <a:lnTo>
                  <a:pt x="6471197" y="1574800"/>
                </a:lnTo>
                <a:lnTo>
                  <a:pt x="6494998" y="1574800"/>
                </a:lnTo>
                <a:lnTo>
                  <a:pt x="6494594" y="1562100"/>
                </a:lnTo>
                <a:lnTo>
                  <a:pt x="6494113" y="1549400"/>
                </a:lnTo>
                <a:lnTo>
                  <a:pt x="6493495" y="1549400"/>
                </a:lnTo>
                <a:lnTo>
                  <a:pt x="6492682" y="1536700"/>
                </a:lnTo>
                <a:lnTo>
                  <a:pt x="6491614" y="1524000"/>
                </a:lnTo>
                <a:lnTo>
                  <a:pt x="6469259" y="1524000"/>
                </a:lnTo>
                <a:lnTo>
                  <a:pt x="6469062" y="1511300"/>
                </a:lnTo>
                <a:close/>
              </a:path>
              <a:path w="6523355" h="1905000">
                <a:moveTo>
                  <a:pt x="20506" y="1612900"/>
                </a:moveTo>
                <a:lnTo>
                  <a:pt x="18385" y="1612900"/>
                </a:lnTo>
                <a:lnTo>
                  <a:pt x="19419" y="1625600"/>
                </a:lnTo>
                <a:lnTo>
                  <a:pt x="20272" y="1638300"/>
                </a:lnTo>
                <a:lnTo>
                  <a:pt x="20506" y="1612900"/>
                </a:lnTo>
                <a:close/>
              </a:path>
              <a:path w="6523355" h="1905000">
                <a:moveTo>
                  <a:pt x="6469124" y="1612900"/>
                </a:moveTo>
                <a:lnTo>
                  <a:pt x="6468279" y="1612900"/>
                </a:lnTo>
                <a:lnTo>
                  <a:pt x="6467452" y="1625600"/>
                </a:lnTo>
                <a:lnTo>
                  <a:pt x="6470089" y="1625600"/>
                </a:lnTo>
                <a:lnTo>
                  <a:pt x="6469124" y="1612900"/>
                </a:lnTo>
                <a:close/>
              </a:path>
              <a:path w="6523355" h="1905000">
                <a:moveTo>
                  <a:pt x="21347" y="1562100"/>
                </a:moveTo>
                <a:lnTo>
                  <a:pt x="20218" y="1562100"/>
                </a:lnTo>
                <a:lnTo>
                  <a:pt x="19301" y="1574800"/>
                </a:lnTo>
                <a:lnTo>
                  <a:pt x="21006" y="1574800"/>
                </a:lnTo>
                <a:lnTo>
                  <a:pt x="21347" y="1562100"/>
                </a:lnTo>
                <a:close/>
              </a:path>
              <a:path w="6523355" h="1905000">
                <a:moveTo>
                  <a:pt x="22923" y="1498600"/>
                </a:moveTo>
                <a:lnTo>
                  <a:pt x="22136" y="1498600"/>
                </a:lnTo>
                <a:lnTo>
                  <a:pt x="21602" y="1511300"/>
                </a:lnTo>
                <a:lnTo>
                  <a:pt x="21295" y="1524000"/>
                </a:lnTo>
                <a:lnTo>
                  <a:pt x="21063" y="1536700"/>
                </a:lnTo>
                <a:lnTo>
                  <a:pt x="20755" y="1562100"/>
                </a:lnTo>
                <a:lnTo>
                  <a:pt x="21835" y="1562100"/>
                </a:lnTo>
                <a:lnTo>
                  <a:pt x="22502" y="1549400"/>
                </a:lnTo>
                <a:lnTo>
                  <a:pt x="23385" y="1536700"/>
                </a:lnTo>
                <a:lnTo>
                  <a:pt x="24518" y="1524000"/>
                </a:lnTo>
                <a:lnTo>
                  <a:pt x="23775" y="1511300"/>
                </a:lnTo>
                <a:lnTo>
                  <a:pt x="22923" y="1498600"/>
                </a:lnTo>
                <a:close/>
              </a:path>
              <a:path w="6523355" h="1905000">
                <a:moveTo>
                  <a:pt x="50735" y="1384300"/>
                </a:moveTo>
                <a:lnTo>
                  <a:pt x="35267" y="1384300"/>
                </a:lnTo>
                <a:lnTo>
                  <a:pt x="36298" y="1397000"/>
                </a:lnTo>
                <a:lnTo>
                  <a:pt x="36645" y="1397000"/>
                </a:lnTo>
                <a:lnTo>
                  <a:pt x="34077" y="1409700"/>
                </a:lnTo>
                <a:lnTo>
                  <a:pt x="29828" y="1435100"/>
                </a:lnTo>
                <a:lnTo>
                  <a:pt x="28073" y="1447800"/>
                </a:lnTo>
                <a:lnTo>
                  <a:pt x="27797" y="1473200"/>
                </a:lnTo>
                <a:lnTo>
                  <a:pt x="27386" y="1485900"/>
                </a:lnTo>
                <a:lnTo>
                  <a:pt x="26882" y="1498600"/>
                </a:lnTo>
                <a:lnTo>
                  <a:pt x="26323" y="1511300"/>
                </a:lnTo>
                <a:lnTo>
                  <a:pt x="25208" y="1524000"/>
                </a:lnTo>
                <a:lnTo>
                  <a:pt x="24732" y="1536700"/>
                </a:lnTo>
                <a:lnTo>
                  <a:pt x="24364" y="1549400"/>
                </a:lnTo>
                <a:lnTo>
                  <a:pt x="24146" y="1562100"/>
                </a:lnTo>
                <a:lnTo>
                  <a:pt x="25939" y="1562100"/>
                </a:lnTo>
                <a:lnTo>
                  <a:pt x="26299" y="1549400"/>
                </a:lnTo>
                <a:lnTo>
                  <a:pt x="26555" y="1536700"/>
                </a:lnTo>
                <a:lnTo>
                  <a:pt x="26896" y="1524000"/>
                </a:lnTo>
                <a:lnTo>
                  <a:pt x="50059" y="1524000"/>
                </a:lnTo>
                <a:lnTo>
                  <a:pt x="49686" y="1511300"/>
                </a:lnTo>
                <a:lnTo>
                  <a:pt x="49514" y="1498600"/>
                </a:lnTo>
                <a:lnTo>
                  <a:pt x="49709" y="1435100"/>
                </a:lnTo>
                <a:lnTo>
                  <a:pt x="53530" y="1435100"/>
                </a:lnTo>
                <a:lnTo>
                  <a:pt x="52773" y="1422400"/>
                </a:lnTo>
                <a:lnTo>
                  <a:pt x="52048" y="1409700"/>
                </a:lnTo>
                <a:lnTo>
                  <a:pt x="51363" y="1397000"/>
                </a:lnTo>
                <a:lnTo>
                  <a:pt x="50735" y="1384300"/>
                </a:lnTo>
                <a:close/>
              </a:path>
              <a:path w="6523355" h="1905000">
                <a:moveTo>
                  <a:pt x="54425" y="1511300"/>
                </a:moveTo>
                <a:lnTo>
                  <a:pt x="53257" y="1511300"/>
                </a:lnTo>
                <a:lnTo>
                  <a:pt x="53717" y="1536700"/>
                </a:lnTo>
                <a:lnTo>
                  <a:pt x="54395" y="1549400"/>
                </a:lnTo>
                <a:lnTo>
                  <a:pt x="55312" y="1562100"/>
                </a:lnTo>
                <a:lnTo>
                  <a:pt x="55334" y="1536700"/>
                </a:lnTo>
                <a:lnTo>
                  <a:pt x="54991" y="1524000"/>
                </a:lnTo>
                <a:lnTo>
                  <a:pt x="54425" y="1511300"/>
                </a:lnTo>
                <a:close/>
              </a:path>
              <a:path w="6523355" h="1905000">
                <a:moveTo>
                  <a:pt x="53530" y="1435100"/>
                </a:moveTo>
                <a:lnTo>
                  <a:pt x="51513" y="1435100"/>
                </a:lnTo>
                <a:lnTo>
                  <a:pt x="52298" y="1447800"/>
                </a:lnTo>
                <a:lnTo>
                  <a:pt x="52302" y="1460500"/>
                </a:lnTo>
                <a:lnTo>
                  <a:pt x="51852" y="1460500"/>
                </a:lnTo>
                <a:lnTo>
                  <a:pt x="51273" y="1473200"/>
                </a:lnTo>
                <a:lnTo>
                  <a:pt x="50890" y="1485900"/>
                </a:lnTo>
                <a:lnTo>
                  <a:pt x="51031" y="1511300"/>
                </a:lnTo>
                <a:lnTo>
                  <a:pt x="51633" y="1524000"/>
                </a:lnTo>
                <a:lnTo>
                  <a:pt x="52078" y="1524000"/>
                </a:lnTo>
                <a:lnTo>
                  <a:pt x="53257" y="1511300"/>
                </a:lnTo>
                <a:lnTo>
                  <a:pt x="54425" y="1511300"/>
                </a:lnTo>
                <a:lnTo>
                  <a:pt x="53191" y="1485900"/>
                </a:lnTo>
                <a:lnTo>
                  <a:pt x="52807" y="1485900"/>
                </a:lnTo>
                <a:lnTo>
                  <a:pt x="52767" y="1473200"/>
                </a:lnTo>
                <a:lnTo>
                  <a:pt x="53213" y="1460500"/>
                </a:lnTo>
                <a:lnTo>
                  <a:pt x="54287" y="1447800"/>
                </a:lnTo>
                <a:lnTo>
                  <a:pt x="53530" y="1435100"/>
                </a:lnTo>
                <a:close/>
              </a:path>
              <a:path w="6523355" h="1905000">
                <a:moveTo>
                  <a:pt x="6461712" y="1320800"/>
                </a:moveTo>
                <a:lnTo>
                  <a:pt x="6459287" y="1320800"/>
                </a:lnTo>
                <a:lnTo>
                  <a:pt x="6460159" y="1333500"/>
                </a:lnTo>
                <a:lnTo>
                  <a:pt x="6461070" y="1333500"/>
                </a:lnTo>
                <a:lnTo>
                  <a:pt x="6461949" y="1346200"/>
                </a:lnTo>
                <a:lnTo>
                  <a:pt x="6462730" y="1358900"/>
                </a:lnTo>
                <a:lnTo>
                  <a:pt x="6463343" y="1371600"/>
                </a:lnTo>
                <a:lnTo>
                  <a:pt x="6463720" y="1384300"/>
                </a:lnTo>
                <a:lnTo>
                  <a:pt x="6463793" y="1397000"/>
                </a:lnTo>
                <a:lnTo>
                  <a:pt x="6463492" y="1409700"/>
                </a:lnTo>
                <a:lnTo>
                  <a:pt x="6463656" y="1422400"/>
                </a:lnTo>
                <a:lnTo>
                  <a:pt x="6464890" y="1435100"/>
                </a:lnTo>
                <a:lnTo>
                  <a:pt x="6468513" y="1435100"/>
                </a:lnTo>
                <a:lnTo>
                  <a:pt x="6467902" y="1447800"/>
                </a:lnTo>
                <a:lnTo>
                  <a:pt x="6467339" y="1460500"/>
                </a:lnTo>
                <a:lnTo>
                  <a:pt x="6469178" y="1485900"/>
                </a:lnTo>
                <a:lnTo>
                  <a:pt x="6469714" y="1498600"/>
                </a:lnTo>
                <a:lnTo>
                  <a:pt x="6469965" y="1511300"/>
                </a:lnTo>
                <a:lnTo>
                  <a:pt x="6470040" y="1524000"/>
                </a:lnTo>
                <a:lnTo>
                  <a:pt x="6491414" y="1524000"/>
                </a:lnTo>
                <a:lnTo>
                  <a:pt x="6491847" y="1511300"/>
                </a:lnTo>
                <a:lnTo>
                  <a:pt x="6491919" y="1498600"/>
                </a:lnTo>
                <a:lnTo>
                  <a:pt x="6492025" y="1473200"/>
                </a:lnTo>
                <a:lnTo>
                  <a:pt x="6492059" y="1460500"/>
                </a:lnTo>
                <a:lnTo>
                  <a:pt x="6492415" y="1447800"/>
                </a:lnTo>
                <a:lnTo>
                  <a:pt x="6493165" y="1435100"/>
                </a:lnTo>
                <a:lnTo>
                  <a:pt x="6491734" y="1422400"/>
                </a:lnTo>
                <a:lnTo>
                  <a:pt x="6491767" y="1409700"/>
                </a:lnTo>
                <a:lnTo>
                  <a:pt x="6466936" y="1409700"/>
                </a:lnTo>
                <a:lnTo>
                  <a:pt x="6466872" y="1397000"/>
                </a:lnTo>
                <a:lnTo>
                  <a:pt x="6467107" y="1384300"/>
                </a:lnTo>
                <a:lnTo>
                  <a:pt x="6467497" y="1371600"/>
                </a:lnTo>
                <a:lnTo>
                  <a:pt x="6467896" y="1371600"/>
                </a:lnTo>
                <a:lnTo>
                  <a:pt x="6468158" y="1358900"/>
                </a:lnTo>
                <a:lnTo>
                  <a:pt x="6468138" y="1346200"/>
                </a:lnTo>
                <a:lnTo>
                  <a:pt x="6463866" y="1346200"/>
                </a:lnTo>
                <a:lnTo>
                  <a:pt x="6461712" y="1320800"/>
                </a:lnTo>
                <a:close/>
              </a:path>
              <a:path w="6523355" h="1905000">
                <a:moveTo>
                  <a:pt x="6518111" y="1435100"/>
                </a:moveTo>
                <a:lnTo>
                  <a:pt x="6499511" y="1435100"/>
                </a:lnTo>
                <a:lnTo>
                  <a:pt x="6499332" y="1460500"/>
                </a:lnTo>
                <a:lnTo>
                  <a:pt x="6499474" y="1473200"/>
                </a:lnTo>
                <a:lnTo>
                  <a:pt x="6499803" y="1473200"/>
                </a:lnTo>
                <a:lnTo>
                  <a:pt x="6500186" y="1485900"/>
                </a:lnTo>
                <a:lnTo>
                  <a:pt x="6500490" y="1498600"/>
                </a:lnTo>
                <a:lnTo>
                  <a:pt x="6500581" y="1511300"/>
                </a:lnTo>
                <a:lnTo>
                  <a:pt x="6514755" y="1511300"/>
                </a:lnTo>
                <a:lnTo>
                  <a:pt x="6517039" y="1473200"/>
                </a:lnTo>
                <a:lnTo>
                  <a:pt x="6520163" y="1447800"/>
                </a:lnTo>
                <a:lnTo>
                  <a:pt x="6518111" y="1435100"/>
                </a:lnTo>
                <a:close/>
              </a:path>
              <a:path w="6523355" h="1905000">
                <a:moveTo>
                  <a:pt x="20949" y="1473200"/>
                </a:moveTo>
                <a:lnTo>
                  <a:pt x="20219" y="1473200"/>
                </a:lnTo>
                <a:lnTo>
                  <a:pt x="20518" y="1485900"/>
                </a:lnTo>
                <a:lnTo>
                  <a:pt x="20763" y="1485900"/>
                </a:lnTo>
                <a:lnTo>
                  <a:pt x="20949" y="1473200"/>
                </a:lnTo>
                <a:close/>
              </a:path>
              <a:path w="6523355" h="1905000">
                <a:moveTo>
                  <a:pt x="5332" y="1016000"/>
                </a:moveTo>
                <a:lnTo>
                  <a:pt x="3533" y="1016000"/>
                </a:lnTo>
                <a:lnTo>
                  <a:pt x="4117" y="1028700"/>
                </a:lnTo>
                <a:lnTo>
                  <a:pt x="4949" y="1041400"/>
                </a:lnTo>
                <a:lnTo>
                  <a:pt x="5831" y="1054100"/>
                </a:lnTo>
                <a:lnTo>
                  <a:pt x="6563" y="1066800"/>
                </a:lnTo>
                <a:lnTo>
                  <a:pt x="6011" y="1079500"/>
                </a:lnTo>
                <a:lnTo>
                  <a:pt x="5627" y="1092200"/>
                </a:lnTo>
                <a:lnTo>
                  <a:pt x="5509" y="1104900"/>
                </a:lnTo>
                <a:lnTo>
                  <a:pt x="5435" y="1168400"/>
                </a:lnTo>
                <a:lnTo>
                  <a:pt x="5509" y="1181100"/>
                </a:lnTo>
                <a:lnTo>
                  <a:pt x="6322" y="1244600"/>
                </a:lnTo>
                <a:lnTo>
                  <a:pt x="6414" y="1320800"/>
                </a:lnTo>
                <a:lnTo>
                  <a:pt x="6311" y="1333500"/>
                </a:lnTo>
                <a:lnTo>
                  <a:pt x="5962" y="1346200"/>
                </a:lnTo>
                <a:lnTo>
                  <a:pt x="5448" y="1371600"/>
                </a:lnTo>
                <a:lnTo>
                  <a:pt x="4751" y="1397000"/>
                </a:lnTo>
                <a:lnTo>
                  <a:pt x="3848" y="1422400"/>
                </a:lnTo>
                <a:lnTo>
                  <a:pt x="4091" y="1435100"/>
                </a:lnTo>
                <a:lnTo>
                  <a:pt x="4261" y="1435100"/>
                </a:lnTo>
                <a:lnTo>
                  <a:pt x="4476" y="1422400"/>
                </a:lnTo>
                <a:lnTo>
                  <a:pt x="5043" y="1409700"/>
                </a:lnTo>
                <a:lnTo>
                  <a:pt x="5395" y="1397000"/>
                </a:lnTo>
                <a:lnTo>
                  <a:pt x="5794" y="1384300"/>
                </a:lnTo>
                <a:lnTo>
                  <a:pt x="6239" y="1384300"/>
                </a:lnTo>
                <a:lnTo>
                  <a:pt x="6732" y="1371600"/>
                </a:lnTo>
                <a:lnTo>
                  <a:pt x="16934" y="1371600"/>
                </a:lnTo>
                <a:lnTo>
                  <a:pt x="17265" y="1358900"/>
                </a:lnTo>
                <a:lnTo>
                  <a:pt x="17672" y="1346200"/>
                </a:lnTo>
                <a:lnTo>
                  <a:pt x="18585" y="1333500"/>
                </a:lnTo>
                <a:lnTo>
                  <a:pt x="19027" y="1320800"/>
                </a:lnTo>
                <a:lnTo>
                  <a:pt x="17760" y="1308100"/>
                </a:lnTo>
                <a:lnTo>
                  <a:pt x="17010" y="1295400"/>
                </a:lnTo>
                <a:lnTo>
                  <a:pt x="19569" y="1295400"/>
                </a:lnTo>
                <a:lnTo>
                  <a:pt x="20044" y="1282700"/>
                </a:lnTo>
                <a:lnTo>
                  <a:pt x="18099" y="1244600"/>
                </a:lnTo>
                <a:lnTo>
                  <a:pt x="17515" y="1231900"/>
                </a:lnTo>
                <a:lnTo>
                  <a:pt x="16018" y="1193800"/>
                </a:lnTo>
                <a:lnTo>
                  <a:pt x="14993" y="1155700"/>
                </a:lnTo>
                <a:lnTo>
                  <a:pt x="14629" y="1130300"/>
                </a:lnTo>
                <a:lnTo>
                  <a:pt x="14650" y="1092200"/>
                </a:lnTo>
                <a:lnTo>
                  <a:pt x="6929" y="1092200"/>
                </a:lnTo>
                <a:lnTo>
                  <a:pt x="7562" y="1079500"/>
                </a:lnTo>
                <a:lnTo>
                  <a:pt x="7385" y="1066800"/>
                </a:lnTo>
                <a:lnTo>
                  <a:pt x="6929" y="1066800"/>
                </a:lnTo>
                <a:lnTo>
                  <a:pt x="7380" y="1054100"/>
                </a:lnTo>
                <a:lnTo>
                  <a:pt x="7886" y="1041400"/>
                </a:lnTo>
                <a:lnTo>
                  <a:pt x="14418" y="1041400"/>
                </a:lnTo>
                <a:lnTo>
                  <a:pt x="14346" y="1028700"/>
                </a:lnTo>
                <a:lnTo>
                  <a:pt x="5349" y="1028700"/>
                </a:lnTo>
                <a:lnTo>
                  <a:pt x="5332" y="1016000"/>
                </a:lnTo>
                <a:close/>
              </a:path>
              <a:path w="6523355" h="1905000">
                <a:moveTo>
                  <a:pt x="6502071" y="1358900"/>
                </a:moveTo>
                <a:lnTo>
                  <a:pt x="6498841" y="1358900"/>
                </a:lnTo>
                <a:lnTo>
                  <a:pt x="6498986" y="1384300"/>
                </a:lnTo>
                <a:lnTo>
                  <a:pt x="6498574" y="1397000"/>
                </a:lnTo>
                <a:lnTo>
                  <a:pt x="6497848" y="1397000"/>
                </a:lnTo>
                <a:lnTo>
                  <a:pt x="6497053" y="1409700"/>
                </a:lnTo>
                <a:lnTo>
                  <a:pt x="6497254" y="1435100"/>
                </a:lnTo>
                <a:lnTo>
                  <a:pt x="6516979" y="1435100"/>
                </a:lnTo>
                <a:lnTo>
                  <a:pt x="6516403" y="1422400"/>
                </a:lnTo>
                <a:lnTo>
                  <a:pt x="6516147" y="1397000"/>
                </a:lnTo>
                <a:lnTo>
                  <a:pt x="6515971" y="1384300"/>
                </a:lnTo>
                <a:lnTo>
                  <a:pt x="6502418" y="1384300"/>
                </a:lnTo>
                <a:lnTo>
                  <a:pt x="6502313" y="1371600"/>
                </a:lnTo>
                <a:lnTo>
                  <a:pt x="6502071" y="1358900"/>
                </a:lnTo>
                <a:close/>
              </a:path>
              <a:path w="6523355" h="1905000">
                <a:moveTo>
                  <a:pt x="6454667" y="1358900"/>
                </a:moveTo>
                <a:lnTo>
                  <a:pt x="6442517" y="1358900"/>
                </a:lnTo>
                <a:lnTo>
                  <a:pt x="6444505" y="1371600"/>
                </a:lnTo>
                <a:lnTo>
                  <a:pt x="6444269" y="1384300"/>
                </a:lnTo>
                <a:lnTo>
                  <a:pt x="6443128" y="1397000"/>
                </a:lnTo>
                <a:lnTo>
                  <a:pt x="6443802" y="1409700"/>
                </a:lnTo>
                <a:lnTo>
                  <a:pt x="6444205" y="1422400"/>
                </a:lnTo>
                <a:lnTo>
                  <a:pt x="6444631" y="1409700"/>
                </a:lnTo>
                <a:lnTo>
                  <a:pt x="6458307" y="1409700"/>
                </a:lnTo>
                <a:lnTo>
                  <a:pt x="6459169" y="1397000"/>
                </a:lnTo>
                <a:lnTo>
                  <a:pt x="6460728" y="1397000"/>
                </a:lnTo>
                <a:lnTo>
                  <a:pt x="6461334" y="1384300"/>
                </a:lnTo>
                <a:lnTo>
                  <a:pt x="6456222" y="1384300"/>
                </a:lnTo>
                <a:lnTo>
                  <a:pt x="6455821" y="1371600"/>
                </a:lnTo>
                <a:lnTo>
                  <a:pt x="6453789" y="1371600"/>
                </a:lnTo>
                <a:lnTo>
                  <a:pt x="6454667" y="1358900"/>
                </a:lnTo>
                <a:close/>
              </a:path>
              <a:path w="6523355" h="1905000">
                <a:moveTo>
                  <a:pt x="48553" y="1295400"/>
                </a:moveTo>
                <a:lnTo>
                  <a:pt x="25306" y="1295400"/>
                </a:lnTo>
                <a:lnTo>
                  <a:pt x="25340" y="1333500"/>
                </a:lnTo>
                <a:lnTo>
                  <a:pt x="25770" y="1358900"/>
                </a:lnTo>
                <a:lnTo>
                  <a:pt x="25865" y="1371600"/>
                </a:lnTo>
                <a:lnTo>
                  <a:pt x="25738" y="1371600"/>
                </a:lnTo>
                <a:lnTo>
                  <a:pt x="25281" y="1384300"/>
                </a:lnTo>
                <a:lnTo>
                  <a:pt x="24388" y="1397000"/>
                </a:lnTo>
                <a:lnTo>
                  <a:pt x="25654" y="1409700"/>
                </a:lnTo>
                <a:lnTo>
                  <a:pt x="30671" y="1409700"/>
                </a:lnTo>
                <a:lnTo>
                  <a:pt x="31877" y="1397000"/>
                </a:lnTo>
                <a:lnTo>
                  <a:pt x="34183" y="1397000"/>
                </a:lnTo>
                <a:lnTo>
                  <a:pt x="35267" y="1384300"/>
                </a:lnTo>
                <a:lnTo>
                  <a:pt x="50735" y="1384300"/>
                </a:lnTo>
                <a:lnTo>
                  <a:pt x="50176" y="1371600"/>
                </a:lnTo>
                <a:lnTo>
                  <a:pt x="49704" y="1358900"/>
                </a:lnTo>
                <a:lnTo>
                  <a:pt x="51449" y="1358900"/>
                </a:lnTo>
                <a:lnTo>
                  <a:pt x="50135" y="1346200"/>
                </a:lnTo>
                <a:lnTo>
                  <a:pt x="49031" y="1333500"/>
                </a:lnTo>
                <a:lnTo>
                  <a:pt x="47916" y="1308100"/>
                </a:lnTo>
                <a:lnTo>
                  <a:pt x="48361" y="1308100"/>
                </a:lnTo>
                <a:lnTo>
                  <a:pt x="48553" y="1295400"/>
                </a:lnTo>
                <a:close/>
              </a:path>
              <a:path w="6523355" h="1905000">
                <a:moveTo>
                  <a:pt x="6494368" y="1244600"/>
                </a:moveTo>
                <a:lnTo>
                  <a:pt x="6471044" y="1244600"/>
                </a:lnTo>
                <a:lnTo>
                  <a:pt x="6471497" y="1257300"/>
                </a:lnTo>
                <a:lnTo>
                  <a:pt x="6471901" y="1270000"/>
                </a:lnTo>
                <a:lnTo>
                  <a:pt x="6472189" y="1270000"/>
                </a:lnTo>
                <a:lnTo>
                  <a:pt x="6472292" y="1282700"/>
                </a:lnTo>
                <a:lnTo>
                  <a:pt x="6472141" y="1295400"/>
                </a:lnTo>
                <a:lnTo>
                  <a:pt x="6471032" y="1295400"/>
                </a:lnTo>
                <a:lnTo>
                  <a:pt x="6470251" y="1308100"/>
                </a:lnTo>
                <a:lnTo>
                  <a:pt x="6469733" y="1320800"/>
                </a:lnTo>
                <a:lnTo>
                  <a:pt x="6469409" y="1333500"/>
                </a:lnTo>
                <a:lnTo>
                  <a:pt x="6469212" y="1346200"/>
                </a:lnTo>
                <a:lnTo>
                  <a:pt x="6468931" y="1371600"/>
                </a:lnTo>
                <a:lnTo>
                  <a:pt x="6468713" y="1384300"/>
                </a:lnTo>
                <a:lnTo>
                  <a:pt x="6468352" y="1397000"/>
                </a:lnTo>
                <a:lnTo>
                  <a:pt x="6467782" y="1409700"/>
                </a:lnTo>
                <a:lnTo>
                  <a:pt x="6491767" y="1409700"/>
                </a:lnTo>
                <a:lnTo>
                  <a:pt x="6492393" y="1397000"/>
                </a:lnTo>
                <a:lnTo>
                  <a:pt x="6492738" y="1397000"/>
                </a:lnTo>
                <a:lnTo>
                  <a:pt x="6491929" y="1371600"/>
                </a:lnTo>
                <a:lnTo>
                  <a:pt x="6492112" y="1358900"/>
                </a:lnTo>
                <a:lnTo>
                  <a:pt x="6492370" y="1346200"/>
                </a:lnTo>
                <a:lnTo>
                  <a:pt x="6494061" y="1346200"/>
                </a:lnTo>
                <a:lnTo>
                  <a:pt x="6493655" y="1333500"/>
                </a:lnTo>
                <a:lnTo>
                  <a:pt x="6493356" y="1333500"/>
                </a:lnTo>
                <a:lnTo>
                  <a:pt x="6493227" y="1320800"/>
                </a:lnTo>
                <a:lnTo>
                  <a:pt x="6496723" y="1320800"/>
                </a:lnTo>
                <a:lnTo>
                  <a:pt x="6496109" y="1308100"/>
                </a:lnTo>
                <a:lnTo>
                  <a:pt x="6495557" y="1308100"/>
                </a:lnTo>
                <a:lnTo>
                  <a:pt x="6495085" y="1295400"/>
                </a:lnTo>
                <a:lnTo>
                  <a:pt x="6494713" y="1282700"/>
                </a:lnTo>
                <a:lnTo>
                  <a:pt x="6494457" y="1270000"/>
                </a:lnTo>
                <a:lnTo>
                  <a:pt x="6494368" y="1244600"/>
                </a:lnTo>
                <a:close/>
              </a:path>
              <a:path w="6523355" h="1905000">
                <a:moveTo>
                  <a:pt x="53198" y="1358900"/>
                </a:moveTo>
                <a:lnTo>
                  <a:pt x="50733" y="1358900"/>
                </a:lnTo>
                <a:lnTo>
                  <a:pt x="51211" y="1371600"/>
                </a:lnTo>
                <a:lnTo>
                  <a:pt x="52093" y="1384300"/>
                </a:lnTo>
                <a:lnTo>
                  <a:pt x="52494" y="1384300"/>
                </a:lnTo>
                <a:lnTo>
                  <a:pt x="52869" y="1397000"/>
                </a:lnTo>
                <a:lnTo>
                  <a:pt x="53216" y="1397000"/>
                </a:lnTo>
                <a:lnTo>
                  <a:pt x="53535" y="1384300"/>
                </a:lnTo>
                <a:lnTo>
                  <a:pt x="52968" y="1371600"/>
                </a:lnTo>
                <a:lnTo>
                  <a:pt x="53198" y="1358900"/>
                </a:lnTo>
                <a:close/>
              </a:path>
              <a:path w="6523355" h="1905000">
                <a:moveTo>
                  <a:pt x="6460866" y="1358900"/>
                </a:moveTo>
                <a:lnTo>
                  <a:pt x="6459487" y="1358900"/>
                </a:lnTo>
                <a:lnTo>
                  <a:pt x="6459002" y="1371600"/>
                </a:lnTo>
                <a:lnTo>
                  <a:pt x="6457974" y="1384300"/>
                </a:lnTo>
                <a:lnTo>
                  <a:pt x="6461763" y="1384300"/>
                </a:lnTo>
                <a:lnTo>
                  <a:pt x="6460866" y="1358900"/>
                </a:lnTo>
                <a:close/>
              </a:path>
              <a:path w="6523355" h="1905000">
                <a:moveTo>
                  <a:pt x="6514518" y="1219200"/>
                </a:moveTo>
                <a:lnTo>
                  <a:pt x="6496914" y="1219200"/>
                </a:lnTo>
                <a:lnTo>
                  <a:pt x="6497175" y="1231900"/>
                </a:lnTo>
                <a:lnTo>
                  <a:pt x="6497692" y="1231900"/>
                </a:lnTo>
                <a:lnTo>
                  <a:pt x="6497981" y="1244600"/>
                </a:lnTo>
                <a:lnTo>
                  <a:pt x="6500104" y="1244600"/>
                </a:lnTo>
                <a:lnTo>
                  <a:pt x="6499482" y="1257300"/>
                </a:lnTo>
                <a:lnTo>
                  <a:pt x="6497805" y="1257300"/>
                </a:lnTo>
                <a:lnTo>
                  <a:pt x="6497050" y="1270000"/>
                </a:lnTo>
                <a:lnTo>
                  <a:pt x="6496552" y="1270000"/>
                </a:lnTo>
                <a:lnTo>
                  <a:pt x="6497914" y="1295400"/>
                </a:lnTo>
                <a:lnTo>
                  <a:pt x="6500383" y="1320800"/>
                </a:lnTo>
                <a:lnTo>
                  <a:pt x="6505159" y="1320800"/>
                </a:lnTo>
                <a:lnTo>
                  <a:pt x="6504525" y="1333500"/>
                </a:lnTo>
                <a:lnTo>
                  <a:pt x="6503835" y="1333500"/>
                </a:lnTo>
                <a:lnTo>
                  <a:pt x="6503182" y="1346200"/>
                </a:lnTo>
                <a:lnTo>
                  <a:pt x="6502665" y="1358900"/>
                </a:lnTo>
                <a:lnTo>
                  <a:pt x="6502378" y="1371600"/>
                </a:lnTo>
                <a:lnTo>
                  <a:pt x="6502418" y="1384300"/>
                </a:lnTo>
                <a:lnTo>
                  <a:pt x="6515971" y="1384300"/>
                </a:lnTo>
                <a:lnTo>
                  <a:pt x="6515637" y="1371600"/>
                </a:lnTo>
                <a:lnTo>
                  <a:pt x="6518616" y="1371600"/>
                </a:lnTo>
                <a:lnTo>
                  <a:pt x="6518562" y="1333500"/>
                </a:lnTo>
                <a:lnTo>
                  <a:pt x="6517479" y="1295400"/>
                </a:lnTo>
                <a:lnTo>
                  <a:pt x="6516769" y="1282700"/>
                </a:lnTo>
                <a:lnTo>
                  <a:pt x="6515960" y="1282700"/>
                </a:lnTo>
                <a:lnTo>
                  <a:pt x="6514196" y="1257300"/>
                </a:lnTo>
                <a:lnTo>
                  <a:pt x="6514382" y="1244600"/>
                </a:lnTo>
                <a:lnTo>
                  <a:pt x="6514518" y="1219200"/>
                </a:lnTo>
                <a:close/>
              </a:path>
              <a:path w="6523355" h="1905000">
                <a:moveTo>
                  <a:pt x="6458004" y="1270000"/>
                </a:moveTo>
                <a:lnTo>
                  <a:pt x="6449600" y="1270000"/>
                </a:lnTo>
                <a:lnTo>
                  <a:pt x="6449603" y="1295400"/>
                </a:lnTo>
                <a:lnTo>
                  <a:pt x="6449182" y="1308100"/>
                </a:lnTo>
                <a:lnTo>
                  <a:pt x="6448422" y="1320800"/>
                </a:lnTo>
                <a:lnTo>
                  <a:pt x="6447408" y="1333500"/>
                </a:lnTo>
                <a:lnTo>
                  <a:pt x="6446225" y="1346200"/>
                </a:lnTo>
                <a:lnTo>
                  <a:pt x="6443695" y="1358900"/>
                </a:lnTo>
                <a:lnTo>
                  <a:pt x="6456055" y="1358900"/>
                </a:lnTo>
                <a:lnTo>
                  <a:pt x="6456864" y="1371600"/>
                </a:lnTo>
                <a:lnTo>
                  <a:pt x="6458244" y="1346200"/>
                </a:lnTo>
                <a:lnTo>
                  <a:pt x="6458670" y="1333500"/>
                </a:lnTo>
                <a:lnTo>
                  <a:pt x="6457584" y="1320800"/>
                </a:lnTo>
                <a:lnTo>
                  <a:pt x="6461712" y="1320800"/>
                </a:lnTo>
                <a:lnTo>
                  <a:pt x="6461633" y="1308100"/>
                </a:lnTo>
                <a:lnTo>
                  <a:pt x="6463428" y="1308100"/>
                </a:lnTo>
                <a:lnTo>
                  <a:pt x="6463353" y="1295400"/>
                </a:lnTo>
                <a:lnTo>
                  <a:pt x="6463086" y="1295400"/>
                </a:lnTo>
                <a:lnTo>
                  <a:pt x="6462663" y="1282700"/>
                </a:lnTo>
                <a:lnTo>
                  <a:pt x="6458374" y="1282700"/>
                </a:lnTo>
                <a:lnTo>
                  <a:pt x="6458004" y="1270000"/>
                </a:lnTo>
                <a:close/>
              </a:path>
              <a:path w="6523355" h="1905000">
                <a:moveTo>
                  <a:pt x="6495288" y="1346200"/>
                </a:moveTo>
                <a:lnTo>
                  <a:pt x="6493092" y="1346200"/>
                </a:lnTo>
                <a:lnTo>
                  <a:pt x="6493543" y="1358900"/>
                </a:lnTo>
                <a:lnTo>
                  <a:pt x="6494599" y="1371600"/>
                </a:lnTo>
                <a:lnTo>
                  <a:pt x="6495191" y="1371600"/>
                </a:lnTo>
                <a:lnTo>
                  <a:pt x="6495476" y="1358900"/>
                </a:lnTo>
                <a:lnTo>
                  <a:pt x="6495288" y="1346200"/>
                </a:lnTo>
                <a:close/>
              </a:path>
              <a:path w="6523355" h="1905000">
                <a:moveTo>
                  <a:pt x="27144" y="1181100"/>
                </a:moveTo>
                <a:lnTo>
                  <a:pt x="26672" y="1181100"/>
                </a:lnTo>
                <a:lnTo>
                  <a:pt x="27033" y="1193800"/>
                </a:lnTo>
                <a:lnTo>
                  <a:pt x="27128" y="1206500"/>
                </a:lnTo>
                <a:lnTo>
                  <a:pt x="27169" y="1244600"/>
                </a:lnTo>
                <a:lnTo>
                  <a:pt x="26956" y="1257300"/>
                </a:lnTo>
                <a:lnTo>
                  <a:pt x="26643" y="1257300"/>
                </a:lnTo>
                <a:lnTo>
                  <a:pt x="26245" y="1270000"/>
                </a:lnTo>
                <a:lnTo>
                  <a:pt x="21181" y="1270000"/>
                </a:lnTo>
                <a:lnTo>
                  <a:pt x="21153" y="1282700"/>
                </a:lnTo>
                <a:lnTo>
                  <a:pt x="22761" y="1282700"/>
                </a:lnTo>
                <a:lnTo>
                  <a:pt x="23775" y="1295400"/>
                </a:lnTo>
                <a:lnTo>
                  <a:pt x="23213" y="1308100"/>
                </a:lnTo>
                <a:lnTo>
                  <a:pt x="22936" y="1333500"/>
                </a:lnTo>
                <a:lnTo>
                  <a:pt x="20104" y="1333500"/>
                </a:lnTo>
                <a:lnTo>
                  <a:pt x="19932" y="1346200"/>
                </a:lnTo>
                <a:lnTo>
                  <a:pt x="20445" y="1358900"/>
                </a:lnTo>
                <a:lnTo>
                  <a:pt x="23807" y="1358900"/>
                </a:lnTo>
                <a:lnTo>
                  <a:pt x="23895" y="1333500"/>
                </a:lnTo>
                <a:lnTo>
                  <a:pt x="21940" y="1333500"/>
                </a:lnTo>
                <a:lnTo>
                  <a:pt x="21283" y="1320800"/>
                </a:lnTo>
                <a:lnTo>
                  <a:pt x="24147" y="1320800"/>
                </a:lnTo>
                <a:lnTo>
                  <a:pt x="24603" y="1308100"/>
                </a:lnTo>
                <a:lnTo>
                  <a:pt x="25306" y="1295400"/>
                </a:lnTo>
                <a:lnTo>
                  <a:pt x="48553" y="1295400"/>
                </a:lnTo>
                <a:lnTo>
                  <a:pt x="48437" y="1270000"/>
                </a:lnTo>
                <a:lnTo>
                  <a:pt x="48078" y="1244600"/>
                </a:lnTo>
                <a:lnTo>
                  <a:pt x="47986" y="1231900"/>
                </a:lnTo>
                <a:lnTo>
                  <a:pt x="49460" y="1231900"/>
                </a:lnTo>
                <a:lnTo>
                  <a:pt x="49545" y="1219200"/>
                </a:lnTo>
                <a:lnTo>
                  <a:pt x="49360" y="1206500"/>
                </a:lnTo>
                <a:lnTo>
                  <a:pt x="37409" y="1206500"/>
                </a:lnTo>
                <a:lnTo>
                  <a:pt x="36888" y="1193800"/>
                </a:lnTo>
                <a:lnTo>
                  <a:pt x="27618" y="1193800"/>
                </a:lnTo>
                <a:lnTo>
                  <a:pt x="27144" y="1181100"/>
                </a:lnTo>
                <a:close/>
              </a:path>
              <a:path w="6523355" h="1905000">
                <a:moveTo>
                  <a:pt x="6498067" y="1320800"/>
                </a:moveTo>
                <a:lnTo>
                  <a:pt x="6495680" y="1320800"/>
                </a:lnTo>
                <a:lnTo>
                  <a:pt x="6496343" y="1333500"/>
                </a:lnTo>
                <a:lnTo>
                  <a:pt x="6496949" y="1346200"/>
                </a:lnTo>
                <a:lnTo>
                  <a:pt x="6497711" y="1358900"/>
                </a:lnTo>
                <a:lnTo>
                  <a:pt x="6501711" y="1358900"/>
                </a:lnTo>
                <a:lnTo>
                  <a:pt x="6501249" y="1346200"/>
                </a:lnTo>
                <a:lnTo>
                  <a:pt x="6500706" y="1346200"/>
                </a:lnTo>
                <a:lnTo>
                  <a:pt x="6500097" y="1333500"/>
                </a:lnTo>
                <a:lnTo>
                  <a:pt x="6499443" y="1333500"/>
                </a:lnTo>
                <a:lnTo>
                  <a:pt x="6498067" y="1320800"/>
                </a:lnTo>
                <a:close/>
              </a:path>
              <a:path w="6523355" h="1905000">
                <a:moveTo>
                  <a:pt x="6466303" y="1308100"/>
                </a:moveTo>
                <a:lnTo>
                  <a:pt x="6464988" y="1308100"/>
                </a:lnTo>
                <a:lnTo>
                  <a:pt x="6465171" y="1320800"/>
                </a:lnTo>
                <a:lnTo>
                  <a:pt x="6465671" y="1333500"/>
                </a:lnTo>
                <a:lnTo>
                  <a:pt x="6465624" y="1346200"/>
                </a:lnTo>
                <a:lnTo>
                  <a:pt x="6468138" y="1346200"/>
                </a:lnTo>
                <a:lnTo>
                  <a:pt x="6467654" y="1320800"/>
                </a:lnTo>
                <a:lnTo>
                  <a:pt x="6466951" y="1320800"/>
                </a:lnTo>
                <a:lnTo>
                  <a:pt x="6466303" y="1308100"/>
                </a:lnTo>
                <a:close/>
              </a:path>
              <a:path w="6523355" h="1905000">
                <a:moveTo>
                  <a:pt x="6460783" y="1168400"/>
                </a:moveTo>
                <a:lnTo>
                  <a:pt x="6446908" y="1168400"/>
                </a:lnTo>
                <a:lnTo>
                  <a:pt x="6447962" y="1181100"/>
                </a:lnTo>
                <a:lnTo>
                  <a:pt x="6448627" y="1181100"/>
                </a:lnTo>
                <a:lnTo>
                  <a:pt x="6447347" y="1206500"/>
                </a:lnTo>
                <a:lnTo>
                  <a:pt x="6446731" y="1219200"/>
                </a:lnTo>
                <a:lnTo>
                  <a:pt x="6446154" y="1231900"/>
                </a:lnTo>
                <a:lnTo>
                  <a:pt x="6445633" y="1244600"/>
                </a:lnTo>
                <a:lnTo>
                  <a:pt x="6445186" y="1270000"/>
                </a:lnTo>
                <a:lnTo>
                  <a:pt x="6444829" y="1282700"/>
                </a:lnTo>
                <a:lnTo>
                  <a:pt x="6444580" y="1295400"/>
                </a:lnTo>
                <a:lnTo>
                  <a:pt x="6444474" y="1320800"/>
                </a:lnTo>
                <a:lnTo>
                  <a:pt x="6445682" y="1320800"/>
                </a:lnTo>
                <a:lnTo>
                  <a:pt x="6447154" y="1308100"/>
                </a:lnTo>
                <a:lnTo>
                  <a:pt x="6448567" y="1295400"/>
                </a:lnTo>
                <a:lnTo>
                  <a:pt x="6449600" y="1270000"/>
                </a:lnTo>
                <a:lnTo>
                  <a:pt x="6457803" y="1270000"/>
                </a:lnTo>
                <a:lnTo>
                  <a:pt x="6457806" y="1257300"/>
                </a:lnTo>
                <a:lnTo>
                  <a:pt x="6463949" y="1257300"/>
                </a:lnTo>
                <a:lnTo>
                  <a:pt x="6463656" y="1244600"/>
                </a:lnTo>
                <a:lnTo>
                  <a:pt x="6463482" y="1231900"/>
                </a:lnTo>
                <a:lnTo>
                  <a:pt x="6463249" y="1193800"/>
                </a:lnTo>
                <a:lnTo>
                  <a:pt x="6461196" y="1193800"/>
                </a:lnTo>
                <a:lnTo>
                  <a:pt x="6460332" y="1181100"/>
                </a:lnTo>
                <a:lnTo>
                  <a:pt x="6460783" y="1168400"/>
                </a:lnTo>
                <a:close/>
              </a:path>
              <a:path w="6523355" h="1905000">
                <a:moveTo>
                  <a:pt x="6463428" y="1308100"/>
                </a:moveTo>
                <a:lnTo>
                  <a:pt x="6462433" y="1308100"/>
                </a:lnTo>
                <a:lnTo>
                  <a:pt x="6463275" y="1320800"/>
                </a:lnTo>
                <a:lnTo>
                  <a:pt x="6463428" y="1308100"/>
                </a:lnTo>
                <a:close/>
              </a:path>
              <a:path w="6523355" h="1905000">
                <a:moveTo>
                  <a:pt x="22078" y="1257300"/>
                </a:moveTo>
                <a:lnTo>
                  <a:pt x="21688" y="1270000"/>
                </a:lnTo>
                <a:lnTo>
                  <a:pt x="22536" y="1270000"/>
                </a:lnTo>
                <a:lnTo>
                  <a:pt x="22078" y="1257300"/>
                </a:lnTo>
                <a:close/>
              </a:path>
              <a:path w="6523355" h="1905000">
                <a:moveTo>
                  <a:pt x="6463949" y="1257300"/>
                </a:moveTo>
                <a:lnTo>
                  <a:pt x="6457806" y="1257300"/>
                </a:lnTo>
                <a:lnTo>
                  <a:pt x="6460803" y="1270000"/>
                </a:lnTo>
                <a:lnTo>
                  <a:pt x="6461000" y="1270000"/>
                </a:lnTo>
                <a:lnTo>
                  <a:pt x="6463949" y="1257300"/>
                </a:lnTo>
                <a:close/>
              </a:path>
              <a:path w="6523355" h="1905000">
                <a:moveTo>
                  <a:pt x="6486301" y="1003300"/>
                </a:moveTo>
                <a:lnTo>
                  <a:pt x="6468960" y="1003300"/>
                </a:lnTo>
                <a:lnTo>
                  <a:pt x="6469466" y="1016000"/>
                </a:lnTo>
                <a:lnTo>
                  <a:pt x="6470060" y="1041400"/>
                </a:lnTo>
                <a:lnTo>
                  <a:pt x="6470601" y="1041400"/>
                </a:lnTo>
                <a:lnTo>
                  <a:pt x="6471607" y="1054100"/>
                </a:lnTo>
                <a:lnTo>
                  <a:pt x="6470647" y="1066800"/>
                </a:lnTo>
                <a:lnTo>
                  <a:pt x="6470071" y="1066800"/>
                </a:lnTo>
                <a:lnTo>
                  <a:pt x="6469760" y="1079500"/>
                </a:lnTo>
                <a:lnTo>
                  <a:pt x="6469597" y="1092200"/>
                </a:lnTo>
                <a:lnTo>
                  <a:pt x="6469465" y="1104900"/>
                </a:lnTo>
                <a:lnTo>
                  <a:pt x="6469245" y="1117600"/>
                </a:lnTo>
                <a:lnTo>
                  <a:pt x="6468820" y="1130300"/>
                </a:lnTo>
                <a:lnTo>
                  <a:pt x="6468073" y="1155700"/>
                </a:lnTo>
                <a:lnTo>
                  <a:pt x="6470110" y="1155700"/>
                </a:lnTo>
                <a:lnTo>
                  <a:pt x="6471541" y="1168400"/>
                </a:lnTo>
                <a:lnTo>
                  <a:pt x="6472880" y="1181100"/>
                </a:lnTo>
                <a:lnTo>
                  <a:pt x="6473853" y="1206500"/>
                </a:lnTo>
                <a:lnTo>
                  <a:pt x="6470119" y="1206500"/>
                </a:lnTo>
                <a:lnTo>
                  <a:pt x="6470080" y="1219200"/>
                </a:lnTo>
                <a:lnTo>
                  <a:pt x="6470268" y="1231900"/>
                </a:lnTo>
                <a:lnTo>
                  <a:pt x="6470612" y="1244600"/>
                </a:lnTo>
                <a:lnTo>
                  <a:pt x="6494368" y="1244600"/>
                </a:lnTo>
                <a:lnTo>
                  <a:pt x="6495675" y="1257300"/>
                </a:lnTo>
                <a:lnTo>
                  <a:pt x="6497051" y="1244600"/>
                </a:lnTo>
                <a:lnTo>
                  <a:pt x="6495478" y="1231900"/>
                </a:lnTo>
                <a:lnTo>
                  <a:pt x="6491414" y="1231900"/>
                </a:lnTo>
                <a:lnTo>
                  <a:pt x="6491798" y="1219200"/>
                </a:lnTo>
                <a:lnTo>
                  <a:pt x="6493294" y="1206500"/>
                </a:lnTo>
                <a:lnTo>
                  <a:pt x="6494336" y="1193800"/>
                </a:lnTo>
                <a:lnTo>
                  <a:pt x="6494147" y="1181100"/>
                </a:lnTo>
                <a:lnTo>
                  <a:pt x="6499534" y="1181100"/>
                </a:lnTo>
                <a:lnTo>
                  <a:pt x="6498749" y="1168400"/>
                </a:lnTo>
                <a:lnTo>
                  <a:pt x="6497644" y="1155700"/>
                </a:lnTo>
                <a:lnTo>
                  <a:pt x="6496361" y="1143000"/>
                </a:lnTo>
                <a:lnTo>
                  <a:pt x="6495039" y="1143000"/>
                </a:lnTo>
                <a:lnTo>
                  <a:pt x="6493822" y="1130300"/>
                </a:lnTo>
                <a:lnTo>
                  <a:pt x="6492849" y="1117600"/>
                </a:lnTo>
                <a:lnTo>
                  <a:pt x="6492262" y="1104900"/>
                </a:lnTo>
                <a:lnTo>
                  <a:pt x="6483286" y="1104900"/>
                </a:lnTo>
                <a:lnTo>
                  <a:pt x="6484003" y="1092200"/>
                </a:lnTo>
                <a:lnTo>
                  <a:pt x="6484441" y="1079500"/>
                </a:lnTo>
                <a:lnTo>
                  <a:pt x="6484685" y="1079500"/>
                </a:lnTo>
                <a:lnTo>
                  <a:pt x="6484929" y="1054100"/>
                </a:lnTo>
                <a:lnTo>
                  <a:pt x="6485100" y="1041400"/>
                </a:lnTo>
                <a:lnTo>
                  <a:pt x="6485417" y="1028700"/>
                </a:lnTo>
                <a:lnTo>
                  <a:pt x="6485965" y="1016000"/>
                </a:lnTo>
                <a:lnTo>
                  <a:pt x="6486301" y="1003300"/>
                </a:lnTo>
                <a:close/>
              </a:path>
              <a:path w="6523355" h="1905000">
                <a:moveTo>
                  <a:pt x="6509989" y="876300"/>
                </a:moveTo>
                <a:lnTo>
                  <a:pt x="6503351" y="876300"/>
                </a:lnTo>
                <a:lnTo>
                  <a:pt x="6503563" y="889000"/>
                </a:lnTo>
                <a:lnTo>
                  <a:pt x="6503304" y="901700"/>
                </a:lnTo>
                <a:lnTo>
                  <a:pt x="6502722" y="914400"/>
                </a:lnTo>
                <a:lnTo>
                  <a:pt x="6501967" y="914400"/>
                </a:lnTo>
                <a:lnTo>
                  <a:pt x="6501187" y="927100"/>
                </a:lnTo>
                <a:lnTo>
                  <a:pt x="6500533" y="939800"/>
                </a:lnTo>
                <a:lnTo>
                  <a:pt x="6500152" y="952500"/>
                </a:lnTo>
                <a:lnTo>
                  <a:pt x="6500194" y="977900"/>
                </a:lnTo>
                <a:lnTo>
                  <a:pt x="6504154" y="977900"/>
                </a:lnTo>
                <a:lnTo>
                  <a:pt x="6504493" y="990600"/>
                </a:lnTo>
                <a:lnTo>
                  <a:pt x="6503879" y="1003300"/>
                </a:lnTo>
                <a:lnTo>
                  <a:pt x="6503221" y="1016000"/>
                </a:lnTo>
                <a:lnTo>
                  <a:pt x="6502853" y="1028700"/>
                </a:lnTo>
                <a:lnTo>
                  <a:pt x="6503112" y="1041400"/>
                </a:lnTo>
                <a:lnTo>
                  <a:pt x="6504334" y="1054100"/>
                </a:lnTo>
                <a:lnTo>
                  <a:pt x="6503955" y="1066800"/>
                </a:lnTo>
                <a:lnTo>
                  <a:pt x="6503475" y="1066800"/>
                </a:lnTo>
                <a:lnTo>
                  <a:pt x="6502926" y="1079500"/>
                </a:lnTo>
                <a:lnTo>
                  <a:pt x="6501149" y="1117600"/>
                </a:lnTo>
                <a:lnTo>
                  <a:pt x="6499801" y="1155700"/>
                </a:lnTo>
                <a:lnTo>
                  <a:pt x="6499534" y="1181100"/>
                </a:lnTo>
                <a:lnTo>
                  <a:pt x="6495872" y="1181100"/>
                </a:lnTo>
                <a:lnTo>
                  <a:pt x="6496527" y="1193800"/>
                </a:lnTo>
                <a:lnTo>
                  <a:pt x="6495916" y="1206500"/>
                </a:lnTo>
                <a:lnTo>
                  <a:pt x="6495202" y="1219200"/>
                </a:lnTo>
                <a:lnTo>
                  <a:pt x="6494266" y="1231900"/>
                </a:lnTo>
                <a:lnTo>
                  <a:pt x="6495928" y="1231900"/>
                </a:lnTo>
                <a:lnTo>
                  <a:pt x="6496307" y="1219200"/>
                </a:lnTo>
                <a:lnTo>
                  <a:pt x="6514518" y="1219200"/>
                </a:lnTo>
                <a:lnTo>
                  <a:pt x="6514294" y="1181100"/>
                </a:lnTo>
                <a:lnTo>
                  <a:pt x="6513496" y="1104900"/>
                </a:lnTo>
                <a:lnTo>
                  <a:pt x="6513387" y="1092200"/>
                </a:lnTo>
                <a:lnTo>
                  <a:pt x="6513329" y="1028700"/>
                </a:lnTo>
                <a:lnTo>
                  <a:pt x="6513489" y="1016000"/>
                </a:lnTo>
                <a:lnTo>
                  <a:pt x="6513740" y="1003300"/>
                </a:lnTo>
                <a:lnTo>
                  <a:pt x="6514090" y="990600"/>
                </a:lnTo>
                <a:lnTo>
                  <a:pt x="6514552" y="977900"/>
                </a:lnTo>
                <a:lnTo>
                  <a:pt x="6513472" y="965200"/>
                </a:lnTo>
                <a:lnTo>
                  <a:pt x="6512673" y="952500"/>
                </a:lnTo>
                <a:lnTo>
                  <a:pt x="6512086" y="939800"/>
                </a:lnTo>
                <a:lnTo>
                  <a:pt x="6511645" y="939800"/>
                </a:lnTo>
                <a:lnTo>
                  <a:pt x="6511283" y="927100"/>
                </a:lnTo>
                <a:lnTo>
                  <a:pt x="6510522" y="889000"/>
                </a:lnTo>
                <a:lnTo>
                  <a:pt x="6509989" y="876300"/>
                </a:lnTo>
                <a:close/>
              </a:path>
              <a:path w="6523355" h="1905000">
                <a:moveTo>
                  <a:pt x="47733" y="1193800"/>
                </a:moveTo>
                <a:lnTo>
                  <a:pt x="38458" y="1193800"/>
                </a:lnTo>
                <a:lnTo>
                  <a:pt x="38261" y="1206500"/>
                </a:lnTo>
                <a:lnTo>
                  <a:pt x="48398" y="1206500"/>
                </a:lnTo>
                <a:lnTo>
                  <a:pt x="47733" y="1193800"/>
                </a:lnTo>
                <a:close/>
              </a:path>
              <a:path w="6523355" h="1905000">
                <a:moveTo>
                  <a:pt x="6441957" y="927100"/>
                </a:moveTo>
                <a:lnTo>
                  <a:pt x="6441956" y="965200"/>
                </a:lnTo>
                <a:lnTo>
                  <a:pt x="6442928" y="1003300"/>
                </a:lnTo>
                <a:lnTo>
                  <a:pt x="6443554" y="1016000"/>
                </a:lnTo>
                <a:lnTo>
                  <a:pt x="6444237" y="1016000"/>
                </a:lnTo>
                <a:lnTo>
                  <a:pt x="6444011" y="1028700"/>
                </a:lnTo>
                <a:lnTo>
                  <a:pt x="6443652" y="1041400"/>
                </a:lnTo>
                <a:lnTo>
                  <a:pt x="6442779" y="1066800"/>
                </a:lnTo>
                <a:lnTo>
                  <a:pt x="6443755" y="1066800"/>
                </a:lnTo>
                <a:lnTo>
                  <a:pt x="6444413" y="1079500"/>
                </a:lnTo>
                <a:lnTo>
                  <a:pt x="6444811" y="1092200"/>
                </a:lnTo>
                <a:lnTo>
                  <a:pt x="6444909" y="1104900"/>
                </a:lnTo>
                <a:lnTo>
                  <a:pt x="6444971" y="1193800"/>
                </a:lnTo>
                <a:lnTo>
                  <a:pt x="6445163" y="1193800"/>
                </a:lnTo>
                <a:lnTo>
                  <a:pt x="6445556" y="1206500"/>
                </a:lnTo>
                <a:lnTo>
                  <a:pt x="6445293" y="1193800"/>
                </a:lnTo>
                <a:lnTo>
                  <a:pt x="6445881" y="1181100"/>
                </a:lnTo>
                <a:lnTo>
                  <a:pt x="6446908" y="1168400"/>
                </a:lnTo>
                <a:lnTo>
                  <a:pt x="6460783" y="1168400"/>
                </a:lnTo>
                <a:lnTo>
                  <a:pt x="6462026" y="1155700"/>
                </a:lnTo>
                <a:lnTo>
                  <a:pt x="6463537" y="1155700"/>
                </a:lnTo>
                <a:lnTo>
                  <a:pt x="6463617" y="1130300"/>
                </a:lnTo>
                <a:lnTo>
                  <a:pt x="6462386" y="1117600"/>
                </a:lnTo>
                <a:lnTo>
                  <a:pt x="6462867" y="1092200"/>
                </a:lnTo>
                <a:lnTo>
                  <a:pt x="6463553" y="1079500"/>
                </a:lnTo>
                <a:lnTo>
                  <a:pt x="6464424" y="1066800"/>
                </a:lnTo>
                <a:lnTo>
                  <a:pt x="6465455" y="1054100"/>
                </a:lnTo>
                <a:lnTo>
                  <a:pt x="6469428" y="1054100"/>
                </a:lnTo>
                <a:lnTo>
                  <a:pt x="6469212" y="1041400"/>
                </a:lnTo>
                <a:lnTo>
                  <a:pt x="6468319" y="1028700"/>
                </a:lnTo>
                <a:lnTo>
                  <a:pt x="6467799" y="1016000"/>
                </a:lnTo>
                <a:lnTo>
                  <a:pt x="6468013" y="1003300"/>
                </a:lnTo>
                <a:lnTo>
                  <a:pt x="6458902" y="1003300"/>
                </a:lnTo>
                <a:lnTo>
                  <a:pt x="6457156" y="977900"/>
                </a:lnTo>
                <a:lnTo>
                  <a:pt x="6456358" y="965200"/>
                </a:lnTo>
                <a:lnTo>
                  <a:pt x="6455669" y="952500"/>
                </a:lnTo>
                <a:lnTo>
                  <a:pt x="6455132" y="939800"/>
                </a:lnTo>
                <a:lnTo>
                  <a:pt x="6442510" y="939800"/>
                </a:lnTo>
                <a:lnTo>
                  <a:pt x="6441957" y="927100"/>
                </a:lnTo>
                <a:close/>
              </a:path>
              <a:path w="6523355" h="1905000">
                <a:moveTo>
                  <a:pt x="31608" y="977900"/>
                </a:moveTo>
                <a:lnTo>
                  <a:pt x="29566" y="977900"/>
                </a:lnTo>
                <a:lnTo>
                  <a:pt x="28257" y="990600"/>
                </a:lnTo>
                <a:lnTo>
                  <a:pt x="26620" y="1003300"/>
                </a:lnTo>
                <a:lnTo>
                  <a:pt x="26435" y="1016000"/>
                </a:lnTo>
                <a:lnTo>
                  <a:pt x="26415" y="1066800"/>
                </a:lnTo>
                <a:lnTo>
                  <a:pt x="26553" y="1079500"/>
                </a:lnTo>
                <a:lnTo>
                  <a:pt x="26748" y="1092200"/>
                </a:lnTo>
                <a:lnTo>
                  <a:pt x="26989" y="1104900"/>
                </a:lnTo>
                <a:lnTo>
                  <a:pt x="27267" y="1117600"/>
                </a:lnTo>
                <a:lnTo>
                  <a:pt x="27892" y="1130300"/>
                </a:lnTo>
                <a:lnTo>
                  <a:pt x="28857" y="1168400"/>
                </a:lnTo>
                <a:lnTo>
                  <a:pt x="29147" y="1181100"/>
                </a:lnTo>
                <a:lnTo>
                  <a:pt x="28351" y="1193800"/>
                </a:lnTo>
                <a:lnTo>
                  <a:pt x="36888" y="1193800"/>
                </a:lnTo>
                <a:lnTo>
                  <a:pt x="36430" y="1181100"/>
                </a:lnTo>
                <a:lnTo>
                  <a:pt x="35178" y="1130300"/>
                </a:lnTo>
                <a:lnTo>
                  <a:pt x="34718" y="1117600"/>
                </a:lnTo>
                <a:lnTo>
                  <a:pt x="34193" y="1104900"/>
                </a:lnTo>
                <a:lnTo>
                  <a:pt x="33578" y="1092200"/>
                </a:lnTo>
                <a:lnTo>
                  <a:pt x="32849" y="1079500"/>
                </a:lnTo>
                <a:lnTo>
                  <a:pt x="31980" y="1066800"/>
                </a:lnTo>
                <a:lnTo>
                  <a:pt x="30945" y="1066800"/>
                </a:lnTo>
                <a:lnTo>
                  <a:pt x="31485" y="1041400"/>
                </a:lnTo>
                <a:lnTo>
                  <a:pt x="32468" y="1028700"/>
                </a:lnTo>
                <a:lnTo>
                  <a:pt x="33642" y="1028700"/>
                </a:lnTo>
                <a:lnTo>
                  <a:pt x="34755" y="1016000"/>
                </a:lnTo>
                <a:lnTo>
                  <a:pt x="33559" y="1003300"/>
                </a:lnTo>
                <a:lnTo>
                  <a:pt x="32544" y="990600"/>
                </a:lnTo>
                <a:lnTo>
                  <a:pt x="31608" y="977900"/>
                </a:lnTo>
                <a:close/>
              </a:path>
              <a:path w="6523355" h="1905000">
                <a:moveTo>
                  <a:pt x="40271" y="990600"/>
                </a:moveTo>
                <a:lnTo>
                  <a:pt x="38440" y="990600"/>
                </a:lnTo>
                <a:lnTo>
                  <a:pt x="39226" y="1003300"/>
                </a:lnTo>
                <a:lnTo>
                  <a:pt x="39685" y="1016000"/>
                </a:lnTo>
                <a:lnTo>
                  <a:pt x="39865" y="1028700"/>
                </a:lnTo>
                <a:lnTo>
                  <a:pt x="39815" y="1041400"/>
                </a:lnTo>
                <a:lnTo>
                  <a:pt x="39585" y="1054100"/>
                </a:lnTo>
                <a:lnTo>
                  <a:pt x="39221" y="1066800"/>
                </a:lnTo>
                <a:lnTo>
                  <a:pt x="38774" y="1079500"/>
                </a:lnTo>
                <a:lnTo>
                  <a:pt x="37823" y="1104900"/>
                </a:lnTo>
                <a:lnTo>
                  <a:pt x="37417" y="1117600"/>
                </a:lnTo>
                <a:lnTo>
                  <a:pt x="37122" y="1130300"/>
                </a:lnTo>
                <a:lnTo>
                  <a:pt x="37058" y="1155700"/>
                </a:lnTo>
                <a:lnTo>
                  <a:pt x="37388" y="1168400"/>
                </a:lnTo>
                <a:lnTo>
                  <a:pt x="38023" y="1181100"/>
                </a:lnTo>
                <a:lnTo>
                  <a:pt x="39013" y="1193800"/>
                </a:lnTo>
                <a:lnTo>
                  <a:pt x="45120" y="1193800"/>
                </a:lnTo>
                <a:lnTo>
                  <a:pt x="44754" y="1181100"/>
                </a:lnTo>
                <a:lnTo>
                  <a:pt x="47800" y="1181100"/>
                </a:lnTo>
                <a:lnTo>
                  <a:pt x="48482" y="1168400"/>
                </a:lnTo>
                <a:lnTo>
                  <a:pt x="49071" y="1155700"/>
                </a:lnTo>
                <a:lnTo>
                  <a:pt x="49610" y="1155700"/>
                </a:lnTo>
                <a:lnTo>
                  <a:pt x="50144" y="1143000"/>
                </a:lnTo>
                <a:lnTo>
                  <a:pt x="51446" y="1143000"/>
                </a:lnTo>
                <a:lnTo>
                  <a:pt x="51519" y="1130300"/>
                </a:lnTo>
                <a:lnTo>
                  <a:pt x="50996" y="1117600"/>
                </a:lnTo>
                <a:lnTo>
                  <a:pt x="46272" y="1117600"/>
                </a:lnTo>
                <a:lnTo>
                  <a:pt x="45844" y="1104900"/>
                </a:lnTo>
                <a:lnTo>
                  <a:pt x="45818" y="1092200"/>
                </a:lnTo>
                <a:lnTo>
                  <a:pt x="46008" y="1079500"/>
                </a:lnTo>
                <a:lnTo>
                  <a:pt x="46228" y="1066800"/>
                </a:lnTo>
                <a:lnTo>
                  <a:pt x="46292" y="1054100"/>
                </a:lnTo>
                <a:lnTo>
                  <a:pt x="46015" y="1041400"/>
                </a:lnTo>
                <a:lnTo>
                  <a:pt x="48477" y="1041400"/>
                </a:lnTo>
                <a:lnTo>
                  <a:pt x="48887" y="1028700"/>
                </a:lnTo>
                <a:lnTo>
                  <a:pt x="47575" y="1028700"/>
                </a:lnTo>
                <a:lnTo>
                  <a:pt x="46918" y="1016000"/>
                </a:lnTo>
                <a:lnTo>
                  <a:pt x="40840" y="1016000"/>
                </a:lnTo>
                <a:lnTo>
                  <a:pt x="40271" y="990600"/>
                </a:lnTo>
                <a:close/>
              </a:path>
              <a:path w="6523355" h="1905000">
                <a:moveTo>
                  <a:pt x="6462886" y="1181100"/>
                </a:moveTo>
                <a:lnTo>
                  <a:pt x="6461962" y="1181100"/>
                </a:lnTo>
                <a:lnTo>
                  <a:pt x="6461196" y="1193800"/>
                </a:lnTo>
                <a:lnTo>
                  <a:pt x="6463119" y="1193800"/>
                </a:lnTo>
                <a:lnTo>
                  <a:pt x="6462886" y="1181100"/>
                </a:lnTo>
                <a:close/>
              </a:path>
              <a:path w="6523355" h="1905000">
                <a:moveTo>
                  <a:pt x="51446" y="1143000"/>
                </a:moveTo>
                <a:lnTo>
                  <a:pt x="50717" y="1143000"/>
                </a:lnTo>
                <a:lnTo>
                  <a:pt x="51372" y="1155700"/>
                </a:lnTo>
                <a:lnTo>
                  <a:pt x="51446" y="1143000"/>
                </a:lnTo>
                <a:close/>
              </a:path>
              <a:path w="6523355" h="1905000">
                <a:moveTo>
                  <a:pt x="18727" y="1079500"/>
                </a:moveTo>
                <a:lnTo>
                  <a:pt x="14826" y="1079500"/>
                </a:lnTo>
                <a:lnTo>
                  <a:pt x="15311" y="1092200"/>
                </a:lnTo>
                <a:lnTo>
                  <a:pt x="16608" y="1104900"/>
                </a:lnTo>
                <a:lnTo>
                  <a:pt x="17307" y="1117600"/>
                </a:lnTo>
                <a:lnTo>
                  <a:pt x="17965" y="1130300"/>
                </a:lnTo>
                <a:lnTo>
                  <a:pt x="18525" y="1143000"/>
                </a:lnTo>
                <a:lnTo>
                  <a:pt x="18931" y="1143000"/>
                </a:lnTo>
                <a:lnTo>
                  <a:pt x="19126" y="1130300"/>
                </a:lnTo>
                <a:lnTo>
                  <a:pt x="18682" y="1117600"/>
                </a:lnTo>
                <a:lnTo>
                  <a:pt x="18558" y="1092200"/>
                </a:lnTo>
                <a:lnTo>
                  <a:pt x="18727" y="1079500"/>
                </a:lnTo>
                <a:close/>
              </a:path>
              <a:path w="6523355" h="1905000">
                <a:moveTo>
                  <a:pt x="6494685" y="1092200"/>
                </a:moveTo>
                <a:lnTo>
                  <a:pt x="6493293" y="1092200"/>
                </a:lnTo>
                <a:lnTo>
                  <a:pt x="6493446" y="1117600"/>
                </a:lnTo>
                <a:lnTo>
                  <a:pt x="6493911" y="1104900"/>
                </a:lnTo>
                <a:lnTo>
                  <a:pt x="6494685" y="1092200"/>
                </a:lnTo>
                <a:close/>
              </a:path>
              <a:path w="6523355" h="1905000">
                <a:moveTo>
                  <a:pt x="6520553" y="1041400"/>
                </a:moveTo>
                <a:lnTo>
                  <a:pt x="6519906" y="1041400"/>
                </a:lnTo>
                <a:lnTo>
                  <a:pt x="6519924" y="1066800"/>
                </a:lnTo>
                <a:lnTo>
                  <a:pt x="6519784" y="1079500"/>
                </a:lnTo>
                <a:lnTo>
                  <a:pt x="6519557" y="1092200"/>
                </a:lnTo>
                <a:lnTo>
                  <a:pt x="6519252" y="1104900"/>
                </a:lnTo>
                <a:lnTo>
                  <a:pt x="6518879" y="1117600"/>
                </a:lnTo>
                <a:lnTo>
                  <a:pt x="6521924" y="1117600"/>
                </a:lnTo>
                <a:lnTo>
                  <a:pt x="6522138" y="1104900"/>
                </a:lnTo>
                <a:lnTo>
                  <a:pt x="6522498" y="1092200"/>
                </a:lnTo>
                <a:lnTo>
                  <a:pt x="6522943" y="1079500"/>
                </a:lnTo>
                <a:lnTo>
                  <a:pt x="6521336" y="1079500"/>
                </a:lnTo>
                <a:lnTo>
                  <a:pt x="6520740" y="1054100"/>
                </a:lnTo>
                <a:lnTo>
                  <a:pt x="6520553" y="1041400"/>
                </a:lnTo>
                <a:close/>
              </a:path>
              <a:path w="6523355" h="1905000">
                <a:moveTo>
                  <a:pt x="6496195" y="1066800"/>
                </a:moveTo>
                <a:lnTo>
                  <a:pt x="6485661" y="1066800"/>
                </a:lnTo>
                <a:lnTo>
                  <a:pt x="6485689" y="1092200"/>
                </a:lnTo>
                <a:lnTo>
                  <a:pt x="6486097" y="1104900"/>
                </a:lnTo>
                <a:lnTo>
                  <a:pt x="6492262" y="1104900"/>
                </a:lnTo>
                <a:lnTo>
                  <a:pt x="6492203" y="1092200"/>
                </a:lnTo>
                <a:lnTo>
                  <a:pt x="6494685" y="1092200"/>
                </a:lnTo>
                <a:lnTo>
                  <a:pt x="6495014" y="1079500"/>
                </a:lnTo>
                <a:lnTo>
                  <a:pt x="6495888" y="1079500"/>
                </a:lnTo>
                <a:lnTo>
                  <a:pt x="6496195" y="1066800"/>
                </a:lnTo>
                <a:close/>
              </a:path>
              <a:path w="6523355" h="1905000">
                <a:moveTo>
                  <a:pt x="18159" y="1003300"/>
                </a:moveTo>
                <a:lnTo>
                  <a:pt x="17826" y="1003300"/>
                </a:lnTo>
                <a:lnTo>
                  <a:pt x="17642" y="1028700"/>
                </a:lnTo>
                <a:lnTo>
                  <a:pt x="17238" y="1028700"/>
                </a:lnTo>
                <a:lnTo>
                  <a:pt x="16256" y="1041400"/>
                </a:lnTo>
                <a:lnTo>
                  <a:pt x="8963" y="1041400"/>
                </a:lnTo>
                <a:lnTo>
                  <a:pt x="9488" y="1054100"/>
                </a:lnTo>
                <a:lnTo>
                  <a:pt x="9973" y="1054100"/>
                </a:lnTo>
                <a:lnTo>
                  <a:pt x="10394" y="1066800"/>
                </a:lnTo>
                <a:lnTo>
                  <a:pt x="10727" y="1079500"/>
                </a:lnTo>
                <a:lnTo>
                  <a:pt x="10950" y="1092200"/>
                </a:lnTo>
                <a:lnTo>
                  <a:pt x="14650" y="1092200"/>
                </a:lnTo>
                <a:lnTo>
                  <a:pt x="14826" y="1079500"/>
                </a:lnTo>
                <a:lnTo>
                  <a:pt x="18727" y="1079500"/>
                </a:lnTo>
                <a:lnTo>
                  <a:pt x="19142" y="1054100"/>
                </a:lnTo>
                <a:lnTo>
                  <a:pt x="19156" y="1028700"/>
                </a:lnTo>
                <a:lnTo>
                  <a:pt x="18822" y="1016000"/>
                </a:lnTo>
                <a:lnTo>
                  <a:pt x="18159" y="1003300"/>
                </a:lnTo>
                <a:close/>
              </a:path>
              <a:path w="6523355" h="1905000">
                <a:moveTo>
                  <a:pt x="6495888" y="1079500"/>
                </a:moveTo>
                <a:lnTo>
                  <a:pt x="6495014" y="1079500"/>
                </a:lnTo>
                <a:lnTo>
                  <a:pt x="6495316" y="1092200"/>
                </a:lnTo>
                <a:lnTo>
                  <a:pt x="6495888" y="1079500"/>
                </a:lnTo>
                <a:close/>
              </a:path>
              <a:path w="6523355" h="1905000">
                <a:moveTo>
                  <a:pt x="6495475" y="990600"/>
                </a:moveTo>
                <a:lnTo>
                  <a:pt x="6493956" y="1003300"/>
                </a:lnTo>
                <a:lnTo>
                  <a:pt x="6486301" y="1003300"/>
                </a:lnTo>
                <a:lnTo>
                  <a:pt x="6486934" y="1016000"/>
                </a:lnTo>
                <a:lnTo>
                  <a:pt x="6487010" y="1041400"/>
                </a:lnTo>
                <a:lnTo>
                  <a:pt x="6486686" y="1041400"/>
                </a:lnTo>
                <a:lnTo>
                  <a:pt x="6486276" y="1054100"/>
                </a:lnTo>
                <a:lnTo>
                  <a:pt x="6485895" y="1066800"/>
                </a:lnTo>
                <a:lnTo>
                  <a:pt x="6497250" y="1066800"/>
                </a:lnTo>
                <a:lnTo>
                  <a:pt x="6498715" y="1054100"/>
                </a:lnTo>
                <a:lnTo>
                  <a:pt x="6496687" y="1054100"/>
                </a:lnTo>
                <a:lnTo>
                  <a:pt x="6496645" y="1028700"/>
                </a:lnTo>
                <a:lnTo>
                  <a:pt x="6496386" y="1028700"/>
                </a:lnTo>
                <a:lnTo>
                  <a:pt x="6496067" y="1016000"/>
                </a:lnTo>
                <a:lnTo>
                  <a:pt x="6495759" y="1016000"/>
                </a:lnTo>
                <a:lnTo>
                  <a:pt x="6495538" y="1003300"/>
                </a:lnTo>
                <a:lnTo>
                  <a:pt x="6495475" y="990600"/>
                </a:lnTo>
                <a:close/>
              </a:path>
              <a:path w="6523355" h="1905000">
                <a:moveTo>
                  <a:pt x="47387" y="1041400"/>
                </a:moveTo>
                <a:lnTo>
                  <a:pt x="46015" y="1041400"/>
                </a:lnTo>
                <a:lnTo>
                  <a:pt x="46730" y="1054100"/>
                </a:lnTo>
                <a:lnTo>
                  <a:pt x="47387" y="1041400"/>
                </a:lnTo>
                <a:close/>
              </a:path>
              <a:path w="6523355" h="1905000">
                <a:moveTo>
                  <a:pt x="6499536" y="1028700"/>
                </a:moveTo>
                <a:lnTo>
                  <a:pt x="6498788" y="1028700"/>
                </a:lnTo>
                <a:lnTo>
                  <a:pt x="6498302" y="1041400"/>
                </a:lnTo>
                <a:lnTo>
                  <a:pt x="6497720" y="1054100"/>
                </a:lnTo>
                <a:lnTo>
                  <a:pt x="6498715" y="1054100"/>
                </a:lnTo>
                <a:lnTo>
                  <a:pt x="6499368" y="1041400"/>
                </a:lnTo>
                <a:lnTo>
                  <a:pt x="6499536" y="1028700"/>
                </a:lnTo>
                <a:close/>
              </a:path>
              <a:path w="6523355" h="1905000">
                <a:moveTo>
                  <a:pt x="4465" y="965200"/>
                </a:moveTo>
                <a:lnTo>
                  <a:pt x="2918" y="965200"/>
                </a:lnTo>
                <a:lnTo>
                  <a:pt x="3827" y="977900"/>
                </a:lnTo>
                <a:lnTo>
                  <a:pt x="3430" y="990600"/>
                </a:lnTo>
                <a:lnTo>
                  <a:pt x="2288" y="1003300"/>
                </a:lnTo>
                <a:lnTo>
                  <a:pt x="962" y="1016000"/>
                </a:lnTo>
                <a:lnTo>
                  <a:pt x="12" y="1028700"/>
                </a:lnTo>
                <a:lnTo>
                  <a:pt x="0" y="1041400"/>
                </a:lnTo>
                <a:lnTo>
                  <a:pt x="1753" y="1028700"/>
                </a:lnTo>
                <a:lnTo>
                  <a:pt x="3533" y="1016000"/>
                </a:lnTo>
                <a:lnTo>
                  <a:pt x="5332" y="1016000"/>
                </a:lnTo>
                <a:lnTo>
                  <a:pt x="5199" y="1003300"/>
                </a:lnTo>
                <a:lnTo>
                  <a:pt x="5002" y="990600"/>
                </a:lnTo>
                <a:lnTo>
                  <a:pt x="4753" y="977900"/>
                </a:lnTo>
                <a:lnTo>
                  <a:pt x="4465" y="965200"/>
                </a:lnTo>
                <a:close/>
              </a:path>
              <a:path w="6523355" h="1905000">
                <a:moveTo>
                  <a:pt x="15374" y="774700"/>
                </a:moveTo>
                <a:lnTo>
                  <a:pt x="11041" y="774700"/>
                </a:lnTo>
                <a:lnTo>
                  <a:pt x="9727" y="787400"/>
                </a:lnTo>
                <a:lnTo>
                  <a:pt x="9683" y="812800"/>
                </a:lnTo>
                <a:lnTo>
                  <a:pt x="9067" y="825500"/>
                </a:lnTo>
                <a:lnTo>
                  <a:pt x="8543" y="838200"/>
                </a:lnTo>
                <a:lnTo>
                  <a:pt x="8776" y="838200"/>
                </a:lnTo>
                <a:lnTo>
                  <a:pt x="9494" y="863600"/>
                </a:lnTo>
                <a:lnTo>
                  <a:pt x="9467" y="876300"/>
                </a:lnTo>
                <a:lnTo>
                  <a:pt x="5762" y="876300"/>
                </a:lnTo>
                <a:lnTo>
                  <a:pt x="5703" y="927100"/>
                </a:lnTo>
                <a:lnTo>
                  <a:pt x="6521" y="965200"/>
                </a:lnTo>
                <a:lnTo>
                  <a:pt x="8186" y="1003300"/>
                </a:lnTo>
                <a:lnTo>
                  <a:pt x="8593" y="1016000"/>
                </a:lnTo>
                <a:lnTo>
                  <a:pt x="7550" y="1016000"/>
                </a:lnTo>
                <a:lnTo>
                  <a:pt x="6830" y="1028700"/>
                </a:lnTo>
                <a:lnTo>
                  <a:pt x="14346" y="1028700"/>
                </a:lnTo>
                <a:lnTo>
                  <a:pt x="13753" y="990600"/>
                </a:lnTo>
                <a:lnTo>
                  <a:pt x="13039" y="965200"/>
                </a:lnTo>
                <a:lnTo>
                  <a:pt x="14113" y="965200"/>
                </a:lnTo>
                <a:lnTo>
                  <a:pt x="14752" y="952500"/>
                </a:lnTo>
                <a:lnTo>
                  <a:pt x="15489" y="939800"/>
                </a:lnTo>
                <a:lnTo>
                  <a:pt x="16857" y="927100"/>
                </a:lnTo>
                <a:lnTo>
                  <a:pt x="17814" y="927100"/>
                </a:lnTo>
                <a:lnTo>
                  <a:pt x="17189" y="914400"/>
                </a:lnTo>
                <a:lnTo>
                  <a:pt x="16358" y="901700"/>
                </a:lnTo>
                <a:lnTo>
                  <a:pt x="14430" y="863600"/>
                </a:lnTo>
                <a:lnTo>
                  <a:pt x="13509" y="850900"/>
                </a:lnTo>
                <a:lnTo>
                  <a:pt x="12734" y="838200"/>
                </a:lnTo>
                <a:lnTo>
                  <a:pt x="12192" y="825500"/>
                </a:lnTo>
                <a:lnTo>
                  <a:pt x="12479" y="812800"/>
                </a:lnTo>
                <a:lnTo>
                  <a:pt x="12782" y="812800"/>
                </a:lnTo>
                <a:lnTo>
                  <a:pt x="13099" y="800100"/>
                </a:lnTo>
                <a:lnTo>
                  <a:pt x="15902" y="800100"/>
                </a:lnTo>
                <a:lnTo>
                  <a:pt x="16053" y="787400"/>
                </a:lnTo>
                <a:lnTo>
                  <a:pt x="15374" y="774700"/>
                </a:lnTo>
                <a:close/>
              </a:path>
              <a:path w="6523355" h="1905000">
                <a:moveTo>
                  <a:pt x="49191" y="1016000"/>
                </a:moveTo>
                <a:lnTo>
                  <a:pt x="48715" y="1028700"/>
                </a:lnTo>
                <a:lnTo>
                  <a:pt x="48887" y="1028700"/>
                </a:lnTo>
                <a:lnTo>
                  <a:pt x="49191" y="1016000"/>
                </a:lnTo>
                <a:close/>
              </a:path>
              <a:path w="6523355" h="1905000">
                <a:moveTo>
                  <a:pt x="39107" y="749300"/>
                </a:moveTo>
                <a:lnTo>
                  <a:pt x="38794" y="762000"/>
                </a:lnTo>
                <a:lnTo>
                  <a:pt x="38603" y="774700"/>
                </a:lnTo>
                <a:lnTo>
                  <a:pt x="38629" y="812800"/>
                </a:lnTo>
                <a:lnTo>
                  <a:pt x="38865" y="825500"/>
                </a:lnTo>
                <a:lnTo>
                  <a:pt x="39262" y="838200"/>
                </a:lnTo>
                <a:lnTo>
                  <a:pt x="39831" y="838200"/>
                </a:lnTo>
                <a:lnTo>
                  <a:pt x="39659" y="850900"/>
                </a:lnTo>
                <a:lnTo>
                  <a:pt x="39444" y="863600"/>
                </a:lnTo>
                <a:lnTo>
                  <a:pt x="37052" y="863600"/>
                </a:lnTo>
                <a:lnTo>
                  <a:pt x="36629" y="876300"/>
                </a:lnTo>
                <a:lnTo>
                  <a:pt x="37635" y="889000"/>
                </a:lnTo>
                <a:lnTo>
                  <a:pt x="38791" y="889000"/>
                </a:lnTo>
                <a:lnTo>
                  <a:pt x="39818" y="901700"/>
                </a:lnTo>
                <a:lnTo>
                  <a:pt x="40439" y="914400"/>
                </a:lnTo>
                <a:lnTo>
                  <a:pt x="40028" y="927100"/>
                </a:lnTo>
                <a:lnTo>
                  <a:pt x="37631" y="927100"/>
                </a:lnTo>
                <a:lnTo>
                  <a:pt x="38065" y="939800"/>
                </a:lnTo>
                <a:lnTo>
                  <a:pt x="41842" y="939800"/>
                </a:lnTo>
                <a:lnTo>
                  <a:pt x="42132" y="952500"/>
                </a:lnTo>
                <a:lnTo>
                  <a:pt x="42373" y="952500"/>
                </a:lnTo>
                <a:lnTo>
                  <a:pt x="40698" y="965200"/>
                </a:lnTo>
                <a:lnTo>
                  <a:pt x="40453" y="977900"/>
                </a:lnTo>
                <a:lnTo>
                  <a:pt x="41271" y="1003300"/>
                </a:lnTo>
                <a:lnTo>
                  <a:pt x="40840" y="1016000"/>
                </a:lnTo>
                <a:lnTo>
                  <a:pt x="46595" y="1016000"/>
                </a:lnTo>
                <a:lnTo>
                  <a:pt x="46457" y="1003300"/>
                </a:lnTo>
                <a:lnTo>
                  <a:pt x="46353" y="977900"/>
                </a:lnTo>
                <a:lnTo>
                  <a:pt x="46134" y="977900"/>
                </a:lnTo>
                <a:lnTo>
                  <a:pt x="45651" y="965200"/>
                </a:lnTo>
                <a:lnTo>
                  <a:pt x="49897" y="965200"/>
                </a:lnTo>
                <a:lnTo>
                  <a:pt x="50089" y="952500"/>
                </a:lnTo>
                <a:lnTo>
                  <a:pt x="49980" y="901700"/>
                </a:lnTo>
                <a:lnTo>
                  <a:pt x="49658" y="889000"/>
                </a:lnTo>
                <a:lnTo>
                  <a:pt x="49165" y="876300"/>
                </a:lnTo>
                <a:lnTo>
                  <a:pt x="48483" y="863600"/>
                </a:lnTo>
                <a:lnTo>
                  <a:pt x="48776" y="850900"/>
                </a:lnTo>
                <a:lnTo>
                  <a:pt x="49002" y="838200"/>
                </a:lnTo>
                <a:lnTo>
                  <a:pt x="49149" y="825500"/>
                </a:lnTo>
                <a:lnTo>
                  <a:pt x="49156" y="800100"/>
                </a:lnTo>
                <a:lnTo>
                  <a:pt x="48992" y="787400"/>
                </a:lnTo>
                <a:lnTo>
                  <a:pt x="48700" y="774700"/>
                </a:lnTo>
                <a:lnTo>
                  <a:pt x="42653" y="774700"/>
                </a:lnTo>
                <a:lnTo>
                  <a:pt x="41237" y="762000"/>
                </a:lnTo>
                <a:lnTo>
                  <a:pt x="40135" y="762000"/>
                </a:lnTo>
                <a:lnTo>
                  <a:pt x="39107" y="749300"/>
                </a:lnTo>
                <a:close/>
              </a:path>
              <a:path w="6523355" h="1905000">
                <a:moveTo>
                  <a:pt x="6463316" y="876300"/>
                </a:moveTo>
                <a:lnTo>
                  <a:pt x="6461995" y="876300"/>
                </a:lnTo>
                <a:lnTo>
                  <a:pt x="6461052" y="889000"/>
                </a:lnTo>
                <a:lnTo>
                  <a:pt x="6460380" y="901700"/>
                </a:lnTo>
                <a:lnTo>
                  <a:pt x="6460253" y="927100"/>
                </a:lnTo>
                <a:lnTo>
                  <a:pt x="6460934" y="927100"/>
                </a:lnTo>
                <a:lnTo>
                  <a:pt x="6460532" y="939800"/>
                </a:lnTo>
                <a:lnTo>
                  <a:pt x="6457155" y="939800"/>
                </a:lnTo>
                <a:lnTo>
                  <a:pt x="6457907" y="952500"/>
                </a:lnTo>
                <a:lnTo>
                  <a:pt x="6458466" y="952500"/>
                </a:lnTo>
                <a:lnTo>
                  <a:pt x="6458812" y="977900"/>
                </a:lnTo>
                <a:lnTo>
                  <a:pt x="6458902" y="1003300"/>
                </a:lnTo>
                <a:lnTo>
                  <a:pt x="6490178" y="1003300"/>
                </a:lnTo>
                <a:lnTo>
                  <a:pt x="6490090" y="990600"/>
                </a:lnTo>
                <a:lnTo>
                  <a:pt x="6490347" y="965200"/>
                </a:lnTo>
                <a:lnTo>
                  <a:pt x="6463181" y="965200"/>
                </a:lnTo>
                <a:lnTo>
                  <a:pt x="6462766" y="952500"/>
                </a:lnTo>
                <a:lnTo>
                  <a:pt x="6462484" y="939800"/>
                </a:lnTo>
                <a:lnTo>
                  <a:pt x="6462050" y="901700"/>
                </a:lnTo>
                <a:lnTo>
                  <a:pt x="6464969" y="901700"/>
                </a:lnTo>
                <a:lnTo>
                  <a:pt x="6464560" y="889000"/>
                </a:lnTo>
                <a:lnTo>
                  <a:pt x="6463933" y="889000"/>
                </a:lnTo>
                <a:lnTo>
                  <a:pt x="6463316" y="876300"/>
                </a:lnTo>
                <a:close/>
              </a:path>
              <a:path w="6523355" h="1905000">
                <a:moveTo>
                  <a:pt x="6502589" y="977900"/>
                </a:moveTo>
                <a:lnTo>
                  <a:pt x="6500441" y="977900"/>
                </a:lnTo>
                <a:lnTo>
                  <a:pt x="6500692" y="990600"/>
                </a:lnTo>
                <a:lnTo>
                  <a:pt x="6502017" y="990600"/>
                </a:lnTo>
                <a:lnTo>
                  <a:pt x="6502589" y="977900"/>
                </a:lnTo>
                <a:close/>
              </a:path>
              <a:path w="6523355" h="1905000">
                <a:moveTo>
                  <a:pt x="17814" y="927100"/>
                </a:moveTo>
                <a:lnTo>
                  <a:pt x="16857" y="927100"/>
                </a:lnTo>
                <a:lnTo>
                  <a:pt x="16580" y="952500"/>
                </a:lnTo>
                <a:lnTo>
                  <a:pt x="15548" y="965200"/>
                </a:lnTo>
                <a:lnTo>
                  <a:pt x="14781" y="977900"/>
                </a:lnTo>
                <a:lnTo>
                  <a:pt x="16502" y="965200"/>
                </a:lnTo>
                <a:lnTo>
                  <a:pt x="17578" y="965200"/>
                </a:lnTo>
                <a:lnTo>
                  <a:pt x="18096" y="952500"/>
                </a:lnTo>
                <a:lnTo>
                  <a:pt x="18146" y="939800"/>
                </a:lnTo>
                <a:lnTo>
                  <a:pt x="17814" y="927100"/>
                </a:lnTo>
                <a:close/>
              </a:path>
              <a:path w="6523355" h="1905000">
                <a:moveTo>
                  <a:pt x="49897" y="965200"/>
                </a:moveTo>
                <a:lnTo>
                  <a:pt x="48192" y="965200"/>
                </a:lnTo>
                <a:lnTo>
                  <a:pt x="48672" y="977900"/>
                </a:lnTo>
                <a:lnTo>
                  <a:pt x="49619" y="977900"/>
                </a:lnTo>
                <a:lnTo>
                  <a:pt x="49897" y="965200"/>
                </a:lnTo>
                <a:close/>
              </a:path>
              <a:path w="6523355" h="1905000">
                <a:moveTo>
                  <a:pt x="3828" y="952500"/>
                </a:moveTo>
                <a:lnTo>
                  <a:pt x="3505" y="952500"/>
                </a:lnTo>
                <a:lnTo>
                  <a:pt x="3197" y="965200"/>
                </a:lnTo>
                <a:lnTo>
                  <a:pt x="4152" y="965200"/>
                </a:lnTo>
                <a:lnTo>
                  <a:pt x="3828" y="952500"/>
                </a:lnTo>
                <a:close/>
              </a:path>
              <a:path w="6523355" h="1905000">
                <a:moveTo>
                  <a:pt x="6466671" y="927100"/>
                </a:moveTo>
                <a:lnTo>
                  <a:pt x="6464176" y="927100"/>
                </a:lnTo>
                <a:lnTo>
                  <a:pt x="6463737" y="939800"/>
                </a:lnTo>
                <a:lnTo>
                  <a:pt x="6463576" y="952500"/>
                </a:lnTo>
                <a:lnTo>
                  <a:pt x="6463797" y="965200"/>
                </a:lnTo>
                <a:lnTo>
                  <a:pt x="6485856" y="965200"/>
                </a:lnTo>
                <a:lnTo>
                  <a:pt x="6485672" y="952500"/>
                </a:lnTo>
                <a:lnTo>
                  <a:pt x="6465784" y="952500"/>
                </a:lnTo>
                <a:lnTo>
                  <a:pt x="6466441" y="939800"/>
                </a:lnTo>
                <a:lnTo>
                  <a:pt x="6466965" y="939800"/>
                </a:lnTo>
                <a:lnTo>
                  <a:pt x="6466671" y="927100"/>
                </a:lnTo>
                <a:close/>
              </a:path>
              <a:path w="6523355" h="1905000">
                <a:moveTo>
                  <a:pt x="6488340" y="901700"/>
                </a:moveTo>
                <a:lnTo>
                  <a:pt x="6487355" y="901700"/>
                </a:lnTo>
                <a:lnTo>
                  <a:pt x="6486721" y="914400"/>
                </a:lnTo>
                <a:lnTo>
                  <a:pt x="6486404" y="927100"/>
                </a:lnTo>
                <a:lnTo>
                  <a:pt x="6486371" y="939800"/>
                </a:lnTo>
                <a:lnTo>
                  <a:pt x="6486587" y="952500"/>
                </a:lnTo>
                <a:lnTo>
                  <a:pt x="6487020" y="965200"/>
                </a:lnTo>
                <a:lnTo>
                  <a:pt x="6490347" y="965200"/>
                </a:lnTo>
                <a:lnTo>
                  <a:pt x="6491236" y="952500"/>
                </a:lnTo>
                <a:lnTo>
                  <a:pt x="6491188" y="939800"/>
                </a:lnTo>
                <a:lnTo>
                  <a:pt x="6489489" y="939800"/>
                </a:lnTo>
                <a:lnTo>
                  <a:pt x="6489212" y="927100"/>
                </a:lnTo>
                <a:lnTo>
                  <a:pt x="6488545" y="927100"/>
                </a:lnTo>
                <a:lnTo>
                  <a:pt x="6488412" y="914400"/>
                </a:lnTo>
                <a:lnTo>
                  <a:pt x="6488340" y="901700"/>
                </a:lnTo>
                <a:close/>
              </a:path>
              <a:path w="6523355" h="1905000">
                <a:moveTo>
                  <a:pt x="33953" y="685800"/>
                </a:moveTo>
                <a:lnTo>
                  <a:pt x="29281" y="685800"/>
                </a:lnTo>
                <a:lnTo>
                  <a:pt x="29902" y="698500"/>
                </a:lnTo>
                <a:lnTo>
                  <a:pt x="32542" y="749300"/>
                </a:lnTo>
                <a:lnTo>
                  <a:pt x="33175" y="762000"/>
                </a:lnTo>
                <a:lnTo>
                  <a:pt x="33771" y="774700"/>
                </a:lnTo>
                <a:lnTo>
                  <a:pt x="34317" y="787400"/>
                </a:lnTo>
                <a:lnTo>
                  <a:pt x="30846" y="787400"/>
                </a:lnTo>
                <a:lnTo>
                  <a:pt x="31226" y="800100"/>
                </a:lnTo>
                <a:lnTo>
                  <a:pt x="29295" y="800100"/>
                </a:lnTo>
                <a:lnTo>
                  <a:pt x="28845" y="812800"/>
                </a:lnTo>
                <a:lnTo>
                  <a:pt x="28491" y="825500"/>
                </a:lnTo>
                <a:lnTo>
                  <a:pt x="28233" y="838200"/>
                </a:lnTo>
                <a:lnTo>
                  <a:pt x="28162" y="889000"/>
                </a:lnTo>
                <a:lnTo>
                  <a:pt x="28402" y="914400"/>
                </a:lnTo>
                <a:lnTo>
                  <a:pt x="28727" y="927100"/>
                </a:lnTo>
                <a:lnTo>
                  <a:pt x="29150" y="939800"/>
                </a:lnTo>
                <a:lnTo>
                  <a:pt x="29671" y="939800"/>
                </a:lnTo>
                <a:lnTo>
                  <a:pt x="30289" y="952500"/>
                </a:lnTo>
                <a:lnTo>
                  <a:pt x="31006" y="952500"/>
                </a:lnTo>
                <a:lnTo>
                  <a:pt x="31450" y="939800"/>
                </a:lnTo>
                <a:lnTo>
                  <a:pt x="32456" y="927100"/>
                </a:lnTo>
                <a:lnTo>
                  <a:pt x="34034" y="927100"/>
                </a:lnTo>
                <a:lnTo>
                  <a:pt x="34211" y="889000"/>
                </a:lnTo>
                <a:lnTo>
                  <a:pt x="34424" y="876300"/>
                </a:lnTo>
                <a:lnTo>
                  <a:pt x="34699" y="863600"/>
                </a:lnTo>
                <a:lnTo>
                  <a:pt x="35022" y="850900"/>
                </a:lnTo>
                <a:lnTo>
                  <a:pt x="35379" y="838200"/>
                </a:lnTo>
                <a:lnTo>
                  <a:pt x="36503" y="812800"/>
                </a:lnTo>
                <a:lnTo>
                  <a:pt x="36846" y="800100"/>
                </a:lnTo>
                <a:lnTo>
                  <a:pt x="37149" y="787400"/>
                </a:lnTo>
                <a:lnTo>
                  <a:pt x="37397" y="774700"/>
                </a:lnTo>
                <a:lnTo>
                  <a:pt x="36714" y="762000"/>
                </a:lnTo>
                <a:lnTo>
                  <a:pt x="36097" y="762000"/>
                </a:lnTo>
                <a:lnTo>
                  <a:pt x="35551" y="749300"/>
                </a:lnTo>
                <a:lnTo>
                  <a:pt x="35077" y="736600"/>
                </a:lnTo>
                <a:lnTo>
                  <a:pt x="34677" y="723900"/>
                </a:lnTo>
                <a:lnTo>
                  <a:pt x="34355" y="711200"/>
                </a:lnTo>
                <a:lnTo>
                  <a:pt x="34113" y="698500"/>
                </a:lnTo>
                <a:lnTo>
                  <a:pt x="33953" y="685800"/>
                </a:lnTo>
                <a:close/>
              </a:path>
              <a:path w="6523355" h="1905000">
                <a:moveTo>
                  <a:pt x="39878" y="939800"/>
                </a:moveTo>
                <a:lnTo>
                  <a:pt x="38969" y="939800"/>
                </a:lnTo>
                <a:lnTo>
                  <a:pt x="39426" y="952500"/>
                </a:lnTo>
                <a:lnTo>
                  <a:pt x="39878" y="939800"/>
                </a:lnTo>
                <a:close/>
              </a:path>
              <a:path w="6523355" h="1905000">
                <a:moveTo>
                  <a:pt x="6485333" y="825500"/>
                </a:moveTo>
                <a:lnTo>
                  <a:pt x="6465794" y="825500"/>
                </a:lnTo>
                <a:lnTo>
                  <a:pt x="6466680" y="850900"/>
                </a:lnTo>
                <a:lnTo>
                  <a:pt x="6467045" y="863600"/>
                </a:lnTo>
                <a:lnTo>
                  <a:pt x="6467343" y="876300"/>
                </a:lnTo>
                <a:lnTo>
                  <a:pt x="6467565" y="889000"/>
                </a:lnTo>
                <a:lnTo>
                  <a:pt x="6467666" y="927100"/>
                </a:lnTo>
                <a:lnTo>
                  <a:pt x="6467478" y="939800"/>
                </a:lnTo>
                <a:lnTo>
                  <a:pt x="6467161" y="952500"/>
                </a:lnTo>
                <a:lnTo>
                  <a:pt x="6485672" y="952500"/>
                </a:lnTo>
                <a:lnTo>
                  <a:pt x="6485592" y="939800"/>
                </a:lnTo>
                <a:lnTo>
                  <a:pt x="6485482" y="838200"/>
                </a:lnTo>
                <a:lnTo>
                  <a:pt x="6485333" y="825500"/>
                </a:lnTo>
                <a:close/>
              </a:path>
              <a:path w="6523355" h="1905000">
                <a:moveTo>
                  <a:pt x="6454801" y="838200"/>
                </a:moveTo>
                <a:lnTo>
                  <a:pt x="6441053" y="838200"/>
                </a:lnTo>
                <a:lnTo>
                  <a:pt x="6441056" y="850900"/>
                </a:lnTo>
                <a:lnTo>
                  <a:pt x="6441200" y="863600"/>
                </a:lnTo>
                <a:lnTo>
                  <a:pt x="6441446" y="876300"/>
                </a:lnTo>
                <a:lnTo>
                  <a:pt x="6441756" y="889000"/>
                </a:lnTo>
                <a:lnTo>
                  <a:pt x="6442688" y="914400"/>
                </a:lnTo>
                <a:lnTo>
                  <a:pt x="6442872" y="927100"/>
                </a:lnTo>
                <a:lnTo>
                  <a:pt x="6442821" y="939800"/>
                </a:lnTo>
                <a:lnTo>
                  <a:pt x="6459755" y="939800"/>
                </a:lnTo>
                <a:lnTo>
                  <a:pt x="6459013" y="914400"/>
                </a:lnTo>
                <a:lnTo>
                  <a:pt x="6458656" y="914400"/>
                </a:lnTo>
                <a:lnTo>
                  <a:pt x="6457635" y="876300"/>
                </a:lnTo>
                <a:lnTo>
                  <a:pt x="6456997" y="850900"/>
                </a:lnTo>
                <a:lnTo>
                  <a:pt x="6453789" y="850900"/>
                </a:lnTo>
                <a:lnTo>
                  <a:pt x="6454801" y="838200"/>
                </a:lnTo>
                <a:close/>
              </a:path>
              <a:path w="6523355" h="1905000">
                <a:moveTo>
                  <a:pt x="6490847" y="927100"/>
                </a:moveTo>
                <a:lnTo>
                  <a:pt x="6490350" y="927100"/>
                </a:lnTo>
                <a:lnTo>
                  <a:pt x="6489778" y="939800"/>
                </a:lnTo>
                <a:lnTo>
                  <a:pt x="6491042" y="939800"/>
                </a:lnTo>
                <a:lnTo>
                  <a:pt x="6490847" y="927100"/>
                </a:lnTo>
                <a:close/>
              </a:path>
              <a:path w="6523355" h="1905000">
                <a:moveTo>
                  <a:pt x="6464969" y="901700"/>
                </a:moveTo>
                <a:lnTo>
                  <a:pt x="6462704" y="901700"/>
                </a:lnTo>
                <a:lnTo>
                  <a:pt x="6463557" y="914400"/>
                </a:lnTo>
                <a:lnTo>
                  <a:pt x="6464933" y="914400"/>
                </a:lnTo>
                <a:lnTo>
                  <a:pt x="6464969" y="901700"/>
                </a:lnTo>
                <a:close/>
              </a:path>
              <a:path w="6523355" h="1905000">
                <a:moveTo>
                  <a:pt x="6898" y="850900"/>
                </a:moveTo>
                <a:lnTo>
                  <a:pt x="5862" y="863600"/>
                </a:lnTo>
                <a:lnTo>
                  <a:pt x="4162" y="876300"/>
                </a:lnTo>
                <a:lnTo>
                  <a:pt x="2891" y="889000"/>
                </a:lnTo>
                <a:lnTo>
                  <a:pt x="3144" y="901700"/>
                </a:lnTo>
                <a:lnTo>
                  <a:pt x="5762" y="876300"/>
                </a:lnTo>
                <a:lnTo>
                  <a:pt x="9467" y="876300"/>
                </a:lnTo>
                <a:lnTo>
                  <a:pt x="8326" y="863600"/>
                </a:lnTo>
                <a:lnTo>
                  <a:pt x="6898" y="850900"/>
                </a:lnTo>
                <a:close/>
              </a:path>
              <a:path w="6523355" h="1905000">
                <a:moveTo>
                  <a:pt x="6510084" y="508000"/>
                </a:moveTo>
                <a:lnTo>
                  <a:pt x="6498224" y="508000"/>
                </a:lnTo>
                <a:lnTo>
                  <a:pt x="6498420" y="546100"/>
                </a:lnTo>
                <a:lnTo>
                  <a:pt x="6498723" y="622300"/>
                </a:lnTo>
                <a:lnTo>
                  <a:pt x="6498943" y="647700"/>
                </a:lnTo>
                <a:lnTo>
                  <a:pt x="6499094" y="673100"/>
                </a:lnTo>
                <a:lnTo>
                  <a:pt x="6499278" y="685800"/>
                </a:lnTo>
                <a:lnTo>
                  <a:pt x="6499502" y="711200"/>
                </a:lnTo>
                <a:lnTo>
                  <a:pt x="6499768" y="723900"/>
                </a:lnTo>
                <a:lnTo>
                  <a:pt x="6500084" y="749300"/>
                </a:lnTo>
                <a:lnTo>
                  <a:pt x="6500452" y="762000"/>
                </a:lnTo>
                <a:lnTo>
                  <a:pt x="6500879" y="787400"/>
                </a:lnTo>
                <a:lnTo>
                  <a:pt x="6501369" y="800100"/>
                </a:lnTo>
                <a:lnTo>
                  <a:pt x="6501926" y="825500"/>
                </a:lnTo>
                <a:lnTo>
                  <a:pt x="6502557" y="850900"/>
                </a:lnTo>
                <a:lnTo>
                  <a:pt x="6500003" y="850900"/>
                </a:lnTo>
                <a:lnTo>
                  <a:pt x="6500015" y="863600"/>
                </a:lnTo>
                <a:lnTo>
                  <a:pt x="6500193" y="876300"/>
                </a:lnTo>
                <a:lnTo>
                  <a:pt x="6501304" y="889000"/>
                </a:lnTo>
                <a:lnTo>
                  <a:pt x="6501991" y="889000"/>
                </a:lnTo>
                <a:lnTo>
                  <a:pt x="6502360" y="876300"/>
                </a:lnTo>
                <a:lnTo>
                  <a:pt x="6509989" y="876300"/>
                </a:lnTo>
                <a:lnTo>
                  <a:pt x="6510817" y="863600"/>
                </a:lnTo>
                <a:lnTo>
                  <a:pt x="6511442" y="863600"/>
                </a:lnTo>
                <a:lnTo>
                  <a:pt x="6511892" y="850900"/>
                </a:lnTo>
                <a:lnTo>
                  <a:pt x="6512196" y="838200"/>
                </a:lnTo>
                <a:lnTo>
                  <a:pt x="6512382" y="825500"/>
                </a:lnTo>
                <a:lnTo>
                  <a:pt x="6512472" y="800100"/>
                </a:lnTo>
                <a:lnTo>
                  <a:pt x="6512521" y="774700"/>
                </a:lnTo>
                <a:lnTo>
                  <a:pt x="6514173" y="774700"/>
                </a:lnTo>
                <a:lnTo>
                  <a:pt x="6514982" y="749300"/>
                </a:lnTo>
                <a:lnTo>
                  <a:pt x="6515774" y="736600"/>
                </a:lnTo>
                <a:lnTo>
                  <a:pt x="6511511" y="736600"/>
                </a:lnTo>
                <a:lnTo>
                  <a:pt x="6511612" y="723900"/>
                </a:lnTo>
                <a:lnTo>
                  <a:pt x="6511592" y="670718"/>
                </a:lnTo>
                <a:lnTo>
                  <a:pt x="6511381" y="660400"/>
                </a:lnTo>
                <a:lnTo>
                  <a:pt x="6510980" y="647700"/>
                </a:lnTo>
                <a:lnTo>
                  <a:pt x="6510445" y="647700"/>
                </a:lnTo>
                <a:lnTo>
                  <a:pt x="6509781" y="635000"/>
                </a:lnTo>
                <a:lnTo>
                  <a:pt x="6508997" y="635000"/>
                </a:lnTo>
                <a:lnTo>
                  <a:pt x="6511175" y="622300"/>
                </a:lnTo>
                <a:lnTo>
                  <a:pt x="6513282" y="622300"/>
                </a:lnTo>
                <a:lnTo>
                  <a:pt x="6513421" y="609600"/>
                </a:lnTo>
                <a:lnTo>
                  <a:pt x="6513503" y="584200"/>
                </a:lnTo>
                <a:lnTo>
                  <a:pt x="6510467" y="584200"/>
                </a:lnTo>
                <a:lnTo>
                  <a:pt x="6511982" y="558800"/>
                </a:lnTo>
                <a:lnTo>
                  <a:pt x="6509653" y="558800"/>
                </a:lnTo>
                <a:lnTo>
                  <a:pt x="6509420" y="546100"/>
                </a:lnTo>
                <a:lnTo>
                  <a:pt x="6509439" y="533400"/>
                </a:lnTo>
                <a:lnTo>
                  <a:pt x="6509673" y="520700"/>
                </a:lnTo>
                <a:lnTo>
                  <a:pt x="6510084" y="508000"/>
                </a:lnTo>
                <a:close/>
              </a:path>
              <a:path w="6523355" h="1905000">
                <a:moveTo>
                  <a:pt x="6501688" y="838200"/>
                </a:moveTo>
                <a:lnTo>
                  <a:pt x="6500493" y="838200"/>
                </a:lnTo>
                <a:lnTo>
                  <a:pt x="6500162" y="850900"/>
                </a:lnTo>
                <a:lnTo>
                  <a:pt x="6502557" y="850900"/>
                </a:lnTo>
                <a:lnTo>
                  <a:pt x="6501688" y="838200"/>
                </a:lnTo>
                <a:close/>
              </a:path>
              <a:path w="6523355" h="1905000">
                <a:moveTo>
                  <a:pt x="6465794" y="825500"/>
                </a:moveTo>
                <a:lnTo>
                  <a:pt x="6441619" y="825500"/>
                </a:lnTo>
                <a:lnTo>
                  <a:pt x="6441228" y="838200"/>
                </a:lnTo>
                <a:lnTo>
                  <a:pt x="6464512" y="838200"/>
                </a:lnTo>
                <a:lnTo>
                  <a:pt x="6465794" y="825500"/>
                </a:lnTo>
                <a:close/>
              </a:path>
              <a:path w="6523355" h="1905000">
                <a:moveTo>
                  <a:pt x="6490562" y="825500"/>
                </a:moveTo>
                <a:lnTo>
                  <a:pt x="6485333" y="825500"/>
                </a:lnTo>
                <a:lnTo>
                  <a:pt x="6486156" y="838200"/>
                </a:lnTo>
                <a:lnTo>
                  <a:pt x="6489656" y="838200"/>
                </a:lnTo>
                <a:lnTo>
                  <a:pt x="6490562" y="825500"/>
                </a:lnTo>
                <a:close/>
              </a:path>
              <a:path w="6523355" h="1905000">
                <a:moveTo>
                  <a:pt x="6493287" y="800100"/>
                </a:moveTo>
                <a:lnTo>
                  <a:pt x="6439561" y="800100"/>
                </a:lnTo>
                <a:lnTo>
                  <a:pt x="6440568" y="812800"/>
                </a:lnTo>
                <a:lnTo>
                  <a:pt x="6441543" y="812800"/>
                </a:lnTo>
                <a:lnTo>
                  <a:pt x="6442265" y="825500"/>
                </a:lnTo>
                <a:lnTo>
                  <a:pt x="6491472" y="825500"/>
                </a:lnTo>
                <a:lnTo>
                  <a:pt x="6493287" y="800100"/>
                </a:lnTo>
                <a:close/>
              </a:path>
              <a:path w="6523355" h="1905000">
                <a:moveTo>
                  <a:pt x="15902" y="800100"/>
                </a:moveTo>
                <a:lnTo>
                  <a:pt x="13756" y="800100"/>
                </a:lnTo>
                <a:lnTo>
                  <a:pt x="14088" y="812800"/>
                </a:lnTo>
                <a:lnTo>
                  <a:pt x="15640" y="812800"/>
                </a:lnTo>
                <a:lnTo>
                  <a:pt x="15902" y="800100"/>
                </a:lnTo>
                <a:close/>
              </a:path>
              <a:path w="6523355" h="1905000">
                <a:moveTo>
                  <a:pt x="6511730" y="241300"/>
                </a:moveTo>
                <a:lnTo>
                  <a:pt x="6438443" y="241300"/>
                </a:lnTo>
                <a:lnTo>
                  <a:pt x="6439082" y="254000"/>
                </a:lnTo>
                <a:lnTo>
                  <a:pt x="6438847" y="266700"/>
                </a:lnTo>
                <a:lnTo>
                  <a:pt x="6438808" y="342900"/>
                </a:lnTo>
                <a:lnTo>
                  <a:pt x="6438961" y="355600"/>
                </a:lnTo>
                <a:lnTo>
                  <a:pt x="6440066" y="431800"/>
                </a:lnTo>
                <a:lnTo>
                  <a:pt x="6440266" y="444500"/>
                </a:lnTo>
                <a:lnTo>
                  <a:pt x="6440431" y="457200"/>
                </a:lnTo>
                <a:lnTo>
                  <a:pt x="6440557" y="495300"/>
                </a:lnTo>
                <a:lnTo>
                  <a:pt x="6440472" y="520700"/>
                </a:lnTo>
                <a:lnTo>
                  <a:pt x="6440264" y="533400"/>
                </a:lnTo>
                <a:lnTo>
                  <a:pt x="6439945" y="546100"/>
                </a:lnTo>
                <a:lnTo>
                  <a:pt x="6439500" y="558800"/>
                </a:lnTo>
                <a:lnTo>
                  <a:pt x="6441483" y="558800"/>
                </a:lnTo>
                <a:lnTo>
                  <a:pt x="6443126" y="571500"/>
                </a:lnTo>
                <a:lnTo>
                  <a:pt x="6441194" y="584200"/>
                </a:lnTo>
                <a:lnTo>
                  <a:pt x="6439617" y="596691"/>
                </a:lnTo>
                <a:lnTo>
                  <a:pt x="6439722" y="609600"/>
                </a:lnTo>
                <a:lnTo>
                  <a:pt x="6439914" y="622300"/>
                </a:lnTo>
                <a:lnTo>
                  <a:pt x="6440348" y="635000"/>
                </a:lnTo>
                <a:lnTo>
                  <a:pt x="6440523" y="647700"/>
                </a:lnTo>
                <a:lnTo>
                  <a:pt x="6440623" y="673100"/>
                </a:lnTo>
                <a:lnTo>
                  <a:pt x="6442852" y="685800"/>
                </a:lnTo>
                <a:lnTo>
                  <a:pt x="6444702" y="698500"/>
                </a:lnTo>
                <a:lnTo>
                  <a:pt x="6446075" y="711200"/>
                </a:lnTo>
                <a:lnTo>
                  <a:pt x="6444951" y="723900"/>
                </a:lnTo>
                <a:lnTo>
                  <a:pt x="6443615" y="736600"/>
                </a:lnTo>
                <a:lnTo>
                  <a:pt x="6442199" y="749300"/>
                </a:lnTo>
                <a:lnTo>
                  <a:pt x="6440833" y="762000"/>
                </a:lnTo>
                <a:lnTo>
                  <a:pt x="6439647" y="774700"/>
                </a:lnTo>
                <a:lnTo>
                  <a:pt x="6438773" y="787400"/>
                </a:lnTo>
                <a:lnTo>
                  <a:pt x="6438341" y="800100"/>
                </a:lnTo>
                <a:lnTo>
                  <a:pt x="6460619" y="800100"/>
                </a:lnTo>
                <a:lnTo>
                  <a:pt x="6459560" y="787400"/>
                </a:lnTo>
                <a:lnTo>
                  <a:pt x="6458587" y="787400"/>
                </a:lnTo>
                <a:lnTo>
                  <a:pt x="6457733" y="774700"/>
                </a:lnTo>
                <a:lnTo>
                  <a:pt x="6457032" y="749300"/>
                </a:lnTo>
                <a:lnTo>
                  <a:pt x="6457167" y="736600"/>
                </a:lnTo>
                <a:lnTo>
                  <a:pt x="6490101" y="736600"/>
                </a:lnTo>
                <a:lnTo>
                  <a:pt x="6489583" y="723900"/>
                </a:lnTo>
                <a:lnTo>
                  <a:pt x="6459863" y="723900"/>
                </a:lnTo>
                <a:lnTo>
                  <a:pt x="6459934" y="698500"/>
                </a:lnTo>
                <a:lnTo>
                  <a:pt x="6456673" y="698500"/>
                </a:lnTo>
                <a:lnTo>
                  <a:pt x="6457264" y="685800"/>
                </a:lnTo>
                <a:lnTo>
                  <a:pt x="6454839" y="685800"/>
                </a:lnTo>
                <a:lnTo>
                  <a:pt x="6453782" y="673100"/>
                </a:lnTo>
                <a:lnTo>
                  <a:pt x="6453941" y="673100"/>
                </a:lnTo>
                <a:lnTo>
                  <a:pt x="6454762" y="660400"/>
                </a:lnTo>
                <a:lnTo>
                  <a:pt x="6455692" y="647700"/>
                </a:lnTo>
                <a:lnTo>
                  <a:pt x="6456175" y="635000"/>
                </a:lnTo>
                <a:lnTo>
                  <a:pt x="6458927" y="635000"/>
                </a:lnTo>
                <a:lnTo>
                  <a:pt x="6458480" y="609600"/>
                </a:lnTo>
                <a:lnTo>
                  <a:pt x="6458892" y="609600"/>
                </a:lnTo>
                <a:lnTo>
                  <a:pt x="6459226" y="596900"/>
                </a:lnTo>
                <a:lnTo>
                  <a:pt x="6461815" y="596900"/>
                </a:lnTo>
                <a:lnTo>
                  <a:pt x="6461887" y="584200"/>
                </a:lnTo>
                <a:lnTo>
                  <a:pt x="6496698" y="584200"/>
                </a:lnTo>
                <a:lnTo>
                  <a:pt x="6496317" y="571500"/>
                </a:lnTo>
                <a:lnTo>
                  <a:pt x="6495140" y="558800"/>
                </a:lnTo>
                <a:lnTo>
                  <a:pt x="6493865" y="546100"/>
                </a:lnTo>
                <a:lnTo>
                  <a:pt x="6494113" y="533400"/>
                </a:lnTo>
                <a:lnTo>
                  <a:pt x="6496411" y="533400"/>
                </a:lnTo>
                <a:lnTo>
                  <a:pt x="6498224" y="508000"/>
                </a:lnTo>
                <a:lnTo>
                  <a:pt x="6511287" y="508000"/>
                </a:lnTo>
                <a:lnTo>
                  <a:pt x="6512005" y="495300"/>
                </a:lnTo>
                <a:lnTo>
                  <a:pt x="6461919" y="495300"/>
                </a:lnTo>
                <a:lnTo>
                  <a:pt x="6461279" y="482600"/>
                </a:lnTo>
                <a:lnTo>
                  <a:pt x="6458377" y="482600"/>
                </a:lnTo>
                <a:lnTo>
                  <a:pt x="6457830" y="457200"/>
                </a:lnTo>
                <a:lnTo>
                  <a:pt x="6457462" y="444500"/>
                </a:lnTo>
                <a:lnTo>
                  <a:pt x="6457264" y="444500"/>
                </a:lnTo>
                <a:lnTo>
                  <a:pt x="6457334" y="419100"/>
                </a:lnTo>
                <a:lnTo>
                  <a:pt x="6457582" y="406400"/>
                </a:lnTo>
                <a:lnTo>
                  <a:pt x="6457014" y="393700"/>
                </a:lnTo>
                <a:lnTo>
                  <a:pt x="6457240" y="381000"/>
                </a:lnTo>
                <a:lnTo>
                  <a:pt x="6459700" y="381000"/>
                </a:lnTo>
                <a:lnTo>
                  <a:pt x="6459829" y="368300"/>
                </a:lnTo>
                <a:lnTo>
                  <a:pt x="6460187" y="355600"/>
                </a:lnTo>
                <a:lnTo>
                  <a:pt x="6460682" y="355600"/>
                </a:lnTo>
                <a:lnTo>
                  <a:pt x="6461221" y="342900"/>
                </a:lnTo>
                <a:lnTo>
                  <a:pt x="6461713" y="330200"/>
                </a:lnTo>
                <a:lnTo>
                  <a:pt x="6458761" y="330200"/>
                </a:lnTo>
                <a:lnTo>
                  <a:pt x="6458268" y="317500"/>
                </a:lnTo>
                <a:lnTo>
                  <a:pt x="6457937" y="304800"/>
                </a:lnTo>
                <a:lnTo>
                  <a:pt x="6457300" y="292100"/>
                </a:lnTo>
                <a:lnTo>
                  <a:pt x="6457532" y="279400"/>
                </a:lnTo>
                <a:lnTo>
                  <a:pt x="6458246" y="279400"/>
                </a:lnTo>
                <a:lnTo>
                  <a:pt x="6458837" y="266700"/>
                </a:lnTo>
                <a:lnTo>
                  <a:pt x="6462413" y="266700"/>
                </a:lnTo>
                <a:lnTo>
                  <a:pt x="6462829" y="254000"/>
                </a:lnTo>
                <a:lnTo>
                  <a:pt x="6511523" y="254000"/>
                </a:lnTo>
                <a:lnTo>
                  <a:pt x="6511730" y="241300"/>
                </a:lnTo>
                <a:close/>
              </a:path>
              <a:path w="6523355" h="1905000">
                <a:moveTo>
                  <a:pt x="6491479" y="787400"/>
                </a:moveTo>
                <a:lnTo>
                  <a:pt x="6465041" y="787400"/>
                </a:lnTo>
                <a:lnTo>
                  <a:pt x="6463975" y="800100"/>
                </a:lnTo>
                <a:lnTo>
                  <a:pt x="6492179" y="800100"/>
                </a:lnTo>
                <a:lnTo>
                  <a:pt x="6491479" y="787400"/>
                </a:lnTo>
                <a:close/>
              </a:path>
              <a:path w="6523355" h="1905000">
                <a:moveTo>
                  <a:pt x="30772" y="774700"/>
                </a:moveTo>
                <a:lnTo>
                  <a:pt x="27488" y="774700"/>
                </a:lnTo>
                <a:lnTo>
                  <a:pt x="28078" y="787400"/>
                </a:lnTo>
                <a:lnTo>
                  <a:pt x="32011" y="787400"/>
                </a:lnTo>
                <a:lnTo>
                  <a:pt x="30772" y="774700"/>
                </a:lnTo>
                <a:close/>
              </a:path>
              <a:path w="6523355" h="1905000">
                <a:moveTo>
                  <a:pt x="6489974" y="749300"/>
                </a:moveTo>
                <a:lnTo>
                  <a:pt x="6468149" y="749300"/>
                </a:lnTo>
                <a:lnTo>
                  <a:pt x="6467613" y="762000"/>
                </a:lnTo>
                <a:lnTo>
                  <a:pt x="6466894" y="774700"/>
                </a:lnTo>
                <a:lnTo>
                  <a:pt x="6466025" y="787400"/>
                </a:lnTo>
                <a:lnTo>
                  <a:pt x="6490683" y="787400"/>
                </a:lnTo>
                <a:lnTo>
                  <a:pt x="6489791" y="774700"/>
                </a:lnTo>
                <a:lnTo>
                  <a:pt x="6489703" y="762000"/>
                </a:lnTo>
                <a:lnTo>
                  <a:pt x="6489974" y="749300"/>
                </a:lnTo>
                <a:close/>
              </a:path>
              <a:path w="6523355" h="1905000">
                <a:moveTo>
                  <a:pt x="27049" y="749300"/>
                </a:moveTo>
                <a:lnTo>
                  <a:pt x="26813" y="749300"/>
                </a:lnTo>
                <a:lnTo>
                  <a:pt x="27010" y="762000"/>
                </a:lnTo>
                <a:lnTo>
                  <a:pt x="27105" y="774700"/>
                </a:lnTo>
                <a:lnTo>
                  <a:pt x="29579" y="774700"/>
                </a:lnTo>
                <a:lnTo>
                  <a:pt x="28509" y="762000"/>
                </a:lnTo>
                <a:lnTo>
                  <a:pt x="27049" y="749300"/>
                </a:lnTo>
                <a:close/>
              </a:path>
              <a:path w="6523355" h="1905000">
                <a:moveTo>
                  <a:pt x="42162" y="698500"/>
                </a:moveTo>
                <a:lnTo>
                  <a:pt x="41730" y="711200"/>
                </a:lnTo>
                <a:lnTo>
                  <a:pt x="41543" y="723900"/>
                </a:lnTo>
                <a:lnTo>
                  <a:pt x="41749" y="736600"/>
                </a:lnTo>
                <a:lnTo>
                  <a:pt x="44232" y="736600"/>
                </a:lnTo>
                <a:lnTo>
                  <a:pt x="44514" y="749300"/>
                </a:lnTo>
                <a:lnTo>
                  <a:pt x="44619" y="762000"/>
                </a:lnTo>
                <a:lnTo>
                  <a:pt x="42653" y="774700"/>
                </a:lnTo>
                <a:lnTo>
                  <a:pt x="46934" y="774700"/>
                </a:lnTo>
                <a:lnTo>
                  <a:pt x="47129" y="762000"/>
                </a:lnTo>
                <a:lnTo>
                  <a:pt x="47053" y="736600"/>
                </a:lnTo>
                <a:lnTo>
                  <a:pt x="46729" y="711200"/>
                </a:lnTo>
                <a:lnTo>
                  <a:pt x="42870" y="711200"/>
                </a:lnTo>
                <a:lnTo>
                  <a:pt x="42162" y="698500"/>
                </a:lnTo>
                <a:close/>
              </a:path>
              <a:path w="6523355" h="1905000">
                <a:moveTo>
                  <a:pt x="6468149" y="749300"/>
                </a:moveTo>
                <a:lnTo>
                  <a:pt x="6458902" y="749300"/>
                </a:lnTo>
                <a:lnTo>
                  <a:pt x="6459691" y="762000"/>
                </a:lnTo>
                <a:lnTo>
                  <a:pt x="6460363" y="774700"/>
                </a:lnTo>
                <a:lnTo>
                  <a:pt x="6460839" y="762000"/>
                </a:lnTo>
                <a:lnTo>
                  <a:pt x="6466816" y="762000"/>
                </a:lnTo>
                <a:lnTo>
                  <a:pt x="6468149" y="749300"/>
                </a:lnTo>
                <a:close/>
              </a:path>
              <a:path w="6523355" h="1905000">
                <a:moveTo>
                  <a:pt x="6522004" y="660400"/>
                </a:moveTo>
                <a:lnTo>
                  <a:pt x="6519437" y="698500"/>
                </a:lnTo>
                <a:lnTo>
                  <a:pt x="6513741" y="736600"/>
                </a:lnTo>
                <a:lnTo>
                  <a:pt x="6515774" y="736600"/>
                </a:lnTo>
                <a:lnTo>
                  <a:pt x="6516450" y="749300"/>
                </a:lnTo>
                <a:lnTo>
                  <a:pt x="6517438" y="762000"/>
                </a:lnTo>
                <a:lnTo>
                  <a:pt x="6518594" y="762000"/>
                </a:lnTo>
                <a:lnTo>
                  <a:pt x="6519776" y="774700"/>
                </a:lnTo>
                <a:lnTo>
                  <a:pt x="6520838" y="774700"/>
                </a:lnTo>
                <a:lnTo>
                  <a:pt x="6520360" y="762000"/>
                </a:lnTo>
                <a:lnTo>
                  <a:pt x="6520335" y="749300"/>
                </a:lnTo>
                <a:lnTo>
                  <a:pt x="6520636" y="736600"/>
                </a:lnTo>
                <a:lnTo>
                  <a:pt x="6521131" y="723900"/>
                </a:lnTo>
                <a:lnTo>
                  <a:pt x="6521692" y="711200"/>
                </a:lnTo>
                <a:lnTo>
                  <a:pt x="6522190" y="698500"/>
                </a:lnTo>
                <a:lnTo>
                  <a:pt x="6522494" y="685800"/>
                </a:lnTo>
                <a:lnTo>
                  <a:pt x="6522387" y="670718"/>
                </a:lnTo>
                <a:lnTo>
                  <a:pt x="6522004" y="660400"/>
                </a:lnTo>
                <a:close/>
              </a:path>
              <a:path w="6523355" h="1905000">
                <a:moveTo>
                  <a:pt x="13571" y="736600"/>
                </a:moveTo>
                <a:lnTo>
                  <a:pt x="7044" y="736600"/>
                </a:lnTo>
                <a:lnTo>
                  <a:pt x="7532" y="749300"/>
                </a:lnTo>
                <a:lnTo>
                  <a:pt x="8766" y="762000"/>
                </a:lnTo>
                <a:lnTo>
                  <a:pt x="9399" y="762000"/>
                </a:lnTo>
                <a:lnTo>
                  <a:pt x="10317" y="749300"/>
                </a:lnTo>
                <a:lnTo>
                  <a:pt x="12523" y="749300"/>
                </a:lnTo>
                <a:lnTo>
                  <a:pt x="13571" y="736600"/>
                </a:lnTo>
                <a:close/>
              </a:path>
              <a:path w="6523355" h="1905000">
                <a:moveTo>
                  <a:pt x="6490101" y="736600"/>
                </a:moveTo>
                <a:lnTo>
                  <a:pt x="6457531" y="736600"/>
                </a:lnTo>
                <a:lnTo>
                  <a:pt x="6457745" y="749300"/>
                </a:lnTo>
                <a:lnTo>
                  <a:pt x="6458199" y="762000"/>
                </a:lnTo>
                <a:lnTo>
                  <a:pt x="6458734" y="762000"/>
                </a:lnTo>
                <a:lnTo>
                  <a:pt x="6458902" y="749300"/>
                </a:lnTo>
                <a:lnTo>
                  <a:pt x="6489974" y="749300"/>
                </a:lnTo>
                <a:lnTo>
                  <a:pt x="6490101" y="736600"/>
                </a:lnTo>
                <a:close/>
              </a:path>
              <a:path w="6523355" h="1905000">
                <a:moveTo>
                  <a:pt x="4906" y="736600"/>
                </a:moveTo>
                <a:lnTo>
                  <a:pt x="3283" y="736600"/>
                </a:lnTo>
                <a:lnTo>
                  <a:pt x="3878" y="749300"/>
                </a:lnTo>
                <a:lnTo>
                  <a:pt x="4897" y="749300"/>
                </a:lnTo>
                <a:lnTo>
                  <a:pt x="4906" y="736600"/>
                </a:lnTo>
                <a:close/>
              </a:path>
              <a:path w="6523355" h="1905000">
                <a:moveTo>
                  <a:pt x="5393" y="685800"/>
                </a:moveTo>
                <a:lnTo>
                  <a:pt x="4599" y="685800"/>
                </a:lnTo>
                <a:lnTo>
                  <a:pt x="3343" y="736600"/>
                </a:lnTo>
                <a:lnTo>
                  <a:pt x="5053" y="736600"/>
                </a:lnTo>
                <a:lnTo>
                  <a:pt x="5314" y="723900"/>
                </a:lnTo>
                <a:lnTo>
                  <a:pt x="10085" y="723900"/>
                </a:lnTo>
                <a:lnTo>
                  <a:pt x="10005" y="711200"/>
                </a:lnTo>
                <a:lnTo>
                  <a:pt x="9950" y="698500"/>
                </a:lnTo>
                <a:lnTo>
                  <a:pt x="6184" y="698500"/>
                </a:lnTo>
                <a:lnTo>
                  <a:pt x="5393" y="685800"/>
                </a:lnTo>
                <a:close/>
              </a:path>
              <a:path w="6523355" h="1905000">
                <a:moveTo>
                  <a:pt x="10085" y="723900"/>
                </a:moveTo>
                <a:lnTo>
                  <a:pt x="6088" y="723900"/>
                </a:lnTo>
                <a:lnTo>
                  <a:pt x="6555" y="736600"/>
                </a:lnTo>
                <a:lnTo>
                  <a:pt x="10165" y="736600"/>
                </a:lnTo>
                <a:lnTo>
                  <a:pt x="10085" y="723900"/>
                </a:lnTo>
                <a:close/>
              </a:path>
              <a:path w="6523355" h="1905000">
                <a:moveTo>
                  <a:pt x="12114" y="698500"/>
                </a:moveTo>
                <a:lnTo>
                  <a:pt x="11300" y="711200"/>
                </a:lnTo>
                <a:lnTo>
                  <a:pt x="10848" y="723900"/>
                </a:lnTo>
                <a:lnTo>
                  <a:pt x="10165" y="736600"/>
                </a:lnTo>
                <a:lnTo>
                  <a:pt x="14424" y="736600"/>
                </a:lnTo>
                <a:lnTo>
                  <a:pt x="14960" y="723900"/>
                </a:lnTo>
                <a:lnTo>
                  <a:pt x="13512" y="711200"/>
                </a:lnTo>
                <a:lnTo>
                  <a:pt x="12114" y="698500"/>
                </a:lnTo>
                <a:close/>
              </a:path>
              <a:path w="6523355" h="1905000">
                <a:moveTo>
                  <a:pt x="47088" y="635000"/>
                </a:moveTo>
                <a:lnTo>
                  <a:pt x="38643" y="635000"/>
                </a:lnTo>
                <a:lnTo>
                  <a:pt x="38360" y="647700"/>
                </a:lnTo>
                <a:lnTo>
                  <a:pt x="38133" y="660400"/>
                </a:lnTo>
                <a:lnTo>
                  <a:pt x="43571" y="660400"/>
                </a:lnTo>
                <a:lnTo>
                  <a:pt x="43496" y="685800"/>
                </a:lnTo>
                <a:lnTo>
                  <a:pt x="44637" y="711200"/>
                </a:lnTo>
                <a:lnTo>
                  <a:pt x="47635" y="711200"/>
                </a:lnTo>
                <a:lnTo>
                  <a:pt x="47831" y="723900"/>
                </a:lnTo>
                <a:lnTo>
                  <a:pt x="48684" y="723900"/>
                </a:lnTo>
                <a:lnTo>
                  <a:pt x="48574" y="698500"/>
                </a:lnTo>
                <a:lnTo>
                  <a:pt x="48431" y="685800"/>
                </a:lnTo>
                <a:lnTo>
                  <a:pt x="48246" y="673100"/>
                </a:lnTo>
                <a:lnTo>
                  <a:pt x="48030" y="673100"/>
                </a:lnTo>
                <a:lnTo>
                  <a:pt x="47551" y="660400"/>
                </a:lnTo>
                <a:lnTo>
                  <a:pt x="47088" y="635000"/>
                </a:lnTo>
                <a:close/>
              </a:path>
              <a:path w="6523355" h="1905000">
                <a:moveTo>
                  <a:pt x="6493946" y="609600"/>
                </a:moveTo>
                <a:lnTo>
                  <a:pt x="6465129" y="609600"/>
                </a:lnTo>
                <a:lnTo>
                  <a:pt x="6463949" y="635000"/>
                </a:lnTo>
                <a:lnTo>
                  <a:pt x="6463752" y="635000"/>
                </a:lnTo>
                <a:lnTo>
                  <a:pt x="6464343" y="647700"/>
                </a:lnTo>
                <a:lnTo>
                  <a:pt x="6464663" y="647700"/>
                </a:lnTo>
                <a:lnTo>
                  <a:pt x="6463837" y="660400"/>
                </a:lnTo>
                <a:lnTo>
                  <a:pt x="6462967" y="673100"/>
                </a:lnTo>
                <a:lnTo>
                  <a:pt x="6462347" y="685800"/>
                </a:lnTo>
                <a:lnTo>
                  <a:pt x="6462225" y="723900"/>
                </a:lnTo>
                <a:lnTo>
                  <a:pt x="6489583" y="723900"/>
                </a:lnTo>
                <a:lnTo>
                  <a:pt x="6490455" y="711200"/>
                </a:lnTo>
                <a:lnTo>
                  <a:pt x="6492204" y="711200"/>
                </a:lnTo>
                <a:lnTo>
                  <a:pt x="6492323" y="698500"/>
                </a:lnTo>
                <a:lnTo>
                  <a:pt x="6492146" y="698500"/>
                </a:lnTo>
                <a:lnTo>
                  <a:pt x="6491752" y="685800"/>
                </a:lnTo>
                <a:lnTo>
                  <a:pt x="6490070" y="685800"/>
                </a:lnTo>
                <a:lnTo>
                  <a:pt x="6489610" y="673100"/>
                </a:lnTo>
                <a:lnTo>
                  <a:pt x="6489334" y="673100"/>
                </a:lnTo>
                <a:lnTo>
                  <a:pt x="6489322" y="660400"/>
                </a:lnTo>
                <a:lnTo>
                  <a:pt x="6493198" y="660400"/>
                </a:lnTo>
                <a:lnTo>
                  <a:pt x="6493566" y="647700"/>
                </a:lnTo>
                <a:lnTo>
                  <a:pt x="6493810" y="635000"/>
                </a:lnTo>
                <a:lnTo>
                  <a:pt x="6493946" y="609600"/>
                </a:lnTo>
                <a:close/>
              </a:path>
              <a:path w="6523355" h="1905000">
                <a:moveTo>
                  <a:pt x="28983" y="698500"/>
                </a:moveTo>
                <a:lnTo>
                  <a:pt x="28320" y="698500"/>
                </a:lnTo>
                <a:lnTo>
                  <a:pt x="28579" y="711200"/>
                </a:lnTo>
                <a:lnTo>
                  <a:pt x="28799" y="711200"/>
                </a:lnTo>
                <a:lnTo>
                  <a:pt x="28983" y="698500"/>
                </a:lnTo>
                <a:close/>
              </a:path>
              <a:path w="6523355" h="1905000">
                <a:moveTo>
                  <a:pt x="9896" y="685800"/>
                </a:moveTo>
                <a:lnTo>
                  <a:pt x="9553" y="685800"/>
                </a:lnTo>
                <a:lnTo>
                  <a:pt x="9008" y="698500"/>
                </a:lnTo>
                <a:lnTo>
                  <a:pt x="9950" y="698500"/>
                </a:lnTo>
                <a:lnTo>
                  <a:pt x="9896" y="685800"/>
                </a:lnTo>
                <a:close/>
              </a:path>
              <a:path w="6523355" h="1905000">
                <a:moveTo>
                  <a:pt x="29815" y="596900"/>
                </a:moveTo>
                <a:lnTo>
                  <a:pt x="27894" y="596900"/>
                </a:lnTo>
                <a:lnTo>
                  <a:pt x="27480" y="606402"/>
                </a:lnTo>
                <a:lnTo>
                  <a:pt x="27527" y="647700"/>
                </a:lnTo>
                <a:lnTo>
                  <a:pt x="27269" y="647700"/>
                </a:lnTo>
                <a:lnTo>
                  <a:pt x="26619" y="673100"/>
                </a:lnTo>
                <a:lnTo>
                  <a:pt x="26364" y="685800"/>
                </a:lnTo>
                <a:lnTo>
                  <a:pt x="26245" y="698500"/>
                </a:lnTo>
                <a:lnTo>
                  <a:pt x="26781" y="685800"/>
                </a:lnTo>
                <a:lnTo>
                  <a:pt x="33953" y="685800"/>
                </a:lnTo>
                <a:lnTo>
                  <a:pt x="33994" y="635000"/>
                </a:lnTo>
                <a:lnTo>
                  <a:pt x="34190" y="622300"/>
                </a:lnTo>
                <a:lnTo>
                  <a:pt x="34480" y="609600"/>
                </a:lnTo>
                <a:lnTo>
                  <a:pt x="30512" y="609600"/>
                </a:lnTo>
                <a:lnTo>
                  <a:pt x="29815" y="596900"/>
                </a:lnTo>
                <a:close/>
              </a:path>
              <a:path w="6523355" h="1905000">
                <a:moveTo>
                  <a:pt x="29281" y="685800"/>
                </a:moveTo>
                <a:lnTo>
                  <a:pt x="27251" y="685800"/>
                </a:lnTo>
                <a:lnTo>
                  <a:pt x="27661" y="698500"/>
                </a:lnTo>
                <a:lnTo>
                  <a:pt x="29137" y="698500"/>
                </a:lnTo>
                <a:lnTo>
                  <a:pt x="29281" y="685800"/>
                </a:lnTo>
                <a:close/>
              </a:path>
              <a:path w="6523355" h="1905000">
                <a:moveTo>
                  <a:pt x="6461815" y="596900"/>
                </a:moveTo>
                <a:lnTo>
                  <a:pt x="6459485" y="596900"/>
                </a:lnTo>
                <a:lnTo>
                  <a:pt x="6459665" y="609600"/>
                </a:lnTo>
                <a:lnTo>
                  <a:pt x="6459751" y="635000"/>
                </a:lnTo>
                <a:lnTo>
                  <a:pt x="6459656" y="647700"/>
                </a:lnTo>
                <a:lnTo>
                  <a:pt x="6459487" y="660400"/>
                </a:lnTo>
                <a:lnTo>
                  <a:pt x="6459271" y="673100"/>
                </a:lnTo>
                <a:lnTo>
                  <a:pt x="6459011" y="685800"/>
                </a:lnTo>
                <a:lnTo>
                  <a:pt x="6458711" y="685800"/>
                </a:lnTo>
                <a:lnTo>
                  <a:pt x="6458375" y="698500"/>
                </a:lnTo>
                <a:lnTo>
                  <a:pt x="6459934" y="698500"/>
                </a:lnTo>
                <a:lnTo>
                  <a:pt x="6460134" y="685800"/>
                </a:lnTo>
                <a:lnTo>
                  <a:pt x="6461266" y="635000"/>
                </a:lnTo>
                <a:lnTo>
                  <a:pt x="6461529" y="622300"/>
                </a:lnTo>
                <a:lnTo>
                  <a:pt x="6461743" y="609600"/>
                </a:lnTo>
                <a:lnTo>
                  <a:pt x="6461815" y="596900"/>
                </a:lnTo>
                <a:close/>
              </a:path>
              <a:path w="6523355" h="1905000">
                <a:moveTo>
                  <a:pt x="38458" y="660400"/>
                </a:moveTo>
                <a:lnTo>
                  <a:pt x="37969" y="660400"/>
                </a:lnTo>
                <a:lnTo>
                  <a:pt x="37933" y="685800"/>
                </a:lnTo>
                <a:lnTo>
                  <a:pt x="38851" y="685800"/>
                </a:lnTo>
                <a:lnTo>
                  <a:pt x="38261" y="673100"/>
                </a:lnTo>
                <a:lnTo>
                  <a:pt x="38458" y="660400"/>
                </a:lnTo>
                <a:close/>
              </a:path>
              <a:path w="6523355" h="1905000">
                <a:moveTo>
                  <a:pt x="6456998" y="673100"/>
                </a:moveTo>
                <a:lnTo>
                  <a:pt x="6455603" y="673100"/>
                </a:lnTo>
                <a:lnTo>
                  <a:pt x="6454839" y="685800"/>
                </a:lnTo>
                <a:lnTo>
                  <a:pt x="6457853" y="685800"/>
                </a:lnTo>
                <a:lnTo>
                  <a:pt x="6456998" y="673100"/>
                </a:lnTo>
                <a:close/>
              </a:path>
              <a:path w="6523355" h="1905000">
                <a:moveTo>
                  <a:pt x="41014" y="670718"/>
                </a:moveTo>
                <a:lnTo>
                  <a:pt x="40424" y="673100"/>
                </a:lnTo>
                <a:lnTo>
                  <a:pt x="41603" y="673100"/>
                </a:lnTo>
                <a:lnTo>
                  <a:pt x="41014" y="670718"/>
                </a:lnTo>
                <a:close/>
              </a:path>
              <a:path w="6523355" h="1905000">
                <a:moveTo>
                  <a:pt x="43571" y="660400"/>
                </a:moveTo>
                <a:lnTo>
                  <a:pt x="38458" y="660400"/>
                </a:lnTo>
                <a:lnTo>
                  <a:pt x="41014" y="670718"/>
                </a:lnTo>
                <a:lnTo>
                  <a:pt x="43571" y="660400"/>
                </a:lnTo>
                <a:close/>
              </a:path>
              <a:path w="6523355" h="1905000">
                <a:moveTo>
                  <a:pt x="40190" y="622300"/>
                </a:moveTo>
                <a:lnTo>
                  <a:pt x="39756" y="622300"/>
                </a:lnTo>
                <a:lnTo>
                  <a:pt x="39348" y="635000"/>
                </a:lnTo>
                <a:lnTo>
                  <a:pt x="40645" y="635000"/>
                </a:lnTo>
                <a:lnTo>
                  <a:pt x="40190" y="622300"/>
                </a:lnTo>
                <a:close/>
              </a:path>
              <a:path w="6523355" h="1905000">
                <a:moveTo>
                  <a:pt x="40782" y="609600"/>
                </a:moveTo>
                <a:lnTo>
                  <a:pt x="39779" y="609600"/>
                </a:lnTo>
                <a:lnTo>
                  <a:pt x="40536" y="622300"/>
                </a:lnTo>
                <a:lnTo>
                  <a:pt x="41111" y="635000"/>
                </a:lnTo>
                <a:lnTo>
                  <a:pt x="46892" y="635000"/>
                </a:lnTo>
                <a:lnTo>
                  <a:pt x="46735" y="622300"/>
                </a:lnTo>
                <a:lnTo>
                  <a:pt x="41501" y="622300"/>
                </a:lnTo>
                <a:lnTo>
                  <a:pt x="40782" y="609600"/>
                </a:lnTo>
                <a:close/>
              </a:path>
              <a:path w="6523355" h="1905000">
                <a:moveTo>
                  <a:pt x="6493649" y="584200"/>
                </a:moveTo>
                <a:lnTo>
                  <a:pt x="6462752" y="584200"/>
                </a:lnTo>
                <a:lnTo>
                  <a:pt x="6463079" y="609600"/>
                </a:lnTo>
                <a:lnTo>
                  <a:pt x="6463379" y="635000"/>
                </a:lnTo>
                <a:lnTo>
                  <a:pt x="6463520" y="622300"/>
                </a:lnTo>
                <a:lnTo>
                  <a:pt x="6463717" y="622300"/>
                </a:lnTo>
                <a:lnTo>
                  <a:pt x="6465129" y="609600"/>
                </a:lnTo>
                <a:lnTo>
                  <a:pt x="6493946" y="609600"/>
                </a:lnTo>
                <a:lnTo>
                  <a:pt x="6493846" y="596691"/>
                </a:lnTo>
                <a:lnTo>
                  <a:pt x="6493649" y="584200"/>
                </a:lnTo>
                <a:close/>
              </a:path>
              <a:path w="6523355" h="1905000">
                <a:moveTo>
                  <a:pt x="6513282" y="622300"/>
                </a:moveTo>
                <a:lnTo>
                  <a:pt x="6511175" y="622300"/>
                </a:lnTo>
                <a:lnTo>
                  <a:pt x="6513039" y="635000"/>
                </a:lnTo>
                <a:lnTo>
                  <a:pt x="6513282" y="622300"/>
                </a:lnTo>
                <a:close/>
              </a:path>
              <a:path w="6523355" h="1905000">
                <a:moveTo>
                  <a:pt x="41455" y="533400"/>
                </a:moveTo>
                <a:lnTo>
                  <a:pt x="41263" y="546100"/>
                </a:lnTo>
                <a:lnTo>
                  <a:pt x="41262" y="558800"/>
                </a:lnTo>
                <a:lnTo>
                  <a:pt x="41414" y="571500"/>
                </a:lnTo>
                <a:lnTo>
                  <a:pt x="41678" y="584200"/>
                </a:lnTo>
                <a:lnTo>
                  <a:pt x="42015" y="596900"/>
                </a:lnTo>
                <a:lnTo>
                  <a:pt x="42387" y="609600"/>
                </a:lnTo>
                <a:lnTo>
                  <a:pt x="41501" y="622300"/>
                </a:lnTo>
                <a:lnTo>
                  <a:pt x="46735" y="622300"/>
                </a:lnTo>
                <a:lnTo>
                  <a:pt x="46628" y="596900"/>
                </a:lnTo>
                <a:lnTo>
                  <a:pt x="44946" y="596900"/>
                </a:lnTo>
                <a:lnTo>
                  <a:pt x="43779" y="584200"/>
                </a:lnTo>
                <a:lnTo>
                  <a:pt x="42936" y="571500"/>
                </a:lnTo>
                <a:lnTo>
                  <a:pt x="42225" y="546100"/>
                </a:lnTo>
                <a:lnTo>
                  <a:pt x="41455" y="533400"/>
                </a:lnTo>
                <a:close/>
              </a:path>
              <a:path w="6523355" h="1905000">
                <a:moveTo>
                  <a:pt x="27205" y="596691"/>
                </a:moveTo>
                <a:lnTo>
                  <a:pt x="27341" y="609600"/>
                </a:lnTo>
                <a:lnTo>
                  <a:pt x="27480" y="606402"/>
                </a:lnTo>
                <a:lnTo>
                  <a:pt x="27205" y="596691"/>
                </a:lnTo>
                <a:close/>
              </a:path>
              <a:path w="6523355" h="1905000">
                <a:moveTo>
                  <a:pt x="34064" y="469900"/>
                </a:moveTo>
                <a:lnTo>
                  <a:pt x="29238" y="469900"/>
                </a:lnTo>
                <a:lnTo>
                  <a:pt x="30237" y="482600"/>
                </a:lnTo>
                <a:lnTo>
                  <a:pt x="30840" y="495300"/>
                </a:lnTo>
                <a:lnTo>
                  <a:pt x="31106" y="508000"/>
                </a:lnTo>
                <a:lnTo>
                  <a:pt x="30867" y="520700"/>
                </a:lnTo>
                <a:lnTo>
                  <a:pt x="30480" y="546100"/>
                </a:lnTo>
                <a:lnTo>
                  <a:pt x="29465" y="571500"/>
                </a:lnTo>
                <a:lnTo>
                  <a:pt x="30514" y="584200"/>
                </a:lnTo>
                <a:lnTo>
                  <a:pt x="32919" y="584200"/>
                </a:lnTo>
                <a:lnTo>
                  <a:pt x="33336" y="596900"/>
                </a:lnTo>
                <a:lnTo>
                  <a:pt x="32643" y="596900"/>
                </a:lnTo>
                <a:lnTo>
                  <a:pt x="31935" y="609600"/>
                </a:lnTo>
                <a:lnTo>
                  <a:pt x="34480" y="609600"/>
                </a:lnTo>
                <a:lnTo>
                  <a:pt x="34877" y="596691"/>
                </a:lnTo>
                <a:lnTo>
                  <a:pt x="35358" y="584200"/>
                </a:lnTo>
                <a:lnTo>
                  <a:pt x="35949" y="571500"/>
                </a:lnTo>
                <a:lnTo>
                  <a:pt x="34950" y="558800"/>
                </a:lnTo>
                <a:lnTo>
                  <a:pt x="34275" y="546100"/>
                </a:lnTo>
                <a:lnTo>
                  <a:pt x="33872" y="533400"/>
                </a:lnTo>
                <a:lnTo>
                  <a:pt x="33686" y="520700"/>
                </a:lnTo>
                <a:lnTo>
                  <a:pt x="33758" y="495300"/>
                </a:lnTo>
                <a:lnTo>
                  <a:pt x="34064" y="469900"/>
                </a:lnTo>
                <a:close/>
              </a:path>
              <a:path w="6523355" h="1905000">
                <a:moveTo>
                  <a:pt x="6496698" y="584200"/>
                </a:moveTo>
                <a:lnTo>
                  <a:pt x="6494651" y="584200"/>
                </a:lnTo>
                <a:lnTo>
                  <a:pt x="6495584" y="596900"/>
                </a:lnTo>
                <a:lnTo>
                  <a:pt x="6496698" y="584200"/>
                </a:lnTo>
                <a:close/>
              </a:path>
              <a:path w="6523355" h="1905000">
                <a:moveTo>
                  <a:pt x="27074" y="584200"/>
                </a:moveTo>
                <a:lnTo>
                  <a:pt x="26526" y="584200"/>
                </a:lnTo>
                <a:lnTo>
                  <a:pt x="27205" y="596691"/>
                </a:lnTo>
                <a:lnTo>
                  <a:pt x="27074" y="584200"/>
                </a:lnTo>
                <a:close/>
              </a:path>
              <a:path w="6523355" h="1905000">
                <a:moveTo>
                  <a:pt x="35158" y="381000"/>
                </a:moveTo>
                <a:lnTo>
                  <a:pt x="31164" y="381000"/>
                </a:lnTo>
                <a:lnTo>
                  <a:pt x="31299" y="393700"/>
                </a:lnTo>
                <a:lnTo>
                  <a:pt x="30798" y="419100"/>
                </a:lnTo>
                <a:lnTo>
                  <a:pt x="30212" y="431800"/>
                </a:lnTo>
                <a:lnTo>
                  <a:pt x="29470" y="444500"/>
                </a:lnTo>
                <a:lnTo>
                  <a:pt x="28503" y="457200"/>
                </a:lnTo>
                <a:lnTo>
                  <a:pt x="27241" y="457200"/>
                </a:lnTo>
                <a:lnTo>
                  <a:pt x="26524" y="469900"/>
                </a:lnTo>
                <a:lnTo>
                  <a:pt x="25957" y="482600"/>
                </a:lnTo>
                <a:lnTo>
                  <a:pt x="25483" y="495300"/>
                </a:lnTo>
                <a:lnTo>
                  <a:pt x="26837" y="495300"/>
                </a:lnTo>
                <a:lnTo>
                  <a:pt x="26713" y="520700"/>
                </a:lnTo>
                <a:lnTo>
                  <a:pt x="26644" y="558800"/>
                </a:lnTo>
                <a:lnTo>
                  <a:pt x="27606" y="558800"/>
                </a:lnTo>
                <a:lnTo>
                  <a:pt x="28222" y="546100"/>
                </a:lnTo>
                <a:lnTo>
                  <a:pt x="28333" y="520700"/>
                </a:lnTo>
                <a:lnTo>
                  <a:pt x="28775" y="482600"/>
                </a:lnTo>
                <a:lnTo>
                  <a:pt x="29238" y="469900"/>
                </a:lnTo>
                <a:lnTo>
                  <a:pt x="34064" y="469900"/>
                </a:lnTo>
                <a:lnTo>
                  <a:pt x="34181" y="444500"/>
                </a:lnTo>
                <a:lnTo>
                  <a:pt x="34036" y="431800"/>
                </a:lnTo>
                <a:lnTo>
                  <a:pt x="33684" y="419100"/>
                </a:lnTo>
                <a:lnTo>
                  <a:pt x="33072" y="406400"/>
                </a:lnTo>
                <a:lnTo>
                  <a:pt x="33410" y="393700"/>
                </a:lnTo>
                <a:lnTo>
                  <a:pt x="36361" y="393700"/>
                </a:lnTo>
                <a:lnTo>
                  <a:pt x="35158" y="381000"/>
                </a:lnTo>
                <a:close/>
              </a:path>
              <a:path w="6523355" h="1905000">
                <a:moveTo>
                  <a:pt x="47371" y="482600"/>
                </a:moveTo>
                <a:lnTo>
                  <a:pt x="41075" y="482600"/>
                </a:lnTo>
                <a:lnTo>
                  <a:pt x="41618" y="495300"/>
                </a:lnTo>
                <a:lnTo>
                  <a:pt x="42074" y="495300"/>
                </a:lnTo>
                <a:lnTo>
                  <a:pt x="42886" y="520700"/>
                </a:lnTo>
                <a:lnTo>
                  <a:pt x="43322" y="533400"/>
                </a:lnTo>
                <a:lnTo>
                  <a:pt x="43833" y="546100"/>
                </a:lnTo>
                <a:lnTo>
                  <a:pt x="44458" y="546100"/>
                </a:lnTo>
                <a:lnTo>
                  <a:pt x="45237" y="558800"/>
                </a:lnTo>
                <a:lnTo>
                  <a:pt x="46446" y="520700"/>
                </a:lnTo>
                <a:lnTo>
                  <a:pt x="46811" y="508000"/>
                </a:lnTo>
                <a:lnTo>
                  <a:pt x="47126" y="495300"/>
                </a:lnTo>
                <a:lnTo>
                  <a:pt x="47371" y="482600"/>
                </a:lnTo>
                <a:close/>
              </a:path>
              <a:path w="6523355" h="1905000">
                <a:moveTo>
                  <a:pt x="6513497" y="533400"/>
                </a:moveTo>
                <a:lnTo>
                  <a:pt x="6511229" y="533400"/>
                </a:lnTo>
                <a:lnTo>
                  <a:pt x="6510709" y="546100"/>
                </a:lnTo>
                <a:lnTo>
                  <a:pt x="6510267" y="558800"/>
                </a:lnTo>
                <a:lnTo>
                  <a:pt x="6511982" y="558800"/>
                </a:lnTo>
                <a:lnTo>
                  <a:pt x="6513497" y="533400"/>
                </a:lnTo>
                <a:close/>
              </a:path>
              <a:path w="6523355" h="1905000">
                <a:moveTo>
                  <a:pt x="6496411" y="533400"/>
                </a:moveTo>
                <a:lnTo>
                  <a:pt x="6495336" y="533400"/>
                </a:lnTo>
                <a:lnTo>
                  <a:pt x="6495505" y="546100"/>
                </a:lnTo>
                <a:lnTo>
                  <a:pt x="6496411" y="533400"/>
                </a:lnTo>
                <a:close/>
              </a:path>
              <a:path w="6523355" h="1905000">
                <a:moveTo>
                  <a:pt x="39590" y="393700"/>
                </a:moveTo>
                <a:lnTo>
                  <a:pt x="39394" y="444500"/>
                </a:lnTo>
                <a:lnTo>
                  <a:pt x="38846" y="482600"/>
                </a:lnTo>
                <a:lnTo>
                  <a:pt x="38520" y="495300"/>
                </a:lnTo>
                <a:lnTo>
                  <a:pt x="39566" y="482600"/>
                </a:lnTo>
                <a:lnTo>
                  <a:pt x="47371" y="482600"/>
                </a:lnTo>
                <a:lnTo>
                  <a:pt x="47528" y="469900"/>
                </a:lnTo>
                <a:lnTo>
                  <a:pt x="40543" y="469900"/>
                </a:lnTo>
                <a:lnTo>
                  <a:pt x="40839" y="444500"/>
                </a:lnTo>
                <a:lnTo>
                  <a:pt x="41055" y="431800"/>
                </a:lnTo>
                <a:lnTo>
                  <a:pt x="41027" y="419100"/>
                </a:lnTo>
                <a:lnTo>
                  <a:pt x="40593" y="406400"/>
                </a:lnTo>
                <a:lnTo>
                  <a:pt x="39590" y="393700"/>
                </a:lnTo>
                <a:close/>
              </a:path>
              <a:path w="6523355" h="1905000">
                <a:moveTo>
                  <a:pt x="6515256" y="469900"/>
                </a:moveTo>
                <a:lnTo>
                  <a:pt x="6464944" y="469900"/>
                </a:lnTo>
                <a:lnTo>
                  <a:pt x="6464061" y="482600"/>
                </a:lnTo>
                <a:lnTo>
                  <a:pt x="6463007" y="495300"/>
                </a:lnTo>
                <a:lnTo>
                  <a:pt x="6513485" y="495300"/>
                </a:lnTo>
                <a:lnTo>
                  <a:pt x="6514173" y="482600"/>
                </a:lnTo>
                <a:lnTo>
                  <a:pt x="6514776" y="482600"/>
                </a:lnTo>
                <a:lnTo>
                  <a:pt x="6515256" y="469900"/>
                </a:lnTo>
                <a:close/>
              </a:path>
              <a:path w="6523355" h="1905000">
                <a:moveTo>
                  <a:pt x="6460379" y="469900"/>
                </a:moveTo>
                <a:lnTo>
                  <a:pt x="6459636" y="469900"/>
                </a:lnTo>
                <a:lnTo>
                  <a:pt x="6458377" y="482600"/>
                </a:lnTo>
                <a:lnTo>
                  <a:pt x="6460846" y="482600"/>
                </a:lnTo>
                <a:lnTo>
                  <a:pt x="6460379" y="469900"/>
                </a:lnTo>
                <a:close/>
              </a:path>
              <a:path w="6523355" h="1905000">
                <a:moveTo>
                  <a:pt x="47577" y="457200"/>
                </a:moveTo>
                <a:lnTo>
                  <a:pt x="41888" y="457200"/>
                </a:lnTo>
                <a:lnTo>
                  <a:pt x="40543" y="469900"/>
                </a:lnTo>
                <a:lnTo>
                  <a:pt x="47528" y="469900"/>
                </a:lnTo>
                <a:lnTo>
                  <a:pt x="47577" y="457200"/>
                </a:lnTo>
                <a:close/>
              </a:path>
              <a:path w="6523355" h="1905000">
                <a:moveTo>
                  <a:pt x="6511523" y="254000"/>
                </a:moveTo>
                <a:lnTo>
                  <a:pt x="6462829" y="254000"/>
                </a:lnTo>
                <a:lnTo>
                  <a:pt x="6463156" y="266700"/>
                </a:lnTo>
                <a:lnTo>
                  <a:pt x="6463385" y="266700"/>
                </a:lnTo>
                <a:lnTo>
                  <a:pt x="6463513" y="292100"/>
                </a:lnTo>
                <a:lnTo>
                  <a:pt x="6463141" y="304800"/>
                </a:lnTo>
                <a:lnTo>
                  <a:pt x="6462966" y="317500"/>
                </a:lnTo>
                <a:lnTo>
                  <a:pt x="6460082" y="317500"/>
                </a:lnTo>
                <a:lnTo>
                  <a:pt x="6459885" y="330200"/>
                </a:lnTo>
                <a:lnTo>
                  <a:pt x="6461979" y="330200"/>
                </a:lnTo>
                <a:lnTo>
                  <a:pt x="6461356" y="342900"/>
                </a:lnTo>
                <a:lnTo>
                  <a:pt x="6462063" y="355600"/>
                </a:lnTo>
                <a:lnTo>
                  <a:pt x="6463290" y="368300"/>
                </a:lnTo>
                <a:lnTo>
                  <a:pt x="6462835" y="381000"/>
                </a:lnTo>
                <a:lnTo>
                  <a:pt x="6462529" y="381000"/>
                </a:lnTo>
                <a:lnTo>
                  <a:pt x="6462359" y="393700"/>
                </a:lnTo>
                <a:lnTo>
                  <a:pt x="6462358" y="419100"/>
                </a:lnTo>
                <a:lnTo>
                  <a:pt x="6462497" y="431800"/>
                </a:lnTo>
                <a:lnTo>
                  <a:pt x="6462707" y="444500"/>
                </a:lnTo>
                <a:lnTo>
                  <a:pt x="6462974" y="457200"/>
                </a:lnTo>
                <a:lnTo>
                  <a:pt x="6463281" y="469900"/>
                </a:lnTo>
                <a:lnTo>
                  <a:pt x="6497649" y="469900"/>
                </a:lnTo>
                <a:lnTo>
                  <a:pt x="6497208" y="457200"/>
                </a:lnTo>
                <a:lnTo>
                  <a:pt x="6493315" y="457200"/>
                </a:lnTo>
                <a:lnTo>
                  <a:pt x="6493904" y="444500"/>
                </a:lnTo>
                <a:lnTo>
                  <a:pt x="6494495" y="444500"/>
                </a:lnTo>
                <a:lnTo>
                  <a:pt x="6494626" y="431800"/>
                </a:lnTo>
                <a:lnTo>
                  <a:pt x="6493446" y="431800"/>
                </a:lnTo>
                <a:lnTo>
                  <a:pt x="6493727" y="419100"/>
                </a:lnTo>
                <a:lnTo>
                  <a:pt x="6511653" y="419100"/>
                </a:lnTo>
                <a:lnTo>
                  <a:pt x="6512520" y="406400"/>
                </a:lnTo>
                <a:lnTo>
                  <a:pt x="6513321" y="393700"/>
                </a:lnTo>
                <a:lnTo>
                  <a:pt x="6513971" y="381000"/>
                </a:lnTo>
                <a:lnTo>
                  <a:pt x="6514387" y="368300"/>
                </a:lnTo>
                <a:lnTo>
                  <a:pt x="6514043" y="355600"/>
                </a:lnTo>
                <a:lnTo>
                  <a:pt x="6513440" y="355600"/>
                </a:lnTo>
                <a:lnTo>
                  <a:pt x="6512668" y="342900"/>
                </a:lnTo>
                <a:lnTo>
                  <a:pt x="6509699" y="342900"/>
                </a:lnTo>
                <a:lnTo>
                  <a:pt x="6510206" y="330200"/>
                </a:lnTo>
                <a:lnTo>
                  <a:pt x="6510082" y="317500"/>
                </a:lnTo>
                <a:lnTo>
                  <a:pt x="6509591" y="304800"/>
                </a:lnTo>
                <a:lnTo>
                  <a:pt x="6511032" y="292100"/>
                </a:lnTo>
                <a:lnTo>
                  <a:pt x="6512000" y="279400"/>
                </a:lnTo>
                <a:lnTo>
                  <a:pt x="6511579" y="266700"/>
                </a:lnTo>
                <a:lnTo>
                  <a:pt x="6511523" y="254000"/>
                </a:lnTo>
                <a:close/>
              </a:path>
              <a:path w="6523355" h="1905000">
                <a:moveTo>
                  <a:pt x="6511653" y="419100"/>
                </a:moveTo>
                <a:lnTo>
                  <a:pt x="6495742" y="419100"/>
                </a:lnTo>
                <a:lnTo>
                  <a:pt x="6496272" y="431800"/>
                </a:lnTo>
                <a:lnTo>
                  <a:pt x="6498125" y="431800"/>
                </a:lnTo>
                <a:lnTo>
                  <a:pt x="6498360" y="444500"/>
                </a:lnTo>
                <a:lnTo>
                  <a:pt x="6498492" y="469900"/>
                </a:lnTo>
                <a:lnTo>
                  <a:pt x="6513933" y="469900"/>
                </a:lnTo>
                <a:lnTo>
                  <a:pt x="6512482" y="457200"/>
                </a:lnTo>
                <a:lnTo>
                  <a:pt x="6511109" y="457200"/>
                </a:lnTo>
                <a:lnTo>
                  <a:pt x="6510016" y="444500"/>
                </a:lnTo>
                <a:lnTo>
                  <a:pt x="6510786" y="431800"/>
                </a:lnTo>
                <a:lnTo>
                  <a:pt x="6511653" y="419100"/>
                </a:lnTo>
                <a:close/>
              </a:path>
              <a:path w="6523355" h="1905000">
                <a:moveTo>
                  <a:pt x="45212" y="419100"/>
                </a:moveTo>
                <a:lnTo>
                  <a:pt x="44943" y="419100"/>
                </a:lnTo>
                <a:lnTo>
                  <a:pt x="44712" y="431800"/>
                </a:lnTo>
                <a:lnTo>
                  <a:pt x="44554" y="431800"/>
                </a:lnTo>
                <a:lnTo>
                  <a:pt x="45339" y="444500"/>
                </a:lnTo>
                <a:lnTo>
                  <a:pt x="43969" y="457200"/>
                </a:lnTo>
                <a:lnTo>
                  <a:pt x="47099" y="457200"/>
                </a:lnTo>
                <a:lnTo>
                  <a:pt x="46653" y="444500"/>
                </a:lnTo>
                <a:lnTo>
                  <a:pt x="46241" y="444500"/>
                </a:lnTo>
                <a:lnTo>
                  <a:pt x="45519" y="431800"/>
                </a:lnTo>
                <a:lnTo>
                  <a:pt x="45212" y="419100"/>
                </a:lnTo>
                <a:close/>
              </a:path>
              <a:path w="6523355" h="1905000">
                <a:moveTo>
                  <a:pt x="6496323" y="444500"/>
                </a:moveTo>
                <a:lnTo>
                  <a:pt x="6495097" y="444500"/>
                </a:lnTo>
                <a:lnTo>
                  <a:pt x="6494744" y="457200"/>
                </a:lnTo>
                <a:lnTo>
                  <a:pt x="6497208" y="457200"/>
                </a:lnTo>
                <a:lnTo>
                  <a:pt x="6496323" y="444500"/>
                </a:lnTo>
                <a:close/>
              </a:path>
              <a:path w="6523355" h="1905000">
                <a:moveTo>
                  <a:pt x="6459700" y="381000"/>
                </a:moveTo>
                <a:lnTo>
                  <a:pt x="6457750" y="381000"/>
                </a:lnTo>
                <a:lnTo>
                  <a:pt x="6458337" y="393700"/>
                </a:lnTo>
                <a:lnTo>
                  <a:pt x="6458860" y="406400"/>
                </a:lnTo>
                <a:lnTo>
                  <a:pt x="6459177" y="419100"/>
                </a:lnTo>
                <a:lnTo>
                  <a:pt x="6459148" y="431800"/>
                </a:lnTo>
                <a:lnTo>
                  <a:pt x="6460307" y="419100"/>
                </a:lnTo>
                <a:lnTo>
                  <a:pt x="6461615" y="406400"/>
                </a:lnTo>
                <a:lnTo>
                  <a:pt x="6460501" y="393700"/>
                </a:lnTo>
                <a:lnTo>
                  <a:pt x="6459893" y="393700"/>
                </a:lnTo>
                <a:lnTo>
                  <a:pt x="6459700" y="381000"/>
                </a:lnTo>
                <a:close/>
              </a:path>
              <a:path w="6523355" h="1905000">
                <a:moveTo>
                  <a:pt x="36361" y="393700"/>
                </a:moveTo>
                <a:lnTo>
                  <a:pt x="34132" y="393700"/>
                </a:lnTo>
                <a:lnTo>
                  <a:pt x="34502" y="406400"/>
                </a:lnTo>
                <a:lnTo>
                  <a:pt x="36131" y="406400"/>
                </a:lnTo>
                <a:lnTo>
                  <a:pt x="36361" y="393700"/>
                </a:lnTo>
                <a:close/>
              </a:path>
              <a:path w="6523355" h="1905000">
                <a:moveTo>
                  <a:pt x="31932" y="368300"/>
                </a:moveTo>
                <a:lnTo>
                  <a:pt x="30586" y="368300"/>
                </a:lnTo>
                <a:lnTo>
                  <a:pt x="30921" y="381000"/>
                </a:lnTo>
                <a:lnTo>
                  <a:pt x="32579" y="381000"/>
                </a:lnTo>
                <a:lnTo>
                  <a:pt x="31932" y="368300"/>
                </a:lnTo>
                <a:close/>
              </a:path>
              <a:path w="6523355" h="1905000">
                <a:moveTo>
                  <a:pt x="33341" y="342900"/>
                </a:moveTo>
                <a:lnTo>
                  <a:pt x="26585" y="342900"/>
                </a:lnTo>
                <a:lnTo>
                  <a:pt x="26376" y="355600"/>
                </a:lnTo>
                <a:lnTo>
                  <a:pt x="26740" y="368300"/>
                </a:lnTo>
                <a:lnTo>
                  <a:pt x="31328" y="368300"/>
                </a:lnTo>
                <a:lnTo>
                  <a:pt x="30726" y="355600"/>
                </a:lnTo>
                <a:lnTo>
                  <a:pt x="31979" y="355600"/>
                </a:lnTo>
                <a:lnTo>
                  <a:pt x="33341" y="342900"/>
                </a:lnTo>
                <a:close/>
              </a:path>
              <a:path w="6523355" h="1905000">
                <a:moveTo>
                  <a:pt x="46672" y="254000"/>
                </a:moveTo>
                <a:lnTo>
                  <a:pt x="44731" y="254000"/>
                </a:lnTo>
                <a:lnTo>
                  <a:pt x="44809" y="279400"/>
                </a:lnTo>
                <a:lnTo>
                  <a:pt x="44541" y="292100"/>
                </a:lnTo>
                <a:lnTo>
                  <a:pt x="43911" y="304800"/>
                </a:lnTo>
                <a:lnTo>
                  <a:pt x="41513" y="304800"/>
                </a:lnTo>
                <a:lnTo>
                  <a:pt x="41549" y="317500"/>
                </a:lnTo>
                <a:lnTo>
                  <a:pt x="41840" y="330200"/>
                </a:lnTo>
                <a:lnTo>
                  <a:pt x="42210" y="342900"/>
                </a:lnTo>
                <a:lnTo>
                  <a:pt x="42484" y="355600"/>
                </a:lnTo>
                <a:lnTo>
                  <a:pt x="45516" y="355600"/>
                </a:lnTo>
                <a:lnTo>
                  <a:pt x="46016" y="342900"/>
                </a:lnTo>
                <a:lnTo>
                  <a:pt x="46451" y="330200"/>
                </a:lnTo>
                <a:lnTo>
                  <a:pt x="46934" y="317500"/>
                </a:lnTo>
                <a:lnTo>
                  <a:pt x="48618" y="317500"/>
                </a:lnTo>
                <a:lnTo>
                  <a:pt x="47936" y="304800"/>
                </a:lnTo>
                <a:lnTo>
                  <a:pt x="47557" y="292100"/>
                </a:lnTo>
                <a:lnTo>
                  <a:pt x="47081" y="266700"/>
                </a:lnTo>
                <a:lnTo>
                  <a:pt x="46672" y="254000"/>
                </a:lnTo>
                <a:close/>
              </a:path>
              <a:path w="6523355" h="1905000">
                <a:moveTo>
                  <a:pt x="6519739" y="304800"/>
                </a:moveTo>
                <a:lnTo>
                  <a:pt x="6515246" y="304800"/>
                </a:lnTo>
                <a:lnTo>
                  <a:pt x="6514811" y="317500"/>
                </a:lnTo>
                <a:lnTo>
                  <a:pt x="6515815" y="330200"/>
                </a:lnTo>
                <a:lnTo>
                  <a:pt x="6516894" y="330200"/>
                </a:lnTo>
                <a:lnTo>
                  <a:pt x="6518997" y="355600"/>
                </a:lnTo>
                <a:lnTo>
                  <a:pt x="6520546" y="355600"/>
                </a:lnTo>
                <a:lnTo>
                  <a:pt x="6519551" y="342900"/>
                </a:lnTo>
                <a:lnTo>
                  <a:pt x="6519124" y="342900"/>
                </a:lnTo>
                <a:lnTo>
                  <a:pt x="6519205" y="330200"/>
                </a:lnTo>
                <a:lnTo>
                  <a:pt x="6519739" y="304800"/>
                </a:lnTo>
                <a:close/>
              </a:path>
              <a:path w="6523355" h="1905000">
                <a:moveTo>
                  <a:pt x="31978" y="317500"/>
                </a:moveTo>
                <a:lnTo>
                  <a:pt x="31729" y="330200"/>
                </a:lnTo>
                <a:lnTo>
                  <a:pt x="31499" y="342900"/>
                </a:lnTo>
                <a:lnTo>
                  <a:pt x="34284" y="342900"/>
                </a:lnTo>
                <a:lnTo>
                  <a:pt x="32796" y="330200"/>
                </a:lnTo>
                <a:lnTo>
                  <a:pt x="31978" y="317500"/>
                </a:lnTo>
                <a:close/>
              </a:path>
              <a:path w="6523355" h="1905000">
                <a:moveTo>
                  <a:pt x="48568" y="317500"/>
                </a:moveTo>
                <a:lnTo>
                  <a:pt x="46934" y="317500"/>
                </a:lnTo>
                <a:lnTo>
                  <a:pt x="47874" y="330200"/>
                </a:lnTo>
                <a:lnTo>
                  <a:pt x="48568" y="317500"/>
                </a:lnTo>
                <a:close/>
              </a:path>
              <a:path w="6523355" h="1905000">
                <a:moveTo>
                  <a:pt x="6434835" y="88900"/>
                </a:moveTo>
                <a:lnTo>
                  <a:pt x="6421810" y="88900"/>
                </a:lnTo>
                <a:lnTo>
                  <a:pt x="6425009" y="101600"/>
                </a:lnTo>
                <a:lnTo>
                  <a:pt x="6427414" y="127000"/>
                </a:lnTo>
                <a:lnTo>
                  <a:pt x="6429070" y="139700"/>
                </a:lnTo>
                <a:lnTo>
                  <a:pt x="6430017" y="152400"/>
                </a:lnTo>
                <a:lnTo>
                  <a:pt x="6430299" y="165100"/>
                </a:lnTo>
                <a:lnTo>
                  <a:pt x="6429958" y="177800"/>
                </a:lnTo>
                <a:lnTo>
                  <a:pt x="6429035" y="177800"/>
                </a:lnTo>
                <a:lnTo>
                  <a:pt x="6429961" y="190500"/>
                </a:lnTo>
                <a:lnTo>
                  <a:pt x="6431152" y="203200"/>
                </a:lnTo>
                <a:lnTo>
                  <a:pt x="6432519" y="215900"/>
                </a:lnTo>
                <a:lnTo>
                  <a:pt x="6433977" y="228600"/>
                </a:lnTo>
                <a:lnTo>
                  <a:pt x="6433269" y="241300"/>
                </a:lnTo>
                <a:lnTo>
                  <a:pt x="6432709" y="254000"/>
                </a:lnTo>
                <a:lnTo>
                  <a:pt x="6432357" y="266700"/>
                </a:lnTo>
                <a:lnTo>
                  <a:pt x="6432270" y="292100"/>
                </a:lnTo>
                <a:lnTo>
                  <a:pt x="6432508" y="304800"/>
                </a:lnTo>
                <a:lnTo>
                  <a:pt x="6433128" y="317500"/>
                </a:lnTo>
                <a:lnTo>
                  <a:pt x="6434190" y="317500"/>
                </a:lnTo>
                <a:lnTo>
                  <a:pt x="6434163" y="292100"/>
                </a:lnTo>
                <a:lnTo>
                  <a:pt x="6434397" y="279400"/>
                </a:lnTo>
                <a:lnTo>
                  <a:pt x="6434764" y="266700"/>
                </a:lnTo>
                <a:lnTo>
                  <a:pt x="6435240" y="266700"/>
                </a:lnTo>
                <a:lnTo>
                  <a:pt x="6435803" y="254000"/>
                </a:lnTo>
                <a:lnTo>
                  <a:pt x="6436428" y="254000"/>
                </a:lnTo>
                <a:lnTo>
                  <a:pt x="6437092" y="241300"/>
                </a:lnTo>
                <a:lnTo>
                  <a:pt x="6511730" y="241300"/>
                </a:lnTo>
                <a:lnTo>
                  <a:pt x="6512102" y="228600"/>
                </a:lnTo>
                <a:lnTo>
                  <a:pt x="6511241" y="215900"/>
                </a:lnTo>
                <a:lnTo>
                  <a:pt x="6510189" y="203200"/>
                </a:lnTo>
                <a:lnTo>
                  <a:pt x="6438094" y="203200"/>
                </a:lnTo>
                <a:lnTo>
                  <a:pt x="6436258" y="190500"/>
                </a:lnTo>
                <a:lnTo>
                  <a:pt x="6434712" y="177800"/>
                </a:lnTo>
                <a:lnTo>
                  <a:pt x="6433342" y="165100"/>
                </a:lnTo>
                <a:lnTo>
                  <a:pt x="6433380" y="139700"/>
                </a:lnTo>
                <a:lnTo>
                  <a:pt x="6432947" y="114300"/>
                </a:lnTo>
                <a:lnTo>
                  <a:pt x="6435133" y="114300"/>
                </a:lnTo>
                <a:lnTo>
                  <a:pt x="6435182" y="101600"/>
                </a:lnTo>
                <a:lnTo>
                  <a:pt x="6434835" y="88900"/>
                </a:lnTo>
                <a:close/>
              </a:path>
              <a:path w="6523355" h="1905000">
                <a:moveTo>
                  <a:pt x="34351" y="292100"/>
                </a:moveTo>
                <a:lnTo>
                  <a:pt x="33321" y="292100"/>
                </a:lnTo>
                <a:lnTo>
                  <a:pt x="33689" y="304800"/>
                </a:lnTo>
                <a:lnTo>
                  <a:pt x="34209" y="304800"/>
                </a:lnTo>
                <a:lnTo>
                  <a:pt x="34351" y="292100"/>
                </a:lnTo>
                <a:close/>
              </a:path>
              <a:path w="6523355" h="1905000">
                <a:moveTo>
                  <a:pt x="33783" y="165100"/>
                </a:moveTo>
                <a:lnTo>
                  <a:pt x="28898" y="165100"/>
                </a:lnTo>
                <a:lnTo>
                  <a:pt x="27711" y="177800"/>
                </a:lnTo>
                <a:lnTo>
                  <a:pt x="26798" y="190500"/>
                </a:lnTo>
                <a:lnTo>
                  <a:pt x="26274" y="203200"/>
                </a:lnTo>
                <a:lnTo>
                  <a:pt x="26851" y="215900"/>
                </a:lnTo>
                <a:lnTo>
                  <a:pt x="28435" y="215900"/>
                </a:lnTo>
                <a:lnTo>
                  <a:pt x="29189" y="228600"/>
                </a:lnTo>
                <a:lnTo>
                  <a:pt x="29913" y="241300"/>
                </a:lnTo>
                <a:lnTo>
                  <a:pt x="30600" y="254000"/>
                </a:lnTo>
                <a:lnTo>
                  <a:pt x="31245" y="254000"/>
                </a:lnTo>
                <a:lnTo>
                  <a:pt x="32888" y="292100"/>
                </a:lnTo>
                <a:lnTo>
                  <a:pt x="34394" y="292100"/>
                </a:lnTo>
                <a:lnTo>
                  <a:pt x="33736" y="266700"/>
                </a:lnTo>
                <a:lnTo>
                  <a:pt x="33324" y="254000"/>
                </a:lnTo>
                <a:lnTo>
                  <a:pt x="33116" y="241300"/>
                </a:lnTo>
                <a:lnTo>
                  <a:pt x="33142" y="215900"/>
                </a:lnTo>
                <a:lnTo>
                  <a:pt x="33783" y="165100"/>
                </a:lnTo>
                <a:close/>
              </a:path>
              <a:path w="6523355" h="1905000">
                <a:moveTo>
                  <a:pt x="6463097" y="266700"/>
                </a:moveTo>
                <a:lnTo>
                  <a:pt x="6459630" y="266700"/>
                </a:lnTo>
                <a:lnTo>
                  <a:pt x="6460143" y="279400"/>
                </a:lnTo>
                <a:lnTo>
                  <a:pt x="6460753" y="292100"/>
                </a:lnTo>
                <a:lnTo>
                  <a:pt x="6461835" y="292100"/>
                </a:lnTo>
                <a:lnTo>
                  <a:pt x="6463097" y="266700"/>
                </a:lnTo>
                <a:close/>
              </a:path>
              <a:path w="6523355" h="1905000">
                <a:moveTo>
                  <a:pt x="6520584" y="88900"/>
                </a:moveTo>
                <a:lnTo>
                  <a:pt x="6516847" y="88900"/>
                </a:lnTo>
                <a:lnTo>
                  <a:pt x="6517077" y="101600"/>
                </a:lnTo>
                <a:lnTo>
                  <a:pt x="6517016" y="139700"/>
                </a:lnTo>
                <a:lnTo>
                  <a:pt x="6515981" y="177800"/>
                </a:lnTo>
                <a:lnTo>
                  <a:pt x="6513766" y="215900"/>
                </a:lnTo>
                <a:lnTo>
                  <a:pt x="6515213" y="228600"/>
                </a:lnTo>
                <a:lnTo>
                  <a:pt x="6516809" y="228600"/>
                </a:lnTo>
                <a:lnTo>
                  <a:pt x="6516879" y="203200"/>
                </a:lnTo>
                <a:lnTo>
                  <a:pt x="6517063" y="190500"/>
                </a:lnTo>
                <a:lnTo>
                  <a:pt x="6518070" y="152400"/>
                </a:lnTo>
                <a:lnTo>
                  <a:pt x="6519007" y="127000"/>
                </a:lnTo>
                <a:lnTo>
                  <a:pt x="6520584" y="88900"/>
                </a:lnTo>
                <a:close/>
              </a:path>
              <a:path w="6523355" h="1905000">
                <a:moveTo>
                  <a:pt x="6508949" y="165100"/>
                </a:moveTo>
                <a:lnTo>
                  <a:pt x="6439107" y="165100"/>
                </a:lnTo>
                <a:lnTo>
                  <a:pt x="6438899" y="190500"/>
                </a:lnTo>
                <a:lnTo>
                  <a:pt x="6438094" y="203200"/>
                </a:lnTo>
                <a:lnTo>
                  <a:pt x="6510189" y="203200"/>
                </a:lnTo>
                <a:lnTo>
                  <a:pt x="6509252" y="190500"/>
                </a:lnTo>
                <a:lnTo>
                  <a:pt x="6508737" y="177800"/>
                </a:lnTo>
                <a:lnTo>
                  <a:pt x="6508949" y="165100"/>
                </a:lnTo>
                <a:close/>
              </a:path>
              <a:path w="6523355" h="1905000">
                <a:moveTo>
                  <a:pt x="6458902" y="63500"/>
                </a:moveTo>
                <a:lnTo>
                  <a:pt x="5740627" y="63500"/>
                </a:lnTo>
                <a:lnTo>
                  <a:pt x="5731069" y="76200"/>
                </a:lnTo>
                <a:lnTo>
                  <a:pt x="6437983" y="76200"/>
                </a:lnTo>
                <a:lnTo>
                  <a:pt x="6438432" y="88900"/>
                </a:lnTo>
                <a:lnTo>
                  <a:pt x="6438468" y="114300"/>
                </a:lnTo>
                <a:lnTo>
                  <a:pt x="6438281" y="127000"/>
                </a:lnTo>
                <a:lnTo>
                  <a:pt x="6438061" y="139700"/>
                </a:lnTo>
                <a:lnTo>
                  <a:pt x="6437998" y="152400"/>
                </a:lnTo>
                <a:lnTo>
                  <a:pt x="6438283" y="165100"/>
                </a:lnTo>
                <a:lnTo>
                  <a:pt x="6510206" y="165100"/>
                </a:lnTo>
                <a:lnTo>
                  <a:pt x="6510796" y="177800"/>
                </a:lnTo>
                <a:lnTo>
                  <a:pt x="6510997" y="165100"/>
                </a:lnTo>
                <a:lnTo>
                  <a:pt x="6511235" y="152400"/>
                </a:lnTo>
                <a:lnTo>
                  <a:pt x="6511515" y="139700"/>
                </a:lnTo>
                <a:lnTo>
                  <a:pt x="6460969" y="139700"/>
                </a:lnTo>
                <a:lnTo>
                  <a:pt x="6460656" y="127000"/>
                </a:lnTo>
                <a:lnTo>
                  <a:pt x="6459707" y="101600"/>
                </a:lnTo>
                <a:lnTo>
                  <a:pt x="6459066" y="76200"/>
                </a:lnTo>
                <a:lnTo>
                  <a:pt x="6458902" y="63500"/>
                </a:lnTo>
                <a:close/>
              </a:path>
              <a:path w="6523355" h="1905000">
                <a:moveTo>
                  <a:pt x="30635" y="127000"/>
                </a:moveTo>
                <a:lnTo>
                  <a:pt x="28052" y="127000"/>
                </a:lnTo>
                <a:lnTo>
                  <a:pt x="28308" y="139700"/>
                </a:lnTo>
                <a:lnTo>
                  <a:pt x="29549" y="139700"/>
                </a:lnTo>
                <a:lnTo>
                  <a:pt x="30635" y="127000"/>
                </a:lnTo>
                <a:close/>
              </a:path>
              <a:path w="6523355" h="1905000">
                <a:moveTo>
                  <a:pt x="33345" y="101600"/>
                </a:moveTo>
                <a:lnTo>
                  <a:pt x="30948" y="101600"/>
                </a:lnTo>
                <a:lnTo>
                  <a:pt x="30353" y="114300"/>
                </a:lnTo>
                <a:lnTo>
                  <a:pt x="27854" y="114300"/>
                </a:lnTo>
                <a:lnTo>
                  <a:pt x="27896" y="127000"/>
                </a:lnTo>
                <a:lnTo>
                  <a:pt x="32956" y="127000"/>
                </a:lnTo>
                <a:lnTo>
                  <a:pt x="33345" y="139700"/>
                </a:lnTo>
                <a:lnTo>
                  <a:pt x="33345" y="101600"/>
                </a:lnTo>
                <a:close/>
              </a:path>
              <a:path w="6523355" h="1905000">
                <a:moveTo>
                  <a:pt x="6508682" y="12700"/>
                </a:moveTo>
                <a:lnTo>
                  <a:pt x="5201766" y="12700"/>
                </a:lnTo>
                <a:lnTo>
                  <a:pt x="5199566" y="25400"/>
                </a:lnTo>
                <a:lnTo>
                  <a:pt x="5612718" y="25400"/>
                </a:lnTo>
                <a:lnTo>
                  <a:pt x="5605282" y="38100"/>
                </a:lnTo>
                <a:lnTo>
                  <a:pt x="796527" y="38100"/>
                </a:lnTo>
                <a:lnTo>
                  <a:pt x="788914" y="50800"/>
                </a:lnTo>
                <a:lnTo>
                  <a:pt x="6455671" y="50800"/>
                </a:lnTo>
                <a:lnTo>
                  <a:pt x="6460003" y="63500"/>
                </a:lnTo>
                <a:lnTo>
                  <a:pt x="6460960" y="76200"/>
                </a:lnTo>
                <a:lnTo>
                  <a:pt x="6462810" y="76200"/>
                </a:lnTo>
                <a:lnTo>
                  <a:pt x="6462479" y="88900"/>
                </a:lnTo>
                <a:lnTo>
                  <a:pt x="6462265" y="101600"/>
                </a:lnTo>
                <a:lnTo>
                  <a:pt x="6462255" y="114300"/>
                </a:lnTo>
                <a:lnTo>
                  <a:pt x="6462537" y="127000"/>
                </a:lnTo>
                <a:lnTo>
                  <a:pt x="6462222" y="139700"/>
                </a:lnTo>
                <a:lnTo>
                  <a:pt x="6511515" y="139700"/>
                </a:lnTo>
                <a:lnTo>
                  <a:pt x="6511843" y="127000"/>
                </a:lnTo>
                <a:lnTo>
                  <a:pt x="6512223" y="114300"/>
                </a:lnTo>
                <a:lnTo>
                  <a:pt x="6510584" y="114300"/>
                </a:lnTo>
                <a:lnTo>
                  <a:pt x="6509525" y="101600"/>
                </a:lnTo>
                <a:lnTo>
                  <a:pt x="6508929" y="88900"/>
                </a:lnTo>
                <a:lnTo>
                  <a:pt x="6508674" y="76200"/>
                </a:lnTo>
                <a:lnTo>
                  <a:pt x="6508682" y="12700"/>
                </a:lnTo>
                <a:close/>
              </a:path>
              <a:path w="6523355" h="1905000">
                <a:moveTo>
                  <a:pt x="6435133" y="114300"/>
                </a:moveTo>
                <a:lnTo>
                  <a:pt x="6433365" y="114300"/>
                </a:lnTo>
                <a:lnTo>
                  <a:pt x="6434470" y="127000"/>
                </a:lnTo>
                <a:lnTo>
                  <a:pt x="6435133" y="114300"/>
                </a:lnTo>
                <a:close/>
              </a:path>
              <a:path w="6523355" h="1905000">
                <a:moveTo>
                  <a:pt x="1462952" y="76200"/>
                </a:moveTo>
                <a:lnTo>
                  <a:pt x="1431520" y="76200"/>
                </a:lnTo>
                <a:lnTo>
                  <a:pt x="1439561" y="88900"/>
                </a:lnTo>
                <a:lnTo>
                  <a:pt x="1449954" y="88900"/>
                </a:lnTo>
                <a:lnTo>
                  <a:pt x="1462952" y="76200"/>
                </a:lnTo>
                <a:close/>
              </a:path>
              <a:path w="6523355" h="1905000">
                <a:moveTo>
                  <a:pt x="5109374" y="76200"/>
                </a:moveTo>
                <a:lnTo>
                  <a:pt x="5047840" y="76200"/>
                </a:lnTo>
                <a:lnTo>
                  <a:pt x="5059407" y="88900"/>
                </a:lnTo>
                <a:lnTo>
                  <a:pt x="5095245" y="88900"/>
                </a:lnTo>
                <a:lnTo>
                  <a:pt x="5109374" y="76200"/>
                </a:lnTo>
                <a:close/>
              </a:path>
              <a:path w="6523355" h="1905000">
                <a:moveTo>
                  <a:pt x="5171857" y="76200"/>
                </a:moveTo>
                <a:lnTo>
                  <a:pt x="5148144" y="76200"/>
                </a:lnTo>
                <a:lnTo>
                  <a:pt x="5148399" y="88900"/>
                </a:lnTo>
                <a:lnTo>
                  <a:pt x="5160218" y="88900"/>
                </a:lnTo>
                <a:lnTo>
                  <a:pt x="5171857" y="76200"/>
                </a:lnTo>
                <a:close/>
              </a:path>
              <a:path w="6523355" h="1905000">
                <a:moveTo>
                  <a:pt x="5499361" y="76200"/>
                </a:moveTo>
                <a:lnTo>
                  <a:pt x="5457720" y="76200"/>
                </a:lnTo>
                <a:lnTo>
                  <a:pt x="5454854" y="88900"/>
                </a:lnTo>
                <a:lnTo>
                  <a:pt x="5490796" y="88900"/>
                </a:lnTo>
                <a:lnTo>
                  <a:pt x="5499361" y="76200"/>
                </a:lnTo>
                <a:close/>
              </a:path>
              <a:path w="6523355" h="1905000">
                <a:moveTo>
                  <a:pt x="6198377" y="76200"/>
                </a:moveTo>
                <a:lnTo>
                  <a:pt x="5751701" y="76200"/>
                </a:lnTo>
                <a:lnTo>
                  <a:pt x="5741170" y="88900"/>
                </a:lnTo>
                <a:lnTo>
                  <a:pt x="6210409" y="88900"/>
                </a:lnTo>
                <a:lnTo>
                  <a:pt x="6198377" y="76200"/>
                </a:lnTo>
                <a:close/>
              </a:path>
              <a:path w="6523355" h="1905000">
                <a:moveTo>
                  <a:pt x="6412492" y="76200"/>
                </a:moveTo>
                <a:lnTo>
                  <a:pt x="6234665" y="76200"/>
                </a:lnTo>
                <a:lnTo>
                  <a:pt x="6235637" y="88900"/>
                </a:lnTo>
                <a:lnTo>
                  <a:pt x="6407756" y="88900"/>
                </a:lnTo>
                <a:lnTo>
                  <a:pt x="6412492" y="76200"/>
                </a:lnTo>
                <a:close/>
              </a:path>
              <a:path w="6523355" h="1905000">
                <a:moveTo>
                  <a:pt x="108997" y="63500"/>
                </a:moveTo>
                <a:lnTo>
                  <a:pt x="95151" y="63500"/>
                </a:lnTo>
                <a:lnTo>
                  <a:pt x="90252" y="76200"/>
                </a:lnTo>
                <a:lnTo>
                  <a:pt x="123130" y="76200"/>
                </a:lnTo>
                <a:lnTo>
                  <a:pt x="108997" y="63500"/>
                </a:lnTo>
                <a:close/>
              </a:path>
              <a:path w="6523355" h="1905000">
                <a:moveTo>
                  <a:pt x="170823" y="63500"/>
                </a:moveTo>
                <a:lnTo>
                  <a:pt x="161397" y="76200"/>
                </a:lnTo>
                <a:lnTo>
                  <a:pt x="174292" y="76200"/>
                </a:lnTo>
                <a:lnTo>
                  <a:pt x="170823" y="63500"/>
                </a:lnTo>
                <a:close/>
              </a:path>
              <a:path w="6523355" h="1905000">
                <a:moveTo>
                  <a:pt x="226331" y="63500"/>
                </a:moveTo>
                <a:lnTo>
                  <a:pt x="215101" y="63500"/>
                </a:lnTo>
                <a:lnTo>
                  <a:pt x="220943" y="76200"/>
                </a:lnTo>
                <a:lnTo>
                  <a:pt x="241199" y="76200"/>
                </a:lnTo>
                <a:lnTo>
                  <a:pt x="226331" y="63500"/>
                </a:lnTo>
                <a:close/>
              </a:path>
              <a:path w="6523355" h="1905000">
                <a:moveTo>
                  <a:pt x="584310" y="63500"/>
                </a:moveTo>
                <a:lnTo>
                  <a:pt x="535692" y="63500"/>
                </a:lnTo>
                <a:lnTo>
                  <a:pt x="530827" y="76200"/>
                </a:lnTo>
                <a:lnTo>
                  <a:pt x="569074" y="76200"/>
                </a:lnTo>
                <a:lnTo>
                  <a:pt x="584310" y="63500"/>
                </a:lnTo>
                <a:close/>
              </a:path>
              <a:path w="6523355" h="1905000">
                <a:moveTo>
                  <a:pt x="806474" y="63500"/>
                </a:moveTo>
                <a:lnTo>
                  <a:pt x="610774" y="63500"/>
                </a:lnTo>
                <a:lnTo>
                  <a:pt x="617843" y="76200"/>
                </a:lnTo>
                <a:lnTo>
                  <a:pt x="804763" y="76200"/>
                </a:lnTo>
                <a:lnTo>
                  <a:pt x="806474" y="63500"/>
                </a:lnTo>
                <a:close/>
              </a:path>
              <a:path w="6523355" h="1905000">
                <a:moveTo>
                  <a:pt x="967712" y="63500"/>
                </a:moveTo>
                <a:lnTo>
                  <a:pt x="890803" y="63500"/>
                </a:lnTo>
                <a:lnTo>
                  <a:pt x="882431" y="76200"/>
                </a:lnTo>
                <a:lnTo>
                  <a:pt x="916759" y="76200"/>
                </a:lnTo>
                <a:lnTo>
                  <a:pt x="967712" y="63500"/>
                </a:lnTo>
                <a:close/>
              </a:path>
              <a:path w="6523355" h="1905000">
                <a:moveTo>
                  <a:pt x="1022086" y="63500"/>
                </a:moveTo>
                <a:lnTo>
                  <a:pt x="976147" y="63500"/>
                </a:lnTo>
                <a:lnTo>
                  <a:pt x="981442" y="76200"/>
                </a:lnTo>
                <a:lnTo>
                  <a:pt x="1009068" y="76200"/>
                </a:lnTo>
                <a:lnTo>
                  <a:pt x="1022086" y="63500"/>
                </a:lnTo>
                <a:close/>
              </a:path>
              <a:path w="6523355" h="1905000">
                <a:moveTo>
                  <a:pt x="1054215" y="63500"/>
                </a:moveTo>
                <a:lnTo>
                  <a:pt x="1034463" y="63500"/>
                </a:lnTo>
                <a:lnTo>
                  <a:pt x="1046116" y="76200"/>
                </a:lnTo>
                <a:lnTo>
                  <a:pt x="1054215" y="63500"/>
                </a:lnTo>
                <a:close/>
              </a:path>
              <a:path w="6523355" h="1905000">
                <a:moveTo>
                  <a:pt x="1230567" y="63500"/>
                </a:moveTo>
                <a:lnTo>
                  <a:pt x="1132454" y="63500"/>
                </a:lnTo>
                <a:lnTo>
                  <a:pt x="1125312" y="76200"/>
                </a:lnTo>
                <a:lnTo>
                  <a:pt x="1234795" y="76200"/>
                </a:lnTo>
                <a:lnTo>
                  <a:pt x="1230567" y="63500"/>
                </a:lnTo>
                <a:close/>
              </a:path>
              <a:path w="6523355" h="1905000">
                <a:moveTo>
                  <a:pt x="1455752" y="63500"/>
                </a:moveTo>
                <a:lnTo>
                  <a:pt x="1275156" y="63500"/>
                </a:lnTo>
                <a:lnTo>
                  <a:pt x="1264352" y="76200"/>
                </a:lnTo>
                <a:lnTo>
                  <a:pt x="1439552" y="76200"/>
                </a:lnTo>
                <a:lnTo>
                  <a:pt x="1455752" y="63500"/>
                </a:lnTo>
                <a:close/>
              </a:path>
              <a:path w="6523355" h="1905000">
                <a:moveTo>
                  <a:pt x="1700834" y="63500"/>
                </a:moveTo>
                <a:lnTo>
                  <a:pt x="1455752" y="63500"/>
                </a:lnTo>
                <a:lnTo>
                  <a:pt x="1452478" y="76200"/>
                </a:lnTo>
                <a:lnTo>
                  <a:pt x="1688697" y="76200"/>
                </a:lnTo>
                <a:lnTo>
                  <a:pt x="1700834" y="63500"/>
                </a:lnTo>
                <a:close/>
              </a:path>
              <a:path w="6523355" h="1905000">
                <a:moveTo>
                  <a:pt x="1782309" y="63500"/>
                </a:moveTo>
                <a:lnTo>
                  <a:pt x="1700834" y="63500"/>
                </a:lnTo>
                <a:lnTo>
                  <a:pt x="1705806" y="76200"/>
                </a:lnTo>
                <a:lnTo>
                  <a:pt x="1769671" y="76200"/>
                </a:lnTo>
                <a:lnTo>
                  <a:pt x="1782309" y="63500"/>
                </a:lnTo>
                <a:close/>
              </a:path>
              <a:path w="6523355" h="1905000">
                <a:moveTo>
                  <a:pt x="1988865" y="63500"/>
                </a:moveTo>
                <a:lnTo>
                  <a:pt x="1912271" y="63500"/>
                </a:lnTo>
                <a:lnTo>
                  <a:pt x="1903890" y="76200"/>
                </a:lnTo>
                <a:lnTo>
                  <a:pt x="1984598" y="76200"/>
                </a:lnTo>
                <a:lnTo>
                  <a:pt x="1988865" y="63500"/>
                </a:lnTo>
                <a:close/>
              </a:path>
              <a:path w="6523355" h="1905000">
                <a:moveTo>
                  <a:pt x="2389821" y="63500"/>
                </a:moveTo>
                <a:lnTo>
                  <a:pt x="2062431" y="63500"/>
                </a:lnTo>
                <a:lnTo>
                  <a:pt x="2056591" y="76200"/>
                </a:lnTo>
                <a:lnTo>
                  <a:pt x="2379344" y="76200"/>
                </a:lnTo>
                <a:lnTo>
                  <a:pt x="2389821" y="63500"/>
                </a:lnTo>
                <a:close/>
              </a:path>
              <a:path w="6523355" h="1905000">
                <a:moveTo>
                  <a:pt x="2470197" y="63500"/>
                </a:moveTo>
                <a:lnTo>
                  <a:pt x="2430401" y="63500"/>
                </a:lnTo>
                <a:lnTo>
                  <a:pt x="2433177" y="76200"/>
                </a:lnTo>
                <a:lnTo>
                  <a:pt x="2467966" y="76200"/>
                </a:lnTo>
                <a:lnTo>
                  <a:pt x="2470197" y="63500"/>
                </a:lnTo>
                <a:close/>
              </a:path>
              <a:path w="6523355" h="1905000">
                <a:moveTo>
                  <a:pt x="2660020" y="63500"/>
                </a:moveTo>
                <a:lnTo>
                  <a:pt x="2476376" y="63500"/>
                </a:lnTo>
                <a:lnTo>
                  <a:pt x="2474533" y="76200"/>
                </a:lnTo>
                <a:lnTo>
                  <a:pt x="2648611" y="76200"/>
                </a:lnTo>
                <a:lnTo>
                  <a:pt x="2660020" y="63500"/>
                </a:lnTo>
                <a:close/>
              </a:path>
              <a:path w="6523355" h="1905000">
                <a:moveTo>
                  <a:pt x="2895602" y="63500"/>
                </a:moveTo>
                <a:lnTo>
                  <a:pt x="2660020" y="63500"/>
                </a:lnTo>
                <a:lnTo>
                  <a:pt x="2678071" y="76200"/>
                </a:lnTo>
                <a:lnTo>
                  <a:pt x="2888870" y="76200"/>
                </a:lnTo>
                <a:lnTo>
                  <a:pt x="2895602" y="63500"/>
                </a:lnTo>
                <a:close/>
              </a:path>
              <a:path w="6523355" h="1905000">
                <a:moveTo>
                  <a:pt x="3085708" y="63500"/>
                </a:moveTo>
                <a:lnTo>
                  <a:pt x="2928216" y="63500"/>
                </a:lnTo>
                <a:lnTo>
                  <a:pt x="2929204" y="76200"/>
                </a:lnTo>
                <a:lnTo>
                  <a:pt x="3072341" y="76200"/>
                </a:lnTo>
                <a:lnTo>
                  <a:pt x="3085708" y="63500"/>
                </a:lnTo>
                <a:close/>
              </a:path>
              <a:path w="6523355" h="1905000">
                <a:moveTo>
                  <a:pt x="3179835" y="63500"/>
                </a:moveTo>
                <a:lnTo>
                  <a:pt x="3164477" y="63500"/>
                </a:lnTo>
                <a:lnTo>
                  <a:pt x="3173567" y="76200"/>
                </a:lnTo>
                <a:lnTo>
                  <a:pt x="3179835" y="63500"/>
                </a:lnTo>
                <a:close/>
              </a:path>
              <a:path w="6523355" h="1905000">
                <a:moveTo>
                  <a:pt x="3269789" y="63500"/>
                </a:moveTo>
                <a:lnTo>
                  <a:pt x="3249515" y="63500"/>
                </a:lnTo>
                <a:lnTo>
                  <a:pt x="3255175" y="76200"/>
                </a:lnTo>
                <a:lnTo>
                  <a:pt x="3269789" y="63500"/>
                </a:lnTo>
                <a:close/>
              </a:path>
              <a:path w="6523355" h="1905000">
                <a:moveTo>
                  <a:pt x="3434472" y="63500"/>
                </a:moveTo>
                <a:lnTo>
                  <a:pt x="3390909" y="63500"/>
                </a:lnTo>
                <a:lnTo>
                  <a:pt x="3396065" y="76200"/>
                </a:lnTo>
                <a:lnTo>
                  <a:pt x="3430533" y="76200"/>
                </a:lnTo>
                <a:lnTo>
                  <a:pt x="3434472" y="63500"/>
                </a:lnTo>
                <a:close/>
              </a:path>
              <a:path w="6523355" h="1905000">
                <a:moveTo>
                  <a:pt x="3498368" y="63500"/>
                </a:moveTo>
                <a:lnTo>
                  <a:pt x="3465382" y="63500"/>
                </a:lnTo>
                <a:lnTo>
                  <a:pt x="3475026" y="76200"/>
                </a:lnTo>
                <a:lnTo>
                  <a:pt x="3498368" y="63500"/>
                </a:lnTo>
                <a:close/>
              </a:path>
              <a:path w="6523355" h="1905000">
                <a:moveTo>
                  <a:pt x="3607458" y="63500"/>
                </a:moveTo>
                <a:lnTo>
                  <a:pt x="3581895" y="63500"/>
                </a:lnTo>
                <a:lnTo>
                  <a:pt x="3580411" y="76200"/>
                </a:lnTo>
                <a:lnTo>
                  <a:pt x="3611477" y="76200"/>
                </a:lnTo>
                <a:lnTo>
                  <a:pt x="3607458" y="63500"/>
                </a:lnTo>
                <a:close/>
              </a:path>
              <a:path w="6523355" h="1905000">
                <a:moveTo>
                  <a:pt x="3867287" y="63500"/>
                </a:moveTo>
                <a:lnTo>
                  <a:pt x="3833524" y="63500"/>
                </a:lnTo>
                <a:lnTo>
                  <a:pt x="3844907" y="76200"/>
                </a:lnTo>
                <a:lnTo>
                  <a:pt x="3856012" y="76200"/>
                </a:lnTo>
                <a:lnTo>
                  <a:pt x="3867287" y="63500"/>
                </a:lnTo>
                <a:close/>
              </a:path>
              <a:path w="6523355" h="1905000">
                <a:moveTo>
                  <a:pt x="3939415" y="63500"/>
                </a:moveTo>
                <a:lnTo>
                  <a:pt x="3906665" y="63500"/>
                </a:lnTo>
                <a:lnTo>
                  <a:pt x="3903131" y="76200"/>
                </a:lnTo>
                <a:lnTo>
                  <a:pt x="3929745" y="76200"/>
                </a:lnTo>
                <a:lnTo>
                  <a:pt x="3939415" y="63500"/>
                </a:lnTo>
                <a:close/>
              </a:path>
              <a:path w="6523355" h="1905000">
                <a:moveTo>
                  <a:pt x="4074973" y="63500"/>
                </a:moveTo>
                <a:lnTo>
                  <a:pt x="4018035" y="63500"/>
                </a:lnTo>
                <a:lnTo>
                  <a:pt x="4012456" y="76200"/>
                </a:lnTo>
                <a:lnTo>
                  <a:pt x="4064219" y="76200"/>
                </a:lnTo>
                <a:lnTo>
                  <a:pt x="4074973" y="63500"/>
                </a:lnTo>
                <a:close/>
              </a:path>
              <a:path w="6523355" h="1905000">
                <a:moveTo>
                  <a:pt x="4083540" y="63500"/>
                </a:moveTo>
                <a:lnTo>
                  <a:pt x="4074973" y="63500"/>
                </a:lnTo>
                <a:lnTo>
                  <a:pt x="4088194" y="76200"/>
                </a:lnTo>
                <a:lnTo>
                  <a:pt x="4083540" y="63500"/>
                </a:lnTo>
                <a:close/>
              </a:path>
              <a:path w="6523355" h="1905000">
                <a:moveTo>
                  <a:pt x="4182888" y="63500"/>
                </a:moveTo>
                <a:lnTo>
                  <a:pt x="4118035" y="63500"/>
                </a:lnTo>
                <a:lnTo>
                  <a:pt x="4122581" y="76200"/>
                </a:lnTo>
                <a:lnTo>
                  <a:pt x="4176557" y="76200"/>
                </a:lnTo>
                <a:lnTo>
                  <a:pt x="4182888" y="63500"/>
                </a:lnTo>
                <a:close/>
              </a:path>
              <a:path w="6523355" h="1905000">
                <a:moveTo>
                  <a:pt x="4634782" y="63500"/>
                </a:moveTo>
                <a:lnTo>
                  <a:pt x="4268168" y="63500"/>
                </a:lnTo>
                <a:lnTo>
                  <a:pt x="4271772" y="76200"/>
                </a:lnTo>
                <a:lnTo>
                  <a:pt x="4633795" y="76200"/>
                </a:lnTo>
                <a:lnTo>
                  <a:pt x="4634782" y="63500"/>
                </a:lnTo>
                <a:close/>
              </a:path>
              <a:path w="6523355" h="1905000">
                <a:moveTo>
                  <a:pt x="5146783" y="63500"/>
                </a:moveTo>
                <a:lnTo>
                  <a:pt x="4634782" y="63500"/>
                </a:lnTo>
                <a:lnTo>
                  <a:pt x="4647038" y="76200"/>
                </a:lnTo>
                <a:lnTo>
                  <a:pt x="5144394" y="76200"/>
                </a:lnTo>
                <a:lnTo>
                  <a:pt x="5146783" y="63500"/>
                </a:lnTo>
                <a:close/>
              </a:path>
              <a:path w="6523355" h="1905000">
                <a:moveTo>
                  <a:pt x="5336487" y="63500"/>
                </a:moveTo>
                <a:lnTo>
                  <a:pt x="5160379" y="63500"/>
                </a:lnTo>
                <a:lnTo>
                  <a:pt x="5162141" y="76200"/>
                </a:lnTo>
                <a:lnTo>
                  <a:pt x="5320138" y="76200"/>
                </a:lnTo>
                <a:lnTo>
                  <a:pt x="5336487" y="63500"/>
                </a:lnTo>
                <a:close/>
              </a:path>
              <a:path w="6523355" h="1905000">
                <a:moveTo>
                  <a:pt x="5489545" y="63500"/>
                </a:moveTo>
                <a:lnTo>
                  <a:pt x="5429500" y="63500"/>
                </a:lnTo>
                <a:lnTo>
                  <a:pt x="5439325" y="76200"/>
                </a:lnTo>
                <a:lnTo>
                  <a:pt x="5507161" y="76200"/>
                </a:lnTo>
                <a:lnTo>
                  <a:pt x="5489545" y="63500"/>
                </a:lnTo>
                <a:close/>
              </a:path>
              <a:path w="6523355" h="1905000">
                <a:moveTo>
                  <a:pt x="5525256" y="63500"/>
                </a:moveTo>
                <a:lnTo>
                  <a:pt x="5502491" y="63500"/>
                </a:lnTo>
                <a:lnTo>
                  <a:pt x="5507161" y="76200"/>
                </a:lnTo>
                <a:lnTo>
                  <a:pt x="5525011" y="76200"/>
                </a:lnTo>
                <a:lnTo>
                  <a:pt x="5525256" y="63500"/>
                </a:lnTo>
                <a:close/>
              </a:path>
              <a:path w="6523355" h="1905000">
                <a:moveTo>
                  <a:pt x="5625061" y="63500"/>
                </a:moveTo>
                <a:lnTo>
                  <a:pt x="5564072" y="63500"/>
                </a:lnTo>
                <a:lnTo>
                  <a:pt x="5579971" y="76200"/>
                </a:lnTo>
                <a:lnTo>
                  <a:pt x="5624177" y="76200"/>
                </a:lnTo>
                <a:lnTo>
                  <a:pt x="5625061" y="63500"/>
                </a:lnTo>
                <a:close/>
              </a:path>
              <a:path w="6523355" h="1905000">
                <a:moveTo>
                  <a:pt x="567953" y="50800"/>
                </a:moveTo>
                <a:lnTo>
                  <a:pt x="517452" y="50800"/>
                </a:lnTo>
                <a:lnTo>
                  <a:pt x="513888" y="63500"/>
                </a:lnTo>
                <a:lnTo>
                  <a:pt x="551856" y="63500"/>
                </a:lnTo>
                <a:lnTo>
                  <a:pt x="567953" y="50800"/>
                </a:lnTo>
                <a:close/>
              </a:path>
              <a:path w="6523355" h="1905000">
                <a:moveTo>
                  <a:pt x="700992" y="50800"/>
                </a:moveTo>
                <a:lnTo>
                  <a:pt x="649724" y="50800"/>
                </a:lnTo>
                <a:lnTo>
                  <a:pt x="633710" y="63500"/>
                </a:lnTo>
                <a:lnTo>
                  <a:pt x="672055" y="63500"/>
                </a:lnTo>
                <a:lnTo>
                  <a:pt x="700992" y="50800"/>
                </a:lnTo>
                <a:close/>
              </a:path>
              <a:path w="6523355" h="1905000">
                <a:moveTo>
                  <a:pt x="1069468" y="50800"/>
                </a:moveTo>
                <a:lnTo>
                  <a:pt x="725461" y="50800"/>
                </a:lnTo>
                <a:lnTo>
                  <a:pt x="711130" y="63500"/>
                </a:lnTo>
                <a:lnTo>
                  <a:pt x="1063340" y="63500"/>
                </a:lnTo>
                <a:lnTo>
                  <a:pt x="1069468" y="50800"/>
                </a:lnTo>
                <a:close/>
              </a:path>
              <a:path w="6523355" h="1905000">
                <a:moveTo>
                  <a:pt x="1169304" y="50800"/>
                </a:moveTo>
                <a:lnTo>
                  <a:pt x="1133894" y="50800"/>
                </a:lnTo>
                <a:lnTo>
                  <a:pt x="1145795" y="63500"/>
                </a:lnTo>
                <a:lnTo>
                  <a:pt x="1156659" y="63500"/>
                </a:lnTo>
                <a:lnTo>
                  <a:pt x="1169304" y="50800"/>
                </a:lnTo>
                <a:close/>
              </a:path>
              <a:path w="6523355" h="1905000">
                <a:moveTo>
                  <a:pt x="1239332" y="50800"/>
                </a:moveTo>
                <a:lnTo>
                  <a:pt x="1183933" y="50800"/>
                </a:lnTo>
                <a:lnTo>
                  <a:pt x="1169788" y="63500"/>
                </a:lnTo>
                <a:lnTo>
                  <a:pt x="1251551" y="63500"/>
                </a:lnTo>
                <a:lnTo>
                  <a:pt x="1239332" y="50800"/>
                </a:lnTo>
                <a:close/>
              </a:path>
              <a:path w="6523355" h="1905000">
                <a:moveTo>
                  <a:pt x="1301244" y="50800"/>
                </a:moveTo>
                <a:lnTo>
                  <a:pt x="1261140" y="50800"/>
                </a:lnTo>
                <a:lnTo>
                  <a:pt x="1252249" y="63500"/>
                </a:lnTo>
                <a:lnTo>
                  <a:pt x="1298690" y="63500"/>
                </a:lnTo>
                <a:lnTo>
                  <a:pt x="1301244" y="50800"/>
                </a:lnTo>
                <a:close/>
              </a:path>
              <a:path w="6523355" h="1905000">
                <a:moveTo>
                  <a:pt x="4197938" y="50800"/>
                </a:moveTo>
                <a:lnTo>
                  <a:pt x="1357770" y="50800"/>
                </a:lnTo>
                <a:lnTo>
                  <a:pt x="1356953" y="63500"/>
                </a:lnTo>
                <a:lnTo>
                  <a:pt x="4184500" y="63500"/>
                </a:lnTo>
                <a:lnTo>
                  <a:pt x="4197938" y="50800"/>
                </a:lnTo>
                <a:close/>
              </a:path>
              <a:path w="6523355" h="1905000">
                <a:moveTo>
                  <a:pt x="4340019" y="50800"/>
                </a:moveTo>
                <a:lnTo>
                  <a:pt x="4211956" y="50800"/>
                </a:lnTo>
                <a:lnTo>
                  <a:pt x="4220172" y="63500"/>
                </a:lnTo>
                <a:lnTo>
                  <a:pt x="4325259" y="63500"/>
                </a:lnTo>
                <a:lnTo>
                  <a:pt x="4340019" y="50800"/>
                </a:lnTo>
                <a:close/>
              </a:path>
              <a:path w="6523355" h="1905000">
                <a:moveTo>
                  <a:pt x="4530687" y="50800"/>
                </a:moveTo>
                <a:lnTo>
                  <a:pt x="4356561" y="50800"/>
                </a:lnTo>
                <a:lnTo>
                  <a:pt x="4347127" y="63500"/>
                </a:lnTo>
                <a:lnTo>
                  <a:pt x="4521771" y="63500"/>
                </a:lnTo>
                <a:lnTo>
                  <a:pt x="4530687" y="50800"/>
                </a:lnTo>
                <a:close/>
              </a:path>
              <a:path w="6523355" h="1905000">
                <a:moveTo>
                  <a:pt x="4612754" y="50800"/>
                </a:moveTo>
                <a:lnTo>
                  <a:pt x="4530687" y="50800"/>
                </a:lnTo>
                <a:lnTo>
                  <a:pt x="4548263" y="63500"/>
                </a:lnTo>
                <a:lnTo>
                  <a:pt x="4599527" y="63500"/>
                </a:lnTo>
                <a:lnTo>
                  <a:pt x="4612754" y="50800"/>
                </a:lnTo>
                <a:close/>
              </a:path>
              <a:path w="6523355" h="1905000">
                <a:moveTo>
                  <a:pt x="4670935" y="50800"/>
                </a:moveTo>
                <a:lnTo>
                  <a:pt x="4624283" y="63500"/>
                </a:lnTo>
                <a:lnTo>
                  <a:pt x="4674623" y="63500"/>
                </a:lnTo>
                <a:lnTo>
                  <a:pt x="4670935" y="50800"/>
                </a:lnTo>
                <a:close/>
              </a:path>
              <a:path w="6523355" h="1905000">
                <a:moveTo>
                  <a:pt x="4776774" y="50800"/>
                </a:moveTo>
                <a:lnTo>
                  <a:pt x="4718472" y="63500"/>
                </a:lnTo>
                <a:lnTo>
                  <a:pt x="4809555" y="63500"/>
                </a:lnTo>
                <a:lnTo>
                  <a:pt x="4776774" y="50800"/>
                </a:lnTo>
                <a:close/>
              </a:path>
              <a:path w="6523355" h="1905000">
                <a:moveTo>
                  <a:pt x="5040035" y="50800"/>
                </a:moveTo>
                <a:lnTo>
                  <a:pt x="5006835" y="50800"/>
                </a:lnTo>
                <a:lnTo>
                  <a:pt x="5018340" y="63500"/>
                </a:lnTo>
                <a:lnTo>
                  <a:pt x="5048804" y="63500"/>
                </a:lnTo>
                <a:lnTo>
                  <a:pt x="5040035" y="50800"/>
                </a:lnTo>
                <a:close/>
              </a:path>
              <a:path w="6523355" h="1905000">
                <a:moveTo>
                  <a:pt x="5654499" y="50800"/>
                </a:moveTo>
                <a:lnTo>
                  <a:pt x="5118759" y="50800"/>
                </a:lnTo>
                <a:lnTo>
                  <a:pt x="5085857" y="63500"/>
                </a:lnTo>
                <a:lnTo>
                  <a:pt x="5657539" y="63500"/>
                </a:lnTo>
                <a:lnTo>
                  <a:pt x="5654499" y="50800"/>
                </a:lnTo>
                <a:close/>
              </a:path>
              <a:path w="6523355" h="1905000">
                <a:moveTo>
                  <a:pt x="5793518" y="50800"/>
                </a:moveTo>
                <a:lnTo>
                  <a:pt x="5667672" y="50800"/>
                </a:lnTo>
                <a:lnTo>
                  <a:pt x="5677411" y="63500"/>
                </a:lnTo>
                <a:lnTo>
                  <a:pt x="5789159" y="63500"/>
                </a:lnTo>
                <a:lnTo>
                  <a:pt x="5793518" y="50800"/>
                </a:lnTo>
                <a:close/>
              </a:path>
              <a:path w="6523355" h="1905000">
                <a:moveTo>
                  <a:pt x="6264098" y="50800"/>
                </a:moveTo>
                <a:lnTo>
                  <a:pt x="5811782" y="50800"/>
                </a:lnTo>
                <a:lnTo>
                  <a:pt x="5818678" y="63500"/>
                </a:lnTo>
                <a:lnTo>
                  <a:pt x="6263526" y="63500"/>
                </a:lnTo>
                <a:lnTo>
                  <a:pt x="6264098" y="50800"/>
                </a:lnTo>
                <a:close/>
              </a:path>
              <a:path w="6523355" h="1905000">
                <a:moveTo>
                  <a:pt x="6330937" y="50800"/>
                </a:moveTo>
                <a:lnTo>
                  <a:pt x="6316202" y="50800"/>
                </a:lnTo>
                <a:lnTo>
                  <a:pt x="6315496" y="63500"/>
                </a:lnTo>
                <a:lnTo>
                  <a:pt x="6336605" y="63500"/>
                </a:lnTo>
                <a:lnTo>
                  <a:pt x="6330937" y="50800"/>
                </a:lnTo>
                <a:close/>
              </a:path>
              <a:path w="6523355" h="1905000">
                <a:moveTo>
                  <a:pt x="6430008" y="50800"/>
                </a:moveTo>
                <a:lnTo>
                  <a:pt x="6366699" y="50800"/>
                </a:lnTo>
                <a:lnTo>
                  <a:pt x="6367967" y="63500"/>
                </a:lnTo>
                <a:lnTo>
                  <a:pt x="6421876" y="63500"/>
                </a:lnTo>
                <a:lnTo>
                  <a:pt x="6430008" y="50800"/>
                </a:lnTo>
                <a:close/>
              </a:path>
              <a:path w="6523355" h="1905000">
                <a:moveTo>
                  <a:pt x="6441599" y="50800"/>
                </a:moveTo>
                <a:lnTo>
                  <a:pt x="6421876" y="63500"/>
                </a:lnTo>
                <a:lnTo>
                  <a:pt x="6452574" y="63500"/>
                </a:lnTo>
                <a:lnTo>
                  <a:pt x="6441599" y="50800"/>
                </a:lnTo>
                <a:close/>
              </a:path>
              <a:path w="6523355" h="1905000">
                <a:moveTo>
                  <a:pt x="724321" y="38100"/>
                </a:moveTo>
                <a:lnTo>
                  <a:pt x="588399" y="38100"/>
                </a:lnTo>
                <a:lnTo>
                  <a:pt x="588283" y="50800"/>
                </a:lnTo>
                <a:lnTo>
                  <a:pt x="731155" y="50800"/>
                </a:lnTo>
                <a:lnTo>
                  <a:pt x="724321" y="38100"/>
                </a:lnTo>
                <a:close/>
              </a:path>
              <a:path w="6523355" h="1905000">
                <a:moveTo>
                  <a:pt x="176359" y="25400"/>
                </a:moveTo>
                <a:lnTo>
                  <a:pt x="147190" y="25400"/>
                </a:lnTo>
                <a:lnTo>
                  <a:pt x="145854" y="38100"/>
                </a:lnTo>
                <a:lnTo>
                  <a:pt x="175982" y="38100"/>
                </a:lnTo>
                <a:lnTo>
                  <a:pt x="176359" y="25400"/>
                </a:lnTo>
                <a:close/>
              </a:path>
              <a:path w="6523355" h="1905000">
                <a:moveTo>
                  <a:pt x="270079" y="25400"/>
                </a:moveTo>
                <a:lnTo>
                  <a:pt x="255980" y="25400"/>
                </a:lnTo>
                <a:lnTo>
                  <a:pt x="254111" y="38100"/>
                </a:lnTo>
                <a:lnTo>
                  <a:pt x="258674" y="38100"/>
                </a:lnTo>
                <a:lnTo>
                  <a:pt x="270079" y="25400"/>
                </a:lnTo>
                <a:close/>
              </a:path>
              <a:path w="6523355" h="1905000">
                <a:moveTo>
                  <a:pt x="341697" y="25400"/>
                </a:moveTo>
                <a:lnTo>
                  <a:pt x="309394" y="25400"/>
                </a:lnTo>
                <a:lnTo>
                  <a:pt x="332561" y="38100"/>
                </a:lnTo>
                <a:lnTo>
                  <a:pt x="341697" y="25400"/>
                </a:lnTo>
                <a:close/>
              </a:path>
              <a:path w="6523355" h="1905000">
                <a:moveTo>
                  <a:pt x="393041" y="25400"/>
                </a:moveTo>
                <a:lnTo>
                  <a:pt x="373188" y="25400"/>
                </a:lnTo>
                <a:lnTo>
                  <a:pt x="375364" y="38100"/>
                </a:lnTo>
                <a:lnTo>
                  <a:pt x="392734" y="38100"/>
                </a:lnTo>
                <a:lnTo>
                  <a:pt x="393041" y="25400"/>
                </a:lnTo>
                <a:close/>
              </a:path>
              <a:path w="6523355" h="1905000">
                <a:moveTo>
                  <a:pt x="4685178" y="25400"/>
                </a:moveTo>
                <a:lnTo>
                  <a:pt x="457625" y="25400"/>
                </a:lnTo>
                <a:lnTo>
                  <a:pt x="467088" y="38100"/>
                </a:lnTo>
                <a:lnTo>
                  <a:pt x="4684962" y="38100"/>
                </a:lnTo>
                <a:lnTo>
                  <a:pt x="4685178" y="25400"/>
                </a:lnTo>
                <a:close/>
              </a:path>
              <a:path w="6523355" h="1905000">
                <a:moveTo>
                  <a:pt x="4752735" y="25400"/>
                </a:moveTo>
                <a:lnTo>
                  <a:pt x="4694626" y="25400"/>
                </a:lnTo>
                <a:lnTo>
                  <a:pt x="4692786" y="38100"/>
                </a:lnTo>
                <a:lnTo>
                  <a:pt x="4746486" y="38100"/>
                </a:lnTo>
                <a:lnTo>
                  <a:pt x="4752735" y="25400"/>
                </a:lnTo>
                <a:close/>
              </a:path>
              <a:path w="6523355" h="1905000">
                <a:moveTo>
                  <a:pt x="4838206" y="25400"/>
                </a:moveTo>
                <a:lnTo>
                  <a:pt x="4816754" y="25400"/>
                </a:lnTo>
                <a:lnTo>
                  <a:pt x="4803859" y="38100"/>
                </a:lnTo>
                <a:lnTo>
                  <a:pt x="4846020" y="38100"/>
                </a:lnTo>
                <a:lnTo>
                  <a:pt x="4838206" y="25400"/>
                </a:lnTo>
                <a:close/>
              </a:path>
              <a:path w="6523355" h="1905000">
                <a:moveTo>
                  <a:pt x="4902958" y="25400"/>
                </a:moveTo>
                <a:lnTo>
                  <a:pt x="4849371" y="25400"/>
                </a:lnTo>
                <a:lnTo>
                  <a:pt x="4851320" y="38100"/>
                </a:lnTo>
                <a:lnTo>
                  <a:pt x="4893420" y="38100"/>
                </a:lnTo>
                <a:lnTo>
                  <a:pt x="4902958" y="25400"/>
                </a:lnTo>
                <a:close/>
              </a:path>
              <a:path w="6523355" h="1905000">
                <a:moveTo>
                  <a:pt x="4959467" y="25400"/>
                </a:moveTo>
                <a:lnTo>
                  <a:pt x="4941025" y="25400"/>
                </a:lnTo>
                <a:lnTo>
                  <a:pt x="4935530" y="38100"/>
                </a:lnTo>
                <a:lnTo>
                  <a:pt x="4969707" y="38100"/>
                </a:lnTo>
                <a:lnTo>
                  <a:pt x="4959467" y="25400"/>
                </a:lnTo>
                <a:close/>
              </a:path>
              <a:path w="6523355" h="1905000">
                <a:moveTo>
                  <a:pt x="5249201" y="25400"/>
                </a:moveTo>
                <a:lnTo>
                  <a:pt x="4997219" y="25400"/>
                </a:lnTo>
                <a:lnTo>
                  <a:pt x="4995380" y="38100"/>
                </a:lnTo>
                <a:lnTo>
                  <a:pt x="5254719" y="38100"/>
                </a:lnTo>
                <a:lnTo>
                  <a:pt x="5249201" y="25400"/>
                </a:lnTo>
                <a:close/>
              </a:path>
              <a:path w="6523355" h="1905000">
                <a:moveTo>
                  <a:pt x="5512533" y="25400"/>
                </a:moveTo>
                <a:lnTo>
                  <a:pt x="5299065" y="25400"/>
                </a:lnTo>
                <a:lnTo>
                  <a:pt x="5289388" y="38100"/>
                </a:lnTo>
                <a:lnTo>
                  <a:pt x="5515003" y="38100"/>
                </a:lnTo>
                <a:lnTo>
                  <a:pt x="5512533" y="25400"/>
                </a:lnTo>
                <a:close/>
              </a:path>
              <a:path w="6523355" h="1905000">
                <a:moveTo>
                  <a:pt x="5526496" y="25400"/>
                </a:moveTo>
                <a:lnTo>
                  <a:pt x="5524574" y="38100"/>
                </a:lnTo>
                <a:lnTo>
                  <a:pt x="5538189" y="38100"/>
                </a:lnTo>
                <a:lnTo>
                  <a:pt x="5526496" y="25400"/>
                </a:lnTo>
                <a:close/>
              </a:path>
              <a:path w="6523355" h="1905000">
                <a:moveTo>
                  <a:pt x="5600573" y="25400"/>
                </a:moveTo>
                <a:lnTo>
                  <a:pt x="5573894" y="25400"/>
                </a:lnTo>
                <a:lnTo>
                  <a:pt x="5561865" y="38100"/>
                </a:lnTo>
                <a:lnTo>
                  <a:pt x="5605282" y="38100"/>
                </a:lnTo>
                <a:lnTo>
                  <a:pt x="5600573" y="25400"/>
                </a:lnTo>
                <a:close/>
              </a:path>
              <a:path w="6523355" h="1905000">
                <a:moveTo>
                  <a:pt x="129351" y="12700"/>
                </a:moveTo>
                <a:lnTo>
                  <a:pt x="108915" y="25400"/>
                </a:lnTo>
                <a:lnTo>
                  <a:pt x="141057" y="25400"/>
                </a:lnTo>
                <a:lnTo>
                  <a:pt x="129351" y="12700"/>
                </a:lnTo>
                <a:close/>
              </a:path>
              <a:path w="6523355" h="1905000">
                <a:moveTo>
                  <a:pt x="201256" y="12700"/>
                </a:moveTo>
                <a:lnTo>
                  <a:pt x="149829" y="12700"/>
                </a:lnTo>
                <a:lnTo>
                  <a:pt x="158481" y="25400"/>
                </a:lnTo>
                <a:lnTo>
                  <a:pt x="189395" y="25400"/>
                </a:lnTo>
                <a:lnTo>
                  <a:pt x="201256" y="12700"/>
                </a:lnTo>
                <a:close/>
              </a:path>
              <a:path w="6523355" h="1905000">
                <a:moveTo>
                  <a:pt x="384541" y="12700"/>
                </a:moveTo>
                <a:lnTo>
                  <a:pt x="361332" y="12700"/>
                </a:lnTo>
                <a:lnTo>
                  <a:pt x="355333" y="25400"/>
                </a:lnTo>
                <a:lnTo>
                  <a:pt x="383894" y="25400"/>
                </a:lnTo>
                <a:lnTo>
                  <a:pt x="384541" y="12700"/>
                </a:lnTo>
                <a:close/>
              </a:path>
              <a:path w="6523355" h="1905000">
                <a:moveTo>
                  <a:pt x="487286" y="12700"/>
                </a:moveTo>
                <a:lnTo>
                  <a:pt x="451680" y="12700"/>
                </a:lnTo>
                <a:lnTo>
                  <a:pt x="438876" y="25400"/>
                </a:lnTo>
                <a:lnTo>
                  <a:pt x="492340" y="25400"/>
                </a:lnTo>
                <a:lnTo>
                  <a:pt x="487286" y="12700"/>
                </a:lnTo>
                <a:close/>
              </a:path>
              <a:path w="6523355" h="1905000">
                <a:moveTo>
                  <a:pt x="2583506" y="12700"/>
                </a:moveTo>
                <a:lnTo>
                  <a:pt x="563190" y="12700"/>
                </a:lnTo>
                <a:lnTo>
                  <a:pt x="576351" y="25400"/>
                </a:lnTo>
                <a:lnTo>
                  <a:pt x="2561072" y="25400"/>
                </a:lnTo>
                <a:lnTo>
                  <a:pt x="2583506" y="12700"/>
                </a:lnTo>
                <a:close/>
              </a:path>
              <a:path w="6523355" h="1905000">
                <a:moveTo>
                  <a:pt x="2900156" y="12700"/>
                </a:moveTo>
                <a:lnTo>
                  <a:pt x="2886451" y="25400"/>
                </a:lnTo>
                <a:lnTo>
                  <a:pt x="2912847" y="25400"/>
                </a:lnTo>
                <a:lnTo>
                  <a:pt x="2900156" y="12700"/>
                </a:lnTo>
                <a:close/>
              </a:path>
              <a:path w="6523355" h="1905000">
                <a:moveTo>
                  <a:pt x="4245648" y="12700"/>
                </a:moveTo>
                <a:lnTo>
                  <a:pt x="4218949" y="12700"/>
                </a:lnTo>
                <a:lnTo>
                  <a:pt x="4229717" y="25400"/>
                </a:lnTo>
                <a:lnTo>
                  <a:pt x="4246699" y="25400"/>
                </a:lnTo>
                <a:lnTo>
                  <a:pt x="4245648" y="12700"/>
                </a:lnTo>
                <a:close/>
              </a:path>
              <a:path w="6523355" h="1905000">
                <a:moveTo>
                  <a:pt x="4424855" y="12700"/>
                </a:moveTo>
                <a:lnTo>
                  <a:pt x="4415717" y="25400"/>
                </a:lnTo>
                <a:lnTo>
                  <a:pt x="4436094" y="25400"/>
                </a:lnTo>
                <a:lnTo>
                  <a:pt x="4424855" y="12700"/>
                </a:lnTo>
                <a:close/>
              </a:path>
              <a:path w="6523355" h="1905000">
                <a:moveTo>
                  <a:pt x="4620813" y="12700"/>
                </a:moveTo>
                <a:lnTo>
                  <a:pt x="4551090" y="12700"/>
                </a:lnTo>
                <a:lnTo>
                  <a:pt x="4543833" y="25400"/>
                </a:lnTo>
                <a:lnTo>
                  <a:pt x="4628200" y="25400"/>
                </a:lnTo>
                <a:lnTo>
                  <a:pt x="4620813" y="12700"/>
                </a:lnTo>
                <a:close/>
              </a:path>
              <a:path w="6523355" h="1905000">
                <a:moveTo>
                  <a:pt x="4812697" y="12700"/>
                </a:moveTo>
                <a:lnTo>
                  <a:pt x="4808166" y="25400"/>
                </a:lnTo>
                <a:lnTo>
                  <a:pt x="4823607" y="25400"/>
                </a:lnTo>
                <a:lnTo>
                  <a:pt x="4812697" y="12700"/>
                </a:lnTo>
                <a:close/>
              </a:path>
              <a:path w="6523355" h="1905000">
                <a:moveTo>
                  <a:pt x="4871399" y="12700"/>
                </a:moveTo>
                <a:lnTo>
                  <a:pt x="4844307" y="12700"/>
                </a:lnTo>
                <a:lnTo>
                  <a:pt x="4852316" y="25400"/>
                </a:lnTo>
                <a:lnTo>
                  <a:pt x="4866461" y="25400"/>
                </a:lnTo>
                <a:lnTo>
                  <a:pt x="4871399" y="12700"/>
                </a:lnTo>
                <a:close/>
              </a:path>
              <a:path w="6523355" h="1905000">
                <a:moveTo>
                  <a:pt x="5036113" y="12700"/>
                </a:moveTo>
                <a:lnTo>
                  <a:pt x="5028587" y="12700"/>
                </a:lnTo>
                <a:lnTo>
                  <a:pt x="5025733" y="25400"/>
                </a:lnTo>
                <a:lnTo>
                  <a:pt x="5044892" y="25400"/>
                </a:lnTo>
                <a:lnTo>
                  <a:pt x="5036113" y="12700"/>
                </a:lnTo>
                <a:close/>
              </a:path>
              <a:path w="6523355" h="1905000">
                <a:moveTo>
                  <a:pt x="5108118" y="12700"/>
                </a:moveTo>
                <a:lnTo>
                  <a:pt x="5083445" y="12700"/>
                </a:lnTo>
                <a:lnTo>
                  <a:pt x="5069295" y="25400"/>
                </a:lnTo>
                <a:lnTo>
                  <a:pt x="5103025" y="25400"/>
                </a:lnTo>
                <a:lnTo>
                  <a:pt x="5108118" y="12700"/>
                </a:lnTo>
                <a:close/>
              </a:path>
              <a:path w="6523355" h="1905000">
                <a:moveTo>
                  <a:pt x="5884851" y="0"/>
                </a:moveTo>
                <a:lnTo>
                  <a:pt x="5884119" y="12700"/>
                </a:lnTo>
                <a:lnTo>
                  <a:pt x="5893774" y="12700"/>
                </a:lnTo>
                <a:lnTo>
                  <a:pt x="5884851" y="0"/>
                </a:lnTo>
                <a:close/>
              </a:path>
              <a:path w="6523355" h="1905000">
                <a:moveTo>
                  <a:pt x="5925851" y="0"/>
                </a:moveTo>
                <a:lnTo>
                  <a:pt x="5903185" y="0"/>
                </a:lnTo>
                <a:lnTo>
                  <a:pt x="5899453" y="12700"/>
                </a:lnTo>
                <a:lnTo>
                  <a:pt x="5924822" y="12700"/>
                </a:lnTo>
                <a:lnTo>
                  <a:pt x="5925851" y="0"/>
                </a:lnTo>
                <a:close/>
              </a:path>
              <a:path w="6523355" h="1905000">
                <a:moveTo>
                  <a:pt x="6103438" y="0"/>
                </a:moveTo>
                <a:lnTo>
                  <a:pt x="6071439" y="0"/>
                </a:lnTo>
                <a:lnTo>
                  <a:pt x="6057349" y="12700"/>
                </a:lnTo>
                <a:lnTo>
                  <a:pt x="6119972" y="12700"/>
                </a:lnTo>
                <a:lnTo>
                  <a:pt x="6103438" y="0"/>
                </a:lnTo>
                <a:close/>
              </a:path>
              <a:path w="6523355" h="1905000">
                <a:moveTo>
                  <a:pt x="6312691" y="0"/>
                </a:moveTo>
                <a:lnTo>
                  <a:pt x="6210231" y="0"/>
                </a:lnTo>
                <a:lnTo>
                  <a:pt x="6200510" y="12700"/>
                </a:lnTo>
                <a:lnTo>
                  <a:pt x="6328781" y="12700"/>
                </a:lnTo>
                <a:lnTo>
                  <a:pt x="6312691" y="0"/>
                </a:lnTo>
                <a:close/>
              </a:path>
              <a:path w="6523355" h="1905000">
                <a:moveTo>
                  <a:pt x="6454245" y="0"/>
                </a:moveTo>
                <a:lnTo>
                  <a:pt x="6417402" y="0"/>
                </a:lnTo>
                <a:lnTo>
                  <a:pt x="6419099" y="12700"/>
                </a:lnTo>
                <a:lnTo>
                  <a:pt x="6453677" y="12700"/>
                </a:lnTo>
                <a:lnTo>
                  <a:pt x="6454245" y="0"/>
                </a:lnTo>
                <a:close/>
              </a:path>
              <a:path w="6523355" h="1905000">
                <a:moveTo>
                  <a:pt x="6515978" y="0"/>
                </a:moveTo>
                <a:lnTo>
                  <a:pt x="6515139" y="0"/>
                </a:lnTo>
                <a:lnTo>
                  <a:pt x="6515328" y="12700"/>
                </a:lnTo>
                <a:lnTo>
                  <a:pt x="6515798" y="12700"/>
                </a:lnTo>
                <a:lnTo>
                  <a:pt x="6515978" y="0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435100" y="5487513"/>
            <a:ext cx="5665470" cy="3167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725420">
              <a:lnSpc>
                <a:spcPct val="100000"/>
              </a:lnSpc>
            </a:pPr>
            <a:r>
              <a:rPr sz="2400" b="1" dirty="0">
                <a:latin typeface="Courier"/>
                <a:cs typeface="Courier"/>
              </a:rPr>
              <a:t>.</a:t>
            </a:r>
            <a:r>
              <a:rPr sz="2400" b="1" i="1" spc="-5" dirty="0">
                <a:latin typeface="Courier"/>
                <a:cs typeface="Courier"/>
              </a:rPr>
              <a:t>&lt;functio</a:t>
            </a:r>
            <a:r>
              <a:rPr sz="2400" b="1" i="1" dirty="0">
                <a:latin typeface="Courier"/>
                <a:cs typeface="Courier"/>
              </a:rPr>
              <a:t>n name&gt;</a:t>
            </a:r>
            <a:endParaRPr sz="2400">
              <a:latin typeface="Courier"/>
              <a:cs typeface="Courier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 marL="401320" indent="-388620">
              <a:lnSpc>
                <a:spcPct val="100000"/>
              </a:lnSpc>
              <a:spcBef>
                <a:spcPts val="2005"/>
              </a:spcBef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Other package</a:t>
            </a:r>
            <a:endParaRPr sz="2800">
              <a:latin typeface="Helvetica Neue"/>
              <a:cs typeface="Helvetica Neue"/>
            </a:endParaRPr>
          </a:p>
          <a:p>
            <a:pPr marL="787400" lvl="1" indent="-330200">
              <a:lnSpc>
                <a:spcPct val="100000"/>
              </a:lnSpc>
              <a:spcBef>
                <a:spcPts val="2685"/>
              </a:spcBef>
              <a:buFont typeface="Lucida Grande"/>
              <a:buChar char="✓"/>
              <a:tabLst>
                <a:tab pos="787400" algn="l"/>
              </a:tabLst>
            </a:pPr>
            <a:r>
              <a:rPr sz="2600" dirty="0">
                <a:latin typeface="Helvetica Neue"/>
                <a:cs typeface="Helvetica Neue"/>
              </a:rPr>
              <a:t>Plotly</a:t>
            </a:r>
            <a:endParaRPr sz="2600">
              <a:latin typeface="Helvetica Neue"/>
              <a:cs typeface="Helvetica Neue"/>
            </a:endParaRPr>
          </a:p>
          <a:p>
            <a:pPr lvl="1">
              <a:lnSpc>
                <a:spcPct val="100000"/>
              </a:lnSpc>
              <a:spcBef>
                <a:spcPts val="35"/>
              </a:spcBef>
              <a:buFont typeface="Lucida Grande"/>
              <a:buChar char="✓"/>
            </a:pPr>
            <a:endParaRPr sz="2300">
              <a:latin typeface="Times New Roman"/>
              <a:cs typeface="Times New Roman"/>
            </a:endParaRPr>
          </a:p>
          <a:p>
            <a:pPr marL="787400" lvl="1" indent="-330200">
              <a:lnSpc>
                <a:spcPct val="100000"/>
              </a:lnSpc>
              <a:buFont typeface="Lucida Grande"/>
              <a:buChar char="✓"/>
              <a:tabLst>
                <a:tab pos="787400" algn="l"/>
              </a:tabLst>
            </a:pPr>
            <a:r>
              <a:rPr sz="2600" dirty="0">
                <a:latin typeface="Helvetica Neue"/>
                <a:cs typeface="Helvetica Neue"/>
              </a:rPr>
              <a:t>Seabo</a:t>
            </a:r>
            <a:r>
              <a:rPr sz="2600" spc="45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n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599465" y="4750913"/>
            <a:ext cx="112331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dirty="0">
                <a:solidFill>
                  <a:srgbClr val="017100"/>
                </a:solidFill>
                <a:latin typeface="Courier"/>
                <a:cs typeface="Courier"/>
              </a:rPr>
              <a:t>import</a:t>
            </a:r>
            <a:endParaRPr sz="2400">
              <a:latin typeface="Courier"/>
              <a:cs typeface="Courier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879834" y="4750913"/>
            <a:ext cx="368363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-5" dirty="0">
                <a:latin typeface="Courier"/>
                <a:cs typeface="Courier"/>
              </a:rPr>
              <a:t>matplotlib.pyplo</a:t>
            </a:r>
            <a:r>
              <a:rPr sz="2400" b="1" dirty="0">
                <a:latin typeface="Courier"/>
                <a:cs typeface="Courier"/>
              </a:rPr>
              <a:t>t </a:t>
            </a:r>
            <a:r>
              <a:rPr sz="2400" b="1" dirty="0">
                <a:solidFill>
                  <a:srgbClr val="017100"/>
                </a:solidFill>
                <a:latin typeface="Courier"/>
                <a:cs typeface="Courier"/>
              </a:rPr>
              <a:t>as</a:t>
            </a:r>
            <a:endParaRPr sz="2400">
              <a:latin typeface="Courier"/>
              <a:cs typeface="Courier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663505" y="4699364"/>
            <a:ext cx="689610" cy="4057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9850">
              <a:lnSpc>
                <a:spcPct val="100000"/>
              </a:lnSpc>
            </a:pPr>
            <a:r>
              <a:rPr sz="2400" b="1" dirty="0">
                <a:latin typeface="Courier"/>
                <a:cs typeface="Courier"/>
              </a:rPr>
              <a:t>plt</a:t>
            </a:r>
            <a:endParaRPr sz="2400">
              <a:latin typeface="Courier"/>
              <a:cs typeface="Courier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575983" y="5429007"/>
            <a:ext cx="638175" cy="4057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">
              <a:lnSpc>
                <a:spcPct val="100000"/>
              </a:lnSpc>
            </a:pPr>
            <a:r>
              <a:rPr sz="2400" b="1" dirty="0">
                <a:latin typeface="Courier"/>
                <a:cs typeface="Courier"/>
              </a:rPr>
              <a:t>plt</a:t>
            </a:r>
            <a:endParaRPr sz="2400">
              <a:latin typeface="Courier"/>
              <a:cs typeface="Courier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575983" y="5429007"/>
            <a:ext cx="638175" cy="405765"/>
          </a:xfrm>
          <a:custGeom>
            <a:avLst/>
            <a:gdLst/>
            <a:ahLst/>
            <a:cxnLst/>
            <a:rect l="l" t="t" r="r" b="b"/>
            <a:pathLst>
              <a:path w="638175" h="405764">
                <a:moveTo>
                  <a:pt x="0" y="405672"/>
                </a:moveTo>
                <a:lnTo>
                  <a:pt x="637777" y="405672"/>
                </a:lnTo>
                <a:lnTo>
                  <a:pt x="637777" y="0"/>
                </a:lnTo>
                <a:lnTo>
                  <a:pt x="0" y="0"/>
                </a:lnTo>
                <a:lnTo>
                  <a:pt x="0" y="405672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663505" y="4699364"/>
            <a:ext cx="689610" cy="405765"/>
          </a:xfrm>
          <a:custGeom>
            <a:avLst/>
            <a:gdLst/>
            <a:ahLst/>
            <a:cxnLst/>
            <a:rect l="l" t="t" r="r" b="b"/>
            <a:pathLst>
              <a:path w="689609" h="405764">
                <a:moveTo>
                  <a:pt x="0" y="405672"/>
                </a:moveTo>
                <a:lnTo>
                  <a:pt x="689418" y="405672"/>
                </a:lnTo>
                <a:lnTo>
                  <a:pt x="689418" y="0"/>
                </a:lnTo>
                <a:lnTo>
                  <a:pt x="0" y="0"/>
                </a:lnTo>
                <a:lnTo>
                  <a:pt x="0" y="405672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815580">
              <a:lnSpc>
                <a:spcPct val="100000"/>
              </a:lnSpc>
            </a:pP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</a:t>
            </a:r>
            <a:r>
              <a:rPr spc="-80" dirty="0"/>
              <a:t>V</a:t>
            </a:r>
            <a:r>
              <a:rPr dirty="0"/>
              <a:t>isualiza</a:t>
            </a:r>
            <a:r>
              <a:rPr spc="-10" dirty="0"/>
              <a:t>t</a:t>
            </a:r>
            <a:r>
              <a:rPr dirty="0"/>
              <a:t>ion</a:t>
            </a:r>
          </a:p>
        </p:txBody>
      </p:sp>
      <p:sp>
        <p:nvSpPr>
          <p:cNvPr id="14" name="object 14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2254250" cy="14255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Functions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160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Line plot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287492" y="2667419"/>
            <a:ext cx="1534160" cy="485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150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plot()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795453" y="2681462"/>
            <a:ext cx="13843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,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962828" y="2667419"/>
            <a:ext cx="2266315" cy="485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120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scatter()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216329" y="2681462"/>
            <a:ext cx="936625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, and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192313" y="2667419"/>
            <a:ext cx="1291590" cy="485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bar()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879600" y="4321781"/>
            <a:ext cx="278130" cy="355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dirty="0">
                <a:latin typeface="Lucida Grande"/>
                <a:cs typeface="Lucida Grande"/>
              </a:rPr>
              <a:t>✓</a:t>
            </a:r>
            <a:endParaRPr sz="2600">
              <a:latin typeface="Lucida Grande"/>
              <a:cs typeface="Lucida Grand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160865" y="4330180"/>
            <a:ext cx="1291590" cy="380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4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help()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490509" y="4324944"/>
            <a:ext cx="2068195" cy="355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dirty="0">
                <a:latin typeface="Helvetica Neue"/>
                <a:cs typeface="Helvetica Neue"/>
              </a:rPr>
              <a:t>information of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565305" y="4330180"/>
            <a:ext cx="1291590" cy="380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755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plot()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287492" y="2667419"/>
            <a:ext cx="1534160" cy="485775"/>
          </a:xfrm>
          <a:custGeom>
            <a:avLst/>
            <a:gdLst/>
            <a:ahLst/>
            <a:cxnLst/>
            <a:rect l="l" t="t" r="r" b="b"/>
            <a:pathLst>
              <a:path w="1534160" h="485775">
                <a:moveTo>
                  <a:pt x="0" y="485327"/>
                </a:moveTo>
                <a:lnTo>
                  <a:pt x="1534168" y="485327"/>
                </a:lnTo>
                <a:lnTo>
                  <a:pt x="1534168" y="0"/>
                </a:lnTo>
                <a:lnTo>
                  <a:pt x="0" y="0"/>
                </a:lnTo>
                <a:lnTo>
                  <a:pt x="0" y="4853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962828" y="2667419"/>
            <a:ext cx="2258695" cy="485775"/>
          </a:xfrm>
          <a:custGeom>
            <a:avLst/>
            <a:gdLst/>
            <a:ahLst/>
            <a:cxnLst/>
            <a:rect l="l" t="t" r="r" b="b"/>
            <a:pathLst>
              <a:path w="2258695" h="485775">
                <a:moveTo>
                  <a:pt x="0" y="485327"/>
                </a:moveTo>
                <a:lnTo>
                  <a:pt x="2258329" y="485327"/>
                </a:lnTo>
                <a:lnTo>
                  <a:pt x="2258329" y="0"/>
                </a:lnTo>
                <a:lnTo>
                  <a:pt x="0" y="0"/>
                </a:lnTo>
                <a:lnTo>
                  <a:pt x="0" y="4853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192313" y="2667419"/>
            <a:ext cx="1291590" cy="485775"/>
          </a:xfrm>
          <a:custGeom>
            <a:avLst/>
            <a:gdLst/>
            <a:ahLst/>
            <a:cxnLst/>
            <a:rect l="l" t="t" r="r" b="b"/>
            <a:pathLst>
              <a:path w="1291590" h="485775">
                <a:moveTo>
                  <a:pt x="0" y="485327"/>
                </a:moveTo>
                <a:lnTo>
                  <a:pt x="1291545" y="485327"/>
                </a:lnTo>
                <a:lnTo>
                  <a:pt x="1291545" y="0"/>
                </a:lnTo>
                <a:lnTo>
                  <a:pt x="0" y="0"/>
                </a:lnTo>
                <a:lnTo>
                  <a:pt x="0" y="4853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160865" y="4330180"/>
            <a:ext cx="1291590" cy="380365"/>
          </a:xfrm>
          <a:custGeom>
            <a:avLst/>
            <a:gdLst/>
            <a:ahLst/>
            <a:cxnLst/>
            <a:rect l="l" t="t" r="r" b="b"/>
            <a:pathLst>
              <a:path w="1291589" h="380364">
                <a:moveTo>
                  <a:pt x="0" y="380364"/>
                </a:moveTo>
                <a:lnTo>
                  <a:pt x="1291545" y="380364"/>
                </a:lnTo>
                <a:lnTo>
                  <a:pt x="1291545" y="0"/>
                </a:lnTo>
                <a:lnTo>
                  <a:pt x="0" y="0"/>
                </a:lnTo>
                <a:lnTo>
                  <a:pt x="0" y="380364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565305" y="4330180"/>
            <a:ext cx="1291590" cy="380365"/>
          </a:xfrm>
          <a:custGeom>
            <a:avLst/>
            <a:gdLst/>
            <a:ahLst/>
            <a:cxnLst/>
            <a:rect l="l" t="t" r="r" b="b"/>
            <a:pathLst>
              <a:path w="1291590" h="380364">
                <a:moveTo>
                  <a:pt x="0" y="380364"/>
                </a:moveTo>
                <a:lnTo>
                  <a:pt x="1291545" y="380364"/>
                </a:lnTo>
                <a:lnTo>
                  <a:pt x="1291545" y="0"/>
                </a:lnTo>
                <a:lnTo>
                  <a:pt x="0" y="0"/>
                </a:lnTo>
                <a:lnTo>
                  <a:pt x="0" y="380364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856870" y="5075066"/>
            <a:ext cx="8201670" cy="303044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577470" y="4744866"/>
            <a:ext cx="8760470" cy="366544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743480" y="5584710"/>
            <a:ext cx="2438400" cy="256540"/>
          </a:xfrm>
          <a:custGeom>
            <a:avLst/>
            <a:gdLst/>
            <a:ahLst/>
            <a:cxnLst/>
            <a:rect l="l" t="t" r="r" b="b"/>
            <a:pathLst>
              <a:path w="2438400" h="256539">
                <a:moveTo>
                  <a:pt x="0" y="256028"/>
                </a:moveTo>
                <a:lnTo>
                  <a:pt x="2438330" y="256028"/>
                </a:lnTo>
                <a:lnTo>
                  <a:pt x="2438330" y="0"/>
                </a:lnTo>
                <a:lnTo>
                  <a:pt x="0" y="0"/>
                </a:lnTo>
                <a:lnTo>
                  <a:pt x="0" y="256028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815580">
              <a:lnSpc>
                <a:spcPct val="100000"/>
              </a:lnSpc>
            </a:pP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</a:t>
            </a:r>
            <a:r>
              <a:rPr spc="-80" dirty="0"/>
              <a:t>V</a:t>
            </a:r>
            <a:r>
              <a:rPr dirty="0"/>
              <a:t>isualiza</a:t>
            </a:r>
            <a:r>
              <a:rPr spc="-10" dirty="0"/>
              <a:t>t</a:t>
            </a:r>
            <a:r>
              <a:rPr dirty="0"/>
              <a:t>ion</a:t>
            </a:r>
          </a:p>
        </p:txBody>
      </p:sp>
      <p:sp>
        <p:nvSpPr>
          <p:cNvPr id="21" name="object 21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2254250" cy="14255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Functions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160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Line plot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287492" y="2667419"/>
            <a:ext cx="1534160" cy="485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150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plot()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795453" y="2681462"/>
            <a:ext cx="13843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,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962828" y="2667419"/>
            <a:ext cx="2266315" cy="485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120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scatter()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216329" y="2681462"/>
            <a:ext cx="936625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, and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192313" y="2667419"/>
            <a:ext cx="1291590" cy="485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bar()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287492" y="2667419"/>
            <a:ext cx="1534160" cy="485775"/>
          </a:xfrm>
          <a:custGeom>
            <a:avLst/>
            <a:gdLst/>
            <a:ahLst/>
            <a:cxnLst/>
            <a:rect l="l" t="t" r="r" b="b"/>
            <a:pathLst>
              <a:path w="1534160" h="485775">
                <a:moveTo>
                  <a:pt x="0" y="485327"/>
                </a:moveTo>
                <a:lnTo>
                  <a:pt x="1534168" y="485327"/>
                </a:lnTo>
                <a:lnTo>
                  <a:pt x="1534168" y="0"/>
                </a:lnTo>
                <a:lnTo>
                  <a:pt x="0" y="0"/>
                </a:lnTo>
                <a:lnTo>
                  <a:pt x="0" y="4853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962828" y="2667419"/>
            <a:ext cx="2258695" cy="485775"/>
          </a:xfrm>
          <a:custGeom>
            <a:avLst/>
            <a:gdLst/>
            <a:ahLst/>
            <a:cxnLst/>
            <a:rect l="l" t="t" r="r" b="b"/>
            <a:pathLst>
              <a:path w="2258695" h="485775">
                <a:moveTo>
                  <a:pt x="0" y="485327"/>
                </a:moveTo>
                <a:lnTo>
                  <a:pt x="2258329" y="485327"/>
                </a:lnTo>
                <a:lnTo>
                  <a:pt x="2258329" y="0"/>
                </a:lnTo>
                <a:lnTo>
                  <a:pt x="0" y="0"/>
                </a:lnTo>
                <a:lnTo>
                  <a:pt x="0" y="4853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192313" y="2667419"/>
            <a:ext cx="1291590" cy="485775"/>
          </a:xfrm>
          <a:custGeom>
            <a:avLst/>
            <a:gdLst/>
            <a:ahLst/>
            <a:cxnLst/>
            <a:rect l="l" t="t" r="r" b="b"/>
            <a:pathLst>
              <a:path w="1291590" h="485775">
                <a:moveTo>
                  <a:pt x="0" y="485327"/>
                </a:moveTo>
                <a:lnTo>
                  <a:pt x="1291545" y="485327"/>
                </a:lnTo>
                <a:lnTo>
                  <a:pt x="1291545" y="0"/>
                </a:lnTo>
                <a:lnTo>
                  <a:pt x="0" y="0"/>
                </a:lnTo>
                <a:lnTo>
                  <a:pt x="0" y="4853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806919" y="4321399"/>
            <a:ext cx="7855584" cy="499745"/>
          </a:xfrm>
          <a:custGeom>
            <a:avLst/>
            <a:gdLst/>
            <a:ahLst/>
            <a:cxnLst/>
            <a:rect l="l" t="t" r="r" b="b"/>
            <a:pathLst>
              <a:path w="7855584" h="499745">
                <a:moveTo>
                  <a:pt x="332140" y="0"/>
                </a:moveTo>
                <a:lnTo>
                  <a:pt x="279186" y="3313"/>
                </a:lnTo>
                <a:lnTo>
                  <a:pt x="228399" y="13092"/>
                </a:lnTo>
                <a:lnTo>
                  <a:pt x="180179" y="28956"/>
                </a:lnTo>
                <a:lnTo>
                  <a:pt x="134924" y="50526"/>
                </a:lnTo>
                <a:lnTo>
                  <a:pt x="93032" y="77422"/>
                </a:lnTo>
                <a:lnTo>
                  <a:pt x="60773" y="106074"/>
                </a:lnTo>
                <a:lnTo>
                  <a:pt x="34796" y="137256"/>
                </a:lnTo>
                <a:lnTo>
                  <a:pt x="15646" y="170330"/>
                </a:lnTo>
                <a:lnTo>
                  <a:pt x="1670" y="216271"/>
                </a:lnTo>
                <a:lnTo>
                  <a:pt x="0" y="239605"/>
                </a:lnTo>
                <a:lnTo>
                  <a:pt x="564" y="251281"/>
                </a:lnTo>
                <a:lnTo>
                  <a:pt x="69" y="262873"/>
                </a:lnTo>
                <a:lnTo>
                  <a:pt x="7177" y="309464"/>
                </a:lnTo>
                <a:lnTo>
                  <a:pt x="27819" y="354007"/>
                </a:lnTo>
                <a:lnTo>
                  <a:pt x="51534" y="385400"/>
                </a:lnTo>
                <a:lnTo>
                  <a:pt x="81707" y="414266"/>
                </a:lnTo>
                <a:lnTo>
                  <a:pt x="117821" y="439956"/>
                </a:lnTo>
                <a:lnTo>
                  <a:pt x="155420" y="460068"/>
                </a:lnTo>
                <a:lnTo>
                  <a:pt x="196635" y="476409"/>
                </a:lnTo>
                <a:lnTo>
                  <a:pt x="241036" y="488636"/>
                </a:lnTo>
                <a:lnTo>
                  <a:pt x="288192" y="496403"/>
                </a:lnTo>
                <a:lnTo>
                  <a:pt x="337672" y="499365"/>
                </a:lnTo>
                <a:lnTo>
                  <a:pt x="354607" y="499225"/>
                </a:lnTo>
                <a:lnTo>
                  <a:pt x="371737" y="498500"/>
                </a:lnTo>
                <a:lnTo>
                  <a:pt x="389046" y="497177"/>
                </a:lnTo>
                <a:lnTo>
                  <a:pt x="406517" y="495244"/>
                </a:lnTo>
                <a:lnTo>
                  <a:pt x="424134" y="492687"/>
                </a:lnTo>
                <a:lnTo>
                  <a:pt x="7431563" y="492687"/>
                </a:lnTo>
                <a:lnTo>
                  <a:pt x="7483417" y="490882"/>
                </a:lnTo>
                <a:lnTo>
                  <a:pt x="7533579" y="485538"/>
                </a:lnTo>
                <a:lnTo>
                  <a:pt x="7581850" y="476767"/>
                </a:lnTo>
                <a:lnTo>
                  <a:pt x="7628032" y="464678"/>
                </a:lnTo>
                <a:lnTo>
                  <a:pt x="7671929" y="449380"/>
                </a:lnTo>
                <a:lnTo>
                  <a:pt x="7713342" y="430985"/>
                </a:lnTo>
                <a:lnTo>
                  <a:pt x="7752587" y="408772"/>
                </a:lnTo>
                <a:lnTo>
                  <a:pt x="7787793" y="381936"/>
                </a:lnTo>
                <a:lnTo>
                  <a:pt x="7816293" y="352404"/>
                </a:lnTo>
                <a:lnTo>
                  <a:pt x="7837444" y="320540"/>
                </a:lnTo>
                <a:lnTo>
                  <a:pt x="7853105" y="275060"/>
                </a:lnTo>
                <a:lnTo>
                  <a:pt x="7855134" y="251281"/>
                </a:lnTo>
                <a:lnTo>
                  <a:pt x="7854940" y="243894"/>
                </a:lnTo>
                <a:lnTo>
                  <a:pt x="7844547" y="197406"/>
                </a:lnTo>
                <a:lnTo>
                  <a:pt x="7819424" y="154114"/>
                </a:lnTo>
                <a:lnTo>
                  <a:pt x="7791830" y="124262"/>
                </a:lnTo>
                <a:lnTo>
                  <a:pt x="7757447" y="97061"/>
                </a:lnTo>
                <a:lnTo>
                  <a:pt x="7719356" y="74153"/>
                </a:lnTo>
                <a:lnTo>
                  <a:pt x="7681717" y="56451"/>
                </a:lnTo>
                <a:lnTo>
                  <a:pt x="7640621" y="41279"/>
                </a:lnTo>
                <a:lnTo>
                  <a:pt x="7596436" y="28845"/>
                </a:lnTo>
                <a:lnTo>
                  <a:pt x="7549529" y="19360"/>
                </a:lnTo>
                <a:lnTo>
                  <a:pt x="7500268" y="13034"/>
                </a:lnTo>
                <a:lnTo>
                  <a:pt x="7449022" y="10075"/>
                </a:lnTo>
                <a:lnTo>
                  <a:pt x="7431563" y="9874"/>
                </a:lnTo>
                <a:lnTo>
                  <a:pt x="424134" y="9874"/>
                </a:lnTo>
                <a:lnTo>
                  <a:pt x="405431" y="6294"/>
                </a:lnTo>
                <a:lnTo>
                  <a:pt x="386865" y="3530"/>
                </a:lnTo>
                <a:lnTo>
                  <a:pt x="368451" y="1569"/>
                </a:lnTo>
                <a:lnTo>
                  <a:pt x="350205" y="397"/>
                </a:lnTo>
                <a:lnTo>
                  <a:pt x="332140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741653" y="4282857"/>
            <a:ext cx="8048791" cy="15922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2110468" y="4454097"/>
            <a:ext cx="7364095" cy="12357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dirty="0">
                <a:latin typeface="Arial Rounded MT Bold"/>
                <a:cs typeface="Arial Rounded MT Bold"/>
              </a:rPr>
              <a:t>Exa</a:t>
            </a:r>
            <a:r>
              <a:rPr sz="2200" spc="-5" dirty="0">
                <a:latin typeface="Arial Rounded MT Bold"/>
                <a:cs typeface="Arial Rounded MT Bold"/>
              </a:rPr>
              <a:t>m</a:t>
            </a:r>
            <a:r>
              <a:rPr sz="2200" dirty="0">
                <a:latin typeface="Arial Rounded MT Bold"/>
                <a:cs typeface="Arial Rounded MT Bold"/>
              </a:rPr>
              <a:t>ple 3</a:t>
            </a:r>
            <a:endParaRPr sz="2200">
              <a:latin typeface="Arial Rounded MT Bold"/>
              <a:cs typeface="Arial Rounded MT Bold"/>
            </a:endParaRPr>
          </a:p>
          <a:p>
            <a:pPr marL="62865">
              <a:lnSpc>
                <a:spcPts val="2910"/>
              </a:lnSpc>
              <a:spcBef>
                <a:spcPts val="1210"/>
              </a:spcBef>
            </a:pPr>
            <a:r>
              <a:rPr sz="2000" dirty="0">
                <a:latin typeface="Arial Rounded MT Bold"/>
                <a:cs typeface="Arial Rounded MT Bold"/>
              </a:rPr>
              <a:t>Plot the </a:t>
            </a:r>
            <a:r>
              <a:rPr sz="2000" spc="-30" dirty="0">
                <a:latin typeface="Arial Rounded MT Bold"/>
                <a:cs typeface="Arial Rounded MT Bold"/>
              </a:rPr>
              <a:t>g</a:t>
            </a:r>
            <a:r>
              <a:rPr sz="2000" spc="-50" dirty="0">
                <a:latin typeface="Arial Rounded MT Bold"/>
                <a:cs typeface="Arial Rounded MT Bold"/>
              </a:rPr>
              <a:t>r</a:t>
            </a:r>
            <a:r>
              <a:rPr sz="2000" spc="-30" dirty="0">
                <a:latin typeface="Arial Rounded MT Bold"/>
                <a:cs typeface="Arial Rounded MT Bold"/>
              </a:rPr>
              <a:t>a</a:t>
            </a:r>
            <a:r>
              <a:rPr sz="2000" dirty="0">
                <a:latin typeface="Arial Rounded MT Bold"/>
                <a:cs typeface="Arial Rounded MT Bold"/>
              </a:rPr>
              <a:t>ph of</a:t>
            </a:r>
            <a:r>
              <a:rPr sz="2000" spc="220" dirty="0">
                <a:latin typeface="Arial Rounded MT Bold"/>
                <a:cs typeface="Arial Rounded MT Bold"/>
              </a:rPr>
              <a:t> </a:t>
            </a:r>
            <a:r>
              <a:rPr sz="2000" dirty="0">
                <a:latin typeface="Arial Rounded MT Bold"/>
                <a:cs typeface="Arial Rounded MT Bold"/>
              </a:rPr>
              <a:t>an </a:t>
            </a:r>
            <a:r>
              <a:rPr sz="2000" spc="-30" dirty="0">
                <a:latin typeface="Arial Rounded MT Bold"/>
                <a:cs typeface="Arial Rounded MT Bold"/>
              </a:rPr>
              <a:t>e</a:t>
            </a:r>
            <a:r>
              <a:rPr sz="2000" dirty="0">
                <a:latin typeface="Arial Rounded MT Bold"/>
                <a:cs typeface="Arial Rounded MT Bold"/>
              </a:rPr>
              <a:t>xpon</a:t>
            </a:r>
            <a:r>
              <a:rPr sz="2000" spc="-5" dirty="0">
                <a:latin typeface="Arial Rounded MT Bold"/>
                <a:cs typeface="Arial Rounded MT Bold"/>
              </a:rPr>
              <a:t>e</a:t>
            </a:r>
            <a:r>
              <a:rPr sz="2000" dirty="0">
                <a:latin typeface="Arial Rounded MT Bold"/>
                <a:cs typeface="Arial Rounded MT Bold"/>
              </a:rPr>
              <a:t>ntial function </a:t>
            </a:r>
            <a:r>
              <a:rPr sz="2450" i="1" spc="10" dirty="0">
                <a:latin typeface="STIXGeneral"/>
                <a:cs typeface="STIXGeneral"/>
              </a:rPr>
              <a:t>y</a:t>
            </a:r>
            <a:r>
              <a:rPr sz="2450" i="1" spc="110" dirty="0">
                <a:latin typeface="STIXGeneral"/>
                <a:cs typeface="STIXGeneral"/>
              </a:rPr>
              <a:t> </a:t>
            </a:r>
            <a:r>
              <a:rPr sz="2450" spc="15" dirty="0">
                <a:latin typeface="STIXGeneral"/>
                <a:cs typeface="STIXGeneral"/>
              </a:rPr>
              <a:t>=</a:t>
            </a:r>
            <a:r>
              <a:rPr sz="2450" spc="75" dirty="0">
                <a:latin typeface="STIXGeneral"/>
                <a:cs typeface="STIXGeneral"/>
              </a:rPr>
              <a:t> </a:t>
            </a:r>
            <a:r>
              <a:rPr sz="2450" spc="-45" dirty="0">
                <a:latin typeface="STIXGeneral"/>
                <a:cs typeface="STIXGeneral"/>
              </a:rPr>
              <a:t>e</a:t>
            </a:r>
            <a:r>
              <a:rPr sz="2450" spc="10" dirty="0">
                <a:latin typeface="STIXGeneral"/>
                <a:cs typeface="STIXGeneral"/>
              </a:rPr>
              <a:t>xp(</a:t>
            </a:r>
            <a:r>
              <a:rPr sz="2450" i="1" spc="10" dirty="0">
                <a:latin typeface="STIXGeneral"/>
                <a:cs typeface="STIXGeneral"/>
              </a:rPr>
              <a:t>x</a:t>
            </a:r>
            <a:r>
              <a:rPr sz="2450" spc="5" dirty="0">
                <a:latin typeface="STIXGeneral"/>
                <a:cs typeface="STIXGeneral"/>
              </a:rPr>
              <a:t>)</a:t>
            </a:r>
            <a:r>
              <a:rPr sz="2000" dirty="0">
                <a:latin typeface="Arial Rounded MT Bold"/>
                <a:cs typeface="Arial Rounded MT Bold"/>
              </a:rPr>
              <a:t>, wh</a:t>
            </a:r>
            <a:r>
              <a:rPr sz="2000" spc="-5" dirty="0">
                <a:latin typeface="Arial Rounded MT Bold"/>
                <a:cs typeface="Arial Rounded MT Bold"/>
              </a:rPr>
              <a:t>e</a:t>
            </a:r>
            <a:r>
              <a:rPr sz="2000" spc="-50" dirty="0">
                <a:latin typeface="Arial Rounded MT Bold"/>
                <a:cs typeface="Arial Rounded MT Bold"/>
              </a:rPr>
              <a:t>r</a:t>
            </a:r>
            <a:r>
              <a:rPr sz="2000" dirty="0">
                <a:latin typeface="Arial Rounded MT Bold"/>
                <a:cs typeface="Arial Rounded MT Bold"/>
              </a:rPr>
              <a:t>e</a:t>
            </a:r>
            <a:endParaRPr sz="2000">
              <a:latin typeface="Arial Rounded MT Bold"/>
              <a:cs typeface="Arial Rounded MT Bold"/>
            </a:endParaRPr>
          </a:p>
          <a:p>
            <a:pPr marL="62865">
              <a:lnSpc>
                <a:spcPts val="2910"/>
              </a:lnSpc>
            </a:pPr>
            <a:r>
              <a:rPr sz="2450" i="1" spc="10" dirty="0">
                <a:latin typeface="STIXGeneral"/>
                <a:cs typeface="STIXGeneral"/>
              </a:rPr>
              <a:t>x</a:t>
            </a:r>
            <a:r>
              <a:rPr sz="2450" i="1" spc="155" dirty="0">
                <a:latin typeface="STIXGeneral"/>
                <a:cs typeface="STIXGeneral"/>
              </a:rPr>
              <a:t> </a:t>
            </a:r>
            <a:r>
              <a:rPr sz="2450" spc="15" dirty="0">
                <a:latin typeface="STIXGeneral"/>
                <a:cs typeface="STIXGeneral"/>
              </a:rPr>
              <a:t>=</a:t>
            </a:r>
            <a:r>
              <a:rPr sz="2450" spc="75" dirty="0">
                <a:latin typeface="STIXGeneral"/>
                <a:cs typeface="STIXGeneral"/>
              </a:rPr>
              <a:t> </a:t>
            </a:r>
            <a:r>
              <a:rPr sz="2450" spc="10" dirty="0">
                <a:latin typeface="STIXGeneral"/>
                <a:cs typeface="STIXGeneral"/>
              </a:rPr>
              <a:t>0,1,2,3,4,5</a:t>
            </a:r>
            <a:r>
              <a:rPr sz="2000" dirty="0">
                <a:latin typeface="Arial Rounded MT Bold"/>
                <a:cs typeface="Arial Rounded MT Bold"/>
              </a:rPr>
              <a:t>.</a:t>
            </a:r>
            <a:endParaRPr sz="2000">
              <a:latin typeface="Arial Rounded MT Bold"/>
              <a:cs typeface="Arial Rounded MT Bold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815580">
              <a:lnSpc>
                <a:spcPct val="100000"/>
              </a:lnSpc>
            </a:pP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</a:t>
            </a:r>
            <a:r>
              <a:rPr spc="-80" dirty="0"/>
              <a:t>V</a:t>
            </a:r>
            <a:r>
              <a:rPr dirty="0"/>
              <a:t>isualiza</a:t>
            </a:r>
            <a:r>
              <a:rPr spc="-10" dirty="0"/>
              <a:t>t</a:t>
            </a:r>
            <a:r>
              <a:rPr dirty="0"/>
              <a:t>ion</a:t>
            </a:r>
          </a:p>
        </p:txBody>
      </p:sp>
      <p:sp>
        <p:nvSpPr>
          <p:cNvPr id="15" name="object 15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2254250" cy="14255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Functions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160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Line plot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287492" y="2667419"/>
            <a:ext cx="1534160" cy="485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150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plot()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795453" y="2681462"/>
            <a:ext cx="13843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,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962828" y="2667419"/>
            <a:ext cx="2266315" cy="485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120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scatter()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216329" y="2681462"/>
            <a:ext cx="936625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, and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192313" y="2667419"/>
            <a:ext cx="1291590" cy="485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bar()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287492" y="2667419"/>
            <a:ext cx="1534160" cy="485775"/>
          </a:xfrm>
          <a:custGeom>
            <a:avLst/>
            <a:gdLst/>
            <a:ahLst/>
            <a:cxnLst/>
            <a:rect l="l" t="t" r="r" b="b"/>
            <a:pathLst>
              <a:path w="1534160" h="485775">
                <a:moveTo>
                  <a:pt x="0" y="485327"/>
                </a:moveTo>
                <a:lnTo>
                  <a:pt x="1534168" y="485327"/>
                </a:lnTo>
                <a:lnTo>
                  <a:pt x="1534168" y="0"/>
                </a:lnTo>
                <a:lnTo>
                  <a:pt x="0" y="0"/>
                </a:lnTo>
                <a:lnTo>
                  <a:pt x="0" y="4853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962828" y="2667419"/>
            <a:ext cx="2258695" cy="485775"/>
          </a:xfrm>
          <a:custGeom>
            <a:avLst/>
            <a:gdLst/>
            <a:ahLst/>
            <a:cxnLst/>
            <a:rect l="l" t="t" r="r" b="b"/>
            <a:pathLst>
              <a:path w="2258695" h="485775">
                <a:moveTo>
                  <a:pt x="0" y="485327"/>
                </a:moveTo>
                <a:lnTo>
                  <a:pt x="2258329" y="485327"/>
                </a:lnTo>
                <a:lnTo>
                  <a:pt x="2258329" y="0"/>
                </a:lnTo>
                <a:lnTo>
                  <a:pt x="0" y="0"/>
                </a:lnTo>
                <a:lnTo>
                  <a:pt x="0" y="4853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192313" y="2667419"/>
            <a:ext cx="1291590" cy="485775"/>
          </a:xfrm>
          <a:custGeom>
            <a:avLst/>
            <a:gdLst/>
            <a:ahLst/>
            <a:cxnLst/>
            <a:rect l="l" t="t" r="r" b="b"/>
            <a:pathLst>
              <a:path w="1291590" h="485775">
                <a:moveTo>
                  <a:pt x="0" y="485327"/>
                </a:moveTo>
                <a:lnTo>
                  <a:pt x="1291545" y="485327"/>
                </a:lnTo>
                <a:lnTo>
                  <a:pt x="1291545" y="0"/>
                </a:lnTo>
                <a:lnTo>
                  <a:pt x="0" y="0"/>
                </a:lnTo>
                <a:lnTo>
                  <a:pt x="0" y="4853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806919" y="4321399"/>
            <a:ext cx="7855584" cy="499745"/>
          </a:xfrm>
          <a:custGeom>
            <a:avLst/>
            <a:gdLst/>
            <a:ahLst/>
            <a:cxnLst/>
            <a:rect l="l" t="t" r="r" b="b"/>
            <a:pathLst>
              <a:path w="7855584" h="499745">
                <a:moveTo>
                  <a:pt x="332140" y="0"/>
                </a:moveTo>
                <a:lnTo>
                  <a:pt x="279186" y="3313"/>
                </a:lnTo>
                <a:lnTo>
                  <a:pt x="228399" y="13092"/>
                </a:lnTo>
                <a:lnTo>
                  <a:pt x="180179" y="28956"/>
                </a:lnTo>
                <a:lnTo>
                  <a:pt x="134924" y="50526"/>
                </a:lnTo>
                <a:lnTo>
                  <a:pt x="93032" y="77422"/>
                </a:lnTo>
                <a:lnTo>
                  <a:pt x="60773" y="106074"/>
                </a:lnTo>
                <a:lnTo>
                  <a:pt x="34796" y="137256"/>
                </a:lnTo>
                <a:lnTo>
                  <a:pt x="15646" y="170330"/>
                </a:lnTo>
                <a:lnTo>
                  <a:pt x="1670" y="216271"/>
                </a:lnTo>
                <a:lnTo>
                  <a:pt x="0" y="239605"/>
                </a:lnTo>
                <a:lnTo>
                  <a:pt x="564" y="251281"/>
                </a:lnTo>
                <a:lnTo>
                  <a:pt x="69" y="262873"/>
                </a:lnTo>
                <a:lnTo>
                  <a:pt x="7177" y="309464"/>
                </a:lnTo>
                <a:lnTo>
                  <a:pt x="27819" y="354007"/>
                </a:lnTo>
                <a:lnTo>
                  <a:pt x="51534" y="385400"/>
                </a:lnTo>
                <a:lnTo>
                  <a:pt x="81707" y="414266"/>
                </a:lnTo>
                <a:lnTo>
                  <a:pt x="117821" y="439956"/>
                </a:lnTo>
                <a:lnTo>
                  <a:pt x="155420" y="460068"/>
                </a:lnTo>
                <a:lnTo>
                  <a:pt x="196635" y="476409"/>
                </a:lnTo>
                <a:lnTo>
                  <a:pt x="241036" y="488636"/>
                </a:lnTo>
                <a:lnTo>
                  <a:pt x="288192" y="496403"/>
                </a:lnTo>
                <a:lnTo>
                  <a:pt x="337672" y="499365"/>
                </a:lnTo>
                <a:lnTo>
                  <a:pt x="354607" y="499225"/>
                </a:lnTo>
                <a:lnTo>
                  <a:pt x="371737" y="498500"/>
                </a:lnTo>
                <a:lnTo>
                  <a:pt x="389046" y="497177"/>
                </a:lnTo>
                <a:lnTo>
                  <a:pt x="406517" y="495244"/>
                </a:lnTo>
                <a:lnTo>
                  <a:pt x="424134" y="492687"/>
                </a:lnTo>
                <a:lnTo>
                  <a:pt x="7431563" y="492687"/>
                </a:lnTo>
                <a:lnTo>
                  <a:pt x="7483417" y="490882"/>
                </a:lnTo>
                <a:lnTo>
                  <a:pt x="7533579" y="485538"/>
                </a:lnTo>
                <a:lnTo>
                  <a:pt x="7581850" y="476767"/>
                </a:lnTo>
                <a:lnTo>
                  <a:pt x="7628032" y="464678"/>
                </a:lnTo>
                <a:lnTo>
                  <a:pt x="7671929" y="449380"/>
                </a:lnTo>
                <a:lnTo>
                  <a:pt x="7713342" y="430985"/>
                </a:lnTo>
                <a:lnTo>
                  <a:pt x="7752587" y="408772"/>
                </a:lnTo>
                <a:lnTo>
                  <a:pt x="7787793" y="381936"/>
                </a:lnTo>
                <a:lnTo>
                  <a:pt x="7816293" y="352404"/>
                </a:lnTo>
                <a:lnTo>
                  <a:pt x="7837444" y="320540"/>
                </a:lnTo>
                <a:lnTo>
                  <a:pt x="7853105" y="275060"/>
                </a:lnTo>
                <a:lnTo>
                  <a:pt x="7855134" y="251281"/>
                </a:lnTo>
                <a:lnTo>
                  <a:pt x="7854940" y="243894"/>
                </a:lnTo>
                <a:lnTo>
                  <a:pt x="7844547" y="197406"/>
                </a:lnTo>
                <a:lnTo>
                  <a:pt x="7819424" y="154114"/>
                </a:lnTo>
                <a:lnTo>
                  <a:pt x="7791830" y="124262"/>
                </a:lnTo>
                <a:lnTo>
                  <a:pt x="7757447" y="97061"/>
                </a:lnTo>
                <a:lnTo>
                  <a:pt x="7719356" y="74153"/>
                </a:lnTo>
                <a:lnTo>
                  <a:pt x="7681717" y="56451"/>
                </a:lnTo>
                <a:lnTo>
                  <a:pt x="7640621" y="41279"/>
                </a:lnTo>
                <a:lnTo>
                  <a:pt x="7596436" y="28845"/>
                </a:lnTo>
                <a:lnTo>
                  <a:pt x="7549529" y="19360"/>
                </a:lnTo>
                <a:lnTo>
                  <a:pt x="7500268" y="13034"/>
                </a:lnTo>
                <a:lnTo>
                  <a:pt x="7449022" y="10075"/>
                </a:lnTo>
                <a:lnTo>
                  <a:pt x="7431563" y="9874"/>
                </a:lnTo>
                <a:lnTo>
                  <a:pt x="424134" y="9874"/>
                </a:lnTo>
                <a:lnTo>
                  <a:pt x="405431" y="6294"/>
                </a:lnTo>
                <a:lnTo>
                  <a:pt x="386865" y="3530"/>
                </a:lnTo>
                <a:lnTo>
                  <a:pt x="368451" y="1569"/>
                </a:lnTo>
                <a:lnTo>
                  <a:pt x="350205" y="397"/>
                </a:lnTo>
                <a:lnTo>
                  <a:pt x="332140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741653" y="4282857"/>
            <a:ext cx="8048791" cy="15922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2110468" y="4454097"/>
            <a:ext cx="7364095" cy="12357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dirty="0">
                <a:latin typeface="Arial Rounded MT Bold"/>
                <a:cs typeface="Arial Rounded MT Bold"/>
              </a:rPr>
              <a:t>Exa</a:t>
            </a:r>
            <a:r>
              <a:rPr sz="2200" spc="-5" dirty="0">
                <a:latin typeface="Arial Rounded MT Bold"/>
                <a:cs typeface="Arial Rounded MT Bold"/>
              </a:rPr>
              <a:t>m</a:t>
            </a:r>
            <a:r>
              <a:rPr sz="2200" dirty="0">
                <a:latin typeface="Arial Rounded MT Bold"/>
                <a:cs typeface="Arial Rounded MT Bold"/>
              </a:rPr>
              <a:t>ple 3</a:t>
            </a:r>
            <a:endParaRPr sz="2200">
              <a:latin typeface="Arial Rounded MT Bold"/>
              <a:cs typeface="Arial Rounded MT Bold"/>
            </a:endParaRPr>
          </a:p>
          <a:p>
            <a:pPr marL="62865">
              <a:lnSpc>
                <a:spcPts val="2910"/>
              </a:lnSpc>
              <a:spcBef>
                <a:spcPts val="1210"/>
              </a:spcBef>
            </a:pPr>
            <a:r>
              <a:rPr sz="2000" dirty="0">
                <a:latin typeface="Arial Rounded MT Bold"/>
                <a:cs typeface="Arial Rounded MT Bold"/>
              </a:rPr>
              <a:t>Plot the </a:t>
            </a:r>
            <a:r>
              <a:rPr sz="2000" spc="-30" dirty="0">
                <a:latin typeface="Arial Rounded MT Bold"/>
                <a:cs typeface="Arial Rounded MT Bold"/>
              </a:rPr>
              <a:t>g</a:t>
            </a:r>
            <a:r>
              <a:rPr sz="2000" spc="-50" dirty="0">
                <a:latin typeface="Arial Rounded MT Bold"/>
                <a:cs typeface="Arial Rounded MT Bold"/>
              </a:rPr>
              <a:t>r</a:t>
            </a:r>
            <a:r>
              <a:rPr sz="2000" spc="-30" dirty="0">
                <a:latin typeface="Arial Rounded MT Bold"/>
                <a:cs typeface="Arial Rounded MT Bold"/>
              </a:rPr>
              <a:t>a</a:t>
            </a:r>
            <a:r>
              <a:rPr sz="2000" dirty="0">
                <a:latin typeface="Arial Rounded MT Bold"/>
                <a:cs typeface="Arial Rounded MT Bold"/>
              </a:rPr>
              <a:t>ph of</a:t>
            </a:r>
            <a:r>
              <a:rPr sz="2000" spc="220" dirty="0">
                <a:latin typeface="Arial Rounded MT Bold"/>
                <a:cs typeface="Arial Rounded MT Bold"/>
              </a:rPr>
              <a:t> </a:t>
            </a:r>
            <a:r>
              <a:rPr sz="2000" dirty="0">
                <a:latin typeface="Arial Rounded MT Bold"/>
                <a:cs typeface="Arial Rounded MT Bold"/>
              </a:rPr>
              <a:t>an </a:t>
            </a:r>
            <a:r>
              <a:rPr sz="2000" spc="-30" dirty="0">
                <a:latin typeface="Arial Rounded MT Bold"/>
                <a:cs typeface="Arial Rounded MT Bold"/>
              </a:rPr>
              <a:t>e</a:t>
            </a:r>
            <a:r>
              <a:rPr sz="2000" dirty="0">
                <a:latin typeface="Arial Rounded MT Bold"/>
                <a:cs typeface="Arial Rounded MT Bold"/>
              </a:rPr>
              <a:t>xpon</a:t>
            </a:r>
            <a:r>
              <a:rPr sz="2000" spc="-5" dirty="0">
                <a:latin typeface="Arial Rounded MT Bold"/>
                <a:cs typeface="Arial Rounded MT Bold"/>
              </a:rPr>
              <a:t>e</a:t>
            </a:r>
            <a:r>
              <a:rPr sz="2000" dirty="0">
                <a:latin typeface="Arial Rounded MT Bold"/>
                <a:cs typeface="Arial Rounded MT Bold"/>
              </a:rPr>
              <a:t>ntial function </a:t>
            </a:r>
            <a:r>
              <a:rPr sz="2450" i="1" spc="10" dirty="0">
                <a:latin typeface="STIXGeneral"/>
                <a:cs typeface="STIXGeneral"/>
              </a:rPr>
              <a:t>y</a:t>
            </a:r>
            <a:r>
              <a:rPr sz="2450" i="1" spc="110" dirty="0">
                <a:latin typeface="STIXGeneral"/>
                <a:cs typeface="STIXGeneral"/>
              </a:rPr>
              <a:t> </a:t>
            </a:r>
            <a:r>
              <a:rPr sz="2450" spc="15" dirty="0">
                <a:latin typeface="STIXGeneral"/>
                <a:cs typeface="STIXGeneral"/>
              </a:rPr>
              <a:t>=</a:t>
            </a:r>
            <a:r>
              <a:rPr sz="2450" spc="75" dirty="0">
                <a:latin typeface="STIXGeneral"/>
                <a:cs typeface="STIXGeneral"/>
              </a:rPr>
              <a:t> </a:t>
            </a:r>
            <a:r>
              <a:rPr sz="2450" spc="-45" dirty="0">
                <a:latin typeface="STIXGeneral"/>
                <a:cs typeface="STIXGeneral"/>
              </a:rPr>
              <a:t>e</a:t>
            </a:r>
            <a:r>
              <a:rPr sz="2450" spc="10" dirty="0">
                <a:latin typeface="STIXGeneral"/>
                <a:cs typeface="STIXGeneral"/>
              </a:rPr>
              <a:t>xp(</a:t>
            </a:r>
            <a:r>
              <a:rPr sz="2450" i="1" spc="10" dirty="0">
                <a:latin typeface="STIXGeneral"/>
                <a:cs typeface="STIXGeneral"/>
              </a:rPr>
              <a:t>x</a:t>
            </a:r>
            <a:r>
              <a:rPr sz="2450" spc="5" dirty="0">
                <a:latin typeface="STIXGeneral"/>
                <a:cs typeface="STIXGeneral"/>
              </a:rPr>
              <a:t>)</a:t>
            </a:r>
            <a:r>
              <a:rPr sz="2000" dirty="0">
                <a:latin typeface="Arial Rounded MT Bold"/>
                <a:cs typeface="Arial Rounded MT Bold"/>
              </a:rPr>
              <a:t>, wh</a:t>
            </a:r>
            <a:r>
              <a:rPr sz="2000" spc="-5" dirty="0">
                <a:latin typeface="Arial Rounded MT Bold"/>
                <a:cs typeface="Arial Rounded MT Bold"/>
              </a:rPr>
              <a:t>e</a:t>
            </a:r>
            <a:r>
              <a:rPr sz="2000" spc="-50" dirty="0">
                <a:latin typeface="Arial Rounded MT Bold"/>
                <a:cs typeface="Arial Rounded MT Bold"/>
              </a:rPr>
              <a:t>r</a:t>
            </a:r>
            <a:r>
              <a:rPr sz="2000" dirty="0">
                <a:latin typeface="Arial Rounded MT Bold"/>
                <a:cs typeface="Arial Rounded MT Bold"/>
              </a:rPr>
              <a:t>e</a:t>
            </a:r>
            <a:endParaRPr sz="2000">
              <a:latin typeface="Arial Rounded MT Bold"/>
              <a:cs typeface="Arial Rounded MT Bold"/>
            </a:endParaRPr>
          </a:p>
          <a:p>
            <a:pPr marL="62865">
              <a:lnSpc>
                <a:spcPts val="2910"/>
              </a:lnSpc>
            </a:pPr>
            <a:r>
              <a:rPr sz="2450" i="1" spc="10" dirty="0">
                <a:latin typeface="STIXGeneral"/>
                <a:cs typeface="STIXGeneral"/>
              </a:rPr>
              <a:t>x</a:t>
            </a:r>
            <a:r>
              <a:rPr sz="2450" i="1" spc="155" dirty="0">
                <a:latin typeface="STIXGeneral"/>
                <a:cs typeface="STIXGeneral"/>
              </a:rPr>
              <a:t> </a:t>
            </a:r>
            <a:r>
              <a:rPr sz="2450" spc="15" dirty="0">
                <a:latin typeface="STIXGeneral"/>
                <a:cs typeface="STIXGeneral"/>
              </a:rPr>
              <a:t>=</a:t>
            </a:r>
            <a:r>
              <a:rPr sz="2450" spc="75" dirty="0">
                <a:latin typeface="STIXGeneral"/>
                <a:cs typeface="STIXGeneral"/>
              </a:rPr>
              <a:t> </a:t>
            </a:r>
            <a:r>
              <a:rPr sz="2450" spc="10" dirty="0">
                <a:latin typeface="STIXGeneral"/>
                <a:cs typeface="STIXGeneral"/>
              </a:rPr>
              <a:t>0,1,2,3,4,5</a:t>
            </a:r>
            <a:r>
              <a:rPr sz="2000" dirty="0">
                <a:latin typeface="Arial Rounded MT Bold"/>
                <a:cs typeface="Arial Rounded MT Bold"/>
              </a:rPr>
              <a:t>.</a:t>
            </a:r>
            <a:endParaRPr sz="2000">
              <a:latin typeface="Arial Rounded MT Bold"/>
              <a:cs typeface="Arial Rounded MT Bold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296885" y="6259931"/>
            <a:ext cx="10105840" cy="21588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815580">
              <a:lnSpc>
                <a:spcPct val="100000"/>
              </a:lnSpc>
            </a:pP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</a:t>
            </a:r>
            <a:r>
              <a:rPr spc="-80" dirty="0"/>
              <a:t>V</a:t>
            </a:r>
            <a:r>
              <a:rPr dirty="0"/>
              <a:t>isualiza</a:t>
            </a:r>
            <a:r>
              <a:rPr spc="-10" dirty="0"/>
              <a:t>t</a:t>
            </a:r>
            <a:r>
              <a:rPr dirty="0"/>
              <a:t>ion</a:t>
            </a:r>
          </a:p>
        </p:txBody>
      </p:sp>
      <p:sp>
        <p:nvSpPr>
          <p:cNvPr id="16" name="object 16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2254250" cy="14255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Functions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160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Line plot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287492" y="2667419"/>
            <a:ext cx="1534160" cy="485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150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plot()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795453" y="2681462"/>
            <a:ext cx="13843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,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962828" y="2667419"/>
            <a:ext cx="2266315" cy="485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120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scatter()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216329" y="2681462"/>
            <a:ext cx="936625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, and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192313" y="2667419"/>
            <a:ext cx="1291590" cy="485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bar()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287492" y="2667419"/>
            <a:ext cx="1534160" cy="485775"/>
          </a:xfrm>
          <a:custGeom>
            <a:avLst/>
            <a:gdLst/>
            <a:ahLst/>
            <a:cxnLst/>
            <a:rect l="l" t="t" r="r" b="b"/>
            <a:pathLst>
              <a:path w="1534160" h="485775">
                <a:moveTo>
                  <a:pt x="0" y="485327"/>
                </a:moveTo>
                <a:lnTo>
                  <a:pt x="1534168" y="485327"/>
                </a:lnTo>
                <a:lnTo>
                  <a:pt x="1534168" y="0"/>
                </a:lnTo>
                <a:lnTo>
                  <a:pt x="0" y="0"/>
                </a:lnTo>
                <a:lnTo>
                  <a:pt x="0" y="4853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962828" y="2667419"/>
            <a:ext cx="2258695" cy="485775"/>
          </a:xfrm>
          <a:custGeom>
            <a:avLst/>
            <a:gdLst/>
            <a:ahLst/>
            <a:cxnLst/>
            <a:rect l="l" t="t" r="r" b="b"/>
            <a:pathLst>
              <a:path w="2258695" h="485775">
                <a:moveTo>
                  <a:pt x="0" y="485327"/>
                </a:moveTo>
                <a:lnTo>
                  <a:pt x="2258329" y="485327"/>
                </a:lnTo>
                <a:lnTo>
                  <a:pt x="2258329" y="0"/>
                </a:lnTo>
                <a:lnTo>
                  <a:pt x="0" y="0"/>
                </a:lnTo>
                <a:lnTo>
                  <a:pt x="0" y="4853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192313" y="2667419"/>
            <a:ext cx="1291590" cy="485775"/>
          </a:xfrm>
          <a:custGeom>
            <a:avLst/>
            <a:gdLst/>
            <a:ahLst/>
            <a:cxnLst/>
            <a:rect l="l" t="t" r="r" b="b"/>
            <a:pathLst>
              <a:path w="1291590" h="485775">
                <a:moveTo>
                  <a:pt x="0" y="485327"/>
                </a:moveTo>
                <a:lnTo>
                  <a:pt x="1291545" y="485327"/>
                </a:lnTo>
                <a:lnTo>
                  <a:pt x="1291545" y="0"/>
                </a:lnTo>
                <a:lnTo>
                  <a:pt x="0" y="0"/>
                </a:lnTo>
                <a:lnTo>
                  <a:pt x="0" y="4853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296885" y="6259931"/>
            <a:ext cx="10105840" cy="21588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852263" y="4375892"/>
            <a:ext cx="20891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dirty="0">
                <a:solidFill>
                  <a:srgbClr val="1DB100"/>
                </a:solidFill>
                <a:latin typeface="Courier"/>
                <a:cs typeface="Courier"/>
              </a:rPr>
              <a:t>x</a:t>
            </a:r>
            <a:endParaRPr sz="2400">
              <a:latin typeface="Courier"/>
              <a:cs typeface="Courier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891137" y="6419391"/>
            <a:ext cx="3540125" cy="485775"/>
          </a:xfrm>
          <a:custGeom>
            <a:avLst/>
            <a:gdLst/>
            <a:ahLst/>
            <a:cxnLst/>
            <a:rect l="l" t="t" r="r" b="b"/>
            <a:pathLst>
              <a:path w="3540125" h="485775">
                <a:moveTo>
                  <a:pt x="0" y="485327"/>
                </a:moveTo>
                <a:lnTo>
                  <a:pt x="3539528" y="485327"/>
                </a:lnTo>
                <a:lnTo>
                  <a:pt x="3539528" y="0"/>
                </a:lnTo>
                <a:lnTo>
                  <a:pt x="0" y="0"/>
                </a:lnTo>
                <a:lnTo>
                  <a:pt x="0" y="485327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2355199" y="4249942"/>
            <a:ext cx="4568190" cy="5270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39725">
              <a:lnSpc>
                <a:spcPct val="100000"/>
              </a:lnSpc>
              <a:tabLst>
                <a:tab pos="1095375" algn="l"/>
                <a:tab pos="1851025" algn="l"/>
                <a:tab pos="2606675" algn="l"/>
                <a:tab pos="3362325" algn="l"/>
                <a:tab pos="4117975" algn="l"/>
              </a:tabLst>
            </a:pPr>
            <a:r>
              <a:rPr sz="1700" dirty="0">
                <a:latin typeface="Helvetica Neue"/>
                <a:cs typeface="Helvetica Neue"/>
              </a:rPr>
              <a:t>0	1	2	3	4	5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3114195" y="424306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114195" y="4778654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869843" y="424306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869843" y="4778654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625490" y="424306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625490" y="4778654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381139" y="424306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381139" y="4778654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136787" y="424306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136787" y="4778654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358547" y="424306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358547" y="4778654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911485" y="4236191"/>
            <a:ext cx="0" cy="544830"/>
          </a:xfrm>
          <a:custGeom>
            <a:avLst/>
            <a:gdLst/>
            <a:ahLst/>
            <a:cxnLst/>
            <a:rect l="l" t="t" r="r" b="b"/>
            <a:pathLst>
              <a:path h="544829">
                <a:moveTo>
                  <a:pt x="0" y="0"/>
                </a:moveTo>
                <a:lnTo>
                  <a:pt x="0" y="544504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358547" y="4243066"/>
            <a:ext cx="774700" cy="0"/>
          </a:xfrm>
          <a:custGeom>
            <a:avLst/>
            <a:gdLst/>
            <a:ahLst/>
            <a:cxnLst/>
            <a:rect l="l" t="t" r="r" b="b"/>
            <a:pathLst>
              <a:path w="774700">
                <a:moveTo>
                  <a:pt x="0" y="0"/>
                </a:moveTo>
                <a:lnTo>
                  <a:pt x="774697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3133245" y="4243066"/>
            <a:ext cx="755650" cy="0"/>
          </a:xfrm>
          <a:custGeom>
            <a:avLst/>
            <a:gdLst/>
            <a:ahLst/>
            <a:cxnLst/>
            <a:rect l="l" t="t" r="r" b="b"/>
            <a:pathLst>
              <a:path w="755650">
                <a:moveTo>
                  <a:pt x="0" y="0"/>
                </a:moveTo>
                <a:lnTo>
                  <a:pt x="75564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888893" y="4243066"/>
            <a:ext cx="755650" cy="0"/>
          </a:xfrm>
          <a:custGeom>
            <a:avLst/>
            <a:gdLst/>
            <a:ahLst/>
            <a:cxnLst/>
            <a:rect l="l" t="t" r="r" b="b"/>
            <a:pathLst>
              <a:path w="755650">
                <a:moveTo>
                  <a:pt x="0" y="0"/>
                </a:moveTo>
                <a:lnTo>
                  <a:pt x="755647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644540" y="4243066"/>
            <a:ext cx="755650" cy="0"/>
          </a:xfrm>
          <a:custGeom>
            <a:avLst/>
            <a:gdLst/>
            <a:ahLst/>
            <a:cxnLst/>
            <a:rect l="l" t="t" r="r" b="b"/>
            <a:pathLst>
              <a:path w="755650">
                <a:moveTo>
                  <a:pt x="0" y="0"/>
                </a:moveTo>
                <a:lnTo>
                  <a:pt x="75564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400189" y="4243066"/>
            <a:ext cx="1530350" cy="0"/>
          </a:xfrm>
          <a:custGeom>
            <a:avLst/>
            <a:gdLst/>
            <a:ahLst/>
            <a:cxnLst/>
            <a:rect l="l" t="t" r="r" b="b"/>
            <a:pathLst>
              <a:path w="1530350">
                <a:moveTo>
                  <a:pt x="0" y="0"/>
                </a:moveTo>
                <a:lnTo>
                  <a:pt x="1530346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2358547" y="4778654"/>
            <a:ext cx="774700" cy="0"/>
          </a:xfrm>
          <a:custGeom>
            <a:avLst/>
            <a:gdLst/>
            <a:ahLst/>
            <a:cxnLst/>
            <a:rect l="l" t="t" r="r" b="b"/>
            <a:pathLst>
              <a:path w="774700">
                <a:moveTo>
                  <a:pt x="0" y="0"/>
                </a:moveTo>
                <a:lnTo>
                  <a:pt x="774697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3133245" y="4778654"/>
            <a:ext cx="755650" cy="0"/>
          </a:xfrm>
          <a:custGeom>
            <a:avLst/>
            <a:gdLst/>
            <a:ahLst/>
            <a:cxnLst/>
            <a:rect l="l" t="t" r="r" b="b"/>
            <a:pathLst>
              <a:path w="755650">
                <a:moveTo>
                  <a:pt x="0" y="0"/>
                </a:moveTo>
                <a:lnTo>
                  <a:pt x="75564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3888893" y="4778654"/>
            <a:ext cx="755650" cy="0"/>
          </a:xfrm>
          <a:custGeom>
            <a:avLst/>
            <a:gdLst/>
            <a:ahLst/>
            <a:cxnLst/>
            <a:rect l="l" t="t" r="r" b="b"/>
            <a:pathLst>
              <a:path w="755650">
                <a:moveTo>
                  <a:pt x="0" y="0"/>
                </a:moveTo>
                <a:lnTo>
                  <a:pt x="755647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4644540" y="4778654"/>
            <a:ext cx="755650" cy="0"/>
          </a:xfrm>
          <a:custGeom>
            <a:avLst/>
            <a:gdLst/>
            <a:ahLst/>
            <a:cxnLst/>
            <a:rect l="l" t="t" r="r" b="b"/>
            <a:pathLst>
              <a:path w="755650">
                <a:moveTo>
                  <a:pt x="0" y="0"/>
                </a:moveTo>
                <a:lnTo>
                  <a:pt x="75564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400189" y="4778654"/>
            <a:ext cx="1530350" cy="0"/>
          </a:xfrm>
          <a:custGeom>
            <a:avLst/>
            <a:gdLst/>
            <a:ahLst/>
            <a:cxnLst/>
            <a:rect l="l" t="t" r="r" b="b"/>
            <a:pathLst>
              <a:path w="1530350">
                <a:moveTo>
                  <a:pt x="0" y="0"/>
                </a:moveTo>
                <a:lnTo>
                  <a:pt x="1530346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2355199" y="4249942"/>
            <a:ext cx="4568190" cy="527050"/>
          </a:xfrm>
          <a:custGeom>
            <a:avLst/>
            <a:gdLst/>
            <a:ahLst/>
            <a:cxnLst/>
            <a:rect l="l" t="t" r="r" b="b"/>
            <a:pathLst>
              <a:path w="4568190" h="527050">
                <a:moveTo>
                  <a:pt x="0" y="526671"/>
                </a:moveTo>
                <a:lnTo>
                  <a:pt x="4567726" y="526671"/>
                </a:lnTo>
                <a:lnTo>
                  <a:pt x="4567726" y="0"/>
                </a:lnTo>
                <a:lnTo>
                  <a:pt x="0" y="0"/>
                </a:lnTo>
                <a:lnTo>
                  <a:pt x="0" y="526671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815580">
              <a:lnSpc>
                <a:spcPct val="100000"/>
              </a:lnSpc>
            </a:pP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</a:t>
            </a:r>
            <a:r>
              <a:rPr spc="-80" dirty="0"/>
              <a:t>V</a:t>
            </a:r>
            <a:r>
              <a:rPr dirty="0"/>
              <a:t>isualiza</a:t>
            </a:r>
            <a:r>
              <a:rPr spc="-10" dirty="0"/>
              <a:t>t</a:t>
            </a:r>
            <a:r>
              <a:rPr dirty="0"/>
              <a:t>ion</a:t>
            </a:r>
          </a:p>
        </p:txBody>
      </p:sp>
      <p:sp>
        <p:nvSpPr>
          <p:cNvPr id="40" name="object 40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2254250" cy="14255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Functions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160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Line plot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287492" y="2667419"/>
            <a:ext cx="1534160" cy="485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150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plot()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795453" y="2681462"/>
            <a:ext cx="13843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,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962828" y="2667419"/>
            <a:ext cx="2266315" cy="485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120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scatter()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216329" y="2681462"/>
            <a:ext cx="936625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, and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192313" y="2667419"/>
            <a:ext cx="1291590" cy="485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bar()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287492" y="2667419"/>
            <a:ext cx="1534160" cy="485775"/>
          </a:xfrm>
          <a:custGeom>
            <a:avLst/>
            <a:gdLst/>
            <a:ahLst/>
            <a:cxnLst/>
            <a:rect l="l" t="t" r="r" b="b"/>
            <a:pathLst>
              <a:path w="1534160" h="485775">
                <a:moveTo>
                  <a:pt x="0" y="485327"/>
                </a:moveTo>
                <a:lnTo>
                  <a:pt x="1534168" y="485327"/>
                </a:lnTo>
                <a:lnTo>
                  <a:pt x="1534168" y="0"/>
                </a:lnTo>
                <a:lnTo>
                  <a:pt x="0" y="0"/>
                </a:lnTo>
                <a:lnTo>
                  <a:pt x="0" y="4853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962828" y="2667419"/>
            <a:ext cx="2258695" cy="485775"/>
          </a:xfrm>
          <a:custGeom>
            <a:avLst/>
            <a:gdLst/>
            <a:ahLst/>
            <a:cxnLst/>
            <a:rect l="l" t="t" r="r" b="b"/>
            <a:pathLst>
              <a:path w="2258695" h="485775">
                <a:moveTo>
                  <a:pt x="0" y="485327"/>
                </a:moveTo>
                <a:lnTo>
                  <a:pt x="2258329" y="485327"/>
                </a:lnTo>
                <a:lnTo>
                  <a:pt x="2258329" y="0"/>
                </a:lnTo>
                <a:lnTo>
                  <a:pt x="0" y="0"/>
                </a:lnTo>
                <a:lnTo>
                  <a:pt x="0" y="4853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192313" y="2667419"/>
            <a:ext cx="1291590" cy="485775"/>
          </a:xfrm>
          <a:custGeom>
            <a:avLst/>
            <a:gdLst/>
            <a:ahLst/>
            <a:cxnLst/>
            <a:rect l="l" t="t" r="r" b="b"/>
            <a:pathLst>
              <a:path w="1291590" h="485775">
                <a:moveTo>
                  <a:pt x="0" y="485327"/>
                </a:moveTo>
                <a:lnTo>
                  <a:pt x="1291545" y="485327"/>
                </a:lnTo>
                <a:lnTo>
                  <a:pt x="1291545" y="0"/>
                </a:lnTo>
                <a:lnTo>
                  <a:pt x="0" y="0"/>
                </a:lnTo>
                <a:lnTo>
                  <a:pt x="0" y="4853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296885" y="6259931"/>
            <a:ext cx="10105840" cy="21588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2355199" y="4249942"/>
            <a:ext cx="4568190" cy="5270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39725">
              <a:lnSpc>
                <a:spcPct val="100000"/>
              </a:lnSpc>
              <a:tabLst>
                <a:tab pos="1095375" algn="l"/>
                <a:tab pos="1851025" algn="l"/>
                <a:tab pos="2606675" algn="l"/>
                <a:tab pos="3362325" algn="l"/>
                <a:tab pos="4117975" algn="l"/>
              </a:tabLst>
            </a:pPr>
            <a:r>
              <a:rPr sz="1700" dirty="0">
                <a:latin typeface="Helvetica Neue"/>
                <a:cs typeface="Helvetica Neue"/>
              </a:rPr>
              <a:t>0	1	2	3	4	5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114195" y="424306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114195" y="4778654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869843" y="424306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869843" y="4778654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625490" y="424306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625490" y="4778654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381139" y="424306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381139" y="4778654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136787" y="424306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136787" y="4778654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358547" y="424306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358547" y="4778654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911485" y="4236191"/>
            <a:ext cx="0" cy="544830"/>
          </a:xfrm>
          <a:custGeom>
            <a:avLst/>
            <a:gdLst/>
            <a:ahLst/>
            <a:cxnLst/>
            <a:rect l="l" t="t" r="r" b="b"/>
            <a:pathLst>
              <a:path h="544829">
                <a:moveTo>
                  <a:pt x="0" y="0"/>
                </a:moveTo>
                <a:lnTo>
                  <a:pt x="0" y="544504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358547" y="4243066"/>
            <a:ext cx="774700" cy="0"/>
          </a:xfrm>
          <a:custGeom>
            <a:avLst/>
            <a:gdLst/>
            <a:ahLst/>
            <a:cxnLst/>
            <a:rect l="l" t="t" r="r" b="b"/>
            <a:pathLst>
              <a:path w="774700">
                <a:moveTo>
                  <a:pt x="0" y="0"/>
                </a:moveTo>
                <a:lnTo>
                  <a:pt x="774697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133245" y="4243066"/>
            <a:ext cx="755650" cy="0"/>
          </a:xfrm>
          <a:custGeom>
            <a:avLst/>
            <a:gdLst/>
            <a:ahLst/>
            <a:cxnLst/>
            <a:rect l="l" t="t" r="r" b="b"/>
            <a:pathLst>
              <a:path w="755650">
                <a:moveTo>
                  <a:pt x="0" y="0"/>
                </a:moveTo>
                <a:lnTo>
                  <a:pt x="75564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888893" y="4243066"/>
            <a:ext cx="755650" cy="0"/>
          </a:xfrm>
          <a:custGeom>
            <a:avLst/>
            <a:gdLst/>
            <a:ahLst/>
            <a:cxnLst/>
            <a:rect l="l" t="t" r="r" b="b"/>
            <a:pathLst>
              <a:path w="755650">
                <a:moveTo>
                  <a:pt x="0" y="0"/>
                </a:moveTo>
                <a:lnTo>
                  <a:pt x="755647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644540" y="4243066"/>
            <a:ext cx="755650" cy="0"/>
          </a:xfrm>
          <a:custGeom>
            <a:avLst/>
            <a:gdLst/>
            <a:ahLst/>
            <a:cxnLst/>
            <a:rect l="l" t="t" r="r" b="b"/>
            <a:pathLst>
              <a:path w="755650">
                <a:moveTo>
                  <a:pt x="0" y="0"/>
                </a:moveTo>
                <a:lnTo>
                  <a:pt x="75564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400189" y="4243066"/>
            <a:ext cx="1530350" cy="0"/>
          </a:xfrm>
          <a:custGeom>
            <a:avLst/>
            <a:gdLst/>
            <a:ahLst/>
            <a:cxnLst/>
            <a:rect l="l" t="t" r="r" b="b"/>
            <a:pathLst>
              <a:path w="1530350">
                <a:moveTo>
                  <a:pt x="0" y="0"/>
                </a:moveTo>
                <a:lnTo>
                  <a:pt x="1530346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358547" y="4778654"/>
            <a:ext cx="774700" cy="0"/>
          </a:xfrm>
          <a:custGeom>
            <a:avLst/>
            <a:gdLst/>
            <a:ahLst/>
            <a:cxnLst/>
            <a:rect l="l" t="t" r="r" b="b"/>
            <a:pathLst>
              <a:path w="774700">
                <a:moveTo>
                  <a:pt x="0" y="0"/>
                </a:moveTo>
                <a:lnTo>
                  <a:pt x="774697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133245" y="4778654"/>
            <a:ext cx="755650" cy="0"/>
          </a:xfrm>
          <a:custGeom>
            <a:avLst/>
            <a:gdLst/>
            <a:ahLst/>
            <a:cxnLst/>
            <a:rect l="l" t="t" r="r" b="b"/>
            <a:pathLst>
              <a:path w="755650">
                <a:moveTo>
                  <a:pt x="0" y="0"/>
                </a:moveTo>
                <a:lnTo>
                  <a:pt x="75564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3888893" y="4778654"/>
            <a:ext cx="755650" cy="0"/>
          </a:xfrm>
          <a:custGeom>
            <a:avLst/>
            <a:gdLst/>
            <a:ahLst/>
            <a:cxnLst/>
            <a:rect l="l" t="t" r="r" b="b"/>
            <a:pathLst>
              <a:path w="755650">
                <a:moveTo>
                  <a:pt x="0" y="0"/>
                </a:moveTo>
                <a:lnTo>
                  <a:pt x="755647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4644540" y="4778654"/>
            <a:ext cx="755650" cy="0"/>
          </a:xfrm>
          <a:custGeom>
            <a:avLst/>
            <a:gdLst/>
            <a:ahLst/>
            <a:cxnLst/>
            <a:rect l="l" t="t" r="r" b="b"/>
            <a:pathLst>
              <a:path w="755650">
                <a:moveTo>
                  <a:pt x="0" y="0"/>
                </a:moveTo>
                <a:lnTo>
                  <a:pt x="75564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400189" y="4778654"/>
            <a:ext cx="1530350" cy="0"/>
          </a:xfrm>
          <a:custGeom>
            <a:avLst/>
            <a:gdLst/>
            <a:ahLst/>
            <a:cxnLst/>
            <a:rect l="l" t="t" r="r" b="b"/>
            <a:pathLst>
              <a:path w="1530350">
                <a:moveTo>
                  <a:pt x="0" y="0"/>
                </a:moveTo>
                <a:lnTo>
                  <a:pt x="1530346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2355199" y="4249942"/>
            <a:ext cx="4568190" cy="527050"/>
          </a:xfrm>
          <a:custGeom>
            <a:avLst/>
            <a:gdLst/>
            <a:ahLst/>
            <a:cxnLst/>
            <a:rect l="l" t="t" r="r" b="b"/>
            <a:pathLst>
              <a:path w="4568190" h="527050">
                <a:moveTo>
                  <a:pt x="0" y="526671"/>
                </a:moveTo>
                <a:lnTo>
                  <a:pt x="4567726" y="526671"/>
                </a:lnTo>
                <a:lnTo>
                  <a:pt x="4567726" y="0"/>
                </a:lnTo>
                <a:lnTo>
                  <a:pt x="0" y="0"/>
                </a:lnTo>
                <a:lnTo>
                  <a:pt x="0" y="526671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1852263" y="4375892"/>
            <a:ext cx="20891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dirty="0">
                <a:solidFill>
                  <a:srgbClr val="1DB100"/>
                </a:solidFill>
                <a:latin typeface="Courier"/>
                <a:cs typeface="Courier"/>
              </a:rPr>
              <a:t>x</a:t>
            </a:r>
            <a:endParaRPr sz="2400">
              <a:latin typeface="Courier"/>
              <a:cs typeface="Courier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1891137" y="6890503"/>
            <a:ext cx="1641475" cy="255904"/>
          </a:xfrm>
          <a:custGeom>
            <a:avLst/>
            <a:gdLst/>
            <a:ahLst/>
            <a:cxnLst/>
            <a:rect l="l" t="t" r="r" b="b"/>
            <a:pathLst>
              <a:path w="1641475" h="255904">
                <a:moveTo>
                  <a:pt x="0" y="255515"/>
                </a:moveTo>
                <a:lnTo>
                  <a:pt x="1641231" y="255515"/>
                </a:lnTo>
                <a:lnTo>
                  <a:pt x="1641231" y="0"/>
                </a:lnTo>
                <a:lnTo>
                  <a:pt x="0" y="0"/>
                </a:lnTo>
                <a:lnTo>
                  <a:pt x="0" y="255515"/>
                </a:lnTo>
                <a:close/>
              </a:path>
            </a:pathLst>
          </a:custGeom>
          <a:solidFill>
            <a:srgbClr val="F8B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2360700" y="5068567"/>
            <a:ext cx="4538980" cy="5270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0965">
              <a:lnSpc>
                <a:spcPct val="100000"/>
              </a:lnSpc>
              <a:tabLst>
                <a:tab pos="856615" algn="l"/>
                <a:tab pos="1612900" algn="l"/>
                <a:tab pos="2368550" algn="l"/>
                <a:tab pos="3124835" algn="l"/>
                <a:tab pos="3880485" algn="l"/>
              </a:tabLst>
            </a:pPr>
            <a:r>
              <a:rPr sz="1700" dirty="0">
                <a:latin typeface="Helvetica Neue"/>
                <a:cs typeface="Helvetica Neue"/>
              </a:rPr>
              <a:t>exp(0)	exp(1)	exp(2)	exp(3)	exp(4)	exp(5)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3114557" y="506410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3114557" y="5599697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3870547" y="506410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3870547" y="5599697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4626537" y="506410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4626537" y="5599697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5382528" y="506410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5382528" y="5599697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6138517" y="506410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6138517" y="5599697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2377617" y="5059650"/>
            <a:ext cx="0" cy="544830"/>
          </a:xfrm>
          <a:custGeom>
            <a:avLst/>
            <a:gdLst/>
            <a:ahLst/>
            <a:cxnLst/>
            <a:rect l="l" t="t" r="r" b="b"/>
            <a:pathLst>
              <a:path h="544829">
                <a:moveTo>
                  <a:pt x="0" y="0"/>
                </a:moveTo>
                <a:lnTo>
                  <a:pt x="0" y="544504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6913557" y="5059650"/>
            <a:ext cx="0" cy="544830"/>
          </a:xfrm>
          <a:custGeom>
            <a:avLst/>
            <a:gdLst/>
            <a:ahLst/>
            <a:cxnLst/>
            <a:rect l="l" t="t" r="r" b="b"/>
            <a:pathLst>
              <a:path h="544829">
                <a:moveTo>
                  <a:pt x="0" y="0"/>
                </a:moveTo>
                <a:lnTo>
                  <a:pt x="0" y="544504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2358567" y="5064109"/>
            <a:ext cx="775335" cy="0"/>
          </a:xfrm>
          <a:custGeom>
            <a:avLst/>
            <a:gdLst/>
            <a:ahLst/>
            <a:cxnLst/>
            <a:rect l="l" t="t" r="r" b="b"/>
            <a:pathLst>
              <a:path w="775335">
                <a:moveTo>
                  <a:pt x="0" y="0"/>
                </a:moveTo>
                <a:lnTo>
                  <a:pt x="77503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3133607" y="5064109"/>
            <a:ext cx="756285" cy="0"/>
          </a:xfrm>
          <a:custGeom>
            <a:avLst/>
            <a:gdLst/>
            <a:ahLst/>
            <a:cxnLst/>
            <a:rect l="l" t="t" r="r" b="b"/>
            <a:pathLst>
              <a:path w="756285">
                <a:moveTo>
                  <a:pt x="0" y="0"/>
                </a:moveTo>
                <a:lnTo>
                  <a:pt x="75598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3889597" y="5064109"/>
            <a:ext cx="756285" cy="0"/>
          </a:xfrm>
          <a:custGeom>
            <a:avLst/>
            <a:gdLst/>
            <a:ahLst/>
            <a:cxnLst/>
            <a:rect l="l" t="t" r="r" b="b"/>
            <a:pathLst>
              <a:path w="756285">
                <a:moveTo>
                  <a:pt x="0" y="0"/>
                </a:moveTo>
                <a:lnTo>
                  <a:pt x="75599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4645587" y="5064109"/>
            <a:ext cx="756285" cy="0"/>
          </a:xfrm>
          <a:custGeom>
            <a:avLst/>
            <a:gdLst/>
            <a:ahLst/>
            <a:cxnLst/>
            <a:rect l="l" t="t" r="r" b="b"/>
            <a:pathLst>
              <a:path w="756285">
                <a:moveTo>
                  <a:pt x="0" y="0"/>
                </a:moveTo>
                <a:lnTo>
                  <a:pt x="75599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5401578" y="5078700"/>
            <a:ext cx="1531620" cy="0"/>
          </a:xfrm>
          <a:custGeom>
            <a:avLst/>
            <a:gdLst/>
            <a:ahLst/>
            <a:cxnLst/>
            <a:rect l="l" t="t" r="r" b="b"/>
            <a:pathLst>
              <a:path w="1531620">
                <a:moveTo>
                  <a:pt x="0" y="0"/>
                </a:moveTo>
                <a:lnTo>
                  <a:pt x="153102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2358567" y="5599697"/>
            <a:ext cx="775335" cy="0"/>
          </a:xfrm>
          <a:custGeom>
            <a:avLst/>
            <a:gdLst/>
            <a:ahLst/>
            <a:cxnLst/>
            <a:rect l="l" t="t" r="r" b="b"/>
            <a:pathLst>
              <a:path w="775335">
                <a:moveTo>
                  <a:pt x="0" y="0"/>
                </a:moveTo>
                <a:lnTo>
                  <a:pt x="77503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3133607" y="5599697"/>
            <a:ext cx="756285" cy="0"/>
          </a:xfrm>
          <a:custGeom>
            <a:avLst/>
            <a:gdLst/>
            <a:ahLst/>
            <a:cxnLst/>
            <a:rect l="l" t="t" r="r" b="b"/>
            <a:pathLst>
              <a:path w="756285">
                <a:moveTo>
                  <a:pt x="0" y="0"/>
                </a:moveTo>
                <a:lnTo>
                  <a:pt x="75598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3889597" y="5599697"/>
            <a:ext cx="756285" cy="0"/>
          </a:xfrm>
          <a:custGeom>
            <a:avLst/>
            <a:gdLst/>
            <a:ahLst/>
            <a:cxnLst/>
            <a:rect l="l" t="t" r="r" b="b"/>
            <a:pathLst>
              <a:path w="756285">
                <a:moveTo>
                  <a:pt x="0" y="0"/>
                </a:moveTo>
                <a:lnTo>
                  <a:pt x="75599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4645587" y="5599697"/>
            <a:ext cx="756285" cy="0"/>
          </a:xfrm>
          <a:custGeom>
            <a:avLst/>
            <a:gdLst/>
            <a:ahLst/>
            <a:cxnLst/>
            <a:rect l="l" t="t" r="r" b="b"/>
            <a:pathLst>
              <a:path w="756285">
                <a:moveTo>
                  <a:pt x="0" y="0"/>
                </a:moveTo>
                <a:lnTo>
                  <a:pt x="75599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5401578" y="5585105"/>
            <a:ext cx="1531620" cy="0"/>
          </a:xfrm>
          <a:custGeom>
            <a:avLst/>
            <a:gdLst/>
            <a:ahLst/>
            <a:cxnLst/>
            <a:rect l="l" t="t" r="r" b="b"/>
            <a:pathLst>
              <a:path w="1531620">
                <a:moveTo>
                  <a:pt x="0" y="0"/>
                </a:moveTo>
                <a:lnTo>
                  <a:pt x="153102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2360700" y="5068567"/>
            <a:ext cx="4538980" cy="527050"/>
          </a:xfrm>
          <a:custGeom>
            <a:avLst/>
            <a:gdLst/>
            <a:ahLst/>
            <a:cxnLst/>
            <a:rect l="l" t="t" r="r" b="b"/>
            <a:pathLst>
              <a:path w="4538980" h="527050">
                <a:moveTo>
                  <a:pt x="0" y="526671"/>
                </a:moveTo>
                <a:lnTo>
                  <a:pt x="4538563" y="526671"/>
                </a:lnTo>
                <a:lnTo>
                  <a:pt x="4538563" y="0"/>
                </a:lnTo>
                <a:lnTo>
                  <a:pt x="0" y="0"/>
                </a:lnTo>
                <a:lnTo>
                  <a:pt x="0" y="526671"/>
                </a:lnTo>
                <a:close/>
              </a:path>
            </a:pathLst>
          </a:custGeom>
          <a:solidFill>
            <a:srgbClr val="F8B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 txBox="1"/>
          <p:nvPr/>
        </p:nvSpPr>
        <p:spPr>
          <a:xfrm>
            <a:off x="1852263" y="5199351"/>
            <a:ext cx="20891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dirty="0">
                <a:solidFill>
                  <a:srgbClr val="F8BA00"/>
                </a:solidFill>
                <a:latin typeface="Courier"/>
                <a:cs typeface="Courier"/>
              </a:rPr>
              <a:t>y</a:t>
            </a:r>
            <a:endParaRPr sz="2400">
              <a:latin typeface="Courier"/>
              <a:cs typeface="Courier"/>
            </a:endParaRPr>
          </a:p>
        </p:txBody>
      </p:sp>
      <p:sp>
        <p:nvSpPr>
          <p:cNvPr id="64" name="object 6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815580">
              <a:lnSpc>
                <a:spcPct val="100000"/>
              </a:lnSpc>
            </a:pP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</a:t>
            </a:r>
            <a:r>
              <a:rPr spc="-80" dirty="0"/>
              <a:t>V</a:t>
            </a:r>
            <a:r>
              <a:rPr dirty="0"/>
              <a:t>isualiza</a:t>
            </a:r>
            <a:r>
              <a:rPr spc="-10" dirty="0"/>
              <a:t>t</a:t>
            </a:r>
            <a:r>
              <a:rPr dirty="0"/>
              <a:t>ion</a:t>
            </a:r>
          </a:p>
        </p:txBody>
      </p:sp>
      <p:sp>
        <p:nvSpPr>
          <p:cNvPr id="65" name="object 65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6198870" cy="20688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Concepts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One-dimensional arrays</a:t>
            </a:r>
            <a:endParaRPr sz="2800">
              <a:latin typeface="Helvetica Neue"/>
              <a:cs typeface="Helvetica Neue"/>
            </a:endParaRPr>
          </a:p>
          <a:p>
            <a:pPr marL="1231900" lvl="2" indent="-330200">
              <a:lnSpc>
                <a:spcPct val="100000"/>
              </a:lnSpc>
              <a:spcBef>
                <a:spcPts val="2685"/>
              </a:spcBef>
              <a:buFont typeface="Lucida Grande"/>
              <a:buChar char="✓"/>
              <a:tabLst>
                <a:tab pos="1231900" algn="l"/>
              </a:tabLst>
            </a:pPr>
            <a:r>
              <a:rPr sz="2600" dirty="0">
                <a:latin typeface="Helvetica Neue"/>
                <a:cs typeface="Helvetica Neue"/>
              </a:rPr>
              <a:t>Final exam grades of six students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986431" y="6151076"/>
            <a:ext cx="118872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680720" algn="l"/>
              </a:tabLst>
            </a:pPr>
            <a:r>
              <a:rPr sz="2000" dirty="0">
                <a:latin typeface="Helvetica Neue"/>
                <a:cs typeface="Helvetica Neue"/>
              </a:rPr>
              <a:t>61	52.5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527610" y="6000750"/>
            <a:ext cx="0" cy="558165"/>
          </a:xfrm>
          <a:custGeom>
            <a:avLst/>
            <a:gdLst/>
            <a:ahLst/>
            <a:cxnLst/>
            <a:rect l="l" t="t" r="r" b="b"/>
            <a:pathLst>
              <a:path h="558165">
                <a:moveTo>
                  <a:pt x="0" y="0"/>
                </a:moveTo>
                <a:lnTo>
                  <a:pt x="0" y="557608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302121" y="6000750"/>
            <a:ext cx="0" cy="558165"/>
          </a:xfrm>
          <a:custGeom>
            <a:avLst/>
            <a:gdLst/>
            <a:ahLst/>
            <a:cxnLst/>
            <a:rect l="l" t="t" r="r" b="b"/>
            <a:pathLst>
              <a:path h="558165">
                <a:moveTo>
                  <a:pt x="0" y="0"/>
                </a:moveTo>
                <a:lnTo>
                  <a:pt x="0" y="557608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076632" y="6000750"/>
            <a:ext cx="0" cy="558165"/>
          </a:xfrm>
          <a:custGeom>
            <a:avLst/>
            <a:gdLst/>
            <a:ahLst/>
            <a:cxnLst/>
            <a:rect l="l" t="t" r="r" b="b"/>
            <a:pathLst>
              <a:path h="558165">
                <a:moveTo>
                  <a:pt x="0" y="0"/>
                </a:moveTo>
                <a:lnTo>
                  <a:pt x="0" y="557608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851143" y="6000750"/>
            <a:ext cx="0" cy="558165"/>
          </a:xfrm>
          <a:custGeom>
            <a:avLst/>
            <a:gdLst/>
            <a:ahLst/>
            <a:cxnLst/>
            <a:rect l="l" t="t" r="r" b="b"/>
            <a:pathLst>
              <a:path h="558165">
                <a:moveTo>
                  <a:pt x="0" y="0"/>
                </a:moveTo>
                <a:lnTo>
                  <a:pt x="0" y="557608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9625655" y="6000750"/>
            <a:ext cx="0" cy="558165"/>
          </a:xfrm>
          <a:custGeom>
            <a:avLst/>
            <a:gdLst/>
            <a:ahLst/>
            <a:cxnLst/>
            <a:rect l="l" t="t" r="r" b="b"/>
            <a:pathLst>
              <a:path h="558165">
                <a:moveTo>
                  <a:pt x="0" y="0"/>
                </a:moveTo>
                <a:lnTo>
                  <a:pt x="0" y="557608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753100" y="6000750"/>
            <a:ext cx="0" cy="558165"/>
          </a:xfrm>
          <a:custGeom>
            <a:avLst/>
            <a:gdLst/>
            <a:ahLst/>
            <a:cxnLst/>
            <a:rect l="l" t="t" r="r" b="b"/>
            <a:pathLst>
              <a:path h="558165">
                <a:moveTo>
                  <a:pt x="0" y="0"/>
                </a:moveTo>
                <a:lnTo>
                  <a:pt x="0" y="557608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400165" y="6000750"/>
            <a:ext cx="0" cy="558165"/>
          </a:xfrm>
          <a:custGeom>
            <a:avLst/>
            <a:gdLst/>
            <a:ahLst/>
            <a:cxnLst/>
            <a:rect l="l" t="t" r="r" b="b"/>
            <a:pathLst>
              <a:path h="558165">
                <a:moveTo>
                  <a:pt x="0" y="0"/>
                </a:moveTo>
                <a:lnTo>
                  <a:pt x="0" y="557608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734050" y="6019800"/>
            <a:ext cx="4685665" cy="0"/>
          </a:xfrm>
          <a:custGeom>
            <a:avLst/>
            <a:gdLst/>
            <a:ahLst/>
            <a:cxnLst/>
            <a:rect l="l" t="t" r="r" b="b"/>
            <a:pathLst>
              <a:path w="4685665">
                <a:moveTo>
                  <a:pt x="0" y="0"/>
                </a:moveTo>
                <a:lnTo>
                  <a:pt x="468516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734050" y="6539309"/>
            <a:ext cx="4685665" cy="0"/>
          </a:xfrm>
          <a:custGeom>
            <a:avLst/>
            <a:gdLst/>
            <a:ahLst/>
            <a:cxnLst/>
            <a:rect l="l" t="t" r="r" b="b"/>
            <a:pathLst>
              <a:path w="4685665">
                <a:moveTo>
                  <a:pt x="0" y="0"/>
                </a:moveTo>
                <a:lnTo>
                  <a:pt x="468516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753434" y="5679519"/>
            <a:ext cx="0" cy="288290"/>
          </a:xfrm>
          <a:custGeom>
            <a:avLst/>
            <a:gdLst/>
            <a:ahLst/>
            <a:cxnLst/>
            <a:rect l="l" t="t" r="r" b="b"/>
            <a:pathLst>
              <a:path h="288289">
                <a:moveTo>
                  <a:pt x="0" y="288146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953235" y="5823591"/>
            <a:ext cx="1442085" cy="0"/>
          </a:xfrm>
          <a:custGeom>
            <a:avLst/>
            <a:gdLst/>
            <a:ahLst/>
            <a:cxnLst/>
            <a:rect l="l" t="t" r="r" b="b"/>
            <a:pathLst>
              <a:path w="1442084">
                <a:moveTo>
                  <a:pt x="0" y="0"/>
                </a:moveTo>
                <a:lnTo>
                  <a:pt x="1441541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771758" y="5823591"/>
            <a:ext cx="1592580" cy="0"/>
          </a:xfrm>
          <a:custGeom>
            <a:avLst/>
            <a:gdLst/>
            <a:ahLst/>
            <a:cxnLst/>
            <a:rect l="l" t="t" r="r" b="b"/>
            <a:pathLst>
              <a:path w="1592579">
                <a:moveTo>
                  <a:pt x="0" y="0"/>
                </a:moveTo>
                <a:lnTo>
                  <a:pt x="1592141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0410076" y="5679519"/>
            <a:ext cx="0" cy="288290"/>
          </a:xfrm>
          <a:custGeom>
            <a:avLst/>
            <a:gdLst/>
            <a:ahLst/>
            <a:cxnLst/>
            <a:rect l="l" t="t" r="r" b="b"/>
            <a:pathLst>
              <a:path h="288289">
                <a:moveTo>
                  <a:pt x="0" y="288146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7535453" y="5704336"/>
            <a:ext cx="1857375" cy="7264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6034">
              <a:lnSpc>
                <a:spcPct val="100000"/>
              </a:lnSpc>
            </a:pPr>
            <a:r>
              <a:rPr sz="1800" b="1" dirty="0">
                <a:latin typeface="Helvetica Neue"/>
                <a:cs typeface="Helvetica Neue"/>
              </a:rPr>
              <a:t>Length is 6</a:t>
            </a:r>
            <a:endParaRPr sz="1800">
              <a:latin typeface="Helvetica Neue"/>
              <a:cs typeface="Helvetica Neue"/>
            </a:endParaRPr>
          </a:p>
          <a:p>
            <a:pPr marL="12700">
              <a:lnSpc>
                <a:spcPct val="100000"/>
              </a:lnSpc>
              <a:spcBef>
                <a:spcPts val="1320"/>
              </a:spcBef>
              <a:tabLst>
                <a:tab pos="680720" algn="l"/>
                <a:tab pos="1561465" algn="l"/>
              </a:tabLst>
            </a:pPr>
            <a:r>
              <a:rPr sz="2000" dirty="0">
                <a:latin typeface="Helvetica Neue"/>
                <a:cs typeface="Helvetica Neue"/>
              </a:rPr>
              <a:t>71	32.5	68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9858985" y="6151076"/>
            <a:ext cx="30797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dirty="0">
                <a:latin typeface="Helvetica Neue"/>
                <a:cs typeface="Helvetica Neue"/>
              </a:rPr>
              <a:t>64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7416171" y="5461595"/>
            <a:ext cx="1701800" cy="520065"/>
          </a:xfrm>
          <a:custGeom>
            <a:avLst/>
            <a:gdLst/>
            <a:ahLst/>
            <a:cxnLst/>
            <a:rect l="l" t="t" r="r" b="b"/>
            <a:pathLst>
              <a:path w="1701800" h="520064">
                <a:moveTo>
                  <a:pt x="1701393" y="0"/>
                </a:moveTo>
                <a:lnTo>
                  <a:pt x="1363653" y="158352"/>
                </a:lnTo>
                <a:lnTo>
                  <a:pt x="63491" y="158352"/>
                </a:lnTo>
                <a:lnTo>
                  <a:pt x="49072" y="159996"/>
                </a:lnTo>
                <a:lnTo>
                  <a:pt x="14294" y="181700"/>
                </a:lnTo>
                <a:lnTo>
                  <a:pt x="0" y="220797"/>
                </a:lnTo>
                <a:lnTo>
                  <a:pt x="111" y="457064"/>
                </a:lnTo>
                <a:lnTo>
                  <a:pt x="13679" y="495395"/>
                </a:lnTo>
                <a:lnTo>
                  <a:pt x="48087" y="517627"/>
                </a:lnTo>
                <a:lnTo>
                  <a:pt x="62435" y="519500"/>
                </a:lnTo>
                <a:lnTo>
                  <a:pt x="1399844" y="519500"/>
                </a:lnTo>
                <a:lnTo>
                  <a:pt x="1439155" y="505820"/>
                </a:lnTo>
                <a:lnTo>
                  <a:pt x="1461387" y="471412"/>
                </a:lnTo>
                <a:lnTo>
                  <a:pt x="1463268" y="260350"/>
                </a:lnTo>
                <a:lnTo>
                  <a:pt x="1701393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9149176" y="5292009"/>
            <a:ext cx="129159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1DB100"/>
                </a:solidFill>
                <a:latin typeface="Helvetica Neue"/>
                <a:cs typeface="Helvetica Neue"/>
              </a:rPr>
              <a:t>6 students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7105064" y="6025532"/>
            <a:ext cx="990600" cy="747395"/>
          </a:xfrm>
          <a:custGeom>
            <a:avLst/>
            <a:gdLst/>
            <a:ahLst/>
            <a:cxnLst/>
            <a:rect l="l" t="t" r="r" b="b"/>
            <a:pathLst>
              <a:path w="990600" h="747395">
                <a:moveTo>
                  <a:pt x="266302" y="0"/>
                </a:moveTo>
                <a:lnTo>
                  <a:pt x="226915" y="13687"/>
                </a:lnTo>
                <a:lnTo>
                  <a:pt x="204683" y="48096"/>
                </a:lnTo>
                <a:lnTo>
                  <a:pt x="202802" y="406796"/>
                </a:lnTo>
                <a:lnTo>
                  <a:pt x="0" y="746918"/>
                </a:lnTo>
                <a:lnTo>
                  <a:pt x="302418" y="504825"/>
                </a:lnTo>
                <a:lnTo>
                  <a:pt x="927100" y="504825"/>
                </a:lnTo>
                <a:lnTo>
                  <a:pt x="941518" y="503180"/>
                </a:lnTo>
                <a:lnTo>
                  <a:pt x="976296" y="481476"/>
                </a:lnTo>
                <a:lnTo>
                  <a:pt x="990591" y="442380"/>
                </a:lnTo>
                <a:lnTo>
                  <a:pt x="990479" y="62444"/>
                </a:lnTo>
                <a:lnTo>
                  <a:pt x="976911" y="24112"/>
                </a:lnTo>
                <a:lnTo>
                  <a:pt x="942503" y="1881"/>
                </a:lnTo>
                <a:lnTo>
                  <a:pt x="928155" y="8"/>
                </a:lnTo>
                <a:lnTo>
                  <a:pt x="266302" y="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5787516" y="6867398"/>
            <a:ext cx="1455420" cy="596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9710" marR="5080" indent="-207645">
              <a:lnSpc>
                <a:spcPct val="104200"/>
              </a:lnSpc>
            </a:pPr>
            <a:r>
              <a:rPr sz="2000" b="1" dirty="0">
                <a:solidFill>
                  <a:srgbClr val="CB297B"/>
                </a:solidFill>
                <a:latin typeface="Helvetica Neue"/>
                <a:cs typeface="Helvetica Neue"/>
              </a:rPr>
              <a:t>Index of the item is 2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23" name="object 2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71690">
              <a:lnSpc>
                <a:spcPct val="100000"/>
              </a:lnSpc>
            </a:pPr>
            <a:r>
              <a:rPr dirty="0"/>
              <a:t>Array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S</a:t>
            </a:r>
            <a:r>
              <a:rPr spc="-10" dirty="0"/>
              <a:t>t</a:t>
            </a:r>
            <a:r>
              <a:rPr dirty="0"/>
              <a:t>ru</a:t>
            </a:r>
            <a:r>
              <a:rPr spc="-5" dirty="0"/>
              <a:t>c</a:t>
            </a:r>
            <a:r>
              <a:rPr spc="-10" dirty="0"/>
              <a:t>t</a:t>
            </a:r>
            <a:r>
              <a:rPr dirty="0"/>
              <a:t>ure</a:t>
            </a:r>
          </a:p>
        </p:txBody>
      </p:sp>
      <p:sp>
        <p:nvSpPr>
          <p:cNvPr id="24" name="object 24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2254250" cy="14255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Functions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160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Line plot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287492" y="2667419"/>
            <a:ext cx="1534160" cy="485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150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plot()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795453" y="2681462"/>
            <a:ext cx="13843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,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962828" y="2667419"/>
            <a:ext cx="2266315" cy="485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120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scatter()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216329" y="2681462"/>
            <a:ext cx="936625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, and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192313" y="2667419"/>
            <a:ext cx="1291590" cy="485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bar()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287492" y="2667419"/>
            <a:ext cx="1534160" cy="485775"/>
          </a:xfrm>
          <a:custGeom>
            <a:avLst/>
            <a:gdLst/>
            <a:ahLst/>
            <a:cxnLst/>
            <a:rect l="l" t="t" r="r" b="b"/>
            <a:pathLst>
              <a:path w="1534160" h="485775">
                <a:moveTo>
                  <a:pt x="0" y="485327"/>
                </a:moveTo>
                <a:lnTo>
                  <a:pt x="1534168" y="485327"/>
                </a:lnTo>
                <a:lnTo>
                  <a:pt x="1534168" y="0"/>
                </a:lnTo>
                <a:lnTo>
                  <a:pt x="0" y="0"/>
                </a:lnTo>
                <a:lnTo>
                  <a:pt x="0" y="4853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962828" y="2667419"/>
            <a:ext cx="2258695" cy="485775"/>
          </a:xfrm>
          <a:custGeom>
            <a:avLst/>
            <a:gdLst/>
            <a:ahLst/>
            <a:cxnLst/>
            <a:rect l="l" t="t" r="r" b="b"/>
            <a:pathLst>
              <a:path w="2258695" h="485775">
                <a:moveTo>
                  <a:pt x="0" y="485327"/>
                </a:moveTo>
                <a:lnTo>
                  <a:pt x="2258329" y="485327"/>
                </a:lnTo>
                <a:lnTo>
                  <a:pt x="2258329" y="0"/>
                </a:lnTo>
                <a:lnTo>
                  <a:pt x="0" y="0"/>
                </a:lnTo>
                <a:lnTo>
                  <a:pt x="0" y="4853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192313" y="2667419"/>
            <a:ext cx="1291590" cy="485775"/>
          </a:xfrm>
          <a:custGeom>
            <a:avLst/>
            <a:gdLst/>
            <a:ahLst/>
            <a:cxnLst/>
            <a:rect l="l" t="t" r="r" b="b"/>
            <a:pathLst>
              <a:path w="1291590" h="485775">
                <a:moveTo>
                  <a:pt x="0" y="485327"/>
                </a:moveTo>
                <a:lnTo>
                  <a:pt x="1291545" y="485327"/>
                </a:lnTo>
                <a:lnTo>
                  <a:pt x="1291545" y="0"/>
                </a:lnTo>
                <a:lnTo>
                  <a:pt x="0" y="0"/>
                </a:lnTo>
                <a:lnTo>
                  <a:pt x="0" y="4853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296885" y="6259931"/>
            <a:ext cx="10105840" cy="21588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2355199" y="4249942"/>
            <a:ext cx="4568190" cy="5270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39725">
              <a:lnSpc>
                <a:spcPct val="100000"/>
              </a:lnSpc>
              <a:tabLst>
                <a:tab pos="1095375" algn="l"/>
                <a:tab pos="1851025" algn="l"/>
                <a:tab pos="2606675" algn="l"/>
                <a:tab pos="3362325" algn="l"/>
                <a:tab pos="4117975" algn="l"/>
              </a:tabLst>
            </a:pPr>
            <a:r>
              <a:rPr sz="1700" dirty="0">
                <a:latin typeface="Helvetica Neue"/>
                <a:cs typeface="Helvetica Neue"/>
              </a:rPr>
              <a:t>0	1	2	3	4	5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114195" y="424306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114195" y="4778654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869843" y="424306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869843" y="4778654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625490" y="424306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625490" y="4778654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381139" y="424306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381139" y="4778654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136787" y="424306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136787" y="4778654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358547" y="424306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358547" y="4778654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911485" y="4236191"/>
            <a:ext cx="0" cy="544830"/>
          </a:xfrm>
          <a:custGeom>
            <a:avLst/>
            <a:gdLst/>
            <a:ahLst/>
            <a:cxnLst/>
            <a:rect l="l" t="t" r="r" b="b"/>
            <a:pathLst>
              <a:path h="544829">
                <a:moveTo>
                  <a:pt x="0" y="0"/>
                </a:moveTo>
                <a:lnTo>
                  <a:pt x="0" y="544504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358547" y="4243066"/>
            <a:ext cx="774700" cy="0"/>
          </a:xfrm>
          <a:custGeom>
            <a:avLst/>
            <a:gdLst/>
            <a:ahLst/>
            <a:cxnLst/>
            <a:rect l="l" t="t" r="r" b="b"/>
            <a:pathLst>
              <a:path w="774700">
                <a:moveTo>
                  <a:pt x="0" y="0"/>
                </a:moveTo>
                <a:lnTo>
                  <a:pt x="774697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133245" y="4243066"/>
            <a:ext cx="755650" cy="0"/>
          </a:xfrm>
          <a:custGeom>
            <a:avLst/>
            <a:gdLst/>
            <a:ahLst/>
            <a:cxnLst/>
            <a:rect l="l" t="t" r="r" b="b"/>
            <a:pathLst>
              <a:path w="755650">
                <a:moveTo>
                  <a:pt x="0" y="0"/>
                </a:moveTo>
                <a:lnTo>
                  <a:pt x="75564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888893" y="4243066"/>
            <a:ext cx="755650" cy="0"/>
          </a:xfrm>
          <a:custGeom>
            <a:avLst/>
            <a:gdLst/>
            <a:ahLst/>
            <a:cxnLst/>
            <a:rect l="l" t="t" r="r" b="b"/>
            <a:pathLst>
              <a:path w="755650">
                <a:moveTo>
                  <a:pt x="0" y="0"/>
                </a:moveTo>
                <a:lnTo>
                  <a:pt x="755647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644540" y="4243066"/>
            <a:ext cx="755650" cy="0"/>
          </a:xfrm>
          <a:custGeom>
            <a:avLst/>
            <a:gdLst/>
            <a:ahLst/>
            <a:cxnLst/>
            <a:rect l="l" t="t" r="r" b="b"/>
            <a:pathLst>
              <a:path w="755650">
                <a:moveTo>
                  <a:pt x="0" y="0"/>
                </a:moveTo>
                <a:lnTo>
                  <a:pt x="75564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400189" y="4243066"/>
            <a:ext cx="1530350" cy="0"/>
          </a:xfrm>
          <a:custGeom>
            <a:avLst/>
            <a:gdLst/>
            <a:ahLst/>
            <a:cxnLst/>
            <a:rect l="l" t="t" r="r" b="b"/>
            <a:pathLst>
              <a:path w="1530350">
                <a:moveTo>
                  <a:pt x="0" y="0"/>
                </a:moveTo>
                <a:lnTo>
                  <a:pt x="1530346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358547" y="4778654"/>
            <a:ext cx="774700" cy="0"/>
          </a:xfrm>
          <a:custGeom>
            <a:avLst/>
            <a:gdLst/>
            <a:ahLst/>
            <a:cxnLst/>
            <a:rect l="l" t="t" r="r" b="b"/>
            <a:pathLst>
              <a:path w="774700">
                <a:moveTo>
                  <a:pt x="0" y="0"/>
                </a:moveTo>
                <a:lnTo>
                  <a:pt x="774697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133245" y="4778654"/>
            <a:ext cx="755650" cy="0"/>
          </a:xfrm>
          <a:custGeom>
            <a:avLst/>
            <a:gdLst/>
            <a:ahLst/>
            <a:cxnLst/>
            <a:rect l="l" t="t" r="r" b="b"/>
            <a:pathLst>
              <a:path w="755650">
                <a:moveTo>
                  <a:pt x="0" y="0"/>
                </a:moveTo>
                <a:lnTo>
                  <a:pt x="75564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3888893" y="4778654"/>
            <a:ext cx="755650" cy="0"/>
          </a:xfrm>
          <a:custGeom>
            <a:avLst/>
            <a:gdLst/>
            <a:ahLst/>
            <a:cxnLst/>
            <a:rect l="l" t="t" r="r" b="b"/>
            <a:pathLst>
              <a:path w="755650">
                <a:moveTo>
                  <a:pt x="0" y="0"/>
                </a:moveTo>
                <a:lnTo>
                  <a:pt x="755647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4644540" y="4778654"/>
            <a:ext cx="755650" cy="0"/>
          </a:xfrm>
          <a:custGeom>
            <a:avLst/>
            <a:gdLst/>
            <a:ahLst/>
            <a:cxnLst/>
            <a:rect l="l" t="t" r="r" b="b"/>
            <a:pathLst>
              <a:path w="755650">
                <a:moveTo>
                  <a:pt x="0" y="0"/>
                </a:moveTo>
                <a:lnTo>
                  <a:pt x="75564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400189" y="4778654"/>
            <a:ext cx="1530350" cy="0"/>
          </a:xfrm>
          <a:custGeom>
            <a:avLst/>
            <a:gdLst/>
            <a:ahLst/>
            <a:cxnLst/>
            <a:rect l="l" t="t" r="r" b="b"/>
            <a:pathLst>
              <a:path w="1530350">
                <a:moveTo>
                  <a:pt x="0" y="0"/>
                </a:moveTo>
                <a:lnTo>
                  <a:pt x="1530346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2355199" y="4249942"/>
            <a:ext cx="4568190" cy="527050"/>
          </a:xfrm>
          <a:custGeom>
            <a:avLst/>
            <a:gdLst/>
            <a:ahLst/>
            <a:cxnLst/>
            <a:rect l="l" t="t" r="r" b="b"/>
            <a:pathLst>
              <a:path w="4568190" h="527050">
                <a:moveTo>
                  <a:pt x="0" y="526671"/>
                </a:moveTo>
                <a:lnTo>
                  <a:pt x="4567726" y="526671"/>
                </a:lnTo>
                <a:lnTo>
                  <a:pt x="4567726" y="0"/>
                </a:lnTo>
                <a:lnTo>
                  <a:pt x="0" y="0"/>
                </a:lnTo>
                <a:lnTo>
                  <a:pt x="0" y="526671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1852263" y="4375892"/>
            <a:ext cx="20891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dirty="0">
                <a:solidFill>
                  <a:srgbClr val="1DB100"/>
                </a:solidFill>
                <a:latin typeface="Courier"/>
                <a:cs typeface="Courier"/>
              </a:rPr>
              <a:t>x</a:t>
            </a:r>
            <a:endParaRPr sz="2400">
              <a:latin typeface="Courier"/>
              <a:cs typeface="Courier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1891137" y="7347703"/>
            <a:ext cx="1746885" cy="255904"/>
          </a:xfrm>
          <a:custGeom>
            <a:avLst/>
            <a:gdLst/>
            <a:ahLst/>
            <a:cxnLst/>
            <a:rect l="l" t="t" r="r" b="b"/>
            <a:pathLst>
              <a:path w="1746885" h="255904">
                <a:moveTo>
                  <a:pt x="0" y="255515"/>
                </a:moveTo>
                <a:lnTo>
                  <a:pt x="1746689" y="255515"/>
                </a:lnTo>
                <a:lnTo>
                  <a:pt x="1746689" y="0"/>
                </a:lnTo>
                <a:lnTo>
                  <a:pt x="0" y="0"/>
                </a:lnTo>
                <a:lnTo>
                  <a:pt x="0" y="255515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2360700" y="5068567"/>
            <a:ext cx="4538980" cy="5270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0965">
              <a:lnSpc>
                <a:spcPct val="100000"/>
              </a:lnSpc>
              <a:tabLst>
                <a:tab pos="856615" algn="l"/>
                <a:tab pos="1612900" algn="l"/>
                <a:tab pos="2368550" algn="l"/>
                <a:tab pos="3124835" algn="l"/>
                <a:tab pos="3880485" algn="l"/>
              </a:tabLst>
            </a:pPr>
            <a:r>
              <a:rPr sz="1700" dirty="0">
                <a:latin typeface="Helvetica Neue"/>
                <a:cs typeface="Helvetica Neue"/>
              </a:rPr>
              <a:t>exp(0)	exp(1)	exp(2)	exp(3)	exp(4)	exp(5)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3114557" y="506410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3114557" y="5599697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3870547" y="506410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3870547" y="5599697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4626537" y="506410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4626537" y="5599697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5382528" y="506410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5382528" y="5599697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6138517" y="506410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6138517" y="5599697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2377617" y="5059650"/>
            <a:ext cx="0" cy="544830"/>
          </a:xfrm>
          <a:custGeom>
            <a:avLst/>
            <a:gdLst/>
            <a:ahLst/>
            <a:cxnLst/>
            <a:rect l="l" t="t" r="r" b="b"/>
            <a:pathLst>
              <a:path h="544829">
                <a:moveTo>
                  <a:pt x="0" y="0"/>
                </a:moveTo>
                <a:lnTo>
                  <a:pt x="0" y="544504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6913557" y="5059650"/>
            <a:ext cx="0" cy="544830"/>
          </a:xfrm>
          <a:custGeom>
            <a:avLst/>
            <a:gdLst/>
            <a:ahLst/>
            <a:cxnLst/>
            <a:rect l="l" t="t" r="r" b="b"/>
            <a:pathLst>
              <a:path h="544829">
                <a:moveTo>
                  <a:pt x="0" y="0"/>
                </a:moveTo>
                <a:lnTo>
                  <a:pt x="0" y="544504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2358567" y="5064109"/>
            <a:ext cx="775335" cy="0"/>
          </a:xfrm>
          <a:custGeom>
            <a:avLst/>
            <a:gdLst/>
            <a:ahLst/>
            <a:cxnLst/>
            <a:rect l="l" t="t" r="r" b="b"/>
            <a:pathLst>
              <a:path w="775335">
                <a:moveTo>
                  <a:pt x="0" y="0"/>
                </a:moveTo>
                <a:lnTo>
                  <a:pt x="77503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3133607" y="5064109"/>
            <a:ext cx="756285" cy="0"/>
          </a:xfrm>
          <a:custGeom>
            <a:avLst/>
            <a:gdLst/>
            <a:ahLst/>
            <a:cxnLst/>
            <a:rect l="l" t="t" r="r" b="b"/>
            <a:pathLst>
              <a:path w="756285">
                <a:moveTo>
                  <a:pt x="0" y="0"/>
                </a:moveTo>
                <a:lnTo>
                  <a:pt x="75598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3889597" y="5064109"/>
            <a:ext cx="756285" cy="0"/>
          </a:xfrm>
          <a:custGeom>
            <a:avLst/>
            <a:gdLst/>
            <a:ahLst/>
            <a:cxnLst/>
            <a:rect l="l" t="t" r="r" b="b"/>
            <a:pathLst>
              <a:path w="756285">
                <a:moveTo>
                  <a:pt x="0" y="0"/>
                </a:moveTo>
                <a:lnTo>
                  <a:pt x="75599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4645587" y="5064109"/>
            <a:ext cx="756285" cy="0"/>
          </a:xfrm>
          <a:custGeom>
            <a:avLst/>
            <a:gdLst/>
            <a:ahLst/>
            <a:cxnLst/>
            <a:rect l="l" t="t" r="r" b="b"/>
            <a:pathLst>
              <a:path w="756285">
                <a:moveTo>
                  <a:pt x="0" y="0"/>
                </a:moveTo>
                <a:lnTo>
                  <a:pt x="75599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5401578" y="5078700"/>
            <a:ext cx="1531620" cy="0"/>
          </a:xfrm>
          <a:custGeom>
            <a:avLst/>
            <a:gdLst/>
            <a:ahLst/>
            <a:cxnLst/>
            <a:rect l="l" t="t" r="r" b="b"/>
            <a:pathLst>
              <a:path w="1531620">
                <a:moveTo>
                  <a:pt x="0" y="0"/>
                </a:moveTo>
                <a:lnTo>
                  <a:pt x="153102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2358567" y="5599697"/>
            <a:ext cx="775335" cy="0"/>
          </a:xfrm>
          <a:custGeom>
            <a:avLst/>
            <a:gdLst/>
            <a:ahLst/>
            <a:cxnLst/>
            <a:rect l="l" t="t" r="r" b="b"/>
            <a:pathLst>
              <a:path w="775335">
                <a:moveTo>
                  <a:pt x="0" y="0"/>
                </a:moveTo>
                <a:lnTo>
                  <a:pt x="77503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3133607" y="5599697"/>
            <a:ext cx="756285" cy="0"/>
          </a:xfrm>
          <a:custGeom>
            <a:avLst/>
            <a:gdLst/>
            <a:ahLst/>
            <a:cxnLst/>
            <a:rect l="l" t="t" r="r" b="b"/>
            <a:pathLst>
              <a:path w="756285">
                <a:moveTo>
                  <a:pt x="0" y="0"/>
                </a:moveTo>
                <a:lnTo>
                  <a:pt x="75598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3889597" y="5599697"/>
            <a:ext cx="756285" cy="0"/>
          </a:xfrm>
          <a:custGeom>
            <a:avLst/>
            <a:gdLst/>
            <a:ahLst/>
            <a:cxnLst/>
            <a:rect l="l" t="t" r="r" b="b"/>
            <a:pathLst>
              <a:path w="756285">
                <a:moveTo>
                  <a:pt x="0" y="0"/>
                </a:moveTo>
                <a:lnTo>
                  <a:pt x="75599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4645587" y="5599697"/>
            <a:ext cx="756285" cy="0"/>
          </a:xfrm>
          <a:custGeom>
            <a:avLst/>
            <a:gdLst/>
            <a:ahLst/>
            <a:cxnLst/>
            <a:rect l="l" t="t" r="r" b="b"/>
            <a:pathLst>
              <a:path w="756285">
                <a:moveTo>
                  <a:pt x="0" y="0"/>
                </a:moveTo>
                <a:lnTo>
                  <a:pt x="75599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5401578" y="5585105"/>
            <a:ext cx="1531620" cy="0"/>
          </a:xfrm>
          <a:custGeom>
            <a:avLst/>
            <a:gdLst/>
            <a:ahLst/>
            <a:cxnLst/>
            <a:rect l="l" t="t" r="r" b="b"/>
            <a:pathLst>
              <a:path w="1531620">
                <a:moveTo>
                  <a:pt x="0" y="0"/>
                </a:moveTo>
                <a:lnTo>
                  <a:pt x="153102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2360700" y="5068567"/>
            <a:ext cx="4538980" cy="527050"/>
          </a:xfrm>
          <a:custGeom>
            <a:avLst/>
            <a:gdLst/>
            <a:ahLst/>
            <a:cxnLst/>
            <a:rect l="l" t="t" r="r" b="b"/>
            <a:pathLst>
              <a:path w="4538980" h="527050">
                <a:moveTo>
                  <a:pt x="0" y="526671"/>
                </a:moveTo>
                <a:lnTo>
                  <a:pt x="4538563" y="526671"/>
                </a:lnTo>
                <a:lnTo>
                  <a:pt x="4538563" y="0"/>
                </a:lnTo>
                <a:lnTo>
                  <a:pt x="0" y="0"/>
                </a:lnTo>
                <a:lnTo>
                  <a:pt x="0" y="526671"/>
                </a:lnTo>
                <a:close/>
              </a:path>
            </a:pathLst>
          </a:custGeom>
          <a:solidFill>
            <a:srgbClr val="F8B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 txBox="1"/>
          <p:nvPr/>
        </p:nvSpPr>
        <p:spPr>
          <a:xfrm>
            <a:off x="1852263" y="5199351"/>
            <a:ext cx="20891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dirty="0">
                <a:solidFill>
                  <a:srgbClr val="F8BA00"/>
                </a:solidFill>
                <a:latin typeface="Courier"/>
                <a:cs typeface="Courier"/>
              </a:rPr>
              <a:t>y</a:t>
            </a:r>
            <a:endParaRPr sz="2400">
              <a:latin typeface="Courier"/>
              <a:cs typeface="Courier"/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7051754" y="5063213"/>
            <a:ext cx="4919578" cy="330726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7728985" y="7673638"/>
            <a:ext cx="189230" cy="189230"/>
          </a:xfrm>
          <a:custGeom>
            <a:avLst/>
            <a:gdLst/>
            <a:ahLst/>
            <a:cxnLst/>
            <a:rect l="l" t="t" r="r" b="b"/>
            <a:pathLst>
              <a:path w="189229" h="189229">
                <a:moveTo>
                  <a:pt x="93436" y="0"/>
                </a:moveTo>
                <a:lnTo>
                  <a:pt x="46859" y="13005"/>
                </a:lnTo>
                <a:lnTo>
                  <a:pt x="18290" y="38417"/>
                </a:lnTo>
                <a:lnTo>
                  <a:pt x="618" y="83349"/>
                </a:lnTo>
                <a:lnTo>
                  <a:pt x="0" y="95357"/>
                </a:lnTo>
                <a:lnTo>
                  <a:pt x="905" y="107372"/>
                </a:lnTo>
                <a:lnTo>
                  <a:pt x="19830" y="152451"/>
                </a:lnTo>
                <a:lnTo>
                  <a:pt x="59661" y="182524"/>
                </a:lnTo>
                <a:lnTo>
                  <a:pt x="95118" y="189125"/>
                </a:lnTo>
                <a:lnTo>
                  <a:pt x="107147" y="188272"/>
                </a:lnTo>
                <a:lnTo>
                  <a:pt x="152178" y="169565"/>
                </a:lnTo>
                <a:lnTo>
                  <a:pt x="182442" y="129771"/>
                </a:lnTo>
                <a:lnTo>
                  <a:pt x="189228" y="94254"/>
                </a:lnTo>
                <a:lnTo>
                  <a:pt x="188431" y="82211"/>
                </a:lnTo>
                <a:lnTo>
                  <a:pt x="169946" y="37230"/>
                </a:lnTo>
                <a:lnTo>
                  <a:pt x="139842" y="11358"/>
                </a:lnTo>
                <a:lnTo>
                  <a:pt x="93436" y="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 txBox="1"/>
          <p:nvPr/>
        </p:nvSpPr>
        <p:spPr>
          <a:xfrm>
            <a:off x="7051754" y="5063213"/>
            <a:ext cx="4919980" cy="3307715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691515">
              <a:lnSpc>
                <a:spcPct val="100000"/>
              </a:lnSpc>
            </a:pPr>
            <a:r>
              <a:rPr sz="1800" b="1" spc="-5" dirty="0">
                <a:solidFill>
                  <a:srgbClr val="CB297B"/>
                </a:solidFill>
                <a:latin typeface="Courier"/>
                <a:cs typeface="Courier"/>
              </a:rPr>
              <a:t>(x[0]</a:t>
            </a:r>
            <a:r>
              <a:rPr sz="1800" b="1" dirty="0">
                <a:solidFill>
                  <a:srgbClr val="CB297B"/>
                </a:solidFill>
                <a:latin typeface="Courier"/>
                <a:cs typeface="Courier"/>
              </a:rPr>
              <a:t>, y[0])</a:t>
            </a:r>
            <a:endParaRPr sz="1800">
              <a:latin typeface="Courier"/>
              <a:cs typeface="Courier"/>
            </a:endParaRPr>
          </a:p>
        </p:txBody>
      </p:sp>
      <p:sp>
        <p:nvSpPr>
          <p:cNvPr id="67" name="object 67"/>
          <p:cNvSpPr/>
          <p:nvPr/>
        </p:nvSpPr>
        <p:spPr>
          <a:xfrm>
            <a:off x="2234524" y="4067945"/>
            <a:ext cx="1038992" cy="17018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815580">
              <a:lnSpc>
                <a:spcPct val="100000"/>
              </a:lnSpc>
            </a:pP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</a:t>
            </a:r>
            <a:r>
              <a:rPr spc="-80" dirty="0"/>
              <a:t>V</a:t>
            </a:r>
            <a:r>
              <a:rPr dirty="0"/>
              <a:t>isualiza</a:t>
            </a:r>
            <a:r>
              <a:rPr spc="-10" dirty="0"/>
              <a:t>t</a:t>
            </a:r>
            <a:r>
              <a:rPr dirty="0"/>
              <a:t>ion</a:t>
            </a:r>
          </a:p>
        </p:txBody>
      </p:sp>
      <p:sp>
        <p:nvSpPr>
          <p:cNvPr id="69" name="object 69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2254250" cy="14255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Functions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160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Line plot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287492" y="2667419"/>
            <a:ext cx="1534160" cy="485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150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plot()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795453" y="2681462"/>
            <a:ext cx="13843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,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962828" y="2667419"/>
            <a:ext cx="2266315" cy="485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120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scatter()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216329" y="2681462"/>
            <a:ext cx="936625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, and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192313" y="2667419"/>
            <a:ext cx="1291590" cy="485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bar()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287492" y="2667419"/>
            <a:ext cx="1534160" cy="485775"/>
          </a:xfrm>
          <a:custGeom>
            <a:avLst/>
            <a:gdLst/>
            <a:ahLst/>
            <a:cxnLst/>
            <a:rect l="l" t="t" r="r" b="b"/>
            <a:pathLst>
              <a:path w="1534160" h="485775">
                <a:moveTo>
                  <a:pt x="0" y="485327"/>
                </a:moveTo>
                <a:lnTo>
                  <a:pt x="1534168" y="485327"/>
                </a:lnTo>
                <a:lnTo>
                  <a:pt x="1534168" y="0"/>
                </a:lnTo>
                <a:lnTo>
                  <a:pt x="0" y="0"/>
                </a:lnTo>
                <a:lnTo>
                  <a:pt x="0" y="4853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962828" y="2667419"/>
            <a:ext cx="2258695" cy="485775"/>
          </a:xfrm>
          <a:custGeom>
            <a:avLst/>
            <a:gdLst/>
            <a:ahLst/>
            <a:cxnLst/>
            <a:rect l="l" t="t" r="r" b="b"/>
            <a:pathLst>
              <a:path w="2258695" h="485775">
                <a:moveTo>
                  <a:pt x="0" y="485327"/>
                </a:moveTo>
                <a:lnTo>
                  <a:pt x="2258329" y="485327"/>
                </a:lnTo>
                <a:lnTo>
                  <a:pt x="2258329" y="0"/>
                </a:lnTo>
                <a:lnTo>
                  <a:pt x="0" y="0"/>
                </a:lnTo>
                <a:lnTo>
                  <a:pt x="0" y="4853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192313" y="2667419"/>
            <a:ext cx="1291590" cy="485775"/>
          </a:xfrm>
          <a:custGeom>
            <a:avLst/>
            <a:gdLst/>
            <a:ahLst/>
            <a:cxnLst/>
            <a:rect l="l" t="t" r="r" b="b"/>
            <a:pathLst>
              <a:path w="1291590" h="485775">
                <a:moveTo>
                  <a:pt x="0" y="485327"/>
                </a:moveTo>
                <a:lnTo>
                  <a:pt x="1291545" y="485327"/>
                </a:lnTo>
                <a:lnTo>
                  <a:pt x="1291545" y="0"/>
                </a:lnTo>
                <a:lnTo>
                  <a:pt x="0" y="0"/>
                </a:lnTo>
                <a:lnTo>
                  <a:pt x="0" y="4853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296885" y="6259931"/>
            <a:ext cx="10105840" cy="21588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2355199" y="4249942"/>
            <a:ext cx="4568190" cy="5270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39725">
              <a:lnSpc>
                <a:spcPct val="100000"/>
              </a:lnSpc>
              <a:tabLst>
                <a:tab pos="1095375" algn="l"/>
                <a:tab pos="1851025" algn="l"/>
                <a:tab pos="2606675" algn="l"/>
                <a:tab pos="3362325" algn="l"/>
                <a:tab pos="4117975" algn="l"/>
              </a:tabLst>
            </a:pPr>
            <a:r>
              <a:rPr sz="1700" dirty="0">
                <a:latin typeface="Helvetica Neue"/>
                <a:cs typeface="Helvetica Neue"/>
              </a:rPr>
              <a:t>0	1	2	3	4	5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114195" y="424306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114195" y="4778654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869843" y="424306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869843" y="4778654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625490" y="424306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625490" y="4778654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381139" y="424306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381139" y="4778654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136787" y="424306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136787" y="4778654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358547" y="424306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358547" y="4778654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911485" y="4236191"/>
            <a:ext cx="0" cy="544830"/>
          </a:xfrm>
          <a:custGeom>
            <a:avLst/>
            <a:gdLst/>
            <a:ahLst/>
            <a:cxnLst/>
            <a:rect l="l" t="t" r="r" b="b"/>
            <a:pathLst>
              <a:path h="544829">
                <a:moveTo>
                  <a:pt x="0" y="0"/>
                </a:moveTo>
                <a:lnTo>
                  <a:pt x="0" y="544504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358547" y="4243066"/>
            <a:ext cx="774700" cy="0"/>
          </a:xfrm>
          <a:custGeom>
            <a:avLst/>
            <a:gdLst/>
            <a:ahLst/>
            <a:cxnLst/>
            <a:rect l="l" t="t" r="r" b="b"/>
            <a:pathLst>
              <a:path w="774700">
                <a:moveTo>
                  <a:pt x="0" y="0"/>
                </a:moveTo>
                <a:lnTo>
                  <a:pt x="774697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133245" y="4243066"/>
            <a:ext cx="755650" cy="0"/>
          </a:xfrm>
          <a:custGeom>
            <a:avLst/>
            <a:gdLst/>
            <a:ahLst/>
            <a:cxnLst/>
            <a:rect l="l" t="t" r="r" b="b"/>
            <a:pathLst>
              <a:path w="755650">
                <a:moveTo>
                  <a:pt x="0" y="0"/>
                </a:moveTo>
                <a:lnTo>
                  <a:pt x="75564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888893" y="4243066"/>
            <a:ext cx="755650" cy="0"/>
          </a:xfrm>
          <a:custGeom>
            <a:avLst/>
            <a:gdLst/>
            <a:ahLst/>
            <a:cxnLst/>
            <a:rect l="l" t="t" r="r" b="b"/>
            <a:pathLst>
              <a:path w="755650">
                <a:moveTo>
                  <a:pt x="0" y="0"/>
                </a:moveTo>
                <a:lnTo>
                  <a:pt x="755647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644540" y="4243066"/>
            <a:ext cx="755650" cy="0"/>
          </a:xfrm>
          <a:custGeom>
            <a:avLst/>
            <a:gdLst/>
            <a:ahLst/>
            <a:cxnLst/>
            <a:rect l="l" t="t" r="r" b="b"/>
            <a:pathLst>
              <a:path w="755650">
                <a:moveTo>
                  <a:pt x="0" y="0"/>
                </a:moveTo>
                <a:lnTo>
                  <a:pt x="75564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400189" y="4243066"/>
            <a:ext cx="1530350" cy="0"/>
          </a:xfrm>
          <a:custGeom>
            <a:avLst/>
            <a:gdLst/>
            <a:ahLst/>
            <a:cxnLst/>
            <a:rect l="l" t="t" r="r" b="b"/>
            <a:pathLst>
              <a:path w="1530350">
                <a:moveTo>
                  <a:pt x="0" y="0"/>
                </a:moveTo>
                <a:lnTo>
                  <a:pt x="1530346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358547" y="4778654"/>
            <a:ext cx="774700" cy="0"/>
          </a:xfrm>
          <a:custGeom>
            <a:avLst/>
            <a:gdLst/>
            <a:ahLst/>
            <a:cxnLst/>
            <a:rect l="l" t="t" r="r" b="b"/>
            <a:pathLst>
              <a:path w="774700">
                <a:moveTo>
                  <a:pt x="0" y="0"/>
                </a:moveTo>
                <a:lnTo>
                  <a:pt x="774697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133245" y="4778654"/>
            <a:ext cx="755650" cy="0"/>
          </a:xfrm>
          <a:custGeom>
            <a:avLst/>
            <a:gdLst/>
            <a:ahLst/>
            <a:cxnLst/>
            <a:rect l="l" t="t" r="r" b="b"/>
            <a:pathLst>
              <a:path w="755650">
                <a:moveTo>
                  <a:pt x="0" y="0"/>
                </a:moveTo>
                <a:lnTo>
                  <a:pt x="75564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3888893" y="4778654"/>
            <a:ext cx="755650" cy="0"/>
          </a:xfrm>
          <a:custGeom>
            <a:avLst/>
            <a:gdLst/>
            <a:ahLst/>
            <a:cxnLst/>
            <a:rect l="l" t="t" r="r" b="b"/>
            <a:pathLst>
              <a:path w="755650">
                <a:moveTo>
                  <a:pt x="0" y="0"/>
                </a:moveTo>
                <a:lnTo>
                  <a:pt x="755647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4644540" y="4778654"/>
            <a:ext cx="755650" cy="0"/>
          </a:xfrm>
          <a:custGeom>
            <a:avLst/>
            <a:gdLst/>
            <a:ahLst/>
            <a:cxnLst/>
            <a:rect l="l" t="t" r="r" b="b"/>
            <a:pathLst>
              <a:path w="755650">
                <a:moveTo>
                  <a:pt x="0" y="0"/>
                </a:moveTo>
                <a:lnTo>
                  <a:pt x="75564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400189" y="4778654"/>
            <a:ext cx="1530350" cy="0"/>
          </a:xfrm>
          <a:custGeom>
            <a:avLst/>
            <a:gdLst/>
            <a:ahLst/>
            <a:cxnLst/>
            <a:rect l="l" t="t" r="r" b="b"/>
            <a:pathLst>
              <a:path w="1530350">
                <a:moveTo>
                  <a:pt x="0" y="0"/>
                </a:moveTo>
                <a:lnTo>
                  <a:pt x="1530346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2355199" y="4249942"/>
            <a:ext cx="4568190" cy="527050"/>
          </a:xfrm>
          <a:custGeom>
            <a:avLst/>
            <a:gdLst/>
            <a:ahLst/>
            <a:cxnLst/>
            <a:rect l="l" t="t" r="r" b="b"/>
            <a:pathLst>
              <a:path w="4568190" h="527050">
                <a:moveTo>
                  <a:pt x="0" y="526671"/>
                </a:moveTo>
                <a:lnTo>
                  <a:pt x="4567726" y="526671"/>
                </a:lnTo>
                <a:lnTo>
                  <a:pt x="4567726" y="0"/>
                </a:lnTo>
                <a:lnTo>
                  <a:pt x="0" y="0"/>
                </a:lnTo>
                <a:lnTo>
                  <a:pt x="0" y="526671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1852263" y="4375892"/>
            <a:ext cx="20891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dirty="0">
                <a:solidFill>
                  <a:srgbClr val="1DB100"/>
                </a:solidFill>
                <a:latin typeface="Courier"/>
                <a:cs typeface="Courier"/>
              </a:rPr>
              <a:t>x</a:t>
            </a:r>
            <a:endParaRPr sz="2400">
              <a:latin typeface="Courier"/>
              <a:cs typeface="Courier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1891137" y="7347703"/>
            <a:ext cx="1746885" cy="255904"/>
          </a:xfrm>
          <a:custGeom>
            <a:avLst/>
            <a:gdLst/>
            <a:ahLst/>
            <a:cxnLst/>
            <a:rect l="l" t="t" r="r" b="b"/>
            <a:pathLst>
              <a:path w="1746885" h="255904">
                <a:moveTo>
                  <a:pt x="0" y="255515"/>
                </a:moveTo>
                <a:lnTo>
                  <a:pt x="1746689" y="255515"/>
                </a:lnTo>
                <a:lnTo>
                  <a:pt x="1746689" y="0"/>
                </a:lnTo>
                <a:lnTo>
                  <a:pt x="0" y="0"/>
                </a:lnTo>
                <a:lnTo>
                  <a:pt x="0" y="255515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2360700" y="5068567"/>
            <a:ext cx="4538980" cy="5270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0965">
              <a:lnSpc>
                <a:spcPct val="100000"/>
              </a:lnSpc>
              <a:tabLst>
                <a:tab pos="856615" algn="l"/>
                <a:tab pos="1612900" algn="l"/>
                <a:tab pos="2368550" algn="l"/>
                <a:tab pos="3124835" algn="l"/>
                <a:tab pos="3880485" algn="l"/>
              </a:tabLst>
            </a:pPr>
            <a:r>
              <a:rPr sz="1700" dirty="0">
                <a:latin typeface="Helvetica Neue"/>
                <a:cs typeface="Helvetica Neue"/>
              </a:rPr>
              <a:t>exp(0)	exp(1)	exp(2)	exp(3)	exp(4)	exp(5)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3114557" y="506410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3114557" y="5599697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3870547" y="506410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3870547" y="5599697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4626537" y="506410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4626537" y="5599697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5382528" y="506410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5382528" y="5599697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6138517" y="506410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6138517" y="5599697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2377617" y="5059650"/>
            <a:ext cx="0" cy="544830"/>
          </a:xfrm>
          <a:custGeom>
            <a:avLst/>
            <a:gdLst/>
            <a:ahLst/>
            <a:cxnLst/>
            <a:rect l="l" t="t" r="r" b="b"/>
            <a:pathLst>
              <a:path h="544829">
                <a:moveTo>
                  <a:pt x="0" y="0"/>
                </a:moveTo>
                <a:lnTo>
                  <a:pt x="0" y="544504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6913557" y="5059650"/>
            <a:ext cx="0" cy="544830"/>
          </a:xfrm>
          <a:custGeom>
            <a:avLst/>
            <a:gdLst/>
            <a:ahLst/>
            <a:cxnLst/>
            <a:rect l="l" t="t" r="r" b="b"/>
            <a:pathLst>
              <a:path h="544829">
                <a:moveTo>
                  <a:pt x="0" y="0"/>
                </a:moveTo>
                <a:lnTo>
                  <a:pt x="0" y="544504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2358567" y="5064109"/>
            <a:ext cx="775335" cy="0"/>
          </a:xfrm>
          <a:custGeom>
            <a:avLst/>
            <a:gdLst/>
            <a:ahLst/>
            <a:cxnLst/>
            <a:rect l="l" t="t" r="r" b="b"/>
            <a:pathLst>
              <a:path w="775335">
                <a:moveTo>
                  <a:pt x="0" y="0"/>
                </a:moveTo>
                <a:lnTo>
                  <a:pt x="77503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3133607" y="5064109"/>
            <a:ext cx="756285" cy="0"/>
          </a:xfrm>
          <a:custGeom>
            <a:avLst/>
            <a:gdLst/>
            <a:ahLst/>
            <a:cxnLst/>
            <a:rect l="l" t="t" r="r" b="b"/>
            <a:pathLst>
              <a:path w="756285">
                <a:moveTo>
                  <a:pt x="0" y="0"/>
                </a:moveTo>
                <a:lnTo>
                  <a:pt x="75598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3889597" y="5064109"/>
            <a:ext cx="756285" cy="0"/>
          </a:xfrm>
          <a:custGeom>
            <a:avLst/>
            <a:gdLst/>
            <a:ahLst/>
            <a:cxnLst/>
            <a:rect l="l" t="t" r="r" b="b"/>
            <a:pathLst>
              <a:path w="756285">
                <a:moveTo>
                  <a:pt x="0" y="0"/>
                </a:moveTo>
                <a:lnTo>
                  <a:pt x="75599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4645587" y="5064109"/>
            <a:ext cx="756285" cy="0"/>
          </a:xfrm>
          <a:custGeom>
            <a:avLst/>
            <a:gdLst/>
            <a:ahLst/>
            <a:cxnLst/>
            <a:rect l="l" t="t" r="r" b="b"/>
            <a:pathLst>
              <a:path w="756285">
                <a:moveTo>
                  <a:pt x="0" y="0"/>
                </a:moveTo>
                <a:lnTo>
                  <a:pt x="75599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5401578" y="5078700"/>
            <a:ext cx="1531620" cy="0"/>
          </a:xfrm>
          <a:custGeom>
            <a:avLst/>
            <a:gdLst/>
            <a:ahLst/>
            <a:cxnLst/>
            <a:rect l="l" t="t" r="r" b="b"/>
            <a:pathLst>
              <a:path w="1531620">
                <a:moveTo>
                  <a:pt x="0" y="0"/>
                </a:moveTo>
                <a:lnTo>
                  <a:pt x="153102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2358567" y="5599697"/>
            <a:ext cx="775335" cy="0"/>
          </a:xfrm>
          <a:custGeom>
            <a:avLst/>
            <a:gdLst/>
            <a:ahLst/>
            <a:cxnLst/>
            <a:rect l="l" t="t" r="r" b="b"/>
            <a:pathLst>
              <a:path w="775335">
                <a:moveTo>
                  <a:pt x="0" y="0"/>
                </a:moveTo>
                <a:lnTo>
                  <a:pt x="77503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3133607" y="5599697"/>
            <a:ext cx="756285" cy="0"/>
          </a:xfrm>
          <a:custGeom>
            <a:avLst/>
            <a:gdLst/>
            <a:ahLst/>
            <a:cxnLst/>
            <a:rect l="l" t="t" r="r" b="b"/>
            <a:pathLst>
              <a:path w="756285">
                <a:moveTo>
                  <a:pt x="0" y="0"/>
                </a:moveTo>
                <a:lnTo>
                  <a:pt x="75598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3889597" y="5599697"/>
            <a:ext cx="756285" cy="0"/>
          </a:xfrm>
          <a:custGeom>
            <a:avLst/>
            <a:gdLst/>
            <a:ahLst/>
            <a:cxnLst/>
            <a:rect l="l" t="t" r="r" b="b"/>
            <a:pathLst>
              <a:path w="756285">
                <a:moveTo>
                  <a:pt x="0" y="0"/>
                </a:moveTo>
                <a:lnTo>
                  <a:pt x="75599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4645587" y="5599697"/>
            <a:ext cx="756285" cy="0"/>
          </a:xfrm>
          <a:custGeom>
            <a:avLst/>
            <a:gdLst/>
            <a:ahLst/>
            <a:cxnLst/>
            <a:rect l="l" t="t" r="r" b="b"/>
            <a:pathLst>
              <a:path w="756285">
                <a:moveTo>
                  <a:pt x="0" y="0"/>
                </a:moveTo>
                <a:lnTo>
                  <a:pt x="75599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5401578" y="5585105"/>
            <a:ext cx="1531620" cy="0"/>
          </a:xfrm>
          <a:custGeom>
            <a:avLst/>
            <a:gdLst/>
            <a:ahLst/>
            <a:cxnLst/>
            <a:rect l="l" t="t" r="r" b="b"/>
            <a:pathLst>
              <a:path w="1531620">
                <a:moveTo>
                  <a:pt x="0" y="0"/>
                </a:moveTo>
                <a:lnTo>
                  <a:pt x="153102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2360700" y="5068567"/>
            <a:ext cx="4538980" cy="527050"/>
          </a:xfrm>
          <a:custGeom>
            <a:avLst/>
            <a:gdLst/>
            <a:ahLst/>
            <a:cxnLst/>
            <a:rect l="l" t="t" r="r" b="b"/>
            <a:pathLst>
              <a:path w="4538980" h="527050">
                <a:moveTo>
                  <a:pt x="0" y="526671"/>
                </a:moveTo>
                <a:lnTo>
                  <a:pt x="4538563" y="526671"/>
                </a:lnTo>
                <a:lnTo>
                  <a:pt x="4538563" y="0"/>
                </a:lnTo>
                <a:lnTo>
                  <a:pt x="0" y="0"/>
                </a:lnTo>
                <a:lnTo>
                  <a:pt x="0" y="526671"/>
                </a:lnTo>
                <a:close/>
              </a:path>
            </a:pathLst>
          </a:custGeom>
          <a:solidFill>
            <a:srgbClr val="F8B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 txBox="1"/>
          <p:nvPr/>
        </p:nvSpPr>
        <p:spPr>
          <a:xfrm>
            <a:off x="1852263" y="5199351"/>
            <a:ext cx="20891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dirty="0">
                <a:solidFill>
                  <a:srgbClr val="F8BA00"/>
                </a:solidFill>
                <a:latin typeface="Courier"/>
                <a:cs typeface="Courier"/>
              </a:rPr>
              <a:t>y</a:t>
            </a:r>
            <a:endParaRPr sz="2400">
              <a:latin typeface="Courier"/>
              <a:cs typeface="Courier"/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7051754" y="5063213"/>
            <a:ext cx="4919578" cy="330726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8484553" y="7648200"/>
            <a:ext cx="189230" cy="189230"/>
          </a:xfrm>
          <a:custGeom>
            <a:avLst/>
            <a:gdLst/>
            <a:ahLst/>
            <a:cxnLst/>
            <a:rect l="l" t="t" r="r" b="b"/>
            <a:pathLst>
              <a:path w="189229" h="189229">
                <a:moveTo>
                  <a:pt x="93436" y="0"/>
                </a:moveTo>
                <a:lnTo>
                  <a:pt x="46859" y="13005"/>
                </a:lnTo>
                <a:lnTo>
                  <a:pt x="18291" y="38418"/>
                </a:lnTo>
                <a:lnTo>
                  <a:pt x="618" y="83349"/>
                </a:lnTo>
                <a:lnTo>
                  <a:pt x="0" y="95358"/>
                </a:lnTo>
                <a:lnTo>
                  <a:pt x="905" y="107372"/>
                </a:lnTo>
                <a:lnTo>
                  <a:pt x="19830" y="152451"/>
                </a:lnTo>
                <a:lnTo>
                  <a:pt x="59661" y="182525"/>
                </a:lnTo>
                <a:lnTo>
                  <a:pt x="95118" y="189125"/>
                </a:lnTo>
                <a:lnTo>
                  <a:pt x="107146" y="188273"/>
                </a:lnTo>
                <a:lnTo>
                  <a:pt x="152177" y="169566"/>
                </a:lnTo>
                <a:lnTo>
                  <a:pt x="182442" y="129773"/>
                </a:lnTo>
                <a:lnTo>
                  <a:pt x="189228" y="94256"/>
                </a:lnTo>
                <a:lnTo>
                  <a:pt x="188431" y="82213"/>
                </a:lnTo>
                <a:lnTo>
                  <a:pt x="169946" y="37231"/>
                </a:lnTo>
                <a:lnTo>
                  <a:pt x="139842" y="11358"/>
                </a:lnTo>
                <a:lnTo>
                  <a:pt x="93436" y="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 txBox="1"/>
          <p:nvPr/>
        </p:nvSpPr>
        <p:spPr>
          <a:xfrm>
            <a:off x="7051754" y="5063213"/>
            <a:ext cx="4919980" cy="3307715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49960">
              <a:lnSpc>
                <a:spcPct val="100000"/>
              </a:lnSpc>
            </a:pPr>
            <a:r>
              <a:rPr sz="1800" b="1" spc="-5" dirty="0">
                <a:solidFill>
                  <a:srgbClr val="CB297B"/>
                </a:solidFill>
                <a:latin typeface="Courier"/>
                <a:cs typeface="Courier"/>
              </a:rPr>
              <a:t>(x[1]</a:t>
            </a:r>
            <a:r>
              <a:rPr sz="1800" b="1" dirty="0">
                <a:solidFill>
                  <a:srgbClr val="CB297B"/>
                </a:solidFill>
                <a:latin typeface="Courier"/>
                <a:cs typeface="Courier"/>
              </a:rPr>
              <a:t>, y[1])</a:t>
            </a:r>
            <a:endParaRPr sz="1800">
              <a:latin typeface="Courier"/>
              <a:cs typeface="Courier"/>
            </a:endParaRPr>
          </a:p>
        </p:txBody>
      </p:sp>
      <p:sp>
        <p:nvSpPr>
          <p:cNvPr id="67" name="object 67"/>
          <p:cNvSpPr/>
          <p:nvPr/>
        </p:nvSpPr>
        <p:spPr>
          <a:xfrm>
            <a:off x="2983824" y="4067945"/>
            <a:ext cx="1038992" cy="17018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815580">
              <a:lnSpc>
                <a:spcPct val="100000"/>
              </a:lnSpc>
            </a:pP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</a:t>
            </a:r>
            <a:r>
              <a:rPr spc="-80" dirty="0"/>
              <a:t>V</a:t>
            </a:r>
            <a:r>
              <a:rPr dirty="0"/>
              <a:t>isualiza</a:t>
            </a:r>
            <a:r>
              <a:rPr spc="-10" dirty="0"/>
              <a:t>t</a:t>
            </a:r>
            <a:r>
              <a:rPr dirty="0"/>
              <a:t>ion</a:t>
            </a:r>
          </a:p>
        </p:txBody>
      </p:sp>
      <p:sp>
        <p:nvSpPr>
          <p:cNvPr id="69" name="object 69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2254250" cy="14255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Functions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160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Line plot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287492" y="2667419"/>
            <a:ext cx="1534160" cy="485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150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plot()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795453" y="2681462"/>
            <a:ext cx="13843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,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962828" y="2667419"/>
            <a:ext cx="2266315" cy="485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120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scatter()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216329" y="2681462"/>
            <a:ext cx="936625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, and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192313" y="2667419"/>
            <a:ext cx="1291590" cy="485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bar()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287492" y="2667419"/>
            <a:ext cx="1534160" cy="485775"/>
          </a:xfrm>
          <a:custGeom>
            <a:avLst/>
            <a:gdLst/>
            <a:ahLst/>
            <a:cxnLst/>
            <a:rect l="l" t="t" r="r" b="b"/>
            <a:pathLst>
              <a:path w="1534160" h="485775">
                <a:moveTo>
                  <a:pt x="0" y="485327"/>
                </a:moveTo>
                <a:lnTo>
                  <a:pt x="1534168" y="485327"/>
                </a:lnTo>
                <a:lnTo>
                  <a:pt x="1534168" y="0"/>
                </a:lnTo>
                <a:lnTo>
                  <a:pt x="0" y="0"/>
                </a:lnTo>
                <a:lnTo>
                  <a:pt x="0" y="4853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962828" y="2667419"/>
            <a:ext cx="2258695" cy="485775"/>
          </a:xfrm>
          <a:custGeom>
            <a:avLst/>
            <a:gdLst/>
            <a:ahLst/>
            <a:cxnLst/>
            <a:rect l="l" t="t" r="r" b="b"/>
            <a:pathLst>
              <a:path w="2258695" h="485775">
                <a:moveTo>
                  <a:pt x="0" y="485327"/>
                </a:moveTo>
                <a:lnTo>
                  <a:pt x="2258329" y="485327"/>
                </a:lnTo>
                <a:lnTo>
                  <a:pt x="2258329" y="0"/>
                </a:lnTo>
                <a:lnTo>
                  <a:pt x="0" y="0"/>
                </a:lnTo>
                <a:lnTo>
                  <a:pt x="0" y="4853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192313" y="2667419"/>
            <a:ext cx="1291590" cy="485775"/>
          </a:xfrm>
          <a:custGeom>
            <a:avLst/>
            <a:gdLst/>
            <a:ahLst/>
            <a:cxnLst/>
            <a:rect l="l" t="t" r="r" b="b"/>
            <a:pathLst>
              <a:path w="1291590" h="485775">
                <a:moveTo>
                  <a:pt x="0" y="485327"/>
                </a:moveTo>
                <a:lnTo>
                  <a:pt x="1291545" y="485327"/>
                </a:lnTo>
                <a:lnTo>
                  <a:pt x="1291545" y="0"/>
                </a:lnTo>
                <a:lnTo>
                  <a:pt x="0" y="0"/>
                </a:lnTo>
                <a:lnTo>
                  <a:pt x="0" y="4853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296885" y="6259931"/>
            <a:ext cx="10105840" cy="21588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2355199" y="4249942"/>
            <a:ext cx="4568190" cy="5270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39725">
              <a:lnSpc>
                <a:spcPct val="100000"/>
              </a:lnSpc>
              <a:tabLst>
                <a:tab pos="1095375" algn="l"/>
                <a:tab pos="1851025" algn="l"/>
                <a:tab pos="2606675" algn="l"/>
                <a:tab pos="3362325" algn="l"/>
                <a:tab pos="4117975" algn="l"/>
              </a:tabLst>
            </a:pPr>
            <a:r>
              <a:rPr sz="1700" dirty="0">
                <a:latin typeface="Helvetica Neue"/>
                <a:cs typeface="Helvetica Neue"/>
              </a:rPr>
              <a:t>0	1	2	3	4	5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114195" y="424306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114195" y="4778654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869843" y="424306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869843" y="4778654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625490" y="424306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625490" y="4778654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381139" y="424306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381139" y="4778654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136787" y="424306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136787" y="4778654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358547" y="424306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358547" y="4778654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911485" y="4236191"/>
            <a:ext cx="0" cy="544830"/>
          </a:xfrm>
          <a:custGeom>
            <a:avLst/>
            <a:gdLst/>
            <a:ahLst/>
            <a:cxnLst/>
            <a:rect l="l" t="t" r="r" b="b"/>
            <a:pathLst>
              <a:path h="544829">
                <a:moveTo>
                  <a:pt x="0" y="0"/>
                </a:moveTo>
                <a:lnTo>
                  <a:pt x="0" y="544504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358547" y="4243066"/>
            <a:ext cx="774700" cy="0"/>
          </a:xfrm>
          <a:custGeom>
            <a:avLst/>
            <a:gdLst/>
            <a:ahLst/>
            <a:cxnLst/>
            <a:rect l="l" t="t" r="r" b="b"/>
            <a:pathLst>
              <a:path w="774700">
                <a:moveTo>
                  <a:pt x="0" y="0"/>
                </a:moveTo>
                <a:lnTo>
                  <a:pt x="774697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133245" y="4243066"/>
            <a:ext cx="755650" cy="0"/>
          </a:xfrm>
          <a:custGeom>
            <a:avLst/>
            <a:gdLst/>
            <a:ahLst/>
            <a:cxnLst/>
            <a:rect l="l" t="t" r="r" b="b"/>
            <a:pathLst>
              <a:path w="755650">
                <a:moveTo>
                  <a:pt x="0" y="0"/>
                </a:moveTo>
                <a:lnTo>
                  <a:pt x="75564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888893" y="4243066"/>
            <a:ext cx="755650" cy="0"/>
          </a:xfrm>
          <a:custGeom>
            <a:avLst/>
            <a:gdLst/>
            <a:ahLst/>
            <a:cxnLst/>
            <a:rect l="l" t="t" r="r" b="b"/>
            <a:pathLst>
              <a:path w="755650">
                <a:moveTo>
                  <a:pt x="0" y="0"/>
                </a:moveTo>
                <a:lnTo>
                  <a:pt x="755647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644540" y="4243066"/>
            <a:ext cx="755650" cy="0"/>
          </a:xfrm>
          <a:custGeom>
            <a:avLst/>
            <a:gdLst/>
            <a:ahLst/>
            <a:cxnLst/>
            <a:rect l="l" t="t" r="r" b="b"/>
            <a:pathLst>
              <a:path w="755650">
                <a:moveTo>
                  <a:pt x="0" y="0"/>
                </a:moveTo>
                <a:lnTo>
                  <a:pt x="75564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400189" y="4243066"/>
            <a:ext cx="1530350" cy="0"/>
          </a:xfrm>
          <a:custGeom>
            <a:avLst/>
            <a:gdLst/>
            <a:ahLst/>
            <a:cxnLst/>
            <a:rect l="l" t="t" r="r" b="b"/>
            <a:pathLst>
              <a:path w="1530350">
                <a:moveTo>
                  <a:pt x="0" y="0"/>
                </a:moveTo>
                <a:lnTo>
                  <a:pt x="1530346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358547" y="4778654"/>
            <a:ext cx="774700" cy="0"/>
          </a:xfrm>
          <a:custGeom>
            <a:avLst/>
            <a:gdLst/>
            <a:ahLst/>
            <a:cxnLst/>
            <a:rect l="l" t="t" r="r" b="b"/>
            <a:pathLst>
              <a:path w="774700">
                <a:moveTo>
                  <a:pt x="0" y="0"/>
                </a:moveTo>
                <a:lnTo>
                  <a:pt x="774697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133245" y="4778654"/>
            <a:ext cx="755650" cy="0"/>
          </a:xfrm>
          <a:custGeom>
            <a:avLst/>
            <a:gdLst/>
            <a:ahLst/>
            <a:cxnLst/>
            <a:rect l="l" t="t" r="r" b="b"/>
            <a:pathLst>
              <a:path w="755650">
                <a:moveTo>
                  <a:pt x="0" y="0"/>
                </a:moveTo>
                <a:lnTo>
                  <a:pt x="75564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3888893" y="4778654"/>
            <a:ext cx="755650" cy="0"/>
          </a:xfrm>
          <a:custGeom>
            <a:avLst/>
            <a:gdLst/>
            <a:ahLst/>
            <a:cxnLst/>
            <a:rect l="l" t="t" r="r" b="b"/>
            <a:pathLst>
              <a:path w="755650">
                <a:moveTo>
                  <a:pt x="0" y="0"/>
                </a:moveTo>
                <a:lnTo>
                  <a:pt x="755647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4644540" y="4778654"/>
            <a:ext cx="755650" cy="0"/>
          </a:xfrm>
          <a:custGeom>
            <a:avLst/>
            <a:gdLst/>
            <a:ahLst/>
            <a:cxnLst/>
            <a:rect l="l" t="t" r="r" b="b"/>
            <a:pathLst>
              <a:path w="755650">
                <a:moveTo>
                  <a:pt x="0" y="0"/>
                </a:moveTo>
                <a:lnTo>
                  <a:pt x="75564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400189" y="4778654"/>
            <a:ext cx="1530350" cy="0"/>
          </a:xfrm>
          <a:custGeom>
            <a:avLst/>
            <a:gdLst/>
            <a:ahLst/>
            <a:cxnLst/>
            <a:rect l="l" t="t" r="r" b="b"/>
            <a:pathLst>
              <a:path w="1530350">
                <a:moveTo>
                  <a:pt x="0" y="0"/>
                </a:moveTo>
                <a:lnTo>
                  <a:pt x="1530346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2355199" y="4249942"/>
            <a:ext cx="4568190" cy="527050"/>
          </a:xfrm>
          <a:custGeom>
            <a:avLst/>
            <a:gdLst/>
            <a:ahLst/>
            <a:cxnLst/>
            <a:rect l="l" t="t" r="r" b="b"/>
            <a:pathLst>
              <a:path w="4568190" h="527050">
                <a:moveTo>
                  <a:pt x="0" y="526671"/>
                </a:moveTo>
                <a:lnTo>
                  <a:pt x="4567726" y="526671"/>
                </a:lnTo>
                <a:lnTo>
                  <a:pt x="4567726" y="0"/>
                </a:lnTo>
                <a:lnTo>
                  <a:pt x="0" y="0"/>
                </a:lnTo>
                <a:lnTo>
                  <a:pt x="0" y="526671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1852263" y="4375892"/>
            <a:ext cx="20891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dirty="0">
                <a:solidFill>
                  <a:srgbClr val="1DB100"/>
                </a:solidFill>
                <a:latin typeface="Courier"/>
                <a:cs typeface="Courier"/>
              </a:rPr>
              <a:t>x</a:t>
            </a:r>
            <a:endParaRPr sz="2400">
              <a:latin typeface="Courier"/>
              <a:cs typeface="Courier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1891137" y="7347703"/>
            <a:ext cx="1746885" cy="255904"/>
          </a:xfrm>
          <a:custGeom>
            <a:avLst/>
            <a:gdLst/>
            <a:ahLst/>
            <a:cxnLst/>
            <a:rect l="l" t="t" r="r" b="b"/>
            <a:pathLst>
              <a:path w="1746885" h="255904">
                <a:moveTo>
                  <a:pt x="0" y="255515"/>
                </a:moveTo>
                <a:lnTo>
                  <a:pt x="1746689" y="255515"/>
                </a:lnTo>
                <a:lnTo>
                  <a:pt x="1746689" y="0"/>
                </a:lnTo>
                <a:lnTo>
                  <a:pt x="0" y="0"/>
                </a:lnTo>
                <a:lnTo>
                  <a:pt x="0" y="255515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2360700" y="5068567"/>
            <a:ext cx="4538980" cy="5270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0965">
              <a:lnSpc>
                <a:spcPct val="100000"/>
              </a:lnSpc>
              <a:tabLst>
                <a:tab pos="856615" algn="l"/>
                <a:tab pos="1612900" algn="l"/>
                <a:tab pos="2368550" algn="l"/>
                <a:tab pos="3124835" algn="l"/>
                <a:tab pos="3880485" algn="l"/>
              </a:tabLst>
            </a:pPr>
            <a:r>
              <a:rPr sz="1700" dirty="0">
                <a:latin typeface="Helvetica Neue"/>
                <a:cs typeface="Helvetica Neue"/>
              </a:rPr>
              <a:t>exp(0)	exp(1)	exp(2)	exp(3)	exp(4)	exp(5)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3114557" y="506410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3114557" y="5599697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3870547" y="506410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3870547" y="5599697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4626537" y="506410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4626537" y="5599697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5382528" y="506410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5382528" y="5599697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6138517" y="506410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6138517" y="5599697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2377617" y="5059650"/>
            <a:ext cx="0" cy="544830"/>
          </a:xfrm>
          <a:custGeom>
            <a:avLst/>
            <a:gdLst/>
            <a:ahLst/>
            <a:cxnLst/>
            <a:rect l="l" t="t" r="r" b="b"/>
            <a:pathLst>
              <a:path h="544829">
                <a:moveTo>
                  <a:pt x="0" y="0"/>
                </a:moveTo>
                <a:lnTo>
                  <a:pt x="0" y="544504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6913557" y="5059650"/>
            <a:ext cx="0" cy="544830"/>
          </a:xfrm>
          <a:custGeom>
            <a:avLst/>
            <a:gdLst/>
            <a:ahLst/>
            <a:cxnLst/>
            <a:rect l="l" t="t" r="r" b="b"/>
            <a:pathLst>
              <a:path h="544829">
                <a:moveTo>
                  <a:pt x="0" y="0"/>
                </a:moveTo>
                <a:lnTo>
                  <a:pt x="0" y="544504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2358567" y="5064109"/>
            <a:ext cx="775335" cy="0"/>
          </a:xfrm>
          <a:custGeom>
            <a:avLst/>
            <a:gdLst/>
            <a:ahLst/>
            <a:cxnLst/>
            <a:rect l="l" t="t" r="r" b="b"/>
            <a:pathLst>
              <a:path w="775335">
                <a:moveTo>
                  <a:pt x="0" y="0"/>
                </a:moveTo>
                <a:lnTo>
                  <a:pt x="77503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3133607" y="5064109"/>
            <a:ext cx="756285" cy="0"/>
          </a:xfrm>
          <a:custGeom>
            <a:avLst/>
            <a:gdLst/>
            <a:ahLst/>
            <a:cxnLst/>
            <a:rect l="l" t="t" r="r" b="b"/>
            <a:pathLst>
              <a:path w="756285">
                <a:moveTo>
                  <a:pt x="0" y="0"/>
                </a:moveTo>
                <a:lnTo>
                  <a:pt x="75598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3889597" y="5064109"/>
            <a:ext cx="756285" cy="0"/>
          </a:xfrm>
          <a:custGeom>
            <a:avLst/>
            <a:gdLst/>
            <a:ahLst/>
            <a:cxnLst/>
            <a:rect l="l" t="t" r="r" b="b"/>
            <a:pathLst>
              <a:path w="756285">
                <a:moveTo>
                  <a:pt x="0" y="0"/>
                </a:moveTo>
                <a:lnTo>
                  <a:pt x="75599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4645587" y="5064109"/>
            <a:ext cx="756285" cy="0"/>
          </a:xfrm>
          <a:custGeom>
            <a:avLst/>
            <a:gdLst/>
            <a:ahLst/>
            <a:cxnLst/>
            <a:rect l="l" t="t" r="r" b="b"/>
            <a:pathLst>
              <a:path w="756285">
                <a:moveTo>
                  <a:pt x="0" y="0"/>
                </a:moveTo>
                <a:lnTo>
                  <a:pt x="75599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5401578" y="5078700"/>
            <a:ext cx="1531620" cy="0"/>
          </a:xfrm>
          <a:custGeom>
            <a:avLst/>
            <a:gdLst/>
            <a:ahLst/>
            <a:cxnLst/>
            <a:rect l="l" t="t" r="r" b="b"/>
            <a:pathLst>
              <a:path w="1531620">
                <a:moveTo>
                  <a:pt x="0" y="0"/>
                </a:moveTo>
                <a:lnTo>
                  <a:pt x="153102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2358567" y="5599697"/>
            <a:ext cx="775335" cy="0"/>
          </a:xfrm>
          <a:custGeom>
            <a:avLst/>
            <a:gdLst/>
            <a:ahLst/>
            <a:cxnLst/>
            <a:rect l="l" t="t" r="r" b="b"/>
            <a:pathLst>
              <a:path w="775335">
                <a:moveTo>
                  <a:pt x="0" y="0"/>
                </a:moveTo>
                <a:lnTo>
                  <a:pt x="77503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3133607" y="5599697"/>
            <a:ext cx="756285" cy="0"/>
          </a:xfrm>
          <a:custGeom>
            <a:avLst/>
            <a:gdLst/>
            <a:ahLst/>
            <a:cxnLst/>
            <a:rect l="l" t="t" r="r" b="b"/>
            <a:pathLst>
              <a:path w="756285">
                <a:moveTo>
                  <a:pt x="0" y="0"/>
                </a:moveTo>
                <a:lnTo>
                  <a:pt x="75598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3889597" y="5599697"/>
            <a:ext cx="756285" cy="0"/>
          </a:xfrm>
          <a:custGeom>
            <a:avLst/>
            <a:gdLst/>
            <a:ahLst/>
            <a:cxnLst/>
            <a:rect l="l" t="t" r="r" b="b"/>
            <a:pathLst>
              <a:path w="756285">
                <a:moveTo>
                  <a:pt x="0" y="0"/>
                </a:moveTo>
                <a:lnTo>
                  <a:pt x="75599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4645587" y="5599697"/>
            <a:ext cx="756285" cy="0"/>
          </a:xfrm>
          <a:custGeom>
            <a:avLst/>
            <a:gdLst/>
            <a:ahLst/>
            <a:cxnLst/>
            <a:rect l="l" t="t" r="r" b="b"/>
            <a:pathLst>
              <a:path w="756285">
                <a:moveTo>
                  <a:pt x="0" y="0"/>
                </a:moveTo>
                <a:lnTo>
                  <a:pt x="75599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5401578" y="5585105"/>
            <a:ext cx="1531620" cy="0"/>
          </a:xfrm>
          <a:custGeom>
            <a:avLst/>
            <a:gdLst/>
            <a:ahLst/>
            <a:cxnLst/>
            <a:rect l="l" t="t" r="r" b="b"/>
            <a:pathLst>
              <a:path w="1531620">
                <a:moveTo>
                  <a:pt x="0" y="0"/>
                </a:moveTo>
                <a:lnTo>
                  <a:pt x="153102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2360700" y="5068567"/>
            <a:ext cx="4538980" cy="527050"/>
          </a:xfrm>
          <a:custGeom>
            <a:avLst/>
            <a:gdLst/>
            <a:ahLst/>
            <a:cxnLst/>
            <a:rect l="l" t="t" r="r" b="b"/>
            <a:pathLst>
              <a:path w="4538980" h="527050">
                <a:moveTo>
                  <a:pt x="0" y="526671"/>
                </a:moveTo>
                <a:lnTo>
                  <a:pt x="4538563" y="526671"/>
                </a:lnTo>
                <a:lnTo>
                  <a:pt x="4538563" y="0"/>
                </a:lnTo>
                <a:lnTo>
                  <a:pt x="0" y="0"/>
                </a:lnTo>
                <a:lnTo>
                  <a:pt x="0" y="526671"/>
                </a:lnTo>
                <a:close/>
              </a:path>
            </a:pathLst>
          </a:custGeom>
          <a:solidFill>
            <a:srgbClr val="F8B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 txBox="1"/>
          <p:nvPr/>
        </p:nvSpPr>
        <p:spPr>
          <a:xfrm>
            <a:off x="1852263" y="5199351"/>
            <a:ext cx="20891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dirty="0">
                <a:solidFill>
                  <a:srgbClr val="F8BA00"/>
                </a:solidFill>
                <a:latin typeface="Courier"/>
                <a:cs typeface="Courier"/>
              </a:rPr>
              <a:t>y</a:t>
            </a:r>
            <a:endParaRPr sz="2400">
              <a:latin typeface="Courier"/>
              <a:cs typeface="Courier"/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7051754" y="5063213"/>
            <a:ext cx="4919578" cy="330726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9244326" y="7584849"/>
            <a:ext cx="189230" cy="189230"/>
          </a:xfrm>
          <a:custGeom>
            <a:avLst/>
            <a:gdLst/>
            <a:ahLst/>
            <a:cxnLst/>
            <a:rect l="l" t="t" r="r" b="b"/>
            <a:pathLst>
              <a:path w="189229" h="189229">
                <a:moveTo>
                  <a:pt x="93436" y="0"/>
                </a:moveTo>
                <a:lnTo>
                  <a:pt x="46859" y="13005"/>
                </a:lnTo>
                <a:lnTo>
                  <a:pt x="18291" y="38417"/>
                </a:lnTo>
                <a:lnTo>
                  <a:pt x="618" y="83348"/>
                </a:lnTo>
                <a:lnTo>
                  <a:pt x="0" y="95357"/>
                </a:lnTo>
                <a:lnTo>
                  <a:pt x="905" y="107372"/>
                </a:lnTo>
                <a:lnTo>
                  <a:pt x="19830" y="152451"/>
                </a:lnTo>
                <a:lnTo>
                  <a:pt x="59661" y="182525"/>
                </a:lnTo>
                <a:lnTo>
                  <a:pt x="95118" y="189125"/>
                </a:lnTo>
                <a:lnTo>
                  <a:pt x="107147" y="188273"/>
                </a:lnTo>
                <a:lnTo>
                  <a:pt x="152177" y="169566"/>
                </a:lnTo>
                <a:lnTo>
                  <a:pt x="182442" y="129772"/>
                </a:lnTo>
                <a:lnTo>
                  <a:pt x="189228" y="94255"/>
                </a:lnTo>
                <a:lnTo>
                  <a:pt x="188431" y="82212"/>
                </a:lnTo>
                <a:lnTo>
                  <a:pt x="169946" y="37231"/>
                </a:lnTo>
                <a:lnTo>
                  <a:pt x="139842" y="11358"/>
                </a:lnTo>
                <a:lnTo>
                  <a:pt x="93436" y="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 txBox="1"/>
          <p:nvPr/>
        </p:nvSpPr>
        <p:spPr>
          <a:xfrm>
            <a:off x="7051754" y="5063213"/>
            <a:ext cx="4919980" cy="3307715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49960">
              <a:lnSpc>
                <a:spcPct val="100000"/>
              </a:lnSpc>
            </a:pPr>
            <a:r>
              <a:rPr sz="1800" b="1" spc="-5" dirty="0">
                <a:solidFill>
                  <a:srgbClr val="CB297B"/>
                </a:solidFill>
                <a:latin typeface="Courier"/>
                <a:cs typeface="Courier"/>
              </a:rPr>
              <a:t>(x[2]</a:t>
            </a:r>
            <a:r>
              <a:rPr sz="1800" b="1" dirty="0">
                <a:solidFill>
                  <a:srgbClr val="CB297B"/>
                </a:solidFill>
                <a:latin typeface="Courier"/>
                <a:cs typeface="Courier"/>
              </a:rPr>
              <a:t>, y[2])</a:t>
            </a:r>
            <a:endParaRPr sz="1800">
              <a:latin typeface="Courier"/>
              <a:cs typeface="Courier"/>
            </a:endParaRPr>
          </a:p>
        </p:txBody>
      </p:sp>
      <p:sp>
        <p:nvSpPr>
          <p:cNvPr id="67" name="object 67"/>
          <p:cNvSpPr/>
          <p:nvPr/>
        </p:nvSpPr>
        <p:spPr>
          <a:xfrm>
            <a:off x="3745824" y="4067945"/>
            <a:ext cx="1038992" cy="17018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815580">
              <a:lnSpc>
                <a:spcPct val="100000"/>
              </a:lnSpc>
            </a:pP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</a:t>
            </a:r>
            <a:r>
              <a:rPr spc="-80" dirty="0"/>
              <a:t>V</a:t>
            </a:r>
            <a:r>
              <a:rPr dirty="0"/>
              <a:t>isualiza</a:t>
            </a:r>
            <a:r>
              <a:rPr spc="-10" dirty="0"/>
              <a:t>t</a:t>
            </a:r>
            <a:r>
              <a:rPr dirty="0"/>
              <a:t>ion</a:t>
            </a:r>
          </a:p>
        </p:txBody>
      </p:sp>
      <p:sp>
        <p:nvSpPr>
          <p:cNvPr id="69" name="object 69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2254250" cy="14255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Functions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160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Line plot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287492" y="2667419"/>
            <a:ext cx="1534160" cy="485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150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plot()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795453" y="2681462"/>
            <a:ext cx="13843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,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962828" y="2667419"/>
            <a:ext cx="2266315" cy="485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120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scatter()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216329" y="2681462"/>
            <a:ext cx="936625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, and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192313" y="2667419"/>
            <a:ext cx="1291590" cy="485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bar()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287492" y="2667419"/>
            <a:ext cx="1534160" cy="485775"/>
          </a:xfrm>
          <a:custGeom>
            <a:avLst/>
            <a:gdLst/>
            <a:ahLst/>
            <a:cxnLst/>
            <a:rect l="l" t="t" r="r" b="b"/>
            <a:pathLst>
              <a:path w="1534160" h="485775">
                <a:moveTo>
                  <a:pt x="0" y="485327"/>
                </a:moveTo>
                <a:lnTo>
                  <a:pt x="1534168" y="485327"/>
                </a:lnTo>
                <a:lnTo>
                  <a:pt x="1534168" y="0"/>
                </a:lnTo>
                <a:lnTo>
                  <a:pt x="0" y="0"/>
                </a:lnTo>
                <a:lnTo>
                  <a:pt x="0" y="4853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962828" y="2667419"/>
            <a:ext cx="2258695" cy="485775"/>
          </a:xfrm>
          <a:custGeom>
            <a:avLst/>
            <a:gdLst/>
            <a:ahLst/>
            <a:cxnLst/>
            <a:rect l="l" t="t" r="r" b="b"/>
            <a:pathLst>
              <a:path w="2258695" h="485775">
                <a:moveTo>
                  <a:pt x="0" y="485327"/>
                </a:moveTo>
                <a:lnTo>
                  <a:pt x="2258329" y="485327"/>
                </a:lnTo>
                <a:lnTo>
                  <a:pt x="2258329" y="0"/>
                </a:lnTo>
                <a:lnTo>
                  <a:pt x="0" y="0"/>
                </a:lnTo>
                <a:lnTo>
                  <a:pt x="0" y="4853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192313" y="2667419"/>
            <a:ext cx="1291590" cy="485775"/>
          </a:xfrm>
          <a:custGeom>
            <a:avLst/>
            <a:gdLst/>
            <a:ahLst/>
            <a:cxnLst/>
            <a:rect l="l" t="t" r="r" b="b"/>
            <a:pathLst>
              <a:path w="1291590" h="485775">
                <a:moveTo>
                  <a:pt x="0" y="485327"/>
                </a:moveTo>
                <a:lnTo>
                  <a:pt x="1291545" y="485327"/>
                </a:lnTo>
                <a:lnTo>
                  <a:pt x="1291545" y="0"/>
                </a:lnTo>
                <a:lnTo>
                  <a:pt x="0" y="0"/>
                </a:lnTo>
                <a:lnTo>
                  <a:pt x="0" y="4853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296885" y="6259931"/>
            <a:ext cx="10105840" cy="21588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2355199" y="4249942"/>
            <a:ext cx="4568190" cy="5270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39725">
              <a:lnSpc>
                <a:spcPct val="100000"/>
              </a:lnSpc>
              <a:tabLst>
                <a:tab pos="1095375" algn="l"/>
                <a:tab pos="1851025" algn="l"/>
                <a:tab pos="2606675" algn="l"/>
                <a:tab pos="3362325" algn="l"/>
                <a:tab pos="4117975" algn="l"/>
              </a:tabLst>
            </a:pPr>
            <a:r>
              <a:rPr sz="1700" dirty="0">
                <a:latin typeface="Helvetica Neue"/>
                <a:cs typeface="Helvetica Neue"/>
              </a:rPr>
              <a:t>0	1	2	3	4	5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114195" y="424306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114195" y="4778654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869843" y="424306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869843" y="4778654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625490" y="424306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625490" y="4778654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381139" y="424306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381139" y="4778654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136787" y="424306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136787" y="4778654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358547" y="424306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358547" y="4778654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911485" y="4236191"/>
            <a:ext cx="0" cy="544830"/>
          </a:xfrm>
          <a:custGeom>
            <a:avLst/>
            <a:gdLst/>
            <a:ahLst/>
            <a:cxnLst/>
            <a:rect l="l" t="t" r="r" b="b"/>
            <a:pathLst>
              <a:path h="544829">
                <a:moveTo>
                  <a:pt x="0" y="0"/>
                </a:moveTo>
                <a:lnTo>
                  <a:pt x="0" y="544504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358547" y="4243066"/>
            <a:ext cx="774700" cy="0"/>
          </a:xfrm>
          <a:custGeom>
            <a:avLst/>
            <a:gdLst/>
            <a:ahLst/>
            <a:cxnLst/>
            <a:rect l="l" t="t" r="r" b="b"/>
            <a:pathLst>
              <a:path w="774700">
                <a:moveTo>
                  <a:pt x="0" y="0"/>
                </a:moveTo>
                <a:lnTo>
                  <a:pt x="774697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133245" y="4243066"/>
            <a:ext cx="755650" cy="0"/>
          </a:xfrm>
          <a:custGeom>
            <a:avLst/>
            <a:gdLst/>
            <a:ahLst/>
            <a:cxnLst/>
            <a:rect l="l" t="t" r="r" b="b"/>
            <a:pathLst>
              <a:path w="755650">
                <a:moveTo>
                  <a:pt x="0" y="0"/>
                </a:moveTo>
                <a:lnTo>
                  <a:pt x="75564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888893" y="4243066"/>
            <a:ext cx="755650" cy="0"/>
          </a:xfrm>
          <a:custGeom>
            <a:avLst/>
            <a:gdLst/>
            <a:ahLst/>
            <a:cxnLst/>
            <a:rect l="l" t="t" r="r" b="b"/>
            <a:pathLst>
              <a:path w="755650">
                <a:moveTo>
                  <a:pt x="0" y="0"/>
                </a:moveTo>
                <a:lnTo>
                  <a:pt x="755647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644540" y="4243066"/>
            <a:ext cx="755650" cy="0"/>
          </a:xfrm>
          <a:custGeom>
            <a:avLst/>
            <a:gdLst/>
            <a:ahLst/>
            <a:cxnLst/>
            <a:rect l="l" t="t" r="r" b="b"/>
            <a:pathLst>
              <a:path w="755650">
                <a:moveTo>
                  <a:pt x="0" y="0"/>
                </a:moveTo>
                <a:lnTo>
                  <a:pt x="75564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400189" y="4243066"/>
            <a:ext cx="1530350" cy="0"/>
          </a:xfrm>
          <a:custGeom>
            <a:avLst/>
            <a:gdLst/>
            <a:ahLst/>
            <a:cxnLst/>
            <a:rect l="l" t="t" r="r" b="b"/>
            <a:pathLst>
              <a:path w="1530350">
                <a:moveTo>
                  <a:pt x="0" y="0"/>
                </a:moveTo>
                <a:lnTo>
                  <a:pt x="1530346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358547" y="4778654"/>
            <a:ext cx="774700" cy="0"/>
          </a:xfrm>
          <a:custGeom>
            <a:avLst/>
            <a:gdLst/>
            <a:ahLst/>
            <a:cxnLst/>
            <a:rect l="l" t="t" r="r" b="b"/>
            <a:pathLst>
              <a:path w="774700">
                <a:moveTo>
                  <a:pt x="0" y="0"/>
                </a:moveTo>
                <a:lnTo>
                  <a:pt x="774697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133245" y="4778654"/>
            <a:ext cx="755650" cy="0"/>
          </a:xfrm>
          <a:custGeom>
            <a:avLst/>
            <a:gdLst/>
            <a:ahLst/>
            <a:cxnLst/>
            <a:rect l="l" t="t" r="r" b="b"/>
            <a:pathLst>
              <a:path w="755650">
                <a:moveTo>
                  <a:pt x="0" y="0"/>
                </a:moveTo>
                <a:lnTo>
                  <a:pt x="75564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3888893" y="4778654"/>
            <a:ext cx="755650" cy="0"/>
          </a:xfrm>
          <a:custGeom>
            <a:avLst/>
            <a:gdLst/>
            <a:ahLst/>
            <a:cxnLst/>
            <a:rect l="l" t="t" r="r" b="b"/>
            <a:pathLst>
              <a:path w="755650">
                <a:moveTo>
                  <a:pt x="0" y="0"/>
                </a:moveTo>
                <a:lnTo>
                  <a:pt x="755647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4644540" y="4778654"/>
            <a:ext cx="755650" cy="0"/>
          </a:xfrm>
          <a:custGeom>
            <a:avLst/>
            <a:gdLst/>
            <a:ahLst/>
            <a:cxnLst/>
            <a:rect l="l" t="t" r="r" b="b"/>
            <a:pathLst>
              <a:path w="755650">
                <a:moveTo>
                  <a:pt x="0" y="0"/>
                </a:moveTo>
                <a:lnTo>
                  <a:pt x="75564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400189" y="4778654"/>
            <a:ext cx="1530350" cy="0"/>
          </a:xfrm>
          <a:custGeom>
            <a:avLst/>
            <a:gdLst/>
            <a:ahLst/>
            <a:cxnLst/>
            <a:rect l="l" t="t" r="r" b="b"/>
            <a:pathLst>
              <a:path w="1530350">
                <a:moveTo>
                  <a:pt x="0" y="0"/>
                </a:moveTo>
                <a:lnTo>
                  <a:pt x="1530346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2355199" y="4249942"/>
            <a:ext cx="4568190" cy="527050"/>
          </a:xfrm>
          <a:custGeom>
            <a:avLst/>
            <a:gdLst/>
            <a:ahLst/>
            <a:cxnLst/>
            <a:rect l="l" t="t" r="r" b="b"/>
            <a:pathLst>
              <a:path w="4568190" h="527050">
                <a:moveTo>
                  <a:pt x="0" y="526671"/>
                </a:moveTo>
                <a:lnTo>
                  <a:pt x="4567726" y="526671"/>
                </a:lnTo>
                <a:lnTo>
                  <a:pt x="4567726" y="0"/>
                </a:lnTo>
                <a:lnTo>
                  <a:pt x="0" y="0"/>
                </a:lnTo>
                <a:lnTo>
                  <a:pt x="0" y="526671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1852263" y="4375892"/>
            <a:ext cx="20891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dirty="0">
                <a:solidFill>
                  <a:srgbClr val="1DB100"/>
                </a:solidFill>
                <a:latin typeface="Courier"/>
                <a:cs typeface="Courier"/>
              </a:rPr>
              <a:t>x</a:t>
            </a:r>
            <a:endParaRPr sz="2400">
              <a:latin typeface="Courier"/>
              <a:cs typeface="Courier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1891137" y="7347703"/>
            <a:ext cx="1746885" cy="255904"/>
          </a:xfrm>
          <a:custGeom>
            <a:avLst/>
            <a:gdLst/>
            <a:ahLst/>
            <a:cxnLst/>
            <a:rect l="l" t="t" r="r" b="b"/>
            <a:pathLst>
              <a:path w="1746885" h="255904">
                <a:moveTo>
                  <a:pt x="0" y="255515"/>
                </a:moveTo>
                <a:lnTo>
                  <a:pt x="1746689" y="255515"/>
                </a:lnTo>
                <a:lnTo>
                  <a:pt x="1746689" y="0"/>
                </a:lnTo>
                <a:lnTo>
                  <a:pt x="0" y="0"/>
                </a:lnTo>
                <a:lnTo>
                  <a:pt x="0" y="255515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2360700" y="5068567"/>
            <a:ext cx="4538980" cy="5270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0965">
              <a:lnSpc>
                <a:spcPct val="100000"/>
              </a:lnSpc>
              <a:tabLst>
                <a:tab pos="856615" algn="l"/>
                <a:tab pos="1612900" algn="l"/>
                <a:tab pos="2368550" algn="l"/>
                <a:tab pos="3124835" algn="l"/>
                <a:tab pos="3880485" algn="l"/>
              </a:tabLst>
            </a:pPr>
            <a:r>
              <a:rPr sz="1700" dirty="0">
                <a:latin typeface="Helvetica Neue"/>
                <a:cs typeface="Helvetica Neue"/>
              </a:rPr>
              <a:t>exp(0)	exp(1)	exp(2)	exp(3)	exp(4)	exp(5)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3114557" y="506410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3114557" y="5599697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3870547" y="506410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3870547" y="5599697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4626537" y="506410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4626537" y="5599697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5382528" y="506410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5382528" y="5599697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6138517" y="506410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6138517" y="5599697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2377617" y="5059650"/>
            <a:ext cx="0" cy="544830"/>
          </a:xfrm>
          <a:custGeom>
            <a:avLst/>
            <a:gdLst/>
            <a:ahLst/>
            <a:cxnLst/>
            <a:rect l="l" t="t" r="r" b="b"/>
            <a:pathLst>
              <a:path h="544829">
                <a:moveTo>
                  <a:pt x="0" y="0"/>
                </a:moveTo>
                <a:lnTo>
                  <a:pt x="0" y="544504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6913557" y="5059650"/>
            <a:ext cx="0" cy="544830"/>
          </a:xfrm>
          <a:custGeom>
            <a:avLst/>
            <a:gdLst/>
            <a:ahLst/>
            <a:cxnLst/>
            <a:rect l="l" t="t" r="r" b="b"/>
            <a:pathLst>
              <a:path h="544829">
                <a:moveTo>
                  <a:pt x="0" y="0"/>
                </a:moveTo>
                <a:lnTo>
                  <a:pt x="0" y="544504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2358567" y="5064109"/>
            <a:ext cx="775335" cy="0"/>
          </a:xfrm>
          <a:custGeom>
            <a:avLst/>
            <a:gdLst/>
            <a:ahLst/>
            <a:cxnLst/>
            <a:rect l="l" t="t" r="r" b="b"/>
            <a:pathLst>
              <a:path w="775335">
                <a:moveTo>
                  <a:pt x="0" y="0"/>
                </a:moveTo>
                <a:lnTo>
                  <a:pt x="77503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3133607" y="5064109"/>
            <a:ext cx="756285" cy="0"/>
          </a:xfrm>
          <a:custGeom>
            <a:avLst/>
            <a:gdLst/>
            <a:ahLst/>
            <a:cxnLst/>
            <a:rect l="l" t="t" r="r" b="b"/>
            <a:pathLst>
              <a:path w="756285">
                <a:moveTo>
                  <a:pt x="0" y="0"/>
                </a:moveTo>
                <a:lnTo>
                  <a:pt x="75598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3889597" y="5064109"/>
            <a:ext cx="756285" cy="0"/>
          </a:xfrm>
          <a:custGeom>
            <a:avLst/>
            <a:gdLst/>
            <a:ahLst/>
            <a:cxnLst/>
            <a:rect l="l" t="t" r="r" b="b"/>
            <a:pathLst>
              <a:path w="756285">
                <a:moveTo>
                  <a:pt x="0" y="0"/>
                </a:moveTo>
                <a:lnTo>
                  <a:pt x="75599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4645587" y="5064109"/>
            <a:ext cx="756285" cy="0"/>
          </a:xfrm>
          <a:custGeom>
            <a:avLst/>
            <a:gdLst/>
            <a:ahLst/>
            <a:cxnLst/>
            <a:rect l="l" t="t" r="r" b="b"/>
            <a:pathLst>
              <a:path w="756285">
                <a:moveTo>
                  <a:pt x="0" y="0"/>
                </a:moveTo>
                <a:lnTo>
                  <a:pt x="75599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5401578" y="5078700"/>
            <a:ext cx="1531620" cy="0"/>
          </a:xfrm>
          <a:custGeom>
            <a:avLst/>
            <a:gdLst/>
            <a:ahLst/>
            <a:cxnLst/>
            <a:rect l="l" t="t" r="r" b="b"/>
            <a:pathLst>
              <a:path w="1531620">
                <a:moveTo>
                  <a:pt x="0" y="0"/>
                </a:moveTo>
                <a:lnTo>
                  <a:pt x="153102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2358567" y="5599697"/>
            <a:ext cx="775335" cy="0"/>
          </a:xfrm>
          <a:custGeom>
            <a:avLst/>
            <a:gdLst/>
            <a:ahLst/>
            <a:cxnLst/>
            <a:rect l="l" t="t" r="r" b="b"/>
            <a:pathLst>
              <a:path w="775335">
                <a:moveTo>
                  <a:pt x="0" y="0"/>
                </a:moveTo>
                <a:lnTo>
                  <a:pt x="77503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3133607" y="5599697"/>
            <a:ext cx="756285" cy="0"/>
          </a:xfrm>
          <a:custGeom>
            <a:avLst/>
            <a:gdLst/>
            <a:ahLst/>
            <a:cxnLst/>
            <a:rect l="l" t="t" r="r" b="b"/>
            <a:pathLst>
              <a:path w="756285">
                <a:moveTo>
                  <a:pt x="0" y="0"/>
                </a:moveTo>
                <a:lnTo>
                  <a:pt x="75598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3889597" y="5599697"/>
            <a:ext cx="756285" cy="0"/>
          </a:xfrm>
          <a:custGeom>
            <a:avLst/>
            <a:gdLst/>
            <a:ahLst/>
            <a:cxnLst/>
            <a:rect l="l" t="t" r="r" b="b"/>
            <a:pathLst>
              <a:path w="756285">
                <a:moveTo>
                  <a:pt x="0" y="0"/>
                </a:moveTo>
                <a:lnTo>
                  <a:pt x="75599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4645587" y="5599697"/>
            <a:ext cx="756285" cy="0"/>
          </a:xfrm>
          <a:custGeom>
            <a:avLst/>
            <a:gdLst/>
            <a:ahLst/>
            <a:cxnLst/>
            <a:rect l="l" t="t" r="r" b="b"/>
            <a:pathLst>
              <a:path w="756285">
                <a:moveTo>
                  <a:pt x="0" y="0"/>
                </a:moveTo>
                <a:lnTo>
                  <a:pt x="75599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5401578" y="5585105"/>
            <a:ext cx="1531620" cy="0"/>
          </a:xfrm>
          <a:custGeom>
            <a:avLst/>
            <a:gdLst/>
            <a:ahLst/>
            <a:cxnLst/>
            <a:rect l="l" t="t" r="r" b="b"/>
            <a:pathLst>
              <a:path w="1531620">
                <a:moveTo>
                  <a:pt x="0" y="0"/>
                </a:moveTo>
                <a:lnTo>
                  <a:pt x="153102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2360700" y="5068567"/>
            <a:ext cx="4538980" cy="527050"/>
          </a:xfrm>
          <a:custGeom>
            <a:avLst/>
            <a:gdLst/>
            <a:ahLst/>
            <a:cxnLst/>
            <a:rect l="l" t="t" r="r" b="b"/>
            <a:pathLst>
              <a:path w="4538980" h="527050">
                <a:moveTo>
                  <a:pt x="0" y="526671"/>
                </a:moveTo>
                <a:lnTo>
                  <a:pt x="4538563" y="526671"/>
                </a:lnTo>
                <a:lnTo>
                  <a:pt x="4538563" y="0"/>
                </a:lnTo>
                <a:lnTo>
                  <a:pt x="0" y="0"/>
                </a:lnTo>
                <a:lnTo>
                  <a:pt x="0" y="526671"/>
                </a:lnTo>
                <a:close/>
              </a:path>
            </a:pathLst>
          </a:custGeom>
          <a:solidFill>
            <a:srgbClr val="F8B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 txBox="1"/>
          <p:nvPr/>
        </p:nvSpPr>
        <p:spPr>
          <a:xfrm>
            <a:off x="1852263" y="5199351"/>
            <a:ext cx="20891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dirty="0">
                <a:solidFill>
                  <a:srgbClr val="F8BA00"/>
                </a:solidFill>
                <a:latin typeface="Courier"/>
                <a:cs typeface="Courier"/>
              </a:rPr>
              <a:t>y</a:t>
            </a:r>
            <a:endParaRPr sz="2400">
              <a:latin typeface="Courier"/>
              <a:cs typeface="Courier"/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7051754" y="5063213"/>
            <a:ext cx="4919578" cy="330726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11561489" y="5200089"/>
            <a:ext cx="189230" cy="189230"/>
          </a:xfrm>
          <a:custGeom>
            <a:avLst/>
            <a:gdLst/>
            <a:ahLst/>
            <a:cxnLst/>
            <a:rect l="l" t="t" r="r" b="b"/>
            <a:pathLst>
              <a:path w="189229" h="189229">
                <a:moveTo>
                  <a:pt x="93436" y="0"/>
                </a:moveTo>
                <a:lnTo>
                  <a:pt x="46859" y="13004"/>
                </a:lnTo>
                <a:lnTo>
                  <a:pt x="18291" y="38416"/>
                </a:lnTo>
                <a:lnTo>
                  <a:pt x="619" y="83348"/>
                </a:lnTo>
                <a:lnTo>
                  <a:pt x="0" y="95357"/>
                </a:lnTo>
                <a:lnTo>
                  <a:pt x="905" y="107372"/>
                </a:lnTo>
                <a:lnTo>
                  <a:pt x="19829" y="152451"/>
                </a:lnTo>
                <a:lnTo>
                  <a:pt x="59660" y="182525"/>
                </a:lnTo>
                <a:lnTo>
                  <a:pt x="95117" y="189126"/>
                </a:lnTo>
                <a:lnTo>
                  <a:pt x="107146" y="188273"/>
                </a:lnTo>
                <a:lnTo>
                  <a:pt x="152177" y="169567"/>
                </a:lnTo>
                <a:lnTo>
                  <a:pt x="182441" y="129773"/>
                </a:lnTo>
                <a:lnTo>
                  <a:pt x="189227" y="94256"/>
                </a:lnTo>
                <a:lnTo>
                  <a:pt x="188430" y="82213"/>
                </a:lnTo>
                <a:lnTo>
                  <a:pt x="169946" y="37231"/>
                </a:lnTo>
                <a:lnTo>
                  <a:pt x="139842" y="11358"/>
                </a:lnTo>
                <a:lnTo>
                  <a:pt x="93436" y="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 txBox="1"/>
          <p:nvPr/>
        </p:nvSpPr>
        <p:spPr>
          <a:xfrm>
            <a:off x="7051754" y="5063213"/>
            <a:ext cx="4919980" cy="3307715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2831465">
              <a:lnSpc>
                <a:spcPct val="100000"/>
              </a:lnSpc>
            </a:pPr>
            <a:r>
              <a:rPr sz="1800" b="1" spc="-5" dirty="0">
                <a:solidFill>
                  <a:srgbClr val="CB297B"/>
                </a:solidFill>
                <a:latin typeface="Courier"/>
                <a:cs typeface="Courier"/>
              </a:rPr>
              <a:t>(x[5]</a:t>
            </a:r>
            <a:r>
              <a:rPr sz="1800" b="1" dirty="0">
                <a:solidFill>
                  <a:srgbClr val="CB297B"/>
                </a:solidFill>
                <a:latin typeface="Courier"/>
                <a:cs typeface="Courier"/>
              </a:rPr>
              <a:t>, y[5])</a:t>
            </a:r>
            <a:endParaRPr sz="1800">
              <a:latin typeface="Courier"/>
              <a:cs typeface="Courier"/>
            </a:endParaRPr>
          </a:p>
        </p:txBody>
      </p:sp>
      <p:sp>
        <p:nvSpPr>
          <p:cNvPr id="67" name="object 67"/>
          <p:cNvSpPr/>
          <p:nvPr/>
        </p:nvSpPr>
        <p:spPr>
          <a:xfrm>
            <a:off x="6006424" y="4067945"/>
            <a:ext cx="1038992" cy="17018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815580">
              <a:lnSpc>
                <a:spcPct val="100000"/>
              </a:lnSpc>
            </a:pP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</a:t>
            </a:r>
            <a:r>
              <a:rPr spc="-80" dirty="0"/>
              <a:t>V</a:t>
            </a:r>
            <a:r>
              <a:rPr dirty="0"/>
              <a:t>isualiza</a:t>
            </a:r>
            <a:r>
              <a:rPr spc="-10" dirty="0"/>
              <a:t>t</a:t>
            </a:r>
            <a:r>
              <a:rPr dirty="0"/>
              <a:t>ion</a:t>
            </a:r>
          </a:p>
        </p:txBody>
      </p:sp>
      <p:sp>
        <p:nvSpPr>
          <p:cNvPr id="69" name="object 69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2254250" cy="14255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Functions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160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Line plot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287492" y="2667419"/>
            <a:ext cx="1534160" cy="485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150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plot()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795453" y="2681462"/>
            <a:ext cx="13843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,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962828" y="2667419"/>
            <a:ext cx="2266315" cy="485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120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scatter()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216329" y="2681462"/>
            <a:ext cx="936625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, and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192313" y="2667419"/>
            <a:ext cx="1291590" cy="485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bar()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287492" y="2667419"/>
            <a:ext cx="1534160" cy="485775"/>
          </a:xfrm>
          <a:custGeom>
            <a:avLst/>
            <a:gdLst/>
            <a:ahLst/>
            <a:cxnLst/>
            <a:rect l="l" t="t" r="r" b="b"/>
            <a:pathLst>
              <a:path w="1534160" h="485775">
                <a:moveTo>
                  <a:pt x="0" y="485327"/>
                </a:moveTo>
                <a:lnTo>
                  <a:pt x="1534168" y="485327"/>
                </a:lnTo>
                <a:lnTo>
                  <a:pt x="1534168" y="0"/>
                </a:lnTo>
                <a:lnTo>
                  <a:pt x="0" y="0"/>
                </a:lnTo>
                <a:lnTo>
                  <a:pt x="0" y="4853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962828" y="2667419"/>
            <a:ext cx="2258695" cy="485775"/>
          </a:xfrm>
          <a:custGeom>
            <a:avLst/>
            <a:gdLst/>
            <a:ahLst/>
            <a:cxnLst/>
            <a:rect l="l" t="t" r="r" b="b"/>
            <a:pathLst>
              <a:path w="2258695" h="485775">
                <a:moveTo>
                  <a:pt x="0" y="485327"/>
                </a:moveTo>
                <a:lnTo>
                  <a:pt x="2258329" y="485327"/>
                </a:lnTo>
                <a:lnTo>
                  <a:pt x="2258329" y="0"/>
                </a:lnTo>
                <a:lnTo>
                  <a:pt x="0" y="0"/>
                </a:lnTo>
                <a:lnTo>
                  <a:pt x="0" y="4853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192313" y="2667419"/>
            <a:ext cx="1291590" cy="485775"/>
          </a:xfrm>
          <a:custGeom>
            <a:avLst/>
            <a:gdLst/>
            <a:ahLst/>
            <a:cxnLst/>
            <a:rect l="l" t="t" r="r" b="b"/>
            <a:pathLst>
              <a:path w="1291590" h="485775">
                <a:moveTo>
                  <a:pt x="0" y="485327"/>
                </a:moveTo>
                <a:lnTo>
                  <a:pt x="1291545" y="485327"/>
                </a:lnTo>
                <a:lnTo>
                  <a:pt x="1291545" y="0"/>
                </a:lnTo>
                <a:lnTo>
                  <a:pt x="0" y="0"/>
                </a:lnTo>
                <a:lnTo>
                  <a:pt x="0" y="4853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296885" y="6259931"/>
            <a:ext cx="10105840" cy="21588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2355199" y="4249942"/>
            <a:ext cx="4568190" cy="5270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39725">
              <a:lnSpc>
                <a:spcPct val="100000"/>
              </a:lnSpc>
              <a:tabLst>
                <a:tab pos="1095375" algn="l"/>
                <a:tab pos="1851025" algn="l"/>
                <a:tab pos="2606675" algn="l"/>
                <a:tab pos="3362325" algn="l"/>
                <a:tab pos="4117975" algn="l"/>
              </a:tabLst>
            </a:pPr>
            <a:r>
              <a:rPr sz="1700" dirty="0">
                <a:latin typeface="Helvetica Neue"/>
                <a:cs typeface="Helvetica Neue"/>
              </a:rPr>
              <a:t>0	1	2	3	4	5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114195" y="424306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114195" y="4778654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869843" y="424306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869843" y="4778654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625490" y="424306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625490" y="4778654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381139" y="424306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381139" y="4778654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136787" y="424306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136787" y="4778654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358547" y="424306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358547" y="4778654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911485" y="4236191"/>
            <a:ext cx="0" cy="544830"/>
          </a:xfrm>
          <a:custGeom>
            <a:avLst/>
            <a:gdLst/>
            <a:ahLst/>
            <a:cxnLst/>
            <a:rect l="l" t="t" r="r" b="b"/>
            <a:pathLst>
              <a:path h="544829">
                <a:moveTo>
                  <a:pt x="0" y="0"/>
                </a:moveTo>
                <a:lnTo>
                  <a:pt x="0" y="544504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358547" y="4243066"/>
            <a:ext cx="774700" cy="0"/>
          </a:xfrm>
          <a:custGeom>
            <a:avLst/>
            <a:gdLst/>
            <a:ahLst/>
            <a:cxnLst/>
            <a:rect l="l" t="t" r="r" b="b"/>
            <a:pathLst>
              <a:path w="774700">
                <a:moveTo>
                  <a:pt x="0" y="0"/>
                </a:moveTo>
                <a:lnTo>
                  <a:pt x="774697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133245" y="4243066"/>
            <a:ext cx="755650" cy="0"/>
          </a:xfrm>
          <a:custGeom>
            <a:avLst/>
            <a:gdLst/>
            <a:ahLst/>
            <a:cxnLst/>
            <a:rect l="l" t="t" r="r" b="b"/>
            <a:pathLst>
              <a:path w="755650">
                <a:moveTo>
                  <a:pt x="0" y="0"/>
                </a:moveTo>
                <a:lnTo>
                  <a:pt x="75564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888893" y="4243066"/>
            <a:ext cx="755650" cy="0"/>
          </a:xfrm>
          <a:custGeom>
            <a:avLst/>
            <a:gdLst/>
            <a:ahLst/>
            <a:cxnLst/>
            <a:rect l="l" t="t" r="r" b="b"/>
            <a:pathLst>
              <a:path w="755650">
                <a:moveTo>
                  <a:pt x="0" y="0"/>
                </a:moveTo>
                <a:lnTo>
                  <a:pt x="755647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644540" y="4243066"/>
            <a:ext cx="755650" cy="0"/>
          </a:xfrm>
          <a:custGeom>
            <a:avLst/>
            <a:gdLst/>
            <a:ahLst/>
            <a:cxnLst/>
            <a:rect l="l" t="t" r="r" b="b"/>
            <a:pathLst>
              <a:path w="755650">
                <a:moveTo>
                  <a:pt x="0" y="0"/>
                </a:moveTo>
                <a:lnTo>
                  <a:pt x="75564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400189" y="4243066"/>
            <a:ext cx="1530350" cy="0"/>
          </a:xfrm>
          <a:custGeom>
            <a:avLst/>
            <a:gdLst/>
            <a:ahLst/>
            <a:cxnLst/>
            <a:rect l="l" t="t" r="r" b="b"/>
            <a:pathLst>
              <a:path w="1530350">
                <a:moveTo>
                  <a:pt x="0" y="0"/>
                </a:moveTo>
                <a:lnTo>
                  <a:pt x="1530346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358547" y="4778654"/>
            <a:ext cx="774700" cy="0"/>
          </a:xfrm>
          <a:custGeom>
            <a:avLst/>
            <a:gdLst/>
            <a:ahLst/>
            <a:cxnLst/>
            <a:rect l="l" t="t" r="r" b="b"/>
            <a:pathLst>
              <a:path w="774700">
                <a:moveTo>
                  <a:pt x="0" y="0"/>
                </a:moveTo>
                <a:lnTo>
                  <a:pt x="774697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133245" y="4778654"/>
            <a:ext cx="755650" cy="0"/>
          </a:xfrm>
          <a:custGeom>
            <a:avLst/>
            <a:gdLst/>
            <a:ahLst/>
            <a:cxnLst/>
            <a:rect l="l" t="t" r="r" b="b"/>
            <a:pathLst>
              <a:path w="755650">
                <a:moveTo>
                  <a:pt x="0" y="0"/>
                </a:moveTo>
                <a:lnTo>
                  <a:pt x="75564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3888893" y="4778654"/>
            <a:ext cx="755650" cy="0"/>
          </a:xfrm>
          <a:custGeom>
            <a:avLst/>
            <a:gdLst/>
            <a:ahLst/>
            <a:cxnLst/>
            <a:rect l="l" t="t" r="r" b="b"/>
            <a:pathLst>
              <a:path w="755650">
                <a:moveTo>
                  <a:pt x="0" y="0"/>
                </a:moveTo>
                <a:lnTo>
                  <a:pt x="755647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4644540" y="4778654"/>
            <a:ext cx="755650" cy="0"/>
          </a:xfrm>
          <a:custGeom>
            <a:avLst/>
            <a:gdLst/>
            <a:ahLst/>
            <a:cxnLst/>
            <a:rect l="l" t="t" r="r" b="b"/>
            <a:pathLst>
              <a:path w="755650">
                <a:moveTo>
                  <a:pt x="0" y="0"/>
                </a:moveTo>
                <a:lnTo>
                  <a:pt x="75564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400189" y="4778654"/>
            <a:ext cx="1530350" cy="0"/>
          </a:xfrm>
          <a:custGeom>
            <a:avLst/>
            <a:gdLst/>
            <a:ahLst/>
            <a:cxnLst/>
            <a:rect l="l" t="t" r="r" b="b"/>
            <a:pathLst>
              <a:path w="1530350">
                <a:moveTo>
                  <a:pt x="0" y="0"/>
                </a:moveTo>
                <a:lnTo>
                  <a:pt x="1530346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2355199" y="4249942"/>
            <a:ext cx="4568190" cy="527050"/>
          </a:xfrm>
          <a:custGeom>
            <a:avLst/>
            <a:gdLst/>
            <a:ahLst/>
            <a:cxnLst/>
            <a:rect l="l" t="t" r="r" b="b"/>
            <a:pathLst>
              <a:path w="4568190" h="527050">
                <a:moveTo>
                  <a:pt x="0" y="526671"/>
                </a:moveTo>
                <a:lnTo>
                  <a:pt x="4567726" y="526671"/>
                </a:lnTo>
                <a:lnTo>
                  <a:pt x="4567726" y="0"/>
                </a:lnTo>
                <a:lnTo>
                  <a:pt x="0" y="0"/>
                </a:lnTo>
                <a:lnTo>
                  <a:pt x="0" y="526671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1852263" y="4375892"/>
            <a:ext cx="20891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dirty="0">
                <a:solidFill>
                  <a:srgbClr val="1DB100"/>
                </a:solidFill>
                <a:latin typeface="Courier"/>
                <a:cs typeface="Courier"/>
              </a:rPr>
              <a:t>x</a:t>
            </a:r>
            <a:endParaRPr sz="2400">
              <a:latin typeface="Courier"/>
              <a:cs typeface="Courier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1891137" y="7589003"/>
            <a:ext cx="1882775" cy="485775"/>
          </a:xfrm>
          <a:custGeom>
            <a:avLst/>
            <a:gdLst/>
            <a:ahLst/>
            <a:cxnLst/>
            <a:rect l="l" t="t" r="r" b="b"/>
            <a:pathLst>
              <a:path w="1882775" h="485775">
                <a:moveTo>
                  <a:pt x="0" y="485327"/>
                </a:moveTo>
                <a:lnTo>
                  <a:pt x="1882518" y="485327"/>
                </a:lnTo>
                <a:lnTo>
                  <a:pt x="1882518" y="0"/>
                </a:lnTo>
                <a:lnTo>
                  <a:pt x="0" y="0"/>
                </a:lnTo>
                <a:lnTo>
                  <a:pt x="0" y="485327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2360700" y="5068567"/>
            <a:ext cx="4538980" cy="5270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0965">
              <a:lnSpc>
                <a:spcPct val="100000"/>
              </a:lnSpc>
              <a:tabLst>
                <a:tab pos="856615" algn="l"/>
                <a:tab pos="1612900" algn="l"/>
                <a:tab pos="2368550" algn="l"/>
                <a:tab pos="3124835" algn="l"/>
                <a:tab pos="3880485" algn="l"/>
              </a:tabLst>
            </a:pPr>
            <a:r>
              <a:rPr sz="1700" dirty="0">
                <a:latin typeface="Helvetica Neue"/>
                <a:cs typeface="Helvetica Neue"/>
              </a:rPr>
              <a:t>exp(0)	exp(1)	exp(2)	exp(3)	exp(4)	exp(5)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3114557" y="506410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3114557" y="5599697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3870547" y="506410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3870547" y="5599697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4626537" y="506410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4626537" y="5599697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5382528" y="506410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5382528" y="5599697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6138517" y="506410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6138517" y="5599697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2377617" y="5059650"/>
            <a:ext cx="0" cy="544830"/>
          </a:xfrm>
          <a:custGeom>
            <a:avLst/>
            <a:gdLst/>
            <a:ahLst/>
            <a:cxnLst/>
            <a:rect l="l" t="t" r="r" b="b"/>
            <a:pathLst>
              <a:path h="544829">
                <a:moveTo>
                  <a:pt x="0" y="0"/>
                </a:moveTo>
                <a:lnTo>
                  <a:pt x="0" y="544504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6913557" y="5059650"/>
            <a:ext cx="0" cy="544830"/>
          </a:xfrm>
          <a:custGeom>
            <a:avLst/>
            <a:gdLst/>
            <a:ahLst/>
            <a:cxnLst/>
            <a:rect l="l" t="t" r="r" b="b"/>
            <a:pathLst>
              <a:path h="544829">
                <a:moveTo>
                  <a:pt x="0" y="0"/>
                </a:moveTo>
                <a:lnTo>
                  <a:pt x="0" y="544504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2358567" y="5064109"/>
            <a:ext cx="775335" cy="0"/>
          </a:xfrm>
          <a:custGeom>
            <a:avLst/>
            <a:gdLst/>
            <a:ahLst/>
            <a:cxnLst/>
            <a:rect l="l" t="t" r="r" b="b"/>
            <a:pathLst>
              <a:path w="775335">
                <a:moveTo>
                  <a:pt x="0" y="0"/>
                </a:moveTo>
                <a:lnTo>
                  <a:pt x="77503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3133607" y="5064109"/>
            <a:ext cx="756285" cy="0"/>
          </a:xfrm>
          <a:custGeom>
            <a:avLst/>
            <a:gdLst/>
            <a:ahLst/>
            <a:cxnLst/>
            <a:rect l="l" t="t" r="r" b="b"/>
            <a:pathLst>
              <a:path w="756285">
                <a:moveTo>
                  <a:pt x="0" y="0"/>
                </a:moveTo>
                <a:lnTo>
                  <a:pt x="75598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3889597" y="5064109"/>
            <a:ext cx="756285" cy="0"/>
          </a:xfrm>
          <a:custGeom>
            <a:avLst/>
            <a:gdLst/>
            <a:ahLst/>
            <a:cxnLst/>
            <a:rect l="l" t="t" r="r" b="b"/>
            <a:pathLst>
              <a:path w="756285">
                <a:moveTo>
                  <a:pt x="0" y="0"/>
                </a:moveTo>
                <a:lnTo>
                  <a:pt x="75599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4645587" y="5064109"/>
            <a:ext cx="756285" cy="0"/>
          </a:xfrm>
          <a:custGeom>
            <a:avLst/>
            <a:gdLst/>
            <a:ahLst/>
            <a:cxnLst/>
            <a:rect l="l" t="t" r="r" b="b"/>
            <a:pathLst>
              <a:path w="756285">
                <a:moveTo>
                  <a:pt x="0" y="0"/>
                </a:moveTo>
                <a:lnTo>
                  <a:pt x="75599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5401578" y="5078700"/>
            <a:ext cx="1531620" cy="0"/>
          </a:xfrm>
          <a:custGeom>
            <a:avLst/>
            <a:gdLst/>
            <a:ahLst/>
            <a:cxnLst/>
            <a:rect l="l" t="t" r="r" b="b"/>
            <a:pathLst>
              <a:path w="1531620">
                <a:moveTo>
                  <a:pt x="0" y="0"/>
                </a:moveTo>
                <a:lnTo>
                  <a:pt x="153102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2358567" y="5599697"/>
            <a:ext cx="775335" cy="0"/>
          </a:xfrm>
          <a:custGeom>
            <a:avLst/>
            <a:gdLst/>
            <a:ahLst/>
            <a:cxnLst/>
            <a:rect l="l" t="t" r="r" b="b"/>
            <a:pathLst>
              <a:path w="775335">
                <a:moveTo>
                  <a:pt x="0" y="0"/>
                </a:moveTo>
                <a:lnTo>
                  <a:pt x="77503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3133607" y="5599697"/>
            <a:ext cx="756285" cy="0"/>
          </a:xfrm>
          <a:custGeom>
            <a:avLst/>
            <a:gdLst/>
            <a:ahLst/>
            <a:cxnLst/>
            <a:rect l="l" t="t" r="r" b="b"/>
            <a:pathLst>
              <a:path w="756285">
                <a:moveTo>
                  <a:pt x="0" y="0"/>
                </a:moveTo>
                <a:lnTo>
                  <a:pt x="75598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3889597" y="5599697"/>
            <a:ext cx="756285" cy="0"/>
          </a:xfrm>
          <a:custGeom>
            <a:avLst/>
            <a:gdLst/>
            <a:ahLst/>
            <a:cxnLst/>
            <a:rect l="l" t="t" r="r" b="b"/>
            <a:pathLst>
              <a:path w="756285">
                <a:moveTo>
                  <a:pt x="0" y="0"/>
                </a:moveTo>
                <a:lnTo>
                  <a:pt x="75599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4645587" y="5599697"/>
            <a:ext cx="756285" cy="0"/>
          </a:xfrm>
          <a:custGeom>
            <a:avLst/>
            <a:gdLst/>
            <a:ahLst/>
            <a:cxnLst/>
            <a:rect l="l" t="t" r="r" b="b"/>
            <a:pathLst>
              <a:path w="756285">
                <a:moveTo>
                  <a:pt x="0" y="0"/>
                </a:moveTo>
                <a:lnTo>
                  <a:pt x="75599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5401578" y="5585105"/>
            <a:ext cx="1531620" cy="0"/>
          </a:xfrm>
          <a:custGeom>
            <a:avLst/>
            <a:gdLst/>
            <a:ahLst/>
            <a:cxnLst/>
            <a:rect l="l" t="t" r="r" b="b"/>
            <a:pathLst>
              <a:path w="1531620">
                <a:moveTo>
                  <a:pt x="0" y="0"/>
                </a:moveTo>
                <a:lnTo>
                  <a:pt x="153102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2360700" y="5068567"/>
            <a:ext cx="4538980" cy="527050"/>
          </a:xfrm>
          <a:custGeom>
            <a:avLst/>
            <a:gdLst/>
            <a:ahLst/>
            <a:cxnLst/>
            <a:rect l="l" t="t" r="r" b="b"/>
            <a:pathLst>
              <a:path w="4538980" h="527050">
                <a:moveTo>
                  <a:pt x="0" y="526671"/>
                </a:moveTo>
                <a:lnTo>
                  <a:pt x="4538563" y="526671"/>
                </a:lnTo>
                <a:lnTo>
                  <a:pt x="4538563" y="0"/>
                </a:lnTo>
                <a:lnTo>
                  <a:pt x="0" y="0"/>
                </a:lnTo>
                <a:lnTo>
                  <a:pt x="0" y="526671"/>
                </a:lnTo>
                <a:close/>
              </a:path>
            </a:pathLst>
          </a:custGeom>
          <a:solidFill>
            <a:srgbClr val="F8B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 txBox="1"/>
          <p:nvPr/>
        </p:nvSpPr>
        <p:spPr>
          <a:xfrm>
            <a:off x="1852263" y="5199351"/>
            <a:ext cx="20891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dirty="0">
                <a:solidFill>
                  <a:srgbClr val="F8BA00"/>
                </a:solidFill>
                <a:latin typeface="Courier"/>
                <a:cs typeface="Courier"/>
              </a:rPr>
              <a:t>y</a:t>
            </a:r>
            <a:endParaRPr sz="2400">
              <a:latin typeface="Courier"/>
              <a:cs typeface="Courier"/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7051754" y="5063213"/>
            <a:ext cx="4919578" cy="330726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7051754" y="5063213"/>
            <a:ext cx="4919980" cy="3307715"/>
          </a:xfrm>
          <a:custGeom>
            <a:avLst/>
            <a:gdLst/>
            <a:ahLst/>
            <a:cxnLst/>
            <a:rect l="l" t="t" r="r" b="b"/>
            <a:pathLst>
              <a:path w="4919980" h="3307715">
                <a:moveTo>
                  <a:pt x="0" y="0"/>
                </a:moveTo>
                <a:lnTo>
                  <a:pt x="0" y="3307158"/>
                </a:lnTo>
                <a:lnTo>
                  <a:pt x="4919662" y="3307158"/>
                </a:lnTo>
                <a:lnTo>
                  <a:pt x="4919662" y="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7083299" y="6373884"/>
            <a:ext cx="203835" cy="351155"/>
          </a:xfrm>
          <a:custGeom>
            <a:avLst/>
            <a:gdLst/>
            <a:ahLst/>
            <a:cxnLst/>
            <a:rect l="l" t="t" r="r" b="b"/>
            <a:pathLst>
              <a:path w="203834" h="351154">
                <a:moveTo>
                  <a:pt x="0" y="350635"/>
                </a:moveTo>
                <a:lnTo>
                  <a:pt x="203375" y="350635"/>
                </a:lnTo>
                <a:lnTo>
                  <a:pt x="203375" y="0"/>
                </a:lnTo>
                <a:lnTo>
                  <a:pt x="0" y="0"/>
                </a:lnTo>
                <a:lnTo>
                  <a:pt x="0" y="350635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9590887" y="8121884"/>
            <a:ext cx="297815" cy="228600"/>
          </a:xfrm>
          <a:custGeom>
            <a:avLst/>
            <a:gdLst/>
            <a:ahLst/>
            <a:cxnLst/>
            <a:rect l="l" t="t" r="r" b="b"/>
            <a:pathLst>
              <a:path w="297815" h="228600">
                <a:moveTo>
                  <a:pt x="0" y="228458"/>
                </a:moveTo>
                <a:lnTo>
                  <a:pt x="297209" y="228458"/>
                </a:lnTo>
                <a:lnTo>
                  <a:pt x="297209" y="0"/>
                </a:lnTo>
                <a:lnTo>
                  <a:pt x="0" y="0"/>
                </a:lnTo>
                <a:lnTo>
                  <a:pt x="0" y="228458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815580">
              <a:lnSpc>
                <a:spcPct val="100000"/>
              </a:lnSpc>
            </a:pP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</a:t>
            </a:r>
            <a:r>
              <a:rPr spc="-80" dirty="0"/>
              <a:t>V</a:t>
            </a:r>
            <a:r>
              <a:rPr dirty="0"/>
              <a:t>isualiza</a:t>
            </a:r>
            <a:r>
              <a:rPr spc="-10" dirty="0"/>
              <a:t>t</a:t>
            </a:r>
            <a:r>
              <a:rPr dirty="0"/>
              <a:t>ion</a:t>
            </a:r>
          </a:p>
        </p:txBody>
      </p:sp>
      <p:sp>
        <p:nvSpPr>
          <p:cNvPr id="69" name="object 69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225425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Functions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287492" y="2667419"/>
            <a:ext cx="1534160" cy="485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150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plot()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795453" y="2681462"/>
            <a:ext cx="13843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,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962828" y="2667419"/>
            <a:ext cx="2266315" cy="485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120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scatter()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216329" y="2681462"/>
            <a:ext cx="936625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, and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192313" y="2667419"/>
            <a:ext cx="1291590" cy="485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bar()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287492" y="2667419"/>
            <a:ext cx="1534160" cy="485775"/>
          </a:xfrm>
          <a:custGeom>
            <a:avLst/>
            <a:gdLst/>
            <a:ahLst/>
            <a:cxnLst/>
            <a:rect l="l" t="t" r="r" b="b"/>
            <a:pathLst>
              <a:path w="1534160" h="485775">
                <a:moveTo>
                  <a:pt x="0" y="485327"/>
                </a:moveTo>
                <a:lnTo>
                  <a:pt x="1534168" y="485327"/>
                </a:lnTo>
                <a:lnTo>
                  <a:pt x="1534168" y="0"/>
                </a:lnTo>
                <a:lnTo>
                  <a:pt x="0" y="0"/>
                </a:lnTo>
                <a:lnTo>
                  <a:pt x="0" y="4853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962828" y="2667419"/>
            <a:ext cx="2258695" cy="485775"/>
          </a:xfrm>
          <a:custGeom>
            <a:avLst/>
            <a:gdLst/>
            <a:ahLst/>
            <a:cxnLst/>
            <a:rect l="l" t="t" r="r" b="b"/>
            <a:pathLst>
              <a:path w="2258695" h="485775">
                <a:moveTo>
                  <a:pt x="0" y="485327"/>
                </a:moveTo>
                <a:lnTo>
                  <a:pt x="2258329" y="485327"/>
                </a:lnTo>
                <a:lnTo>
                  <a:pt x="2258329" y="0"/>
                </a:lnTo>
                <a:lnTo>
                  <a:pt x="0" y="0"/>
                </a:lnTo>
                <a:lnTo>
                  <a:pt x="0" y="4853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192313" y="2667419"/>
            <a:ext cx="1291590" cy="485775"/>
          </a:xfrm>
          <a:custGeom>
            <a:avLst/>
            <a:gdLst/>
            <a:ahLst/>
            <a:cxnLst/>
            <a:rect l="l" t="t" r="r" b="b"/>
            <a:pathLst>
              <a:path w="1291590" h="485775">
                <a:moveTo>
                  <a:pt x="0" y="485327"/>
                </a:moveTo>
                <a:lnTo>
                  <a:pt x="1291545" y="485327"/>
                </a:lnTo>
                <a:lnTo>
                  <a:pt x="1291545" y="0"/>
                </a:lnTo>
                <a:lnTo>
                  <a:pt x="0" y="0"/>
                </a:lnTo>
                <a:lnTo>
                  <a:pt x="0" y="4853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493387" y="4526858"/>
            <a:ext cx="10003442" cy="323084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815580">
              <a:lnSpc>
                <a:spcPct val="100000"/>
              </a:lnSpc>
            </a:pP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</a:t>
            </a:r>
            <a:r>
              <a:rPr spc="-80" dirty="0"/>
              <a:t>V</a:t>
            </a:r>
            <a:r>
              <a:rPr dirty="0"/>
              <a:t>isualiza</a:t>
            </a:r>
            <a:r>
              <a:rPr spc="-10" dirty="0"/>
              <a:t>t</a:t>
            </a:r>
            <a:r>
              <a:rPr dirty="0"/>
              <a:t>ion</a:t>
            </a:r>
          </a:p>
        </p:txBody>
      </p:sp>
      <p:sp>
        <p:nvSpPr>
          <p:cNvPr id="13" name="object 13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225425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Functions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287492" y="2667419"/>
            <a:ext cx="1534160" cy="485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150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plot()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795453" y="2681462"/>
            <a:ext cx="13843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,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962828" y="2667419"/>
            <a:ext cx="2266315" cy="485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120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scatter()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216329" y="2681462"/>
            <a:ext cx="936625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, and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192313" y="2667419"/>
            <a:ext cx="1291590" cy="485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bar()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435100" y="3489630"/>
            <a:ext cx="226504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Scatter plot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318234" y="6227198"/>
            <a:ext cx="10354571" cy="221740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287492" y="2667419"/>
            <a:ext cx="1534160" cy="485775"/>
          </a:xfrm>
          <a:custGeom>
            <a:avLst/>
            <a:gdLst/>
            <a:ahLst/>
            <a:cxnLst/>
            <a:rect l="l" t="t" r="r" b="b"/>
            <a:pathLst>
              <a:path w="1534160" h="485775">
                <a:moveTo>
                  <a:pt x="0" y="485327"/>
                </a:moveTo>
                <a:lnTo>
                  <a:pt x="1534168" y="485327"/>
                </a:lnTo>
                <a:lnTo>
                  <a:pt x="1534168" y="0"/>
                </a:lnTo>
                <a:lnTo>
                  <a:pt x="0" y="0"/>
                </a:lnTo>
                <a:lnTo>
                  <a:pt x="0" y="4853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962828" y="2667419"/>
            <a:ext cx="2258695" cy="485775"/>
          </a:xfrm>
          <a:custGeom>
            <a:avLst/>
            <a:gdLst/>
            <a:ahLst/>
            <a:cxnLst/>
            <a:rect l="l" t="t" r="r" b="b"/>
            <a:pathLst>
              <a:path w="2258695" h="485775">
                <a:moveTo>
                  <a:pt x="0" y="485327"/>
                </a:moveTo>
                <a:lnTo>
                  <a:pt x="2258329" y="485327"/>
                </a:lnTo>
                <a:lnTo>
                  <a:pt x="2258329" y="0"/>
                </a:lnTo>
                <a:lnTo>
                  <a:pt x="0" y="0"/>
                </a:lnTo>
                <a:lnTo>
                  <a:pt x="0" y="4853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192313" y="2667419"/>
            <a:ext cx="1291590" cy="485775"/>
          </a:xfrm>
          <a:custGeom>
            <a:avLst/>
            <a:gdLst/>
            <a:ahLst/>
            <a:cxnLst/>
            <a:rect l="l" t="t" r="r" b="b"/>
            <a:pathLst>
              <a:path w="1291590" h="485775">
                <a:moveTo>
                  <a:pt x="0" y="485327"/>
                </a:moveTo>
                <a:lnTo>
                  <a:pt x="1291545" y="485327"/>
                </a:lnTo>
                <a:lnTo>
                  <a:pt x="1291545" y="0"/>
                </a:lnTo>
                <a:lnTo>
                  <a:pt x="0" y="0"/>
                </a:lnTo>
                <a:lnTo>
                  <a:pt x="0" y="4853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852263" y="4375892"/>
            <a:ext cx="20891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dirty="0">
                <a:solidFill>
                  <a:srgbClr val="1DB100"/>
                </a:solidFill>
                <a:latin typeface="Courier"/>
                <a:cs typeface="Courier"/>
              </a:rPr>
              <a:t>x</a:t>
            </a:r>
            <a:endParaRPr sz="2400">
              <a:latin typeface="Courier"/>
              <a:cs typeface="Courier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891137" y="7347703"/>
            <a:ext cx="2075814" cy="255904"/>
          </a:xfrm>
          <a:custGeom>
            <a:avLst/>
            <a:gdLst/>
            <a:ahLst/>
            <a:cxnLst/>
            <a:rect l="l" t="t" r="r" b="b"/>
            <a:pathLst>
              <a:path w="2075814" h="255904">
                <a:moveTo>
                  <a:pt x="0" y="255515"/>
                </a:moveTo>
                <a:lnTo>
                  <a:pt x="2075380" y="255515"/>
                </a:lnTo>
                <a:lnTo>
                  <a:pt x="2075380" y="0"/>
                </a:lnTo>
                <a:lnTo>
                  <a:pt x="0" y="0"/>
                </a:lnTo>
                <a:lnTo>
                  <a:pt x="0" y="255515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1852263" y="5199351"/>
            <a:ext cx="20891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dirty="0">
                <a:solidFill>
                  <a:srgbClr val="F8BA00"/>
                </a:solidFill>
                <a:latin typeface="Courier"/>
                <a:cs typeface="Courier"/>
              </a:rPr>
              <a:t>y</a:t>
            </a:r>
            <a:endParaRPr sz="2400">
              <a:latin typeface="Courier"/>
              <a:cs typeface="Courier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891137" y="6419391"/>
            <a:ext cx="3540125" cy="485775"/>
          </a:xfrm>
          <a:custGeom>
            <a:avLst/>
            <a:gdLst/>
            <a:ahLst/>
            <a:cxnLst/>
            <a:rect l="l" t="t" r="r" b="b"/>
            <a:pathLst>
              <a:path w="3540125" h="485775">
                <a:moveTo>
                  <a:pt x="0" y="485327"/>
                </a:moveTo>
                <a:lnTo>
                  <a:pt x="3539528" y="485327"/>
                </a:lnTo>
                <a:lnTo>
                  <a:pt x="3539528" y="0"/>
                </a:lnTo>
                <a:lnTo>
                  <a:pt x="0" y="0"/>
                </a:lnTo>
                <a:lnTo>
                  <a:pt x="0" y="485327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891137" y="6890503"/>
            <a:ext cx="1641475" cy="255904"/>
          </a:xfrm>
          <a:custGeom>
            <a:avLst/>
            <a:gdLst/>
            <a:ahLst/>
            <a:cxnLst/>
            <a:rect l="l" t="t" r="r" b="b"/>
            <a:pathLst>
              <a:path w="1641475" h="255904">
                <a:moveTo>
                  <a:pt x="0" y="255515"/>
                </a:moveTo>
                <a:lnTo>
                  <a:pt x="1641231" y="255515"/>
                </a:lnTo>
                <a:lnTo>
                  <a:pt x="1641231" y="0"/>
                </a:lnTo>
                <a:lnTo>
                  <a:pt x="0" y="0"/>
                </a:lnTo>
                <a:lnTo>
                  <a:pt x="0" y="255515"/>
                </a:lnTo>
                <a:close/>
              </a:path>
            </a:pathLst>
          </a:custGeom>
          <a:solidFill>
            <a:srgbClr val="F8B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2355199" y="4249942"/>
            <a:ext cx="4568190" cy="5270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39725">
              <a:lnSpc>
                <a:spcPct val="100000"/>
              </a:lnSpc>
              <a:tabLst>
                <a:tab pos="1095375" algn="l"/>
                <a:tab pos="1851025" algn="l"/>
                <a:tab pos="2606675" algn="l"/>
                <a:tab pos="3362325" algn="l"/>
                <a:tab pos="4117975" algn="l"/>
              </a:tabLst>
            </a:pPr>
            <a:r>
              <a:rPr sz="1700" dirty="0">
                <a:latin typeface="Helvetica Neue"/>
                <a:cs typeface="Helvetica Neue"/>
              </a:rPr>
              <a:t>0	1	2	3	4	5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3114195" y="424306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114195" y="4778654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869843" y="424306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869843" y="4778654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625490" y="424306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625490" y="4778654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381139" y="424306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381139" y="4778654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136787" y="424306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136787" y="4778654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2358547" y="424306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2358547" y="4778654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6911485" y="4236191"/>
            <a:ext cx="0" cy="544830"/>
          </a:xfrm>
          <a:custGeom>
            <a:avLst/>
            <a:gdLst/>
            <a:ahLst/>
            <a:cxnLst/>
            <a:rect l="l" t="t" r="r" b="b"/>
            <a:pathLst>
              <a:path h="544829">
                <a:moveTo>
                  <a:pt x="0" y="0"/>
                </a:moveTo>
                <a:lnTo>
                  <a:pt x="0" y="544504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2358547" y="4243066"/>
            <a:ext cx="774700" cy="0"/>
          </a:xfrm>
          <a:custGeom>
            <a:avLst/>
            <a:gdLst/>
            <a:ahLst/>
            <a:cxnLst/>
            <a:rect l="l" t="t" r="r" b="b"/>
            <a:pathLst>
              <a:path w="774700">
                <a:moveTo>
                  <a:pt x="0" y="0"/>
                </a:moveTo>
                <a:lnTo>
                  <a:pt x="774697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3133245" y="4243066"/>
            <a:ext cx="755650" cy="0"/>
          </a:xfrm>
          <a:custGeom>
            <a:avLst/>
            <a:gdLst/>
            <a:ahLst/>
            <a:cxnLst/>
            <a:rect l="l" t="t" r="r" b="b"/>
            <a:pathLst>
              <a:path w="755650">
                <a:moveTo>
                  <a:pt x="0" y="0"/>
                </a:moveTo>
                <a:lnTo>
                  <a:pt x="75564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3888893" y="4243066"/>
            <a:ext cx="755650" cy="0"/>
          </a:xfrm>
          <a:custGeom>
            <a:avLst/>
            <a:gdLst/>
            <a:ahLst/>
            <a:cxnLst/>
            <a:rect l="l" t="t" r="r" b="b"/>
            <a:pathLst>
              <a:path w="755650">
                <a:moveTo>
                  <a:pt x="0" y="0"/>
                </a:moveTo>
                <a:lnTo>
                  <a:pt x="755647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4644540" y="4243066"/>
            <a:ext cx="755650" cy="0"/>
          </a:xfrm>
          <a:custGeom>
            <a:avLst/>
            <a:gdLst/>
            <a:ahLst/>
            <a:cxnLst/>
            <a:rect l="l" t="t" r="r" b="b"/>
            <a:pathLst>
              <a:path w="755650">
                <a:moveTo>
                  <a:pt x="0" y="0"/>
                </a:moveTo>
                <a:lnTo>
                  <a:pt x="75564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400189" y="4243066"/>
            <a:ext cx="1530350" cy="0"/>
          </a:xfrm>
          <a:custGeom>
            <a:avLst/>
            <a:gdLst/>
            <a:ahLst/>
            <a:cxnLst/>
            <a:rect l="l" t="t" r="r" b="b"/>
            <a:pathLst>
              <a:path w="1530350">
                <a:moveTo>
                  <a:pt x="0" y="0"/>
                </a:moveTo>
                <a:lnTo>
                  <a:pt x="1530346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2358547" y="4778654"/>
            <a:ext cx="774700" cy="0"/>
          </a:xfrm>
          <a:custGeom>
            <a:avLst/>
            <a:gdLst/>
            <a:ahLst/>
            <a:cxnLst/>
            <a:rect l="l" t="t" r="r" b="b"/>
            <a:pathLst>
              <a:path w="774700">
                <a:moveTo>
                  <a:pt x="0" y="0"/>
                </a:moveTo>
                <a:lnTo>
                  <a:pt x="774697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3133245" y="4778654"/>
            <a:ext cx="755650" cy="0"/>
          </a:xfrm>
          <a:custGeom>
            <a:avLst/>
            <a:gdLst/>
            <a:ahLst/>
            <a:cxnLst/>
            <a:rect l="l" t="t" r="r" b="b"/>
            <a:pathLst>
              <a:path w="755650">
                <a:moveTo>
                  <a:pt x="0" y="0"/>
                </a:moveTo>
                <a:lnTo>
                  <a:pt x="75564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3888893" y="4778654"/>
            <a:ext cx="755650" cy="0"/>
          </a:xfrm>
          <a:custGeom>
            <a:avLst/>
            <a:gdLst/>
            <a:ahLst/>
            <a:cxnLst/>
            <a:rect l="l" t="t" r="r" b="b"/>
            <a:pathLst>
              <a:path w="755650">
                <a:moveTo>
                  <a:pt x="0" y="0"/>
                </a:moveTo>
                <a:lnTo>
                  <a:pt x="755647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4644540" y="4778654"/>
            <a:ext cx="755650" cy="0"/>
          </a:xfrm>
          <a:custGeom>
            <a:avLst/>
            <a:gdLst/>
            <a:ahLst/>
            <a:cxnLst/>
            <a:rect l="l" t="t" r="r" b="b"/>
            <a:pathLst>
              <a:path w="755650">
                <a:moveTo>
                  <a:pt x="0" y="0"/>
                </a:moveTo>
                <a:lnTo>
                  <a:pt x="75564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5400189" y="4778654"/>
            <a:ext cx="1530350" cy="0"/>
          </a:xfrm>
          <a:custGeom>
            <a:avLst/>
            <a:gdLst/>
            <a:ahLst/>
            <a:cxnLst/>
            <a:rect l="l" t="t" r="r" b="b"/>
            <a:pathLst>
              <a:path w="1530350">
                <a:moveTo>
                  <a:pt x="0" y="0"/>
                </a:moveTo>
                <a:lnTo>
                  <a:pt x="1530346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2355199" y="4249942"/>
            <a:ext cx="4568190" cy="527050"/>
          </a:xfrm>
          <a:custGeom>
            <a:avLst/>
            <a:gdLst/>
            <a:ahLst/>
            <a:cxnLst/>
            <a:rect l="l" t="t" r="r" b="b"/>
            <a:pathLst>
              <a:path w="4568190" h="527050">
                <a:moveTo>
                  <a:pt x="0" y="526671"/>
                </a:moveTo>
                <a:lnTo>
                  <a:pt x="4567726" y="526671"/>
                </a:lnTo>
                <a:lnTo>
                  <a:pt x="4567726" y="0"/>
                </a:lnTo>
                <a:lnTo>
                  <a:pt x="0" y="0"/>
                </a:lnTo>
                <a:lnTo>
                  <a:pt x="0" y="526671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2360700" y="5068567"/>
            <a:ext cx="4538980" cy="5270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0965">
              <a:lnSpc>
                <a:spcPct val="100000"/>
              </a:lnSpc>
              <a:tabLst>
                <a:tab pos="856615" algn="l"/>
                <a:tab pos="1612900" algn="l"/>
                <a:tab pos="2368550" algn="l"/>
                <a:tab pos="3124835" algn="l"/>
                <a:tab pos="3880485" algn="l"/>
              </a:tabLst>
            </a:pPr>
            <a:r>
              <a:rPr sz="1700" dirty="0">
                <a:latin typeface="Helvetica Neue"/>
                <a:cs typeface="Helvetica Neue"/>
              </a:rPr>
              <a:t>exp(0)	exp(1)	exp(2)	exp(3)	exp(4)	exp(5)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3114557" y="506410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3114557" y="5599697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3870547" y="506410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3870547" y="5599697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4626537" y="506410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4626537" y="5599697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5382528" y="506410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5382528" y="5599697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6138517" y="506410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6138517" y="5599697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2377617" y="5059650"/>
            <a:ext cx="0" cy="544830"/>
          </a:xfrm>
          <a:custGeom>
            <a:avLst/>
            <a:gdLst/>
            <a:ahLst/>
            <a:cxnLst/>
            <a:rect l="l" t="t" r="r" b="b"/>
            <a:pathLst>
              <a:path h="544829">
                <a:moveTo>
                  <a:pt x="0" y="0"/>
                </a:moveTo>
                <a:lnTo>
                  <a:pt x="0" y="544504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6913557" y="5059650"/>
            <a:ext cx="0" cy="544830"/>
          </a:xfrm>
          <a:custGeom>
            <a:avLst/>
            <a:gdLst/>
            <a:ahLst/>
            <a:cxnLst/>
            <a:rect l="l" t="t" r="r" b="b"/>
            <a:pathLst>
              <a:path h="544829">
                <a:moveTo>
                  <a:pt x="0" y="0"/>
                </a:moveTo>
                <a:lnTo>
                  <a:pt x="0" y="544504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2358567" y="5064109"/>
            <a:ext cx="775335" cy="0"/>
          </a:xfrm>
          <a:custGeom>
            <a:avLst/>
            <a:gdLst/>
            <a:ahLst/>
            <a:cxnLst/>
            <a:rect l="l" t="t" r="r" b="b"/>
            <a:pathLst>
              <a:path w="775335">
                <a:moveTo>
                  <a:pt x="0" y="0"/>
                </a:moveTo>
                <a:lnTo>
                  <a:pt x="77503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3133607" y="5064109"/>
            <a:ext cx="756285" cy="0"/>
          </a:xfrm>
          <a:custGeom>
            <a:avLst/>
            <a:gdLst/>
            <a:ahLst/>
            <a:cxnLst/>
            <a:rect l="l" t="t" r="r" b="b"/>
            <a:pathLst>
              <a:path w="756285">
                <a:moveTo>
                  <a:pt x="0" y="0"/>
                </a:moveTo>
                <a:lnTo>
                  <a:pt x="75598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3889597" y="5064109"/>
            <a:ext cx="756285" cy="0"/>
          </a:xfrm>
          <a:custGeom>
            <a:avLst/>
            <a:gdLst/>
            <a:ahLst/>
            <a:cxnLst/>
            <a:rect l="l" t="t" r="r" b="b"/>
            <a:pathLst>
              <a:path w="756285">
                <a:moveTo>
                  <a:pt x="0" y="0"/>
                </a:moveTo>
                <a:lnTo>
                  <a:pt x="75599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4645587" y="5064109"/>
            <a:ext cx="756285" cy="0"/>
          </a:xfrm>
          <a:custGeom>
            <a:avLst/>
            <a:gdLst/>
            <a:ahLst/>
            <a:cxnLst/>
            <a:rect l="l" t="t" r="r" b="b"/>
            <a:pathLst>
              <a:path w="756285">
                <a:moveTo>
                  <a:pt x="0" y="0"/>
                </a:moveTo>
                <a:lnTo>
                  <a:pt x="75599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5401578" y="5078700"/>
            <a:ext cx="1531620" cy="0"/>
          </a:xfrm>
          <a:custGeom>
            <a:avLst/>
            <a:gdLst/>
            <a:ahLst/>
            <a:cxnLst/>
            <a:rect l="l" t="t" r="r" b="b"/>
            <a:pathLst>
              <a:path w="1531620">
                <a:moveTo>
                  <a:pt x="0" y="0"/>
                </a:moveTo>
                <a:lnTo>
                  <a:pt x="153102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2358567" y="5599697"/>
            <a:ext cx="775335" cy="0"/>
          </a:xfrm>
          <a:custGeom>
            <a:avLst/>
            <a:gdLst/>
            <a:ahLst/>
            <a:cxnLst/>
            <a:rect l="l" t="t" r="r" b="b"/>
            <a:pathLst>
              <a:path w="775335">
                <a:moveTo>
                  <a:pt x="0" y="0"/>
                </a:moveTo>
                <a:lnTo>
                  <a:pt x="77503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3133607" y="5599697"/>
            <a:ext cx="756285" cy="0"/>
          </a:xfrm>
          <a:custGeom>
            <a:avLst/>
            <a:gdLst/>
            <a:ahLst/>
            <a:cxnLst/>
            <a:rect l="l" t="t" r="r" b="b"/>
            <a:pathLst>
              <a:path w="756285">
                <a:moveTo>
                  <a:pt x="0" y="0"/>
                </a:moveTo>
                <a:lnTo>
                  <a:pt x="75598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3889597" y="5599697"/>
            <a:ext cx="756285" cy="0"/>
          </a:xfrm>
          <a:custGeom>
            <a:avLst/>
            <a:gdLst/>
            <a:ahLst/>
            <a:cxnLst/>
            <a:rect l="l" t="t" r="r" b="b"/>
            <a:pathLst>
              <a:path w="756285">
                <a:moveTo>
                  <a:pt x="0" y="0"/>
                </a:moveTo>
                <a:lnTo>
                  <a:pt x="75599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4645587" y="5599697"/>
            <a:ext cx="756285" cy="0"/>
          </a:xfrm>
          <a:custGeom>
            <a:avLst/>
            <a:gdLst/>
            <a:ahLst/>
            <a:cxnLst/>
            <a:rect l="l" t="t" r="r" b="b"/>
            <a:pathLst>
              <a:path w="756285">
                <a:moveTo>
                  <a:pt x="0" y="0"/>
                </a:moveTo>
                <a:lnTo>
                  <a:pt x="75599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5401578" y="5585105"/>
            <a:ext cx="1531620" cy="0"/>
          </a:xfrm>
          <a:custGeom>
            <a:avLst/>
            <a:gdLst/>
            <a:ahLst/>
            <a:cxnLst/>
            <a:rect l="l" t="t" r="r" b="b"/>
            <a:pathLst>
              <a:path w="1531620">
                <a:moveTo>
                  <a:pt x="0" y="0"/>
                </a:moveTo>
                <a:lnTo>
                  <a:pt x="153102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2360700" y="5068567"/>
            <a:ext cx="4538980" cy="527050"/>
          </a:xfrm>
          <a:custGeom>
            <a:avLst/>
            <a:gdLst/>
            <a:ahLst/>
            <a:cxnLst/>
            <a:rect l="l" t="t" r="r" b="b"/>
            <a:pathLst>
              <a:path w="4538980" h="527050">
                <a:moveTo>
                  <a:pt x="0" y="526671"/>
                </a:moveTo>
                <a:lnTo>
                  <a:pt x="4538563" y="526671"/>
                </a:lnTo>
                <a:lnTo>
                  <a:pt x="4538563" y="0"/>
                </a:lnTo>
                <a:lnTo>
                  <a:pt x="0" y="0"/>
                </a:lnTo>
                <a:lnTo>
                  <a:pt x="0" y="526671"/>
                </a:lnTo>
                <a:close/>
              </a:path>
            </a:pathLst>
          </a:custGeom>
          <a:solidFill>
            <a:srgbClr val="F8B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7064651" y="5078638"/>
            <a:ext cx="4893849" cy="327914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7064651" y="5078637"/>
            <a:ext cx="4893945" cy="3279140"/>
          </a:xfrm>
          <a:custGeom>
            <a:avLst/>
            <a:gdLst/>
            <a:ahLst/>
            <a:cxnLst/>
            <a:rect l="l" t="t" r="r" b="b"/>
            <a:pathLst>
              <a:path w="4893945" h="3279140">
                <a:moveTo>
                  <a:pt x="0" y="0"/>
                </a:moveTo>
                <a:lnTo>
                  <a:pt x="0" y="3278981"/>
                </a:lnTo>
                <a:lnTo>
                  <a:pt x="4893866" y="3278981"/>
                </a:lnTo>
                <a:lnTo>
                  <a:pt x="4893866" y="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815580">
              <a:lnSpc>
                <a:spcPct val="100000"/>
              </a:lnSpc>
            </a:pP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</a:t>
            </a:r>
            <a:r>
              <a:rPr spc="-80" dirty="0"/>
              <a:t>V</a:t>
            </a:r>
            <a:r>
              <a:rPr dirty="0"/>
              <a:t>isualiza</a:t>
            </a:r>
            <a:r>
              <a:rPr spc="-10" dirty="0"/>
              <a:t>t</a:t>
            </a:r>
            <a:r>
              <a:rPr dirty="0"/>
              <a:t>ion</a:t>
            </a:r>
          </a:p>
        </p:txBody>
      </p:sp>
      <p:sp>
        <p:nvSpPr>
          <p:cNvPr id="70" name="object 70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19801" y="6269069"/>
            <a:ext cx="10080810" cy="215897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90600" y="2605180"/>
            <a:ext cx="225425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Functions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287492" y="2667419"/>
            <a:ext cx="1534160" cy="485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150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plot()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795453" y="2681462"/>
            <a:ext cx="13843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,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962828" y="2667419"/>
            <a:ext cx="2266315" cy="485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120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scatter()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216329" y="2681462"/>
            <a:ext cx="936625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, and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192313" y="2667419"/>
            <a:ext cx="1291590" cy="485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bar()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435100" y="3489630"/>
            <a:ext cx="198882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Bar graph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7072391" y="5078637"/>
            <a:ext cx="4878537" cy="327907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072391" y="5078637"/>
            <a:ext cx="4878705" cy="3279140"/>
          </a:xfrm>
          <a:custGeom>
            <a:avLst/>
            <a:gdLst/>
            <a:ahLst/>
            <a:cxnLst/>
            <a:rect l="l" t="t" r="r" b="b"/>
            <a:pathLst>
              <a:path w="4878705" h="3279140">
                <a:moveTo>
                  <a:pt x="0" y="0"/>
                </a:moveTo>
                <a:lnTo>
                  <a:pt x="0" y="3278981"/>
                </a:lnTo>
                <a:lnTo>
                  <a:pt x="4878387" y="3278981"/>
                </a:lnTo>
                <a:lnTo>
                  <a:pt x="4878387" y="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287492" y="2667419"/>
            <a:ext cx="1534160" cy="485775"/>
          </a:xfrm>
          <a:custGeom>
            <a:avLst/>
            <a:gdLst/>
            <a:ahLst/>
            <a:cxnLst/>
            <a:rect l="l" t="t" r="r" b="b"/>
            <a:pathLst>
              <a:path w="1534160" h="485775">
                <a:moveTo>
                  <a:pt x="0" y="485327"/>
                </a:moveTo>
                <a:lnTo>
                  <a:pt x="1534168" y="485327"/>
                </a:lnTo>
                <a:lnTo>
                  <a:pt x="1534168" y="0"/>
                </a:lnTo>
                <a:lnTo>
                  <a:pt x="0" y="0"/>
                </a:lnTo>
                <a:lnTo>
                  <a:pt x="0" y="4853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962828" y="2667419"/>
            <a:ext cx="2258695" cy="485775"/>
          </a:xfrm>
          <a:custGeom>
            <a:avLst/>
            <a:gdLst/>
            <a:ahLst/>
            <a:cxnLst/>
            <a:rect l="l" t="t" r="r" b="b"/>
            <a:pathLst>
              <a:path w="2258695" h="485775">
                <a:moveTo>
                  <a:pt x="0" y="485327"/>
                </a:moveTo>
                <a:lnTo>
                  <a:pt x="2258329" y="485327"/>
                </a:lnTo>
                <a:lnTo>
                  <a:pt x="2258329" y="0"/>
                </a:lnTo>
                <a:lnTo>
                  <a:pt x="0" y="0"/>
                </a:lnTo>
                <a:lnTo>
                  <a:pt x="0" y="4853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192313" y="2667419"/>
            <a:ext cx="1291590" cy="485775"/>
          </a:xfrm>
          <a:custGeom>
            <a:avLst/>
            <a:gdLst/>
            <a:ahLst/>
            <a:cxnLst/>
            <a:rect l="l" t="t" r="r" b="b"/>
            <a:pathLst>
              <a:path w="1291590" h="485775">
                <a:moveTo>
                  <a:pt x="0" y="485327"/>
                </a:moveTo>
                <a:lnTo>
                  <a:pt x="1291545" y="485327"/>
                </a:lnTo>
                <a:lnTo>
                  <a:pt x="1291545" y="0"/>
                </a:lnTo>
                <a:lnTo>
                  <a:pt x="0" y="0"/>
                </a:lnTo>
                <a:lnTo>
                  <a:pt x="0" y="4853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1852263" y="4375892"/>
            <a:ext cx="20891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dirty="0">
                <a:solidFill>
                  <a:srgbClr val="1DB100"/>
                </a:solidFill>
                <a:latin typeface="Courier"/>
                <a:cs typeface="Courier"/>
              </a:rPr>
              <a:t>x</a:t>
            </a:r>
            <a:endParaRPr sz="2400">
              <a:latin typeface="Courier"/>
              <a:cs typeface="Courier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891137" y="7347703"/>
            <a:ext cx="1641475" cy="255904"/>
          </a:xfrm>
          <a:custGeom>
            <a:avLst/>
            <a:gdLst/>
            <a:ahLst/>
            <a:cxnLst/>
            <a:rect l="l" t="t" r="r" b="b"/>
            <a:pathLst>
              <a:path w="1641475" h="255904">
                <a:moveTo>
                  <a:pt x="0" y="255515"/>
                </a:moveTo>
                <a:lnTo>
                  <a:pt x="1641231" y="255515"/>
                </a:lnTo>
                <a:lnTo>
                  <a:pt x="1641231" y="0"/>
                </a:lnTo>
                <a:lnTo>
                  <a:pt x="0" y="0"/>
                </a:lnTo>
                <a:lnTo>
                  <a:pt x="0" y="255515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1852263" y="5199351"/>
            <a:ext cx="20891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dirty="0">
                <a:solidFill>
                  <a:srgbClr val="F8BA00"/>
                </a:solidFill>
                <a:latin typeface="Courier"/>
                <a:cs typeface="Courier"/>
              </a:rPr>
              <a:t>y</a:t>
            </a:r>
            <a:endParaRPr sz="2400">
              <a:latin typeface="Courier"/>
              <a:cs typeface="Courier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891137" y="6419391"/>
            <a:ext cx="3540125" cy="485775"/>
          </a:xfrm>
          <a:custGeom>
            <a:avLst/>
            <a:gdLst/>
            <a:ahLst/>
            <a:cxnLst/>
            <a:rect l="l" t="t" r="r" b="b"/>
            <a:pathLst>
              <a:path w="3540125" h="485775">
                <a:moveTo>
                  <a:pt x="0" y="485327"/>
                </a:moveTo>
                <a:lnTo>
                  <a:pt x="3539528" y="485327"/>
                </a:lnTo>
                <a:lnTo>
                  <a:pt x="3539528" y="0"/>
                </a:lnTo>
                <a:lnTo>
                  <a:pt x="0" y="0"/>
                </a:lnTo>
                <a:lnTo>
                  <a:pt x="0" y="485327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891137" y="6890503"/>
            <a:ext cx="1641475" cy="255904"/>
          </a:xfrm>
          <a:custGeom>
            <a:avLst/>
            <a:gdLst/>
            <a:ahLst/>
            <a:cxnLst/>
            <a:rect l="l" t="t" r="r" b="b"/>
            <a:pathLst>
              <a:path w="1641475" h="255904">
                <a:moveTo>
                  <a:pt x="0" y="255515"/>
                </a:moveTo>
                <a:lnTo>
                  <a:pt x="1641231" y="255515"/>
                </a:lnTo>
                <a:lnTo>
                  <a:pt x="1641231" y="0"/>
                </a:lnTo>
                <a:lnTo>
                  <a:pt x="0" y="0"/>
                </a:lnTo>
                <a:lnTo>
                  <a:pt x="0" y="255515"/>
                </a:lnTo>
                <a:close/>
              </a:path>
            </a:pathLst>
          </a:custGeom>
          <a:solidFill>
            <a:srgbClr val="F8B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2355199" y="4249942"/>
            <a:ext cx="4568190" cy="5270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39725">
              <a:lnSpc>
                <a:spcPct val="100000"/>
              </a:lnSpc>
              <a:tabLst>
                <a:tab pos="1095375" algn="l"/>
                <a:tab pos="1851025" algn="l"/>
                <a:tab pos="2606675" algn="l"/>
                <a:tab pos="3362325" algn="l"/>
                <a:tab pos="4117975" algn="l"/>
              </a:tabLst>
            </a:pPr>
            <a:r>
              <a:rPr sz="1700" dirty="0">
                <a:latin typeface="Helvetica Neue"/>
                <a:cs typeface="Helvetica Neue"/>
              </a:rPr>
              <a:t>0	1	2	3	4	5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3114195" y="424306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114195" y="4778654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869843" y="424306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869843" y="4778654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625490" y="424306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625490" y="4778654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381139" y="424306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381139" y="4778654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136787" y="424306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6136787" y="4778654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358547" y="424306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2358547" y="4778654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6911485" y="4236191"/>
            <a:ext cx="0" cy="544830"/>
          </a:xfrm>
          <a:custGeom>
            <a:avLst/>
            <a:gdLst/>
            <a:ahLst/>
            <a:cxnLst/>
            <a:rect l="l" t="t" r="r" b="b"/>
            <a:pathLst>
              <a:path h="544829">
                <a:moveTo>
                  <a:pt x="0" y="0"/>
                </a:moveTo>
                <a:lnTo>
                  <a:pt x="0" y="544504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358547" y="4243066"/>
            <a:ext cx="774700" cy="0"/>
          </a:xfrm>
          <a:custGeom>
            <a:avLst/>
            <a:gdLst/>
            <a:ahLst/>
            <a:cxnLst/>
            <a:rect l="l" t="t" r="r" b="b"/>
            <a:pathLst>
              <a:path w="774700">
                <a:moveTo>
                  <a:pt x="0" y="0"/>
                </a:moveTo>
                <a:lnTo>
                  <a:pt x="774697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3133245" y="4243066"/>
            <a:ext cx="755650" cy="0"/>
          </a:xfrm>
          <a:custGeom>
            <a:avLst/>
            <a:gdLst/>
            <a:ahLst/>
            <a:cxnLst/>
            <a:rect l="l" t="t" r="r" b="b"/>
            <a:pathLst>
              <a:path w="755650">
                <a:moveTo>
                  <a:pt x="0" y="0"/>
                </a:moveTo>
                <a:lnTo>
                  <a:pt x="75564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3888893" y="4243066"/>
            <a:ext cx="755650" cy="0"/>
          </a:xfrm>
          <a:custGeom>
            <a:avLst/>
            <a:gdLst/>
            <a:ahLst/>
            <a:cxnLst/>
            <a:rect l="l" t="t" r="r" b="b"/>
            <a:pathLst>
              <a:path w="755650">
                <a:moveTo>
                  <a:pt x="0" y="0"/>
                </a:moveTo>
                <a:lnTo>
                  <a:pt x="755647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4644540" y="4243066"/>
            <a:ext cx="755650" cy="0"/>
          </a:xfrm>
          <a:custGeom>
            <a:avLst/>
            <a:gdLst/>
            <a:ahLst/>
            <a:cxnLst/>
            <a:rect l="l" t="t" r="r" b="b"/>
            <a:pathLst>
              <a:path w="755650">
                <a:moveTo>
                  <a:pt x="0" y="0"/>
                </a:moveTo>
                <a:lnTo>
                  <a:pt x="75564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400189" y="4243066"/>
            <a:ext cx="1530350" cy="0"/>
          </a:xfrm>
          <a:custGeom>
            <a:avLst/>
            <a:gdLst/>
            <a:ahLst/>
            <a:cxnLst/>
            <a:rect l="l" t="t" r="r" b="b"/>
            <a:pathLst>
              <a:path w="1530350">
                <a:moveTo>
                  <a:pt x="0" y="0"/>
                </a:moveTo>
                <a:lnTo>
                  <a:pt x="1530346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2358547" y="4778654"/>
            <a:ext cx="774700" cy="0"/>
          </a:xfrm>
          <a:custGeom>
            <a:avLst/>
            <a:gdLst/>
            <a:ahLst/>
            <a:cxnLst/>
            <a:rect l="l" t="t" r="r" b="b"/>
            <a:pathLst>
              <a:path w="774700">
                <a:moveTo>
                  <a:pt x="0" y="0"/>
                </a:moveTo>
                <a:lnTo>
                  <a:pt x="774697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3133245" y="4778654"/>
            <a:ext cx="755650" cy="0"/>
          </a:xfrm>
          <a:custGeom>
            <a:avLst/>
            <a:gdLst/>
            <a:ahLst/>
            <a:cxnLst/>
            <a:rect l="l" t="t" r="r" b="b"/>
            <a:pathLst>
              <a:path w="755650">
                <a:moveTo>
                  <a:pt x="0" y="0"/>
                </a:moveTo>
                <a:lnTo>
                  <a:pt x="75564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3888893" y="4778654"/>
            <a:ext cx="755650" cy="0"/>
          </a:xfrm>
          <a:custGeom>
            <a:avLst/>
            <a:gdLst/>
            <a:ahLst/>
            <a:cxnLst/>
            <a:rect l="l" t="t" r="r" b="b"/>
            <a:pathLst>
              <a:path w="755650">
                <a:moveTo>
                  <a:pt x="0" y="0"/>
                </a:moveTo>
                <a:lnTo>
                  <a:pt x="755647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4644540" y="4778654"/>
            <a:ext cx="755650" cy="0"/>
          </a:xfrm>
          <a:custGeom>
            <a:avLst/>
            <a:gdLst/>
            <a:ahLst/>
            <a:cxnLst/>
            <a:rect l="l" t="t" r="r" b="b"/>
            <a:pathLst>
              <a:path w="755650">
                <a:moveTo>
                  <a:pt x="0" y="0"/>
                </a:moveTo>
                <a:lnTo>
                  <a:pt x="75564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5400189" y="4778654"/>
            <a:ext cx="1530350" cy="0"/>
          </a:xfrm>
          <a:custGeom>
            <a:avLst/>
            <a:gdLst/>
            <a:ahLst/>
            <a:cxnLst/>
            <a:rect l="l" t="t" r="r" b="b"/>
            <a:pathLst>
              <a:path w="1530350">
                <a:moveTo>
                  <a:pt x="0" y="0"/>
                </a:moveTo>
                <a:lnTo>
                  <a:pt x="1530346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2355199" y="4249942"/>
            <a:ext cx="4568190" cy="527050"/>
          </a:xfrm>
          <a:custGeom>
            <a:avLst/>
            <a:gdLst/>
            <a:ahLst/>
            <a:cxnLst/>
            <a:rect l="l" t="t" r="r" b="b"/>
            <a:pathLst>
              <a:path w="4568190" h="527050">
                <a:moveTo>
                  <a:pt x="0" y="526671"/>
                </a:moveTo>
                <a:lnTo>
                  <a:pt x="4567726" y="526671"/>
                </a:lnTo>
                <a:lnTo>
                  <a:pt x="4567726" y="0"/>
                </a:lnTo>
                <a:lnTo>
                  <a:pt x="0" y="0"/>
                </a:lnTo>
                <a:lnTo>
                  <a:pt x="0" y="526671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>
            <a:off x="2360700" y="5068567"/>
            <a:ext cx="4538980" cy="5270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0965">
              <a:lnSpc>
                <a:spcPct val="100000"/>
              </a:lnSpc>
              <a:tabLst>
                <a:tab pos="856615" algn="l"/>
                <a:tab pos="1612900" algn="l"/>
                <a:tab pos="2368550" algn="l"/>
                <a:tab pos="3124835" algn="l"/>
                <a:tab pos="3880485" algn="l"/>
              </a:tabLst>
            </a:pPr>
            <a:r>
              <a:rPr sz="1700" dirty="0">
                <a:latin typeface="Helvetica Neue"/>
                <a:cs typeface="Helvetica Neue"/>
              </a:rPr>
              <a:t>exp(0)	exp(1)	exp(2)	exp(3)	exp(4)	exp(5)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3114557" y="506410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3114557" y="5599697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3870547" y="506410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3870547" y="5599697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4626537" y="506410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4626537" y="5599697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5382528" y="506410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5382528" y="5599697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6138517" y="506410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6138517" y="5599697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2377617" y="5059650"/>
            <a:ext cx="0" cy="544830"/>
          </a:xfrm>
          <a:custGeom>
            <a:avLst/>
            <a:gdLst/>
            <a:ahLst/>
            <a:cxnLst/>
            <a:rect l="l" t="t" r="r" b="b"/>
            <a:pathLst>
              <a:path h="544829">
                <a:moveTo>
                  <a:pt x="0" y="0"/>
                </a:moveTo>
                <a:lnTo>
                  <a:pt x="0" y="544504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6913557" y="5059650"/>
            <a:ext cx="0" cy="544830"/>
          </a:xfrm>
          <a:custGeom>
            <a:avLst/>
            <a:gdLst/>
            <a:ahLst/>
            <a:cxnLst/>
            <a:rect l="l" t="t" r="r" b="b"/>
            <a:pathLst>
              <a:path h="544829">
                <a:moveTo>
                  <a:pt x="0" y="0"/>
                </a:moveTo>
                <a:lnTo>
                  <a:pt x="0" y="544504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2358567" y="5064109"/>
            <a:ext cx="775335" cy="0"/>
          </a:xfrm>
          <a:custGeom>
            <a:avLst/>
            <a:gdLst/>
            <a:ahLst/>
            <a:cxnLst/>
            <a:rect l="l" t="t" r="r" b="b"/>
            <a:pathLst>
              <a:path w="775335">
                <a:moveTo>
                  <a:pt x="0" y="0"/>
                </a:moveTo>
                <a:lnTo>
                  <a:pt x="77503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3133607" y="5064109"/>
            <a:ext cx="756285" cy="0"/>
          </a:xfrm>
          <a:custGeom>
            <a:avLst/>
            <a:gdLst/>
            <a:ahLst/>
            <a:cxnLst/>
            <a:rect l="l" t="t" r="r" b="b"/>
            <a:pathLst>
              <a:path w="756285">
                <a:moveTo>
                  <a:pt x="0" y="0"/>
                </a:moveTo>
                <a:lnTo>
                  <a:pt x="75598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3889597" y="5064109"/>
            <a:ext cx="756285" cy="0"/>
          </a:xfrm>
          <a:custGeom>
            <a:avLst/>
            <a:gdLst/>
            <a:ahLst/>
            <a:cxnLst/>
            <a:rect l="l" t="t" r="r" b="b"/>
            <a:pathLst>
              <a:path w="756285">
                <a:moveTo>
                  <a:pt x="0" y="0"/>
                </a:moveTo>
                <a:lnTo>
                  <a:pt x="75599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4645587" y="5064109"/>
            <a:ext cx="756285" cy="0"/>
          </a:xfrm>
          <a:custGeom>
            <a:avLst/>
            <a:gdLst/>
            <a:ahLst/>
            <a:cxnLst/>
            <a:rect l="l" t="t" r="r" b="b"/>
            <a:pathLst>
              <a:path w="756285">
                <a:moveTo>
                  <a:pt x="0" y="0"/>
                </a:moveTo>
                <a:lnTo>
                  <a:pt x="75599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5401578" y="5078700"/>
            <a:ext cx="1531620" cy="0"/>
          </a:xfrm>
          <a:custGeom>
            <a:avLst/>
            <a:gdLst/>
            <a:ahLst/>
            <a:cxnLst/>
            <a:rect l="l" t="t" r="r" b="b"/>
            <a:pathLst>
              <a:path w="1531620">
                <a:moveTo>
                  <a:pt x="0" y="0"/>
                </a:moveTo>
                <a:lnTo>
                  <a:pt x="153102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2358567" y="5599697"/>
            <a:ext cx="775335" cy="0"/>
          </a:xfrm>
          <a:custGeom>
            <a:avLst/>
            <a:gdLst/>
            <a:ahLst/>
            <a:cxnLst/>
            <a:rect l="l" t="t" r="r" b="b"/>
            <a:pathLst>
              <a:path w="775335">
                <a:moveTo>
                  <a:pt x="0" y="0"/>
                </a:moveTo>
                <a:lnTo>
                  <a:pt x="77503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3133607" y="5599697"/>
            <a:ext cx="756285" cy="0"/>
          </a:xfrm>
          <a:custGeom>
            <a:avLst/>
            <a:gdLst/>
            <a:ahLst/>
            <a:cxnLst/>
            <a:rect l="l" t="t" r="r" b="b"/>
            <a:pathLst>
              <a:path w="756285">
                <a:moveTo>
                  <a:pt x="0" y="0"/>
                </a:moveTo>
                <a:lnTo>
                  <a:pt x="75598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3889597" y="5599697"/>
            <a:ext cx="756285" cy="0"/>
          </a:xfrm>
          <a:custGeom>
            <a:avLst/>
            <a:gdLst/>
            <a:ahLst/>
            <a:cxnLst/>
            <a:rect l="l" t="t" r="r" b="b"/>
            <a:pathLst>
              <a:path w="756285">
                <a:moveTo>
                  <a:pt x="0" y="0"/>
                </a:moveTo>
                <a:lnTo>
                  <a:pt x="75599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4645587" y="5599697"/>
            <a:ext cx="756285" cy="0"/>
          </a:xfrm>
          <a:custGeom>
            <a:avLst/>
            <a:gdLst/>
            <a:ahLst/>
            <a:cxnLst/>
            <a:rect l="l" t="t" r="r" b="b"/>
            <a:pathLst>
              <a:path w="756285">
                <a:moveTo>
                  <a:pt x="0" y="0"/>
                </a:moveTo>
                <a:lnTo>
                  <a:pt x="75599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5401578" y="5585105"/>
            <a:ext cx="1531620" cy="0"/>
          </a:xfrm>
          <a:custGeom>
            <a:avLst/>
            <a:gdLst/>
            <a:ahLst/>
            <a:cxnLst/>
            <a:rect l="l" t="t" r="r" b="b"/>
            <a:pathLst>
              <a:path w="1531620">
                <a:moveTo>
                  <a:pt x="0" y="0"/>
                </a:moveTo>
                <a:lnTo>
                  <a:pt x="153102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2360700" y="5068567"/>
            <a:ext cx="4538980" cy="527050"/>
          </a:xfrm>
          <a:custGeom>
            <a:avLst/>
            <a:gdLst/>
            <a:ahLst/>
            <a:cxnLst/>
            <a:rect l="l" t="t" r="r" b="b"/>
            <a:pathLst>
              <a:path w="4538980" h="527050">
                <a:moveTo>
                  <a:pt x="0" y="526671"/>
                </a:moveTo>
                <a:lnTo>
                  <a:pt x="4538563" y="526671"/>
                </a:lnTo>
                <a:lnTo>
                  <a:pt x="4538563" y="0"/>
                </a:lnTo>
                <a:lnTo>
                  <a:pt x="0" y="0"/>
                </a:lnTo>
                <a:lnTo>
                  <a:pt x="0" y="526671"/>
                </a:lnTo>
                <a:close/>
              </a:path>
            </a:pathLst>
          </a:custGeom>
          <a:solidFill>
            <a:srgbClr val="F8B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815580">
              <a:lnSpc>
                <a:spcPct val="100000"/>
              </a:lnSpc>
            </a:pP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</a:t>
            </a:r>
            <a:r>
              <a:rPr spc="-80" dirty="0"/>
              <a:t>V</a:t>
            </a:r>
            <a:r>
              <a:rPr dirty="0"/>
              <a:t>isualiza</a:t>
            </a:r>
            <a:r>
              <a:rPr spc="-10" dirty="0"/>
              <a:t>t</a:t>
            </a:r>
            <a:r>
              <a:rPr dirty="0"/>
              <a:t>ion</a:t>
            </a:r>
          </a:p>
        </p:txBody>
      </p:sp>
      <p:sp>
        <p:nvSpPr>
          <p:cNvPr id="70" name="object 70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739628" y="2898648"/>
            <a:ext cx="635507" cy="2743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324343" y="6153911"/>
            <a:ext cx="3675888" cy="24048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78273" y="1560850"/>
            <a:ext cx="12648565" cy="0"/>
          </a:xfrm>
          <a:custGeom>
            <a:avLst/>
            <a:gdLst/>
            <a:ahLst/>
            <a:cxnLst/>
            <a:rect l="l" t="t" r="r" b="b"/>
            <a:pathLst>
              <a:path w="12648565">
                <a:moveTo>
                  <a:pt x="0" y="0"/>
                </a:moveTo>
                <a:lnTo>
                  <a:pt x="12648256" y="0"/>
                </a:lnTo>
              </a:path>
            </a:pathLst>
          </a:custGeom>
          <a:ln w="41139">
            <a:solidFill>
              <a:srgbClr val="BC036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408974" y="2961730"/>
            <a:ext cx="8347075" cy="0"/>
          </a:xfrm>
          <a:custGeom>
            <a:avLst/>
            <a:gdLst/>
            <a:ahLst/>
            <a:cxnLst/>
            <a:rect l="l" t="t" r="r" b="b"/>
            <a:pathLst>
              <a:path w="8347075">
                <a:moveTo>
                  <a:pt x="0" y="0"/>
                </a:moveTo>
                <a:lnTo>
                  <a:pt x="8346841" y="0"/>
                </a:lnTo>
              </a:path>
            </a:pathLst>
          </a:custGeom>
          <a:ln w="59424">
            <a:solidFill>
              <a:srgbClr val="3B9C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095853" y="3331946"/>
            <a:ext cx="0" cy="5356860"/>
          </a:xfrm>
          <a:custGeom>
            <a:avLst/>
            <a:gdLst/>
            <a:ahLst/>
            <a:cxnLst/>
            <a:rect l="l" t="t" r="r" b="b"/>
            <a:pathLst>
              <a:path h="5356859">
                <a:moveTo>
                  <a:pt x="0" y="5356710"/>
                </a:moveTo>
                <a:lnTo>
                  <a:pt x="0" y="0"/>
                </a:lnTo>
              </a:path>
            </a:pathLst>
          </a:custGeom>
          <a:ln w="41139">
            <a:solidFill>
              <a:srgbClr val="3497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436399" y="3526195"/>
            <a:ext cx="8557260" cy="0"/>
          </a:xfrm>
          <a:custGeom>
            <a:avLst/>
            <a:gdLst/>
            <a:ahLst/>
            <a:cxnLst/>
            <a:rect l="l" t="t" r="r" b="b"/>
            <a:pathLst>
              <a:path w="8557260">
                <a:moveTo>
                  <a:pt x="0" y="0"/>
                </a:moveTo>
                <a:lnTo>
                  <a:pt x="8557112" y="0"/>
                </a:lnTo>
              </a:path>
            </a:pathLst>
          </a:custGeom>
          <a:ln w="27426">
            <a:solidFill>
              <a:srgbClr val="ACCCE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340917" y="3162836"/>
            <a:ext cx="0" cy="5562600"/>
          </a:xfrm>
          <a:custGeom>
            <a:avLst/>
            <a:gdLst/>
            <a:ahLst/>
            <a:cxnLst/>
            <a:rect l="l" t="t" r="r" b="b"/>
            <a:pathLst>
              <a:path h="5562600">
                <a:moveTo>
                  <a:pt x="0" y="5562385"/>
                </a:moveTo>
                <a:lnTo>
                  <a:pt x="0" y="0"/>
                </a:lnTo>
              </a:path>
            </a:pathLst>
          </a:custGeom>
          <a:ln w="73137">
            <a:solidFill>
              <a:srgbClr val="3497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303838" y="8901188"/>
            <a:ext cx="8868410" cy="0"/>
          </a:xfrm>
          <a:custGeom>
            <a:avLst/>
            <a:gdLst/>
            <a:ahLst/>
            <a:cxnLst/>
            <a:rect l="l" t="t" r="r" b="b"/>
            <a:pathLst>
              <a:path w="8868410">
                <a:moveTo>
                  <a:pt x="0" y="0"/>
                </a:moveTo>
                <a:lnTo>
                  <a:pt x="8867947" y="0"/>
                </a:lnTo>
              </a:path>
            </a:pathLst>
          </a:custGeom>
          <a:ln w="59424">
            <a:solidFill>
              <a:srgbClr val="3497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295487" y="6106283"/>
            <a:ext cx="0" cy="2422525"/>
          </a:xfrm>
          <a:custGeom>
            <a:avLst/>
            <a:gdLst/>
            <a:ahLst/>
            <a:cxnLst/>
            <a:rect l="l" t="t" r="r" b="b"/>
            <a:pathLst>
              <a:path h="2422525">
                <a:moveTo>
                  <a:pt x="0" y="2422403"/>
                </a:moveTo>
                <a:lnTo>
                  <a:pt x="0" y="0"/>
                </a:lnTo>
              </a:path>
            </a:pathLst>
          </a:custGeom>
          <a:ln w="45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095430" y="6282250"/>
            <a:ext cx="2134870" cy="0"/>
          </a:xfrm>
          <a:custGeom>
            <a:avLst/>
            <a:gdLst/>
            <a:ahLst/>
            <a:cxnLst/>
            <a:rect l="l" t="t" r="r" b="b"/>
            <a:pathLst>
              <a:path w="2134870">
                <a:moveTo>
                  <a:pt x="0" y="0"/>
                </a:moveTo>
                <a:lnTo>
                  <a:pt x="2134707" y="0"/>
                </a:lnTo>
              </a:path>
            </a:pathLst>
          </a:custGeom>
          <a:ln w="22855">
            <a:solidFill>
              <a:srgbClr val="6BA0C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093144" y="6270824"/>
            <a:ext cx="0" cy="2153285"/>
          </a:xfrm>
          <a:custGeom>
            <a:avLst/>
            <a:gdLst/>
            <a:ahLst/>
            <a:cxnLst/>
            <a:rect l="l" t="t" r="r" b="b"/>
            <a:pathLst>
              <a:path h="2153284">
                <a:moveTo>
                  <a:pt x="0" y="2152738"/>
                </a:moveTo>
                <a:lnTo>
                  <a:pt x="0" y="0"/>
                </a:lnTo>
              </a:path>
            </a:pathLst>
          </a:custGeom>
          <a:ln w="22855">
            <a:solidFill>
              <a:srgbClr val="6BA0C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0218709" y="6270824"/>
            <a:ext cx="0" cy="2157730"/>
          </a:xfrm>
          <a:custGeom>
            <a:avLst/>
            <a:gdLst/>
            <a:ahLst/>
            <a:cxnLst/>
            <a:rect l="l" t="t" r="r" b="b"/>
            <a:pathLst>
              <a:path h="2157729">
                <a:moveTo>
                  <a:pt x="0" y="2157309"/>
                </a:moveTo>
                <a:lnTo>
                  <a:pt x="0" y="0"/>
                </a:lnTo>
              </a:path>
            </a:pathLst>
          </a:custGeom>
          <a:ln w="22855">
            <a:solidFill>
              <a:srgbClr val="6BA0C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081717" y="8416707"/>
            <a:ext cx="2148840" cy="0"/>
          </a:xfrm>
          <a:custGeom>
            <a:avLst/>
            <a:gdLst/>
            <a:ahLst/>
            <a:cxnLst/>
            <a:rect l="l" t="t" r="r" b="b"/>
            <a:pathLst>
              <a:path w="2148840">
                <a:moveTo>
                  <a:pt x="0" y="0"/>
                </a:moveTo>
                <a:lnTo>
                  <a:pt x="2148420" y="0"/>
                </a:lnTo>
              </a:path>
            </a:pathLst>
          </a:custGeom>
          <a:ln w="22855">
            <a:solidFill>
              <a:srgbClr val="6BA0C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858125">
              <a:lnSpc>
                <a:spcPct val="100000"/>
              </a:lnSpc>
            </a:pPr>
            <a:r>
              <a:rPr sz="4350" spc="125" dirty="0">
                <a:solidFill>
                  <a:srgbClr val="AF1362"/>
                </a:solidFill>
                <a:latin typeface="Arial"/>
                <a:cs typeface="Arial"/>
              </a:rPr>
              <a:t>D</a:t>
            </a:r>
            <a:r>
              <a:rPr sz="4350" spc="-254" dirty="0">
                <a:solidFill>
                  <a:srgbClr val="AF1362"/>
                </a:solidFill>
                <a:latin typeface="Arial"/>
                <a:cs typeface="Arial"/>
              </a:rPr>
              <a:t>a</a:t>
            </a:r>
            <a:r>
              <a:rPr sz="4350" spc="120" dirty="0">
                <a:solidFill>
                  <a:srgbClr val="AF1362"/>
                </a:solidFill>
                <a:latin typeface="Arial"/>
                <a:cs typeface="Arial"/>
              </a:rPr>
              <a:t>ta</a:t>
            </a:r>
            <a:r>
              <a:rPr sz="4350" spc="20" dirty="0">
                <a:solidFill>
                  <a:srgbClr val="AF1362"/>
                </a:solidFill>
                <a:latin typeface="Arial"/>
                <a:cs typeface="Arial"/>
              </a:rPr>
              <a:t> Visu</a:t>
            </a:r>
            <a:r>
              <a:rPr sz="4350" spc="330" dirty="0">
                <a:solidFill>
                  <a:srgbClr val="AF1362"/>
                </a:solidFill>
                <a:latin typeface="Arial"/>
                <a:cs typeface="Arial"/>
              </a:rPr>
              <a:t>a</a:t>
            </a:r>
            <a:r>
              <a:rPr sz="4350" spc="50" dirty="0">
                <a:solidFill>
                  <a:srgbClr val="AF1362"/>
                </a:solidFill>
                <a:latin typeface="Arial"/>
                <a:cs typeface="Arial"/>
              </a:rPr>
              <a:t>liz</a:t>
            </a:r>
            <a:r>
              <a:rPr sz="4350" spc="-180" dirty="0">
                <a:solidFill>
                  <a:srgbClr val="AF1362"/>
                </a:solidFill>
                <a:latin typeface="Arial"/>
                <a:cs typeface="Arial"/>
              </a:rPr>
              <a:t>a</a:t>
            </a:r>
            <a:r>
              <a:rPr sz="4350" spc="70" dirty="0">
                <a:solidFill>
                  <a:srgbClr val="AF1362"/>
                </a:solidFill>
                <a:latin typeface="Arial"/>
                <a:cs typeface="Arial"/>
              </a:rPr>
              <a:t>t</a:t>
            </a:r>
            <a:r>
              <a:rPr sz="4350" spc="90" dirty="0">
                <a:solidFill>
                  <a:srgbClr val="AF1362"/>
                </a:solidFill>
                <a:latin typeface="Arial"/>
                <a:cs typeface="Arial"/>
              </a:rPr>
              <a:t>i</a:t>
            </a:r>
            <a:r>
              <a:rPr sz="4350" spc="70" dirty="0">
                <a:solidFill>
                  <a:srgbClr val="AF1362"/>
                </a:solidFill>
                <a:latin typeface="Arial"/>
                <a:cs typeface="Arial"/>
              </a:rPr>
              <a:t>on</a:t>
            </a:r>
            <a:endParaRPr sz="435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446555" y="3103135"/>
            <a:ext cx="7447915" cy="8305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100" spc="90" dirty="0">
                <a:solidFill>
                  <a:srgbClr val="2F2D2A"/>
                </a:solidFill>
                <a:latin typeface="Arial"/>
                <a:cs typeface="Arial"/>
              </a:rPr>
              <a:t>Q</a:t>
            </a:r>
            <a:r>
              <a:rPr sz="2100" spc="200" dirty="0">
                <a:solidFill>
                  <a:srgbClr val="2F2D2A"/>
                </a:solidFill>
                <a:latin typeface="Arial"/>
                <a:cs typeface="Arial"/>
              </a:rPr>
              <a:t>ues</a:t>
            </a:r>
            <a:r>
              <a:rPr sz="2100" spc="25" dirty="0">
                <a:solidFill>
                  <a:srgbClr val="2F2D2A"/>
                </a:solidFill>
                <a:latin typeface="Arial"/>
                <a:cs typeface="Arial"/>
              </a:rPr>
              <a:t>t</a:t>
            </a:r>
            <a:r>
              <a:rPr sz="2100" spc="105" dirty="0">
                <a:solidFill>
                  <a:srgbClr val="2F2D2A"/>
                </a:solidFill>
                <a:latin typeface="Arial"/>
                <a:cs typeface="Arial"/>
              </a:rPr>
              <a:t>i</a:t>
            </a:r>
            <a:r>
              <a:rPr sz="2100" spc="150" dirty="0">
                <a:solidFill>
                  <a:srgbClr val="2F2D2A"/>
                </a:solidFill>
                <a:latin typeface="Arial"/>
                <a:cs typeface="Arial"/>
              </a:rPr>
              <a:t>on</a:t>
            </a:r>
            <a:endParaRPr sz="21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sz="1750">
              <a:latin typeface="Times New Roman"/>
              <a:cs typeface="Times New Roman"/>
            </a:endParaRPr>
          </a:p>
          <a:p>
            <a:pPr marL="30480">
              <a:lnSpc>
                <a:spcPct val="100000"/>
              </a:lnSpc>
            </a:pPr>
            <a:r>
              <a:rPr sz="1850" spc="95" dirty="0">
                <a:solidFill>
                  <a:srgbClr val="2F2D2A"/>
                </a:solidFill>
                <a:latin typeface="Arial"/>
                <a:cs typeface="Arial"/>
              </a:rPr>
              <a:t>Wh</a:t>
            </a:r>
            <a:r>
              <a:rPr sz="1850" spc="70" dirty="0">
                <a:solidFill>
                  <a:srgbClr val="2F2D2A"/>
                </a:solidFill>
                <a:latin typeface="Arial"/>
                <a:cs typeface="Arial"/>
              </a:rPr>
              <a:t>i</a:t>
            </a:r>
            <a:r>
              <a:rPr sz="1850" spc="165" dirty="0">
                <a:solidFill>
                  <a:srgbClr val="2F2D2A"/>
                </a:solidFill>
                <a:latin typeface="Arial"/>
                <a:cs typeface="Arial"/>
              </a:rPr>
              <a:t>ch</a:t>
            </a:r>
            <a:r>
              <a:rPr sz="1850" spc="-65" dirty="0">
                <a:solidFill>
                  <a:srgbClr val="2F2D2A"/>
                </a:solidFill>
                <a:latin typeface="Arial"/>
                <a:cs typeface="Arial"/>
              </a:rPr>
              <a:t> </a:t>
            </a:r>
            <a:r>
              <a:rPr sz="1850" spc="105" dirty="0">
                <a:solidFill>
                  <a:srgbClr val="2F2D2A"/>
                </a:solidFill>
                <a:latin typeface="Arial"/>
                <a:cs typeface="Arial"/>
              </a:rPr>
              <a:t>of</a:t>
            </a:r>
            <a:r>
              <a:rPr sz="1850" spc="175" dirty="0">
                <a:solidFill>
                  <a:srgbClr val="2F2D2A"/>
                </a:solidFill>
                <a:latin typeface="Arial"/>
                <a:cs typeface="Arial"/>
              </a:rPr>
              <a:t> </a:t>
            </a:r>
            <a:r>
              <a:rPr sz="1850" spc="200" dirty="0">
                <a:solidFill>
                  <a:srgbClr val="2F2D2A"/>
                </a:solidFill>
                <a:latin typeface="Arial"/>
                <a:cs typeface="Arial"/>
              </a:rPr>
              <a:t>t</a:t>
            </a:r>
            <a:r>
              <a:rPr sz="1850" spc="100" dirty="0">
                <a:solidFill>
                  <a:srgbClr val="2F2D2A"/>
                </a:solidFill>
                <a:latin typeface="Arial"/>
                <a:cs typeface="Arial"/>
              </a:rPr>
              <a:t>he</a:t>
            </a:r>
            <a:r>
              <a:rPr sz="1850" spc="-114" dirty="0">
                <a:solidFill>
                  <a:srgbClr val="2F2D2A"/>
                </a:solidFill>
                <a:latin typeface="Arial"/>
                <a:cs typeface="Arial"/>
              </a:rPr>
              <a:t> </a:t>
            </a:r>
            <a:r>
              <a:rPr sz="1850" spc="114" dirty="0">
                <a:solidFill>
                  <a:srgbClr val="2F2D2A"/>
                </a:solidFill>
                <a:latin typeface="Arial"/>
                <a:cs typeface="Arial"/>
              </a:rPr>
              <a:t>fol</a:t>
            </a:r>
            <a:r>
              <a:rPr sz="1850" spc="80" dirty="0">
                <a:solidFill>
                  <a:srgbClr val="2F2D2A"/>
                </a:solidFill>
                <a:latin typeface="Arial"/>
                <a:cs typeface="Arial"/>
              </a:rPr>
              <a:t>l</a:t>
            </a:r>
            <a:r>
              <a:rPr sz="1850" spc="185" dirty="0">
                <a:solidFill>
                  <a:srgbClr val="2F2D2A"/>
                </a:solidFill>
                <a:latin typeface="Arial"/>
                <a:cs typeface="Arial"/>
              </a:rPr>
              <a:t>ow</a:t>
            </a:r>
            <a:r>
              <a:rPr sz="1850" spc="80" dirty="0">
                <a:solidFill>
                  <a:srgbClr val="2F2D2A"/>
                </a:solidFill>
                <a:latin typeface="Arial"/>
                <a:cs typeface="Arial"/>
              </a:rPr>
              <a:t>i</a:t>
            </a:r>
            <a:r>
              <a:rPr sz="1850" spc="170" dirty="0">
                <a:solidFill>
                  <a:srgbClr val="2F2D2A"/>
                </a:solidFill>
                <a:latin typeface="Arial"/>
                <a:cs typeface="Arial"/>
              </a:rPr>
              <a:t>ng</a:t>
            </a:r>
            <a:r>
              <a:rPr sz="1850" spc="-114" dirty="0">
                <a:solidFill>
                  <a:srgbClr val="2F2D2A"/>
                </a:solidFill>
                <a:latin typeface="Arial"/>
                <a:cs typeface="Arial"/>
              </a:rPr>
              <a:t> </a:t>
            </a:r>
            <a:r>
              <a:rPr sz="1850" spc="140" dirty="0">
                <a:solidFill>
                  <a:srgbClr val="2F2D2A"/>
                </a:solidFill>
                <a:latin typeface="Arial"/>
                <a:cs typeface="Arial"/>
              </a:rPr>
              <a:t>code</a:t>
            </a:r>
            <a:r>
              <a:rPr sz="1850" spc="20" dirty="0">
                <a:solidFill>
                  <a:srgbClr val="2F2D2A"/>
                </a:solidFill>
                <a:latin typeface="Arial"/>
                <a:cs typeface="Arial"/>
              </a:rPr>
              <a:t> </a:t>
            </a:r>
            <a:r>
              <a:rPr sz="1850" spc="225" dirty="0">
                <a:solidFill>
                  <a:srgbClr val="2F2D2A"/>
                </a:solidFill>
                <a:latin typeface="Arial"/>
                <a:cs typeface="Arial"/>
              </a:rPr>
              <a:t>p</a:t>
            </a:r>
            <a:r>
              <a:rPr sz="1850" spc="-15" dirty="0">
                <a:solidFill>
                  <a:srgbClr val="2F2D2A"/>
                </a:solidFill>
                <a:latin typeface="Arial"/>
                <a:cs typeface="Arial"/>
              </a:rPr>
              <a:t>l</a:t>
            </a:r>
            <a:r>
              <a:rPr sz="1850" spc="110" dirty="0">
                <a:solidFill>
                  <a:srgbClr val="2F2D2A"/>
                </a:solidFill>
                <a:latin typeface="Arial"/>
                <a:cs typeface="Arial"/>
              </a:rPr>
              <a:t>ots</a:t>
            </a:r>
            <a:r>
              <a:rPr sz="1850" spc="-15" dirty="0">
                <a:solidFill>
                  <a:srgbClr val="2F2D2A"/>
                </a:solidFill>
                <a:latin typeface="Arial"/>
                <a:cs typeface="Arial"/>
              </a:rPr>
              <a:t> </a:t>
            </a:r>
            <a:r>
              <a:rPr sz="1850" spc="120" dirty="0">
                <a:solidFill>
                  <a:srgbClr val="2F2D2A"/>
                </a:solidFill>
                <a:latin typeface="Arial"/>
                <a:cs typeface="Arial"/>
              </a:rPr>
              <a:t>a</a:t>
            </a:r>
            <a:r>
              <a:rPr sz="1850" spc="-85" dirty="0">
                <a:solidFill>
                  <a:srgbClr val="2F2D2A"/>
                </a:solidFill>
                <a:latin typeface="Arial"/>
                <a:cs typeface="Arial"/>
              </a:rPr>
              <a:t> </a:t>
            </a:r>
            <a:r>
              <a:rPr sz="1850" spc="110" dirty="0">
                <a:solidFill>
                  <a:srgbClr val="2F2D2A"/>
                </a:solidFill>
                <a:latin typeface="Arial"/>
                <a:cs typeface="Arial"/>
              </a:rPr>
              <a:t>square</a:t>
            </a:r>
            <a:r>
              <a:rPr sz="1850" spc="60" dirty="0">
                <a:solidFill>
                  <a:srgbClr val="2F2D2A"/>
                </a:solidFill>
                <a:latin typeface="Arial"/>
                <a:cs typeface="Arial"/>
              </a:rPr>
              <a:t> </a:t>
            </a:r>
            <a:r>
              <a:rPr sz="1850" spc="85" dirty="0">
                <a:solidFill>
                  <a:srgbClr val="2F2D2A"/>
                </a:solidFill>
                <a:latin typeface="Arial"/>
                <a:cs typeface="Arial"/>
              </a:rPr>
              <a:t>as</a:t>
            </a:r>
            <a:r>
              <a:rPr sz="1850" spc="-55" dirty="0">
                <a:solidFill>
                  <a:srgbClr val="2F2D2A"/>
                </a:solidFill>
                <a:latin typeface="Arial"/>
                <a:cs typeface="Arial"/>
              </a:rPr>
              <a:t> </a:t>
            </a:r>
            <a:r>
              <a:rPr sz="1850" spc="110" dirty="0">
                <a:solidFill>
                  <a:srgbClr val="2F2D2A"/>
                </a:solidFill>
                <a:latin typeface="Arial"/>
                <a:cs typeface="Arial"/>
              </a:rPr>
              <a:t>the</a:t>
            </a:r>
            <a:r>
              <a:rPr sz="1850" spc="35" dirty="0">
                <a:solidFill>
                  <a:srgbClr val="2F2D2A"/>
                </a:solidFill>
                <a:latin typeface="Arial"/>
                <a:cs typeface="Arial"/>
              </a:rPr>
              <a:t> </a:t>
            </a:r>
            <a:r>
              <a:rPr sz="1850" spc="130" dirty="0">
                <a:solidFill>
                  <a:srgbClr val="2F2D2A"/>
                </a:solidFill>
                <a:latin typeface="Arial"/>
                <a:cs typeface="Arial"/>
              </a:rPr>
              <a:t>graph</a:t>
            </a:r>
            <a:r>
              <a:rPr sz="1850" spc="-5" dirty="0">
                <a:solidFill>
                  <a:srgbClr val="2F2D2A"/>
                </a:solidFill>
                <a:latin typeface="Arial"/>
                <a:cs typeface="Arial"/>
              </a:rPr>
              <a:t> </a:t>
            </a:r>
            <a:r>
              <a:rPr sz="1850" spc="100" dirty="0">
                <a:solidFill>
                  <a:srgbClr val="2F2D2A"/>
                </a:solidFill>
                <a:latin typeface="Arial"/>
                <a:cs typeface="Arial"/>
              </a:rPr>
              <a:t>shows?</a:t>
            </a:r>
            <a:endParaRPr sz="185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464840" y="4178663"/>
            <a:ext cx="3886200" cy="317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450" spc="75" baseline="-4830" dirty="0">
                <a:solidFill>
                  <a:srgbClr val="2F2D2A"/>
                </a:solidFill>
                <a:latin typeface="Courier New"/>
                <a:cs typeface="Courier New"/>
              </a:rPr>
              <a:t>A.</a:t>
            </a:r>
            <a:r>
              <a:rPr sz="2775" spc="-52" baseline="1501" dirty="0">
                <a:solidFill>
                  <a:srgbClr val="010101"/>
                </a:solidFill>
                <a:latin typeface="Courier New"/>
                <a:cs typeface="Courier New"/>
              </a:rPr>
              <a:t>p</a:t>
            </a:r>
            <a:r>
              <a:rPr sz="2775" spc="-44" baseline="1501" dirty="0">
                <a:solidFill>
                  <a:srgbClr val="010101"/>
                </a:solidFill>
                <a:latin typeface="Courier New"/>
                <a:cs typeface="Courier New"/>
              </a:rPr>
              <a:t>l</a:t>
            </a:r>
            <a:r>
              <a:rPr sz="2775" spc="382" baseline="1501" dirty="0">
                <a:solidFill>
                  <a:srgbClr val="010101"/>
                </a:solidFill>
                <a:latin typeface="Courier New"/>
                <a:cs typeface="Courier New"/>
              </a:rPr>
              <a:t>t</a:t>
            </a:r>
            <a:r>
              <a:rPr sz="2775" spc="-480" baseline="1501" dirty="0">
                <a:solidFill>
                  <a:srgbClr val="010101"/>
                </a:solidFill>
                <a:latin typeface="Courier New"/>
                <a:cs typeface="Courier New"/>
              </a:rPr>
              <a:t>.</a:t>
            </a:r>
            <a:r>
              <a:rPr sz="2775" spc="52" baseline="1501" dirty="0">
                <a:solidFill>
                  <a:srgbClr val="010101"/>
                </a:solidFill>
                <a:latin typeface="Courier New"/>
                <a:cs typeface="Courier New"/>
              </a:rPr>
              <a:t>p</a:t>
            </a:r>
            <a:r>
              <a:rPr sz="2775" spc="-104" baseline="1501" dirty="0">
                <a:solidFill>
                  <a:srgbClr val="010101"/>
                </a:solidFill>
                <a:latin typeface="Courier New"/>
                <a:cs typeface="Courier New"/>
              </a:rPr>
              <a:t>lo</a:t>
            </a:r>
            <a:r>
              <a:rPr sz="2775" spc="434" baseline="1501" dirty="0">
                <a:solidFill>
                  <a:srgbClr val="010101"/>
                </a:solidFill>
                <a:latin typeface="Courier New"/>
                <a:cs typeface="Courier New"/>
              </a:rPr>
              <a:t>t</a:t>
            </a:r>
            <a:r>
              <a:rPr sz="2775" spc="-104" baseline="1501" dirty="0">
                <a:solidFill>
                  <a:srgbClr val="010101"/>
                </a:solidFill>
                <a:latin typeface="Courier New"/>
                <a:cs typeface="Courier New"/>
              </a:rPr>
              <a:t>(</a:t>
            </a:r>
            <a:r>
              <a:rPr sz="2775" spc="-270" baseline="1501" dirty="0">
                <a:solidFill>
                  <a:srgbClr val="010101"/>
                </a:solidFill>
                <a:latin typeface="Courier New"/>
                <a:cs typeface="Courier New"/>
              </a:rPr>
              <a:t>[</a:t>
            </a:r>
            <a:r>
              <a:rPr sz="2775" spc="-270" baseline="1501" dirty="0">
                <a:solidFill>
                  <a:srgbClr val="23873B"/>
                </a:solidFill>
                <a:latin typeface="Courier New"/>
                <a:cs typeface="Courier New"/>
              </a:rPr>
              <a:t>O</a:t>
            </a:r>
            <a:r>
              <a:rPr sz="2775" spc="-1230" baseline="1501" dirty="0">
                <a:solidFill>
                  <a:srgbClr val="23873B"/>
                </a:solidFill>
                <a:latin typeface="Courier New"/>
                <a:cs typeface="Courier New"/>
              </a:rPr>
              <a:t> </a:t>
            </a:r>
            <a:r>
              <a:rPr sz="2775" spc="345" baseline="1501" dirty="0">
                <a:solidFill>
                  <a:srgbClr val="010101"/>
                </a:solidFill>
                <a:latin typeface="Courier New"/>
                <a:cs typeface="Courier New"/>
              </a:rPr>
              <a:t>,</a:t>
            </a:r>
            <a:r>
              <a:rPr sz="2775" spc="-660" baseline="1501" dirty="0">
                <a:solidFill>
                  <a:srgbClr val="010101"/>
                </a:solidFill>
                <a:latin typeface="Courier New"/>
                <a:cs typeface="Courier New"/>
              </a:rPr>
              <a:t> </a:t>
            </a:r>
            <a:r>
              <a:rPr sz="2700" spc="262" baseline="1543" dirty="0">
                <a:solidFill>
                  <a:srgbClr val="23873B"/>
                </a:solidFill>
                <a:latin typeface="Courier New"/>
                <a:cs typeface="Courier New"/>
              </a:rPr>
              <a:t>0</a:t>
            </a:r>
            <a:r>
              <a:rPr sz="2700" spc="240" baseline="1543" dirty="0">
                <a:solidFill>
                  <a:srgbClr val="010101"/>
                </a:solidFill>
                <a:latin typeface="Courier New"/>
                <a:cs typeface="Courier New"/>
              </a:rPr>
              <a:t>,</a:t>
            </a:r>
            <a:r>
              <a:rPr sz="2700" spc="-412" baseline="1543" dirty="0">
                <a:solidFill>
                  <a:srgbClr val="010101"/>
                </a:solidFill>
                <a:latin typeface="Courier New"/>
                <a:cs typeface="Courier New"/>
              </a:rPr>
              <a:t> </a:t>
            </a:r>
            <a:r>
              <a:rPr sz="2775" spc="112" baseline="1501" dirty="0">
                <a:solidFill>
                  <a:srgbClr val="23873B"/>
                </a:solidFill>
                <a:latin typeface="Courier New"/>
                <a:cs typeface="Courier New"/>
              </a:rPr>
              <a:t>1</a:t>
            </a:r>
            <a:r>
              <a:rPr sz="2775" spc="195" baseline="1501" dirty="0">
                <a:solidFill>
                  <a:srgbClr val="010101"/>
                </a:solidFill>
                <a:latin typeface="Courier New"/>
                <a:cs typeface="Courier New"/>
              </a:rPr>
              <a:t>,</a:t>
            </a:r>
            <a:r>
              <a:rPr sz="2775" spc="-457" baseline="1501" dirty="0">
                <a:solidFill>
                  <a:srgbClr val="010101"/>
                </a:solidFill>
                <a:latin typeface="Courier New"/>
                <a:cs typeface="Courier New"/>
              </a:rPr>
              <a:t> </a:t>
            </a:r>
            <a:r>
              <a:rPr sz="2775" spc="157" baseline="1501" dirty="0">
                <a:solidFill>
                  <a:srgbClr val="23873B"/>
                </a:solidFill>
                <a:latin typeface="Courier New"/>
                <a:cs typeface="Courier New"/>
              </a:rPr>
              <a:t>1</a:t>
            </a:r>
            <a:r>
              <a:rPr sz="2775" spc="195" baseline="1501" dirty="0">
                <a:solidFill>
                  <a:srgbClr val="010101"/>
                </a:solidFill>
                <a:latin typeface="Courier New"/>
                <a:cs typeface="Courier New"/>
              </a:rPr>
              <a:t>,</a:t>
            </a:r>
            <a:r>
              <a:rPr sz="2775" spc="-509" baseline="1501" dirty="0">
                <a:solidFill>
                  <a:srgbClr val="010101"/>
                </a:solidFill>
                <a:latin typeface="Courier New"/>
                <a:cs typeface="Courier New"/>
              </a:rPr>
              <a:t> </a:t>
            </a:r>
            <a:r>
              <a:rPr sz="1850" spc="-180" dirty="0">
                <a:solidFill>
                  <a:srgbClr val="23873B"/>
                </a:solidFill>
                <a:latin typeface="Courier New"/>
                <a:cs typeface="Courier New"/>
              </a:rPr>
              <a:t>O</a:t>
            </a:r>
            <a:r>
              <a:rPr sz="1850" spc="-750" dirty="0">
                <a:solidFill>
                  <a:srgbClr val="23873B"/>
                </a:solidFill>
                <a:latin typeface="Courier New"/>
                <a:cs typeface="Courier New"/>
              </a:rPr>
              <a:t> </a:t>
            </a:r>
            <a:r>
              <a:rPr sz="1850" spc="-105" dirty="0">
                <a:solidFill>
                  <a:srgbClr val="010101"/>
                </a:solidFill>
                <a:latin typeface="Courier New"/>
                <a:cs typeface="Courier New"/>
              </a:rPr>
              <a:t>]</a:t>
            </a:r>
            <a:r>
              <a:rPr sz="1850" spc="130" dirty="0">
                <a:solidFill>
                  <a:srgbClr val="010101"/>
                </a:solidFill>
                <a:latin typeface="Courier New"/>
                <a:cs typeface="Courier New"/>
              </a:rPr>
              <a:t>,</a:t>
            </a:r>
            <a:endParaRPr sz="1850">
              <a:latin typeface="Courier New"/>
              <a:cs typeface="Courier New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450845" y="4233853"/>
            <a:ext cx="390525" cy="2349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50" spc="55" dirty="0">
                <a:solidFill>
                  <a:srgbClr val="010101"/>
                </a:solidFill>
                <a:latin typeface="Times New Roman"/>
                <a:cs typeface="Times New Roman"/>
              </a:rPr>
              <a:t>[</a:t>
            </a:r>
            <a:r>
              <a:rPr sz="1650" spc="-120" dirty="0">
                <a:solidFill>
                  <a:srgbClr val="010101"/>
                </a:solidFill>
                <a:latin typeface="Times New Roman"/>
                <a:cs typeface="Times New Roman"/>
              </a:rPr>
              <a:t> </a:t>
            </a:r>
            <a:r>
              <a:rPr sz="1650" spc="40" dirty="0">
                <a:solidFill>
                  <a:srgbClr val="23873B"/>
                </a:solidFill>
                <a:latin typeface="Times New Roman"/>
                <a:cs typeface="Times New Roman"/>
              </a:rPr>
              <a:t>0</a:t>
            </a:r>
            <a:r>
              <a:rPr sz="1650" spc="-20" dirty="0">
                <a:solidFill>
                  <a:srgbClr val="23873B"/>
                </a:solidFill>
                <a:latin typeface="Times New Roman"/>
                <a:cs typeface="Times New Roman"/>
              </a:rPr>
              <a:t> </a:t>
            </a:r>
            <a:r>
              <a:rPr sz="1650" spc="415" dirty="0">
                <a:solidFill>
                  <a:srgbClr val="010101"/>
                </a:solidFill>
                <a:latin typeface="Times New Roman"/>
                <a:cs typeface="Times New Roman"/>
              </a:rPr>
              <a:t>'</a:t>
            </a:r>
            <a:endParaRPr sz="165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985665" y="4188669"/>
            <a:ext cx="1753235" cy="2698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775" spc="112" baseline="1501" dirty="0">
                <a:solidFill>
                  <a:srgbClr val="23873B"/>
                </a:solidFill>
                <a:latin typeface="Courier New"/>
                <a:cs typeface="Courier New"/>
              </a:rPr>
              <a:t>1</a:t>
            </a:r>
            <a:r>
              <a:rPr sz="2775" spc="195" baseline="1501" dirty="0">
                <a:solidFill>
                  <a:srgbClr val="010101"/>
                </a:solidFill>
                <a:latin typeface="Courier New"/>
                <a:cs typeface="Courier New"/>
              </a:rPr>
              <a:t>,</a:t>
            </a:r>
            <a:r>
              <a:rPr sz="2775" spc="-562" baseline="1501" dirty="0">
                <a:solidFill>
                  <a:srgbClr val="010101"/>
                </a:solidFill>
                <a:latin typeface="Courier New"/>
                <a:cs typeface="Courier New"/>
              </a:rPr>
              <a:t> </a:t>
            </a:r>
            <a:r>
              <a:rPr sz="2700" spc="262" baseline="1543" dirty="0">
                <a:solidFill>
                  <a:srgbClr val="23873B"/>
                </a:solidFill>
                <a:latin typeface="Courier New"/>
                <a:cs typeface="Courier New"/>
              </a:rPr>
              <a:t>0</a:t>
            </a:r>
            <a:r>
              <a:rPr sz="2700" spc="240" baseline="1543" dirty="0">
                <a:solidFill>
                  <a:srgbClr val="010101"/>
                </a:solidFill>
                <a:latin typeface="Courier New"/>
                <a:cs typeface="Courier New"/>
              </a:rPr>
              <a:t>,</a:t>
            </a:r>
            <a:r>
              <a:rPr sz="2700" spc="-352" baseline="1543" dirty="0">
                <a:solidFill>
                  <a:srgbClr val="010101"/>
                </a:solidFill>
                <a:latin typeface="Courier New"/>
                <a:cs typeface="Courier New"/>
              </a:rPr>
              <a:t> </a:t>
            </a:r>
            <a:r>
              <a:rPr sz="2775" spc="60" baseline="1501" dirty="0">
                <a:solidFill>
                  <a:srgbClr val="23873B"/>
                </a:solidFill>
                <a:latin typeface="Courier New"/>
                <a:cs typeface="Courier New"/>
              </a:rPr>
              <a:t>1</a:t>
            </a:r>
            <a:r>
              <a:rPr sz="2775" spc="195" baseline="1501" dirty="0">
                <a:solidFill>
                  <a:srgbClr val="010101"/>
                </a:solidFill>
                <a:latin typeface="Courier New"/>
                <a:cs typeface="Courier New"/>
              </a:rPr>
              <a:t>,</a:t>
            </a:r>
            <a:r>
              <a:rPr sz="2775" spc="-509" baseline="1501" dirty="0">
                <a:solidFill>
                  <a:srgbClr val="010101"/>
                </a:solidFill>
                <a:latin typeface="Courier New"/>
                <a:cs typeface="Courier New"/>
              </a:rPr>
              <a:t> </a:t>
            </a:r>
            <a:r>
              <a:rPr sz="1850" spc="-145" dirty="0">
                <a:solidFill>
                  <a:srgbClr val="23873B"/>
                </a:solidFill>
                <a:latin typeface="Courier New"/>
                <a:cs typeface="Courier New"/>
              </a:rPr>
              <a:t>O</a:t>
            </a:r>
            <a:r>
              <a:rPr sz="1850" spc="-780" dirty="0">
                <a:solidFill>
                  <a:srgbClr val="23873B"/>
                </a:solidFill>
                <a:latin typeface="Courier New"/>
                <a:cs typeface="Courier New"/>
              </a:rPr>
              <a:t> </a:t>
            </a:r>
            <a:r>
              <a:rPr sz="1850" spc="-35" dirty="0">
                <a:solidFill>
                  <a:srgbClr val="010101"/>
                </a:solidFill>
                <a:latin typeface="Courier New"/>
                <a:cs typeface="Courier New"/>
              </a:rPr>
              <a:t>]</a:t>
            </a:r>
            <a:r>
              <a:rPr sz="1850" spc="430" dirty="0">
                <a:solidFill>
                  <a:srgbClr val="010101"/>
                </a:solidFill>
                <a:latin typeface="Courier New"/>
                <a:cs typeface="Courier New"/>
              </a:rPr>
              <a:t>)</a:t>
            </a:r>
            <a:endParaRPr sz="1850">
              <a:latin typeface="Courier New"/>
              <a:cs typeface="Courier New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473982" y="4699708"/>
            <a:ext cx="4330065" cy="318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450" spc="-135" baseline="-3623" dirty="0">
                <a:solidFill>
                  <a:srgbClr val="2F2D2A"/>
                </a:solidFill>
                <a:latin typeface="Courier New"/>
                <a:cs typeface="Courier New"/>
              </a:rPr>
              <a:t>B</a:t>
            </a:r>
            <a:r>
              <a:rPr sz="3450" spc="-172" baseline="-3623" dirty="0">
                <a:solidFill>
                  <a:srgbClr val="2F2D2A"/>
                </a:solidFill>
                <a:latin typeface="Courier New"/>
                <a:cs typeface="Courier New"/>
              </a:rPr>
              <a:t>.</a:t>
            </a:r>
            <a:r>
              <a:rPr sz="3450" spc="-1335" baseline="-3623" dirty="0">
                <a:solidFill>
                  <a:srgbClr val="2F2D2A"/>
                </a:solidFill>
                <a:latin typeface="Courier New"/>
                <a:cs typeface="Courier New"/>
              </a:rPr>
              <a:t> </a:t>
            </a:r>
            <a:r>
              <a:rPr sz="2775" spc="-52" baseline="1501" dirty="0">
                <a:solidFill>
                  <a:srgbClr val="010101"/>
                </a:solidFill>
                <a:latin typeface="Courier New"/>
                <a:cs typeface="Courier New"/>
              </a:rPr>
              <a:t>p</a:t>
            </a:r>
            <a:r>
              <a:rPr sz="2775" spc="-97" baseline="1501" dirty="0">
                <a:solidFill>
                  <a:srgbClr val="010101"/>
                </a:solidFill>
                <a:latin typeface="Courier New"/>
                <a:cs typeface="Courier New"/>
              </a:rPr>
              <a:t>l</a:t>
            </a:r>
            <a:r>
              <a:rPr sz="2775" spc="382" baseline="1501" dirty="0">
                <a:solidFill>
                  <a:srgbClr val="010101"/>
                </a:solidFill>
                <a:latin typeface="Courier New"/>
                <a:cs typeface="Courier New"/>
              </a:rPr>
              <a:t>t</a:t>
            </a:r>
            <a:r>
              <a:rPr sz="2775" spc="-532" baseline="1501" dirty="0">
                <a:solidFill>
                  <a:srgbClr val="010101"/>
                </a:solidFill>
                <a:latin typeface="Courier New"/>
                <a:cs typeface="Courier New"/>
              </a:rPr>
              <a:t>.</a:t>
            </a:r>
            <a:r>
              <a:rPr sz="2775" spc="-52" baseline="1501" dirty="0">
                <a:solidFill>
                  <a:srgbClr val="010101"/>
                </a:solidFill>
                <a:latin typeface="Courier New"/>
                <a:cs typeface="Courier New"/>
              </a:rPr>
              <a:t>p</a:t>
            </a:r>
            <a:r>
              <a:rPr sz="2775" spc="-44" baseline="1501" dirty="0">
                <a:solidFill>
                  <a:srgbClr val="010101"/>
                </a:solidFill>
                <a:latin typeface="Courier New"/>
                <a:cs typeface="Courier New"/>
              </a:rPr>
              <a:t>l</a:t>
            </a:r>
            <a:r>
              <a:rPr sz="2775" spc="-104" baseline="1501" dirty="0">
                <a:solidFill>
                  <a:srgbClr val="010101"/>
                </a:solidFill>
                <a:latin typeface="Courier New"/>
                <a:cs typeface="Courier New"/>
              </a:rPr>
              <a:t>o</a:t>
            </a:r>
            <a:r>
              <a:rPr sz="2775" spc="382" baseline="1501" dirty="0">
                <a:solidFill>
                  <a:srgbClr val="010101"/>
                </a:solidFill>
                <a:latin typeface="Courier New"/>
                <a:cs typeface="Courier New"/>
              </a:rPr>
              <a:t>t</a:t>
            </a:r>
            <a:r>
              <a:rPr sz="2775" spc="-157" baseline="1501" dirty="0">
                <a:solidFill>
                  <a:srgbClr val="010101"/>
                </a:solidFill>
                <a:latin typeface="Courier New"/>
                <a:cs typeface="Courier New"/>
              </a:rPr>
              <a:t>(</a:t>
            </a:r>
            <a:r>
              <a:rPr sz="2775" spc="-270" baseline="1501" dirty="0">
                <a:solidFill>
                  <a:srgbClr val="010101"/>
                </a:solidFill>
                <a:latin typeface="Courier New"/>
                <a:cs typeface="Courier New"/>
              </a:rPr>
              <a:t>[</a:t>
            </a:r>
            <a:r>
              <a:rPr sz="2775" spc="-337" baseline="1501" dirty="0">
                <a:solidFill>
                  <a:srgbClr val="23873B"/>
                </a:solidFill>
                <a:latin typeface="Courier New"/>
                <a:cs typeface="Courier New"/>
              </a:rPr>
              <a:t>O</a:t>
            </a:r>
            <a:r>
              <a:rPr sz="2775" spc="-1222" baseline="1501" dirty="0">
                <a:solidFill>
                  <a:srgbClr val="23873B"/>
                </a:solidFill>
                <a:latin typeface="Courier New"/>
                <a:cs typeface="Courier New"/>
              </a:rPr>
              <a:t> </a:t>
            </a:r>
            <a:r>
              <a:rPr sz="2775" spc="345" baseline="1501" dirty="0">
                <a:solidFill>
                  <a:srgbClr val="010101"/>
                </a:solidFill>
                <a:latin typeface="Courier New"/>
                <a:cs typeface="Courier New"/>
              </a:rPr>
              <a:t>,</a:t>
            </a:r>
            <a:r>
              <a:rPr sz="2775" spc="-607" baseline="1501" dirty="0">
                <a:solidFill>
                  <a:srgbClr val="010101"/>
                </a:solidFill>
                <a:latin typeface="Courier New"/>
                <a:cs typeface="Courier New"/>
              </a:rPr>
              <a:t> </a:t>
            </a:r>
            <a:r>
              <a:rPr sz="2775" spc="60" baseline="1501" dirty="0">
                <a:solidFill>
                  <a:srgbClr val="23873B"/>
                </a:solidFill>
                <a:latin typeface="Courier New"/>
                <a:cs typeface="Courier New"/>
              </a:rPr>
              <a:t>1</a:t>
            </a:r>
            <a:r>
              <a:rPr sz="2775" spc="195" baseline="1501" dirty="0">
                <a:solidFill>
                  <a:srgbClr val="010101"/>
                </a:solidFill>
                <a:latin typeface="Courier New"/>
                <a:cs typeface="Courier New"/>
              </a:rPr>
              <a:t>,</a:t>
            </a:r>
            <a:r>
              <a:rPr sz="2775" spc="-509" baseline="1501" dirty="0">
                <a:solidFill>
                  <a:srgbClr val="010101"/>
                </a:solidFill>
                <a:latin typeface="Courier New"/>
                <a:cs typeface="Courier New"/>
              </a:rPr>
              <a:t> </a:t>
            </a:r>
            <a:r>
              <a:rPr sz="2775" spc="60" baseline="1501" dirty="0">
                <a:solidFill>
                  <a:srgbClr val="23873B"/>
                </a:solidFill>
                <a:latin typeface="Courier New"/>
                <a:cs typeface="Courier New"/>
              </a:rPr>
              <a:t>1</a:t>
            </a:r>
            <a:r>
              <a:rPr sz="2775" spc="195" baseline="1501" dirty="0">
                <a:solidFill>
                  <a:srgbClr val="010101"/>
                </a:solidFill>
                <a:latin typeface="Courier New"/>
                <a:cs typeface="Courier New"/>
              </a:rPr>
              <a:t>,</a:t>
            </a:r>
            <a:r>
              <a:rPr sz="2775" spc="-562" baseline="1501" dirty="0">
                <a:solidFill>
                  <a:srgbClr val="010101"/>
                </a:solidFill>
                <a:latin typeface="Courier New"/>
                <a:cs typeface="Courier New"/>
              </a:rPr>
              <a:t> </a:t>
            </a:r>
            <a:r>
              <a:rPr sz="2700" spc="209" baseline="1543" dirty="0">
                <a:solidFill>
                  <a:srgbClr val="23873B"/>
                </a:solidFill>
                <a:latin typeface="Courier New"/>
                <a:cs typeface="Courier New"/>
              </a:rPr>
              <a:t>0</a:t>
            </a:r>
            <a:r>
              <a:rPr sz="2700" spc="240" baseline="1543" dirty="0">
                <a:solidFill>
                  <a:srgbClr val="010101"/>
                </a:solidFill>
                <a:latin typeface="Courier New"/>
                <a:cs typeface="Courier New"/>
              </a:rPr>
              <a:t>,</a:t>
            </a:r>
            <a:r>
              <a:rPr sz="2700" spc="-517" baseline="1543" dirty="0">
                <a:solidFill>
                  <a:srgbClr val="010101"/>
                </a:solidFill>
                <a:latin typeface="Courier New"/>
                <a:cs typeface="Courier New"/>
              </a:rPr>
              <a:t> </a:t>
            </a:r>
            <a:r>
              <a:rPr sz="1850" spc="-180" dirty="0">
                <a:solidFill>
                  <a:srgbClr val="23873B"/>
                </a:solidFill>
                <a:latin typeface="Courier New"/>
                <a:cs typeface="Courier New"/>
              </a:rPr>
              <a:t>O</a:t>
            </a:r>
            <a:r>
              <a:rPr sz="1850" spc="-750" dirty="0">
                <a:solidFill>
                  <a:srgbClr val="23873B"/>
                </a:solidFill>
                <a:latin typeface="Courier New"/>
                <a:cs typeface="Courier New"/>
              </a:rPr>
              <a:t> </a:t>
            </a:r>
            <a:r>
              <a:rPr sz="1850" spc="-105" dirty="0">
                <a:solidFill>
                  <a:srgbClr val="010101"/>
                </a:solidFill>
                <a:latin typeface="Courier New"/>
                <a:cs typeface="Courier New"/>
              </a:rPr>
              <a:t>]</a:t>
            </a:r>
            <a:r>
              <a:rPr sz="1850" spc="130" dirty="0">
                <a:solidFill>
                  <a:srgbClr val="010101"/>
                </a:solidFill>
                <a:latin typeface="Courier New"/>
                <a:cs typeface="Courier New"/>
              </a:rPr>
              <a:t>,</a:t>
            </a:r>
            <a:r>
              <a:rPr sz="1850" spc="-195" dirty="0">
                <a:solidFill>
                  <a:srgbClr val="010101"/>
                </a:solidFill>
                <a:latin typeface="Courier New"/>
                <a:cs typeface="Courier New"/>
              </a:rPr>
              <a:t> </a:t>
            </a:r>
            <a:r>
              <a:rPr sz="2475" spc="-15" baseline="-15151" dirty="0">
                <a:solidFill>
                  <a:srgbClr val="010101"/>
                </a:solidFill>
                <a:latin typeface="Times New Roman"/>
                <a:cs typeface="Times New Roman"/>
              </a:rPr>
              <a:t>[</a:t>
            </a:r>
            <a:r>
              <a:rPr sz="2475" spc="-142" baseline="-15151" dirty="0">
                <a:solidFill>
                  <a:srgbClr val="010101"/>
                </a:solidFill>
                <a:latin typeface="Times New Roman"/>
                <a:cs typeface="Times New Roman"/>
              </a:rPr>
              <a:t> </a:t>
            </a:r>
            <a:r>
              <a:rPr sz="2475" spc="60" baseline="-15151" dirty="0">
                <a:solidFill>
                  <a:srgbClr val="23873B"/>
                </a:solidFill>
                <a:latin typeface="Times New Roman"/>
                <a:cs typeface="Times New Roman"/>
              </a:rPr>
              <a:t>0</a:t>
            </a:r>
            <a:r>
              <a:rPr sz="2475" spc="-82" baseline="-15151" dirty="0">
                <a:solidFill>
                  <a:srgbClr val="23873B"/>
                </a:solidFill>
                <a:latin typeface="Times New Roman"/>
                <a:cs typeface="Times New Roman"/>
              </a:rPr>
              <a:t> </a:t>
            </a:r>
            <a:r>
              <a:rPr sz="2475" spc="719" baseline="-15151" dirty="0">
                <a:solidFill>
                  <a:srgbClr val="010101"/>
                </a:solidFill>
                <a:latin typeface="Times New Roman"/>
                <a:cs typeface="Times New Roman"/>
              </a:rPr>
              <a:t>'</a:t>
            </a:r>
            <a:endParaRPr sz="2475" baseline="-15151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926240" y="4718854"/>
            <a:ext cx="1598295" cy="2603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423545" algn="l"/>
              </a:tabLst>
            </a:pPr>
            <a:r>
              <a:rPr sz="1650" spc="80" dirty="0">
                <a:solidFill>
                  <a:srgbClr val="23873B"/>
                </a:solidFill>
                <a:latin typeface="Times New Roman"/>
                <a:cs typeface="Times New Roman"/>
              </a:rPr>
              <a:t>0</a:t>
            </a:r>
            <a:r>
              <a:rPr sz="1650" spc="-100" dirty="0">
                <a:solidFill>
                  <a:srgbClr val="23873B"/>
                </a:solidFill>
                <a:latin typeface="Times New Roman"/>
                <a:cs typeface="Times New Roman"/>
              </a:rPr>
              <a:t> </a:t>
            </a:r>
            <a:r>
              <a:rPr sz="1650" spc="315" dirty="0">
                <a:solidFill>
                  <a:srgbClr val="010101"/>
                </a:solidFill>
                <a:latin typeface="Times New Roman"/>
                <a:cs typeface="Times New Roman"/>
              </a:rPr>
              <a:t>,</a:t>
            </a:r>
            <a:r>
              <a:rPr sz="1650" dirty="0">
                <a:solidFill>
                  <a:srgbClr val="010101"/>
                </a:solidFill>
                <a:latin typeface="Times New Roman"/>
                <a:cs typeface="Times New Roman"/>
              </a:rPr>
              <a:t>	</a:t>
            </a:r>
            <a:r>
              <a:rPr sz="1850" spc="110" dirty="0">
                <a:solidFill>
                  <a:srgbClr val="23873B"/>
                </a:solidFill>
                <a:latin typeface="Courier New"/>
                <a:cs typeface="Courier New"/>
              </a:rPr>
              <a:t>1</a:t>
            </a:r>
            <a:r>
              <a:rPr sz="1850" spc="20" dirty="0">
                <a:solidFill>
                  <a:srgbClr val="010101"/>
                </a:solidFill>
                <a:latin typeface="Courier New"/>
                <a:cs typeface="Courier New"/>
              </a:rPr>
              <a:t>,</a:t>
            </a:r>
            <a:r>
              <a:rPr sz="1850" spc="-229" dirty="0">
                <a:solidFill>
                  <a:srgbClr val="010101"/>
                </a:solidFill>
                <a:latin typeface="Courier New"/>
                <a:cs typeface="Courier New"/>
              </a:rPr>
              <a:t> </a:t>
            </a:r>
            <a:r>
              <a:rPr sz="1850" spc="40" dirty="0">
                <a:solidFill>
                  <a:srgbClr val="23873B"/>
                </a:solidFill>
                <a:latin typeface="Courier New"/>
                <a:cs typeface="Courier New"/>
              </a:rPr>
              <a:t>1</a:t>
            </a:r>
            <a:r>
              <a:rPr sz="1850" spc="20" dirty="0">
                <a:solidFill>
                  <a:srgbClr val="010101"/>
                </a:solidFill>
                <a:latin typeface="Courier New"/>
                <a:cs typeface="Courier New"/>
              </a:rPr>
              <a:t>,</a:t>
            </a:r>
            <a:r>
              <a:rPr sz="1850" spc="-300" dirty="0">
                <a:solidFill>
                  <a:srgbClr val="010101"/>
                </a:solidFill>
                <a:latin typeface="Courier New"/>
                <a:cs typeface="Courier New"/>
              </a:rPr>
              <a:t> </a:t>
            </a:r>
            <a:r>
              <a:rPr sz="1650" spc="80" dirty="0">
                <a:solidFill>
                  <a:srgbClr val="23873B"/>
                </a:solidFill>
                <a:latin typeface="Times New Roman"/>
                <a:cs typeface="Times New Roman"/>
              </a:rPr>
              <a:t>0</a:t>
            </a:r>
            <a:r>
              <a:rPr sz="1650" spc="-25" dirty="0">
                <a:solidFill>
                  <a:srgbClr val="23873B"/>
                </a:solidFill>
                <a:latin typeface="Times New Roman"/>
                <a:cs typeface="Times New Roman"/>
              </a:rPr>
              <a:t> </a:t>
            </a:r>
            <a:r>
              <a:rPr sz="1650" spc="55" dirty="0">
                <a:solidFill>
                  <a:srgbClr val="010101"/>
                </a:solidFill>
                <a:latin typeface="Times New Roman"/>
                <a:cs typeface="Times New Roman"/>
              </a:rPr>
              <a:t>]</a:t>
            </a:r>
            <a:r>
              <a:rPr sz="1650" spc="60" dirty="0">
                <a:solidFill>
                  <a:srgbClr val="010101"/>
                </a:solidFill>
                <a:latin typeface="Times New Roman"/>
                <a:cs typeface="Times New Roman"/>
              </a:rPr>
              <a:t> </a:t>
            </a:r>
            <a:r>
              <a:rPr sz="1650" spc="-120" dirty="0">
                <a:solidFill>
                  <a:srgbClr val="010101"/>
                </a:solidFill>
                <a:latin typeface="Times New Roman"/>
                <a:cs typeface="Times New Roman"/>
              </a:rPr>
              <a:t>)</a:t>
            </a:r>
            <a:endParaRPr sz="1650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473982" y="5170187"/>
            <a:ext cx="5375910" cy="8845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75" spc="209" baseline="-2267" dirty="0">
                <a:solidFill>
                  <a:srgbClr val="2F2D2A"/>
                </a:solidFill>
                <a:latin typeface="Arial"/>
                <a:cs typeface="Arial"/>
              </a:rPr>
              <a:t>c</a:t>
            </a:r>
            <a:r>
              <a:rPr sz="3675" spc="157" baseline="-2267" dirty="0">
                <a:solidFill>
                  <a:srgbClr val="2F2D2A"/>
                </a:solidFill>
                <a:latin typeface="Arial"/>
                <a:cs typeface="Arial"/>
              </a:rPr>
              <a:t>.</a:t>
            </a:r>
            <a:r>
              <a:rPr sz="3675" spc="225" baseline="-2267" dirty="0">
                <a:solidFill>
                  <a:srgbClr val="2F2D2A"/>
                </a:solidFill>
                <a:latin typeface="Arial"/>
                <a:cs typeface="Arial"/>
              </a:rPr>
              <a:t> </a:t>
            </a:r>
            <a:r>
              <a:rPr sz="2775" spc="-52" baseline="1501" dirty="0">
                <a:solidFill>
                  <a:srgbClr val="010101"/>
                </a:solidFill>
                <a:latin typeface="Courier New"/>
                <a:cs typeface="Courier New"/>
              </a:rPr>
              <a:t>p</a:t>
            </a:r>
            <a:r>
              <a:rPr sz="2775" spc="-97" baseline="1501" dirty="0">
                <a:solidFill>
                  <a:srgbClr val="010101"/>
                </a:solidFill>
                <a:latin typeface="Courier New"/>
                <a:cs typeface="Courier New"/>
              </a:rPr>
              <a:t>l</a:t>
            </a:r>
            <a:r>
              <a:rPr sz="2775" spc="375" baseline="1501" dirty="0">
                <a:solidFill>
                  <a:srgbClr val="010101"/>
                </a:solidFill>
                <a:latin typeface="Courier New"/>
                <a:cs typeface="Courier New"/>
              </a:rPr>
              <a:t>t</a:t>
            </a:r>
            <a:r>
              <a:rPr sz="2775" spc="-480" baseline="1501" dirty="0">
                <a:solidFill>
                  <a:srgbClr val="010101"/>
                </a:solidFill>
                <a:latin typeface="Courier New"/>
                <a:cs typeface="Courier New"/>
              </a:rPr>
              <a:t>.</a:t>
            </a:r>
            <a:r>
              <a:rPr sz="2775" spc="-37" baseline="1501" dirty="0">
                <a:solidFill>
                  <a:srgbClr val="010101"/>
                </a:solidFill>
                <a:latin typeface="Courier New"/>
                <a:cs typeface="Courier New"/>
              </a:rPr>
              <a:t>p</a:t>
            </a:r>
            <a:r>
              <a:rPr sz="2775" spc="-67" baseline="1501" dirty="0">
                <a:solidFill>
                  <a:srgbClr val="010101"/>
                </a:solidFill>
                <a:latin typeface="Courier New"/>
                <a:cs typeface="Courier New"/>
              </a:rPr>
              <a:t>l</a:t>
            </a:r>
            <a:r>
              <a:rPr sz="2775" spc="-104" baseline="1501" dirty="0">
                <a:solidFill>
                  <a:srgbClr val="010101"/>
                </a:solidFill>
                <a:latin typeface="Courier New"/>
                <a:cs typeface="Courier New"/>
              </a:rPr>
              <a:t>o</a:t>
            </a:r>
            <a:r>
              <a:rPr sz="2775" spc="322" baseline="1501" dirty="0">
                <a:solidFill>
                  <a:srgbClr val="010101"/>
                </a:solidFill>
                <a:latin typeface="Courier New"/>
                <a:cs typeface="Courier New"/>
              </a:rPr>
              <a:t>t</a:t>
            </a:r>
            <a:r>
              <a:rPr sz="2775" spc="-52" baseline="1501" dirty="0">
                <a:solidFill>
                  <a:srgbClr val="010101"/>
                </a:solidFill>
                <a:latin typeface="Courier New"/>
                <a:cs typeface="Courier New"/>
              </a:rPr>
              <a:t>(</a:t>
            </a:r>
            <a:r>
              <a:rPr sz="2775" spc="-322" baseline="1501" dirty="0">
                <a:solidFill>
                  <a:srgbClr val="010101"/>
                </a:solidFill>
                <a:latin typeface="Courier New"/>
                <a:cs typeface="Courier New"/>
              </a:rPr>
              <a:t>[</a:t>
            </a:r>
            <a:r>
              <a:rPr sz="2775" spc="-270" baseline="1501" dirty="0">
                <a:solidFill>
                  <a:srgbClr val="23873B"/>
                </a:solidFill>
                <a:latin typeface="Courier New"/>
                <a:cs typeface="Courier New"/>
              </a:rPr>
              <a:t>O</a:t>
            </a:r>
            <a:r>
              <a:rPr sz="2775" spc="-1282" baseline="1501" dirty="0">
                <a:solidFill>
                  <a:srgbClr val="23873B"/>
                </a:solidFill>
                <a:latin typeface="Courier New"/>
                <a:cs typeface="Courier New"/>
              </a:rPr>
              <a:t> </a:t>
            </a:r>
            <a:r>
              <a:rPr sz="2775" spc="345" baseline="1501" dirty="0">
                <a:solidFill>
                  <a:srgbClr val="010101"/>
                </a:solidFill>
                <a:latin typeface="Courier New"/>
                <a:cs typeface="Courier New"/>
              </a:rPr>
              <a:t>,</a:t>
            </a:r>
            <a:r>
              <a:rPr sz="2775" spc="-607" baseline="1501" dirty="0">
                <a:solidFill>
                  <a:srgbClr val="010101"/>
                </a:solidFill>
                <a:latin typeface="Courier New"/>
                <a:cs typeface="Courier New"/>
              </a:rPr>
              <a:t> </a:t>
            </a:r>
            <a:r>
              <a:rPr sz="2775" spc="112" baseline="1501" dirty="0">
                <a:solidFill>
                  <a:srgbClr val="23873B"/>
                </a:solidFill>
                <a:latin typeface="Courier New"/>
                <a:cs typeface="Courier New"/>
              </a:rPr>
              <a:t>1</a:t>
            </a:r>
            <a:r>
              <a:rPr sz="2775" spc="195" baseline="1501" dirty="0">
                <a:solidFill>
                  <a:srgbClr val="010101"/>
                </a:solidFill>
                <a:latin typeface="Courier New"/>
                <a:cs typeface="Courier New"/>
              </a:rPr>
              <a:t>,</a:t>
            </a:r>
            <a:r>
              <a:rPr sz="2775" spc="-457" baseline="1501" dirty="0">
                <a:solidFill>
                  <a:srgbClr val="010101"/>
                </a:solidFill>
                <a:latin typeface="Courier New"/>
                <a:cs typeface="Courier New"/>
              </a:rPr>
              <a:t> </a:t>
            </a:r>
            <a:r>
              <a:rPr sz="2775" spc="60" baseline="1501" dirty="0">
                <a:solidFill>
                  <a:srgbClr val="23873B"/>
                </a:solidFill>
                <a:latin typeface="Courier New"/>
                <a:cs typeface="Courier New"/>
              </a:rPr>
              <a:t>1</a:t>
            </a:r>
            <a:r>
              <a:rPr sz="2775" spc="30" baseline="1501" dirty="0">
                <a:solidFill>
                  <a:srgbClr val="010101"/>
                </a:solidFill>
                <a:latin typeface="Courier New"/>
                <a:cs typeface="Courier New"/>
              </a:rPr>
              <a:t>,</a:t>
            </a:r>
            <a:r>
              <a:rPr sz="2775" spc="-397" baseline="1501" dirty="0">
                <a:solidFill>
                  <a:srgbClr val="010101"/>
                </a:solidFill>
                <a:latin typeface="Courier New"/>
                <a:cs typeface="Courier New"/>
              </a:rPr>
              <a:t> </a:t>
            </a:r>
            <a:r>
              <a:rPr sz="2700" spc="262" baseline="-6172" dirty="0">
                <a:solidFill>
                  <a:srgbClr val="23873B"/>
                </a:solidFill>
                <a:latin typeface="Courier New"/>
                <a:cs typeface="Courier New"/>
              </a:rPr>
              <a:t>0</a:t>
            </a:r>
            <a:r>
              <a:rPr sz="2700" spc="-67" baseline="-6172" dirty="0">
                <a:solidFill>
                  <a:srgbClr val="010101"/>
                </a:solidFill>
                <a:latin typeface="Courier New"/>
                <a:cs typeface="Courier New"/>
              </a:rPr>
              <a:t>]</a:t>
            </a:r>
            <a:r>
              <a:rPr sz="2700" spc="1080" baseline="-6172" dirty="0">
                <a:solidFill>
                  <a:srgbClr val="010101"/>
                </a:solidFill>
                <a:latin typeface="Courier New"/>
                <a:cs typeface="Courier New"/>
              </a:rPr>
              <a:t>'</a:t>
            </a:r>
            <a:r>
              <a:rPr sz="2700" spc="-1087" baseline="-6172" dirty="0">
                <a:solidFill>
                  <a:srgbClr val="010101"/>
                </a:solidFill>
                <a:latin typeface="Courier New"/>
                <a:cs typeface="Courier New"/>
              </a:rPr>
              <a:t> </a:t>
            </a:r>
            <a:r>
              <a:rPr sz="2700" spc="-330" baseline="-6172" dirty="0">
                <a:solidFill>
                  <a:srgbClr val="36AF3D"/>
                </a:solidFill>
                <a:latin typeface="Courier New"/>
                <a:cs typeface="Courier New"/>
              </a:rPr>
              <a:t>[</a:t>
            </a:r>
            <a:r>
              <a:rPr sz="2700" spc="209" baseline="-6172" dirty="0">
                <a:solidFill>
                  <a:srgbClr val="23873B"/>
                </a:solidFill>
                <a:latin typeface="Courier New"/>
                <a:cs typeface="Courier New"/>
              </a:rPr>
              <a:t>0</a:t>
            </a:r>
            <a:r>
              <a:rPr sz="2700" spc="1395" baseline="-6172" dirty="0">
                <a:solidFill>
                  <a:srgbClr val="010101"/>
                </a:solidFill>
                <a:latin typeface="Courier New"/>
                <a:cs typeface="Courier New"/>
              </a:rPr>
              <a:t>'</a:t>
            </a:r>
            <a:r>
              <a:rPr sz="3675" spc="-772" baseline="3401" dirty="0">
                <a:solidFill>
                  <a:srgbClr val="23873B"/>
                </a:solidFill>
                <a:latin typeface="Courier New"/>
                <a:cs typeface="Courier New"/>
              </a:rPr>
              <a:t>o</a:t>
            </a:r>
            <a:r>
              <a:rPr sz="3675" spc="-1807" baseline="3401" dirty="0">
                <a:solidFill>
                  <a:srgbClr val="23873B"/>
                </a:solidFill>
                <a:latin typeface="Courier New"/>
                <a:cs typeface="Courier New"/>
              </a:rPr>
              <a:t> </a:t>
            </a:r>
            <a:r>
              <a:rPr sz="3675" spc="-359" baseline="3401" dirty="0">
                <a:solidFill>
                  <a:srgbClr val="010101"/>
                </a:solidFill>
                <a:latin typeface="Courier New"/>
                <a:cs typeface="Courier New"/>
              </a:rPr>
              <a:t>,</a:t>
            </a:r>
            <a:r>
              <a:rPr sz="3675" spc="-1035" baseline="3401" dirty="0">
                <a:solidFill>
                  <a:srgbClr val="010101"/>
                </a:solidFill>
                <a:latin typeface="Courier New"/>
                <a:cs typeface="Courier New"/>
              </a:rPr>
              <a:t> </a:t>
            </a:r>
            <a:r>
              <a:rPr sz="2775" spc="60" baseline="1501" dirty="0">
                <a:solidFill>
                  <a:srgbClr val="23873B"/>
                </a:solidFill>
                <a:latin typeface="Courier New"/>
                <a:cs typeface="Courier New"/>
              </a:rPr>
              <a:t>1</a:t>
            </a:r>
            <a:r>
              <a:rPr sz="2775" spc="195" baseline="1501" dirty="0">
                <a:solidFill>
                  <a:srgbClr val="010101"/>
                </a:solidFill>
                <a:latin typeface="Courier New"/>
                <a:cs typeface="Courier New"/>
              </a:rPr>
              <a:t>,</a:t>
            </a:r>
            <a:r>
              <a:rPr sz="2775" spc="-457" baseline="1501" dirty="0">
                <a:solidFill>
                  <a:srgbClr val="010101"/>
                </a:solidFill>
                <a:latin typeface="Courier New"/>
                <a:cs typeface="Courier New"/>
              </a:rPr>
              <a:t> </a:t>
            </a:r>
            <a:r>
              <a:rPr sz="1850" spc="75" dirty="0">
                <a:solidFill>
                  <a:srgbClr val="23873B"/>
                </a:solidFill>
                <a:latin typeface="Courier New"/>
                <a:cs typeface="Courier New"/>
              </a:rPr>
              <a:t>1</a:t>
            </a:r>
            <a:r>
              <a:rPr sz="1850" spc="-445" dirty="0">
                <a:solidFill>
                  <a:srgbClr val="36AF3D"/>
                </a:solidFill>
                <a:latin typeface="Courier New"/>
                <a:cs typeface="Courier New"/>
              </a:rPr>
              <a:t>1</a:t>
            </a:r>
            <a:r>
              <a:rPr sz="1850" spc="-665" dirty="0">
                <a:solidFill>
                  <a:srgbClr val="36AF3D"/>
                </a:solidFill>
                <a:latin typeface="Courier New"/>
                <a:cs typeface="Courier New"/>
              </a:rPr>
              <a:t> </a:t>
            </a:r>
            <a:r>
              <a:rPr sz="1850" spc="310" dirty="0">
                <a:solidFill>
                  <a:srgbClr val="010101"/>
                </a:solidFill>
                <a:latin typeface="Courier New"/>
                <a:cs typeface="Courier New"/>
              </a:rPr>
              <a:t>)</a:t>
            </a:r>
            <a:endParaRPr sz="1850">
              <a:latin typeface="Courier New"/>
              <a:cs typeface="Courier New"/>
            </a:endParaRPr>
          </a:p>
          <a:p>
            <a:pPr marL="21590">
              <a:lnSpc>
                <a:spcPct val="100000"/>
              </a:lnSpc>
              <a:spcBef>
                <a:spcPts val="1095"/>
              </a:spcBef>
            </a:pPr>
            <a:r>
              <a:rPr sz="3450" spc="-240" baseline="-7246" dirty="0">
                <a:solidFill>
                  <a:srgbClr val="2F2D2A"/>
                </a:solidFill>
                <a:latin typeface="Courier New"/>
                <a:cs typeface="Courier New"/>
              </a:rPr>
              <a:t>D</a:t>
            </a:r>
            <a:r>
              <a:rPr sz="3450" spc="-397" baseline="-7246" dirty="0">
                <a:solidFill>
                  <a:srgbClr val="2F2D2A"/>
                </a:solidFill>
                <a:latin typeface="Courier New"/>
                <a:cs typeface="Courier New"/>
              </a:rPr>
              <a:t>.</a:t>
            </a:r>
            <a:r>
              <a:rPr sz="3450" spc="-1050" baseline="-7246" dirty="0">
                <a:solidFill>
                  <a:srgbClr val="2F2D2A"/>
                </a:solidFill>
                <a:latin typeface="Courier New"/>
                <a:cs typeface="Courier New"/>
              </a:rPr>
              <a:t> </a:t>
            </a:r>
            <a:r>
              <a:rPr sz="1850" spc="-60" dirty="0">
                <a:solidFill>
                  <a:srgbClr val="010101"/>
                </a:solidFill>
                <a:latin typeface="Courier New"/>
                <a:cs typeface="Courier New"/>
              </a:rPr>
              <a:t>p</a:t>
            </a:r>
            <a:r>
              <a:rPr sz="1850" spc="-50" dirty="0">
                <a:solidFill>
                  <a:srgbClr val="010101"/>
                </a:solidFill>
                <a:latin typeface="Courier New"/>
                <a:cs typeface="Courier New"/>
              </a:rPr>
              <a:t>l</a:t>
            </a:r>
            <a:r>
              <a:rPr sz="1850" spc="220" dirty="0">
                <a:solidFill>
                  <a:srgbClr val="010101"/>
                </a:solidFill>
                <a:latin typeface="Courier New"/>
                <a:cs typeface="Courier New"/>
              </a:rPr>
              <a:t>t</a:t>
            </a:r>
            <a:r>
              <a:rPr sz="1850" spc="-320" dirty="0">
                <a:solidFill>
                  <a:srgbClr val="010101"/>
                </a:solidFill>
                <a:latin typeface="Courier New"/>
                <a:cs typeface="Courier New"/>
              </a:rPr>
              <a:t>.</a:t>
            </a:r>
            <a:r>
              <a:rPr sz="1850" spc="-35" dirty="0">
                <a:solidFill>
                  <a:srgbClr val="010101"/>
                </a:solidFill>
                <a:latin typeface="Courier New"/>
                <a:cs typeface="Courier New"/>
              </a:rPr>
              <a:t>p</a:t>
            </a:r>
            <a:r>
              <a:rPr sz="1850" spc="-65" dirty="0">
                <a:solidFill>
                  <a:srgbClr val="010101"/>
                </a:solidFill>
                <a:latin typeface="Courier New"/>
                <a:cs typeface="Courier New"/>
              </a:rPr>
              <a:t>l</a:t>
            </a:r>
            <a:r>
              <a:rPr sz="1850" spc="-70" dirty="0">
                <a:solidFill>
                  <a:srgbClr val="010101"/>
                </a:solidFill>
                <a:latin typeface="Courier New"/>
                <a:cs typeface="Courier New"/>
              </a:rPr>
              <a:t>o</a:t>
            </a:r>
            <a:r>
              <a:rPr sz="1850" spc="254" dirty="0">
                <a:solidFill>
                  <a:srgbClr val="010101"/>
                </a:solidFill>
                <a:latin typeface="Courier New"/>
                <a:cs typeface="Courier New"/>
              </a:rPr>
              <a:t>t</a:t>
            </a:r>
            <a:r>
              <a:rPr sz="1850" spc="-105" dirty="0">
                <a:solidFill>
                  <a:srgbClr val="010101"/>
                </a:solidFill>
                <a:latin typeface="Courier New"/>
                <a:cs typeface="Courier New"/>
              </a:rPr>
              <a:t>(</a:t>
            </a:r>
            <a:r>
              <a:rPr sz="1850" spc="-215" dirty="0">
                <a:solidFill>
                  <a:srgbClr val="010101"/>
                </a:solidFill>
                <a:latin typeface="Courier New"/>
                <a:cs typeface="Courier New"/>
              </a:rPr>
              <a:t>[</a:t>
            </a:r>
            <a:r>
              <a:rPr sz="1850" spc="-225" dirty="0">
                <a:solidFill>
                  <a:srgbClr val="23873B"/>
                </a:solidFill>
                <a:latin typeface="Courier New"/>
                <a:cs typeface="Courier New"/>
              </a:rPr>
              <a:t>O</a:t>
            </a:r>
            <a:r>
              <a:rPr sz="1850" spc="-815" dirty="0">
                <a:solidFill>
                  <a:srgbClr val="23873B"/>
                </a:solidFill>
                <a:latin typeface="Courier New"/>
                <a:cs typeface="Courier New"/>
              </a:rPr>
              <a:t> </a:t>
            </a:r>
            <a:r>
              <a:rPr sz="1850" spc="229" dirty="0">
                <a:solidFill>
                  <a:srgbClr val="010101"/>
                </a:solidFill>
                <a:latin typeface="Courier New"/>
                <a:cs typeface="Courier New"/>
              </a:rPr>
              <a:t>,</a:t>
            </a:r>
            <a:r>
              <a:rPr sz="1850" spc="-440" dirty="0">
                <a:solidFill>
                  <a:srgbClr val="010101"/>
                </a:solidFill>
                <a:latin typeface="Courier New"/>
                <a:cs typeface="Courier New"/>
              </a:rPr>
              <a:t> </a:t>
            </a:r>
            <a:r>
              <a:rPr sz="1850" spc="75" dirty="0">
                <a:solidFill>
                  <a:srgbClr val="23873B"/>
                </a:solidFill>
                <a:latin typeface="Courier New"/>
                <a:cs typeface="Courier New"/>
              </a:rPr>
              <a:t>1</a:t>
            </a:r>
            <a:r>
              <a:rPr sz="1850" spc="20" dirty="0">
                <a:solidFill>
                  <a:srgbClr val="010101"/>
                </a:solidFill>
                <a:latin typeface="Courier New"/>
                <a:cs typeface="Courier New"/>
              </a:rPr>
              <a:t>,</a:t>
            </a:r>
            <a:r>
              <a:rPr sz="1850" spc="-195" dirty="0">
                <a:solidFill>
                  <a:srgbClr val="010101"/>
                </a:solidFill>
                <a:latin typeface="Courier New"/>
                <a:cs typeface="Courier New"/>
              </a:rPr>
              <a:t> </a:t>
            </a:r>
            <a:r>
              <a:rPr sz="1850" spc="5" dirty="0">
                <a:solidFill>
                  <a:srgbClr val="23873B"/>
                </a:solidFill>
                <a:latin typeface="Courier New"/>
                <a:cs typeface="Courier New"/>
              </a:rPr>
              <a:t>1</a:t>
            </a:r>
            <a:r>
              <a:rPr sz="1850" spc="20" dirty="0">
                <a:solidFill>
                  <a:srgbClr val="010101"/>
                </a:solidFill>
                <a:latin typeface="Courier New"/>
                <a:cs typeface="Courier New"/>
              </a:rPr>
              <a:t>,</a:t>
            </a:r>
            <a:r>
              <a:rPr sz="1850" spc="-265" dirty="0">
                <a:solidFill>
                  <a:srgbClr val="010101"/>
                </a:solidFill>
                <a:latin typeface="Courier New"/>
                <a:cs typeface="Courier New"/>
              </a:rPr>
              <a:t> </a:t>
            </a:r>
            <a:r>
              <a:rPr sz="1850" spc="-225" dirty="0">
                <a:solidFill>
                  <a:srgbClr val="23873B"/>
                </a:solidFill>
                <a:latin typeface="Courier New"/>
                <a:cs typeface="Courier New"/>
              </a:rPr>
              <a:t>O</a:t>
            </a:r>
            <a:r>
              <a:rPr sz="1850" spc="-775" dirty="0">
                <a:solidFill>
                  <a:srgbClr val="23873B"/>
                </a:solidFill>
                <a:latin typeface="Courier New"/>
                <a:cs typeface="Courier New"/>
              </a:rPr>
              <a:t> </a:t>
            </a:r>
            <a:r>
              <a:rPr sz="1850" spc="-105" dirty="0">
                <a:solidFill>
                  <a:srgbClr val="010101"/>
                </a:solidFill>
                <a:latin typeface="Courier New"/>
                <a:cs typeface="Courier New"/>
              </a:rPr>
              <a:t>]</a:t>
            </a:r>
            <a:r>
              <a:rPr sz="1850" spc="130" dirty="0">
                <a:solidFill>
                  <a:srgbClr val="010101"/>
                </a:solidFill>
                <a:latin typeface="Courier New"/>
                <a:cs typeface="Courier New"/>
              </a:rPr>
              <a:t>,</a:t>
            </a:r>
            <a:r>
              <a:rPr sz="1850" spc="-195" dirty="0">
                <a:solidFill>
                  <a:srgbClr val="010101"/>
                </a:solidFill>
                <a:latin typeface="Courier New"/>
                <a:cs typeface="Courier New"/>
              </a:rPr>
              <a:t> </a:t>
            </a:r>
            <a:r>
              <a:rPr sz="1850" spc="-250" dirty="0">
                <a:solidFill>
                  <a:srgbClr val="36AF3D"/>
                </a:solidFill>
                <a:latin typeface="Courier New"/>
                <a:cs typeface="Courier New"/>
              </a:rPr>
              <a:t>[</a:t>
            </a:r>
            <a:r>
              <a:rPr sz="1850" spc="-180" dirty="0">
                <a:solidFill>
                  <a:srgbClr val="23873B"/>
                </a:solidFill>
                <a:latin typeface="Courier New"/>
                <a:cs typeface="Courier New"/>
              </a:rPr>
              <a:t>O</a:t>
            </a:r>
            <a:r>
              <a:rPr sz="1850" spc="-819" dirty="0">
                <a:solidFill>
                  <a:srgbClr val="23873B"/>
                </a:solidFill>
                <a:latin typeface="Courier New"/>
                <a:cs typeface="Courier New"/>
              </a:rPr>
              <a:t> </a:t>
            </a:r>
            <a:r>
              <a:rPr sz="1850" spc="130" dirty="0">
                <a:solidFill>
                  <a:srgbClr val="010101"/>
                </a:solidFill>
                <a:latin typeface="Courier New"/>
                <a:cs typeface="Courier New"/>
              </a:rPr>
              <a:t>,</a:t>
            </a:r>
            <a:r>
              <a:rPr sz="1850" spc="-340" dirty="0">
                <a:solidFill>
                  <a:srgbClr val="010101"/>
                </a:solidFill>
                <a:latin typeface="Courier New"/>
                <a:cs typeface="Courier New"/>
              </a:rPr>
              <a:t> </a:t>
            </a:r>
            <a:r>
              <a:rPr sz="1850" spc="75" dirty="0">
                <a:solidFill>
                  <a:srgbClr val="23873B"/>
                </a:solidFill>
                <a:latin typeface="Courier New"/>
                <a:cs typeface="Courier New"/>
              </a:rPr>
              <a:t>1</a:t>
            </a:r>
            <a:r>
              <a:rPr sz="1850" spc="20" dirty="0">
                <a:solidFill>
                  <a:srgbClr val="010101"/>
                </a:solidFill>
                <a:latin typeface="Courier New"/>
                <a:cs typeface="Courier New"/>
              </a:rPr>
              <a:t>,</a:t>
            </a:r>
            <a:r>
              <a:rPr sz="1850" spc="-229" dirty="0">
                <a:solidFill>
                  <a:srgbClr val="010101"/>
                </a:solidFill>
                <a:latin typeface="Courier New"/>
                <a:cs typeface="Courier New"/>
              </a:rPr>
              <a:t> </a:t>
            </a:r>
            <a:r>
              <a:rPr sz="1850" spc="5" dirty="0">
                <a:solidFill>
                  <a:srgbClr val="23873B"/>
                </a:solidFill>
                <a:latin typeface="Courier New"/>
                <a:cs typeface="Courier New"/>
              </a:rPr>
              <a:t>1</a:t>
            </a:r>
            <a:r>
              <a:rPr sz="1850" spc="130" dirty="0">
                <a:solidFill>
                  <a:srgbClr val="010101"/>
                </a:solidFill>
                <a:latin typeface="Courier New"/>
                <a:cs typeface="Courier New"/>
              </a:rPr>
              <a:t>,</a:t>
            </a:r>
            <a:r>
              <a:rPr sz="1850" spc="-375" dirty="0">
                <a:solidFill>
                  <a:srgbClr val="010101"/>
                </a:solidFill>
                <a:latin typeface="Courier New"/>
                <a:cs typeface="Courier New"/>
              </a:rPr>
              <a:t> </a:t>
            </a:r>
            <a:r>
              <a:rPr sz="2775" spc="-270" baseline="-3003" dirty="0">
                <a:solidFill>
                  <a:srgbClr val="23873B"/>
                </a:solidFill>
                <a:latin typeface="Courier New"/>
                <a:cs typeface="Courier New"/>
              </a:rPr>
              <a:t>O</a:t>
            </a:r>
            <a:r>
              <a:rPr sz="2775" spc="-1177" baseline="-3003" dirty="0">
                <a:solidFill>
                  <a:srgbClr val="23873B"/>
                </a:solidFill>
                <a:latin typeface="Courier New"/>
                <a:cs typeface="Courier New"/>
              </a:rPr>
              <a:t> </a:t>
            </a:r>
            <a:r>
              <a:rPr sz="2775" spc="-667" baseline="-3003" dirty="0">
                <a:solidFill>
                  <a:srgbClr val="36AF3D"/>
                </a:solidFill>
                <a:latin typeface="Courier New"/>
                <a:cs typeface="Courier New"/>
              </a:rPr>
              <a:t>1</a:t>
            </a:r>
            <a:r>
              <a:rPr sz="2775" spc="-1050" baseline="-3003" dirty="0">
                <a:solidFill>
                  <a:srgbClr val="36AF3D"/>
                </a:solidFill>
                <a:latin typeface="Courier New"/>
                <a:cs typeface="Courier New"/>
              </a:rPr>
              <a:t> </a:t>
            </a:r>
            <a:r>
              <a:rPr sz="2775" spc="465" baseline="-3003" dirty="0">
                <a:solidFill>
                  <a:srgbClr val="010101"/>
                </a:solidFill>
                <a:latin typeface="Courier New"/>
                <a:cs typeface="Courier New"/>
              </a:rPr>
              <a:t>)</a:t>
            </a:r>
            <a:endParaRPr sz="2775" baseline="-3003">
              <a:latin typeface="Courier New"/>
              <a:cs typeface="Courier New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7099942" y="6224111"/>
            <a:ext cx="215900" cy="22840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50" spc="-10" dirty="0">
                <a:solidFill>
                  <a:srgbClr val="6D6D6D"/>
                </a:solidFill>
                <a:latin typeface="Courier New"/>
                <a:cs typeface="Courier New"/>
              </a:rPr>
              <a:t>LO</a:t>
            </a:r>
            <a:endParaRPr sz="105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8"/>
              </a:spcBef>
            </a:pPr>
            <a:endParaRPr sz="7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050" spc="110" dirty="0">
                <a:solidFill>
                  <a:srgbClr val="6D6D6D"/>
                </a:solidFill>
                <a:latin typeface="Courier New"/>
                <a:cs typeface="Courier New"/>
              </a:rPr>
              <a:t>08</a:t>
            </a:r>
            <a:endParaRPr sz="105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3"/>
              </a:spcBef>
            </a:pPr>
            <a:endParaRPr sz="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050" spc="85" dirty="0">
                <a:solidFill>
                  <a:srgbClr val="6D6D6D"/>
                </a:solidFill>
                <a:latin typeface="Courier New"/>
                <a:cs typeface="Courier New"/>
              </a:rPr>
              <a:t>06</a:t>
            </a:r>
            <a:endParaRPr sz="105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8"/>
              </a:spcBef>
            </a:pPr>
            <a:endParaRPr sz="7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050" spc="90" dirty="0">
                <a:solidFill>
                  <a:srgbClr val="6D6D6D"/>
                </a:solidFill>
                <a:latin typeface="Courier New"/>
                <a:cs typeface="Courier New"/>
              </a:rPr>
              <a:t>04</a:t>
            </a:r>
            <a:endParaRPr sz="105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1"/>
              </a:spcBef>
            </a:pPr>
            <a:endParaRPr sz="8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050" spc="114" dirty="0">
                <a:solidFill>
                  <a:srgbClr val="6D6D6D"/>
                </a:solidFill>
                <a:latin typeface="Courier New"/>
                <a:cs typeface="Courier New"/>
              </a:rPr>
              <a:t>02</a:t>
            </a:r>
            <a:endParaRPr sz="105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8"/>
              </a:spcBef>
            </a:pPr>
            <a:endParaRPr sz="7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050" spc="105" dirty="0">
                <a:solidFill>
                  <a:srgbClr val="6D6D6D"/>
                </a:solidFill>
                <a:latin typeface="Courier New"/>
                <a:cs typeface="Courier New"/>
              </a:rPr>
              <a:t>00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7529626" y="8573621"/>
            <a:ext cx="261620" cy="1460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00" spc="160" dirty="0">
                <a:solidFill>
                  <a:srgbClr val="6D6D6D"/>
                </a:solidFill>
                <a:latin typeface="Arial"/>
                <a:cs typeface="Arial"/>
              </a:rPr>
              <a:t>-0</a:t>
            </a:r>
            <a:r>
              <a:rPr sz="900" spc="25" dirty="0">
                <a:solidFill>
                  <a:srgbClr val="6D6D6D"/>
                </a:solidFill>
                <a:latin typeface="Arial"/>
                <a:cs typeface="Arial"/>
              </a:rPr>
              <a:t> </a:t>
            </a:r>
            <a:r>
              <a:rPr sz="950" spc="-75" dirty="0">
                <a:solidFill>
                  <a:srgbClr val="6D6D6D"/>
                </a:solidFill>
                <a:latin typeface="Arial"/>
                <a:cs typeface="Arial"/>
              </a:rPr>
              <a:t>2</a:t>
            </a:r>
            <a:endParaRPr sz="95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7995880" y="8573385"/>
            <a:ext cx="212725" cy="1587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50" spc="105" dirty="0">
                <a:solidFill>
                  <a:srgbClr val="6D6D6D"/>
                </a:solidFill>
                <a:latin typeface="Courier New"/>
                <a:cs typeface="Courier New"/>
              </a:rPr>
              <a:t>00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8425563" y="8573385"/>
            <a:ext cx="635000" cy="1587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433070" algn="l"/>
              </a:tabLst>
            </a:pPr>
            <a:r>
              <a:rPr sz="1050" spc="114" dirty="0">
                <a:solidFill>
                  <a:srgbClr val="6D6D6D"/>
                </a:solidFill>
                <a:latin typeface="Courier New"/>
                <a:cs typeface="Courier New"/>
              </a:rPr>
              <a:t>02	</a:t>
            </a:r>
            <a:r>
              <a:rPr sz="1050" spc="110" dirty="0">
                <a:solidFill>
                  <a:srgbClr val="6D6D6D"/>
                </a:solidFill>
                <a:latin typeface="Courier New"/>
                <a:cs typeface="Courier New"/>
              </a:rPr>
              <a:t>04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9280361" y="8573385"/>
            <a:ext cx="208279" cy="1587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50" spc="85" dirty="0">
                <a:solidFill>
                  <a:srgbClr val="6D6D6D"/>
                </a:solidFill>
                <a:latin typeface="Courier New"/>
                <a:cs typeface="Courier New"/>
              </a:rPr>
              <a:t>06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9714616" y="8573385"/>
            <a:ext cx="600075" cy="1587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423545" algn="l"/>
              </a:tabLst>
            </a:pPr>
            <a:r>
              <a:rPr sz="1050" spc="85" dirty="0">
                <a:solidFill>
                  <a:srgbClr val="6D6D6D"/>
                </a:solidFill>
                <a:latin typeface="Courier New"/>
                <a:cs typeface="Courier New"/>
              </a:rPr>
              <a:t>08	</a:t>
            </a:r>
            <a:r>
              <a:rPr sz="1050" spc="10" dirty="0">
                <a:solidFill>
                  <a:srgbClr val="6D6D6D"/>
                </a:solidFill>
                <a:latin typeface="Courier New"/>
                <a:cs typeface="Courier New"/>
              </a:rPr>
              <a:t>LO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0560270" y="8573385"/>
            <a:ext cx="195580" cy="1587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50" spc="35" dirty="0">
                <a:solidFill>
                  <a:srgbClr val="6D6D6D"/>
                </a:solidFill>
                <a:latin typeface="Courier New"/>
                <a:cs typeface="Courier New"/>
              </a:rPr>
              <a:t>L2</a:t>
            </a:r>
            <a:endParaRPr sz="105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7712075" cy="1419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Configuration of plots and figu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Specify the line plot by keywo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d a</a:t>
            </a:r>
            <a:r>
              <a:rPr sz="2800" spc="-80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guments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297424" y="4102890"/>
            <a:ext cx="4981333" cy="45119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867400" y="4102507"/>
            <a:ext cx="1270000" cy="4512945"/>
          </a:xfrm>
          <a:custGeom>
            <a:avLst/>
            <a:gdLst/>
            <a:ahLst/>
            <a:cxnLst/>
            <a:rect l="l" t="t" r="r" b="b"/>
            <a:pathLst>
              <a:path w="1270000" h="4512945">
                <a:moveTo>
                  <a:pt x="0" y="4512838"/>
                </a:moveTo>
                <a:lnTo>
                  <a:pt x="1270000" y="4512838"/>
                </a:lnTo>
                <a:lnTo>
                  <a:pt x="1270000" y="0"/>
                </a:lnTo>
                <a:lnTo>
                  <a:pt x="0" y="0"/>
                </a:lnTo>
                <a:lnTo>
                  <a:pt x="0" y="4512838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900675" y="5296054"/>
            <a:ext cx="5105400" cy="33909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900675" y="5296055"/>
            <a:ext cx="5105400" cy="3390900"/>
          </a:xfrm>
          <a:custGeom>
            <a:avLst/>
            <a:gdLst/>
            <a:ahLst/>
            <a:cxnLst/>
            <a:rect l="l" t="t" r="r" b="b"/>
            <a:pathLst>
              <a:path w="5105400" h="3390900">
                <a:moveTo>
                  <a:pt x="0" y="0"/>
                </a:moveTo>
                <a:lnTo>
                  <a:pt x="5105400" y="0"/>
                </a:lnTo>
                <a:lnTo>
                  <a:pt x="5105400" y="3390900"/>
                </a:lnTo>
                <a:lnTo>
                  <a:pt x="0" y="339090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815580">
              <a:lnSpc>
                <a:spcPct val="100000"/>
              </a:lnSpc>
            </a:pP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</a:t>
            </a:r>
            <a:r>
              <a:rPr spc="-80" dirty="0"/>
              <a:t>V</a:t>
            </a:r>
            <a:r>
              <a:rPr dirty="0"/>
              <a:t>isualiza</a:t>
            </a:r>
            <a:r>
              <a:rPr spc="-10" dirty="0"/>
              <a:t>t</a:t>
            </a:r>
            <a:r>
              <a:rPr dirty="0"/>
              <a:t>ion</a:t>
            </a:r>
          </a:p>
        </p:txBody>
      </p:sp>
      <p:sp>
        <p:nvSpPr>
          <p:cNvPr id="8" name="object 8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7727950" cy="20688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Concepts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spc="-315" dirty="0">
                <a:latin typeface="Helvetica Neue"/>
                <a:cs typeface="Helvetica Neue"/>
              </a:rPr>
              <a:t>T</a:t>
            </a:r>
            <a:r>
              <a:rPr sz="2800" dirty="0">
                <a:latin typeface="Helvetica Neue"/>
                <a:cs typeface="Helvetica Neue"/>
              </a:rPr>
              <a:t>wo-dimensional arrays</a:t>
            </a:r>
            <a:endParaRPr sz="2800">
              <a:latin typeface="Helvetica Neue"/>
              <a:cs typeface="Helvetica Neue"/>
            </a:endParaRPr>
          </a:p>
          <a:p>
            <a:pPr marL="1231900" lvl="2" indent="-330200">
              <a:lnSpc>
                <a:spcPct val="100000"/>
              </a:lnSpc>
              <a:spcBef>
                <a:spcPts val="2685"/>
              </a:spcBef>
              <a:buFont typeface="Lucida Grande"/>
              <a:buChar char="✓"/>
              <a:tabLst>
                <a:tab pos="1231900" algn="l"/>
              </a:tabLst>
            </a:pPr>
            <a:r>
              <a:rPr sz="2600" dirty="0">
                <a:latin typeface="Helvetica Neue"/>
                <a:cs typeface="Helvetica Neue"/>
              </a:rPr>
              <a:t>Grades of th</a:t>
            </a:r>
            <a:r>
              <a:rPr sz="2600" spc="-50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ee components of six students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434526" y="841707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>
                <a:moveTo>
                  <a:pt x="288146" y="0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578600" y="5435997"/>
            <a:ext cx="0" cy="989330"/>
          </a:xfrm>
          <a:custGeom>
            <a:avLst/>
            <a:gdLst/>
            <a:ahLst/>
            <a:cxnLst/>
            <a:rect l="l" t="t" r="r" b="b"/>
            <a:pathLst>
              <a:path h="989329">
                <a:moveTo>
                  <a:pt x="0" y="988831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578600" y="7418413"/>
            <a:ext cx="0" cy="987425"/>
          </a:xfrm>
          <a:custGeom>
            <a:avLst/>
            <a:gdLst/>
            <a:ahLst/>
            <a:cxnLst/>
            <a:rect l="l" t="t" r="r" b="b"/>
            <a:pathLst>
              <a:path h="987425">
                <a:moveTo>
                  <a:pt x="0" y="986886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434526" y="5426171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>
                <a:moveTo>
                  <a:pt x="288146" y="0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6472044" y="6546932"/>
            <a:ext cx="254000" cy="74993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latin typeface="Helvetica Neue"/>
                <a:cs typeface="Helvetica Neue"/>
              </a:rPr>
              <a:t>6 </a:t>
            </a:r>
            <a:r>
              <a:rPr sz="1800" b="1" spc="-35" dirty="0">
                <a:latin typeface="Helvetica Neue"/>
                <a:cs typeface="Helvetica Neue"/>
              </a:rPr>
              <a:t>r</a:t>
            </a:r>
            <a:r>
              <a:rPr sz="1800" b="1" dirty="0">
                <a:latin typeface="Helvetica Neue"/>
                <a:cs typeface="Helvetica Neue"/>
              </a:rPr>
              <a:t>ows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71690">
              <a:lnSpc>
                <a:spcPct val="100000"/>
              </a:lnSpc>
            </a:pPr>
            <a:r>
              <a:rPr dirty="0"/>
              <a:t>Array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S</a:t>
            </a:r>
            <a:r>
              <a:rPr spc="-10" dirty="0"/>
              <a:t>t</a:t>
            </a:r>
            <a:r>
              <a:rPr dirty="0"/>
              <a:t>ru</a:t>
            </a:r>
            <a:r>
              <a:rPr spc="-5" dirty="0"/>
              <a:t>c</a:t>
            </a:r>
            <a:r>
              <a:rPr spc="-10" dirty="0"/>
              <a:t>t</a:t>
            </a:r>
            <a:r>
              <a:rPr dirty="0"/>
              <a:t>ure</a:t>
            </a:r>
          </a:p>
        </p:txBody>
      </p:sp>
      <p:sp>
        <p:nvSpPr>
          <p:cNvPr id="10" name="object 10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6870700" y="5057366"/>
          <a:ext cx="2327687" cy="366240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4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15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58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4184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3405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44073">
                <a:tc>
                  <a:txBody>
                    <a:bodyPr/>
                    <a:lstStyle/>
                    <a:p>
                      <a:endParaRPr sz="2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000000"/>
                      </a:solidFill>
                      <a:prstDash val="solid"/>
                    </a:lnL>
                    <a:lnB w="508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 gridSpan="3">
                  <a:txBody>
                    <a:bodyPr/>
                    <a:lstStyle/>
                    <a:p>
                      <a:pPr marL="233679">
                        <a:lnSpc>
                          <a:spcPct val="100000"/>
                        </a:lnSpc>
                      </a:pPr>
                      <a:r>
                        <a:rPr sz="1800" b="1" dirty="0">
                          <a:latin typeface="Helvetica Neue"/>
                          <a:cs typeface="Helvetica Neue"/>
                        </a:rPr>
                        <a:t>3 columns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R w="50800">
                      <a:solidFill>
                        <a:srgbClr val="000000"/>
                      </a:solidFill>
                      <a:prstDash val="solid"/>
                    </a:lnR>
                    <a:lnB w="508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6059">
                <a:tc>
                  <a:txBody>
                    <a:bodyPr/>
                    <a:lstStyle/>
                    <a:p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000000"/>
                      </a:solidFill>
                      <a:prstDash val="solid"/>
                    </a:lnL>
                    <a:lnT w="508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gridSpan="3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R w="50800">
                      <a:solidFill>
                        <a:srgbClr val="000000"/>
                      </a:solidFill>
                      <a:prstDash val="solid"/>
                    </a:lnR>
                    <a:lnT w="508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8642">
                <a:tc gridSpan="2">
                  <a:txBody>
                    <a:bodyPr/>
                    <a:lstStyle/>
                    <a:p>
                      <a:pPr marL="227329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18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27329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26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227329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71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8641">
                <a:tc gridSpan="2">
                  <a:txBody>
                    <a:bodyPr/>
                    <a:lstStyle/>
                    <a:p>
                      <a:pPr marL="227329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21285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15.5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227329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12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8641">
                <a:tc gridSpan="2">
                  <a:txBody>
                    <a:bodyPr/>
                    <a:lstStyle/>
                    <a:p>
                      <a:pPr marL="227329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24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27329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27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227329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20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8642">
                <a:tc gridSpan="2">
                  <a:txBody>
                    <a:bodyPr/>
                    <a:lstStyle/>
                    <a:p>
                      <a:pPr marL="227329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10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9177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5.5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227329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17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98641">
                <a:tc gridSpan="2">
                  <a:txBody>
                    <a:bodyPr/>
                    <a:lstStyle/>
                    <a:p>
                      <a:pPr marL="227329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27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27329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26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227329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98642">
                <a:tc gridSpan="2">
                  <a:txBody>
                    <a:bodyPr/>
                    <a:lstStyle/>
                    <a:p>
                      <a:pPr marL="227329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22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27329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21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227329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21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7712075" cy="1419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Configuration of plots and figu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Specify the line plot by keywo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d a</a:t>
            </a:r>
            <a:r>
              <a:rPr sz="2800" spc="-80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guments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297424" y="4102890"/>
            <a:ext cx="4981333" cy="45119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867400" y="4102507"/>
            <a:ext cx="1270000" cy="4512945"/>
          </a:xfrm>
          <a:custGeom>
            <a:avLst/>
            <a:gdLst/>
            <a:ahLst/>
            <a:cxnLst/>
            <a:rect l="l" t="t" r="r" b="b"/>
            <a:pathLst>
              <a:path w="1270000" h="4512945">
                <a:moveTo>
                  <a:pt x="0" y="4512838"/>
                </a:moveTo>
                <a:lnTo>
                  <a:pt x="1270000" y="4512838"/>
                </a:lnTo>
                <a:lnTo>
                  <a:pt x="1270000" y="0"/>
                </a:lnTo>
                <a:lnTo>
                  <a:pt x="0" y="0"/>
                </a:lnTo>
                <a:lnTo>
                  <a:pt x="0" y="4512838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900675" y="5296054"/>
            <a:ext cx="5105400" cy="33909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900675" y="5296055"/>
            <a:ext cx="5105400" cy="3390900"/>
          </a:xfrm>
          <a:custGeom>
            <a:avLst/>
            <a:gdLst/>
            <a:ahLst/>
            <a:cxnLst/>
            <a:rect l="l" t="t" r="r" b="b"/>
            <a:pathLst>
              <a:path w="5105400" h="3390900">
                <a:moveTo>
                  <a:pt x="0" y="0"/>
                </a:moveTo>
                <a:lnTo>
                  <a:pt x="5105400" y="0"/>
                </a:lnTo>
                <a:lnTo>
                  <a:pt x="5105400" y="3390900"/>
                </a:lnTo>
                <a:lnTo>
                  <a:pt x="0" y="339090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929237" y="4114453"/>
            <a:ext cx="2882265" cy="1080770"/>
          </a:xfrm>
          <a:custGeom>
            <a:avLst/>
            <a:gdLst/>
            <a:ahLst/>
            <a:cxnLst/>
            <a:rect l="l" t="t" r="r" b="b"/>
            <a:pathLst>
              <a:path w="2882265" h="1080770">
                <a:moveTo>
                  <a:pt x="0" y="1080699"/>
                </a:moveTo>
                <a:lnTo>
                  <a:pt x="2881798" y="1080699"/>
                </a:lnTo>
                <a:lnTo>
                  <a:pt x="2881798" y="0"/>
                </a:lnTo>
                <a:lnTo>
                  <a:pt x="0" y="0"/>
                </a:lnTo>
                <a:lnTo>
                  <a:pt x="0" y="1080699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887626" y="4371076"/>
            <a:ext cx="1676400" cy="774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180975">
              <a:lnSpc>
                <a:spcPct val="102899"/>
              </a:lnSpc>
            </a:pPr>
            <a:r>
              <a:rPr sz="1700" b="1" dirty="0">
                <a:solidFill>
                  <a:srgbClr val="EE220C"/>
                </a:solidFill>
                <a:latin typeface="Helvetica Neue"/>
                <a:cs typeface="Helvetica Neue"/>
              </a:rPr>
              <a:t>Line width is 3 Dotted line</a:t>
            </a:r>
            <a:endParaRPr sz="1700">
              <a:latin typeface="Helvetica Neue"/>
              <a:cs typeface="Helvetica Neue"/>
            </a:endParaRPr>
          </a:p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sz="1700" b="1" dirty="0">
                <a:solidFill>
                  <a:srgbClr val="EE220C"/>
                </a:solidFill>
                <a:latin typeface="Helvetica Neue"/>
                <a:cs typeface="Helvetica Neue"/>
              </a:rPr>
              <a:t>Line color is </a:t>
            </a:r>
            <a:r>
              <a:rPr sz="1700" b="1" spc="-35" dirty="0">
                <a:solidFill>
                  <a:srgbClr val="EE220C"/>
                </a:solidFill>
                <a:latin typeface="Helvetica Neue"/>
                <a:cs typeface="Helvetica Neue"/>
              </a:rPr>
              <a:t>r</a:t>
            </a:r>
            <a:r>
              <a:rPr sz="1700" b="1" dirty="0">
                <a:solidFill>
                  <a:srgbClr val="EE220C"/>
                </a:solidFill>
                <a:latin typeface="Helvetica Neue"/>
                <a:cs typeface="Helvetica Neue"/>
              </a:rPr>
              <a:t>ed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888335" y="5202603"/>
            <a:ext cx="2445956" cy="296809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815580">
              <a:lnSpc>
                <a:spcPct val="100000"/>
              </a:lnSpc>
            </a:pP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</a:t>
            </a:r>
            <a:r>
              <a:rPr spc="-80" dirty="0"/>
              <a:t>V</a:t>
            </a:r>
            <a:r>
              <a:rPr dirty="0"/>
              <a:t>isualiza</a:t>
            </a:r>
            <a:r>
              <a:rPr spc="-10" dirty="0"/>
              <a:t>t</a:t>
            </a:r>
            <a:r>
              <a:rPr dirty="0"/>
              <a:t>ion</a:t>
            </a:r>
          </a:p>
        </p:txBody>
      </p:sp>
      <p:sp>
        <p:nvSpPr>
          <p:cNvPr id="11" name="object 11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7712075" cy="1419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Configuration of plots and figu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Specify the line plot by keywo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d a</a:t>
            </a:r>
            <a:r>
              <a:rPr sz="2800" spc="-80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guments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297424" y="4102890"/>
            <a:ext cx="4981333" cy="45119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867400" y="4102507"/>
            <a:ext cx="1270000" cy="4512945"/>
          </a:xfrm>
          <a:custGeom>
            <a:avLst/>
            <a:gdLst/>
            <a:ahLst/>
            <a:cxnLst/>
            <a:rect l="l" t="t" r="r" b="b"/>
            <a:pathLst>
              <a:path w="1270000" h="4512945">
                <a:moveTo>
                  <a:pt x="0" y="4512838"/>
                </a:moveTo>
                <a:lnTo>
                  <a:pt x="1270000" y="4512838"/>
                </a:lnTo>
                <a:lnTo>
                  <a:pt x="1270000" y="0"/>
                </a:lnTo>
                <a:lnTo>
                  <a:pt x="0" y="0"/>
                </a:lnTo>
                <a:lnTo>
                  <a:pt x="0" y="4512838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900675" y="5296054"/>
            <a:ext cx="5105400" cy="33909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900675" y="5296055"/>
            <a:ext cx="5105400" cy="3390900"/>
          </a:xfrm>
          <a:custGeom>
            <a:avLst/>
            <a:gdLst/>
            <a:ahLst/>
            <a:cxnLst/>
            <a:rect l="l" t="t" r="r" b="b"/>
            <a:pathLst>
              <a:path w="5105400" h="3390900">
                <a:moveTo>
                  <a:pt x="0" y="0"/>
                </a:moveTo>
                <a:lnTo>
                  <a:pt x="5105400" y="0"/>
                </a:lnTo>
                <a:lnTo>
                  <a:pt x="5105400" y="3390900"/>
                </a:lnTo>
                <a:lnTo>
                  <a:pt x="0" y="339090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929237" y="5308253"/>
            <a:ext cx="2979420" cy="1080770"/>
          </a:xfrm>
          <a:custGeom>
            <a:avLst/>
            <a:gdLst/>
            <a:ahLst/>
            <a:cxnLst/>
            <a:rect l="l" t="t" r="r" b="b"/>
            <a:pathLst>
              <a:path w="2979420" h="1080770">
                <a:moveTo>
                  <a:pt x="0" y="1080699"/>
                </a:moveTo>
                <a:lnTo>
                  <a:pt x="2979294" y="1080699"/>
                </a:lnTo>
                <a:lnTo>
                  <a:pt x="2979294" y="0"/>
                </a:lnTo>
                <a:lnTo>
                  <a:pt x="0" y="0"/>
                </a:lnTo>
                <a:lnTo>
                  <a:pt x="0" y="1080699"/>
                </a:lnTo>
                <a:close/>
              </a:path>
            </a:pathLst>
          </a:custGeom>
          <a:solidFill>
            <a:srgbClr val="151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950941" y="5599377"/>
            <a:ext cx="1779905" cy="774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2899"/>
              </a:lnSpc>
            </a:pPr>
            <a:r>
              <a:rPr sz="1700" b="1" dirty="0">
                <a:solidFill>
                  <a:srgbClr val="3247FF"/>
                </a:solidFill>
                <a:latin typeface="Helvetica Neue"/>
                <a:cs typeface="Helvetica Neue"/>
              </a:rPr>
              <a:t>Line width is 2 Dash-dotted line Line color is blue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013246" y="6369635"/>
            <a:ext cx="2285365" cy="1313180"/>
          </a:xfrm>
          <a:custGeom>
            <a:avLst/>
            <a:gdLst/>
            <a:ahLst/>
            <a:cxnLst/>
            <a:rect l="l" t="t" r="r" b="b"/>
            <a:pathLst>
              <a:path w="2285365" h="1313179">
                <a:moveTo>
                  <a:pt x="2061900" y="1299861"/>
                </a:moveTo>
                <a:lnTo>
                  <a:pt x="2042939" y="1299861"/>
                </a:lnTo>
                <a:lnTo>
                  <a:pt x="2053713" y="1312561"/>
                </a:lnTo>
                <a:lnTo>
                  <a:pt x="2061735" y="1312561"/>
                </a:lnTo>
                <a:lnTo>
                  <a:pt x="2061900" y="1299861"/>
                </a:lnTo>
                <a:close/>
              </a:path>
              <a:path w="2285365" h="1313179">
                <a:moveTo>
                  <a:pt x="2093899" y="1299861"/>
                </a:moveTo>
                <a:lnTo>
                  <a:pt x="2070824" y="1299861"/>
                </a:lnTo>
                <a:lnTo>
                  <a:pt x="2068024" y="1312561"/>
                </a:lnTo>
                <a:lnTo>
                  <a:pt x="2119214" y="1312561"/>
                </a:lnTo>
                <a:lnTo>
                  <a:pt x="2093899" y="1299861"/>
                </a:lnTo>
                <a:close/>
              </a:path>
              <a:path w="2285365" h="1313179">
                <a:moveTo>
                  <a:pt x="2225955" y="1299861"/>
                </a:moveTo>
                <a:lnTo>
                  <a:pt x="2219700" y="1299861"/>
                </a:lnTo>
                <a:lnTo>
                  <a:pt x="2223077" y="1312561"/>
                </a:lnTo>
                <a:lnTo>
                  <a:pt x="2226597" y="1312561"/>
                </a:lnTo>
                <a:lnTo>
                  <a:pt x="2225955" y="1299861"/>
                </a:lnTo>
                <a:close/>
              </a:path>
              <a:path w="2285365" h="1313179">
                <a:moveTo>
                  <a:pt x="2267020" y="1299861"/>
                </a:moveTo>
                <a:lnTo>
                  <a:pt x="2248922" y="1299861"/>
                </a:lnTo>
                <a:lnTo>
                  <a:pt x="2255510" y="1312561"/>
                </a:lnTo>
                <a:lnTo>
                  <a:pt x="2263283" y="1312561"/>
                </a:lnTo>
                <a:lnTo>
                  <a:pt x="2267020" y="1299861"/>
                </a:lnTo>
                <a:close/>
              </a:path>
              <a:path w="2285365" h="1313179">
                <a:moveTo>
                  <a:pt x="1967407" y="1287161"/>
                </a:moveTo>
                <a:lnTo>
                  <a:pt x="1964505" y="1287161"/>
                </a:lnTo>
                <a:lnTo>
                  <a:pt x="1968087" y="1299861"/>
                </a:lnTo>
                <a:lnTo>
                  <a:pt x="1967407" y="1287161"/>
                </a:lnTo>
                <a:close/>
              </a:path>
              <a:path w="2285365" h="1313179">
                <a:moveTo>
                  <a:pt x="2016304" y="1287161"/>
                </a:moveTo>
                <a:lnTo>
                  <a:pt x="1967851" y="1287161"/>
                </a:lnTo>
                <a:lnTo>
                  <a:pt x="1974645" y="1299861"/>
                </a:lnTo>
                <a:lnTo>
                  <a:pt x="2021536" y="1299861"/>
                </a:lnTo>
                <a:lnTo>
                  <a:pt x="2016304" y="1287161"/>
                </a:lnTo>
                <a:close/>
              </a:path>
              <a:path w="2285365" h="1313179">
                <a:moveTo>
                  <a:pt x="2021862" y="1287161"/>
                </a:moveTo>
                <a:lnTo>
                  <a:pt x="2021362" y="1287161"/>
                </a:lnTo>
                <a:lnTo>
                  <a:pt x="2021536" y="1299861"/>
                </a:lnTo>
                <a:lnTo>
                  <a:pt x="2034458" y="1299861"/>
                </a:lnTo>
                <a:lnTo>
                  <a:pt x="2021862" y="1287161"/>
                </a:lnTo>
                <a:close/>
              </a:path>
              <a:path w="2285365" h="1313179">
                <a:moveTo>
                  <a:pt x="2086858" y="1287161"/>
                </a:moveTo>
                <a:lnTo>
                  <a:pt x="2064524" y="1287161"/>
                </a:lnTo>
                <a:lnTo>
                  <a:pt x="2079833" y="1299861"/>
                </a:lnTo>
                <a:lnTo>
                  <a:pt x="2086858" y="1287161"/>
                </a:lnTo>
                <a:close/>
              </a:path>
              <a:path w="2285365" h="1313179">
                <a:moveTo>
                  <a:pt x="2121853" y="1287161"/>
                </a:moveTo>
                <a:lnTo>
                  <a:pt x="2095423" y="1287161"/>
                </a:lnTo>
                <a:lnTo>
                  <a:pt x="2094130" y="1299861"/>
                </a:lnTo>
                <a:lnTo>
                  <a:pt x="2129694" y="1299861"/>
                </a:lnTo>
                <a:lnTo>
                  <a:pt x="2127866" y="1293474"/>
                </a:lnTo>
                <a:lnTo>
                  <a:pt x="2121853" y="1287161"/>
                </a:lnTo>
                <a:close/>
              </a:path>
              <a:path w="2285365" h="1313179">
                <a:moveTo>
                  <a:pt x="2126060" y="1287161"/>
                </a:moveTo>
                <a:lnTo>
                  <a:pt x="2127866" y="1293474"/>
                </a:lnTo>
                <a:lnTo>
                  <a:pt x="2133950" y="1299861"/>
                </a:lnTo>
                <a:lnTo>
                  <a:pt x="2134657" y="1299861"/>
                </a:lnTo>
                <a:lnTo>
                  <a:pt x="2126060" y="1287161"/>
                </a:lnTo>
                <a:close/>
              </a:path>
              <a:path w="2285365" h="1313179">
                <a:moveTo>
                  <a:pt x="2199413" y="1287161"/>
                </a:moveTo>
                <a:lnTo>
                  <a:pt x="2190758" y="1287161"/>
                </a:lnTo>
                <a:lnTo>
                  <a:pt x="2189894" y="1299861"/>
                </a:lnTo>
                <a:lnTo>
                  <a:pt x="2201698" y="1299861"/>
                </a:lnTo>
                <a:lnTo>
                  <a:pt x="2199413" y="1287161"/>
                </a:lnTo>
                <a:close/>
              </a:path>
              <a:path w="2285365" h="1313179">
                <a:moveTo>
                  <a:pt x="2249515" y="1287161"/>
                </a:moveTo>
                <a:lnTo>
                  <a:pt x="2217793" y="1287161"/>
                </a:lnTo>
                <a:lnTo>
                  <a:pt x="2221331" y="1299861"/>
                </a:lnTo>
                <a:lnTo>
                  <a:pt x="2245930" y="1299861"/>
                </a:lnTo>
                <a:lnTo>
                  <a:pt x="2249515" y="1287161"/>
                </a:lnTo>
                <a:close/>
              </a:path>
              <a:path w="2285365" h="1313179">
                <a:moveTo>
                  <a:pt x="1938919" y="1274461"/>
                </a:moveTo>
                <a:lnTo>
                  <a:pt x="1898752" y="1274461"/>
                </a:lnTo>
                <a:lnTo>
                  <a:pt x="1911124" y="1287161"/>
                </a:lnTo>
                <a:lnTo>
                  <a:pt x="1942647" y="1287161"/>
                </a:lnTo>
                <a:lnTo>
                  <a:pt x="1938919" y="1274461"/>
                </a:lnTo>
                <a:close/>
              </a:path>
              <a:path w="2285365" h="1313179">
                <a:moveTo>
                  <a:pt x="1945286" y="1274461"/>
                </a:moveTo>
                <a:lnTo>
                  <a:pt x="1947807" y="1287161"/>
                </a:lnTo>
                <a:lnTo>
                  <a:pt x="1953831" y="1287161"/>
                </a:lnTo>
                <a:lnTo>
                  <a:pt x="1953724" y="1286766"/>
                </a:lnTo>
                <a:lnTo>
                  <a:pt x="1945286" y="1274461"/>
                </a:lnTo>
                <a:close/>
              </a:path>
              <a:path w="2285365" h="1313179">
                <a:moveTo>
                  <a:pt x="1953724" y="1286766"/>
                </a:moveTo>
                <a:lnTo>
                  <a:pt x="1953831" y="1287161"/>
                </a:lnTo>
                <a:lnTo>
                  <a:pt x="1953995" y="1287161"/>
                </a:lnTo>
                <a:lnTo>
                  <a:pt x="1953724" y="1286766"/>
                </a:lnTo>
                <a:close/>
              </a:path>
              <a:path w="2285365" h="1313179">
                <a:moveTo>
                  <a:pt x="1951061" y="1276931"/>
                </a:moveTo>
                <a:lnTo>
                  <a:pt x="1953724" y="1286766"/>
                </a:lnTo>
                <a:lnTo>
                  <a:pt x="1953995" y="1287161"/>
                </a:lnTo>
                <a:lnTo>
                  <a:pt x="1961773" y="1287161"/>
                </a:lnTo>
                <a:lnTo>
                  <a:pt x="1951061" y="1276931"/>
                </a:lnTo>
                <a:close/>
              </a:path>
              <a:path w="2285365" h="1313179">
                <a:moveTo>
                  <a:pt x="1974536" y="1274461"/>
                </a:moveTo>
                <a:lnTo>
                  <a:pt x="1963820" y="1274461"/>
                </a:lnTo>
                <a:lnTo>
                  <a:pt x="1973839" y="1287161"/>
                </a:lnTo>
                <a:lnTo>
                  <a:pt x="1974536" y="1274461"/>
                </a:lnTo>
                <a:close/>
              </a:path>
              <a:path w="2285365" h="1313179">
                <a:moveTo>
                  <a:pt x="2036194" y="1274461"/>
                </a:moveTo>
                <a:lnTo>
                  <a:pt x="1996411" y="1274461"/>
                </a:lnTo>
                <a:lnTo>
                  <a:pt x="1997462" y="1287161"/>
                </a:lnTo>
                <a:lnTo>
                  <a:pt x="2046585" y="1287161"/>
                </a:lnTo>
                <a:lnTo>
                  <a:pt x="2042446" y="1279883"/>
                </a:lnTo>
                <a:lnTo>
                  <a:pt x="2036194" y="1274461"/>
                </a:lnTo>
                <a:close/>
              </a:path>
              <a:path w="2285365" h="1313179">
                <a:moveTo>
                  <a:pt x="2042446" y="1279883"/>
                </a:moveTo>
                <a:lnTo>
                  <a:pt x="2046585" y="1287161"/>
                </a:lnTo>
                <a:lnTo>
                  <a:pt x="2050839" y="1287161"/>
                </a:lnTo>
                <a:lnTo>
                  <a:pt x="2042446" y="1279883"/>
                </a:lnTo>
                <a:close/>
              </a:path>
              <a:path w="2285365" h="1313179">
                <a:moveTo>
                  <a:pt x="2107484" y="1274461"/>
                </a:moveTo>
                <a:lnTo>
                  <a:pt x="2039363" y="1274461"/>
                </a:lnTo>
                <a:lnTo>
                  <a:pt x="2042446" y="1279883"/>
                </a:lnTo>
                <a:lnTo>
                  <a:pt x="2050839" y="1287161"/>
                </a:lnTo>
                <a:lnTo>
                  <a:pt x="2122653" y="1287161"/>
                </a:lnTo>
                <a:lnTo>
                  <a:pt x="2107484" y="1274461"/>
                </a:lnTo>
                <a:close/>
              </a:path>
              <a:path w="2285365" h="1313179">
                <a:moveTo>
                  <a:pt x="1950392" y="1274461"/>
                </a:moveTo>
                <a:lnTo>
                  <a:pt x="1948474" y="1274461"/>
                </a:lnTo>
                <a:lnTo>
                  <a:pt x="1951061" y="1276931"/>
                </a:lnTo>
                <a:lnTo>
                  <a:pt x="1950392" y="1274461"/>
                </a:lnTo>
                <a:close/>
              </a:path>
              <a:path w="2285365" h="1313179">
                <a:moveTo>
                  <a:pt x="1888391" y="1261761"/>
                </a:moveTo>
                <a:lnTo>
                  <a:pt x="1833410" y="1261761"/>
                </a:lnTo>
                <a:lnTo>
                  <a:pt x="1846717" y="1274461"/>
                </a:lnTo>
                <a:lnTo>
                  <a:pt x="1901022" y="1274461"/>
                </a:lnTo>
                <a:lnTo>
                  <a:pt x="1888391" y="1261761"/>
                </a:lnTo>
                <a:close/>
              </a:path>
              <a:path w="2285365" h="1313179">
                <a:moveTo>
                  <a:pt x="1907945" y="1261761"/>
                </a:moveTo>
                <a:lnTo>
                  <a:pt x="1899020" y="1261761"/>
                </a:lnTo>
                <a:lnTo>
                  <a:pt x="1903045" y="1274461"/>
                </a:lnTo>
                <a:lnTo>
                  <a:pt x="1907945" y="1261761"/>
                </a:lnTo>
                <a:close/>
              </a:path>
              <a:path w="2285365" h="1313179">
                <a:moveTo>
                  <a:pt x="2011700" y="1261761"/>
                </a:moveTo>
                <a:lnTo>
                  <a:pt x="1913500" y="1261761"/>
                </a:lnTo>
                <a:lnTo>
                  <a:pt x="1910888" y="1274461"/>
                </a:lnTo>
                <a:lnTo>
                  <a:pt x="2015421" y="1274461"/>
                </a:lnTo>
                <a:lnTo>
                  <a:pt x="2011700" y="1261761"/>
                </a:lnTo>
                <a:close/>
              </a:path>
              <a:path w="2285365" h="1313179">
                <a:moveTo>
                  <a:pt x="1816535" y="1249061"/>
                </a:moveTo>
                <a:lnTo>
                  <a:pt x="1775039" y="1249061"/>
                </a:lnTo>
                <a:lnTo>
                  <a:pt x="1788512" y="1261761"/>
                </a:lnTo>
                <a:lnTo>
                  <a:pt x="1835640" y="1261761"/>
                </a:lnTo>
                <a:lnTo>
                  <a:pt x="1816535" y="1249061"/>
                </a:lnTo>
                <a:close/>
              </a:path>
              <a:path w="2285365" h="1313179">
                <a:moveTo>
                  <a:pt x="1835497" y="1249061"/>
                </a:moveTo>
                <a:lnTo>
                  <a:pt x="1835640" y="1261761"/>
                </a:lnTo>
                <a:lnTo>
                  <a:pt x="1840776" y="1261761"/>
                </a:lnTo>
                <a:lnTo>
                  <a:pt x="1835497" y="1249061"/>
                </a:lnTo>
                <a:close/>
              </a:path>
              <a:path w="2285365" h="1313179">
                <a:moveTo>
                  <a:pt x="1856990" y="1249061"/>
                </a:moveTo>
                <a:lnTo>
                  <a:pt x="1849081" y="1249061"/>
                </a:lnTo>
                <a:lnTo>
                  <a:pt x="1853139" y="1261761"/>
                </a:lnTo>
                <a:lnTo>
                  <a:pt x="1858750" y="1261761"/>
                </a:lnTo>
                <a:lnTo>
                  <a:pt x="1856990" y="1249061"/>
                </a:lnTo>
                <a:close/>
              </a:path>
              <a:path w="2285365" h="1313179">
                <a:moveTo>
                  <a:pt x="1856990" y="1249061"/>
                </a:moveTo>
                <a:lnTo>
                  <a:pt x="1858750" y="1261761"/>
                </a:lnTo>
                <a:lnTo>
                  <a:pt x="1871934" y="1261761"/>
                </a:lnTo>
                <a:lnTo>
                  <a:pt x="1856990" y="1249061"/>
                </a:lnTo>
                <a:close/>
              </a:path>
              <a:path w="2285365" h="1313179">
                <a:moveTo>
                  <a:pt x="1882982" y="1249061"/>
                </a:moveTo>
                <a:lnTo>
                  <a:pt x="1856990" y="1249061"/>
                </a:lnTo>
                <a:lnTo>
                  <a:pt x="1871934" y="1261761"/>
                </a:lnTo>
                <a:lnTo>
                  <a:pt x="1891780" y="1261761"/>
                </a:lnTo>
                <a:lnTo>
                  <a:pt x="1882982" y="1249061"/>
                </a:lnTo>
                <a:close/>
              </a:path>
              <a:path w="2285365" h="1313179">
                <a:moveTo>
                  <a:pt x="1888958" y="1249061"/>
                </a:moveTo>
                <a:lnTo>
                  <a:pt x="1891780" y="1261761"/>
                </a:lnTo>
                <a:lnTo>
                  <a:pt x="1897847" y="1261761"/>
                </a:lnTo>
                <a:lnTo>
                  <a:pt x="1888958" y="1249061"/>
                </a:lnTo>
                <a:close/>
              </a:path>
              <a:path w="2285365" h="1313179">
                <a:moveTo>
                  <a:pt x="1940770" y="1249061"/>
                </a:moveTo>
                <a:lnTo>
                  <a:pt x="1892606" y="1249061"/>
                </a:lnTo>
                <a:lnTo>
                  <a:pt x="1897847" y="1261761"/>
                </a:lnTo>
                <a:lnTo>
                  <a:pt x="1949242" y="1261761"/>
                </a:lnTo>
                <a:lnTo>
                  <a:pt x="1940770" y="1249061"/>
                </a:lnTo>
                <a:close/>
              </a:path>
              <a:path w="2285365" h="1313179">
                <a:moveTo>
                  <a:pt x="1964870" y="1249061"/>
                </a:moveTo>
                <a:lnTo>
                  <a:pt x="1965869" y="1261761"/>
                </a:lnTo>
                <a:lnTo>
                  <a:pt x="1977529" y="1261761"/>
                </a:lnTo>
                <a:lnTo>
                  <a:pt x="1964870" y="1249061"/>
                </a:lnTo>
                <a:close/>
              </a:path>
              <a:path w="2285365" h="1313179">
                <a:moveTo>
                  <a:pt x="1746191" y="1236361"/>
                </a:moveTo>
                <a:lnTo>
                  <a:pt x="1734099" y="1236361"/>
                </a:lnTo>
                <a:lnTo>
                  <a:pt x="1740841" y="1249061"/>
                </a:lnTo>
                <a:lnTo>
                  <a:pt x="1742418" y="1249061"/>
                </a:lnTo>
                <a:lnTo>
                  <a:pt x="1743001" y="1248152"/>
                </a:lnTo>
                <a:lnTo>
                  <a:pt x="1746191" y="1236361"/>
                </a:lnTo>
                <a:close/>
              </a:path>
              <a:path w="2285365" h="1313179">
                <a:moveTo>
                  <a:pt x="1743001" y="1248152"/>
                </a:moveTo>
                <a:lnTo>
                  <a:pt x="1742418" y="1249061"/>
                </a:lnTo>
                <a:lnTo>
                  <a:pt x="1742755" y="1249061"/>
                </a:lnTo>
                <a:lnTo>
                  <a:pt x="1743001" y="1248152"/>
                </a:lnTo>
                <a:close/>
              </a:path>
              <a:path w="2285365" h="1313179">
                <a:moveTo>
                  <a:pt x="1768749" y="1236361"/>
                </a:moveTo>
                <a:lnTo>
                  <a:pt x="1750567" y="1236361"/>
                </a:lnTo>
                <a:lnTo>
                  <a:pt x="1743001" y="1248152"/>
                </a:lnTo>
                <a:lnTo>
                  <a:pt x="1742755" y="1249061"/>
                </a:lnTo>
                <a:lnTo>
                  <a:pt x="1775357" y="1249061"/>
                </a:lnTo>
                <a:lnTo>
                  <a:pt x="1768749" y="1236361"/>
                </a:lnTo>
                <a:close/>
              </a:path>
              <a:path w="2285365" h="1313179">
                <a:moveTo>
                  <a:pt x="1768749" y="1236361"/>
                </a:moveTo>
                <a:lnTo>
                  <a:pt x="1775357" y="1249061"/>
                </a:lnTo>
                <a:lnTo>
                  <a:pt x="1777544" y="1249061"/>
                </a:lnTo>
                <a:lnTo>
                  <a:pt x="1771190" y="1239447"/>
                </a:lnTo>
                <a:lnTo>
                  <a:pt x="1768749" y="1236361"/>
                </a:lnTo>
                <a:close/>
              </a:path>
              <a:path w="2285365" h="1313179">
                <a:moveTo>
                  <a:pt x="1771190" y="1239447"/>
                </a:moveTo>
                <a:lnTo>
                  <a:pt x="1777544" y="1249061"/>
                </a:lnTo>
                <a:lnTo>
                  <a:pt x="1776733" y="1246455"/>
                </a:lnTo>
                <a:lnTo>
                  <a:pt x="1771190" y="1239447"/>
                </a:lnTo>
                <a:close/>
              </a:path>
              <a:path w="2285365" h="1313179">
                <a:moveTo>
                  <a:pt x="1776733" y="1246455"/>
                </a:moveTo>
                <a:lnTo>
                  <a:pt x="1777544" y="1249061"/>
                </a:lnTo>
                <a:lnTo>
                  <a:pt x="1778794" y="1249061"/>
                </a:lnTo>
                <a:lnTo>
                  <a:pt x="1776733" y="1246455"/>
                </a:lnTo>
                <a:close/>
              </a:path>
              <a:path w="2285365" h="1313179">
                <a:moveTo>
                  <a:pt x="1788999" y="1236361"/>
                </a:moveTo>
                <a:lnTo>
                  <a:pt x="1773593" y="1236361"/>
                </a:lnTo>
                <a:lnTo>
                  <a:pt x="1776733" y="1246455"/>
                </a:lnTo>
                <a:lnTo>
                  <a:pt x="1778794" y="1249061"/>
                </a:lnTo>
                <a:lnTo>
                  <a:pt x="1788654" y="1249061"/>
                </a:lnTo>
                <a:lnTo>
                  <a:pt x="1788999" y="1236361"/>
                </a:lnTo>
                <a:close/>
              </a:path>
              <a:path w="2285365" h="1313179">
                <a:moveTo>
                  <a:pt x="1794892" y="1236361"/>
                </a:moveTo>
                <a:lnTo>
                  <a:pt x="1789225" y="1236361"/>
                </a:lnTo>
                <a:lnTo>
                  <a:pt x="1800080" y="1249061"/>
                </a:lnTo>
                <a:lnTo>
                  <a:pt x="1802450" y="1249061"/>
                </a:lnTo>
                <a:lnTo>
                  <a:pt x="1794892" y="1236361"/>
                </a:lnTo>
                <a:close/>
              </a:path>
              <a:path w="2285365" h="1313179">
                <a:moveTo>
                  <a:pt x="1798896" y="1236361"/>
                </a:moveTo>
                <a:lnTo>
                  <a:pt x="1806152" y="1249061"/>
                </a:lnTo>
                <a:lnTo>
                  <a:pt x="1810090" y="1249061"/>
                </a:lnTo>
                <a:lnTo>
                  <a:pt x="1798896" y="1236361"/>
                </a:lnTo>
                <a:close/>
              </a:path>
              <a:path w="2285365" h="1313179">
                <a:moveTo>
                  <a:pt x="1855265" y="1236361"/>
                </a:moveTo>
                <a:lnTo>
                  <a:pt x="1806533" y="1236361"/>
                </a:lnTo>
                <a:lnTo>
                  <a:pt x="1810090" y="1249061"/>
                </a:lnTo>
                <a:lnTo>
                  <a:pt x="1862058" y="1249061"/>
                </a:lnTo>
                <a:lnTo>
                  <a:pt x="1855265" y="1236361"/>
                </a:lnTo>
                <a:close/>
              </a:path>
              <a:path w="2285365" h="1313179">
                <a:moveTo>
                  <a:pt x="1872381" y="1236361"/>
                </a:moveTo>
                <a:lnTo>
                  <a:pt x="1869686" y="1249061"/>
                </a:lnTo>
                <a:lnTo>
                  <a:pt x="1882407" y="1249061"/>
                </a:lnTo>
                <a:lnTo>
                  <a:pt x="1872381" y="1236361"/>
                </a:lnTo>
                <a:close/>
              </a:path>
              <a:path w="2285365" h="1313179">
                <a:moveTo>
                  <a:pt x="1769150" y="1236361"/>
                </a:moveTo>
                <a:lnTo>
                  <a:pt x="1768749" y="1236361"/>
                </a:lnTo>
                <a:lnTo>
                  <a:pt x="1771190" y="1239447"/>
                </a:lnTo>
                <a:lnTo>
                  <a:pt x="1769150" y="1236361"/>
                </a:lnTo>
                <a:close/>
              </a:path>
              <a:path w="2285365" h="1313179">
                <a:moveTo>
                  <a:pt x="1698630" y="1223661"/>
                </a:moveTo>
                <a:lnTo>
                  <a:pt x="1695895" y="1223661"/>
                </a:lnTo>
                <a:lnTo>
                  <a:pt x="1701017" y="1236361"/>
                </a:lnTo>
                <a:lnTo>
                  <a:pt x="1700045" y="1224749"/>
                </a:lnTo>
                <a:lnTo>
                  <a:pt x="1698630" y="1223661"/>
                </a:lnTo>
                <a:close/>
              </a:path>
              <a:path w="2285365" h="1313179">
                <a:moveTo>
                  <a:pt x="1735256" y="1223661"/>
                </a:moveTo>
                <a:lnTo>
                  <a:pt x="1699954" y="1223661"/>
                </a:lnTo>
                <a:lnTo>
                  <a:pt x="1700045" y="1224749"/>
                </a:lnTo>
                <a:lnTo>
                  <a:pt x="1715149" y="1236361"/>
                </a:lnTo>
                <a:lnTo>
                  <a:pt x="1730305" y="1236361"/>
                </a:lnTo>
                <a:lnTo>
                  <a:pt x="1735256" y="1223661"/>
                </a:lnTo>
                <a:close/>
              </a:path>
              <a:path w="2285365" h="1313179">
                <a:moveTo>
                  <a:pt x="1743879" y="1224301"/>
                </a:moveTo>
                <a:lnTo>
                  <a:pt x="1741404" y="1236361"/>
                </a:lnTo>
                <a:lnTo>
                  <a:pt x="1755708" y="1236361"/>
                </a:lnTo>
                <a:lnTo>
                  <a:pt x="1743879" y="1224301"/>
                </a:lnTo>
                <a:close/>
              </a:path>
              <a:path w="2285365" h="1313179">
                <a:moveTo>
                  <a:pt x="1752338" y="1223661"/>
                </a:moveTo>
                <a:lnTo>
                  <a:pt x="1755708" y="1236361"/>
                </a:lnTo>
                <a:lnTo>
                  <a:pt x="1756771" y="1236361"/>
                </a:lnTo>
                <a:lnTo>
                  <a:pt x="1752338" y="1223661"/>
                </a:lnTo>
                <a:close/>
              </a:path>
              <a:path w="2285365" h="1313179">
                <a:moveTo>
                  <a:pt x="1784692" y="1223661"/>
                </a:moveTo>
                <a:lnTo>
                  <a:pt x="1755581" y="1223661"/>
                </a:lnTo>
                <a:lnTo>
                  <a:pt x="1767719" y="1236361"/>
                </a:lnTo>
                <a:lnTo>
                  <a:pt x="1784111" y="1236361"/>
                </a:lnTo>
                <a:lnTo>
                  <a:pt x="1784692" y="1223661"/>
                </a:lnTo>
                <a:close/>
              </a:path>
              <a:path w="2285365" h="1313179">
                <a:moveTo>
                  <a:pt x="1786427" y="1223661"/>
                </a:moveTo>
                <a:lnTo>
                  <a:pt x="1786327" y="1236361"/>
                </a:lnTo>
                <a:lnTo>
                  <a:pt x="1791125" y="1236361"/>
                </a:lnTo>
                <a:lnTo>
                  <a:pt x="1789607" y="1231006"/>
                </a:lnTo>
                <a:lnTo>
                  <a:pt x="1786427" y="1223661"/>
                </a:lnTo>
                <a:close/>
              </a:path>
              <a:path w="2285365" h="1313179">
                <a:moveTo>
                  <a:pt x="1789607" y="1231006"/>
                </a:moveTo>
                <a:lnTo>
                  <a:pt x="1791125" y="1236361"/>
                </a:lnTo>
                <a:lnTo>
                  <a:pt x="1791925" y="1236361"/>
                </a:lnTo>
                <a:lnTo>
                  <a:pt x="1789607" y="1231006"/>
                </a:lnTo>
                <a:close/>
              </a:path>
              <a:path w="2285365" h="1313179">
                <a:moveTo>
                  <a:pt x="1787756" y="1224479"/>
                </a:moveTo>
                <a:lnTo>
                  <a:pt x="1789607" y="1231006"/>
                </a:lnTo>
                <a:lnTo>
                  <a:pt x="1791925" y="1236361"/>
                </a:lnTo>
                <a:lnTo>
                  <a:pt x="1798469" y="1236361"/>
                </a:lnTo>
                <a:lnTo>
                  <a:pt x="1787756" y="1224479"/>
                </a:lnTo>
                <a:close/>
              </a:path>
              <a:path w="2285365" h="1313179">
                <a:moveTo>
                  <a:pt x="1817581" y="1223661"/>
                </a:moveTo>
                <a:lnTo>
                  <a:pt x="1792585" y="1223661"/>
                </a:lnTo>
                <a:lnTo>
                  <a:pt x="1802983" y="1236361"/>
                </a:lnTo>
                <a:lnTo>
                  <a:pt x="1821006" y="1236361"/>
                </a:lnTo>
                <a:lnTo>
                  <a:pt x="1822113" y="1234000"/>
                </a:lnTo>
                <a:lnTo>
                  <a:pt x="1817581" y="1223661"/>
                </a:lnTo>
                <a:close/>
              </a:path>
              <a:path w="2285365" h="1313179">
                <a:moveTo>
                  <a:pt x="1822113" y="1234000"/>
                </a:moveTo>
                <a:lnTo>
                  <a:pt x="1821006" y="1236361"/>
                </a:lnTo>
                <a:lnTo>
                  <a:pt x="1823148" y="1236361"/>
                </a:lnTo>
                <a:lnTo>
                  <a:pt x="1822113" y="1234000"/>
                </a:lnTo>
                <a:close/>
              </a:path>
              <a:path w="2285365" h="1313179">
                <a:moveTo>
                  <a:pt x="1824503" y="1228906"/>
                </a:moveTo>
                <a:lnTo>
                  <a:pt x="1822113" y="1234000"/>
                </a:lnTo>
                <a:lnTo>
                  <a:pt x="1823148" y="1236361"/>
                </a:lnTo>
                <a:lnTo>
                  <a:pt x="1826695" y="1236361"/>
                </a:lnTo>
                <a:lnTo>
                  <a:pt x="1824503" y="1228906"/>
                </a:lnTo>
                <a:close/>
              </a:path>
              <a:path w="2285365" h="1313179">
                <a:moveTo>
                  <a:pt x="1868076" y="1223661"/>
                </a:moveTo>
                <a:lnTo>
                  <a:pt x="1867075" y="1236361"/>
                </a:lnTo>
                <a:lnTo>
                  <a:pt x="1874113" y="1236361"/>
                </a:lnTo>
                <a:lnTo>
                  <a:pt x="1868076" y="1223661"/>
                </a:lnTo>
                <a:close/>
              </a:path>
              <a:path w="2285365" h="1313179">
                <a:moveTo>
                  <a:pt x="1875995" y="1231345"/>
                </a:moveTo>
                <a:lnTo>
                  <a:pt x="1874113" y="1236361"/>
                </a:lnTo>
                <a:lnTo>
                  <a:pt x="1879277" y="1236361"/>
                </a:lnTo>
                <a:lnTo>
                  <a:pt x="1875995" y="1231345"/>
                </a:lnTo>
                <a:close/>
              </a:path>
              <a:path w="2285365" h="1313179">
                <a:moveTo>
                  <a:pt x="1876689" y="1229494"/>
                </a:moveTo>
                <a:lnTo>
                  <a:pt x="1875995" y="1231345"/>
                </a:lnTo>
                <a:lnTo>
                  <a:pt x="1879277" y="1236361"/>
                </a:lnTo>
                <a:lnTo>
                  <a:pt x="1879139" y="1231991"/>
                </a:lnTo>
                <a:lnTo>
                  <a:pt x="1876689" y="1229494"/>
                </a:lnTo>
                <a:close/>
              </a:path>
              <a:path w="2285365" h="1313179">
                <a:moveTo>
                  <a:pt x="1879139" y="1231991"/>
                </a:moveTo>
                <a:lnTo>
                  <a:pt x="1879277" y="1236361"/>
                </a:lnTo>
                <a:lnTo>
                  <a:pt x="1883426" y="1236361"/>
                </a:lnTo>
                <a:lnTo>
                  <a:pt x="1879139" y="1231991"/>
                </a:lnTo>
                <a:close/>
              </a:path>
              <a:path w="2285365" h="1313179">
                <a:moveTo>
                  <a:pt x="1878877" y="1223661"/>
                </a:moveTo>
                <a:lnTo>
                  <a:pt x="1876689" y="1229494"/>
                </a:lnTo>
                <a:lnTo>
                  <a:pt x="1879139" y="1231991"/>
                </a:lnTo>
                <a:lnTo>
                  <a:pt x="1878877" y="1223661"/>
                </a:lnTo>
                <a:close/>
              </a:path>
              <a:path w="2285365" h="1313179">
                <a:moveTo>
                  <a:pt x="1870967" y="1223661"/>
                </a:moveTo>
                <a:lnTo>
                  <a:pt x="1875995" y="1231345"/>
                </a:lnTo>
                <a:lnTo>
                  <a:pt x="1876689" y="1229494"/>
                </a:lnTo>
                <a:lnTo>
                  <a:pt x="1870967" y="1223661"/>
                </a:lnTo>
                <a:close/>
              </a:path>
              <a:path w="2285365" h="1313179">
                <a:moveTo>
                  <a:pt x="1826963" y="1223661"/>
                </a:moveTo>
                <a:lnTo>
                  <a:pt x="1822960" y="1223661"/>
                </a:lnTo>
                <a:lnTo>
                  <a:pt x="1824503" y="1228906"/>
                </a:lnTo>
                <a:lnTo>
                  <a:pt x="1826963" y="1223661"/>
                </a:lnTo>
                <a:close/>
              </a:path>
              <a:path w="2285365" h="1313179">
                <a:moveTo>
                  <a:pt x="1699954" y="1223661"/>
                </a:moveTo>
                <a:lnTo>
                  <a:pt x="1698630" y="1223661"/>
                </a:lnTo>
                <a:lnTo>
                  <a:pt x="1700045" y="1224749"/>
                </a:lnTo>
                <a:lnTo>
                  <a:pt x="1699954" y="1223661"/>
                </a:lnTo>
                <a:close/>
              </a:path>
              <a:path w="2285365" h="1313179">
                <a:moveTo>
                  <a:pt x="1787524" y="1223661"/>
                </a:moveTo>
                <a:lnTo>
                  <a:pt x="1787019" y="1223661"/>
                </a:lnTo>
                <a:lnTo>
                  <a:pt x="1787756" y="1224479"/>
                </a:lnTo>
                <a:lnTo>
                  <a:pt x="1787524" y="1223661"/>
                </a:lnTo>
                <a:close/>
              </a:path>
              <a:path w="2285365" h="1313179">
                <a:moveTo>
                  <a:pt x="1744010" y="1223661"/>
                </a:moveTo>
                <a:lnTo>
                  <a:pt x="1743251" y="1223661"/>
                </a:lnTo>
                <a:lnTo>
                  <a:pt x="1743879" y="1224301"/>
                </a:lnTo>
                <a:lnTo>
                  <a:pt x="1744010" y="1223661"/>
                </a:lnTo>
                <a:close/>
              </a:path>
              <a:path w="2285365" h="1313179">
                <a:moveTo>
                  <a:pt x="1694054" y="1210961"/>
                </a:moveTo>
                <a:lnTo>
                  <a:pt x="1659245" y="1210961"/>
                </a:lnTo>
                <a:lnTo>
                  <a:pt x="1667786" y="1223661"/>
                </a:lnTo>
                <a:lnTo>
                  <a:pt x="1692973" y="1223661"/>
                </a:lnTo>
                <a:lnTo>
                  <a:pt x="1694054" y="1210961"/>
                </a:lnTo>
                <a:close/>
              </a:path>
              <a:path w="2285365" h="1313179">
                <a:moveTo>
                  <a:pt x="1701101" y="1219647"/>
                </a:moveTo>
                <a:lnTo>
                  <a:pt x="1703588" y="1223661"/>
                </a:lnTo>
                <a:lnTo>
                  <a:pt x="1704357" y="1223661"/>
                </a:lnTo>
                <a:lnTo>
                  <a:pt x="1701101" y="1219647"/>
                </a:lnTo>
                <a:close/>
              </a:path>
              <a:path w="2285365" h="1313179">
                <a:moveTo>
                  <a:pt x="1700399" y="1210961"/>
                </a:moveTo>
                <a:lnTo>
                  <a:pt x="1699938" y="1210961"/>
                </a:lnTo>
                <a:lnTo>
                  <a:pt x="1707064" y="1223661"/>
                </a:lnTo>
                <a:lnTo>
                  <a:pt x="1711394" y="1223661"/>
                </a:lnTo>
                <a:lnTo>
                  <a:pt x="1700399" y="1210961"/>
                </a:lnTo>
                <a:close/>
              </a:path>
              <a:path w="2285365" h="1313179">
                <a:moveTo>
                  <a:pt x="1713779" y="1210961"/>
                </a:moveTo>
                <a:lnTo>
                  <a:pt x="1706403" y="1210961"/>
                </a:lnTo>
                <a:lnTo>
                  <a:pt x="1712879" y="1223661"/>
                </a:lnTo>
                <a:lnTo>
                  <a:pt x="1713779" y="1210961"/>
                </a:lnTo>
                <a:close/>
              </a:path>
              <a:path w="2285365" h="1313179">
                <a:moveTo>
                  <a:pt x="1748664" y="1210961"/>
                </a:moveTo>
                <a:lnTo>
                  <a:pt x="1713779" y="1210961"/>
                </a:lnTo>
                <a:lnTo>
                  <a:pt x="1721612" y="1223661"/>
                </a:lnTo>
                <a:lnTo>
                  <a:pt x="1747410" y="1223661"/>
                </a:lnTo>
                <a:lnTo>
                  <a:pt x="1748664" y="1210961"/>
                </a:lnTo>
                <a:close/>
              </a:path>
              <a:path w="2285365" h="1313179">
                <a:moveTo>
                  <a:pt x="1759108" y="1210961"/>
                </a:moveTo>
                <a:lnTo>
                  <a:pt x="1752290" y="1210961"/>
                </a:lnTo>
                <a:lnTo>
                  <a:pt x="1755122" y="1223661"/>
                </a:lnTo>
                <a:lnTo>
                  <a:pt x="1760965" y="1223661"/>
                </a:lnTo>
                <a:lnTo>
                  <a:pt x="1759108" y="1210961"/>
                </a:lnTo>
                <a:close/>
              </a:path>
              <a:path w="2285365" h="1313179">
                <a:moveTo>
                  <a:pt x="1779216" y="1210961"/>
                </a:moveTo>
                <a:lnTo>
                  <a:pt x="1759108" y="1210961"/>
                </a:lnTo>
                <a:lnTo>
                  <a:pt x="1765504" y="1223661"/>
                </a:lnTo>
                <a:lnTo>
                  <a:pt x="1778118" y="1223661"/>
                </a:lnTo>
                <a:lnTo>
                  <a:pt x="1779216" y="1210961"/>
                </a:lnTo>
                <a:close/>
              </a:path>
              <a:path w="2285365" h="1313179">
                <a:moveTo>
                  <a:pt x="1695718" y="1210961"/>
                </a:moveTo>
                <a:lnTo>
                  <a:pt x="1694054" y="1210961"/>
                </a:lnTo>
                <a:lnTo>
                  <a:pt x="1701101" y="1219647"/>
                </a:lnTo>
                <a:lnTo>
                  <a:pt x="1695718" y="1210961"/>
                </a:lnTo>
                <a:close/>
              </a:path>
              <a:path w="2285365" h="1313179">
                <a:moveTo>
                  <a:pt x="1652454" y="1198261"/>
                </a:moveTo>
                <a:lnTo>
                  <a:pt x="1622197" y="1198261"/>
                </a:lnTo>
                <a:lnTo>
                  <a:pt x="1622572" y="1210961"/>
                </a:lnTo>
                <a:lnTo>
                  <a:pt x="1665323" y="1210961"/>
                </a:lnTo>
                <a:lnTo>
                  <a:pt x="1652454" y="1198261"/>
                </a:lnTo>
                <a:close/>
              </a:path>
              <a:path w="2285365" h="1313179">
                <a:moveTo>
                  <a:pt x="1668026" y="1198261"/>
                </a:moveTo>
                <a:lnTo>
                  <a:pt x="1661234" y="1198261"/>
                </a:lnTo>
                <a:lnTo>
                  <a:pt x="1672600" y="1210961"/>
                </a:lnTo>
                <a:lnTo>
                  <a:pt x="1676599" y="1210961"/>
                </a:lnTo>
                <a:lnTo>
                  <a:pt x="1668026" y="1198261"/>
                </a:lnTo>
                <a:close/>
              </a:path>
              <a:path w="2285365" h="1313179">
                <a:moveTo>
                  <a:pt x="1740002" y="1198261"/>
                </a:moveTo>
                <a:lnTo>
                  <a:pt x="1673654" y="1198261"/>
                </a:lnTo>
                <a:lnTo>
                  <a:pt x="1681040" y="1210961"/>
                </a:lnTo>
                <a:lnTo>
                  <a:pt x="1748424" y="1210961"/>
                </a:lnTo>
                <a:lnTo>
                  <a:pt x="1740002" y="1198261"/>
                </a:lnTo>
                <a:close/>
              </a:path>
              <a:path w="2285365" h="1313179">
                <a:moveTo>
                  <a:pt x="1770583" y="1198261"/>
                </a:moveTo>
                <a:lnTo>
                  <a:pt x="1765160" y="1198261"/>
                </a:lnTo>
                <a:lnTo>
                  <a:pt x="1764776" y="1210961"/>
                </a:lnTo>
                <a:lnTo>
                  <a:pt x="1773557" y="1210961"/>
                </a:lnTo>
                <a:lnTo>
                  <a:pt x="1770583" y="1198261"/>
                </a:lnTo>
                <a:close/>
              </a:path>
              <a:path w="2285365" h="1313179">
                <a:moveTo>
                  <a:pt x="1593704" y="1187200"/>
                </a:moveTo>
                <a:lnTo>
                  <a:pt x="1589446" y="1198261"/>
                </a:lnTo>
                <a:lnTo>
                  <a:pt x="1601128" y="1198261"/>
                </a:lnTo>
                <a:lnTo>
                  <a:pt x="1593704" y="1187200"/>
                </a:lnTo>
                <a:close/>
              </a:path>
              <a:path w="2285365" h="1313179">
                <a:moveTo>
                  <a:pt x="1594775" y="1185561"/>
                </a:moveTo>
                <a:lnTo>
                  <a:pt x="1594335" y="1185561"/>
                </a:lnTo>
                <a:lnTo>
                  <a:pt x="1593704" y="1187200"/>
                </a:lnTo>
                <a:lnTo>
                  <a:pt x="1601128" y="1198261"/>
                </a:lnTo>
                <a:lnTo>
                  <a:pt x="1601745" y="1198261"/>
                </a:lnTo>
                <a:lnTo>
                  <a:pt x="1594775" y="1185561"/>
                </a:lnTo>
                <a:close/>
              </a:path>
              <a:path w="2285365" h="1313179">
                <a:moveTo>
                  <a:pt x="1624822" y="1185561"/>
                </a:moveTo>
                <a:lnTo>
                  <a:pt x="1594775" y="1185561"/>
                </a:lnTo>
                <a:lnTo>
                  <a:pt x="1601745" y="1198261"/>
                </a:lnTo>
                <a:lnTo>
                  <a:pt x="1628973" y="1198261"/>
                </a:lnTo>
                <a:lnTo>
                  <a:pt x="1624822" y="1185561"/>
                </a:lnTo>
                <a:close/>
              </a:path>
              <a:path w="2285365" h="1313179">
                <a:moveTo>
                  <a:pt x="1658978" y="1185561"/>
                </a:moveTo>
                <a:lnTo>
                  <a:pt x="1625526" y="1185561"/>
                </a:lnTo>
                <a:lnTo>
                  <a:pt x="1632868" y="1198261"/>
                </a:lnTo>
                <a:lnTo>
                  <a:pt x="1668842" y="1198261"/>
                </a:lnTo>
                <a:lnTo>
                  <a:pt x="1669152" y="1196963"/>
                </a:lnTo>
                <a:lnTo>
                  <a:pt x="1658978" y="1185561"/>
                </a:lnTo>
                <a:close/>
              </a:path>
              <a:path w="2285365" h="1313179">
                <a:moveTo>
                  <a:pt x="1670200" y="1192578"/>
                </a:moveTo>
                <a:lnTo>
                  <a:pt x="1669152" y="1196963"/>
                </a:lnTo>
                <a:lnTo>
                  <a:pt x="1670310" y="1198261"/>
                </a:lnTo>
                <a:lnTo>
                  <a:pt x="1670200" y="1192578"/>
                </a:lnTo>
                <a:close/>
              </a:path>
              <a:path w="2285365" h="1313179">
                <a:moveTo>
                  <a:pt x="1697991" y="1185561"/>
                </a:moveTo>
                <a:lnTo>
                  <a:pt x="1671878" y="1185561"/>
                </a:lnTo>
                <a:lnTo>
                  <a:pt x="1682924" y="1198261"/>
                </a:lnTo>
                <a:lnTo>
                  <a:pt x="1699305" y="1198261"/>
                </a:lnTo>
                <a:lnTo>
                  <a:pt x="1697991" y="1185561"/>
                </a:lnTo>
                <a:close/>
              </a:path>
              <a:path w="2285365" h="1313179">
                <a:moveTo>
                  <a:pt x="1708179" y="1195596"/>
                </a:moveTo>
                <a:lnTo>
                  <a:pt x="1710256" y="1198261"/>
                </a:lnTo>
                <a:lnTo>
                  <a:pt x="1710884" y="1198261"/>
                </a:lnTo>
                <a:lnTo>
                  <a:pt x="1708179" y="1195596"/>
                </a:lnTo>
                <a:close/>
              </a:path>
              <a:path w="2285365" h="1313179">
                <a:moveTo>
                  <a:pt x="1735278" y="1186701"/>
                </a:moveTo>
                <a:lnTo>
                  <a:pt x="1734272" y="1198261"/>
                </a:lnTo>
                <a:lnTo>
                  <a:pt x="1741392" y="1198261"/>
                </a:lnTo>
                <a:lnTo>
                  <a:pt x="1736725" y="1188408"/>
                </a:lnTo>
                <a:lnTo>
                  <a:pt x="1735278" y="1186701"/>
                </a:lnTo>
                <a:close/>
              </a:path>
              <a:path w="2285365" h="1313179">
                <a:moveTo>
                  <a:pt x="1741168" y="1193647"/>
                </a:moveTo>
                <a:lnTo>
                  <a:pt x="1741392" y="1198261"/>
                </a:lnTo>
                <a:lnTo>
                  <a:pt x="1745080" y="1198261"/>
                </a:lnTo>
                <a:lnTo>
                  <a:pt x="1741168" y="1193647"/>
                </a:lnTo>
                <a:close/>
              </a:path>
              <a:path w="2285365" h="1313179">
                <a:moveTo>
                  <a:pt x="1700354" y="1185561"/>
                </a:moveTo>
                <a:lnTo>
                  <a:pt x="1697991" y="1185561"/>
                </a:lnTo>
                <a:lnTo>
                  <a:pt x="1708179" y="1195596"/>
                </a:lnTo>
                <a:lnTo>
                  <a:pt x="1700354" y="1185561"/>
                </a:lnTo>
                <a:close/>
              </a:path>
              <a:path w="2285365" h="1313179">
                <a:moveTo>
                  <a:pt x="1740776" y="1185561"/>
                </a:moveTo>
                <a:lnTo>
                  <a:pt x="1735377" y="1185561"/>
                </a:lnTo>
                <a:lnTo>
                  <a:pt x="1736725" y="1188408"/>
                </a:lnTo>
                <a:lnTo>
                  <a:pt x="1741168" y="1193647"/>
                </a:lnTo>
                <a:lnTo>
                  <a:pt x="1740776" y="1185561"/>
                </a:lnTo>
                <a:close/>
              </a:path>
              <a:path w="2285365" h="1313179">
                <a:moveTo>
                  <a:pt x="1671878" y="1185561"/>
                </a:moveTo>
                <a:lnTo>
                  <a:pt x="1670065" y="1185561"/>
                </a:lnTo>
                <a:lnTo>
                  <a:pt x="1670200" y="1192578"/>
                </a:lnTo>
                <a:lnTo>
                  <a:pt x="1671878" y="1185561"/>
                </a:lnTo>
                <a:close/>
              </a:path>
              <a:path w="2285365" h="1313179">
                <a:moveTo>
                  <a:pt x="1594335" y="1185561"/>
                </a:moveTo>
                <a:lnTo>
                  <a:pt x="1592604" y="1185561"/>
                </a:lnTo>
                <a:lnTo>
                  <a:pt x="1593704" y="1187200"/>
                </a:lnTo>
                <a:lnTo>
                  <a:pt x="1594335" y="1185561"/>
                </a:lnTo>
                <a:close/>
              </a:path>
              <a:path w="2285365" h="1313179">
                <a:moveTo>
                  <a:pt x="1735377" y="1185561"/>
                </a:moveTo>
                <a:lnTo>
                  <a:pt x="1734312" y="1185561"/>
                </a:lnTo>
                <a:lnTo>
                  <a:pt x="1735278" y="1186701"/>
                </a:lnTo>
                <a:lnTo>
                  <a:pt x="1735377" y="1185561"/>
                </a:lnTo>
                <a:close/>
              </a:path>
              <a:path w="2285365" h="1313179">
                <a:moveTo>
                  <a:pt x="1593390" y="1172861"/>
                </a:moveTo>
                <a:lnTo>
                  <a:pt x="1558685" y="1172861"/>
                </a:lnTo>
                <a:lnTo>
                  <a:pt x="1569024" y="1185561"/>
                </a:lnTo>
                <a:lnTo>
                  <a:pt x="1599181" y="1185561"/>
                </a:lnTo>
                <a:lnTo>
                  <a:pt x="1593390" y="1172861"/>
                </a:lnTo>
                <a:close/>
              </a:path>
              <a:path w="2285365" h="1313179">
                <a:moveTo>
                  <a:pt x="1595278" y="1172861"/>
                </a:moveTo>
                <a:lnTo>
                  <a:pt x="1599181" y="1185561"/>
                </a:lnTo>
                <a:lnTo>
                  <a:pt x="1602982" y="1185561"/>
                </a:lnTo>
                <a:lnTo>
                  <a:pt x="1595278" y="1172861"/>
                </a:lnTo>
                <a:close/>
              </a:path>
              <a:path w="2285365" h="1313179">
                <a:moveTo>
                  <a:pt x="1631847" y="1172861"/>
                </a:moveTo>
                <a:lnTo>
                  <a:pt x="1601717" y="1172861"/>
                </a:lnTo>
                <a:lnTo>
                  <a:pt x="1612362" y="1185561"/>
                </a:lnTo>
                <a:lnTo>
                  <a:pt x="1642110" y="1185561"/>
                </a:lnTo>
                <a:lnTo>
                  <a:pt x="1642453" y="1182928"/>
                </a:lnTo>
                <a:lnTo>
                  <a:pt x="1631847" y="1172861"/>
                </a:lnTo>
                <a:close/>
              </a:path>
              <a:path w="2285365" h="1313179">
                <a:moveTo>
                  <a:pt x="1642453" y="1182928"/>
                </a:moveTo>
                <a:lnTo>
                  <a:pt x="1642110" y="1185561"/>
                </a:lnTo>
                <a:lnTo>
                  <a:pt x="1645227" y="1185561"/>
                </a:lnTo>
                <a:lnTo>
                  <a:pt x="1642453" y="1182928"/>
                </a:lnTo>
                <a:close/>
              </a:path>
              <a:path w="2285365" h="1313179">
                <a:moveTo>
                  <a:pt x="1658365" y="1172861"/>
                </a:moveTo>
                <a:lnTo>
                  <a:pt x="1643766" y="1172861"/>
                </a:lnTo>
                <a:lnTo>
                  <a:pt x="1642453" y="1182928"/>
                </a:lnTo>
                <a:lnTo>
                  <a:pt x="1645227" y="1185561"/>
                </a:lnTo>
                <a:lnTo>
                  <a:pt x="1669762" y="1185561"/>
                </a:lnTo>
                <a:lnTo>
                  <a:pt x="1658365" y="1172861"/>
                </a:lnTo>
                <a:close/>
              </a:path>
              <a:path w="2285365" h="1313179">
                <a:moveTo>
                  <a:pt x="1683309" y="1172861"/>
                </a:moveTo>
                <a:lnTo>
                  <a:pt x="1683175" y="1172861"/>
                </a:lnTo>
                <a:lnTo>
                  <a:pt x="1681412" y="1185561"/>
                </a:lnTo>
                <a:lnTo>
                  <a:pt x="1683309" y="1172861"/>
                </a:lnTo>
                <a:close/>
              </a:path>
              <a:path w="2285365" h="1313179">
                <a:moveTo>
                  <a:pt x="1548511" y="1160161"/>
                </a:moveTo>
                <a:lnTo>
                  <a:pt x="1532510" y="1160161"/>
                </a:lnTo>
                <a:lnTo>
                  <a:pt x="1545663" y="1172861"/>
                </a:lnTo>
                <a:lnTo>
                  <a:pt x="1555982" y="1172861"/>
                </a:lnTo>
                <a:lnTo>
                  <a:pt x="1548511" y="1160161"/>
                </a:lnTo>
                <a:close/>
              </a:path>
              <a:path w="2285365" h="1313179">
                <a:moveTo>
                  <a:pt x="1555347" y="1160161"/>
                </a:moveTo>
                <a:lnTo>
                  <a:pt x="1555982" y="1172861"/>
                </a:lnTo>
                <a:lnTo>
                  <a:pt x="1562821" y="1172861"/>
                </a:lnTo>
                <a:lnTo>
                  <a:pt x="1555347" y="1160161"/>
                </a:lnTo>
                <a:close/>
              </a:path>
              <a:path w="2285365" h="1313179">
                <a:moveTo>
                  <a:pt x="1562423" y="1167199"/>
                </a:moveTo>
                <a:lnTo>
                  <a:pt x="1562821" y="1172861"/>
                </a:lnTo>
                <a:lnTo>
                  <a:pt x="1565427" y="1172861"/>
                </a:lnTo>
                <a:lnTo>
                  <a:pt x="1562423" y="1167199"/>
                </a:lnTo>
                <a:close/>
              </a:path>
              <a:path w="2285365" h="1313179">
                <a:moveTo>
                  <a:pt x="1561929" y="1160161"/>
                </a:moveTo>
                <a:lnTo>
                  <a:pt x="1562423" y="1167199"/>
                </a:lnTo>
                <a:lnTo>
                  <a:pt x="1565427" y="1172861"/>
                </a:lnTo>
                <a:lnTo>
                  <a:pt x="1565863" y="1172861"/>
                </a:lnTo>
                <a:lnTo>
                  <a:pt x="1561929" y="1160161"/>
                </a:lnTo>
                <a:close/>
              </a:path>
              <a:path w="2285365" h="1313179">
                <a:moveTo>
                  <a:pt x="1563831" y="1160161"/>
                </a:moveTo>
                <a:lnTo>
                  <a:pt x="1561929" y="1160161"/>
                </a:lnTo>
                <a:lnTo>
                  <a:pt x="1565863" y="1172861"/>
                </a:lnTo>
                <a:lnTo>
                  <a:pt x="1569497" y="1172861"/>
                </a:lnTo>
                <a:lnTo>
                  <a:pt x="1563831" y="1160161"/>
                </a:lnTo>
                <a:close/>
              </a:path>
              <a:path w="2285365" h="1313179">
                <a:moveTo>
                  <a:pt x="1609981" y="1160161"/>
                </a:moveTo>
                <a:lnTo>
                  <a:pt x="1567903" y="1160161"/>
                </a:lnTo>
                <a:lnTo>
                  <a:pt x="1573556" y="1172861"/>
                </a:lnTo>
                <a:lnTo>
                  <a:pt x="1612282" y="1172861"/>
                </a:lnTo>
                <a:lnTo>
                  <a:pt x="1609981" y="1160161"/>
                </a:lnTo>
                <a:close/>
              </a:path>
              <a:path w="2285365" h="1313179">
                <a:moveTo>
                  <a:pt x="1561929" y="1160161"/>
                </a:moveTo>
                <a:lnTo>
                  <a:pt x="1558690" y="1160161"/>
                </a:lnTo>
                <a:lnTo>
                  <a:pt x="1562423" y="1167199"/>
                </a:lnTo>
                <a:lnTo>
                  <a:pt x="1561929" y="1160161"/>
                </a:lnTo>
                <a:close/>
              </a:path>
              <a:path w="2285365" h="1313179">
                <a:moveTo>
                  <a:pt x="1496679" y="1147461"/>
                </a:moveTo>
                <a:lnTo>
                  <a:pt x="1493561" y="1147461"/>
                </a:lnTo>
                <a:lnTo>
                  <a:pt x="1493427" y="1160161"/>
                </a:lnTo>
                <a:lnTo>
                  <a:pt x="1496679" y="1147461"/>
                </a:lnTo>
                <a:close/>
              </a:path>
              <a:path w="2285365" h="1313179">
                <a:moveTo>
                  <a:pt x="1503028" y="1147461"/>
                </a:moveTo>
                <a:lnTo>
                  <a:pt x="1497692" y="1147461"/>
                </a:lnTo>
                <a:lnTo>
                  <a:pt x="1501748" y="1160161"/>
                </a:lnTo>
                <a:lnTo>
                  <a:pt x="1503028" y="1147461"/>
                </a:lnTo>
                <a:close/>
              </a:path>
              <a:path w="2285365" h="1313179">
                <a:moveTo>
                  <a:pt x="1526068" y="1147461"/>
                </a:moveTo>
                <a:lnTo>
                  <a:pt x="1503028" y="1147461"/>
                </a:lnTo>
                <a:lnTo>
                  <a:pt x="1509572" y="1160161"/>
                </a:lnTo>
                <a:lnTo>
                  <a:pt x="1533718" y="1160161"/>
                </a:lnTo>
                <a:lnTo>
                  <a:pt x="1532549" y="1157503"/>
                </a:lnTo>
                <a:lnTo>
                  <a:pt x="1526068" y="1147461"/>
                </a:lnTo>
                <a:close/>
              </a:path>
              <a:path w="2285365" h="1313179">
                <a:moveTo>
                  <a:pt x="1532646" y="1147461"/>
                </a:moveTo>
                <a:lnTo>
                  <a:pt x="1528136" y="1147461"/>
                </a:lnTo>
                <a:lnTo>
                  <a:pt x="1532549" y="1157503"/>
                </a:lnTo>
                <a:lnTo>
                  <a:pt x="1534265" y="1160161"/>
                </a:lnTo>
                <a:lnTo>
                  <a:pt x="1534581" y="1160161"/>
                </a:lnTo>
                <a:lnTo>
                  <a:pt x="1532646" y="1147461"/>
                </a:lnTo>
                <a:close/>
              </a:path>
              <a:path w="2285365" h="1313179">
                <a:moveTo>
                  <a:pt x="1536970" y="1147461"/>
                </a:moveTo>
                <a:lnTo>
                  <a:pt x="1535136" y="1147461"/>
                </a:lnTo>
                <a:lnTo>
                  <a:pt x="1538778" y="1160161"/>
                </a:lnTo>
                <a:lnTo>
                  <a:pt x="1539574" y="1160161"/>
                </a:lnTo>
                <a:lnTo>
                  <a:pt x="1536970" y="1147461"/>
                </a:lnTo>
                <a:close/>
              </a:path>
              <a:path w="2285365" h="1313179">
                <a:moveTo>
                  <a:pt x="1543914" y="1147461"/>
                </a:moveTo>
                <a:lnTo>
                  <a:pt x="1540604" y="1147461"/>
                </a:lnTo>
                <a:lnTo>
                  <a:pt x="1543023" y="1160161"/>
                </a:lnTo>
                <a:lnTo>
                  <a:pt x="1550789" y="1160161"/>
                </a:lnTo>
                <a:lnTo>
                  <a:pt x="1546357" y="1151351"/>
                </a:lnTo>
                <a:lnTo>
                  <a:pt x="1543914" y="1147461"/>
                </a:lnTo>
                <a:close/>
              </a:path>
              <a:path w="2285365" h="1313179">
                <a:moveTo>
                  <a:pt x="1549332" y="1147461"/>
                </a:moveTo>
                <a:lnTo>
                  <a:pt x="1544400" y="1147461"/>
                </a:lnTo>
                <a:lnTo>
                  <a:pt x="1546357" y="1151351"/>
                </a:lnTo>
                <a:lnTo>
                  <a:pt x="1551889" y="1160161"/>
                </a:lnTo>
                <a:lnTo>
                  <a:pt x="1552187" y="1152691"/>
                </a:lnTo>
                <a:lnTo>
                  <a:pt x="1549332" y="1147461"/>
                </a:lnTo>
                <a:close/>
              </a:path>
              <a:path w="2285365" h="1313179">
                <a:moveTo>
                  <a:pt x="1552230" y="1151606"/>
                </a:moveTo>
                <a:lnTo>
                  <a:pt x="1552187" y="1152691"/>
                </a:lnTo>
                <a:lnTo>
                  <a:pt x="1556264" y="1160161"/>
                </a:lnTo>
                <a:lnTo>
                  <a:pt x="1556946" y="1160161"/>
                </a:lnTo>
                <a:lnTo>
                  <a:pt x="1556024" y="1157032"/>
                </a:lnTo>
                <a:lnTo>
                  <a:pt x="1552230" y="1151606"/>
                </a:lnTo>
                <a:close/>
              </a:path>
              <a:path w="2285365" h="1313179">
                <a:moveTo>
                  <a:pt x="1556024" y="1157032"/>
                </a:moveTo>
                <a:lnTo>
                  <a:pt x="1556946" y="1160161"/>
                </a:lnTo>
                <a:lnTo>
                  <a:pt x="1558212" y="1160161"/>
                </a:lnTo>
                <a:lnTo>
                  <a:pt x="1556024" y="1157032"/>
                </a:lnTo>
                <a:close/>
              </a:path>
              <a:path w="2285365" h="1313179">
                <a:moveTo>
                  <a:pt x="1583096" y="1147461"/>
                </a:moveTo>
                <a:lnTo>
                  <a:pt x="1553206" y="1147461"/>
                </a:lnTo>
                <a:lnTo>
                  <a:pt x="1556024" y="1157032"/>
                </a:lnTo>
                <a:lnTo>
                  <a:pt x="1558212" y="1160161"/>
                </a:lnTo>
                <a:lnTo>
                  <a:pt x="1593683" y="1160161"/>
                </a:lnTo>
                <a:lnTo>
                  <a:pt x="1583096" y="1147461"/>
                </a:lnTo>
                <a:close/>
              </a:path>
              <a:path w="2285365" h="1313179">
                <a:moveTo>
                  <a:pt x="1528136" y="1147461"/>
                </a:moveTo>
                <a:lnTo>
                  <a:pt x="1526068" y="1147461"/>
                </a:lnTo>
                <a:lnTo>
                  <a:pt x="1532549" y="1157503"/>
                </a:lnTo>
                <a:lnTo>
                  <a:pt x="1528136" y="1147461"/>
                </a:lnTo>
                <a:close/>
              </a:path>
              <a:path w="2285365" h="1313179">
                <a:moveTo>
                  <a:pt x="1549332" y="1147461"/>
                </a:moveTo>
                <a:lnTo>
                  <a:pt x="1552187" y="1152691"/>
                </a:lnTo>
                <a:lnTo>
                  <a:pt x="1552230" y="1151606"/>
                </a:lnTo>
                <a:lnTo>
                  <a:pt x="1549332" y="1147461"/>
                </a:lnTo>
                <a:close/>
              </a:path>
              <a:path w="2285365" h="1313179">
                <a:moveTo>
                  <a:pt x="1552395" y="1147461"/>
                </a:moveTo>
                <a:lnTo>
                  <a:pt x="1549332" y="1147461"/>
                </a:lnTo>
                <a:lnTo>
                  <a:pt x="1552230" y="1151606"/>
                </a:lnTo>
                <a:lnTo>
                  <a:pt x="1552395" y="1147461"/>
                </a:lnTo>
                <a:close/>
              </a:path>
              <a:path w="2285365" h="1313179">
                <a:moveTo>
                  <a:pt x="1544400" y="1147461"/>
                </a:moveTo>
                <a:lnTo>
                  <a:pt x="1543914" y="1147461"/>
                </a:lnTo>
                <a:lnTo>
                  <a:pt x="1546357" y="1151351"/>
                </a:lnTo>
                <a:lnTo>
                  <a:pt x="1544400" y="1147461"/>
                </a:lnTo>
                <a:close/>
              </a:path>
              <a:path w="2285365" h="1313179">
                <a:moveTo>
                  <a:pt x="1471956" y="1134761"/>
                </a:moveTo>
                <a:lnTo>
                  <a:pt x="1462589" y="1134761"/>
                </a:lnTo>
                <a:lnTo>
                  <a:pt x="1465587" y="1147461"/>
                </a:lnTo>
                <a:lnTo>
                  <a:pt x="1470035" y="1147461"/>
                </a:lnTo>
                <a:lnTo>
                  <a:pt x="1471956" y="1134761"/>
                </a:lnTo>
                <a:close/>
              </a:path>
              <a:path w="2285365" h="1313179">
                <a:moveTo>
                  <a:pt x="1511104" y="1134761"/>
                </a:moveTo>
                <a:lnTo>
                  <a:pt x="1478184" y="1134761"/>
                </a:lnTo>
                <a:lnTo>
                  <a:pt x="1476180" y="1147461"/>
                </a:lnTo>
                <a:lnTo>
                  <a:pt x="1510938" y="1147461"/>
                </a:lnTo>
                <a:lnTo>
                  <a:pt x="1511104" y="1134761"/>
                </a:lnTo>
                <a:close/>
              </a:path>
              <a:path w="2285365" h="1313179">
                <a:moveTo>
                  <a:pt x="1513728" y="1134761"/>
                </a:moveTo>
                <a:lnTo>
                  <a:pt x="1513051" y="1147461"/>
                </a:lnTo>
                <a:lnTo>
                  <a:pt x="1521052" y="1147461"/>
                </a:lnTo>
                <a:lnTo>
                  <a:pt x="1516947" y="1139666"/>
                </a:lnTo>
                <a:lnTo>
                  <a:pt x="1513728" y="1134761"/>
                </a:lnTo>
                <a:close/>
              </a:path>
              <a:path w="2285365" h="1313179">
                <a:moveTo>
                  <a:pt x="1516947" y="1139666"/>
                </a:moveTo>
                <a:lnTo>
                  <a:pt x="1521052" y="1147461"/>
                </a:lnTo>
                <a:lnTo>
                  <a:pt x="1522063" y="1147461"/>
                </a:lnTo>
                <a:lnTo>
                  <a:pt x="1516947" y="1139666"/>
                </a:lnTo>
                <a:close/>
              </a:path>
              <a:path w="2285365" h="1313179">
                <a:moveTo>
                  <a:pt x="1549579" y="1134761"/>
                </a:moveTo>
                <a:lnTo>
                  <a:pt x="1514364" y="1134761"/>
                </a:lnTo>
                <a:lnTo>
                  <a:pt x="1516947" y="1139666"/>
                </a:lnTo>
                <a:lnTo>
                  <a:pt x="1522063" y="1147461"/>
                </a:lnTo>
                <a:lnTo>
                  <a:pt x="1550259" y="1147461"/>
                </a:lnTo>
                <a:lnTo>
                  <a:pt x="1549579" y="1134761"/>
                </a:lnTo>
                <a:close/>
              </a:path>
              <a:path w="2285365" h="1313179">
                <a:moveTo>
                  <a:pt x="1552075" y="1134761"/>
                </a:moveTo>
                <a:lnTo>
                  <a:pt x="1550676" y="1134761"/>
                </a:lnTo>
                <a:lnTo>
                  <a:pt x="1555847" y="1147461"/>
                </a:lnTo>
                <a:lnTo>
                  <a:pt x="1558860" y="1147461"/>
                </a:lnTo>
                <a:lnTo>
                  <a:pt x="1552075" y="1134761"/>
                </a:lnTo>
                <a:close/>
              </a:path>
              <a:path w="2285365" h="1313179">
                <a:moveTo>
                  <a:pt x="1444619" y="1122061"/>
                </a:moveTo>
                <a:lnTo>
                  <a:pt x="1436762" y="1122061"/>
                </a:lnTo>
                <a:lnTo>
                  <a:pt x="1443639" y="1134761"/>
                </a:lnTo>
                <a:lnTo>
                  <a:pt x="1449289" y="1134761"/>
                </a:lnTo>
                <a:lnTo>
                  <a:pt x="1444619" y="1122061"/>
                </a:lnTo>
                <a:close/>
              </a:path>
              <a:path w="2285365" h="1313179">
                <a:moveTo>
                  <a:pt x="1516989" y="1122061"/>
                </a:moveTo>
                <a:lnTo>
                  <a:pt x="1453343" y="1122061"/>
                </a:lnTo>
                <a:lnTo>
                  <a:pt x="1455320" y="1134761"/>
                </a:lnTo>
                <a:lnTo>
                  <a:pt x="1530842" y="1134761"/>
                </a:lnTo>
                <a:lnTo>
                  <a:pt x="1516989" y="1122061"/>
                </a:lnTo>
                <a:close/>
              </a:path>
              <a:path w="2285365" h="1313179">
                <a:moveTo>
                  <a:pt x="1415191" y="1109361"/>
                </a:moveTo>
                <a:lnTo>
                  <a:pt x="1410636" y="1109361"/>
                </a:lnTo>
                <a:lnTo>
                  <a:pt x="1415154" y="1122061"/>
                </a:lnTo>
                <a:lnTo>
                  <a:pt x="1418716" y="1122061"/>
                </a:lnTo>
                <a:lnTo>
                  <a:pt x="1415191" y="1109361"/>
                </a:lnTo>
                <a:close/>
              </a:path>
              <a:path w="2285365" h="1313179">
                <a:moveTo>
                  <a:pt x="1429481" y="1120988"/>
                </a:moveTo>
                <a:lnTo>
                  <a:pt x="1429636" y="1122061"/>
                </a:lnTo>
                <a:lnTo>
                  <a:pt x="1430133" y="1122061"/>
                </a:lnTo>
                <a:lnTo>
                  <a:pt x="1429481" y="1120988"/>
                </a:lnTo>
                <a:close/>
              </a:path>
              <a:path w="2285365" h="1313179">
                <a:moveTo>
                  <a:pt x="1486143" y="1109361"/>
                </a:moveTo>
                <a:lnTo>
                  <a:pt x="1429354" y="1109361"/>
                </a:lnTo>
                <a:lnTo>
                  <a:pt x="1439630" y="1122061"/>
                </a:lnTo>
                <a:lnTo>
                  <a:pt x="1493437" y="1122061"/>
                </a:lnTo>
                <a:lnTo>
                  <a:pt x="1486409" y="1109667"/>
                </a:lnTo>
                <a:lnTo>
                  <a:pt x="1486143" y="1109361"/>
                </a:lnTo>
                <a:close/>
              </a:path>
              <a:path w="2285365" h="1313179">
                <a:moveTo>
                  <a:pt x="1499972" y="1109361"/>
                </a:moveTo>
                <a:lnTo>
                  <a:pt x="1486236" y="1109361"/>
                </a:lnTo>
                <a:lnTo>
                  <a:pt x="1486409" y="1109667"/>
                </a:lnTo>
                <a:lnTo>
                  <a:pt x="1497197" y="1122061"/>
                </a:lnTo>
                <a:lnTo>
                  <a:pt x="1501100" y="1122061"/>
                </a:lnTo>
                <a:lnTo>
                  <a:pt x="1499972" y="1109361"/>
                </a:lnTo>
                <a:close/>
              </a:path>
              <a:path w="2285365" h="1313179">
                <a:moveTo>
                  <a:pt x="1427803" y="1109361"/>
                </a:moveTo>
                <a:lnTo>
                  <a:pt x="1422421" y="1109361"/>
                </a:lnTo>
                <a:lnTo>
                  <a:pt x="1429481" y="1120988"/>
                </a:lnTo>
                <a:lnTo>
                  <a:pt x="1427803" y="1109361"/>
                </a:lnTo>
                <a:close/>
              </a:path>
              <a:path w="2285365" h="1313179">
                <a:moveTo>
                  <a:pt x="1486236" y="1109361"/>
                </a:moveTo>
                <a:lnTo>
                  <a:pt x="1486409" y="1109667"/>
                </a:lnTo>
                <a:lnTo>
                  <a:pt x="1486236" y="1109361"/>
                </a:lnTo>
                <a:close/>
              </a:path>
              <a:path w="2285365" h="1313179">
                <a:moveTo>
                  <a:pt x="1461057" y="1096661"/>
                </a:moveTo>
                <a:lnTo>
                  <a:pt x="1402445" y="1096661"/>
                </a:lnTo>
                <a:lnTo>
                  <a:pt x="1415581" y="1109361"/>
                </a:lnTo>
                <a:lnTo>
                  <a:pt x="1469651" y="1109361"/>
                </a:lnTo>
                <a:lnTo>
                  <a:pt x="1461057" y="1096661"/>
                </a:lnTo>
                <a:close/>
              </a:path>
              <a:path w="2285365" h="1313179">
                <a:moveTo>
                  <a:pt x="1470336" y="1103284"/>
                </a:moveTo>
                <a:lnTo>
                  <a:pt x="1469651" y="1109361"/>
                </a:lnTo>
                <a:lnTo>
                  <a:pt x="1472245" y="1109361"/>
                </a:lnTo>
                <a:lnTo>
                  <a:pt x="1472415" y="1105904"/>
                </a:lnTo>
                <a:lnTo>
                  <a:pt x="1470336" y="1103284"/>
                </a:lnTo>
                <a:close/>
              </a:path>
              <a:path w="2285365" h="1313179">
                <a:moveTo>
                  <a:pt x="1472481" y="1104563"/>
                </a:moveTo>
                <a:lnTo>
                  <a:pt x="1472415" y="1105904"/>
                </a:lnTo>
                <a:lnTo>
                  <a:pt x="1475159" y="1109361"/>
                </a:lnTo>
                <a:lnTo>
                  <a:pt x="1472481" y="1104563"/>
                </a:lnTo>
                <a:close/>
              </a:path>
              <a:path w="2285365" h="1313179">
                <a:moveTo>
                  <a:pt x="1472870" y="1096661"/>
                </a:moveTo>
                <a:lnTo>
                  <a:pt x="1471082" y="1096661"/>
                </a:lnTo>
                <a:lnTo>
                  <a:pt x="1470577" y="1101150"/>
                </a:lnTo>
                <a:lnTo>
                  <a:pt x="1472481" y="1104563"/>
                </a:lnTo>
                <a:lnTo>
                  <a:pt x="1472870" y="1096661"/>
                </a:lnTo>
                <a:close/>
              </a:path>
              <a:path w="2285365" h="1313179">
                <a:moveTo>
                  <a:pt x="1468071" y="1096661"/>
                </a:moveTo>
                <a:lnTo>
                  <a:pt x="1465079" y="1096661"/>
                </a:lnTo>
                <a:lnTo>
                  <a:pt x="1470336" y="1103284"/>
                </a:lnTo>
                <a:lnTo>
                  <a:pt x="1470577" y="1101150"/>
                </a:lnTo>
                <a:lnTo>
                  <a:pt x="1468071" y="1096661"/>
                </a:lnTo>
                <a:close/>
              </a:path>
              <a:path w="2285365" h="1313179">
                <a:moveTo>
                  <a:pt x="1368211" y="1083961"/>
                </a:moveTo>
                <a:lnTo>
                  <a:pt x="1366140" y="1083961"/>
                </a:lnTo>
                <a:lnTo>
                  <a:pt x="1371286" y="1096661"/>
                </a:lnTo>
                <a:lnTo>
                  <a:pt x="1368211" y="1083961"/>
                </a:lnTo>
                <a:close/>
              </a:path>
              <a:path w="2285365" h="1313179">
                <a:moveTo>
                  <a:pt x="1374700" y="1094210"/>
                </a:moveTo>
                <a:lnTo>
                  <a:pt x="1375233" y="1096661"/>
                </a:lnTo>
                <a:lnTo>
                  <a:pt x="1376188" y="1096661"/>
                </a:lnTo>
                <a:lnTo>
                  <a:pt x="1374700" y="1094210"/>
                </a:lnTo>
                <a:close/>
              </a:path>
              <a:path w="2285365" h="1313179">
                <a:moveTo>
                  <a:pt x="1373177" y="1083961"/>
                </a:moveTo>
                <a:lnTo>
                  <a:pt x="1372472" y="1083961"/>
                </a:lnTo>
                <a:lnTo>
                  <a:pt x="1374700" y="1094210"/>
                </a:lnTo>
                <a:lnTo>
                  <a:pt x="1376188" y="1096661"/>
                </a:lnTo>
                <a:lnTo>
                  <a:pt x="1375845" y="1088510"/>
                </a:lnTo>
                <a:lnTo>
                  <a:pt x="1373177" y="1083961"/>
                </a:lnTo>
                <a:close/>
              </a:path>
              <a:path w="2285365" h="1313179">
                <a:moveTo>
                  <a:pt x="1375845" y="1088510"/>
                </a:moveTo>
                <a:lnTo>
                  <a:pt x="1376188" y="1096661"/>
                </a:lnTo>
                <a:lnTo>
                  <a:pt x="1380625" y="1096661"/>
                </a:lnTo>
                <a:lnTo>
                  <a:pt x="1375845" y="1088510"/>
                </a:lnTo>
                <a:close/>
              </a:path>
              <a:path w="2285365" h="1313179">
                <a:moveTo>
                  <a:pt x="1378897" y="1083961"/>
                </a:moveTo>
                <a:lnTo>
                  <a:pt x="1375653" y="1083961"/>
                </a:lnTo>
                <a:lnTo>
                  <a:pt x="1381316" y="1096661"/>
                </a:lnTo>
                <a:lnTo>
                  <a:pt x="1378897" y="1083961"/>
                </a:lnTo>
                <a:close/>
              </a:path>
              <a:path w="2285365" h="1313179">
                <a:moveTo>
                  <a:pt x="1411424" y="1083961"/>
                </a:moveTo>
                <a:lnTo>
                  <a:pt x="1378897" y="1083961"/>
                </a:lnTo>
                <a:lnTo>
                  <a:pt x="1385136" y="1096661"/>
                </a:lnTo>
                <a:lnTo>
                  <a:pt x="1416293" y="1096661"/>
                </a:lnTo>
                <a:lnTo>
                  <a:pt x="1411424" y="1083961"/>
                </a:lnTo>
                <a:close/>
              </a:path>
              <a:path w="2285365" h="1313179">
                <a:moveTo>
                  <a:pt x="1448917" y="1083961"/>
                </a:moveTo>
                <a:lnTo>
                  <a:pt x="1414147" y="1083961"/>
                </a:lnTo>
                <a:lnTo>
                  <a:pt x="1421767" y="1096661"/>
                </a:lnTo>
                <a:lnTo>
                  <a:pt x="1447849" y="1096661"/>
                </a:lnTo>
                <a:lnTo>
                  <a:pt x="1448917" y="1083961"/>
                </a:lnTo>
                <a:close/>
              </a:path>
              <a:path w="2285365" h="1313179">
                <a:moveTo>
                  <a:pt x="1451710" y="1083961"/>
                </a:moveTo>
                <a:lnTo>
                  <a:pt x="1453159" y="1096661"/>
                </a:lnTo>
                <a:lnTo>
                  <a:pt x="1456108" y="1096661"/>
                </a:lnTo>
                <a:lnTo>
                  <a:pt x="1451710" y="1083961"/>
                </a:lnTo>
                <a:close/>
              </a:path>
              <a:path w="2285365" h="1313179">
                <a:moveTo>
                  <a:pt x="1457640" y="1083961"/>
                </a:moveTo>
                <a:lnTo>
                  <a:pt x="1459166" y="1096661"/>
                </a:lnTo>
                <a:lnTo>
                  <a:pt x="1465059" y="1096661"/>
                </a:lnTo>
                <a:lnTo>
                  <a:pt x="1457640" y="1083961"/>
                </a:lnTo>
                <a:close/>
              </a:path>
              <a:path w="2285365" h="1313179">
                <a:moveTo>
                  <a:pt x="1372472" y="1083961"/>
                </a:moveTo>
                <a:lnTo>
                  <a:pt x="1368479" y="1083961"/>
                </a:lnTo>
                <a:lnTo>
                  <a:pt x="1374700" y="1094210"/>
                </a:lnTo>
                <a:lnTo>
                  <a:pt x="1372472" y="1083961"/>
                </a:lnTo>
                <a:close/>
              </a:path>
              <a:path w="2285365" h="1313179">
                <a:moveTo>
                  <a:pt x="1375653" y="1083961"/>
                </a:moveTo>
                <a:lnTo>
                  <a:pt x="1373177" y="1083961"/>
                </a:lnTo>
                <a:lnTo>
                  <a:pt x="1375845" y="1088510"/>
                </a:lnTo>
                <a:lnTo>
                  <a:pt x="1375653" y="1083961"/>
                </a:lnTo>
                <a:close/>
              </a:path>
              <a:path w="2285365" h="1313179">
                <a:moveTo>
                  <a:pt x="1352494" y="1071261"/>
                </a:moveTo>
                <a:lnTo>
                  <a:pt x="1343431" y="1071261"/>
                </a:lnTo>
                <a:lnTo>
                  <a:pt x="1352942" y="1083961"/>
                </a:lnTo>
                <a:lnTo>
                  <a:pt x="1358835" y="1083961"/>
                </a:lnTo>
                <a:lnTo>
                  <a:pt x="1352494" y="1071261"/>
                </a:lnTo>
                <a:close/>
              </a:path>
              <a:path w="2285365" h="1313179">
                <a:moveTo>
                  <a:pt x="1393931" y="1071261"/>
                </a:moveTo>
                <a:lnTo>
                  <a:pt x="1355030" y="1071261"/>
                </a:lnTo>
                <a:lnTo>
                  <a:pt x="1360049" y="1083961"/>
                </a:lnTo>
                <a:lnTo>
                  <a:pt x="1395374" y="1083961"/>
                </a:lnTo>
                <a:lnTo>
                  <a:pt x="1395148" y="1073369"/>
                </a:lnTo>
                <a:lnTo>
                  <a:pt x="1393931" y="1071261"/>
                </a:lnTo>
                <a:close/>
              </a:path>
              <a:path w="2285365" h="1313179">
                <a:moveTo>
                  <a:pt x="1398060" y="1078413"/>
                </a:moveTo>
                <a:lnTo>
                  <a:pt x="1400354" y="1083961"/>
                </a:lnTo>
                <a:lnTo>
                  <a:pt x="1401263" y="1083961"/>
                </a:lnTo>
                <a:lnTo>
                  <a:pt x="1398060" y="1078413"/>
                </a:lnTo>
                <a:close/>
              </a:path>
              <a:path w="2285365" h="1313179">
                <a:moveTo>
                  <a:pt x="1419037" y="1071261"/>
                </a:moveTo>
                <a:lnTo>
                  <a:pt x="1407336" y="1071261"/>
                </a:lnTo>
                <a:lnTo>
                  <a:pt x="1408783" y="1083961"/>
                </a:lnTo>
                <a:lnTo>
                  <a:pt x="1420180" y="1083961"/>
                </a:lnTo>
                <a:lnTo>
                  <a:pt x="1419037" y="1071261"/>
                </a:lnTo>
                <a:close/>
              </a:path>
              <a:path w="2285365" h="1313179">
                <a:moveTo>
                  <a:pt x="1429237" y="1071261"/>
                </a:moveTo>
                <a:lnTo>
                  <a:pt x="1423493" y="1071261"/>
                </a:lnTo>
                <a:lnTo>
                  <a:pt x="1429063" y="1083961"/>
                </a:lnTo>
                <a:lnTo>
                  <a:pt x="1438228" y="1083961"/>
                </a:lnTo>
                <a:lnTo>
                  <a:pt x="1429237" y="1071261"/>
                </a:lnTo>
                <a:close/>
              </a:path>
              <a:path w="2285365" h="1313179">
                <a:moveTo>
                  <a:pt x="1436408" y="1071261"/>
                </a:moveTo>
                <a:lnTo>
                  <a:pt x="1438669" y="1083961"/>
                </a:lnTo>
                <a:lnTo>
                  <a:pt x="1439520" y="1083961"/>
                </a:lnTo>
                <a:lnTo>
                  <a:pt x="1436408" y="1071261"/>
                </a:lnTo>
                <a:close/>
              </a:path>
              <a:path w="2285365" h="1313179">
                <a:moveTo>
                  <a:pt x="1395103" y="1071261"/>
                </a:moveTo>
                <a:lnTo>
                  <a:pt x="1395148" y="1073369"/>
                </a:lnTo>
                <a:lnTo>
                  <a:pt x="1398060" y="1078413"/>
                </a:lnTo>
                <a:lnTo>
                  <a:pt x="1395103" y="1071261"/>
                </a:lnTo>
                <a:close/>
              </a:path>
              <a:path w="2285365" h="1313179">
                <a:moveTo>
                  <a:pt x="1369414" y="1058561"/>
                </a:moveTo>
                <a:lnTo>
                  <a:pt x="1337760" y="1058561"/>
                </a:lnTo>
                <a:lnTo>
                  <a:pt x="1347914" y="1071261"/>
                </a:lnTo>
                <a:lnTo>
                  <a:pt x="1373052" y="1071261"/>
                </a:lnTo>
                <a:lnTo>
                  <a:pt x="1369414" y="1058561"/>
                </a:lnTo>
                <a:close/>
              </a:path>
              <a:path w="2285365" h="1313179">
                <a:moveTo>
                  <a:pt x="1376132" y="1058561"/>
                </a:moveTo>
                <a:lnTo>
                  <a:pt x="1372500" y="1058561"/>
                </a:lnTo>
                <a:lnTo>
                  <a:pt x="1376271" y="1071261"/>
                </a:lnTo>
                <a:lnTo>
                  <a:pt x="1376132" y="1058561"/>
                </a:lnTo>
                <a:close/>
              </a:path>
              <a:path w="2285365" h="1313179">
                <a:moveTo>
                  <a:pt x="1414492" y="1058561"/>
                </a:moveTo>
                <a:lnTo>
                  <a:pt x="1376132" y="1058561"/>
                </a:lnTo>
                <a:lnTo>
                  <a:pt x="1380984" y="1071261"/>
                </a:lnTo>
                <a:lnTo>
                  <a:pt x="1416963" y="1071261"/>
                </a:lnTo>
                <a:lnTo>
                  <a:pt x="1414492" y="1058561"/>
                </a:lnTo>
                <a:close/>
              </a:path>
              <a:path w="2285365" h="1313179">
                <a:moveTo>
                  <a:pt x="1420367" y="1058561"/>
                </a:moveTo>
                <a:lnTo>
                  <a:pt x="1417137" y="1058561"/>
                </a:lnTo>
                <a:lnTo>
                  <a:pt x="1420404" y="1071261"/>
                </a:lnTo>
                <a:lnTo>
                  <a:pt x="1426669" y="1071261"/>
                </a:lnTo>
                <a:lnTo>
                  <a:pt x="1420367" y="1058561"/>
                </a:lnTo>
                <a:close/>
              </a:path>
              <a:path w="2285365" h="1313179">
                <a:moveTo>
                  <a:pt x="1306321" y="1045861"/>
                </a:moveTo>
                <a:lnTo>
                  <a:pt x="1302222" y="1045861"/>
                </a:lnTo>
                <a:lnTo>
                  <a:pt x="1308856" y="1058561"/>
                </a:lnTo>
                <a:lnTo>
                  <a:pt x="1309413" y="1058561"/>
                </a:lnTo>
                <a:lnTo>
                  <a:pt x="1306321" y="1045861"/>
                </a:lnTo>
                <a:close/>
              </a:path>
              <a:path w="2285365" h="1313179">
                <a:moveTo>
                  <a:pt x="1352022" y="1045861"/>
                </a:moveTo>
                <a:lnTo>
                  <a:pt x="1309254" y="1045861"/>
                </a:lnTo>
                <a:lnTo>
                  <a:pt x="1314590" y="1058561"/>
                </a:lnTo>
                <a:lnTo>
                  <a:pt x="1351140" y="1058561"/>
                </a:lnTo>
                <a:lnTo>
                  <a:pt x="1352022" y="1045861"/>
                </a:lnTo>
                <a:close/>
              </a:path>
              <a:path w="2285365" h="1313179">
                <a:moveTo>
                  <a:pt x="1377729" y="1033161"/>
                </a:moveTo>
                <a:lnTo>
                  <a:pt x="1378192" y="1045861"/>
                </a:lnTo>
                <a:lnTo>
                  <a:pt x="1356889" y="1045861"/>
                </a:lnTo>
                <a:lnTo>
                  <a:pt x="1357915" y="1058561"/>
                </a:lnTo>
                <a:lnTo>
                  <a:pt x="1399522" y="1058561"/>
                </a:lnTo>
                <a:lnTo>
                  <a:pt x="1391199" y="1045861"/>
                </a:lnTo>
                <a:lnTo>
                  <a:pt x="1377729" y="1033161"/>
                </a:lnTo>
                <a:close/>
              </a:path>
              <a:path w="2285365" h="1313179">
                <a:moveTo>
                  <a:pt x="1295913" y="1033161"/>
                </a:moveTo>
                <a:lnTo>
                  <a:pt x="1287725" y="1033161"/>
                </a:lnTo>
                <a:lnTo>
                  <a:pt x="1295534" y="1045861"/>
                </a:lnTo>
                <a:lnTo>
                  <a:pt x="1295913" y="1033161"/>
                </a:lnTo>
                <a:close/>
              </a:path>
              <a:path w="2285365" h="1313179">
                <a:moveTo>
                  <a:pt x="1328948" y="1033161"/>
                </a:moveTo>
                <a:lnTo>
                  <a:pt x="1295913" y="1033161"/>
                </a:lnTo>
                <a:lnTo>
                  <a:pt x="1299353" y="1045861"/>
                </a:lnTo>
                <a:lnTo>
                  <a:pt x="1330567" y="1045861"/>
                </a:lnTo>
                <a:lnTo>
                  <a:pt x="1331129" y="1040916"/>
                </a:lnTo>
                <a:lnTo>
                  <a:pt x="1328948" y="1033161"/>
                </a:lnTo>
                <a:close/>
              </a:path>
              <a:path w="2285365" h="1313179">
                <a:moveTo>
                  <a:pt x="1331129" y="1040916"/>
                </a:moveTo>
                <a:lnTo>
                  <a:pt x="1330567" y="1045861"/>
                </a:lnTo>
                <a:lnTo>
                  <a:pt x="1331586" y="1042539"/>
                </a:lnTo>
                <a:lnTo>
                  <a:pt x="1331129" y="1040916"/>
                </a:lnTo>
                <a:close/>
              </a:path>
              <a:path w="2285365" h="1313179">
                <a:moveTo>
                  <a:pt x="1331586" y="1042539"/>
                </a:moveTo>
                <a:lnTo>
                  <a:pt x="1330567" y="1045861"/>
                </a:lnTo>
                <a:lnTo>
                  <a:pt x="1332520" y="1045861"/>
                </a:lnTo>
                <a:lnTo>
                  <a:pt x="1331586" y="1042539"/>
                </a:lnTo>
                <a:close/>
              </a:path>
              <a:path w="2285365" h="1313179">
                <a:moveTo>
                  <a:pt x="1342937" y="1033161"/>
                </a:moveTo>
                <a:lnTo>
                  <a:pt x="1338157" y="1033161"/>
                </a:lnTo>
                <a:lnTo>
                  <a:pt x="1339683" y="1045861"/>
                </a:lnTo>
                <a:lnTo>
                  <a:pt x="1353555" y="1045861"/>
                </a:lnTo>
                <a:lnTo>
                  <a:pt x="1342937" y="1033161"/>
                </a:lnTo>
                <a:close/>
              </a:path>
              <a:path w="2285365" h="1313179">
                <a:moveTo>
                  <a:pt x="1365126" y="1033161"/>
                </a:moveTo>
                <a:lnTo>
                  <a:pt x="1344110" y="1033161"/>
                </a:lnTo>
                <a:lnTo>
                  <a:pt x="1359489" y="1045861"/>
                </a:lnTo>
                <a:lnTo>
                  <a:pt x="1370646" y="1045861"/>
                </a:lnTo>
                <a:lnTo>
                  <a:pt x="1365126" y="1033161"/>
                </a:lnTo>
                <a:close/>
              </a:path>
              <a:path w="2285365" h="1313179">
                <a:moveTo>
                  <a:pt x="1370928" y="1033161"/>
                </a:moveTo>
                <a:lnTo>
                  <a:pt x="1370646" y="1045861"/>
                </a:lnTo>
                <a:lnTo>
                  <a:pt x="1378192" y="1045861"/>
                </a:lnTo>
                <a:lnTo>
                  <a:pt x="1370928" y="1033161"/>
                </a:lnTo>
                <a:close/>
              </a:path>
              <a:path w="2285365" h="1313179">
                <a:moveTo>
                  <a:pt x="1334461" y="1033161"/>
                </a:moveTo>
                <a:lnTo>
                  <a:pt x="1332011" y="1033161"/>
                </a:lnTo>
                <a:lnTo>
                  <a:pt x="1331129" y="1040916"/>
                </a:lnTo>
                <a:lnTo>
                  <a:pt x="1331586" y="1042539"/>
                </a:lnTo>
                <a:lnTo>
                  <a:pt x="1334461" y="1033161"/>
                </a:lnTo>
                <a:close/>
              </a:path>
              <a:path w="2285365" h="1313179">
                <a:moveTo>
                  <a:pt x="1358418" y="1020461"/>
                </a:moveTo>
                <a:lnTo>
                  <a:pt x="1275734" y="1020461"/>
                </a:lnTo>
                <a:lnTo>
                  <a:pt x="1275067" y="1033161"/>
                </a:lnTo>
                <a:lnTo>
                  <a:pt x="1359256" y="1033161"/>
                </a:lnTo>
                <a:lnTo>
                  <a:pt x="1358418" y="1020461"/>
                </a:lnTo>
                <a:close/>
              </a:path>
              <a:path w="2285365" h="1313179">
                <a:moveTo>
                  <a:pt x="1258135" y="1007761"/>
                </a:moveTo>
                <a:lnTo>
                  <a:pt x="1256562" y="1007761"/>
                </a:lnTo>
                <a:lnTo>
                  <a:pt x="1256804" y="1020461"/>
                </a:lnTo>
                <a:lnTo>
                  <a:pt x="1258135" y="1007761"/>
                </a:lnTo>
                <a:close/>
              </a:path>
              <a:path w="2285365" h="1313179">
                <a:moveTo>
                  <a:pt x="1307000" y="1007761"/>
                </a:moveTo>
                <a:lnTo>
                  <a:pt x="1258135" y="1007761"/>
                </a:lnTo>
                <a:lnTo>
                  <a:pt x="1267536" y="1020461"/>
                </a:lnTo>
                <a:lnTo>
                  <a:pt x="1317680" y="1020461"/>
                </a:lnTo>
                <a:lnTo>
                  <a:pt x="1317489" y="1017883"/>
                </a:lnTo>
                <a:lnTo>
                  <a:pt x="1307000" y="1007761"/>
                </a:lnTo>
                <a:close/>
              </a:path>
              <a:path w="2285365" h="1313179">
                <a:moveTo>
                  <a:pt x="1317294" y="1015244"/>
                </a:moveTo>
                <a:lnTo>
                  <a:pt x="1317489" y="1017883"/>
                </a:lnTo>
                <a:lnTo>
                  <a:pt x="1320161" y="1020461"/>
                </a:lnTo>
                <a:lnTo>
                  <a:pt x="1322569" y="1020461"/>
                </a:lnTo>
                <a:lnTo>
                  <a:pt x="1317294" y="1015244"/>
                </a:lnTo>
                <a:close/>
              </a:path>
              <a:path w="2285365" h="1313179">
                <a:moveTo>
                  <a:pt x="1325608" y="1007761"/>
                </a:moveTo>
                <a:lnTo>
                  <a:pt x="1316739" y="1007761"/>
                </a:lnTo>
                <a:lnTo>
                  <a:pt x="1327444" y="1020461"/>
                </a:lnTo>
                <a:lnTo>
                  <a:pt x="1330980" y="1020461"/>
                </a:lnTo>
                <a:lnTo>
                  <a:pt x="1325608" y="1007761"/>
                </a:lnTo>
                <a:close/>
              </a:path>
              <a:path w="2285365" h="1313179">
                <a:moveTo>
                  <a:pt x="1331551" y="1007761"/>
                </a:moveTo>
                <a:lnTo>
                  <a:pt x="1331699" y="1020461"/>
                </a:lnTo>
                <a:lnTo>
                  <a:pt x="1337862" y="1020461"/>
                </a:lnTo>
                <a:lnTo>
                  <a:pt x="1331551" y="1007761"/>
                </a:lnTo>
                <a:close/>
              </a:path>
              <a:path w="2285365" h="1313179">
                <a:moveTo>
                  <a:pt x="1337236" y="1007761"/>
                </a:moveTo>
                <a:lnTo>
                  <a:pt x="1334570" y="1007761"/>
                </a:lnTo>
                <a:lnTo>
                  <a:pt x="1337862" y="1020461"/>
                </a:lnTo>
                <a:lnTo>
                  <a:pt x="1341635" y="1020461"/>
                </a:lnTo>
                <a:lnTo>
                  <a:pt x="1337236" y="1007761"/>
                </a:lnTo>
                <a:close/>
              </a:path>
              <a:path w="2285365" h="1313179">
                <a:moveTo>
                  <a:pt x="1316739" y="1007761"/>
                </a:moveTo>
                <a:lnTo>
                  <a:pt x="1309727" y="1007761"/>
                </a:lnTo>
                <a:lnTo>
                  <a:pt x="1317294" y="1015244"/>
                </a:lnTo>
                <a:lnTo>
                  <a:pt x="1316739" y="1007761"/>
                </a:lnTo>
                <a:close/>
              </a:path>
              <a:path w="2285365" h="1313179">
                <a:moveTo>
                  <a:pt x="1239355" y="1006401"/>
                </a:moveTo>
                <a:lnTo>
                  <a:pt x="1239272" y="1007761"/>
                </a:lnTo>
                <a:lnTo>
                  <a:pt x="1240495" y="1007761"/>
                </a:lnTo>
                <a:lnTo>
                  <a:pt x="1239355" y="1006401"/>
                </a:lnTo>
                <a:close/>
              </a:path>
              <a:path w="2285365" h="1313179">
                <a:moveTo>
                  <a:pt x="1248896" y="995061"/>
                </a:moveTo>
                <a:lnTo>
                  <a:pt x="1240049" y="995061"/>
                </a:lnTo>
                <a:lnTo>
                  <a:pt x="1241290" y="1007761"/>
                </a:lnTo>
                <a:lnTo>
                  <a:pt x="1249479" y="1007761"/>
                </a:lnTo>
                <a:lnTo>
                  <a:pt x="1250986" y="999121"/>
                </a:lnTo>
                <a:lnTo>
                  <a:pt x="1248896" y="995061"/>
                </a:lnTo>
                <a:close/>
              </a:path>
              <a:path w="2285365" h="1313179">
                <a:moveTo>
                  <a:pt x="1284541" y="995061"/>
                </a:moveTo>
                <a:lnTo>
                  <a:pt x="1251694" y="995061"/>
                </a:lnTo>
                <a:lnTo>
                  <a:pt x="1250986" y="999121"/>
                </a:lnTo>
                <a:lnTo>
                  <a:pt x="1255434" y="1007761"/>
                </a:lnTo>
                <a:lnTo>
                  <a:pt x="1293234" y="1007761"/>
                </a:lnTo>
                <a:lnTo>
                  <a:pt x="1284541" y="995061"/>
                </a:lnTo>
                <a:close/>
              </a:path>
              <a:path w="2285365" h="1313179">
                <a:moveTo>
                  <a:pt x="1311220" y="995061"/>
                </a:moveTo>
                <a:lnTo>
                  <a:pt x="1295977" y="995061"/>
                </a:lnTo>
                <a:lnTo>
                  <a:pt x="1298460" y="1007761"/>
                </a:lnTo>
                <a:lnTo>
                  <a:pt x="1319743" y="1007761"/>
                </a:lnTo>
                <a:lnTo>
                  <a:pt x="1311220" y="995061"/>
                </a:lnTo>
                <a:close/>
              </a:path>
              <a:path w="2285365" h="1313179">
                <a:moveTo>
                  <a:pt x="1320228" y="995061"/>
                </a:moveTo>
                <a:lnTo>
                  <a:pt x="1312736" y="995061"/>
                </a:lnTo>
                <a:lnTo>
                  <a:pt x="1320048" y="1007761"/>
                </a:lnTo>
                <a:lnTo>
                  <a:pt x="1320228" y="995061"/>
                </a:lnTo>
                <a:close/>
              </a:path>
              <a:path w="2285365" h="1313179">
                <a:moveTo>
                  <a:pt x="1270328" y="982361"/>
                </a:moveTo>
                <a:lnTo>
                  <a:pt x="1219962" y="982361"/>
                </a:lnTo>
                <a:lnTo>
                  <a:pt x="1229850" y="995061"/>
                </a:lnTo>
                <a:lnTo>
                  <a:pt x="1239355" y="1006401"/>
                </a:lnTo>
                <a:lnTo>
                  <a:pt x="1240049" y="995061"/>
                </a:lnTo>
                <a:lnTo>
                  <a:pt x="1269876" y="995061"/>
                </a:lnTo>
                <a:lnTo>
                  <a:pt x="1270642" y="986142"/>
                </a:lnTo>
                <a:lnTo>
                  <a:pt x="1270328" y="982361"/>
                </a:lnTo>
                <a:close/>
              </a:path>
              <a:path w="2285365" h="1313179">
                <a:moveTo>
                  <a:pt x="1251694" y="995061"/>
                </a:moveTo>
                <a:lnTo>
                  <a:pt x="1248896" y="995061"/>
                </a:lnTo>
                <a:lnTo>
                  <a:pt x="1250986" y="999121"/>
                </a:lnTo>
                <a:lnTo>
                  <a:pt x="1251694" y="995061"/>
                </a:lnTo>
                <a:close/>
              </a:path>
              <a:path w="2285365" h="1313179">
                <a:moveTo>
                  <a:pt x="1271187" y="982361"/>
                </a:moveTo>
                <a:lnTo>
                  <a:pt x="1270966" y="982361"/>
                </a:lnTo>
                <a:lnTo>
                  <a:pt x="1270642" y="986142"/>
                </a:lnTo>
                <a:lnTo>
                  <a:pt x="1271380" y="995061"/>
                </a:lnTo>
                <a:lnTo>
                  <a:pt x="1274027" y="995061"/>
                </a:lnTo>
                <a:lnTo>
                  <a:pt x="1271187" y="982361"/>
                </a:lnTo>
                <a:close/>
              </a:path>
              <a:path w="2285365" h="1313179">
                <a:moveTo>
                  <a:pt x="1302339" y="982361"/>
                </a:moveTo>
                <a:lnTo>
                  <a:pt x="1274304" y="982361"/>
                </a:lnTo>
                <a:lnTo>
                  <a:pt x="1275751" y="995061"/>
                </a:lnTo>
                <a:lnTo>
                  <a:pt x="1302194" y="995061"/>
                </a:lnTo>
                <a:lnTo>
                  <a:pt x="1302339" y="982361"/>
                </a:lnTo>
                <a:close/>
              </a:path>
              <a:path w="2285365" h="1313179">
                <a:moveTo>
                  <a:pt x="1270966" y="982361"/>
                </a:moveTo>
                <a:lnTo>
                  <a:pt x="1270328" y="982361"/>
                </a:lnTo>
                <a:lnTo>
                  <a:pt x="1270642" y="986142"/>
                </a:lnTo>
                <a:lnTo>
                  <a:pt x="1270966" y="982361"/>
                </a:lnTo>
                <a:close/>
              </a:path>
              <a:path w="2285365" h="1313179">
                <a:moveTo>
                  <a:pt x="1197808" y="969661"/>
                </a:moveTo>
                <a:lnTo>
                  <a:pt x="1200664" y="982361"/>
                </a:lnTo>
                <a:lnTo>
                  <a:pt x="1200514" y="981197"/>
                </a:lnTo>
                <a:lnTo>
                  <a:pt x="1197808" y="969661"/>
                </a:lnTo>
                <a:close/>
              </a:path>
              <a:path w="2285365" h="1313179">
                <a:moveTo>
                  <a:pt x="1199760" y="969661"/>
                </a:moveTo>
                <a:lnTo>
                  <a:pt x="1199028" y="969661"/>
                </a:lnTo>
                <a:lnTo>
                  <a:pt x="1200514" y="981197"/>
                </a:lnTo>
                <a:lnTo>
                  <a:pt x="1200787" y="982361"/>
                </a:lnTo>
                <a:lnTo>
                  <a:pt x="1204282" y="982361"/>
                </a:lnTo>
                <a:lnTo>
                  <a:pt x="1199760" y="969661"/>
                </a:lnTo>
                <a:close/>
              </a:path>
              <a:path w="2285365" h="1313179">
                <a:moveTo>
                  <a:pt x="1213868" y="969661"/>
                </a:moveTo>
                <a:lnTo>
                  <a:pt x="1199760" y="969661"/>
                </a:lnTo>
                <a:lnTo>
                  <a:pt x="1204814" y="982361"/>
                </a:lnTo>
                <a:lnTo>
                  <a:pt x="1217208" y="982361"/>
                </a:lnTo>
                <a:lnTo>
                  <a:pt x="1215613" y="973957"/>
                </a:lnTo>
                <a:lnTo>
                  <a:pt x="1213868" y="969661"/>
                </a:lnTo>
                <a:close/>
              </a:path>
              <a:path w="2285365" h="1313179">
                <a:moveTo>
                  <a:pt x="1250419" y="969661"/>
                </a:moveTo>
                <a:lnTo>
                  <a:pt x="1214798" y="969661"/>
                </a:lnTo>
                <a:lnTo>
                  <a:pt x="1215613" y="973957"/>
                </a:lnTo>
                <a:lnTo>
                  <a:pt x="1219027" y="982361"/>
                </a:lnTo>
                <a:lnTo>
                  <a:pt x="1255196" y="982361"/>
                </a:lnTo>
                <a:lnTo>
                  <a:pt x="1253479" y="973124"/>
                </a:lnTo>
                <a:lnTo>
                  <a:pt x="1250419" y="969661"/>
                </a:lnTo>
                <a:close/>
              </a:path>
              <a:path w="2285365" h="1313179">
                <a:moveTo>
                  <a:pt x="1253479" y="973124"/>
                </a:moveTo>
                <a:lnTo>
                  <a:pt x="1255196" y="982361"/>
                </a:lnTo>
                <a:lnTo>
                  <a:pt x="1254810" y="974630"/>
                </a:lnTo>
                <a:lnTo>
                  <a:pt x="1253479" y="973124"/>
                </a:lnTo>
                <a:close/>
              </a:path>
              <a:path w="2285365" h="1313179">
                <a:moveTo>
                  <a:pt x="1254810" y="974630"/>
                </a:moveTo>
                <a:lnTo>
                  <a:pt x="1255196" y="982361"/>
                </a:lnTo>
                <a:lnTo>
                  <a:pt x="1257380" y="982361"/>
                </a:lnTo>
                <a:lnTo>
                  <a:pt x="1255347" y="975238"/>
                </a:lnTo>
                <a:lnTo>
                  <a:pt x="1254810" y="974630"/>
                </a:lnTo>
                <a:close/>
              </a:path>
              <a:path w="2285365" h="1313179">
                <a:moveTo>
                  <a:pt x="1255347" y="975238"/>
                </a:moveTo>
                <a:lnTo>
                  <a:pt x="1257380" y="982361"/>
                </a:lnTo>
                <a:lnTo>
                  <a:pt x="1258521" y="978830"/>
                </a:lnTo>
                <a:lnTo>
                  <a:pt x="1255347" y="975238"/>
                </a:lnTo>
                <a:close/>
              </a:path>
              <a:path w="2285365" h="1313179">
                <a:moveTo>
                  <a:pt x="1258521" y="978830"/>
                </a:moveTo>
                <a:lnTo>
                  <a:pt x="1257380" y="982361"/>
                </a:lnTo>
                <a:lnTo>
                  <a:pt x="1261642" y="982361"/>
                </a:lnTo>
                <a:lnTo>
                  <a:pt x="1258521" y="978830"/>
                </a:lnTo>
                <a:close/>
              </a:path>
              <a:path w="2285365" h="1313179">
                <a:moveTo>
                  <a:pt x="1259419" y="976050"/>
                </a:moveTo>
                <a:lnTo>
                  <a:pt x="1259183" y="976781"/>
                </a:lnTo>
                <a:lnTo>
                  <a:pt x="1263188" y="982361"/>
                </a:lnTo>
                <a:lnTo>
                  <a:pt x="1262900" y="980210"/>
                </a:lnTo>
                <a:lnTo>
                  <a:pt x="1259419" y="976050"/>
                </a:lnTo>
                <a:close/>
              </a:path>
              <a:path w="2285365" h="1313179">
                <a:moveTo>
                  <a:pt x="1284405" y="969661"/>
                </a:moveTo>
                <a:lnTo>
                  <a:pt x="1261484" y="969661"/>
                </a:lnTo>
                <a:lnTo>
                  <a:pt x="1262900" y="980210"/>
                </a:lnTo>
                <a:lnTo>
                  <a:pt x="1264700" y="982361"/>
                </a:lnTo>
                <a:lnTo>
                  <a:pt x="1292818" y="982361"/>
                </a:lnTo>
                <a:lnTo>
                  <a:pt x="1284405" y="969661"/>
                </a:lnTo>
                <a:close/>
              </a:path>
              <a:path w="2285365" h="1313179">
                <a:moveTo>
                  <a:pt x="1254598" y="970393"/>
                </a:moveTo>
                <a:lnTo>
                  <a:pt x="1254744" y="973124"/>
                </a:lnTo>
                <a:lnTo>
                  <a:pt x="1255347" y="975238"/>
                </a:lnTo>
                <a:lnTo>
                  <a:pt x="1258521" y="978830"/>
                </a:lnTo>
                <a:lnTo>
                  <a:pt x="1259183" y="976781"/>
                </a:lnTo>
                <a:lnTo>
                  <a:pt x="1254598" y="970393"/>
                </a:lnTo>
                <a:close/>
              </a:path>
              <a:path w="2285365" h="1313179">
                <a:moveTo>
                  <a:pt x="1261484" y="969661"/>
                </a:moveTo>
                <a:lnTo>
                  <a:pt x="1254561" y="969661"/>
                </a:lnTo>
                <a:lnTo>
                  <a:pt x="1254685" y="970393"/>
                </a:lnTo>
                <a:lnTo>
                  <a:pt x="1259419" y="976050"/>
                </a:lnTo>
                <a:lnTo>
                  <a:pt x="1261484" y="969661"/>
                </a:lnTo>
                <a:close/>
              </a:path>
              <a:path w="2285365" h="1313179">
                <a:moveTo>
                  <a:pt x="1253756" y="969661"/>
                </a:moveTo>
                <a:lnTo>
                  <a:pt x="1252835" y="969661"/>
                </a:lnTo>
                <a:lnTo>
                  <a:pt x="1253479" y="973124"/>
                </a:lnTo>
                <a:lnTo>
                  <a:pt x="1254810" y="974630"/>
                </a:lnTo>
                <a:lnTo>
                  <a:pt x="1254732" y="973083"/>
                </a:lnTo>
                <a:lnTo>
                  <a:pt x="1253756" y="969661"/>
                </a:lnTo>
                <a:close/>
              </a:path>
              <a:path w="2285365" h="1313179">
                <a:moveTo>
                  <a:pt x="1214798" y="969661"/>
                </a:moveTo>
                <a:lnTo>
                  <a:pt x="1213868" y="969661"/>
                </a:lnTo>
                <a:lnTo>
                  <a:pt x="1215613" y="973957"/>
                </a:lnTo>
                <a:lnTo>
                  <a:pt x="1214798" y="969661"/>
                </a:lnTo>
                <a:close/>
              </a:path>
              <a:path w="2285365" h="1313179">
                <a:moveTo>
                  <a:pt x="1254072" y="969661"/>
                </a:moveTo>
                <a:lnTo>
                  <a:pt x="1253756" y="969661"/>
                </a:lnTo>
                <a:lnTo>
                  <a:pt x="1254732" y="973083"/>
                </a:lnTo>
                <a:lnTo>
                  <a:pt x="1254598" y="970393"/>
                </a:lnTo>
                <a:lnTo>
                  <a:pt x="1254072" y="969661"/>
                </a:lnTo>
                <a:close/>
              </a:path>
              <a:path w="2285365" h="1313179">
                <a:moveTo>
                  <a:pt x="1254072" y="969661"/>
                </a:moveTo>
                <a:lnTo>
                  <a:pt x="1254598" y="970393"/>
                </a:lnTo>
                <a:lnTo>
                  <a:pt x="1254072" y="969661"/>
                </a:lnTo>
                <a:close/>
              </a:path>
              <a:path w="2285365" h="1313179">
                <a:moveTo>
                  <a:pt x="1254561" y="969661"/>
                </a:moveTo>
                <a:lnTo>
                  <a:pt x="1254072" y="969661"/>
                </a:lnTo>
                <a:lnTo>
                  <a:pt x="1254592" y="970282"/>
                </a:lnTo>
                <a:lnTo>
                  <a:pt x="1254561" y="969661"/>
                </a:lnTo>
                <a:close/>
              </a:path>
              <a:path w="2285365" h="1313179">
                <a:moveTo>
                  <a:pt x="1184763" y="956961"/>
                </a:moveTo>
                <a:lnTo>
                  <a:pt x="1184628" y="969661"/>
                </a:lnTo>
                <a:lnTo>
                  <a:pt x="1188368" y="969661"/>
                </a:lnTo>
                <a:lnTo>
                  <a:pt x="1184763" y="956961"/>
                </a:lnTo>
                <a:close/>
              </a:path>
              <a:path w="2285365" h="1313179">
                <a:moveTo>
                  <a:pt x="1231368" y="956961"/>
                </a:moveTo>
                <a:lnTo>
                  <a:pt x="1186042" y="956961"/>
                </a:lnTo>
                <a:lnTo>
                  <a:pt x="1188368" y="969661"/>
                </a:lnTo>
                <a:lnTo>
                  <a:pt x="1241278" y="969661"/>
                </a:lnTo>
                <a:lnTo>
                  <a:pt x="1240825" y="968585"/>
                </a:lnTo>
                <a:lnTo>
                  <a:pt x="1231368" y="956961"/>
                </a:lnTo>
                <a:close/>
              </a:path>
              <a:path w="2285365" h="1313179">
                <a:moveTo>
                  <a:pt x="1261286" y="956961"/>
                </a:moveTo>
                <a:lnTo>
                  <a:pt x="1235934" y="956961"/>
                </a:lnTo>
                <a:lnTo>
                  <a:pt x="1240825" y="968585"/>
                </a:lnTo>
                <a:lnTo>
                  <a:pt x="1241700" y="969661"/>
                </a:lnTo>
                <a:lnTo>
                  <a:pt x="1272722" y="969661"/>
                </a:lnTo>
                <a:lnTo>
                  <a:pt x="1261286" y="956961"/>
                </a:lnTo>
                <a:close/>
              </a:path>
              <a:path w="2285365" h="1313179">
                <a:moveTo>
                  <a:pt x="1249941" y="944261"/>
                </a:moveTo>
                <a:lnTo>
                  <a:pt x="1220389" y="944261"/>
                </a:lnTo>
                <a:lnTo>
                  <a:pt x="1231368" y="956961"/>
                </a:lnTo>
                <a:lnTo>
                  <a:pt x="1240825" y="968585"/>
                </a:lnTo>
                <a:lnTo>
                  <a:pt x="1235934" y="956961"/>
                </a:lnTo>
                <a:lnTo>
                  <a:pt x="1253615" y="956961"/>
                </a:lnTo>
                <a:lnTo>
                  <a:pt x="1249941" y="944261"/>
                </a:lnTo>
                <a:close/>
              </a:path>
              <a:path w="2285365" h="1313179">
                <a:moveTo>
                  <a:pt x="1166812" y="944261"/>
                </a:moveTo>
                <a:lnTo>
                  <a:pt x="1164809" y="944261"/>
                </a:lnTo>
                <a:lnTo>
                  <a:pt x="1167505" y="956961"/>
                </a:lnTo>
                <a:lnTo>
                  <a:pt x="1166812" y="944261"/>
                </a:lnTo>
                <a:close/>
              </a:path>
              <a:path w="2285365" h="1313179">
                <a:moveTo>
                  <a:pt x="1172897" y="944261"/>
                </a:moveTo>
                <a:lnTo>
                  <a:pt x="1170838" y="944261"/>
                </a:lnTo>
                <a:lnTo>
                  <a:pt x="1172309" y="956961"/>
                </a:lnTo>
                <a:lnTo>
                  <a:pt x="1178431" y="956961"/>
                </a:lnTo>
                <a:lnTo>
                  <a:pt x="1172897" y="944261"/>
                </a:lnTo>
                <a:close/>
              </a:path>
              <a:path w="2285365" h="1313179">
                <a:moveTo>
                  <a:pt x="1176874" y="944261"/>
                </a:moveTo>
                <a:lnTo>
                  <a:pt x="1172897" y="944261"/>
                </a:lnTo>
                <a:lnTo>
                  <a:pt x="1178431" y="956961"/>
                </a:lnTo>
                <a:lnTo>
                  <a:pt x="1176874" y="944261"/>
                </a:lnTo>
                <a:close/>
              </a:path>
              <a:path w="2285365" h="1313179">
                <a:moveTo>
                  <a:pt x="1176874" y="944261"/>
                </a:moveTo>
                <a:lnTo>
                  <a:pt x="1178431" y="956961"/>
                </a:lnTo>
                <a:lnTo>
                  <a:pt x="1183791" y="956961"/>
                </a:lnTo>
                <a:lnTo>
                  <a:pt x="1176874" y="944261"/>
                </a:lnTo>
                <a:close/>
              </a:path>
              <a:path w="2285365" h="1313179">
                <a:moveTo>
                  <a:pt x="1179400" y="944261"/>
                </a:moveTo>
                <a:lnTo>
                  <a:pt x="1176874" y="944261"/>
                </a:lnTo>
                <a:lnTo>
                  <a:pt x="1183791" y="956961"/>
                </a:lnTo>
                <a:lnTo>
                  <a:pt x="1184214" y="956961"/>
                </a:lnTo>
                <a:lnTo>
                  <a:pt x="1179400" y="944261"/>
                </a:lnTo>
                <a:close/>
              </a:path>
              <a:path w="2285365" h="1313179">
                <a:moveTo>
                  <a:pt x="1211767" y="944261"/>
                </a:moveTo>
                <a:lnTo>
                  <a:pt x="1179400" y="944261"/>
                </a:lnTo>
                <a:lnTo>
                  <a:pt x="1184214" y="956961"/>
                </a:lnTo>
                <a:lnTo>
                  <a:pt x="1220246" y="956961"/>
                </a:lnTo>
                <a:lnTo>
                  <a:pt x="1211767" y="944261"/>
                </a:lnTo>
                <a:close/>
              </a:path>
              <a:path w="2285365" h="1313179">
                <a:moveTo>
                  <a:pt x="1148262" y="931561"/>
                </a:moveTo>
                <a:lnTo>
                  <a:pt x="1147645" y="931561"/>
                </a:lnTo>
                <a:lnTo>
                  <a:pt x="1151086" y="944261"/>
                </a:lnTo>
                <a:lnTo>
                  <a:pt x="1148262" y="931561"/>
                </a:lnTo>
                <a:close/>
              </a:path>
              <a:path w="2285365" h="1313179">
                <a:moveTo>
                  <a:pt x="1154047" y="931561"/>
                </a:moveTo>
                <a:lnTo>
                  <a:pt x="1151505" y="931561"/>
                </a:lnTo>
                <a:lnTo>
                  <a:pt x="1153792" y="944261"/>
                </a:lnTo>
                <a:lnTo>
                  <a:pt x="1160556" y="944261"/>
                </a:lnTo>
                <a:lnTo>
                  <a:pt x="1154047" y="931561"/>
                </a:lnTo>
                <a:close/>
              </a:path>
              <a:path w="2285365" h="1313179">
                <a:moveTo>
                  <a:pt x="1170829" y="931561"/>
                </a:moveTo>
                <a:lnTo>
                  <a:pt x="1160006" y="931561"/>
                </a:lnTo>
                <a:lnTo>
                  <a:pt x="1162337" y="944261"/>
                </a:lnTo>
                <a:lnTo>
                  <a:pt x="1173356" y="944261"/>
                </a:lnTo>
                <a:lnTo>
                  <a:pt x="1170970" y="931920"/>
                </a:lnTo>
                <a:lnTo>
                  <a:pt x="1170829" y="931561"/>
                </a:lnTo>
                <a:close/>
              </a:path>
              <a:path w="2285365" h="1313179">
                <a:moveTo>
                  <a:pt x="1231745" y="931561"/>
                </a:moveTo>
                <a:lnTo>
                  <a:pt x="1170900" y="931561"/>
                </a:lnTo>
                <a:lnTo>
                  <a:pt x="1170970" y="931920"/>
                </a:lnTo>
                <a:lnTo>
                  <a:pt x="1175802" y="944261"/>
                </a:lnTo>
                <a:lnTo>
                  <a:pt x="1236628" y="944261"/>
                </a:lnTo>
                <a:lnTo>
                  <a:pt x="1231745" y="931561"/>
                </a:lnTo>
                <a:close/>
              </a:path>
              <a:path w="2285365" h="1313179">
                <a:moveTo>
                  <a:pt x="1170900" y="931561"/>
                </a:moveTo>
                <a:lnTo>
                  <a:pt x="1170970" y="931920"/>
                </a:lnTo>
                <a:lnTo>
                  <a:pt x="1170900" y="931561"/>
                </a:lnTo>
                <a:close/>
              </a:path>
              <a:path w="2285365" h="1313179">
                <a:moveTo>
                  <a:pt x="1139421" y="906161"/>
                </a:moveTo>
                <a:lnTo>
                  <a:pt x="1118315" y="906161"/>
                </a:lnTo>
                <a:lnTo>
                  <a:pt x="1127945" y="918861"/>
                </a:lnTo>
                <a:lnTo>
                  <a:pt x="1138081" y="931561"/>
                </a:lnTo>
                <a:lnTo>
                  <a:pt x="1138284" y="931561"/>
                </a:lnTo>
                <a:lnTo>
                  <a:pt x="1135156" y="918861"/>
                </a:lnTo>
                <a:lnTo>
                  <a:pt x="1141897" y="918861"/>
                </a:lnTo>
                <a:lnTo>
                  <a:pt x="1139421" y="906161"/>
                </a:lnTo>
                <a:close/>
              </a:path>
              <a:path w="2285365" h="1313179">
                <a:moveTo>
                  <a:pt x="1210449" y="918861"/>
                </a:moveTo>
                <a:lnTo>
                  <a:pt x="1138704" y="918861"/>
                </a:lnTo>
                <a:lnTo>
                  <a:pt x="1140964" y="931561"/>
                </a:lnTo>
                <a:lnTo>
                  <a:pt x="1221823" y="931561"/>
                </a:lnTo>
                <a:lnTo>
                  <a:pt x="1210449" y="918861"/>
                </a:lnTo>
                <a:close/>
              </a:path>
              <a:path w="2285365" h="1313179">
                <a:moveTo>
                  <a:pt x="1172018" y="906161"/>
                </a:moveTo>
                <a:lnTo>
                  <a:pt x="1140587" y="906161"/>
                </a:lnTo>
                <a:lnTo>
                  <a:pt x="1144396" y="918861"/>
                </a:lnTo>
                <a:lnTo>
                  <a:pt x="1176493" y="918861"/>
                </a:lnTo>
                <a:lnTo>
                  <a:pt x="1172018" y="906161"/>
                </a:lnTo>
                <a:close/>
              </a:path>
              <a:path w="2285365" h="1313179">
                <a:moveTo>
                  <a:pt x="1172985" y="906161"/>
                </a:moveTo>
                <a:lnTo>
                  <a:pt x="1172018" y="906161"/>
                </a:lnTo>
                <a:lnTo>
                  <a:pt x="1176493" y="918861"/>
                </a:lnTo>
                <a:lnTo>
                  <a:pt x="1172985" y="906161"/>
                </a:lnTo>
                <a:close/>
              </a:path>
              <a:path w="2285365" h="1313179">
                <a:moveTo>
                  <a:pt x="1195644" y="906161"/>
                </a:moveTo>
                <a:lnTo>
                  <a:pt x="1172985" y="906161"/>
                </a:lnTo>
                <a:lnTo>
                  <a:pt x="1176493" y="918861"/>
                </a:lnTo>
                <a:lnTo>
                  <a:pt x="1200325" y="918861"/>
                </a:lnTo>
                <a:lnTo>
                  <a:pt x="1195644" y="906161"/>
                </a:lnTo>
                <a:close/>
              </a:path>
              <a:path w="2285365" h="1313179">
                <a:moveTo>
                  <a:pt x="1122112" y="893461"/>
                </a:moveTo>
                <a:lnTo>
                  <a:pt x="1103908" y="893461"/>
                </a:lnTo>
                <a:lnTo>
                  <a:pt x="1106623" y="906161"/>
                </a:lnTo>
                <a:lnTo>
                  <a:pt x="1126044" y="906161"/>
                </a:lnTo>
                <a:lnTo>
                  <a:pt x="1122112" y="893461"/>
                </a:lnTo>
                <a:close/>
              </a:path>
              <a:path w="2285365" h="1313179">
                <a:moveTo>
                  <a:pt x="1123151" y="893461"/>
                </a:moveTo>
                <a:lnTo>
                  <a:pt x="1122112" y="893461"/>
                </a:lnTo>
                <a:lnTo>
                  <a:pt x="1126044" y="906161"/>
                </a:lnTo>
                <a:lnTo>
                  <a:pt x="1123151" y="893461"/>
                </a:lnTo>
                <a:close/>
              </a:path>
              <a:path w="2285365" h="1313179">
                <a:moveTo>
                  <a:pt x="1125490" y="893461"/>
                </a:moveTo>
                <a:lnTo>
                  <a:pt x="1123151" y="893461"/>
                </a:lnTo>
                <a:lnTo>
                  <a:pt x="1126044" y="906161"/>
                </a:lnTo>
                <a:lnTo>
                  <a:pt x="1128676" y="906161"/>
                </a:lnTo>
                <a:lnTo>
                  <a:pt x="1125490" y="893461"/>
                </a:lnTo>
                <a:close/>
              </a:path>
              <a:path w="2285365" h="1313179">
                <a:moveTo>
                  <a:pt x="1176425" y="893461"/>
                </a:moveTo>
                <a:lnTo>
                  <a:pt x="1126294" y="893461"/>
                </a:lnTo>
                <a:lnTo>
                  <a:pt x="1131130" y="906161"/>
                </a:lnTo>
                <a:lnTo>
                  <a:pt x="1186847" y="906161"/>
                </a:lnTo>
                <a:lnTo>
                  <a:pt x="1176425" y="893461"/>
                </a:lnTo>
                <a:close/>
              </a:path>
              <a:path w="2285365" h="1313179">
                <a:moveTo>
                  <a:pt x="1096340" y="880761"/>
                </a:moveTo>
                <a:lnTo>
                  <a:pt x="1089239" y="880761"/>
                </a:lnTo>
                <a:lnTo>
                  <a:pt x="1095213" y="893461"/>
                </a:lnTo>
                <a:lnTo>
                  <a:pt x="1095987" y="893461"/>
                </a:lnTo>
                <a:lnTo>
                  <a:pt x="1096803" y="881467"/>
                </a:lnTo>
                <a:lnTo>
                  <a:pt x="1096340" y="880761"/>
                </a:lnTo>
                <a:close/>
              </a:path>
              <a:path w="2285365" h="1313179">
                <a:moveTo>
                  <a:pt x="1096932" y="881664"/>
                </a:moveTo>
                <a:lnTo>
                  <a:pt x="1097987" y="893461"/>
                </a:lnTo>
                <a:lnTo>
                  <a:pt x="1103596" y="893461"/>
                </a:lnTo>
                <a:lnTo>
                  <a:pt x="1102820" y="890634"/>
                </a:lnTo>
                <a:lnTo>
                  <a:pt x="1096932" y="881664"/>
                </a:lnTo>
                <a:close/>
              </a:path>
              <a:path w="2285365" h="1313179">
                <a:moveTo>
                  <a:pt x="1102820" y="890634"/>
                </a:moveTo>
                <a:lnTo>
                  <a:pt x="1103596" y="893461"/>
                </a:lnTo>
                <a:lnTo>
                  <a:pt x="1104676" y="893461"/>
                </a:lnTo>
                <a:lnTo>
                  <a:pt x="1102820" y="890634"/>
                </a:lnTo>
                <a:close/>
              </a:path>
              <a:path w="2285365" h="1313179">
                <a:moveTo>
                  <a:pt x="1165910" y="880761"/>
                </a:moveTo>
                <a:lnTo>
                  <a:pt x="1100109" y="880761"/>
                </a:lnTo>
                <a:lnTo>
                  <a:pt x="1102820" y="890634"/>
                </a:lnTo>
                <a:lnTo>
                  <a:pt x="1104676" y="893461"/>
                </a:lnTo>
                <a:lnTo>
                  <a:pt x="1179597" y="893461"/>
                </a:lnTo>
                <a:lnTo>
                  <a:pt x="1165910" y="880761"/>
                </a:lnTo>
                <a:close/>
              </a:path>
              <a:path w="2285365" h="1313179">
                <a:moveTo>
                  <a:pt x="1096852" y="880761"/>
                </a:moveTo>
                <a:lnTo>
                  <a:pt x="1096803" y="881467"/>
                </a:lnTo>
                <a:lnTo>
                  <a:pt x="1096932" y="881664"/>
                </a:lnTo>
                <a:lnTo>
                  <a:pt x="1096852" y="880761"/>
                </a:lnTo>
                <a:close/>
              </a:path>
              <a:path w="2285365" h="1313179">
                <a:moveTo>
                  <a:pt x="1082487" y="868061"/>
                </a:moveTo>
                <a:lnTo>
                  <a:pt x="1075011" y="868061"/>
                </a:lnTo>
                <a:lnTo>
                  <a:pt x="1084416" y="880761"/>
                </a:lnTo>
                <a:lnTo>
                  <a:pt x="1085799" y="880761"/>
                </a:lnTo>
                <a:lnTo>
                  <a:pt x="1082487" y="868061"/>
                </a:lnTo>
                <a:close/>
              </a:path>
              <a:path w="2285365" h="1313179">
                <a:moveTo>
                  <a:pt x="1090836" y="868061"/>
                </a:moveTo>
                <a:lnTo>
                  <a:pt x="1084202" y="868061"/>
                </a:lnTo>
                <a:lnTo>
                  <a:pt x="1087221" y="880761"/>
                </a:lnTo>
                <a:lnTo>
                  <a:pt x="1096185" y="880761"/>
                </a:lnTo>
                <a:lnTo>
                  <a:pt x="1090836" y="868061"/>
                </a:lnTo>
                <a:close/>
              </a:path>
              <a:path w="2285365" h="1313179">
                <a:moveTo>
                  <a:pt x="1091998" y="868366"/>
                </a:moveTo>
                <a:lnTo>
                  <a:pt x="1096185" y="880761"/>
                </a:lnTo>
                <a:lnTo>
                  <a:pt x="1101342" y="880761"/>
                </a:lnTo>
                <a:lnTo>
                  <a:pt x="1091998" y="868366"/>
                </a:lnTo>
                <a:close/>
              </a:path>
              <a:path w="2285365" h="1313179">
                <a:moveTo>
                  <a:pt x="1150432" y="868061"/>
                </a:moveTo>
                <a:lnTo>
                  <a:pt x="1093420" y="868061"/>
                </a:lnTo>
                <a:lnTo>
                  <a:pt x="1102479" y="880761"/>
                </a:lnTo>
                <a:lnTo>
                  <a:pt x="1154315" y="880761"/>
                </a:lnTo>
                <a:lnTo>
                  <a:pt x="1150432" y="868061"/>
                </a:lnTo>
                <a:close/>
              </a:path>
              <a:path w="2285365" h="1313179">
                <a:moveTo>
                  <a:pt x="1156590" y="868061"/>
                </a:moveTo>
                <a:lnTo>
                  <a:pt x="1155642" y="868061"/>
                </a:lnTo>
                <a:lnTo>
                  <a:pt x="1157378" y="880761"/>
                </a:lnTo>
                <a:lnTo>
                  <a:pt x="1156590" y="868061"/>
                </a:lnTo>
                <a:close/>
              </a:path>
              <a:path w="2285365" h="1313179">
                <a:moveTo>
                  <a:pt x="1091895" y="868061"/>
                </a:moveTo>
                <a:lnTo>
                  <a:pt x="1091768" y="868061"/>
                </a:lnTo>
                <a:lnTo>
                  <a:pt x="1091998" y="868366"/>
                </a:lnTo>
                <a:lnTo>
                  <a:pt x="1091895" y="868061"/>
                </a:lnTo>
                <a:close/>
              </a:path>
              <a:path w="2285365" h="1313179">
                <a:moveTo>
                  <a:pt x="1064982" y="855361"/>
                </a:moveTo>
                <a:lnTo>
                  <a:pt x="1059190" y="855361"/>
                </a:lnTo>
                <a:lnTo>
                  <a:pt x="1063633" y="868061"/>
                </a:lnTo>
                <a:lnTo>
                  <a:pt x="1069823" y="868061"/>
                </a:lnTo>
                <a:lnTo>
                  <a:pt x="1064982" y="855361"/>
                </a:lnTo>
                <a:close/>
              </a:path>
              <a:path w="2285365" h="1313179">
                <a:moveTo>
                  <a:pt x="1072038" y="855361"/>
                </a:moveTo>
                <a:lnTo>
                  <a:pt x="1066526" y="855361"/>
                </a:lnTo>
                <a:lnTo>
                  <a:pt x="1070763" y="868061"/>
                </a:lnTo>
                <a:lnTo>
                  <a:pt x="1072695" y="868061"/>
                </a:lnTo>
                <a:lnTo>
                  <a:pt x="1072220" y="856159"/>
                </a:lnTo>
                <a:lnTo>
                  <a:pt x="1072038" y="855361"/>
                </a:lnTo>
                <a:close/>
              </a:path>
              <a:path w="2285365" h="1313179">
                <a:moveTo>
                  <a:pt x="1140299" y="855361"/>
                </a:moveTo>
                <a:lnTo>
                  <a:pt x="1072188" y="855361"/>
                </a:lnTo>
                <a:lnTo>
                  <a:pt x="1072220" y="856159"/>
                </a:lnTo>
                <a:lnTo>
                  <a:pt x="1074930" y="868061"/>
                </a:lnTo>
                <a:lnTo>
                  <a:pt x="1145254" y="868061"/>
                </a:lnTo>
                <a:lnTo>
                  <a:pt x="1140299" y="855361"/>
                </a:lnTo>
                <a:close/>
              </a:path>
              <a:path w="2285365" h="1313179">
                <a:moveTo>
                  <a:pt x="1072188" y="855361"/>
                </a:moveTo>
                <a:lnTo>
                  <a:pt x="1072038" y="855361"/>
                </a:lnTo>
                <a:lnTo>
                  <a:pt x="1072220" y="856159"/>
                </a:lnTo>
                <a:lnTo>
                  <a:pt x="1072188" y="855361"/>
                </a:lnTo>
                <a:close/>
              </a:path>
              <a:path w="2285365" h="1313179">
                <a:moveTo>
                  <a:pt x="1060038" y="842661"/>
                </a:moveTo>
                <a:lnTo>
                  <a:pt x="1049707" y="842661"/>
                </a:lnTo>
                <a:lnTo>
                  <a:pt x="1051455" y="855361"/>
                </a:lnTo>
                <a:lnTo>
                  <a:pt x="1063195" y="855361"/>
                </a:lnTo>
                <a:lnTo>
                  <a:pt x="1060038" y="842661"/>
                </a:lnTo>
                <a:close/>
              </a:path>
              <a:path w="2285365" h="1313179">
                <a:moveTo>
                  <a:pt x="1066364" y="842661"/>
                </a:moveTo>
                <a:lnTo>
                  <a:pt x="1060912" y="842661"/>
                </a:lnTo>
                <a:lnTo>
                  <a:pt x="1066411" y="855361"/>
                </a:lnTo>
                <a:lnTo>
                  <a:pt x="1070216" y="855361"/>
                </a:lnTo>
                <a:lnTo>
                  <a:pt x="1066364" y="842661"/>
                </a:lnTo>
                <a:close/>
              </a:path>
              <a:path w="2285365" h="1313179">
                <a:moveTo>
                  <a:pt x="1120515" y="842661"/>
                </a:moveTo>
                <a:lnTo>
                  <a:pt x="1073026" y="842661"/>
                </a:lnTo>
                <a:lnTo>
                  <a:pt x="1073965" y="855361"/>
                </a:lnTo>
                <a:lnTo>
                  <a:pt x="1128112" y="855361"/>
                </a:lnTo>
                <a:lnTo>
                  <a:pt x="1120515" y="842661"/>
                </a:lnTo>
                <a:close/>
              </a:path>
              <a:path w="2285365" h="1313179">
                <a:moveTo>
                  <a:pt x="1036919" y="829961"/>
                </a:moveTo>
                <a:lnTo>
                  <a:pt x="1036088" y="842661"/>
                </a:lnTo>
                <a:lnTo>
                  <a:pt x="1042520" y="842661"/>
                </a:lnTo>
                <a:lnTo>
                  <a:pt x="1036919" y="829961"/>
                </a:lnTo>
                <a:close/>
              </a:path>
              <a:path w="2285365" h="1313179">
                <a:moveTo>
                  <a:pt x="1052614" y="829961"/>
                </a:moveTo>
                <a:lnTo>
                  <a:pt x="1041694" y="829961"/>
                </a:lnTo>
                <a:lnTo>
                  <a:pt x="1045494" y="842661"/>
                </a:lnTo>
                <a:lnTo>
                  <a:pt x="1058590" y="842661"/>
                </a:lnTo>
                <a:lnTo>
                  <a:pt x="1052614" y="829961"/>
                </a:lnTo>
                <a:close/>
              </a:path>
              <a:path w="2285365" h="1313179">
                <a:moveTo>
                  <a:pt x="1099250" y="817261"/>
                </a:moveTo>
                <a:lnTo>
                  <a:pt x="1079510" y="817261"/>
                </a:lnTo>
                <a:lnTo>
                  <a:pt x="1081004" y="823421"/>
                </a:lnTo>
                <a:lnTo>
                  <a:pt x="1084168" y="829961"/>
                </a:lnTo>
                <a:lnTo>
                  <a:pt x="1055149" y="829961"/>
                </a:lnTo>
                <a:lnTo>
                  <a:pt x="1061212" y="842661"/>
                </a:lnTo>
                <a:lnTo>
                  <a:pt x="1116350" y="842661"/>
                </a:lnTo>
                <a:lnTo>
                  <a:pt x="1108658" y="829961"/>
                </a:lnTo>
                <a:lnTo>
                  <a:pt x="1099250" y="817261"/>
                </a:lnTo>
                <a:close/>
              </a:path>
              <a:path w="2285365" h="1313179">
                <a:moveTo>
                  <a:pt x="1022968" y="817261"/>
                </a:moveTo>
                <a:lnTo>
                  <a:pt x="1019426" y="817261"/>
                </a:lnTo>
                <a:lnTo>
                  <a:pt x="1024627" y="829961"/>
                </a:lnTo>
                <a:lnTo>
                  <a:pt x="1022968" y="817261"/>
                </a:lnTo>
                <a:close/>
              </a:path>
              <a:path w="2285365" h="1313179">
                <a:moveTo>
                  <a:pt x="1076416" y="817261"/>
                </a:moveTo>
                <a:lnTo>
                  <a:pt x="1025711" y="817261"/>
                </a:lnTo>
                <a:lnTo>
                  <a:pt x="1028760" y="829961"/>
                </a:lnTo>
                <a:lnTo>
                  <a:pt x="1078189" y="829961"/>
                </a:lnTo>
                <a:lnTo>
                  <a:pt x="1076416" y="817261"/>
                </a:lnTo>
                <a:close/>
              </a:path>
              <a:path w="2285365" h="1313179">
                <a:moveTo>
                  <a:pt x="1077879" y="817261"/>
                </a:moveTo>
                <a:lnTo>
                  <a:pt x="1077706" y="817261"/>
                </a:lnTo>
                <a:lnTo>
                  <a:pt x="1078189" y="829961"/>
                </a:lnTo>
                <a:lnTo>
                  <a:pt x="1080517" y="829961"/>
                </a:lnTo>
                <a:lnTo>
                  <a:pt x="1077879" y="817261"/>
                </a:lnTo>
                <a:close/>
              </a:path>
              <a:path w="2285365" h="1313179">
                <a:moveTo>
                  <a:pt x="1080951" y="823311"/>
                </a:moveTo>
                <a:lnTo>
                  <a:pt x="1082535" y="829961"/>
                </a:lnTo>
                <a:lnTo>
                  <a:pt x="1081004" y="823421"/>
                </a:lnTo>
                <a:close/>
              </a:path>
              <a:path w="2285365" h="1313179">
                <a:moveTo>
                  <a:pt x="1079510" y="817261"/>
                </a:moveTo>
                <a:lnTo>
                  <a:pt x="1078024" y="817261"/>
                </a:lnTo>
                <a:lnTo>
                  <a:pt x="1080951" y="823311"/>
                </a:lnTo>
                <a:lnTo>
                  <a:pt x="1079510" y="817261"/>
                </a:lnTo>
                <a:close/>
              </a:path>
              <a:path w="2285365" h="1313179">
                <a:moveTo>
                  <a:pt x="1071198" y="791861"/>
                </a:moveTo>
                <a:lnTo>
                  <a:pt x="993509" y="791861"/>
                </a:lnTo>
                <a:lnTo>
                  <a:pt x="1001477" y="804561"/>
                </a:lnTo>
                <a:lnTo>
                  <a:pt x="1006351" y="804561"/>
                </a:lnTo>
                <a:lnTo>
                  <a:pt x="1013387" y="817261"/>
                </a:lnTo>
                <a:lnTo>
                  <a:pt x="1089764" y="817261"/>
                </a:lnTo>
                <a:lnTo>
                  <a:pt x="1080360" y="804561"/>
                </a:lnTo>
                <a:lnTo>
                  <a:pt x="1071198" y="791861"/>
                </a:lnTo>
                <a:close/>
              </a:path>
              <a:path w="2285365" h="1313179">
                <a:moveTo>
                  <a:pt x="987990" y="766461"/>
                </a:moveTo>
                <a:lnTo>
                  <a:pt x="970440" y="766461"/>
                </a:lnTo>
                <a:lnTo>
                  <a:pt x="971870" y="779161"/>
                </a:lnTo>
                <a:lnTo>
                  <a:pt x="985003" y="791861"/>
                </a:lnTo>
                <a:lnTo>
                  <a:pt x="1042804" y="791861"/>
                </a:lnTo>
                <a:lnTo>
                  <a:pt x="1034931" y="779161"/>
                </a:lnTo>
                <a:lnTo>
                  <a:pt x="989741" y="779161"/>
                </a:lnTo>
                <a:lnTo>
                  <a:pt x="987990" y="766461"/>
                </a:lnTo>
                <a:close/>
              </a:path>
              <a:path w="2285365" h="1313179">
                <a:moveTo>
                  <a:pt x="1050270" y="779161"/>
                </a:moveTo>
                <a:lnTo>
                  <a:pt x="1040526" y="779161"/>
                </a:lnTo>
                <a:lnTo>
                  <a:pt x="1046984" y="791861"/>
                </a:lnTo>
                <a:lnTo>
                  <a:pt x="1056139" y="791861"/>
                </a:lnTo>
                <a:lnTo>
                  <a:pt x="1050270" y="779161"/>
                </a:lnTo>
                <a:close/>
              </a:path>
              <a:path w="2285365" h="1313179">
                <a:moveTo>
                  <a:pt x="1057389" y="779161"/>
                </a:moveTo>
                <a:lnTo>
                  <a:pt x="1056139" y="791861"/>
                </a:lnTo>
                <a:lnTo>
                  <a:pt x="1056958" y="791861"/>
                </a:lnTo>
                <a:lnTo>
                  <a:pt x="1057389" y="779161"/>
                </a:lnTo>
                <a:close/>
              </a:path>
              <a:path w="2285365" h="1313179">
                <a:moveTo>
                  <a:pt x="1031413" y="766461"/>
                </a:moveTo>
                <a:lnTo>
                  <a:pt x="989130" y="766461"/>
                </a:lnTo>
                <a:lnTo>
                  <a:pt x="992959" y="779161"/>
                </a:lnTo>
                <a:lnTo>
                  <a:pt x="1030951" y="779161"/>
                </a:lnTo>
                <a:lnTo>
                  <a:pt x="1031413" y="766461"/>
                </a:lnTo>
                <a:close/>
              </a:path>
              <a:path w="2285365" h="1313179">
                <a:moveTo>
                  <a:pt x="1043273" y="766461"/>
                </a:moveTo>
                <a:lnTo>
                  <a:pt x="1031413" y="766461"/>
                </a:lnTo>
                <a:lnTo>
                  <a:pt x="1036584" y="779161"/>
                </a:lnTo>
                <a:lnTo>
                  <a:pt x="1046068" y="779161"/>
                </a:lnTo>
                <a:lnTo>
                  <a:pt x="1043273" y="766461"/>
                </a:lnTo>
                <a:close/>
              </a:path>
              <a:path w="2285365" h="1313179">
                <a:moveTo>
                  <a:pt x="1044177" y="766461"/>
                </a:moveTo>
                <a:lnTo>
                  <a:pt x="1046068" y="779161"/>
                </a:lnTo>
                <a:lnTo>
                  <a:pt x="1049286" y="779161"/>
                </a:lnTo>
                <a:lnTo>
                  <a:pt x="1044177" y="766461"/>
                </a:lnTo>
                <a:close/>
              </a:path>
              <a:path w="2285365" h="1313179">
                <a:moveTo>
                  <a:pt x="956217" y="753761"/>
                </a:moveTo>
                <a:lnTo>
                  <a:pt x="947554" y="753761"/>
                </a:lnTo>
                <a:lnTo>
                  <a:pt x="954595" y="766461"/>
                </a:lnTo>
                <a:lnTo>
                  <a:pt x="956217" y="753761"/>
                </a:lnTo>
                <a:close/>
              </a:path>
              <a:path w="2285365" h="1313179">
                <a:moveTo>
                  <a:pt x="972271" y="753761"/>
                </a:moveTo>
                <a:lnTo>
                  <a:pt x="956217" y="753761"/>
                </a:lnTo>
                <a:lnTo>
                  <a:pt x="958682" y="766461"/>
                </a:lnTo>
                <a:lnTo>
                  <a:pt x="976981" y="766461"/>
                </a:lnTo>
                <a:lnTo>
                  <a:pt x="972271" y="753761"/>
                </a:lnTo>
                <a:close/>
              </a:path>
              <a:path w="2285365" h="1313179">
                <a:moveTo>
                  <a:pt x="976279" y="753761"/>
                </a:moveTo>
                <a:lnTo>
                  <a:pt x="980594" y="766461"/>
                </a:lnTo>
                <a:lnTo>
                  <a:pt x="981120" y="766461"/>
                </a:lnTo>
                <a:lnTo>
                  <a:pt x="976279" y="753761"/>
                </a:lnTo>
                <a:close/>
              </a:path>
              <a:path w="2285365" h="1313179">
                <a:moveTo>
                  <a:pt x="1003476" y="753761"/>
                </a:moveTo>
                <a:lnTo>
                  <a:pt x="979712" y="753761"/>
                </a:lnTo>
                <a:lnTo>
                  <a:pt x="985657" y="766461"/>
                </a:lnTo>
                <a:lnTo>
                  <a:pt x="1006439" y="766461"/>
                </a:lnTo>
                <a:lnTo>
                  <a:pt x="1003476" y="753761"/>
                </a:lnTo>
                <a:close/>
              </a:path>
              <a:path w="2285365" h="1313179">
                <a:moveTo>
                  <a:pt x="1006603" y="753761"/>
                </a:moveTo>
                <a:lnTo>
                  <a:pt x="1008900" y="766461"/>
                </a:lnTo>
                <a:lnTo>
                  <a:pt x="1011138" y="766461"/>
                </a:lnTo>
                <a:lnTo>
                  <a:pt x="1006603" y="753761"/>
                </a:lnTo>
                <a:close/>
              </a:path>
              <a:path w="2285365" h="1313179">
                <a:moveTo>
                  <a:pt x="1012076" y="753761"/>
                </a:moveTo>
                <a:lnTo>
                  <a:pt x="1011138" y="766461"/>
                </a:lnTo>
                <a:lnTo>
                  <a:pt x="1013774" y="766461"/>
                </a:lnTo>
                <a:lnTo>
                  <a:pt x="1012076" y="753761"/>
                </a:lnTo>
                <a:close/>
              </a:path>
              <a:path w="2285365" h="1313179">
                <a:moveTo>
                  <a:pt x="1025580" y="753761"/>
                </a:moveTo>
                <a:lnTo>
                  <a:pt x="1012588" y="753761"/>
                </a:lnTo>
                <a:lnTo>
                  <a:pt x="1017177" y="766461"/>
                </a:lnTo>
                <a:lnTo>
                  <a:pt x="1031643" y="766461"/>
                </a:lnTo>
                <a:lnTo>
                  <a:pt x="1025580" y="753761"/>
                </a:lnTo>
                <a:close/>
              </a:path>
              <a:path w="2285365" h="1313179">
                <a:moveTo>
                  <a:pt x="931837" y="715661"/>
                </a:moveTo>
                <a:lnTo>
                  <a:pt x="919385" y="715661"/>
                </a:lnTo>
                <a:lnTo>
                  <a:pt x="929631" y="728361"/>
                </a:lnTo>
                <a:lnTo>
                  <a:pt x="938185" y="741061"/>
                </a:lnTo>
                <a:lnTo>
                  <a:pt x="946875" y="753761"/>
                </a:lnTo>
                <a:lnTo>
                  <a:pt x="961430" y="753761"/>
                </a:lnTo>
                <a:lnTo>
                  <a:pt x="960352" y="741061"/>
                </a:lnTo>
                <a:lnTo>
                  <a:pt x="953005" y="741061"/>
                </a:lnTo>
                <a:lnTo>
                  <a:pt x="950285" y="730067"/>
                </a:lnTo>
                <a:lnTo>
                  <a:pt x="949563" y="728361"/>
                </a:lnTo>
                <a:lnTo>
                  <a:pt x="932059" y="728361"/>
                </a:lnTo>
                <a:lnTo>
                  <a:pt x="932489" y="717502"/>
                </a:lnTo>
                <a:lnTo>
                  <a:pt x="931837" y="715661"/>
                </a:lnTo>
                <a:close/>
              </a:path>
              <a:path w="2285365" h="1313179">
                <a:moveTo>
                  <a:pt x="961373" y="742367"/>
                </a:moveTo>
                <a:lnTo>
                  <a:pt x="962244" y="753761"/>
                </a:lnTo>
                <a:lnTo>
                  <a:pt x="967416" y="753761"/>
                </a:lnTo>
                <a:lnTo>
                  <a:pt x="961373" y="742367"/>
                </a:lnTo>
                <a:close/>
              </a:path>
              <a:path w="2285365" h="1313179">
                <a:moveTo>
                  <a:pt x="967555" y="751830"/>
                </a:moveTo>
                <a:lnTo>
                  <a:pt x="968001" y="753761"/>
                </a:lnTo>
                <a:lnTo>
                  <a:pt x="968390" y="753761"/>
                </a:lnTo>
                <a:lnTo>
                  <a:pt x="967555" y="751830"/>
                </a:lnTo>
                <a:close/>
              </a:path>
              <a:path w="2285365" h="1313179">
                <a:moveTo>
                  <a:pt x="992297" y="741061"/>
                </a:moveTo>
                <a:lnTo>
                  <a:pt x="965065" y="741061"/>
                </a:lnTo>
                <a:lnTo>
                  <a:pt x="970527" y="753761"/>
                </a:lnTo>
                <a:lnTo>
                  <a:pt x="998310" y="753761"/>
                </a:lnTo>
                <a:lnTo>
                  <a:pt x="992297" y="741061"/>
                </a:lnTo>
                <a:close/>
              </a:path>
              <a:path w="2285365" h="1313179">
                <a:moveTo>
                  <a:pt x="1019622" y="741061"/>
                </a:moveTo>
                <a:lnTo>
                  <a:pt x="1002099" y="741061"/>
                </a:lnTo>
                <a:lnTo>
                  <a:pt x="1005090" y="753761"/>
                </a:lnTo>
                <a:lnTo>
                  <a:pt x="1019278" y="753761"/>
                </a:lnTo>
                <a:lnTo>
                  <a:pt x="1019622" y="741061"/>
                </a:lnTo>
                <a:close/>
              </a:path>
              <a:path w="2285365" h="1313179">
                <a:moveTo>
                  <a:pt x="965065" y="741061"/>
                </a:moveTo>
                <a:lnTo>
                  <a:pt x="962897" y="741061"/>
                </a:lnTo>
                <a:lnTo>
                  <a:pt x="967555" y="751830"/>
                </a:lnTo>
                <a:lnTo>
                  <a:pt x="965065" y="741061"/>
                </a:lnTo>
                <a:close/>
              </a:path>
              <a:path w="2285365" h="1313179">
                <a:moveTo>
                  <a:pt x="961273" y="741061"/>
                </a:moveTo>
                <a:lnTo>
                  <a:pt x="960680" y="741061"/>
                </a:lnTo>
                <a:lnTo>
                  <a:pt x="961373" y="742367"/>
                </a:lnTo>
                <a:lnTo>
                  <a:pt x="961273" y="741061"/>
                </a:lnTo>
                <a:close/>
              </a:path>
              <a:path w="2285365" h="1313179">
                <a:moveTo>
                  <a:pt x="925809" y="728361"/>
                </a:moveTo>
                <a:lnTo>
                  <a:pt x="925027" y="728361"/>
                </a:lnTo>
                <a:lnTo>
                  <a:pt x="926449" y="741061"/>
                </a:lnTo>
                <a:lnTo>
                  <a:pt x="928386" y="741061"/>
                </a:lnTo>
                <a:lnTo>
                  <a:pt x="925809" y="728361"/>
                </a:lnTo>
                <a:close/>
              </a:path>
              <a:path w="2285365" h="1313179">
                <a:moveTo>
                  <a:pt x="950043" y="729088"/>
                </a:moveTo>
                <a:lnTo>
                  <a:pt x="950285" y="730067"/>
                </a:lnTo>
                <a:lnTo>
                  <a:pt x="954937" y="741061"/>
                </a:lnTo>
                <a:lnTo>
                  <a:pt x="956116" y="741061"/>
                </a:lnTo>
                <a:lnTo>
                  <a:pt x="956306" y="738578"/>
                </a:lnTo>
                <a:lnTo>
                  <a:pt x="950043" y="729088"/>
                </a:lnTo>
                <a:close/>
              </a:path>
              <a:path w="2285365" h="1313179">
                <a:moveTo>
                  <a:pt x="956306" y="738578"/>
                </a:moveTo>
                <a:lnTo>
                  <a:pt x="956116" y="741061"/>
                </a:lnTo>
                <a:lnTo>
                  <a:pt x="957944" y="741061"/>
                </a:lnTo>
                <a:lnTo>
                  <a:pt x="956306" y="738578"/>
                </a:lnTo>
                <a:close/>
              </a:path>
              <a:path w="2285365" h="1313179">
                <a:moveTo>
                  <a:pt x="974725" y="728361"/>
                </a:moveTo>
                <a:lnTo>
                  <a:pt x="957084" y="728361"/>
                </a:lnTo>
                <a:lnTo>
                  <a:pt x="956306" y="738578"/>
                </a:lnTo>
                <a:lnTo>
                  <a:pt x="957944" y="741061"/>
                </a:lnTo>
                <a:lnTo>
                  <a:pt x="981475" y="741061"/>
                </a:lnTo>
                <a:lnTo>
                  <a:pt x="974725" y="728361"/>
                </a:lnTo>
                <a:close/>
              </a:path>
              <a:path w="2285365" h="1313179">
                <a:moveTo>
                  <a:pt x="981947" y="728361"/>
                </a:moveTo>
                <a:lnTo>
                  <a:pt x="978316" y="728361"/>
                </a:lnTo>
                <a:lnTo>
                  <a:pt x="984140" y="741061"/>
                </a:lnTo>
                <a:lnTo>
                  <a:pt x="985455" y="741061"/>
                </a:lnTo>
                <a:lnTo>
                  <a:pt x="981947" y="728361"/>
                </a:lnTo>
                <a:close/>
              </a:path>
              <a:path w="2285365" h="1313179">
                <a:moveTo>
                  <a:pt x="992794" y="728361"/>
                </a:moveTo>
                <a:lnTo>
                  <a:pt x="987507" y="728361"/>
                </a:lnTo>
                <a:lnTo>
                  <a:pt x="993315" y="741061"/>
                </a:lnTo>
                <a:lnTo>
                  <a:pt x="992794" y="728361"/>
                </a:lnTo>
                <a:close/>
              </a:path>
              <a:path w="2285365" h="1313179">
                <a:moveTo>
                  <a:pt x="1002701" y="728361"/>
                </a:moveTo>
                <a:lnTo>
                  <a:pt x="992794" y="728361"/>
                </a:lnTo>
                <a:lnTo>
                  <a:pt x="999361" y="741061"/>
                </a:lnTo>
                <a:lnTo>
                  <a:pt x="1006421" y="741061"/>
                </a:lnTo>
                <a:lnTo>
                  <a:pt x="1002701" y="728361"/>
                </a:lnTo>
                <a:close/>
              </a:path>
              <a:path w="2285365" h="1313179">
                <a:moveTo>
                  <a:pt x="949563" y="728361"/>
                </a:moveTo>
                <a:lnTo>
                  <a:pt x="950285" y="730067"/>
                </a:lnTo>
                <a:lnTo>
                  <a:pt x="950043" y="729088"/>
                </a:lnTo>
                <a:lnTo>
                  <a:pt x="949563" y="728361"/>
                </a:lnTo>
                <a:close/>
              </a:path>
              <a:path w="2285365" h="1313179">
                <a:moveTo>
                  <a:pt x="949863" y="728361"/>
                </a:moveTo>
                <a:lnTo>
                  <a:pt x="949563" y="728361"/>
                </a:lnTo>
                <a:lnTo>
                  <a:pt x="950043" y="729088"/>
                </a:lnTo>
                <a:lnTo>
                  <a:pt x="949863" y="728361"/>
                </a:lnTo>
                <a:close/>
              </a:path>
              <a:path w="2285365" h="1313179">
                <a:moveTo>
                  <a:pt x="933254" y="715661"/>
                </a:moveTo>
                <a:lnTo>
                  <a:pt x="932562" y="715661"/>
                </a:lnTo>
                <a:lnTo>
                  <a:pt x="932489" y="717502"/>
                </a:lnTo>
                <a:lnTo>
                  <a:pt x="936336" y="728361"/>
                </a:lnTo>
                <a:lnTo>
                  <a:pt x="936496" y="726852"/>
                </a:lnTo>
                <a:lnTo>
                  <a:pt x="933254" y="715661"/>
                </a:lnTo>
                <a:close/>
              </a:path>
              <a:path w="2285365" h="1313179">
                <a:moveTo>
                  <a:pt x="936986" y="722220"/>
                </a:moveTo>
                <a:lnTo>
                  <a:pt x="936496" y="726852"/>
                </a:lnTo>
                <a:lnTo>
                  <a:pt x="936933" y="728361"/>
                </a:lnTo>
                <a:lnTo>
                  <a:pt x="936986" y="722220"/>
                </a:lnTo>
                <a:close/>
              </a:path>
              <a:path w="2285365" h="1313179">
                <a:moveTo>
                  <a:pt x="939062" y="715661"/>
                </a:moveTo>
                <a:lnTo>
                  <a:pt x="937680" y="715661"/>
                </a:lnTo>
                <a:lnTo>
                  <a:pt x="939465" y="728361"/>
                </a:lnTo>
                <a:lnTo>
                  <a:pt x="941398" y="728361"/>
                </a:lnTo>
                <a:lnTo>
                  <a:pt x="939062" y="715661"/>
                </a:lnTo>
                <a:close/>
              </a:path>
              <a:path w="2285365" h="1313179">
                <a:moveTo>
                  <a:pt x="941059" y="715661"/>
                </a:moveTo>
                <a:lnTo>
                  <a:pt x="939062" y="715661"/>
                </a:lnTo>
                <a:lnTo>
                  <a:pt x="942715" y="728361"/>
                </a:lnTo>
                <a:lnTo>
                  <a:pt x="943016" y="728361"/>
                </a:lnTo>
                <a:lnTo>
                  <a:pt x="941059" y="715661"/>
                </a:lnTo>
                <a:close/>
              </a:path>
              <a:path w="2285365" h="1313179">
                <a:moveTo>
                  <a:pt x="959745" y="715661"/>
                </a:moveTo>
                <a:lnTo>
                  <a:pt x="941581" y="715661"/>
                </a:lnTo>
                <a:lnTo>
                  <a:pt x="946805" y="728361"/>
                </a:lnTo>
                <a:lnTo>
                  <a:pt x="964631" y="728361"/>
                </a:lnTo>
                <a:lnTo>
                  <a:pt x="959745" y="715661"/>
                </a:lnTo>
                <a:close/>
              </a:path>
              <a:path w="2285365" h="1313179">
                <a:moveTo>
                  <a:pt x="966779" y="715661"/>
                </a:moveTo>
                <a:lnTo>
                  <a:pt x="963236" y="715661"/>
                </a:lnTo>
                <a:lnTo>
                  <a:pt x="966231" y="728361"/>
                </a:lnTo>
                <a:lnTo>
                  <a:pt x="971815" y="728361"/>
                </a:lnTo>
                <a:lnTo>
                  <a:pt x="966779" y="715661"/>
                </a:lnTo>
                <a:close/>
              </a:path>
              <a:path w="2285365" h="1313179">
                <a:moveTo>
                  <a:pt x="978703" y="715661"/>
                </a:moveTo>
                <a:lnTo>
                  <a:pt x="972760" y="715661"/>
                </a:lnTo>
                <a:lnTo>
                  <a:pt x="974504" y="728361"/>
                </a:lnTo>
                <a:lnTo>
                  <a:pt x="977470" y="728361"/>
                </a:lnTo>
                <a:lnTo>
                  <a:pt x="978703" y="715661"/>
                </a:lnTo>
                <a:close/>
              </a:path>
              <a:path w="2285365" h="1313179">
                <a:moveTo>
                  <a:pt x="983498" y="715661"/>
                </a:moveTo>
                <a:lnTo>
                  <a:pt x="978703" y="715661"/>
                </a:lnTo>
                <a:lnTo>
                  <a:pt x="979202" y="728361"/>
                </a:lnTo>
                <a:lnTo>
                  <a:pt x="991017" y="728361"/>
                </a:lnTo>
                <a:lnTo>
                  <a:pt x="983498" y="715661"/>
                </a:lnTo>
                <a:close/>
              </a:path>
              <a:path w="2285365" h="1313179">
                <a:moveTo>
                  <a:pt x="937680" y="715661"/>
                </a:moveTo>
                <a:lnTo>
                  <a:pt x="937042" y="715661"/>
                </a:lnTo>
                <a:lnTo>
                  <a:pt x="936986" y="722220"/>
                </a:lnTo>
                <a:lnTo>
                  <a:pt x="937680" y="715661"/>
                </a:lnTo>
                <a:close/>
              </a:path>
              <a:path w="2285365" h="1313179">
                <a:moveTo>
                  <a:pt x="932562" y="715661"/>
                </a:moveTo>
                <a:lnTo>
                  <a:pt x="931837" y="715661"/>
                </a:lnTo>
                <a:lnTo>
                  <a:pt x="932489" y="717502"/>
                </a:lnTo>
                <a:lnTo>
                  <a:pt x="932562" y="715661"/>
                </a:lnTo>
                <a:close/>
              </a:path>
              <a:path w="2285365" h="1313179">
                <a:moveTo>
                  <a:pt x="911612" y="702961"/>
                </a:moveTo>
                <a:lnTo>
                  <a:pt x="905518" y="702961"/>
                </a:lnTo>
                <a:lnTo>
                  <a:pt x="910079" y="715661"/>
                </a:lnTo>
                <a:lnTo>
                  <a:pt x="911612" y="702961"/>
                </a:lnTo>
                <a:close/>
              </a:path>
              <a:path w="2285365" h="1313179">
                <a:moveTo>
                  <a:pt x="915318" y="702961"/>
                </a:moveTo>
                <a:lnTo>
                  <a:pt x="911612" y="702961"/>
                </a:lnTo>
                <a:lnTo>
                  <a:pt x="916211" y="715661"/>
                </a:lnTo>
                <a:lnTo>
                  <a:pt x="918061" y="715661"/>
                </a:lnTo>
                <a:lnTo>
                  <a:pt x="915318" y="702961"/>
                </a:lnTo>
                <a:close/>
              </a:path>
              <a:path w="2285365" h="1313179">
                <a:moveTo>
                  <a:pt x="922097" y="702961"/>
                </a:moveTo>
                <a:lnTo>
                  <a:pt x="918061" y="715661"/>
                </a:lnTo>
                <a:lnTo>
                  <a:pt x="928269" y="715661"/>
                </a:lnTo>
                <a:lnTo>
                  <a:pt x="922097" y="702961"/>
                </a:lnTo>
                <a:close/>
              </a:path>
              <a:path w="2285365" h="1313179">
                <a:moveTo>
                  <a:pt x="954747" y="702961"/>
                </a:moveTo>
                <a:lnTo>
                  <a:pt x="930734" y="702961"/>
                </a:lnTo>
                <a:lnTo>
                  <a:pt x="934317" y="715661"/>
                </a:lnTo>
                <a:lnTo>
                  <a:pt x="956749" y="715661"/>
                </a:lnTo>
                <a:lnTo>
                  <a:pt x="954747" y="702961"/>
                </a:lnTo>
                <a:close/>
              </a:path>
              <a:path w="2285365" h="1313179">
                <a:moveTo>
                  <a:pt x="976629" y="702961"/>
                </a:moveTo>
                <a:lnTo>
                  <a:pt x="961724" y="702961"/>
                </a:lnTo>
                <a:lnTo>
                  <a:pt x="961387" y="715661"/>
                </a:lnTo>
                <a:lnTo>
                  <a:pt x="979904" y="715661"/>
                </a:lnTo>
                <a:lnTo>
                  <a:pt x="976629" y="702961"/>
                </a:lnTo>
                <a:close/>
              </a:path>
              <a:path w="2285365" h="1313179">
                <a:moveTo>
                  <a:pt x="885921" y="690261"/>
                </a:moveTo>
                <a:lnTo>
                  <a:pt x="888276" y="702961"/>
                </a:lnTo>
                <a:lnTo>
                  <a:pt x="891811" y="702961"/>
                </a:lnTo>
                <a:lnTo>
                  <a:pt x="885921" y="690261"/>
                </a:lnTo>
                <a:close/>
              </a:path>
              <a:path w="2285365" h="1313179">
                <a:moveTo>
                  <a:pt x="906604" y="688698"/>
                </a:moveTo>
                <a:lnTo>
                  <a:pt x="906564" y="690261"/>
                </a:lnTo>
                <a:lnTo>
                  <a:pt x="892197" y="690261"/>
                </a:lnTo>
                <a:lnTo>
                  <a:pt x="898714" y="702961"/>
                </a:lnTo>
                <a:lnTo>
                  <a:pt x="912635" y="702961"/>
                </a:lnTo>
                <a:lnTo>
                  <a:pt x="907724" y="690261"/>
                </a:lnTo>
                <a:lnTo>
                  <a:pt x="906604" y="688698"/>
                </a:lnTo>
                <a:close/>
              </a:path>
              <a:path w="2285365" h="1313179">
                <a:moveTo>
                  <a:pt x="920186" y="690261"/>
                </a:moveTo>
                <a:lnTo>
                  <a:pt x="918326" y="690261"/>
                </a:lnTo>
                <a:lnTo>
                  <a:pt x="923757" y="702961"/>
                </a:lnTo>
                <a:lnTo>
                  <a:pt x="920186" y="690261"/>
                </a:lnTo>
                <a:close/>
              </a:path>
              <a:path w="2285365" h="1313179">
                <a:moveTo>
                  <a:pt x="968053" y="690261"/>
                </a:moveTo>
                <a:lnTo>
                  <a:pt x="920186" y="690261"/>
                </a:lnTo>
                <a:lnTo>
                  <a:pt x="925173" y="702961"/>
                </a:lnTo>
                <a:lnTo>
                  <a:pt x="966950" y="702961"/>
                </a:lnTo>
                <a:lnTo>
                  <a:pt x="968053" y="690261"/>
                </a:lnTo>
                <a:close/>
              </a:path>
              <a:path w="2285365" h="1313179">
                <a:moveTo>
                  <a:pt x="883739" y="679308"/>
                </a:moveTo>
                <a:lnTo>
                  <a:pt x="886490" y="690261"/>
                </a:lnTo>
                <a:lnTo>
                  <a:pt x="885368" y="682814"/>
                </a:lnTo>
                <a:lnTo>
                  <a:pt x="883739" y="679308"/>
                </a:lnTo>
                <a:close/>
              </a:path>
              <a:path w="2285365" h="1313179">
                <a:moveTo>
                  <a:pt x="898628" y="677561"/>
                </a:moveTo>
                <a:lnTo>
                  <a:pt x="884577" y="677561"/>
                </a:lnTo>
                <a:lnTo>
                  <a:pt x="885368" y="682814"/>
                </a:lnTo>
                <a:lnTo>
                  <a:pt x="888831" y="690261"/>
                </a:lnTo>
                <a:lnTo>
                  <a:pt x="905470" y="690261"/>
                </a:lnTo>
                <a:lnTo>
                  <a:pt x="904199" y="685339"/>
                </a:lnTo>
                <a:lnTo>
                  <a:pt x="898628" y="677561"/>
                </a:lnTo>
                <a:close/>
              </a:path>
              <a:path w="2285365" h="1313179">
                <a:moveTo>
                  <a:pt x="904199" y="685339"/>
                </a:moveTo>
                <a:lnTo>
                  <a:pt x="905470" y="690261"/>
                </a:lnTo>
                <a:lnTo>
                  <a:pt x="906564" y="690261"/>
                </a:lnTo>
                <a:lnTo>
                  <a:pt x="906604" y="688698"/>
                </a:lnTo>
                <a:lnTo>
                  <a:pt x="904199" y="685339"/>
                </a:lnTo>
                <a:close/>
              </a:path>
              <a:path w="2285365" h="1313179">
                <a:moveTo>
                  <a:pt x="930507" y="677561"/>
                </a:moveTo>
                <a:lnTo>
                  <a:pt x="906893" y="677561"/>
                </a:lnTo>
                <a:lnTo>
                  <a:pt x="909083" y="690261"/>
                </a:lnTo>
                <a:lnTo>
                  <a:pt x="935456" y="690261"/>
                </a:lnTo>
                <a:lnTo>
                  <a:pt x="930507" y="677561"/>
                </a:lnTo>
                <a:close/>
              </a:path>
              <a:path w="2285365" h="1313179">
                <a:moveTo>
                  <a:pt x="937346" y="677561"/>
                </a:moveTo>
                <a:lnTo>
                  <a:pt x="936612" y="677561"/>
                </a:lnTo>
                <a:lnTo>
                  <a:pt x="938879" y="690261"/>
                </a:lnTo>
                <a:lnTo>
                  <a:pt x="944465" y="690261"/>
                </a:lnTo>
                <a:lnTo>
                  <a:pt x="937346" y="677561"/>
                </a:lnTo>
                <a:close/>
              </a:path>
              <a:path w="2285365" h="1313179">
                <a:moveTo>
                  <a:pt x="953558" y="677561"/>
                </a:moveTo>
                <a:lnTo>
                  <a:pt x="939664" y="677561"/>
                </a:lnTo>
                <a:lnTo>
                  <a:pt x="948001" y="690261"/>
                </a:lnTo>
                <a:lnTo>
                  <a:pt x="959967" y="690261"/>
                </a:lnTo>
                <a:lnTo>
                  <a:pt x="953558" y="677561"/>
                </a:lnTo>
                <a:close/>
              </a:path>
              <a:path w="2285365" h="1313179">
                <a:moveTo>
                  <a:pt x="906893" y="677561"/>
                </a:moveTo>
                <a:lnTo>
                  <a:pt x="902190" y="677561"/>
                </a:lnTo>
                <a:lnTo>
                  <a:pt x="904199" y="685339"/>
                </a:lnTo>
                <a:lnTo>
                  <a:pt x="906604" y="688698"/>
                </a:lnTo>
                <a:lnTo>
                  <a:pt x="906893" y="677561"/>
                </a:lnTo>
                <a:close/>
              </a:path>
              <a:path w="2285365" h="1313179">
                <a:moveTo>
                  <a:pt x="883300" y="677561"/>
                </a:moveTo>
                <a:lnTo>
                  <a:pt x="882926" y="677561"/>
                </a:lnTo>
                <a:lnTo>
                  <a:pt x="883739" y="679308"/>
                </a:lnTo>
                <a:lnTo>
                  <a:pt x="883300" y="677561"/>
                </a:lnTo>
                <a:close/>
              </a:path>
              <a:path w="2285365" h="1313179">
                <a:moveTo>
                  <a:pt x="876348" y="664861"/>
                </a:moveTo>
                <a:lnTo>
                  <a:pt x="873573" y="664861"/>
                </a:lnTo>
                <a:lnTo>
                  <a:pt x="871527" y="677561"/>
                </a:lnTo>
                <a:lnTo>
                  <a:pt x="876391" y="677561"/>
                </a:lnTo>
                <a:lnTo>
                  <a:pt x="876348" y="664861"/>
                </a:lnTo>
                <a:close/>
              </a:path>
              <a:path w="2285365" h="1313179">
                <a:moveTo>
                  <a:pt x="883499" y="664861"/>
                </a:moveTo>
                <a:lnTo>
                  <a:pt x="876348" y="664861"/>
                </a:lnTo>
                <a:lnTo>
                  <a:pt x="883522" y="677561"/>
                </a:lnTo>
                <a:lnTo>
                  <a:pt x="890322" y="677561"/>
                </a:lnTo>
                <a:lnTo>
                  <a:pt x="883499" y="664861"/>
                </a:lnTo>
                <a:close/>
              </a:path>
              <a:path w="2285365" h="1313179">
                <a:moveTo>
                  <a:pt x="892238" y="664861"/>
                </a:moveTo>
                <a:lnTo>
                  <a:pt x="889629" y="664861"/>
                </a:lnTo>
                <a:lnTo>
                  <a:pt x="891297" y="677561"/>
                </a:lnTo>
                <a:lnTo>
                  <a:pt x="891966" y="677561"/>
                </a:lnTo>
                <a:lnTo>
                  <a:pt x="892238" y="664861"/>
                </a:lnTo>
                <a:close/>
              </a:path>
              <a:path w="2285365" h="1313179">
                <a:moveTo>
                  <a:pt x="923554" y="664861"/>
                </a:moveTo>
                <a:lnTo>
                  <a:pt x="892238" y="664861"/>
                </a:lnTo>
                <a:lnTo>
                  <a:pt x="898324" y="677561"/>
                </a:lnTo>
                <a:lnTo>
                  <a:pt x="927921" y="677561"/>
                </a:lnTo>
                <a:lnTo>
                  <a:pt x="923554" y="664861"/>
                </a:lnTo>
                <a:close/>
              </a:path>
              <a:path w="2285365" h="1313179">
                <a:moveTo>
                  <a:pt x="926687" y="664861"/>
                </a:moveTo>
                <a:lnTo>
                  <a:pt x="923554" y="664861"/>
                </a:lnTo>
                <a:lnTo>
                  <a:pt x="928747" y="677561"/>
                </a:lnTo>
                <a:lnTo>
                  <a:pt x="929482" y="677561"/>
                </a:lnTo>
                <a:lnTo>
                  <a:pt x="926687" y="664861"/>
                </a:lnTo>
                <a:close/>
              </a:path>
              <a:path w="2285365" h="1313179">
                <a:moveTo>
                  <a:pt x="944469" y="664861"/>
                </a:moveTo>
                <a:lnTo>
                  <a:pt x="927903" y="664861"/>
                </a:lnTo>
                <a:lnTo>
                  <a:pt x="934571" y="677561"/>
                </a:lnTo>
                <a:lnTo>
                  <a:pt x="948428" y="677561"/>
                </a:lnTo>
                <a:lnTo>
                  <a:pt x="944469" y="664861"/>
                </a:lnTo>
                <a:close/>
              </a:path>
              <a:path w="2285365" h="1313179">
                <a:moveTo>
                  <a:pt x="855605" y="652161"/>
                </a:moveTo>
                <a:lnTo>
                  <a:pt x="856037" y="664861"/>
                </a:lnTo>
                <a:lnTo>
                  <a:pt x="858657" y="664861"/>
                </a:lnTo>
                <a:lnTo>
                  <a:pt x="855605" y="652161"/>
                </a:lnTo>
                <a:close/>
              </a:path>
              <a:path w="2285365" h="1313179">
                <a:moveTo>
                  <a:pt x="874091" y="652161"/>
                </a:moveTo>
                <a:lnTo>
                  <a:pt x="861545" y="652161"/>
                </a:lnTo>
                <a:lnTo>
                  <a:pt x="864417" y="664861"/>
                </a:lnTo>
                <a:lnTo>
                  <a:pt x="879524" y="664861"/>
                </a:lnTo>
                <a:lnTo>
                  <a:pt x="874091" y="652161"/>
                </a:lnTo>
                <a:close/>
              </a:path>
              <a:path w="2285365" h="1313179">
                <a:moveTo>
                  <a:pt x="879383" y="660011"/>
                </a:moveTo>
                <a:lnTo>
                  <a:pt x="879902" y="664861"/>
                </a:lnTo>
                <a:lnTo>
                  <a:pt x="881338" y="664861"/>
                </a:lnTo>
                <a:lnTo>
                  <a:pt x="879383" y="660011"/>
                </a:lnTo>
                <a:close/>
              </a:path>
              <a:path w="2285365" h="1313179">
                <a:moveTo>
                  <a:pt x="906686" y="652161"/>
                </a:moveTo>
                <a:lnTo>
                  <a:pt x="878541" y="652161"/>
                </a:lnTo>
                <a:lnTo>
                  <a:pt x="879328" y="659477"/>
                </a:lnTo>
                <a:lnTo>
                  <a:pt x="881617" y="664861"/>
                </a:lnTo>
                <a:lnTo>
                  <a:pt x="915297" y="664861"/>
                </a:lnTo>
                <a:lnTo>
                  <a:pt x="912679" y="659468"/>
                </a:lnTo>
                <a:lnTo>
                  <a:pt x="906686" y="652161"/>
                </a:lnTo>
                <a:close/>
              </a:path>
              <a:path w="2285365" h="1313179">
                <a:moveTo>
                  <a:pt x="912686" y="659477"/>
                </a:moveTo>
                <a:lnTo>
                  <a:pt x="915297" y="664861"/>
                </a:lnTo>
                <a:lnTo>
                  <a:pt x="916105" y="664861"/>
                </a:lnTo>
                <a:lnTo>
                  <a:pt x="915631" y="663068"/>
                </a:lnTo>
                <a:lnTo>
                  <a:pt x="912686" y="659477"/>
                </a:lnTo>
                <a:close/>
              </a:path>
              <a:path w="2285365" h="1313179">
                <a:moveTo>
                  <a:pt x="915631" y="663068"/>
                </a:moveTo>
                <a:lnTo>
                  <a:pt x="916105" y="664861"/>
                </a:lnTo>
                <a:lnTo>
                  <a:pt x="916100" y="663639"/>
                </a:lnTo>
                <a:lnTo>
                  <a:pt x="915631" y="663068"/>
                </a:lnTo>
                <a:close/>
              </a:path>
              <a:path w="2285365" h="1313179">
                <a:moveTo>
                  <a:pt x="916100" y="663639"/>
                </a:moveTo>
                <a:lnTo>
                  <a:pt x="916105" y="664861"/>
                </a:lnTo>
                <a:lnTo>
                  <a:pt x="917102" y="664861"/>
                </a:lnTo>
                <a:lnTo>
                  <a:pt x="916100" y="663639"/>
                </a:lnTo>
                <a:close/>
              </a:path>
              <a:path w="2285365" h="1313179">
                <a:moveTo>
                  <a:pt x="916061" y="654673"/>
                </a:moveTo>
                <a:lnTo>
                  <a:pt x="916100" y="663639"/>
                </a:lnTo>
                <a:lnTo>
                  <a:pt x="917102" y="664861"/>
                </a:lnTo>
                <a:lnTo>
                  <a:pt x="919267" y="664861"/>
                </a:lnTo>
                <a:lnTo>
                  <a:pt x="916061" y="654673"/>
                </a:lnTo>
                <a:close/>
              </a:path>
              <a:path w="2285365" h="1313179">
                <a:moveTo>
                  <a:pt x="916059" y="654204"/>
                </a:moveTo>
                <a:lnTo>
                  <a:pt x="916061" y="654673"/>
                </a:lnTo>
                <a:lnTo>
                  <a:pt x="919267" y="664861"/>
                </a:lnTo>
                <a:lnTo>
                  <a:pt x="920329" y="660815"/>
                </a:lnTo>
                <a:lnTo>
                  <a:pt x="916059" y="654204"/>
                </a:lnTo>
                <a:close/>
              </a:path>
              <a:path w="2285365" h="1313179">
                <a:moveTo>
                  <a:pt x="920329" y="660815"/>
                </a:moveTo>
                <a:lnTo>
                  <a:pt x="919267" y="664861"/>
                </a:lnTo>
                <a:lnTo>
                  <a:pt x="922942" y="664861"/>
                </a:lnTo>
                <a:lnTo>
                  <a:pt x="920329" y="660815"/>
                </a:lnTo>
                <a:close/>
              </a:path>
              <a:path w="2285365" h="1313179">
                <a:moveTo>
                  <a:pt x="928448" y="652161"/>
                </a:moveTo>
                <a:lnTo>
                  <a:pt x="922599" y="652161"/>
                </a:lnTo>
                <a:lnTo>
                  <a:pt x="923108" y="664861"/>
                </a:lnTo>
                <a:lnTo>
                  <a:pt x="930537" y="664861"/>
                </a:lnTo>
                <a:lnTo>
                  <a:pt x="928448" y="652161"/>
                </a:lnTo>
                <a:close/>
              </a:path>
              <a:path w="2285365" h="1313179">
                <a:moveTo>
                  <a:pt x="914740" y="652161"/>
                </a:moveTo>
                <a:lnTo>
                  <a:pt x="912749" y="652161"/>
                </a:lnTo>
                <a:lnTo>
                  <a:pt x="915631" y="663068"/>
                </a:lnTo>
                <a:lnTo>
                  <a:pt x="916100" y="663639"/>
                </a:lnTo>
                <a:lnTo>
                  <a:pt x="916061" y="654673"/>
                </a:lnTo>
                <a:lnTo>
                  <a:pt x="915775" y="653763"/>
                </a:lnTo>
                <a:lnTo>
                  <a:pt x="914740" y="652161"/>
                </a:lnTo>
                <a:close/>
              </a:path>
              <a:path w="2285365" h="1313179">
                <a:moveTo>
                  <a:pt x="912749" y="652161"/>
                </a:moveTo>
                <a:lnTo>
                  <a:pt x="909138" y="652161"/>
                </a:lnTo>
                <a:lnTo>
                  <a:pt x="912686" y="659477"/>
                </a:lnTo>
                <a:lnTo>
                  <a:pt x="915631" y="663068"/>
                </a:lnTo>
                <a:lnTo>
                  <a:pt x="912749" y="652161"/>
                </a:lnTo>
                <a:close/>
              </a:path>
              <a:path w="2285365" h="1313179">
                <a:moveTo>
                  <a:pt x="922599" y="652161"/>
                </a:moveTo>
                <a:lnTo>
                  <a:pt x="916051" y="652161"/>
                </a:lnTo>
                <a:lnTo>
                  <a:pt x="916059" y="654204"/>
                </a:lnTo>
                <a:lnTo>
                  <a:pt x="920329" y="660815"/>
                </a:lnTo>
                <a:lnTo>
                  <a:pt x="922599" y="652161"/>
                </a:lnTo>
                <a:close/>
              </a:path>
              <a:path w="2285365" h="1313179">
                <a:moveTo>
                  <a:pt x="876218" y="652161"/>
                </a:moveTo>
                <a:lnTo>
                  <a:pt x="879383" y="660011"/>
                </a:lnTo>
                <a:lnTo>
                  <a:pt x="879324" y="659468"/>
                </a:lnTo>
                <a:lnTo>
                  <a:pt x="876218" y="652161"/>
                </a:lnTo>
                <a:close/>
              </a:path>
              <a:path w="2285365" h="1313179">
                <a:moveTo>
                  <a:pt x="915775" y="653763"/>
                </a:moveTo>
                <a:lnTo>
                  <a:pt x="916061" y="654673"/>
                </a:lnTo>
                <a:lnTo>
                  <a:pt x="916059" y="654204"/>
                </a:lnTo>
                <a:lnTo>
                  <a:pt x="915775" y="653763"/>
                </a:lnTo>
                <a:close/>
              </a:path>
              <a:path w="2285365" h="1313179">
                <a:moveTo>
                  <a:pt x="916051" y="652161"/>
                </a:moveTo>
                <a:lnTo>
                  <a:pt x="915271" y="652161"/>
                </a:lnTo>
                <a:lnTo>
                  <a:pt x="915775" y="653763"/>
                </a:lnTo>
                <a:lnTo>
                  <a:pt x="916059" y="654204"/>
                </a:lnTo>
                <a:lnTo>
                  <a:pt x="916051" y="652161"/>
                </a:lnTo>
                <a:close/>
              </a:path>
              <a:path w="2285365" h="1313179">
                <a:moveTo>
                  <a:pt x="915271" y="652161"/>
                </a:moveTo>
                <a:lnTo>
                  <a:pt x="914740" y="652161"/>
                </a:lnTo>
                <a:lnTo>
                  <a:pt x="915775" y="653763"/>
                </a:lnTo>
                <a:lnTo>
                  <a:pt x="915271" y="652161"/>
                </a:lnTo>
                <a:close/>
              </a:path>
              <a:path w="2285365" h="1313179">
                <a:moveTo>
                  <a:pt x="838114" y="639461"/>
                </a:moveTo>
                <a:lnTo>
                  <a:pt x="835482" y="639461"/>
                </a:lnTo>
                <a:lnTo>
                  <a:pt x="841904" y="652161"/>
                </a:lnTo>
                <a:lnTo>
                  <a:pt x="844401" y="652161"/>
                </a:lnTo>
                <a:lnTo>
                  <a:pt x="838114" y="639461"/>
                </a:lnTo>
                <a:close/>
              </a:path>
              <a:path w="2285365" h="1313179">
                <a:moveTo>
                  <a:pt x="896301" y="639461"/>
                </a:moveTo>
                <a:lnTo>
                  <a:pt x="847581" y="639461"/>
                </a:lnTo>
                <a:lnTo>
                  <a:pt x="850158" y="652161"/>
                </a:lnTo>
                <a:lnTo>
                  <a:pt x="895433" y="652161"/>
                </a:lnTo>
                <a:lnTo>
                  <a:pt x="896301" y="639461"/>
                </a:lnTo>
                <a:close/>
              </a:path>
              <a:path w="2285365" h="1313179">
                <a:moveTo>
                  <a:pt x="899436" y="639461"/>
                </a:moveTo>
                <a:lnTo>
                  <a:pt x="895433" y="652161"/>
                </a:lnTo>
                <a:lnTo>
                  <a:pt x="901124" y="652161"/>
                </a:lnTo>
                <a:lnTo>
                  <a:pt x="899436" y="639461"/>
                </a:lnTo>
                <a:close/>
              </a:path>
              <a:path w="2285365" h="1313179">
                <a:moveTo>
                  <a:pt x="921153" y="639461"/>
                </a:moveTo>
                <a:lnTo>
                  <a:pt x="901240" y="639461"/>
                </a:lnTo>
                <a:lnTo>
                  <a:pt x="901124" y="652161"/>
                </a:lnTo>
                <a:lnTo>
                  <a:pt x="924411" y="652161"/>
                </a:lnTo>
                <a:lnTo>
                  <a:pt x="921153" y="639461"/>
                </a:lnTo>
                <a:close/>
              </a:path>
              <a:path w="2285365" h="1313179">
                <a:moveTo>
                  <a:pt x="887082" y="626761"/>
                </a:moveTo>
                <a:lnTo>
                  <a:pt x="842050" y="626761"/>
                </a:lnTo>
                <a:lnTo>
                  <a:pt x="839243" y="639461"/>
                </a:lnTo>
                <a:lnTo>
                  <a:pt x="887342" y="639461"/>
                </a:lnTo>
                <a:lnTo>
                  <a:pt x="887082" y="626761"/>
                </a:lnTo>
                <a:close/>
              </a:path>
              <a:path w="2285365" h="1313179">
                <a:moveTo>
                  <a:pt x="891933" y="626761"/>
                </a:moveTo>
                <a:lnTo>
                  <a:pt x="890891" y="626761"/>
                </a:lnTo>
                <a:lnTo>
                  <a:pt x="890544" y="639461"/>
                </a:lnTo>
                <a:lnTo>
                  <a:pt x="891522" y="639461"/>
                </a:lnTo>
                <a:lnTo>
                  <a:pt x="891933" y="626761"/>
                </a:lnTo>
                <a:close/>
              </a:path>
              <a:path w="2285365" h="1313179">
                <a:moveTo>
                  <a:pt x="897365" y="614061"/>
                </a:moveTo>
                <a:lnTo>
                  <a:pt x="880821" y="614061"/>
                </a:lnTo>
                <a:lnTo>
                  <a:pt x="882535" y="626761"/>
                </a:lnTo>
                <a:lnTo>
                  <a:pt x="892130" y="626761"/>
                </a:lnTo>
                <a:lnTo>
                  <a:pt x="896917" y="639461"/>
                </a:lnTo>
                <a:lnTo>
                  <a:pt x="913338" y="639461"/>
                </a:lnTo>
                <a:lnTo>
                  <a:pt x="905096" y="626761"/>
                </a:lnTo>
                <a:lnTo>
                  <a:pt x="897365" y="614061"/>
                </a:lnTo>
                <a:close/>
              </a:path>
              <a:path w="2285365" h="1313179">
                <a:moveTo>
                  <a:pt x="820737" y="614485"/>
                </a:moveTo>
                <a:lnTo>
                  <a:pt x="818761" y="626761"/>
                </a:lnTo>
                <a:lnTo>
                  <a:pt x="823934" y="626761"/>
                </a:lnTo>
                <a:lnTo>
                  <a:pt x="821079" y="615171"/>
                </a:lnTo>
                <a:lnTo>
                  <a:pt x="820737" y="614485"/>
                </a:lnTo>
                <a:close/>
              </a:path>
              <a:path w="2285365" h="1313179">
                <a:moveTo>
                  <a:pt x="823389" y="614061"/>
                </a:moveTo>
                <a:lnTo>
                  <a:pt x="820806" y="614061"/>
                </a:lnTo>
                <a:lnTo>
                  <a:pt x="821079" y="615171"/>
                </a:lnTo>
                <a:lnTo>
                  <a:pt x="826851" y="626761"/>
                </a:lnTo>
                <a:lnTo>
                  <a:pt x="823389" y="614061"/>
                </a:lnTo>
                <a:close/>
              </a:path>
              <a:path w="2285365" h="1313179">
                <a:moveTo>
                  <a:pt x="878403" y="614061"/>
                </a:moveTo>
                <a:lnTo>
                  <a:pt x="823389" y="614061"/>
                </a:lnTo>
                <a:lnTo>
                  <a:pt x="828814" y="626761"/>
                </a:lnTo>
                <a:lnTo>
                  <a:pt x="878272" y="626761"/>
                </a:lnTo>
                <a:lnTo>
                  <a:pt x="878403" y="614061"/>
                </a:lnTo>
                <a:close/>
              </a:path>
              <a:path w="2285365" h="1313179">
                <a:moveTo>
                  <a:pt x="880821" y="614061"/>
                </a:moveTo>
                <a:lnTo>
                  <a:pt x="878403" y="614061"/>
                </a:lnTo>
                <a:lnTo>
                  <a:pt x="880441" y="626761"/>
                </a:lnTo>
                <a:lnTo>
                  <a:pt x="880821" y="614061"/>
                </a:lnTo>
                <a:close/>
              </a:path>
              <a:path w="2285365" h="1313179">
                <a:moveTo>
                  <a:pt x="820806" y="614061"/>
                </a:moveTo>
                <a:lnTo>
                  <a:pt x="820737" y="614485"/>
                </a:lnTo>
                <a:lnTo>
                  <a:pt x="821079" y="615171"/>
                </a:lnTo>
                <a:lnTo>
                  <a:pt x="820806" y="614061"/>
                </a:lnTo>
                <a:close/>
              </a:path>
              <a:path w="2285365" h="1313179">
                <a:moveTo>
                  <a:pt x="820806" y="614061"/>
                </a:moveTo>
                <a:lnTo>
                  <a:pt x="820526" y="614061"/>
                </a:lnTo>
                <a:lnTo>
                  <a:pt x="820737" y="614485"/>
                </a:lnTo>
                <a:lnTo>
                  <a:pt x="820806" y="614061"/>
                </a:lnTo>
                <a:close/>
              </a:path>
              <a:path w="2285365" h="1313179">
                <a:moveTo>
                  <a:pt x="861418" y="601361"/>
                </a:moveTo>
                <a:lnTo>
                  <a:pt x="810935" y="601361"/>
                </a:lnTo>
                <a:lnTo>
                  <a:pt x="813868" y="614061"/>
                </a:lnTo>
                <a:lnTo>
                  <a:pt x="863828" y="614061"/>
                </a:lnTo>
                <a:lnTo>
                  <a:pt x="861641" y="601717"/>
                </a:lnTo>
                <a:lnTo>
                  <a:pt x="861418" y="601361"/>
                </a:lnTo>
                <a:close/>
              </a:path>
              <a:path w="2285365" h="1313179">
                <a:moveTo>
                  <a:pt x="884033" y="601361"/>
                </a:moveTo>
                <a:lnTo>
                  <a:pt x="861578" y="601361"/>
                </a:lnTo>
                <a:lnTo>
                  <a:pt x="861641" y="601717"/>
                </a:lnTo>
                <a:lnTo>
                  <a:pt x="869372" y="614061"/>
                </a:lnTo>
                <a:lnTo>
                  <a:pt x="887408" y="614061"/>
                </a:lnTo>
                <a:lnTo>
                  <a:pt x="884033" y="601361"/>
                </a:lnTo>
                <a:close/>
              </a:path>
              <a:path w="2285365" h="1313179">
                <a:moveTo>
                  <a:pt x="894460" y="609770"/>
                </a:moveTo>
                <a:lnTo>
                  <a:pt x="896020" y="614061"/>
                </a:lnTo>
                <a:lnTo>
                  <a:pt x="897210" y="614061"/>
                </a:lnTo>
                <a:lnTo>
                  <a:pt x="894460" y="609770"/>
                </a:lnTo>
                <a:close/>
              </a:path>
              <a:path w="2285365" h="1313179">
                <a:moveTo>
                  <a:pt x="891402" y="601361"/>
                </a:moveTo>
                <a:lnTo>
                  <a:pt x="889071" y="601361"/>
                </a:lnTo>
                <a:lnTo>
                  <a:pt x="894460" y="609770"/>
                </a:lnTo>
                <a:lnTo>
                  <a:pt x="891402" y="601361"/>
                </a:lnTo>
                <a:close/>
              </a:path>
              <a:path w="2285365" h="1313179">
                <a:moveTo>
                  <a:pt x="861578" y="601361"/>
                </a:moveTo>
                <a:lnTo>
                  <a:pt x="861418" y="601361"/>
                </a:lnTo>
                <a:lnTo>
                  <a:pt x="861641" y="601717"/>
                </a:lnTo>
                <a:lnTo>
                  <a:pt x="861578" y="601361"/>
                </a:lnTo>
                <a:close/>
              </a:path>
              <a:path w="2285365" h="1313179">
                <a:moveTo>
                  <a:pt x="797444" y="588661"/>
                </a:moveTo>
                <a:lnTo>
                  <a:pt x="795573" y="588661"/>
                </a:lnTo>
                <a:lnTo>
                  <a:pt x="800058" y="601361"/>
                </a:lnTo>
                <a:lnTo>
                  <a:pt x="797444" y="588661"/>
                </a:lnTo>
                <a:close/>
              </a:path>
              <a:path w="2285365" h="1313179">
                <a:moveTo>
                  <a:pt x="869222" y="575961"/>
                </a:moveTo>
                <a:lnTo>
                  <a:pt x="871094" y="588661"/>
                </a:lnTo>
                <a:lnTo>
                  <a:pt x="797840" y="588661"/>
                </a:lnTo>
                <a:lnTo>
                  <a:pt x="800360" y="601361"/>
                </a:lnTo>
                <a:lnTo>
                  <a:pt x="878542" y="601361"/>
                </a:lnTo>
                <a:lnTo>
                  <a:pt x="878214" y="591498"/>
                </a:lnTo>
                <a:lnTo>
                  <a:pt x="877187" y="588661"/>
                </a:lnTo>
                <a:lnTo>
                  <a:pt x="869222" y="575961"/>
                </a:lnTo>
                <a:close/>
              </a:path>
              <a:path w="2285365" h="1313179">
                <a:moveTo>
                  <a:pt x="880280" y="597208"/>
                </a:moveTo>
                <a:lnTo>
                  <a:pt x="880647" y="601361"/>
                </a:lnTo>
                <a:lnTo>
                  <a:pt x="881783" y="601361"/>
                </a:lnTo>
                <a:lnTo>
                  <a:pt x="880280" y="597208"/>
                </a:lnTo>
                <a:close/>
              </a:path>
              <a:path w="2285365" h="1313179">
                <a:moveTo>
                  <a:pt x="884575" y="588661"/>
                </a:moveTo>
                <a:lnTo>
                  <a:pt x="881783" y="601361"/>
                </a:lnTo>
                <a:lnTo>
                  <a:pt x="885875" y="601361"/>
                </a:lnTo>
                <a:lnTo>
                  <a:pt x="884575" y="588661"/>
                </a:lnTo>
                <a:close/>
              </a:path>
              <a:path w="2285365" h="1313179">
                <a:moveTo>
                  <a:pt x="879527" y="588661"/>
                </a:moveTo>
                <a:lnTo>
                  <a:pt x="878119" y="588661"/>
                </a:lnTo>
                <a:lnTo>
                  <a:pt x="878214" y="591498"/>
                </a:lnTo>
                <a:lnTo>
                  <a:pt x="880280" y="597208"/>
                </a:lnTo>
                <a:lnTo>
                  <a:pt x="879527" y="588661"/>
                </a:lnTo>
                <a:close/>
              </a:path>
              <a:path w="2285365" h="1313179">
                <a:moveTo>
                  <a:pt x="784449" y="578273"/>
                </a:moveTo>
                <a:lnTo>
                  <a:pt x="786531" y="588661"/>
                </a:lnTo>
                <a:lnTo>
                  <a:pt x="788087" y="588661"/>
                </a:lnTo>
                <a:lnTo>
                  <a:pt x="787630" y="585176"/>
                </a:lnTo>
                <a:lnTo>
                  <a:pt x="784449" y="578273"/>
                </a:lnTo>
                <a:close/>
              </a:path>
              <a:path w="2285365" h="1313179">
                <a:moveTo>
                  <a:pt x="837476" y="575961"/>
                </a:moveTo>
                <a:lnTo>
                  <a:pt x="786423" y="575961"/>
                </a:lnTo>
                <a:lnTo>
                  <a:pt x="787630" y="585176"/>
                </a:lnTo>
                <a:lnTo>
                  <a:pt x="789236" y="588661"/>
                </a:lnTo>
                <a:lnTo>
                  <a:pt x="836885" y="588661"/>
                </a:lnTo>
                <a:lnTo>
                  <a:pt x="837476" y="575961"/>
                </a:lnTo>
                <a:close/>
              </a:path>
              <a:path w="2285365" h="1313179">
                <a:moveTo>
                  <a:pt x="857660" y="563261"/>
                </a:moveTo>
                <a:lnTo>
                  <a:pt x="853615" y="563261"/>
                </a:lnTo>
                <a:lnTo>
                  <a:pt x="856407" y="575961"/>
                </a:lnTo>
                <a:lnTo>
                  <a:pt x="840732" y="575961"/>
                </a:lnTo>
                <a:lnTo>
                  <a:pt x="844781" y="588661"/>
                </a:lnTo>
                <a:lnTo>
                  <a:pt x="868397" y="588661"/>
                </a:lnTo>
                <a:lnTo>
                  <a:pt x="865196" y="575961"/>
                </a:lnTo>
                <a:lnTo>
                  <a:pt x="857660" y="563261"/>
                </a:lnTo>
                <a:close/>
              </a:path>
              <a:path w="2285365" h="1313179">
                <a:moveTo>
                  <a:pt x="783986" y="575961"/>
                </a:moveTo>
                <a:lnTo>
                  <a:pt x="783384" y="575961"/>
                </a:lnTo>
                <a:lnTo>
                  <a:pt x="784449" y="578273"/>
                </a:lnTo>
                <a:lnTo>
                  <a:pt x="783986" y="575961"/>
                </a:lnTo>
                <a:close/>
              </a:path>
              <a:path w="2285365" h="1313179">
                <a:moveTo>
                  <a:pt x="770573" y="563261"/>
                </a:moveTo>
                <a:lnTo>
                  <a:pt x="767924" y="563261"/>
                </a:lnTo>
                <a:lnTo>
                  <a:pt x="773203" y="575961"/>
                </a:lnTo>
                <a:lnTo>
                  <a:pt x="770573" y="563261"/>
                </a:lnTo>
                <a:close/>
              </a:path>
              <a:path w="2285365" h="1313179">
                <a:moveTo>
                  <a:pt x="853437" y="563261"/>
                </a:moveTo>
                <a:lnTo>
                  <a:pt x="770573" y="563261"/>
                </a:lnTo>
                <a:lnTo>
                  <a:pt x="777500" y="575961"/>
                </a:lnTo>
                <a:lnTo>
                  <a:pt x="856407" y="575961"/>
                </a:lnTo>
                <a:lnTo>
                  <a:pt x="853437" y="563261"/>
                </a:lnTo>
                <a:close/>
              </a:path>
              <a:path w="2285365" h="1313179">
                <a:moveTo>
                  <a:pt x="765655" y="550561"/>
                </a:moveTo>
                <a:lnTo>
                  <a:pt x="757198" y="550561"/>
                </a:lnTo>
                <a:lnTo>
                  <a:pt x="764654" y="563261"/>
                </a:lnTo>
                <a:lnTo>
                  <a:pt x="765655" y="550561"/>
                </a:lnTo>
                <a:close/>
              </a:path>
              <a:path w="2285365" h="1313179">
                <a:moveTo>
                  <a:pt x="841606" y="550561"/>
                </a:moveTo>
                <a:lnTo>
                  <a:pt x="765655" y="550561"/>
                </a:lnTo>
                <a:lnTo>
                  <a:pt x="768723" y="563261"/>
                </a:lnTo>
                <a:lnTo>
                  <a:pt x="849666" y="563261"/>
                </a:lnTo>
                <a:lnTo>
                  <a:pt x="841606" y="550561"/>
                </a:lnTo>
                <a:close/>
              </a:path>
              <a:path w="2285365" h="1313179">
                <a:moveTo>
                  <a:pt x="755159" y="537861"/>
                </a:moveTo>
                <a:lnTo>
                  <a:pt x="753762" y="537861"/>
                </a:lnTo>
                <a:lnTo>
                  <a:pt x="755448" y="550561"/>
                </a:lnTo>
                <a:lnTo>
                  <a:pt x="755159" y="537861"/>
                </a:lnTo>
                <a:close/>
              </a:path>
              <a:path w="2285365" h="1313179">
                <a:moveTo>
                  <a:pt x="832992" y="537861"/>
                </a:moveTo>
                <a:lnTo>
                  <a:pt x="755159" y="537861"/>
                </a:lnTo>
                <a:lnTo>
                  <a:pt x="756809" y="550561"/>
                </a:lnTo>
                <a:lnTo>
                  <a:pt x="832284" y="550561"/>
                </a:lnTo>
                <a:lnTo>
                  <a:pt x="832992" y="537861"/>
                </a:lnTo>
                <a:close/>
              </a:path>
              <a:path w="2285365" h="1313179">
                <a:moveTo>
                  <a:pt x="834523" y="537861"/>
                </a:moveTo>
                <a:lnTo>
                  <a:pt x="835247" y="550561"/>
                </a:lnTo>
                <a:lnTo>
                  <a:pt x="839983" y="550561"/>
                </a:lnTo>
                <a:lnTo>
                  <a:pt x="834523" y="537861"/>
                </a:lnTo>
                <a:close/>
              </a:path>
              <a:path w="2285365" h="1313179">
                <a:moveTo>
                  <a:pt x="787801" y="525161"/>
                </a:moveTo>
                <a:lnTo>
                  <a:pt x="738097" y="525161"/>
                </a:lnTo>
                <a:lnTo>
                  <a:pt x="743600" y="537861"/>
                </a:lnTo>
                <a:lnTo>
                  <a:pt x="792501" y="537861"/>
                </a:lnTo>
                <a:lnTo>
                  <a:pt x="787801" y="525161"/>
                </a:lnTo>
                <a:close/>
              </a:path>
              <a:path w="2285365" h="1313179">
                <a:moveTo>
                  <a:pt x="794419" y="525161"/>
                </a:moveTo>
                <a:lnTo>
                  <a:pt x="790757" y="525161"/>
                </a:lnTo>
                <a:lnTo>
                  <a:pt x="793087" y="537861"/>
                </a:lnTo>
                <a:lnTo>
                  <a:pt x="798042" y="537861"/>
                </a:lnTo>
                <a:lnTo>
                  <a:pt x="794419" y="525161"/>
                </a:lnTo>
                <a:close/>
              </a:path>
              <a:path w="2285365" h="1313179">
                <a:moveTo>
                  <a:pt x="803852" y="525161"/>
                </a:moveTo>
                <a:lnTo>
                  <a:pt x="796971" y="525161"/>
                </a:lnTo>
                <a:lnTo>
                  <a:pt x="798042" y="537861"/>
                </a:lnTo>
                <a:lnTo>
                  <a:pt x="805342" y="537861"/>
                </a:lnTo>
                <a:lnTo>
                  <a:pt x="803852" y="525161"/>
                </a:lnTo>
                <a:close/>
              </a:path>
              <a:path w="2285365" h="1313179">
                <a:moveTo>
                  <a:pt x="818534" y="525161"/>
                </a:moveTo>
                <a:lnTo>
                  <a:pt x="804634" y="525161"/>
                </a:lnTo>
                <a:lnTo>
                  <a:pt x="805945" y="537861"/>
                </a:lnTo>
                <a:lnTo>
                  <a:pt x="824802" y="537861"/>
                </a:lnTo>
                <a:lnTo>
                  <a:pt x="818534" y="525161"/>
                </a:lnTo>
                <a:close/>
              </a:path>
              <a:path w="2285365" h="1313179">
                <a:moveTo>
                  <a:pt x="726144" y="512461"/>
                </a:moveTo>
                <a:lnTo>
                  <a:pt x="721587" y="512461"/>
                </a:lnTo>
                <a:lnTo>
                  <a:pt x="729595" y="525161"/>
                </a:lnTo>
                <a:lnTo>
                  <a:pt x="735777" y="525161"/>
                </a:lnTo>
                <a:lnTo>
                  <a:pt x="726144" y="512461"/>
                </a:lnTo>
                <a:close/>
              </a:path>
              <a:path w="2285365" h="1313179">
                <a:moveTo>
                  <a:pt x="741112" y="512461"/>
                </a:moveTo>
                <a:lnTo>
                  <a:pt x="730737" y="512461"/>
                </a:lnTo>
                <a:lnTo>
                  <a:pt x="737092" y="525161"/>
                </a:lnTo>
                <a:lnTo>
                  <a:pt x="750843" y="525161"/>
                </a:lnTo>
                <a:lnTo>
                  <a:pt x="750592" y="523136"/>
                </a:lnTo>
                <a:lnTo>
                  <a:pt x="741112" y="512461"/>
                </a:lnTo>
                <a:close/>
              </a:path>
              <a:path w="2285365" h="1313179">
                <a:moveTo>
                  <a:pt x="750592" y="523136"/>
                </a:moveTo>
                <a:lnTo>
                  <a:pt x="750843" y="525161"/>
                </a:lnTo>
                <a:lnTo>
                  <a:pt x="752391" y="525161"/>
                </a:lnTo>
                <a:lnTo>
                  <a:pt x="750592" y="523136"/>
                </a:lnTo>
                <a:close/>
              </a:path>
              <a:path w="2285365" h="1313179">
                <a:moveTo>
                  <a:pt x="779551" y="512461"/>
                </a:moveTo>
                <a:lnTo>
                  <a:pt x="749272" y="512461"/>
                </a:lnTo>
                <a:lnTo>
                  <a:pt x="750592" y="523136"/>
                </a:lnTo>
                <a:lnTo>
                  <a:pt x="752391" y="525161"/>
                </a:lnTo>
                <a:lnTo>
                  <a:pt x="775223" y="525161"/>
                </a:lnTo>
                <a:lnTo>
                  <a:pt x="779551" y="512461"/>
                </a:lnTo>
                <a:close/>
              </a:path>
              <a:path w="2285365" h="1313179">
                <a:moveTo>
                  <a:pt x="781950" y="512461"/>
                </a:moveTo>
                <a:lnTo>
                  <a:pt x="777918" y="525161"/>
                </a:lnTo>
                <a:lnTo>
                  <a:pt x="783188" y="525161"/>
                </a:lnTo>
                <a:lnTo>
                  <a:pt x="781950" y="512461"/>
                </a:lnTo>
                <a:close/>
              </a:path>
              <a:path w="2285365" h="1313179">
                <a:moveTo>
                  <a:pt x="784527" y="512461"/>
                </a:moveTo>
                <a:lnTo>
                  <a:pt x="782334" y="512461"/>
                </a:lnTo>
                <a:lnTo>
                  <a:pt x="788465" y="525161"/>
                </a:lnTo>
                <a:lnTo>
                  <a:pt x="789523" y="525161"/>
                </a:lnTo>
                <a:lnTo>
                  <a:pt x="784527" y="512461"/>
                </a:lnTo>
                <a:close/>
              </a:path>
              <a:path w="2285365" h="1313179">
                <a:moveTo>
                  <a:pt x="792566" y="512461"/>
                </a:moveTo>
                <a:lnTo>
                  <a:pt x="792383" y="512461"/>
                </a:lnTo>
                <a:lnTo>
                  <a:pt x="794402" y="525161"/>
                </a:lnTo>
                <a:lnTo>
                  <a:pt x="796291" y="525161"/>
                </a:lnTo>
                <a:lnTo>
                  <a:pt x="792566" y="512461"/>
                </a:lnTo>
                <a:close/>
              </a:path>
              <a:path w="2285365" h="1313179">
                <a:moveTo>
                  <a:pt x="797606" y="512461"/>
                </a:moveTo>
                <a:lnTo>
                  <a:pt x="799123" y="525161"/>
                </a:lnTo>
                <a:lnTo>
                  <a:pt x="804166" y="525161"/>
                </a:lnTo>
                <a:lnTo>
                  <a:pt x="797606" y="512461"/>
                </a:lnTo>
                <a:close/>
              </a:path>
              <a:path w="2285365" h="1313179">
                <a:moveTo>
                  <a:pt x="806715" y="512461"/>
                </a:moveTo>
                <a:lnTo>
                  <a:pt x="799910" y="512461"/>
                </a:lnTo>
                <a:lnTo>
                  <a:pt x="805851" y="525161"/>
                </a:lnTo>
                <a:lnTo>
                  <a:pt x="811982" y="525161"/>
                </a:lnTo>
                <a:lnTo>
                  <a:pt x="806715" y="512461"/>
                </a:lnTo>
                <a:close/>
              </a:path>
              <a:path w="2285365" h="1313179">
                <a:moveTo>
                  <a:pt x="709620" y="504731"/>
                </a:moveTo>
                <a:lnTo>
                  <a:pt x="708061" y="512461"/>
                </a:lnTo>
                <a:lnTo>
                  <a:pt x="713294" y="512461"/>
                </a:lnTo>
                <a:lnTo>
                  <a:pt x="709620" y="504731"/>
                </a:lnTo>
                <a:close/>
              </a:path>
              <a:path w="2285365" h="1313179">
                <a:moveTo>
                  <a:pt x="760835" y="499761"/>
                </a:moveTo>
                <a:lnTo>
                  <a:pt x="714574" y="499761"/>
                </a:lnTo>
                <a:lnTo>
                  <a:pt x="718408" y="512461"/>
                </a:lnTo>
                <a:lnTo>
                  <a:pt x="765964" y="512461"/>
                </a:lnTo>
                <a:lnTo>
                  <a:pt x="760835" y="499761"/>
                </a:lnTo>
                <a:close/>
              </a:path>
              <a:path w="2285365" h="1313179">
                <a:moveTo>
                  <a:pt x="767797" y="499761"/>
                </a:moveTo>
                <a:lnTo>
                  <a:pt x="769302" y="512461"/>
                </a:lnTo>
                <a:lnTo>
                  <a:pt x="771527" y="512461"/>
                </a:lnTo>
                <a:lnTo>
                  <a:pt x="767797" y="499761"/>
                </a:lnTo>
                <a:close/>
              </a:path>
              <a:path w="2285365" h="1313179">
                <a:moveTo>
                  <a:pt x="771629" y="509110"/>
                </a:moveTo>
                <a:lnTo>
                  <a:pt x="771527" y="512461"/>
                </a:lnTo>
                <a:lnTo>
                  <a:pt x="771933" y="512461"/>
                </a:lnTo>
                <a:lnTo>
                  <a:pt x="771629" y="509110"/>
                </a:lnTo>
                <a:close/>
              </a:path>
              <a:path w="2285365" h="1313179">
                <a:moveTo>
                  <a:pt x="777197" y="499761"/>
                </a:moveTo>
                <a:lnTo>
                  <a:pt x="772504" y="499761"/>
                </a:lnTo>
                <a:lnTo>
                  <a:pt x="771933" y="512461"/>
                </a:lnTo>
                <a:lnTo>
                  <a:pt x="780886" y="512461"/>
                </a:lnTo>
                <a:lnTo>
                  <a:pt x="777197" y="499761"/>
                </a:lnTo>
                <a:close/>
              </a:path>
              <a:path w="2285365" h="1313179">
                <a:moveTo>
                  <a:pt x="771913" y="499761"/>
                </a:moveTo>
                <a:lnTo>
                  <a:pt x="770779" y="499761"/>
                </a:lnTo>
                <a:lnTo>
                  <a:pt x="771629" y="509110"/>
                </a:lnTo>
                <a:lnTo>
                  <a:pt x="771913" y="499761"/>
                </a:lnTo>
                <a:close/>
              </a:path>
              <a:path w="2285365" h="1313179">
                <a:moveTo>
                  <a:pt x="710623" y="499761"/>
                </a:moveTo>
                <a:lnTo>
                  <a:pt x="707259" y="499761"/>
                </a:lnTo>
                <a:lnTo>
                  <a:pt x="709620" y="504731"/>
                </a:lnTo>
                <a:lnTo>
                  <a:pt x="710623" y="499761"/>
                </a:lnTo>
                <a:close/>
              </a:path>
              <a:path w="2285365" h="1313179">
                <a:moveTo>
                  <a:pt x="696802" y="487061"/>
                </a:moveTo>
                <a:lnTo>
                  <a:pt x="694232" y="487061"/>
                </a:lnTo>
                <a:lnTo>
                  <a:pt x="699562" y="499761"/>
                </a:lnTo>
                <a:lnTo>
                  <a:pt x="696802" y="487061"/>
                </a:lnTo>
                <a:close/>
              </a:path>
              <a:path w="2285365" h="1313179">
                <a:moveTo>
                  <a:pt x="716076" y="487061"/>
                </a:moveTo>
                <a:lnTo>
                  <a:pt x="697289" y="487061"/>
                </a:lnTo>
                <a:lnTo>
                  <a:pt x="708268" y="499761"/>
                </a:lnTo>
                <a:lnTo>
                  <a:pt x="719799" y="499761"/>
                </a:lnTo>
                <a:lnTo>
                  <a:pt x="716076" y="487061"/>
                </a:lnTo>
                <a:close/>
              </a:path>
              <a:path w="2285365" h="1313179">
                <a:moveTo>
                  <a:pt x="720208" y="487061"/>
                </a:moveTo>
                <a:lnTo>
                  <a:pt x="719804" y="499761"/>
                </a:lnTo>
                <a:lnTo>
                  <a:pt x="724212" y="499761"/>
                </a:lnTo>
                <a:lnTo>
                  <a:pt x="720208" y="487061"/>
                </a:lnTo>
                <a:close/>
              </a:path>
              <a:path w="2285365" h="1313179">
                <a:moveTo>
                  <a:pt x="751480" y="487061"/>
                </a:moveTo>
                <a:lnTo>
                  <a:pt x="723665" y="487061"/>
                </a:lnTo>
                <a:lnTo>
                  <a:pt x="724212" y="499761"/>
                </a:lnTo>
                <a:lnTo>
                  <a:pt x="753971" y="499761"/>
                </a:lnTo>
                <a:lnTo>
                  <a:pt x="751480" y="487061"/>
                </a:lnTo>
                <a:close/>
              </a:path>
              <a:path w="2285365" h="1313179">
                <a:moveTo>
                  <a:pt x="752327" y="487061"/>
                </a:moveTo>
                <a:lnTo>
                  <a:pt x="751869" y="487061"/>
                </a:lnTo>
                <a:lnTo>
                  <a:pt x="753971" y="499761"/>
                </a:lnTo>
                <a:lnTo>
                  <a:pt x="759560" y="499761"/>
                </a:lnTo>
                <a:lnTo>
                  <a:pt x="752327" y="487061"/>
                </a:lnTo>
                <a:close/>
              </a:path>
              <a:path w="2285365" h="1313179">
                <a:moveTo>
                  <a:pt x="765691" y="487061"/>
                </a:moveTo>
                <a:lnTo>
                  <a:pt x="755463" y="487061"/>
                </a:lnTo>
                <a:lnTo>
                  <a:pt x="761928" y="499761"/>
                </a:lnTo>
                <a:lnTo>
                  <a:pt x="767829" y="499761"/>
                </a:lnTo>
                <a:lnTo>
                  <a:pt x="767970" y="498962"/>
                </a:lnTo>
                <a:lnTo>
                  <a:pt x="765691" y="487061"/>
                </a:lnTo>
                <a:close/>
              </a:path>
              <a:path w="2285365" h="1313179">
                <a:moveTo>
                  <a:pt x="767970" y="498962"/>
                </a:moveTo>
                <a:lnTo>
                  <a:pt x="767829" y="499761"/>
                </a:lnTo>
                <a:lnTo>
                  <a:pt x="768123" y="499761"/>
                </a:lnTo>
                <a:lnTo>
                  <a:pt x="767970" y="498962"/>
                </a:lnTo>
                <a:close/>
              </a:path>
              <a:path w="2285365" h="1313179">
                <a:moveTo>
                  <a:pt x="772173" y="487061"/>
                </a:moveTo>
                <a:lnTo>
                  <a:pt x="770079" y="487061"/>
                </a:lnTo>
                <a:lnTo>
                  <a:pt x="767970" y="498962"/>
                </a:lnTo>
                <a:lnTo>
                  <a:pt x="768123" y="499761"/>
                </a:lnTo>
                <a:lnTo>
                  <a:pt x="777182" y="499761"/>
                </a:lnTo>
                <a:lnTo>
                  <a:pt x="772173" y="487061"/>
                </a:lnTo>
                <a:close/>
              </a:path>
              <a:path w="2285365" h="1313179">
                <a:moveTo>
                  <a:pt x="692133" y="481571"/>
                </a:moveTo>
                <a:lnTo>
                  <a:pt x="692718" y="487061"/>
                </a:lnTo>
                <a:lnTo>
                  <a:pt x="694697" y="487061"/>
                </a:lnTo>
                <a:lnTo>
                  <a:pt x="692133" y="481571"/>
                </a:lnTo>
                <a:close/>
              </a:path>
              <a:path w="2285365" h="1313179">
                <a:moveTo>
                  <a:pt x="691382" y="474536"/>
                </a:moveTo>
                <a:lnTo>
                  <a:pt x="691406" y="474756"/>
                </a:lnTo>
                <a:lnTo>
                  <a:pt x="694697" y="487061"/>
                </a:lnTo>
                <a:lnTo>
                  <a:pt x="697268" y="487061"/>
                </a:lnTo>
                <a:lnTo>
                  <a:pt x="691382" y="474536"/>
                </a:lnTo>
                <a:close/>
              </a:path>
              <a:path w="2285365" h="1313179">
                <a:moveTo>
                  <a:pt x="734611" y="474361"/>
                </a:moveTo>
                <a:lnTo>
                  <a:pt x="698033" y="474361"/>
                </a:lnTo>
                <a:lnTo>
                  <a:pt x="697485" y="487061"/>
                </a:lnTo>
                <a:lnTo>
                  <a:pt x="739659" y="487061"/>
                </a:lnTo>
                <a:lnTo>
                  <a:pt x="734611" y="474361"/>
                </a:lnTo>
                <a:close/>
              </a:path>
              <a:path w="2285365" h="1313179">
                <a:moveTo>
                  <a:pt x="734611" y="474361"/>
                </a:moveTo>
                <a:lnTo>
                  <a:pt x="739659" y="487061"/>
                </a:lnTo>
                <a:lnTo>
                  <a:pt x="739749" y="485944"/>
                </a:lnTo>
                <a:lnTo>
                  <a:pt x="734611" y="474361"/>
                </a:lnTo>
                <a:close/>
              </a:path>
              <a:path w="2285365" h="1313179">
                <a:moveTo>
                  <a:pt x="739749" y="485944"/>
                </a:moveTo>
                <a:lnTo>
                  <a:pt x="739659" y="487061"/>
                </a:lnTo>
                <a:lnTo>
                  <a:pt x="740244" y="487061"/>
                </a:lnTo>
                <a:lnTo>
                  <a:pt x="739749" y="485944"/>
                </a:lnTo>
                <a:close/>
              </a:path>
              <a:path w="2285365" h="1313179">
                <a:moveTo>
                  <a:pt x="749547" y="474361"/>
                </a:moveTo>
                <a:lnTo>
                  <a:pt x="740683" y="474361"/>
                </a:lnTo>
                <a:lnTo>
                  <a:pt x="748742" y="487061"/>
                </a:lnTo>
                <a:lnTo>
                  <a:pt x="752941" y="487061"/>
                </a:lnTo>
                <a:lnTo>
                  <a:pt x="749547" y="474361"/>
                </a:lnTo>
                <a:close/>
              </a:path>
              <a:path w="2285365" h="1313179">
                <a:moveTo>
                  <a:pt x="753428" y="474361"/>
                </a:moveTo>
                <a:lnTo>
                  <a:pt x="752669" y="474361"/>
                </a:lnTo>
                <a:lnTo>
                  <a:pt x="755545" y="487061"/>
                </a:lnTo>
                <a:lnTo>
                  <a:pt x="756743" y="487061"/>
                </a:lnTo>
                <a:lnTo>
                  <a:pt x="753428" y="474361"/>
                </a:lnTo>
                <a:close/>
              </a:path>
              <a:path w="2285365" h="1313179">
                <a:moveTo>
                  <a:pt x="740683" y="474361"/>
                </a:moveTo>
                <a:lnTo>
                  <a:pt x="734611" y="474361"/>
                </a:lnTo>
                <a:lnTo>
                  <a:pt x="739749" y="485944"/>
                </a:lnTo>
                <a:lnTo>
                  <a:pt x="740683" y="474361"/>
                </a:lnTo>
                <a:close/>
              </a:path>
              <a:path w="2285365" h="1313179">
                <a:moveTo>
                  <a:pt x="691300" y="474361"/>
                </a:moveTo>
                <a:lnTo>
                  <a:pt x="688765" y="474361"/>
                </a:lnTo>
                <a:lnTo>
                  <a:pt x="692133" y="481571"/>
                </a:lnTo>
                <a:lnTo>
                  <a:pt x="691406" y="474756"/>
                </a:lnTo>
                <a:lnTo>
                  <a:pt x="691300" y="474361"/>
                </a:lnTo>
                <a:close/>
              </a:path>
              <a:path w="2285365" h="1313179">
                <a:moveTo>
                  <a:pt x="691363" y="474361"/>
                </a:moveTo>
                <a:lnTo>
                  <a:pt x="691382" y="474536"/>
                </a:lnTo>
                <a:lnTo>
                  <a:pt x="691363" y="474361"/>
                </a:lnTo>
                <a:close/>
              </a:path>
              <a:path w="2285365" h="1313179">
                <a:moveTo>
                  <a:pt x="683305" y="461661"/>
                </a:moveTo>
                <a:lnTo>
                  <a:pt x="675375" y="461661"/>
                </a:lnTo>
                <a:lnTo>
                  <a:pt x="684057" y="474361"/>
                </a:lnTo>
                <a:lnTo>
                  <a:pt x="688765" y="474361"/>
                </a:lnTo>
                <a:lnTo>
                  <a:pt x="683305" y="461661"/>
                </a:lnTo>
                <a:close/>
              </a:path>
              <a:path w="2285365" h="1313179">
                <a:moveTo>
                  <a:pt x="690364" y="461661"/>
                </a:moveTo>
                <a:lnTo>
                  <a:pt x="686808" y="461661"/>
                </a:lnTo>
                <a:lnTo>
                  <a:pt x="689819" y="474361"/>
                </a:lnTo>
                <a:lnTo>
                  <a:pt x="690364" y="461661"/>
                </a:lnTo>
                <a:close/>
              </a:path>
              <a:path w="2285365" h="1313179">
                <a:moveTo>
                  <a:pt x="728950" y="448961"/>
                </a:moveTo>
                <a:lnTo>
                  <a:pt x="725251" y="448961"/>
                </a:lnTo>
                <a:lnTo>
                  <a:pt x="733877" y="461661"/>
                </a:lnTo>
                <a:lnTo>
                  <a:pt x="690364" y="461661"/>
                </a:lnTo>
                <a:lnTo>
                  <a:pt x="695995" y="474361"/>
                </a:lnTo>
                <a:lnTo>
                  <a:pt x="741847" y="474361"/>
                </a:lnTo>
                <a:lnTo>
                  <a:pt x="735313" y="461661"/>
                </a:lnTo>
                <a:lnTo>
                  <a:pt x="728950" y="448961"/>
                </a:lnTo>
                <a:close/>
              </a:path>
              <a:path w="2285365" h="1313179">
                <a:moveTo>
                  <a:pt x="745592" y="464543"/>
                </a:moveTo>
                <a:lnTo>
                  <a:pt x="743935" y="474361"/>
                </a:lnTo>
                <a:lnTo>
                  <a:pt x="752963" y="474361"/>
                </a:lnTo>
                <a:lnTo>
                  <a:pt x="745592" y="464543"/>
                </a:lnTo>
                <a:close/>
              </a:path>
              <a:path w="2285365" h="1313179">
                <a:moveTo>
                  <a:pt x="746079" y="461661"/>
                </a:moveTo>
                <a:lnTo>
                  <a:pt x="743429" y="461661"/>
                </a:lnTo>
                <a:lnTo>
                  <a:pt x="745592" y="464543"/>
                </a:lnTo>
                <a:lnTo>
                  <a:pt x="746079" y="461661"/>
                </a:lnTo>
                <a:close/>
              </a:path>
              <a:path w="2285365" h="1313179">
                <a:moveTo>
                  <a:pt x="656493" y="448961"/>
                </a:moveTo>
                <a:lnTo>
                  <a:pt x="655439" y="448961"/>
                </a:lnTo>
                <a:lnTo>
                  <a:pt x="657473" y="461661"/>
                </a:lnTo>
                <a:lnTo>
                  <a:pt x="659796" y="461661"/>
                </a:lnTo>
                <a:lnTo>
                  <a:pt x="656493" y="448961"/>
                </a:lnTo>
                <a:close/>
              </a:path>
              <a:path w="2285365" h="1313179">
                <a:moveTo>
                  <a:pt x="664382" y="456360"/>
                </a:moveTo>
                <a:lnTo>
                  <a:pt x="665365" y="461661"/>
                </a:lnTo>
                <a:lnTo>
                  <a:pt x="666718" y="461661"/>
                </a:lnTo>
                <a:lnTo>
                  <a:pt x="664382" y="456360"/>
                </a:lnTo>
                <a:close/>
              </a:path>
              <a:path w="2285365" h="1313179">
                <a:moveTo>
                  <a:pt x="670313" y="448961"/>
                </a:moveTo>
                <a:lnTo>
                  <a:pt x="666338" y="448961"/>
                </a:lnTo>
                <a:lnTo>
                  <a:pt x="671173" y="461661"/>
                </a:lnTo>
                <a:lnTo>
                  <a:pt x="670313" y="448961"/>
                </a:lnTo>
                <a:close/>
              </a:path>
              <a:path w="2285365" h="1313179">
                <a:moveTo>
                  <a:pt x="673146" y="448961"/>
                </a:moveTo>
                <a:lnTo>
                  <a:pt x="672946" y="461661"/>
                </a:lnTo>
                <a:lnTo>
                  <a:pt x="676628" y="461661"/>
                </a:lnTo>
                <a:lnTo>
                  <a:pt x="673146" y="448961"/>
                </a:lnTo>
                <a:close/>
              </a:path>
              <a:path w="2285365" h="1313179">
                <a:moveTo>
                  <a:pt x="676498" y="448961"/>
                </a:moveTo>
                <a:lnTo>
                  <a:pt x="673246" y="448961"/>
                </a:lnTo>
                <a:lnTo>
                  <a:pt x="677630" y="461661"/>
                </a:lnTo>
                <a:lnTo>
                  <a:pt x="678690" y="461661"/>
                </a:lnTo>
                <a:lnTo>
                  <a:pt x="676498" y="448961"/>
                </a:lnTo>
                <a:close/>
              </a:path>
              <a:path w="2285365" h="1313179">
                <a:moveTo>
                  <a:pt x="701451" y="448961"/>
                </a:moveTo>
                <a:lnTo>
                  <a:pt x="678646" y="448961"/>
                </a:lnTo>
                <a:lnTo>
                  <a:pt x="681414" y="461661"/>
                </a:lnTo>
                <a:lnTo>
                  <a:pt x="706041" y="461661"/>
                </a:lnTo>
                <a:lnTo>
                  <a:pt x="701451" y="448961"/>
                </a:lnTo>
                <a:close/>
              </a:path>
              <a:path w="2285365" h="1313179">
                <a:moveTo>
                  <a:pt x="705205" y="448961"/>
                </a:moveTo>
                <a:lnTo>
                  <a:pt x="704322" y="448961"/>
                </a:lnTo>
                <a:lnTo>
                  <a:pt x="706041" y="461661"/>
                </a:lnTo>
                <a:lnTo>
                  <a:pt x="706695" y="461661"/>
                </a:lnTo>
                <a:lnTo>
                  <a:pt x="706363" y="454186"/>
                </a:lnTo>
                <a:lnTo>
                  <a:pt x="705205" y="448961"/>
                </a:lnTo>
                <a:close/>
              </a:path>
              <a:path w="2285365" h="1313179">
                <a:moveTo>
                  <a:pt x="706154" y="449477"/>
                </a:moveTo>
                <a:lnTo>
                  <a:pt x="706363" y="454186"/>
                </a:lnTo>
                <a:lnTo>
                  <a:pt x="708019" y="461661"/>
                </a:lnTo>
                <a:lnTo>
                  <a:pt x="708457" y="453459"/>
                </a:lnTo>
                <a:lnTo>
                  <a:pt x="706154" y="449477"/>
                </a:lnTo>
                <a:close/>
              </a:path>
              <a:path w="2285365" h="1313179">
                <a:moveTo>
                  <a:pt x="708482" y="453003"/>
                </a:moveTo>
                <a:lnTo>
                  <a:pt x="708457" y="453459"/>
                </a:lnTo>
                <a:lnTo>
                  <a:pt x="713202" y="461661"/>
                </a:lnTo>
                <a:lnTo>
                  <a:pt x="713517" y="461661"/>
                </a:lnTo>
                <a:lnTo>
                  <a:pt x="708482" y="453003"/>
                </a:lnTo>
                <a:close/>
              </a:path>
              <a:path w="2285365" h="1313179">
                <a:moveTo>
                  <a:pt x="708698" y="448961"/>
                </a:moveTo>
                <a:lnTo>
                  <a:pt x="708482" y="453003"/>
                </a:lnTo>
                <a:lnTo>
                  <a:pt x="713517" y="461661"/>
                </a:lnTo>
                <a:lnTo>
                  <a:pt x="708698" y="448961"/>
                </a:lnTo>
                <a:close/>
              </a:path>
              <a:path w="2285365" h="1313179">
                <a:moveTo>
                  <a:pt x="725191" y="448961"/>
                </a:moveTo>
                <a:lnTo>
                  <a:pt x="708698" y="448961"/>
                </a:lnTo>
                <a:lnTo>
                  <a:pt x="713517" y="461661"/>
                </a:lnTo>
                <a:lnTo>
                  <a:pt x="728512" y="461661"/>
                </a:lnTo>
                <a:lnTo>
                  <a:pt x="725191" y="448961"/>
                </a:lnTo>
                <a:close/>
              </a:path>
              <a:path w="2285365" h="1313179">
                <a:moveTo>
                  <a:pt x="725251" y="448961"/>
                </a:moveTo>
                <a:lnTo>
                  <a:pt x="731051" y="461661"/>
                </a:lnTo>
                <a:lnTo>
                  <a:pt x="725251" y="448961"/>
                </a:lnTo>
                <a:close/>
              </a:path>
              <a:path w="2285365" h="1313179">
                <a:moveTo>
                  <a:pt x="736269" y="448961"/>
                </a:moveTo>
                <a:lnTo>
                  <a:pt x="732477" y="448961"/>
                </a:lnTo>
                <a:lnTo>
                  <a:pt x="741344" y="461661"/>
                </a:lnTo>
                <a:lnTo>
                  <a:pt x="743429" y="461661"/>
                </a:lnTo>
                <a:lnTo>
                  <a:pt x="736269" y="448961"/>
                </a:lnTo>
                <a:close/>
              </a:path>
              <a:path w="2285365" h="1313179">
                <a:moveTo>
                  <a:pt x="663011" y="448961"/>
                </a:moveTo>
                <a:lnTo>
                  <a:pt x="661122" y="448961"/>
                </a:lnTo>
                <a:lnTo>
                  <a:pt x="664382" y="456360"/>
                </a:lnTo>
                <a:lnTo>
                  <a:pt x="663011" y="448961"/>
                </a:lnTo>
                <a:close/>
              </a:path>
              <a:path w="2285365" h="1313179">
                <a:moveTo>
                  <a:pt x="708698" y="448961"/>
                </a:moveTo>
                <a:lnTo>
                  <a:pt x="706131" y="448961"/>
                </a:lnTo>
                <a:lnTo>
                  <a:pt x="708482" y="453003"/>
                </a:lnTo>
                <a:lnTo>
                  <a:pt x="708698" y="448961"/>
                </a:lnTo>
                <a:close/>
              </a:path>
              <a:path w="2285365" h="1313179">
                <a:moveTo>
                  <a:pt x="706131" y="448961"/>
                </a:moveTo>
                <a:lnTo>
                  <a:pt x="705855" y="448961"/>
                </a:lnTo>
                <a:lnTo>
                  <a:pt x="706154" y="449477"/>
                </a:lnTo>
                <a:lnTo>
                  <a:pt x="706131" y="448961"/>
                </a:lnTo>
                <a:close/>
              </a:path>
              <a:path w="2285365" h="1313179">
                <a:moveTo>
                  <a:pt x="659020" y="436261"/>
                </a:moveTo>
                <a:lnTo>
                  <a:pt x="658764" y="436261"/>
                </a:lnTo>
                <a:lnTo>
                  <a:pt x="659284" y="448961"/>
                </a:lnTo>
                <a:lnTo>
                  <a:pt x="659020" y="436261"/>
                </a:lnTo>
                <a:close/>
              </a:path>
              <a:path w="2285365" h="1313179">
                <a:moveTo>
                  <a:pt x="683677" y="436261"/>
                </a:moveTo>
                <a:lnTo>
                  <a:pt x="665825" y="436261"/>
                </a:lnTo>
                <a:lnTo>
                  <a:pt x="667297" y="448961"/>
                </a:lnTo>
                <a:lnTo>
                  <a:pt x="696569" y="448961"/>
                </a:lnTo>
                <a:lnTo>
                  <a:pt x="695822" y="447869"/>
                </a:lnTo>
                <a:lnTo>
                  <a:pt x="683677" y="436261"/>
                </a:lnTo>
                <a:close/>
              </a:path>
              <a:path w="2285365" h="1313179">
                <a:moveTo>
                  <a:pt x="695822" y="447869"/>
                </a:moveTo>
                <a:lnTo>
                  <a:pt x="696569" y="448961"/>
                </a:lnTo>
                <a:lnTo>
                  <a:pt x="696625" y="448637"/>
                </a:lnTo>
                <a:lnTo>
                  <a:pt x="695822" y="447869"/>
                </a:lnTo>
                <a:close/>
              </a:path>
              <a:path w="2285365" h="1313179">
                <a:moveTo>
                  <a:pt x="696625" y="448637"/>
                </a:moveTo>
                <a:lnTo>
                  <a:pt x="696569" y="448961"/>
                </a:lnTo>
                <a:lnTo>
                  <a:pt x="696964" y="448961"/>
                </a:lnTo>
                <a:lnTo>
                  <a:pt x="696625" y="448637"/>
                </a:lnTo>
                <a:close/>
              </a:path>
              <a:path w="2285365" h="1313179">
                <a:moveTo>
                  <a:pt x="711662" y="436261"/>
                </a:moveTo>
                <a:lnTo>
                  <a:pt x="698770" y="436261"/>
                </a:lnTo>
                <a:lnTo>
                  <a:pt x="700747" y="448961"/>
                </a:lnTo>
                <a:lnTo>
                  <a:pt x="714079" y="448961"/>
                </a:lnTo>
                <a:lnTo>
                  <a:pt x="713204" y="442251"/>
                </a:lnTo>
                <a:lnTo>
                  <a:pt x="711662" y="436261"/>
                </a:lnTo>
                <a:close/>
              </a:path>
              <a:path w="2285365" h="1313179">
                <a:moveTo>
                  <a:pt x="713204" y="442251"/>
                </a:moveTo>
                <a:lnTo>
                  <a:pt x="714079" y="448961"/>
                </a:lnTo>
                <a:lnTo>
                  <a:pt x="714931" y="448961"/>
                </a:lnTo>
                <a:lnTo>
                  <a:pt x="713204" y="442251"/>
                </a:lnTo>
                <a:close/>
              </a:path>
              <a:path w="2285365" h="1313179">
                <a:moveTo>
                  <a:pt x="719747" y="436261"/>
                </a:moveTo>
                <a:lnTo>
                  <a:pt x="712423" y="436261"/>
                </a:lnTo>
                <a:lnTo>
                  <a:pt x="713204" y="442251"/>
                </a:lnTo>
                <a:lnTo>
                  <a:pt x="714931" y="448961"/>
                </a:lnTo>
                <a:lnTo>
                  <a:pt x="719146" y="448961"/>
                </a:lnTo>
                <a:lnTo>
                  <a:pt x="719747" y="436261"/>
                </a:lnTo>
                <a:close/>
              </a:path>
              <a:path w="2285365" h="1313179">
                <a:moveTo>
                  <a:pt x="698770" y="436261"/>
                </a:moveTo>
                <a:lnTo>
                  <a:pt x="687878" y="436261"/>
                </a:lnTo>
                <a:lnTo>
                  <a:pt x="695822" y="447869"/>
                </a:lnTo>
                <a:lnTo>
                  <a:pt x="696625" y="448637"/>
                </a:lnTo>
                <a:lnTo>
                  <a:pt x="698770" y="436261"/>
                </a:lnTo>
                <a:close/>
              </a:path>
              <a:path w="2285365" h="1313179">
                <a:moveTo>
                  <a:pt x="619781" y="423561"/>
                </a:moveTo>
                <a:lnTo>
                  <a:pt x="624488" y="436261"/>
                </a:lnTo>
                <a:lnTo>
                  <a:pt x="627410" y="436261"/>
                </a:lnTo>
                <a:lnTo>
                  <a:pt x="619781" y="423561"/>
                </a:lnTo>
                <a:close/>
              </a:path>
              <a:path w="2285365" h="1313179">
                <a:moveTo>
                  <a:pt x="626069" y="423561"/>
                </a:moveTo>
                <a:lnTo>
                  <a:pt x="627410" y="436261"/>
                </a:lnTo>
                <a:lnTo>
                  <a:pt x="630657" y="436261"/>
                </a:lnTo>
                <a:lnTo>
                  <a:pt x="630071" y="434182"/>
                </a:lnTo>
                <a:lnTo>
                  <a:pt x="626069" y="423561"/>
                </a:lnTo>
                <a:close/>
              </a:path>
              <a:path w="2285365" h="1313179">
                <a:moveTo>
                  <a:pt x="630071" y="434182"/>
                </a:moveTo>
                <a:lnTo>
                  <a:pt x="630657" y="436261"/>
                </a:lnTo>
                <a:lnTo>
                  <a:pt x="630854" y="436261"/>
                </a:lnTo>
                <a:lnTo>
                  <a:pt x="630071" y="434182"/>
                </a:lnTo>
                <a:close/>
              </a:path>
              <a:path w="2285365" h="1313179">
                <a:moveTo>
                  <a:pt x="630627" y="423561"/>
                </a:moveTo>
                <a:lnTo>
                  <a:pt x="627075" y="423561"/>
                </a:lnTo>
                <a:lnTo>
                  <a:pt x="630071" y="434182"/>
                </a:lnTo>
                <a:lnTo>
                  <a:pt x="630854" y="436261"/>
                </a:lnTo>
                <a:lnTo>
                  <a:pt x="633845" y="436261"/>
                </a:lnTo>
                <a:lnTo>
                  <a:pt x="630627" y="423561"/>
                </a:lnTo>
                <a:close/>
              </a:path>
              <a:path w="2285365" h="1313179">
                <a:moveTo>
                  <a:pt x="634748" y="423561"/>
                </a:moveTo>
                <a:lnTo>
                  <a:pt x="633845" y="436261"/>
                </a:lnTo>
                <a:lnTo>
                  <a:pt x="636888" y="436261"/>
                </a:lnTo>
                <a:lnTo>
                  <a:pt x="634748" y="423561"/>
                </a:lnTo>
                <a:close/>
              </a:path>
              <a:path w="2285365" h="1313179">
                <a:moveTo>
                  <a:pt x="638120" y="423561"/>
                </a:moveTo>
                <a:lnTo>
                  <a:pt x="638430" y="436261"/>
                </a:lnTo>
                <a:lnTo>
                  <a:pt x="646652" y="436261"/>
                </a:lnTo>
                <a:lnTo>
                  <a:pt x="638120" y="423561"/>
                </a:lnTo>
                <a:close/>
              </a:path>
              <a:path w="2285365" h="1313179">
                <a:moveTo>
                  <a:pt x="672553" y="423561"/>
                </a:moveTo>
                <a:lnTo>
                  <a:pt x="640388" y="423561"/>
                </a:lnTo>
                <a:lnTo>
                  <a:pt x="646652" y="436261"/>
                </a:lnTo>
                <a:lnTo>
                  <a:pt x="677194" y="436261"/>
                </a:lnTo>
                <a:lnTo>
                  <a:pt x="672553" y="423561"/>
                </a:lnTo>
                <a:close/>
              </a:path>
              <a:path w="2285365" h="1313179">
                <a:moveTo>
                  <a:pt x="672856" y="423561"/>
                </a:moveTo>
                <a:lnTo>
                  <a:pt x="672553" y="423561"/>
                </a:lnTo>
                <a:lnTo>
                  <a:pt x="677194" y="436261"/>
                </a:lnTo>
                <a:lnTo>
                  <a:pt x="679377" y="436261"/>
                </a:lnTo>
                <a:lnTo>
                  <a:pt x="672856" y="423561"/>
                </a:lnTo>
                <a:close/>
              </a:path>
              <a:path w="2285365" h="1313179">
                <a:moveTo>
                  <a:pt x="684411" y="423561"/>
                </a:moveTo>
                <a:lnTo>
                  <a:pt x="672856" y="423561"/>
                </a:lnTo>
                <a:lnTo>
                  <a:pt x="679377" y="436261"/>
                </a:lnTo>
                <a:lnTo>
                  <a:pt x="687372" y="436261"/>
                </a:lnTo>
                <a:lnTo>
                  <a:pt x="684411" y="423561"/>
                </a:lnTo>
                <a:close/>
              </a:path>
              <a:path w="2285365" h="1313179">
                <a:moveTo>
                  <a:pt x="694484" y="423561"/>
                </a:moveTo>
                <a:lnTo>
                  <a:pt x="684411" y="423561"/>
                </a:lnTo>
                <a:lnTo>
                  <a:pt x="690441" y="436261"/>
                </a:lnTo>
                <a:lnTo>
                  <a:pt x="697867" y="436261"/>
                </a:lnTo>
                <a:lnTo>
                  <a:pt x="694484" y="423561"/>
                </a:lnTo>
                <a:close/>
              </a:path>
              <a:path w="2285365" h="1313179">
                <a:moveTo>
                  <a:pt x="697411" y="423561"/>
                </a:moveTo>
                <a:lnTo>
                  <a:pt x="695482" y="423561"/>
                </a:lnTo>
                <a:lnTo>
                  <a:pt x="698671" y="436261"/>
                </a:lnTo>
                <a:lnTo>
                  <a:pt x="702594" y="436261"/>
                </a:lnTo>
                <a:lnTo>
                  <a:pt x="701480" y="430665"/>
                </a:lnTo>
                <a:lnTo>
                  <a:pt x="697411" y="423561"/>
                </a:lnTo>
                <a:close/>
              </a:path>
              <a:path w="2285365" h="1313179">
                <a:moveTo>
                  <a:pt x="704314" y="423561"/>
                </a:moveTo>
                <a:lnTo>
                  <a:pt x="700067" y="423561"/>
                </a:lnTo>
                <a:lnTo>
                  <a:pt x="701480" y="430665"/>
                </a:lnTo>
                <a:lnTo>
                  <a:pt x="704686" y="436261"/>
                </a:lnTo>
                <a:lnTo>
                  <a:pt x="705577" y="436261"/>
                </a:lnTo>
                <a:lnTo>
                  <a:pt x="704314" y="423561"/>
                </a:lnTo>
                <a:close/>
              </a:path>
              <a:path w="2285365" h="1313179">
                <a:moveTo>
                  <a:pt x="700067" y="423561"/>
                </a:moveTo>
                <a:lnTo>
                  <a:pt x="697411" y="423561"/>
                </a:lnTo>
                <a:lnTo>
                  <a:pt x="701480" y="430665"/>
                </a:lnTo>
                <a:lnTo>
                  <a:pt x="700067" y="423561"/>
                </a:lnTo>
                <a:close/>
              </a:path>
              <a:path w="2285365" h="1313179">
                <a:moveTo>
                  <a:pt x="617094" y="410861"/>
                </a:moveTo>
                <a:lnTo>
                  <a:pt x="614178" y="410861"/>
                </a:lnTo>
                <a:lnTo>
                  <a:pt x="614922" y="423561"/>
                </a:lnTo>
                <a:lnTo>
                  <a:pt x="621432" y="423561"/>
                </a:lnTo>
                <a:lnTo>
                  <a:pt x="617094" y="410861"/>
                </a:lnTo>
                <a:close/>
              </a:path>
              <a:path w="2285365" h="1313179">
                <a:moveTo>
                  <a:pt x="624169" y="410861"/>
                </a:moveTo>
                <a:lnTo>
                  <a:pt x="617999" y="410861"/>
                </a:lnTo>
                <a:lnTo>
                  <a:pt x="622766" y="423561"/>
                </a:lnTo>
                <a:lnTo>
                  <a:pt x="623271" y="423561"/>
                </a:lnTo>
                <a:lnTo>
                  <a:pt x="624169" y="410861"/>
                </a:lnTo>
                <a:close/>
              </a:path>
              <a:path w="2285365" h="1313179">
                <a:moveTo>
                  <a:pt x="627406" y="410861"/>
                </a:moveTo>
                <a:lnTo>
                  <a:pt x="626447" y="410861"/>
                </a:lnTo>
                <a:lnTo>
                  <a:pt x="627414" y="423561"/>
                </a:lnTo>
                <a:lnTo>
                  <a:pt x="630767" y="423561"/>
                </a:lnTo>
                <a:lnTo>
                  <a:pt x="627406" y="410861"/>
                </a:lnTo>
                <a:close/>
              </a:path>
              <a:path w="2285365" h="1313179">
                <a:moveTo>
                  <a:pt x="657072" y="410861"/>
                </a:moveTo>
                <a:lnTo>
                  <a:pt x="628864" y="410861"/>
                </a:lnTo>
                <a:lnTo>
                  <a:pt x="630840" y="423561"/>
                </a:lnTo>
                <a:lnTo>
                  <a:pt x="658643" y="423561"/>
                </a:lnTo>
                <a:lnTo>
                  <a:pt x="657222" y="411537"/>
                </a:lnTo>
                <a:lnTo>
                  <a:pt x="657072" y="410861"/>
                </a:lnTo>
                <a:close/>
              </a:path>
              <a:path w="2285365" h="1313179">
                <a:moveTo>
                  <a:pt x="657142" y="410861"/>
                </a:moveTo>
                <a:lnTo>
                  <a:pt x="657222" y="411537"/>
                </a:lnTo>
                <a:lnTo>
                  <a:pt x="659886" y="423561"/>
                </a:lnTo>
                <a:lnTo>
                  <a:pt x="657142" y="410861"/>
                </a:lnTo>
                <a:close/>
              </a:path>
              <a:path w="2285365" h="1313179">
                <a:moveTo>
                  <a:pt x="663296" y="416445"/>
                </a:moveTo>
                <a:lnTo>
                  <a:pt x="661979" y="423561"/>
                </a:lnTo>
                <a:lnTo>
                  <a:pt x="665661" y="423561"/>
                </a:lnTo>
                <a:lnTo>
                  <a:pt x="665341" y="420510"/>
                </a:lnTo>
                <a:lnTo>
                  <a:pt x="663296" y="416445"/>
                </a:lnTo>
                <a:close/>
              </a:path>
              <a:path w="2285365" h="1313179">
                <a:moveTo>
                  <a:pt x="667934" y="410861"/>
                </a:moveTo>
                <a:lnTo>
                  <a:pt x="664329" y="410861"/>
                </a:lnTo>
                <a:lnTo>
                  <a:pt x="665341" y="420510"/>
                </a:lnTo>
                <a:lnTo>
                  <a:pt x="666876" y="423561"/>
                </a:lnTo>
                <a:lnTo>
                  <a:pt x="668511" y="423561"/>
                </a:lnTo>
                <a:lnTo>
                  <a:pt x="667934" y="410861"/>
                </a:lnTo>
                <a:close/>
              </a:path>
              <a:path w="2285365" h="1313179">
                <a:moveTo>
                  <a:pt x="672595" y="410861"/>
                </a:moveTo>
                <a:lnTo>
                  <a:pt x="670278" y="410861"/>
                </a:lnTo>
                <a:lnTo>
                  <a:pt x="670979" y="423561"/>
                </a:lnTo>
                <a:lnTo>
                  <a:pt x="672891" y="412341"/>
                </a:lnTo>
                <a:lnTo>
                  <a:pt x="672861" y="411537"/>
                </a:lnTo>
                <a:lnTo>
                  <a:pt x="672595" y="410861"/>
                </a:lnTo>
                <a:close/>
              </a:path>
              <a:path w="2285365" h="1313179">
                <a:moveTo>
                  <a:pt x="674455" y="415588"/>
                </a:moveTo>
                <a:lnTo>
                  <a:pt x="674415" y="423561"/>
                </a:lnTo>
                <a:lnTo>
                  <a:pt x="676616" y="423561"/>
                </a:lnTo>
                <a:lnTo>
                  <a:pt x="676401" y="422281"/>
                </a:lnTo>
                <a:lnTo>
                  <a:pt x="675731" y="418833"/>
                </a:lnTo>
                <a:lnTo>
                  <a:pt x="674455" y="415588"/>
                </a:lnTo>
                <a:close/>
              </a:path>
              <a:path w="2285365" h="1313179">
                <a:moveTo>
                  <a:pt x="675887" y="419228"/>
                </a:moveTo>
                <a:lnTo>
                  <a:pt x="676401" y="422281"/>
                </a:lnTo>
                <a:lnTo>
                  <a:pt x="676649" y="423561"/>
                </a:lnTo>
                <a:lnTo>
                  <a:pt x="677591" y="423561"/>
                </a:lnTo>
                <a:lnTo>
                  <a:pt x="675887" y="419228"/>
                </a:lnTo>
                <a:close/>
              </a:path>
              <a:path w="2285365" h="1313179">
                <a:moveTo>
                  <a:pt x="678348" y="417209"/>
                </a:moveTo>
                <a:lnTo>
                  <a:pt x="677591" y="423561"/>
                </a:lnTo>
                <a:lnTo>
                  <a:pt x="679326" y="423561"/>
                </a:lnTo>
                <a:lnTo>
                  <a:pt x="678348" y="417209"/>
                </a:lnTo>
                <a:close/>
              </a:path>
              <a:path w="2285365" h="1313179">
                <a:moveTo>
                  <a:pt x="683178" y="410861"/>
                </a:moveTo>
                <a:lnTo>
                  <a:pt x="681414" y="410861"/>
                </a:lnTo>
                <a:lnTo>
                  <a:pt x="680327" y="423561"/>
                </a:lnTo>
                <a:lnTo>
                  <a:pt x="685909" y="423561"/>
                </a:lnTo>
                <a:lnTo>
                  <a:pt x="683178" y="410861"/>
                </a:lnTo>
                <a:close/>
              </a:path>
              <a:path w="2285365" h="1313179">
                <a:moveTo>
                  <a:pt x="686265" y="415082"/>
                </a:moveTo>
                <a:lnTo>
                  <a:pt x="689860" y="423561"/>
                </a:lnTo>
                <a:lnTo>
                  <a:pt x="692464" y="423561"/>
                </a:lnTo>
                <a:lnTo>
                  <a:pt x="686265" y="415082"/>
                </a:lnTo>
                <a:close/>
              </a:path>
              <a:path w="2285365" h="1313179">
                <a:moveTo>
                  <a:pt x="687983" y="410861"/>
                </a:moveTo>
                <a:lnTo>
                  <a:pt x="694716" y="423561"/>
                </a:lnTo>
                <a:lnTo>
                  <a:pt x="694927" y="423561"/>
                </a:lnTo>
                <a:lnTo>
                  <a:pt x="687983" y="410861"/>
                </a:lnTo>
                <a:close/>
              </a:path>
              <a:path w="2285365" h="1313179">
                <a:moveTo>
                  <a:pt x="675731" y="418833"/>
                </a:moveTo>
                <a:lnTo>
                  <a:pt x="676401" y="422281"/>
                </a:lnTo>
                <a:lnTo>
                  <a:pt x="675887" y="419228"/>
                </a:lnTo>
                <a:lnTo>
                  <a:pt x="675731" y="418833"/>
                </a:lnTo>
                <a:close/>
              </a:path>
              <a:path w="2285365" h="1313179">
                <a:moveTo>
                  <a:pt x="674479" y="410861"/>
                </a:moveTo>
                <a:lnTo>
                  <a:pt x="674471" y="412341"/>
                </a:lnTo>
                <a:lnTo>
                  <a:pt x="675731" y="418833"/>
                </a:lnTo>
                <a:lnTo>
                  <a:pt x="675887" y="419228"/>
                </a:lnTo>
                <a:lnTo>
                  <a:pt x="674479" y="410861"/>
                </a:lnTo>
                <a:close/>
              </a:path>
              <a:path w="2285365" h="1313179">
                <a:moveTo>
                  <a:pt x="679104" y="410861"/>
                </a:moveTo>
                <a:lnTo>
                  <a:pt x="677371" y="410861"/>
                </a:lnTo>
                <a:lnTo>
                  <a:pt x="678348" y="417209"/>
                </a:lnTo>
                <a:lnTo>
                  <a:pt x="679104" y="410861"/>
                </a:lnTo>
                <a:close/>
              </a:path>
              <a:path w="2285365" h="1313179">
                <a:moveTo>
                  <a:pt x="664329" y="410861"/>
                </a:moveTo>
                <a:lnTo>
                  <a:pt x="660486" y="410861"/>
                </a:lnTo>
                <a:lnTo>
                  <a:pt x="663296" y="416445"/>
                </a:lnTo>
                <a:lnTo>
                  <a:pt x="664329" y="410861"/>
                </a:lnTo>
                <a:close/>
              </a:path>
              <a:path w="2285365" h="1313179">
                <a:moveTo>
                  <a:pt x="674184" y="410861"/>
                </a:moveTo>
                <a:lnTo>
                  <a:pt x="673143" y="410861"/>
                </a:lnTo>
                <a:lnTo>
                  <a:pt x="672977" y="411832"/>
                </a:lnTo>
                <a:lnTo>
                  <a:pt x="674455" y="415588"/>
                </a:lnTo>
                <a:lnTo>
                  <a:pt x="674373" y="411832"/>
                </a:lnTo>
                <a:lnTo>
                  <a:pt x="674184" y="410861"/>
                </a:lnTo>
                <a:close/>
              </a:path>
              <a:path w="2285365" h="1313179">
                <a:moveTo>
                  <a:pt x="684476" y="410861"/>
                </a:moveTo>
                <a:lnTo>
                  <a:pt x="683179" y="410861"/>
                </a:lnTo>
                <a:lnTo>
                  <a:pt x="686265" y="415082"/>
                </a:lnTo>
                <a:lnTo>
                  <a:pt x="684476" y="410861"/>
                </a:lnTo>
                <a:close/>
              </a:path>
              <a:path w="2285365" h="1313179">
                <a:moveTo>
                  <a:pt x="590920" y="406498"/>
                </a:moveTo>
                <a:lnTo>
                  <a:pt x="591924" y="410861"/>
                </a:lnTo>
                <a:lnTo>
                  <a:pt x="592735" y="410861"/>
                </a:lnTo>
                <a:lnTo>
                  <a:pt x="590920" y="406498"/>
                </a:lnTo>
                <a:close/>
              </a:path>
              <a:path w="2285365" h="1313179">
                <a:moveTo>
                  <a:pt x="612292" y="398161"/>
                </a:moveTo>
                <a:lnTo>
                  <a:pt x="608970" y="398161"/>
                </a:lnTo>
                <a:lnTo>
                  <a:pt x="613069" y="410861"/>
                </a:lnTo>
                <a:lnTo>
                  <a:pt x="612292" y="398161"/>
                </a:lnTo>
                <a:close/>
              </a:path>
              <a:path w="2285365" h="1313179">
                <a:moveTo>
                  <a:pt x="648313" y="398161"/>
                </a:moveTo>
                <a:lnTo>
                  <a:pt x="612292" y="398161"/>
                </a:lnTo>
                <a:lnTo>
                  <a:pt x="615885" y="410861"/>
                </a:lnTo>
                <a:lnTo>
                  <a:pt x="647711" y="410861"/>
                </a:lnTo>
                <a:lnTo>
                  <a:pt x="648488" y="407305"/>
                </a:lnTo>
                <a:lnTo>
                  <a:pt x="648313" y="398161"/>
                </a:lnTo>
                <a:close/>
              </a:path>
              <a:path w="2285365" h="1313179">
                <a:moveTo>
                  <a:pt x="648488" y="407305"/>
                </a:moveTo>
                <a:lnTo>
                  <a:pt x="647711" y="410861"/>
                </a:lnTo>
                <a:lnTo>
                  <a:pt x="648555" y="410861"/>
                </a:lnTo>
                <a:lnTo>
                  <a:pt x="648488" y="407305"/>
                </a:lnTo>
                <a:close/>
              </a:path>
              <a:path w="2285365" h="1313179">
                <a:moveTo>
                  <a:pt x="668827" y="398161"/>
                </a:moveTo>
                <a:lnTo>
                  <a:pt x="650485" y="398161"/>
                </a:lnTo>
                <a:lnTo>
                  <a:pt x="648664" y="406498"/>
                </a:lnTo>
                <a:lnTo>
                  <a:pt x="648555" y="410861"/>
                </a:lnTo>
                <a:lnTo>
                  <a:pt x="669194" y="410861"/>
                </a:lnTo>
                <a:lnTo>
                  <a:pt x="669007" y="399139"/>
                </a:lnTo>
                <a:lnTo>
                  <a:pt x="668827" y="398161"/>
                </a:lnTo>
                <a:close/>
              </a:path>
              <a:path w="2285365" h="1313179">
                <a:moveTo>
                  <a:pt x="671233" y="398161"/>
                </a:moveTo>
                <a:lnTo>
                  <a:pt x="668991" y="398161"/>
                </a:lnTo>
                <a:lnTo>
                  <a:pt x="669007" y="399139"/>
                </a:lnTo>
                <a:lnTo>
                  <a:pt x="671159" y="410861"/>
                </a:lnTo>
                <a:lnTo>
                  <a:pt x="677985" y="410861"/>
                </a:lnTo>
                <a:lnTo>
                  <a:pt x="671233" y="398161"/>
                </a:lnTo>
                <a:close/>
              </a:path>
              <a:path w="2285365" h="1313179">
                <a:moveTo>
                  <a:pt x="589001" y="398161"/>
                </a:moveTo>
                <a:lnTo>
                  <a:pt x="587451" y="398161"/>
                </a:lnTo>
                <a:lnTo>
                  <a:pt x="590920" y="406498"/>
                </a:lnTo>
                <a:lnTo>
                  <a:pt x="589001" y="398161"/>
                </a:lnTo>
                <a:close/>
              </a:path>
              <a:path w="2285365" h="1313179">
                <a:moveTo>
                  <a:pt x="668991" y="398161"/>
                </a:moveTo>
                <a:lnTo>
                  <a:pt x="668827" y="398161"/>
                </a:lnTo>
                <a:lnTo>
                  <a:pt x="669007" y="399139"/>
                </a:lnTo>
                <a:lnTo>
                  <a:pt x="668991" y="398161"/>
                </a:lnTo>
                <a:close/>
              </a:path>
              <a:path w="2285365" h="1313179">
                <a:moveTo>
                  <a:pt x="592800" y="392335"/>
                </a:moveTo>
                <a:lnTo>
                  <a:pt x="591446" y="398161"/>
                </a:lnTo>
                <a:lnTo>
                  <a:pt x="592852" y="392853"/>
                </a:lnTo>
                <a:lnTo>
                  <a:pt x="592800" y="392335"/>
                </a:lnTo>
                <a:close/>
              </a:path>
              <a:path w="2285365" h="1313179">
                <a:moveTo>
                  <a:pt x="593407" y="390755"/>
                </a:moveTo>
                <a:lnTo>
                  <a:pt x="592852" y="392853"/>
                </a:lnTo>
                <a:lnTo>
                  <a:pt x="593380" y="398161"/>
                </a:lnTo>
                <a:lnTo>
                  <a:pt x="595214" y="398161"/>
                </a:lnTo>
                <a:lnTo>
                  <a:pt x="593407" y="390755"/>
                </a:lnTo>
                <a:close/>
              </a:path>
              <a:path w="2285365" h="1313179">
                <a:moveTo>
                  <a:pt x="625775" y="385461"/>
                </a:moveTo>
                <a:lnTo>
                  <a:pt x="594809" y="385461"/>
                </a:lnTo>
                <a:lnTo>
                  <a:pt x="602777" y="398161"/>
                </a:lnTo>
                <a:lnTo>
                  <a:pt x="627585" y="398161"/>
                </a:lnTo>
                <a:lnTo>
                  <a:pt x="627702" y="389692"/>
                </a:lnTo>
                <a:lnTo>
                  <a:pt x="625775" y="385461"/>
                </a:lnTo>
                <a:close/>
              </a:path>
              <a:path w="2285365" h="1313179">
                <a:moveTo>
                  <a:pt x="629738" y="385461"/>
                </a:moveTo>
                <a:lnTo>
                  <a:pt x="627761" y="385461"/>
                </a:lnTo>
                <a:lnTo>
                  <a:pt x="627702" y="389692"/>
                </a:lnTo>
                <a:lnTo>
                  <a:pt x="631559" y="398161"/>
                </a:lnTo>
                <a:lnTo>
                  <a:pt x="635570" y="398161"/>
                </a:lnTo>
                <a:lnTo>
                  <a:pt x="629738" y="385461"/>
                </a:lnTo>
                <a:close/>
              </a:path>
              <a:path w="2285365" h="1313179">
                <a:moveTo>
                  <a:pt x="629738" y="385461"/>
                </a:moveTo>
                <a:lnTo>
                  <a:pt x="635570" y="398161"/>
                </a:lnTo>
                <a:lnTo>
                  <a:pt x="635396" y="392245"/>
                </a:lnTo>
                <a:lnTo>
                  <a:pt x="629738" y="385461"/>
                </a:lnTo>
                <a:close/>
              </a:path>
              <a:path w="2285365" h="1313179">
                <a:moveTo>
                  <a:pt x="635396" y="392245"/>
                </a:moveTo>
                <a:lnTo>
                  <a:pt x="635570" y="398161"/>
                </a:lnTo>
                <a:lnTo>
                  <a:pt x="640331" y="398161"/>
                </a:lnTo>
                <a:lnTo>
                  <a:pt x="635396" y="392245"/>
                </a:lnTo>
                <a:close/>
              </a:path>
              <a:path w="2285365" h="1313179">
                <a:moveTo>
                  <a:pt x="642741" y="385461"/>
                </a:moveTo>
                <a:lnTo>
                  <a:pt x="638787" y="385461"/>
                </a:lnTo>
                <a:lnTo>
                  <a:pt x="640331" y="398161"/>
                </a:lnTo>
                <a:lnTo>
                  <a:pt x="653585" y="398161"/>
                </a:lnTo>
                <a:lnTo>
                  <a:pt x="653062" y="397143"/>
                </a:lnTo>
                <a:lnTo>
                  <a:pt x="642741" y="385461"/>
                </a:lnTo>
                <a:close/>
              </a:path>
              <a:path w="2285365" h="1313179">
                <a:moveTo>
                  <a:pt x="653062" y="397143"/>
                </a:moveTo>
                <a:lnTo>
                  <a:pt x="653585" y="398161"/>
                </a:lnTo>
                <a:lnTo>
                  <a:pt x="653962" y="398161"/>
                </a:lnTo>
                <a:lnTo>
                  <a:pt x="653062" y="397143"/>
                </a:lnTo>
                <a:close/>
              </a:path>
              <a:path w="2285365" h="1313179">
                <a:moveTo>
                  <a:pt x="652082" y="385461"/>
                </a:moveTo>
                <a:lnTo>
                  <a:pt x="647070" y="385461"/>
                </a:lnTo>
                <a:lnTo>
                  <a:pt x="653062" y="397143"/>
                </a:lnTo>
                <a:lnTo>
                  <a:pt x="653962" y="398161"/>
                </a:lnTo>
                <a:lnTo>
                  <a:pt x="658520" y="398161"/>
                </a:lnTo>
                <a:lnTo>
                  <a:pt x="652082" y="385461"/>
                </a:lnTo>
                <a:close/>
              </a:path>
              <a:path w="2285365" h="1313179">
                <a:moveTo>
                  <a:pt x="593284" y="390252"/>
                </a:moveTo>
                <a:lnTo>
                  <a:pt x="592821" y="392245"/>
                </a:lnTo>
                <a:lnTo>
                  <a:pt x="592852" y="392853"/>
                </a:lnTo>
                <a:lnTo>
                  <a:pt x="593407" y="390755"/>
                </a:lnTo>
                <a:lnTo>
                  <a:pt x="593284" y="390252"/>
                </a:lnTo>
                <a:close/>
              </a:path>
              <a:path w="2285365" h="1313179">
                <a:moveTo>
                  <a:pt x="592115" y="385461"/>
                </a:moveTo>
                <a:lnTo>
                  <a:pt x="592800" y="392335"/>
                </a:lnTo>
                <a:lnTo>
                  <a:pt x="593284" y="390252"/>
                </a:lnTo>
                <a:lnTo>
                  <a:pt x="592115" y="385461"/>
                </a:lnTo>
                <a:close/>
              </a:path>
              <a:path w="2285365" h="1313179">
                <a:moveTo>
                  <a:pt x="635198" y="385461"/>
                </a:moveTo>
                <a:lnTo>
                  <a:pt x="629738" y="385461"/>
                </a:lnTo>
                <a:lnTo>
                  <a:pt x="635396" y="392245"/>
                </a:lnTo>
                <a:lnTo>
                  <a:pt x="635198" y="385461"/>
                </a:lnTo>
                <a:close/>
              </a:path>
              <a:path w="2285365" h="1313179">
                <a:moveTo>
                  <a:pt x="594809" y="385461"/>
                </a:moveTo>
                <a:lnTo>
                  <a:pt x="594398" y="385461"/>
                </a:lnTo>
                <a:lnTo>
                  <a:pt x="593414" y="389692"/>
                </a:lnTo>
                <a:lnTo>
                  <a:pt x="593407" y="390755"/>
                </a:lnTo>
                <a:lnTo>
                  <a:pt x="594809" y="385461"/>
                </a:lnTo>
                <a:close/>
              </a:path>
              <a:path w="2285365" h="1313179">
                <a:moveTo>
                  <a:pt x="627761" y="385461"/>
                </a:moveTo>
                <a:lnTo>
                  <a:pt x="625775" y="385461"/>
                </a:lnTo>
                <a:lnTo>
                  <a:pt x="627702" y="389692"/>
                </a:lnTo>
                <a:lnTo>
                  <a:pt x="627761" y="385461"/>
                </a:lnTo>
                <a:close/>
              </a:path>
              <a:path w="2285365" h="1313179">
                <a:moveTo>
                  <a:pt x="610731" y="372761"/>
                </a:moveTo>
                <a:lnTo>
                  <a:pt x="571209" y="372761"/>
                </a:lnTo>
                <a:lnTo>
                  <a:pt x="580434" y="385461"/>
                </a:lnTo>
                <a:lnTo>
                  <a:pt x="613436" y="385461"/>
                </a:lnTo>
                <a:lnTo>
                  <a:pt x="610731" y="372761"/>
                </a:lnTo>
                <a:close/>
              </a:path>
              <a:path w="2285365" h="1313179">
                <a:moveTo>
                  <a:pt x="619885" y="372761"/>
                </a:moveTo>
                <a:lnTo>
                  <a:pt x="611578" y="372761"/>
                </a:lnTo>
                <a:lnTo>
                  <a:pt x="613436" y="385461"/>
                </a:lnTo>
                <a:lnTo>
                  <a:pt x="622378" y="385461"/>
                </a:lnTo>
                <a:lnTo>
                  <a:pt x="619885" y="372761"/>
                </a:lnTo>
                <a:close/>
              </a:path>
              <a:path w="2285365" h="1313179">
                <a:moveTo>
                  <a:pt x="621112" y="372761"/>
                </a:moveTo>
                <a:lnTo>
                  <a:pt x="622378" y="385461"/>
                </a:lnTo>
                <a:lnTo>
                  <a:pt x="627339" y="385461"/>
                </a:lnTo>
                <a:lnTo>
                  <a:pt x="621112" y="372761"/>
                </a:lnTo>
                <a:close/>
              </a:path>
              <a:path w="2285365" h="1313179">
                <a:moveTo>
                  <a:pt x="617668" y="360061"/>
                </a:moveTo>
                <a:lnTo>
                  <a:pt x="618975" y="372761"/>
                </a:lnTo>
                <a:lnTo>
                  <a:pt x="627807" y="372761"/>
                </a:lnTo>
                <a:lnTo>
                  <a:pt x="627339" y="385461"/>
                </a:lnTo>
                <a:lnTo>
                  <a:pt x="633760" y="385461"/>
                </a:lnTo>
                <a:lnTo>
                  <a:pt x="633782" y="381612"/>
                </a:lnTo>
                <a:lnTo>
                  <a:pt x="630617" y="372761"/>
                </a:lnTo>
                <a:lnTo>
                  <a:pt x="617668" y="360061"/>
                </a:lnTo>
                <a:close/>
              </a:path>
              <a:path w="2285365" h="1313179">
                <a:moveTo>
                  <a:pt x="633782" y="381612"/>
                </a:moveTo>
                <a:lnTo>
                  <a:pt x="633760" y="385461"/>
                </a:lnTo>
                <a:lnTo>
                  <a:pt x="635159" y="385461"/>
                </a:lnTo>
                <a:lnTo>
                  <a:pt x="633782" y="381612"/>
                </a:lnTo>
                <a:close/>
              </a:path>
              <a:path w="2285365" h="1313179">
                <a:moveTo>
                  <a:pt x="635750" y="372761"/>
                </a:moveTo>
                <a:lnTo>
                  <a:pt x="633834" y="372761"/>
                </a:lnTo>
                <a:lnTo>
                  <a:pt x="633782" y="381612"/>
                </a:lnTo>
                <a:lnTo>
                  <a:pt x="635159" y="385461"/>
                </a:lnTo>
                <a:lnTo>
                  <a:pt x="641154" y="385461"/>
                </a:lnTo>
                <a:lnTo>
                  <a:pt x="635750" y="372761"/>
                </a:lnTo>
                <a:close/>
              </a:path>
              <a:path w="2285365" h="1313179">
                <a:moveTo>
                  <a:pt x="601426" y="360061"/>
                </a:moveTo>
                <a:lnTo>
                  <a:pt x="555011" y="360061"/>
                </a:lnTo>
                <a:lnTo>
                  <a:pt x="559468" y="372761"/>
                </a:lnTo>
                <a:lnTo>
                  <a:pt x="610268" y="372761"/>
                </a:lnTo>
                <a:lnTo>
                  <a:pt x="601426" y="360061"/>
                </a:lnTo>
                <a:close/>
              </a:path>
              <a:path w="2285365" h="1313179">
                <a:moveTo>
                  <a:pt x="613432" y="370529"/>
                </a:moveTo>
                <a:lnTo>
                  <a:pt x="614015" y="372761"/>
                </a:lnTo>
                <a:lnTo>
                  <a:pt x="614834" y="372761"/>
                </a:lnTo>
                <a:lnTo>
                  <a:pt x="613432" y="370529"/>
                </a:lnTo>
                <a:close/>
              </a:path>
              <a:path w="2285365" h="1313179">
                <a:moveTo>
                  <a:pt x="610698" y="360061"/>
                </a:moveTo>
                <a:lnTo>
                  <a:pt x="606856" y="360061"/>
                </a:lnTo>
                <a:lnTo>
                  <a:pt x="613432" y="370529"/>
                </a:lnTo>
                <a:lnTo>
                  <a:pt x="610698" y="360061"/>
                </a:lnTo>
                <a:close/>
              </a:path>
              <a:path w="2285365" h="1313179">
                <a:moveTo>
                  <a:pt x="588219" y="347361"/>
                </a:moveTo>
                <a:lnTo>
                  <a:pt x="542143" y="347361"/>
                </a:lnTo>
                <a:lnTo>
                  <a:pt x="546790" y="360061"/>
                </a:lnTo>
                <a:lnTo>
                  <a:pt x="588643" y="360061"/>
                </a:lnTo>
                <a:lnTo>
                  <a:pt x="588219" y="347361"/>
                </a:lnTo>
                <a:close/>
              </a:path>
              <a:path w="2285365" h="1313179">
                <a:moveTo>
                  <a:pt x="595454" y="347361"/>
                </a:moveTo>
                <a:lnTo>
                  <a:pt x="593316" y="347361"/>
                </a:lnTo>
                <a:lnTo>
                  <a:pt x="593006" y="360061"/>
                </a:lnTo>
                <a:lnTo>
                  <a:pt x="599531" y="360061"/>
                </a:lnTo>
                <a:lnTo>
                  <a:pt x="597541" y="349517"/>
                </a:lnTo>
                <a:lnTo>
                  <a:pt x="595454" y="347361"/>
                </a:lnTo>
                <a:close/>
              </a:path>
              <a:path w="2285365" h="1313179">
                <a:moveTo>
                  <a:pt x="597651" y="349630"/>
                </a:moveTo>
                <a:lnTo>
                  <a:pt x="600026" y="360061"/>
                </a:lnTo>
                <a:lnTo>
                  <a:pt x="607749" y="360061"/>
                </a:lnTo>
                <a:lnTo>
                  <a:pt x="597651" y="349630"/>
                </a:lnTo>
                <a:close/>
              </a:path>
              <a:path w="2285365" h="1313179">
                <a:moveTo>
                  <a:pt x="597134" y="347361"/>
                </a:moveTo>
                <a:lnTo>
                  <a:pt x="597541" y="349517"/>
                </a:lnTo>
                <a:lnTo>
                  <a:pt x="597134" y="347361"/>
                </a:lnTo>
                <a:close/>
              </a:path>
              <a:path w="2285365" h="1313179">
                <a:moveTo>
                  <a:pt x="575608" y="334661"/>
                </a:moveTo>
                <a:lnTo>
                  <a:pt x="527467" y="334661"/>
                </a:lnTo>
                <a:lnTo>
                  <a:pt x="530592" y="347361"/>
                </a:lnTo>
                <a:lnTo>
                  <a:pt x="579479" y="347361"/>
                </a:lnTo>
                <a:lnTo>
                  <a:pt x="575608" y="334661"/>
                </a:lnTo>
                <a:close/>
              </a:path>
              <a:path w="2285365" h="1313179">
                <a:moveTo>
                  <a:pt x="580861" y="334661"/>
                </a:moveTo>
                <a:lnTo>
                  <a:pt x="580156" y="334661"/>
                </a:lnTo>
                <a:lnTo>
                  <a:pt x="579479" y="347361"/>
                </a:lnTo>
                <a:lnTo>
                  <a:pt x="583942" y="347361"/>
                </a:lnTo>
                <a:lnTo>
                  <a:pt x="580861" y="334661"/>
                </a:lnTo>
                <a:close/>
              </a:path>
              <a:path w="2285365" h="1313179">
                <a:moveTo>
                  <a:pt x="554649" y="321961"/>
                </a:moveTo>
                <a:lnTo>
                  <a:pt x="507720" y="321961"/>
                </a:lnTo>
                <a:lnTo>
                  <a:pt x="508257" y="334661"/>
                </a:lnTo>
                <a:lnTo>
                  <a:pt x="560908" y="334661"/>
                </a:lnTo>
                <a:lnTo>
                  <a:pt x="554649" y="321961"/>
                </a:lnTo>
                <a:close/>
              </a:path>
              <a:path w="2285365" h="1313179">
                <a:moveTo>
                  <a:pt x="562174" y="321961"/>
                </a:moveTo>
                <a:lnTo>
                  <a:pt x="560908" y="334661"/>
                </a:lnTo>
                <a:lnTo>
                  <a:pt x="565094" y="334661"/>
                </a:lnTo>
                <a:lnTo>
                  <a:pt x="562174" y="321961"/>
                </a:lnTo>
                <a:close/>
              </a:path>
              <a:path w="2285365" h="1313179">
                <a:moveTo>
                  <a:pt x="525473" y="296561"/>
                </a:moveTo>
                <a:lnTo>
                  <a:pt x="467448" y="296561"/>
                </a:lnTo>
                <a:lnTo>
                  <a:pt x="476895" y="309261"/>
                </a:lnTo>
                <a:lnTo>
                  <a:pt x="487569" y="321961"/>
                </a:lnTo>
                <a:lnTo>
                  <a:pt x="487143" y="309261"/>
                </a:lnTo>
                <a:lnTo>
                  <a:pt x="527297" y="309261"/>
                </a:lnTo>
                <a:lnTo>
                  <a:pt x="525473" y="296561"/>
                </a:lnTo>
                <a:close/>
              </a:path>
              <a:path w="2285365" h="1313179">
                <a:moveTo>
                  <a:pt x="491460" y="309261"/>
                </a:moveTo>
                <a:lnTo>
                  <a:pt x="487143" y="309261"/>
                </a:lnTo>
                <a:lnTo>
                  <a:pt x="490841" y="321961"/>
                </a:lnTo>
                <a:lnTo>
                  <a:pt x="491460" y="309261"/>
                </a:lnTo>
                <a:close/>
              </a:path>
              <a:path w="2285365" h="1313179">
                <a:moveTo>
                  <a:pt x="538016" y="309261"/>
                </a:moveTo>
                <a:lnTo>
                  <a:pt x="492001" y="309261"/>
                </a:lnTo>
                <a:lnTo>
                  <a:pt x="495259" y="321961"/>
                </a:lnTo>
                <a:lnTo>
                  <a:pt x="545252" y="321961"/>
                </a:lnTo>
                <a:lnTo>
                  <a:pt x="538016" y="309261"/>
                </a:lnTo>
                <a:close/>
              </a:path>
              <a:path w="2285365" h="1313179">
                <a:moveTo>
                  <a:pt x="505424" y="283861"/>
                </a:moveTo>
                <a:lnTo>
                  <a:pt x="441492" y="283861"/>
                </a:lnTo>
                <a:lnTo>
                  <a:pt x="452826" y="296561"/>
                </a:lnTo>
                <a:lnTo>
                  <a:pt x="510575" y="296561"/>
                </a:lnTo>
                <a:lnTo>
                  <a:pt x="505424" y="283861"/>
                </a:lnTo>
                <a:close/>
              </a:path>
              <a:path w="2285365" h="1313179">
                <a:moveTo>
                  <a:pt x="512356" y="283861"/>
                </a:moveTo>
                <a:lnTo>
                  <a:pt x="515696" y="296561"/>
                </a:lnTo>
                <a:lnTo>
                  <a:pt x="517566" y="296561"/>
                </a:lnTo>
                <a:lnTo>
                  <a:pt x="512356" y="283861"/>
                </a:lnTo>
                <a:close/>
              </a:path>
              <a:path w="2285365" h="1313179">
                <a:moveTo>
                  <a:pt x="421600" y="271161"/>
                </a:moveTo>
                <a:lnTo>
                  <a:pt x="419616" y="271161"/>
                </a:lnTo>
                <a:lnTo>
                  <a:pt x="420234" y="283861"/>
                </a:lnTo>
                <a:lnTo>
                  <a:pt x="421600" y="271161"/>
                </a:lnTo>
                <a:close/>
              </a:path>
              <a:path w="2285365" h="1313179">
                <a:moveTo>
                  <a:pt x="433664" y="271161"/>
                </a:moveTo>
                <a:lnTo>
                  <a:pt x="421600" y="271161"/>
                </a:lnTo>
                <a:lnTo>
                  <a:pt x="430386" y="283861"/>
                </a:lnTo>
                <a:lnTo>
                  <a:pt x="433664" y="271161"/>
                </a:lnTo>
                <a:close/>
              </a:path>
              <a:path w="2285365" h="1313179">
                <a:moveTo>
                  <a:pt x="487871" y="271161"/>
                </a:moveTo>
                <a:lnTo>
                  <a:pt x="433664" y="271161"/>
                </a:lnTo>
                <a:lnTo>
                  <a:pt x="437996" y="283861"/>
                </a:lnTo>
                <a:lnTo>
                  <a:pt x="491007" y="283861"/>
                </a:lnTo>
                <a:lnTo>
                  <a:pt x="487871" y="271161"/>
                </a:lnTo>
                <a:close/>
              </a:path>
              <a:path w="2285365" h="1313179">
                <a:moveTo>
                  <a:pt x="386100" y="258461"/>
                </a:moveTo>
                <a:lnTo>
                  <a:pt x="392653" y="271161"/>
                </a:lnTo>
                <a:lnTo>
                  <a:pt x="389536" y="262897"/>
                </a:lnTo>
                <a:lnTo>
                  <a:pt x="386100" y="258461"/>
                </a:lnTo>
                <a:close/>
              </a:path>
              <a:path w="2285365" h="1313179">
                <a:moveTo>
                  <a:pt x="393251" y="267693"/>
                </a:moveTo>
                <a:lnTo>
                  <a:pt x="393694" y="271161"/>
                </a:lnTo>
                <a:lnTo>
                  <a:pt x="395937" y="271161"/>
                </a:lnTo>
                <a:lnTo>
                  <a:pt x="393251" y="267693"/>
                </a:lnTo>
                <a:close/>
              </a:path>
              <a:path w="2285365" h="1313179">
                <a:moveTo>
                  <a:pt x="467046" y="258461"/>
                </a:moveTo>
                <a:lnTo>
                  <a:pt x="405340" y="258461"/>
                </a:lnTo>
                <a:lnTo>
                  <a:pt x="408142" y="271161"/>
                </a:lnTo>
                <a:lnTo>
                  <a:pt x="479280" y="271161"/>
                </a:lnTo>
                <a:lnTo>
                  <a:pt x="467046" y="258461"/>
                </a:lnTo>
                <a:close/>
              </a:path>
              <a:path w="2285365" h="1313179">
                <a:moveTo>
                  <a:pt x="392071" y="258461"/>
                </a:moveTo>
                <a:lnTo>
                  <a:pt x="387863" y="258461"/>
                </a:lnTo>
                <a:lnTo>
                  <a:pt x="389536" y="262897"/>
                </a:lnTo>
                <a:lnTo>
                  <a:pt x="393251" y="267693"/>
                </a:lnTo>
                <a:lnTo>
                  <a:pt x="392071" y="258461"/>
                </a:lnTo>
                <a:close/>
              </a:path>
              <a:path w="2285365" h="1313179">
                <a:moveTo>
                  <a:pt x="368315" y="245761"/>
                </a:moveTo>
                <a:lnTo>
                  <a:pt x="365810" y="245761"/>
                </a:lnTo>
                <a:lnTo>
                  <a:pt x="371566" y="258461"/>
                </a:lnTo>
                <a:lnTo>
                  <a:pt x="368315" y="245761"/>
                </a:lnTo>
                <a:close/>
              </a:path>
              <a:path w="2285365" h="1313179">
                <a:moveTo>
                  <a:pt x="376980" y="245761"/>
                </a:moveTo>
                <a:lnTo>
                  <a:pt x="373176" y="245761"/>
                </a:lnTo>
                <a:lnTo>
                  <a:pt x="375939" y="258461"/>
                </a:lnTo>
                <a:lnTo>
                  <a:pt x="379146" y="258461"/>
                </a:lnTo>
                <a:lnTo>
                  <a:pt x="376980" y="245761"/>
                </a:lnTo>
                <a:close/>
              </a:path>
              <a:path w="2285365" h="1313179">
                <a:moveTo>
                  <a:pt x="396123" y="245761"/>
                </a:moveTo>
                <a:lnTo>
                  <a:pt x="387099" y="245761"/>
                </a:lnTo>
                <a:lnTo>
                  <a:pt x="388959" y="258461"/>
                </a:lnTo>
                <a:lnTo>
                  <a:pt x="396123" y="245761"/>
                </a:lnTo>
                <a:close/>
              </a:path>
              <a:path w="2285365" h="1313179">
                <a:moveTo>
                  <a:pt x="455003" y="245761"/>
                </a:moveTo>
                <a:lnTo>
                  <a:pt x="396123" y="245761"/>
                </a:lnTo>
                <a:lnTo>
                  <a:pt x="399870" y="258461"/>
                </a:lnTo>
                <a:lnTo>
                  <a:pt x="465684" y="258461"/>
                </a:lnTo>
                <a:lnTo>
                  <a:pt x="455003" y="245761"/>
                </a:lnTo>
                <a:close/>
              </a:path>
              <a:path w="2285365" h="1313179">
                <a:moveTo>
                  <a:pt x="371576" y="233061"/>
                </a:moveTo>
                <a:lnTo>
                  <a:pt x="337011" y="233061"/>
                </a:lnTo>
                <a:lnTo>
                  <a:pt x="347177" y="245761"/>
                </a:lnTo>
                <a:lnTo>
                  <a:pt x="371086" y="245761"/>
                </a:lnTo>
                <a:lnTo>
                  <a:pt x="371576" y="233061"/>
                </a:lnTo>
                <a:close/>
              </a:path>
              <a:path w="2285365" h="1313179">
                <a:moveTo>
                  <a:pt x="433957" y="233061"/>
                </a:moveTo>
                <a:lnTo>
                  <a:pt x="371576" y="233061"/>
                </a:lnTo>
                <a:lnTo>
                  <a:pt x="377191" y="245761"/>
                </a:lnTo>
                <a:lnTo>
                  <a:pt x="439000" y="245761"/>
                </a:lnTo>
                <a:lnTo>
                  <a:pt x="433957" y="233061"/>
                </a:lnTo>
                <a:close/>
              </a:path>
              <a:path w="2285365" h="1313179">
                <a:moveTo>
                  <a:pt x="408933" y="220361"/>
                </a:moveTo>
                <a:lnTo>
                  <a:pt x="315467" y="220361"/>
                </a:lnTo>
                <a:lnTo>
                  <a:pt x="326425" y="233061"/>
                </a:lnTo>
                <a:lnTo>
                  <a:pt x="414590" y="233061"/>
                </a:lnTo>
                <a:lnTo>
                  <a:pt x="413416" y="227257"/>
                </a:lnTo>
                <a:lnTo>
                  <a:pt x="408933" y="220361"/>
                </a:lnTo>
                <a:close/>
              </a:path>
              <a:path w="2285365" h="1313179">
                <a:moveTo>
                  <a:pt x="418318" y="220361"/>
                </a:moveTo>
                <a:lnTo>
                  <a:pt x="412022" y="220361"/>
                </a:lnTo>
                <a:lnTo>
                  <a:pt x="413416" y="227257"/>
                </a:lnTo>
                <a:lnTo>
                  <a:pt x="417189" y="233061"/>
                </a:lnTo>
                <a:lnTo>
                  <a:pt x="424236" y="233061"/>
                </a:lnTo>
                <a:lnTo>
                  <a:pt x="418318" y="220361"/>
                </a:lnTo>
                <a:close/>
              </a:path>
              <a:path w="2285365" h="1313179">
                <a:moveTo>
                  <a:pt x="412022" y="220361"/>
                </a:moveTo>
                <a:lnTo>
                  <a:pt x="408933" y="220361"/>
                </a:lnTo>
                <a:lnTo>
                  <a:pt x="413416" y="227257"/>
                </a:lnTo>
                <a:lnTo>
                  <a:pt x="412022" y="220361"/>
                </a:lnTo>
                <a:close/>
              </a:path>
              <a:path w="2285365" h="1313179">
                <a:moveTo>
                  <a:pt x="372596" y="194961"/>
                </a:moveTo>
                <a:lnTo>
                  <a:pt x="280832" y="194961"/>
                </a:lnTo>
                <a:lnTo>
                  <a:pt x="292622" y="207661"/>
                </a:lnTo>
                <a:lnTo>
                  <a:pt x="304183" y="220361"/>
                </a:lnTo>
                <a:lnTo>
                  <a:pt x="398198" y="220361"/>
                </a:lnTo>
                <a:lnTo>
                  <a:pt x="390130" y="207661"/>
                </a:lnTo>
                <a:lnTo>
                  <a:pt x="374371" y="207661"/>
                </a:lnTo>
                <a:lnTo>
                  <a:pt x="372596" y="194961"/>
                </a:lnTo>
                <a:close/>
              </a:path>
              <a:path w="2285365" h="1313179">
                <a:moveTo>
                  <a:pt x="403863" y="207661"/>
                </a:moveTo>
                <a:lnTo>
                  <a:pt x="405099" y="220361"/>
                </a:lnTo>
                <a:lnTo>
                  <a:pt x="403863" y="207661"/>
                </a:lnTo>
                <a:close/>
              </a:path>
              <a:path w="2285365" h="1313179">
                <a:moveTo>
                  <a:pt x="405771" y="207661"/>
                </a:moveTo>
                <a:lnTo>
                  <a:pt x="405065" y="207661"/>
                </a:lnTo>
                <a:lnTo>
                  <a:pt x="405143" y="220361"/>
                </a:lnTo>
                <a:lnTo>
                  <a:pt x="407548" y="220361"/>
                </a:lnTo>
                <a:lnTo>
                  <a:pt x="405771" y="207661"/>
                </a:lnTo>
                <a:close/>
              </a:path>
              <a:path w="2285365" h="1313179">
                <a:moveTo>
                  <a:pt x="376815" y="194961"/>
                </a:moveTo>
                <a:lnTo>
                  <a:pt x="374020" y="194961"/>
                </a:lnTo>
                <a:lnTo>
                  <a:pt x="379261" y="207661"/>
                </a:lnTo>
                <a:lnTo>
                  <a:pt x="379647" y="207661"/>
                </a:lnTo>
                <a:lnTo>
                  <a:pt x="376815" y="194961"/>
                </a:lnTo>
                <a:close/>
              </a:path>
              <a:path w="2285365" h="1313179">
                <a:moveTo>
                  <a:pt x="353227" y="182261"/>
                </a:moveTo>
                <a:lnTo>
                  <a:pt x="258449" y="182261"/>
                </a:lnTo>
                <a:lnTo>
                  <a:pt x="270045" y="194961"/>
                </a:lnTo>
                <a:lnTo>
                  <a:pt x="356532" y="194961"/>
                </a:lnTo>
                <a:lnTo>
                  <a:pt x="354923" y="184254"/>
                </a:lnTo>
                <a:lnTo>
                  <a:pt x="353227" y="182261"/>
                </a:lnTo>
                <a:close/>
              </a:path>
              <a:path w="2285365" h="1313179">
                <a:moveTo>
                  <a:pt x="359748" y="189921"/>
                </a:moveTo>
                <a:lnTo>
                  <a:pt x="363120" y="194961"/>
                </a:lnTo>
                <a:lnTo>
                  <a:pt x="364040" y="194961"/>
                </a:lnTo>
                <a:lnTo>
                  <a:pt x="359748" y="189921"/>
                </a:lnTo>
                <a:close/>
              </a:path>
              <a:path w="2285365" h="1313179">
                <a:moveTo>
                  <a:pt x="354624" y="182261"/>
                </a:moveTo>
                <a:lnTo>
                  <a:pt x="354923" y="184254"/>
                </a:lnTo>
                <a:lnTo>
                  <a:pt x="359748" y="189921"/>
                </a:lnTo>
                <a:lnTo>
                  <a:pt x="354624" y="182261"/>
                </a:lnTo>
                <a:close/>
              </a:path>
              <a:path w="2285365" h="1313179">
                <a:moveTo>
                  <a:pt x="321894" y="169561"/>
                </a:moveTo>
                <a:lnTo>
                  <a:pt x="235786" y="169561"/>
                </a:lnTo>
                <a:lnTo>
                  <a:pt x="243453" y="182261"/>
                </a:lnTo>
                <a:lnTo>
                  <a:pt x="327390" y="182261"/>
                </a:lnTo>
                <a:lnTo>
                  <a:pt x="321894" y="169561"/>
                </a:lnTo>
                <a:close/>
              </a:path>
              <a:path w="2285365" h="1313179">
                <a:moveTo>
                  <a:pt x="337032" y="169561"/>
                </a:moveTo>
                <a:lnTo>
                  <a:pt x="323862" y="169561"/>
                </a:lnTo>
                <a:lnTo>
                  <a:pt x="327390" y="182261"/>
                </a:lnTo>
                <a:lnTo>
                  <a:pt x="341619" y="182261"/>
                </a:lnTo>
                <a:lnTo>
                  <a:pt x="337032" y="169561"/>
                </a:lnTo>
                <a:close/>
              </a:path>
              <a:path w="2285365" h="1313179">
                <a:moveTo>
                  <a:pt x="317158" y="156861"/>
                </a:moveTo>
                <a:lnTo>
                  <a:pt x="213804" y="156861"/>
                </a:lnTo>
                <a:lnTo>
                  <a:pt x="225313" y="169561"/>
                </a:lnTo>
                <a:lnTo>
                  <a:pt x="315631" y="169561"/>
                </a:lnTo>
                <a:lnTo>
                  <a:pt x="317158" y="156861"/>
                </a:lnTo>
                <a:close/>
              </a:path>
              <a:path w="2285365" h="1313179">
                <a:moveTo>
                  <a:pt x="319351" y="156861"/>
                </a:moveTo>
                <a:lnTo>
                  <a:pt x="320540" y="169561"/>
                </a:lnTo>
                <a:lnTo>
                  <a:pt x="330981" y="169561"/>
                </a:lnTo>
                <a:lnTo>
                  <a:pt x="319351" y="156861"/>
                </a:lnTo>
                <a:close/>
              </a:path>
              <a:path w="2285365" h="1313179">
                <a:moveTo>
                  <a:pt x="276115" y="144161"/>
                </a:moveTo>
                <a:lnTo>
                  <a:pt x="190329" y="144161"/>
                </a:lnTo>
                <a:lnTo>
                  <a:pt x="201364" y="156861"/>
                </a:lnTo>
                <a:lnTo>
                  <a:pt x="285364" y="156861"/>
                </a:lnTo>
                <a:lnTo>
                  <a:pt x="276115" y="144161"/>
                </a:lnTo>
                <a:close/>
              </a:path>
              <a:path w="2285365" h="1313179">
                <a:moveTo>
                  <a:pt x="287685" y="144161"/>
                </a:moveTo>
                <a:lnTo>
                  <a:pt x="284143" y="144161"/>
                </a:lnTo>
                <a:lnTo>
                  <a:pt x="287672" y="156861"/>
                </a:lnTo>
                <a:lnTo>
                  <a:pt x="296061" y="156861"/>
                </a:lnTo>
                <a:lnTo>
                  <a:pt x="287685" y="144161"/>
                </a:lnTo>
                <a:close/>
              </a:path>
              <a:path w="2285365" h="1313179">
                <a:moveTo>
                  <a:pt x="254185" y="131461"/>
                </a:moveTo>
                <a:lnTo>
                  <a:pt x="167795" y="131461"/>
                </a:lnTo>
                <a:lnTo>
                  <a:pt x="178663" y="144161"/>
                </a:lnTo>
                <a:lnTo>
                  <a:pt x="264622" y="144161"/>
                </a:lnTo>
                <a:lnTo>
                  <a:pt x="264752" y="142410"/>
                </a:lnTo>
                <a:lnTo>
                  <a:pt x="254185" y="131461"/>
                </a:lnTo>
                <a:close/>
              </a:path>
              <a:path w="2285365" h="1313179">
                <a:moveTo>
                  <a:pt x="264752" y="142410"/>
                </a:moveTo>
                <a:lnTo>
                  <a:pt x="264622" y="144161"/>
                </a:lnTo>
                <a:lnTo>
                  <a:pt x="266442" y="144161"/>
                </a:lnTo>
                <a:lnTo>
                  <a:pt x="264752" y="142410"/>
                </a:lnTo>
                <a:close/>
              </a:path>
              <a:path w="2285365" h="1313179">
                <a:moveTo>
                  <a:pt x="277244" y="131461"/>
                </a:moveTo>
                <a:lnTo>
                  <a:pt x="265563" y="131461"/>
                </a:lnTo>
                <a:lnTo>
                  <a:pt x="264752" y="142410"/>
                </a:lnTo>
                <a:lnTo>
                  <a:pt x="266442" y="144161"/>
                </a:lnTo>
                <a:lnTo>
                  <a:pt x="286202" y="144161"/>
                </a:lnTo>
                <a:lnTo>
                  <a:pt x="277244" y="131461"/>
                </a:lnTo>
                <a:close/>
              </a:path>
              <a:path w="2285365" h="1313179">
                <a:moveTo>
                  <a:pt x="148071" y="118761"/>
                </a:moveTo>
                <a:lnTo>
                  <a:pt x="141413" y="118761"/>
                </a:lnTo>
                <a:lnTo>
                  <a:pt x="148750" y="131461"/>
                </a:lnTo>
                <a:lnTo>
                  <a:pt x="148071" y="118761"/>
                </a:lnTo>
                <a:close/>
              </a:path>
              <a:path w="2285365" h="1313179">
                <a:moveTo>
                  <a:pt x="231095" y="118761"/>
                </a:moveTo>
                <a:lnTo>
                  <a:pt x="148071" y="118761"/>
                </a:lnTo>
                <a:lnTo>
                  <a:pt x="154326" y="131461"/>
                </a:lnTo>
                <a:lnTo>
                  <a:pt x="241411" y="131461"/>
                </a:lnTo>
                <a:lnTo>
                  <a:pt x="231095" y="118761"/>
                </a:lnTo>
                <a:close/>
              </a:path>
              <a:path w="2285365" h="1313179">
                <a:moveTo>
                  <a:pt x="244714" y="118761"/>
                </a:moveTo>
                <a:lnTo>
                  <a:pt x="241373" y="118761"/>
                </a:lnTo>
                <a:lnTo>
                  <a:pt x="241411" y="131461"/>
                </a:lnTo>
                <a:lnTo>
                  <a:pt x="244428" y="131461"/>
                </a:lnTo>
                <a:lnTo>
                  <a:pt x="244714" y="118761"/>
                </a:lnTo>
                <a:close/>
              </a:path>
              <a:path w="2285365" h="1313179">
                <a:moveTo>
                  <a:pt x="248942" y="118761"/>
                </a:moveTo>
                <a:lnTo>
                  <a:pt x="244714" y="118761"/>
                </a:lnTo>
                <a:lnTo>
                  <a:pt x="248771" y="131461"/>
                </a:lnTo>
                <a:lnTo>
                  <a:pt x="248942" y="118761"/>
                </a:lnTo>
                <a:close/>
              </a:path>
              <a:path w="2285365" h="1313179">
                <a:moveTo>
                  <a:pt x="128974" y="106061"/>
                </a:moveTo>
                <a:lnTo>
                  <a:pt x="121795" y="106061"/>
                </a:lnTo>
                <a:lnTo>
                  <a:pt x="128333" y="118761"/>
                </a:lnTo>
                <a:lnTo>
                  <a:pt x="128974" y="106061"/>
                </a:lnTo>
                <a:close/>
              </a:path>
              <a:path w="2285365" h="1313179">
                <a:moveTo>
                  <a:pt x="153144" y="106061"/>
                </a:moveTo>
                <a:lnTo>
                  <a:pt x="128974" y="106061"/>
                </a:lnTo>
                <a:lnTo>
                  <a:pt x="131777" y="118761"/>
                </a:lnTo>
                <a:lnTo>
                  <a:pt x="167713" y="118761"/>
                </a:lnTo>
                <a:lnTo>
                  <a:pt x="153144" y="106061"/>
                </a:lnTo>
                <a:close/>
              </a:path>
              <a:path w="2285365" h="1313179">
                <a:moveTo>
                  <a:pt x="157511" y="106061"/>
                </a:moveTo>
                <a:lnTo>
                  <a:pt x="153144" y="106061"/>
                </a:lnTo>
                <a:lnTo>
                  <a:pt x="167713" y="118761"/>
                </a:lnTo>
                <a:lnTo>
                  <a:pt x="168101" y="118761"/>
                </a:lnTo>
                <a:lnTo>
                  <a:pt x="157511" y="106061"/>
                </a:lnTo>
                <a:close/>
              </a:path>
              <a:path w="2285365" h="1313179">
                <a:moveTo>
                  <a:pt x="190350" y="106061"/>
                </a:moveTo>
                <a:lnTo>
                  <a:pt x="157511" y="106061"/>
                </a:lnTo>
                <a:lnTo>
                  <a:pt x="168101" y="118761"/>
                </a:lnTo>
                <a:lnTo>
                  <a:pt x="194007" y="118761"/>
                </a:lnTo>
                <a:lnTo>
                  <a:pt x="190350" y="106061"/>
                </a:lnTo>
                <a:close/>
              </a:path>
              <a:path w="2285365" h="1313179">
                <a:moveTo>
                  <a:pt x="200884" y="106061"/>
                </a:moveTo>
                <a:lnTo>
                  <a:pt x="194172" y="106061"/>
                </a:lnTo>
                <a:lnTo>
                  <a:pt x="200539" y="118761"/>
                </a:lnTo>
                <a:lnTo>
                  <a:pt x="203675" y="118761"/>
                </a:lnTo>
                <a:lnTo>
                  <a:pt x="202958" y="112473"/>
                </a:lnTo>
                <a:lnTo>
                  <a:pt x="200884" y="106061"/>
                </a:lnTo>
                <a:close/>
              </a:path>
              <a:path w="2285365" h="1313179">
                <a:moveTo>
                  <a:pt x="204323" y="106061"/>
                </a:moveTo>
                <a:lnTo>
                  <a:pt x="202227" y="106061"/>
                </a:lnTo>
                <a:lnTo>
                  <a:pt x="202958" y="112473"/>
                </a:lnTo>
                <a:lnTo>
                  <a:pt x="204991" y="118761"/>
                </a:lnTo>
                <a:lnTo>
                  <a:pt x="204323" y="106061"/>
                </a:lnTo>
                <a:close/>
              </a:path>
              <a:path w="2285365" h="1313179">
                <a:moveTo>
                  <a:pt x="213078" y="106061"/>
                </a:moveTo>
                <a:lnTo>
                  <a:pt x="208015" y="106061"/>
                </a:lnTo>
                <a:lnTo>
                  <a:pt x="206536" y="118761"/>
                </a:lnTo>
                <a:lnTo>
                  <a:pt x="222263" y="118761"/>
                </a:lnTo>
                <a:lnTo>
                  <a:pt x="213078" y="106061"/>
                </a:lnTo>
                <a:close/>
              </a:path>
              <a:path w="2285365" h="1313179">
                <a:moveTo>
                  <a:pt x="226893" y="106061"/>
                </a:moveTo>
                <a:lnTo>
                  <a:pt x="221846" y="106061"/>
                </a:lnTo>
                <a:lnTo>
                  <a:pt x="223001" y="118761"/>
                </a:lnTo>
                <a:lnTo>
                  <a:pt x="228523" y="118761"/>
                </a:lnTo>
                <a:lnTo>
                  <a:pt x="226893" y="106061"/>
                </a:lnTo>
                <a:close/>
              </a:path>
              <a:path w="2285365" h="1313179">
                <a:moveTo>
                  <a:pt x="238549" y="106061"/>
                </a:moveTo>
                <a:lnTo>
                  <a:pt x="235303" y="106061"/>
                </a:lnTo>
                <a:lnTo>
                  <a:pt x="236966" y="118761"/>
                </a:lnTo>
                <a:lnTo>
                  <a:pt x="242416" y="118761"/>
                </a:lnTo>
                <a:lnTo>
                  <a:pt x="238549" y="106061"/>
                </a:lnTo>
                <a:close/>
              </a:path>
              <a:path w="2285365" h="1313179">
                <a:moveTo>
                  <a:pt x="202227" y="106061"/>
                </a:moveTo>
                <a:lnTo>
                  <a:pt x="200884" y="106061"/>
                </a:lnTo>
                <a:lnTo>
                  <a:pt x="202958" y="112473"/>
                </a:lnTo>
                <a:lnTo>
                  <a:pt x="202227" y="106061"/>
                </a:lnTo>
                <a:close/>
              </a:path>
              <a:path w="2285365" h="1313179">
                <a:moveTo>
                  <a:pt x="100016" y="93361"/>
                </a:moveTo>
                <a:lnTo>
                  <a:pt x="92790" y="93361"/>
                </a:lnTo>
                <a:lnTo>
                  <a:pt x="100562" y="106061"/>
                </a:lnTo>
                <a:lnTo>
                  <a:pt x="100016" y="93361"/>
                </a:lnTo>
                <a:close/>
              </a:path>
              <a:path w="2285365" h="1313179">
                <a:moveTo>
                  <a:pt x="167059" y="93361"/>
                </a:moveTo>
                <a:lnTo>
                  <a:pt x="100016" y="93361"/>
                </a:lnTo>
                <a:lnTo>
                  <a:pt x="106076" y="106061"/>
                </a:lnTo>
                <a:lnTo>
                  <a:pt x="171602" y="106061"/>
                </a:lnTo>
                <a:lnTo>
                  <a:pt x="167059" y="93361"/>
                </a:lnTo>
                <a:close/>
              </a:path>
              <a:path w="2285365" h="1313179">
                <a:moveTo>
                  <a:pt x="191942" y="93361"/>
                </a:moveTo>
                <a:lnTo>
                  <a:pt x="178871" y="93361"/>
                </a:lnTo>
                <a:lnTo>
                  <a:pt x="186555" y="106061"/>
                </a:lnTo>
                <a:lnTo>
                  <a:pt x="195804" y="106061"/>
                </a:lnTo>
                <a:lnTo>
                  <a:pt x="191942" y="93361"/>
                </a:lnTo>
                <a:close/>
              </a:path>
              <a:path w="2285365" h="1313179">
                <a:moveTo>
                  <a:pt x="196755" y="95908"/>
                </a:moveTo>
                <a:lnTo>
                  <a:pt x="196777" y="106061"/>
                </a:lnTo>
                <a:lnTo>
                  <a:pt x="199072" y="106061"/>
                </a:lnTo>
                <a:lnTo>
                  <a:pt x="197424" y="97051"/>
                </a:lnTo>
                <a:lnTo>
                  <a:pt x="196755" y="95908"/>
                </a:lnTo>
                <a:close/>
              </a:path>
              <a:path w="2285365" h="1313179">
                <a:moveTo>
                  <a:pt x="204883" y="93361"/>
                </a:moveTo>
                <a:lnTo>
                  <a:pt x="196749" y="93361"/>
                </a:lnTo>
                <a:lnTo>
                  <a:pt x="197424" y="97051"/>
                </a:lnTo>
                <a:lnTo>
                  <a:pt x="202697" y="106061"/>
                </a:lnTo>
                <a:lnTo>
                  <a:pt x="215520" y="106061"/>
                </a:lnTo>
                <a:lnTo>
                  <a:pt x="204883" y="93361"/>
                </a:lnTo>
                <a:close/>
              </a:path>
              <a:path w="2285365" h="1313179">
                <a:moveTo>
                  <a:pt x="196749" y="93361"/>
                </a:moveTo>
                <a:lnTo>
                  <a:pt x="196755" y="95908"/>
                </a:lnTo>
                <a:lnTo>
                  <a:pt x="197424" y="97051"/>
                </a:lnTo>
                <a:lnTo>
                  <a:pt x="196749" y="93361"/>
                </a:lnTo>
                <a:close/>
              </a:path>
              <a:path w="2285365" h="1313179">
                <a:moveTo>
                  <a:pt x="196749" y="93361"/>
                </a:moveTo>
                <a:lnTo>
                  <a:pt x="195265" y="93361"/>
                </a:lnTo>
                <a:lnTo>
                  <a:pt x="196755" y="95908"/>
                </a:lnTo>
                <a:lnTo>
                  <a:pt x="196749" y="93361"/>
                </a:lnTo>
                <a:close/>
              </a:path>
              <a:path w="2285365" h="1313179">
                <a:moveTo>
                  <a:pt x="71791" y="80661"/>
                </a:moveTo>
                <a:lnTo>
                  <a:pt x="72970" y="93361"/>
                </a:lnTo>
                <a:lnTo>
                  <a:pt x="73803" y="90302"/>
                </a:lnTo>
                <a:lnTo>
                  <a:pt x="71791" y="80661"/>
                </a:lnTo>
                <a:close/>
              </a:path>
              <a:path w="2285365" h="1313179">
                <a:moveTo>
                  <a:pt x="75097" y="85557"/>
                </a:moveTo>
                <a:lnTo>
                  <a:pt x="73803" y="90302"/>
                </a:lnTo>
                <a:lnTo>
                  <a:pt x="74442" y="93361"/>
                </a:lnTo>
                <a:lnTo>
                  <a:pt x="75097" y="85557"/>
                </a:lnTo>
                <a:close/>
              </a:path>
              <a:path w="2285365" h="1313179">
                <a:moveTo>
                  <a:pt x="77956" y="84155"/>
                </a:moveTo>
                <a:lnTo>
                  <a:pt x="77409" y="93361"/>
                </a:lnTo>
                <a:lnTo>
                  <a:pt x="81009" y="93361"/>
                </a:lnTo>
                <a:lnTo>
                  <a:pt x="79990" y="88811"/>
                </a:lnTo>
                <a:lnTo>
                  <a:pt x="77956" y="84155"/>
                </a:lnTo>
                <a:close/>
              </a:path>
              <a:path w="2285365" h="1313179">
                <a:moveTo>
                  <a:pt x="100059" y="80661"/>
                </a:moveTo>
                <a:lnTo>
                  <a:pt x="78164" y="80661"/>
                </a:lnTo>
                <a:lnTo>
                  <a:pt x="79990" y="88811"/>
                </a:lnTo>
                <a:lnTo>
                  <a:pt x="81977" y="93361"/>
                </a:lnTo>
                <a:lnTo>
                  <a:pt x="114079" y="93361"/>
                </a:lnTo>
                <a:lnTo>
                  <a:pt x="100059" y="80661"/>
                </a:lnTo>
                <a:close/>
              </a:path>
              <a:path w="2285365" h="1313179">
                <a:moveTo>
                  <a:pt x="105165" y="80661"/>
                </a:moveTo>
                <a:lnTo>
                  <a:pt x="100059" y="80661"/>
                </a:lnTo>
                <a:lnTo>
                  <a:pt x="114079" y="93361"/>
                </a:lnTo>
                <a:lnTo>
                  <a:pt x="114424" y="91751"/>
                </a:lnTo>
                <a:lnTo>
                  <a:pt x="105165" y="80661"/>
                </a:lnTo>
                <a:close/>
              </a:path>
              <a:path w="2285365" h="1313179">
                <a:moveTo>
                  <a:pt x="114424" y="91751"/>
                </a:moveTo>
                <a:lnTo>
                  <a:pt x="114079" y="93361"/>
                </a:lnTo>
                <a:lnTo>
                  <a:pt x="115768" y="93361"/>
                </a:lnTo>
                <a:lnTo>
                  <a:pt x="114424" y="91751"/>
                </a:lnTo>
                <a:close/>
              </a:path>
              <a:path w="2285365" h="1313179">
                <a:moveTo>
                  <a:pt x="152222" y="80661"/>
                </a:moveTo>
                <a:lnTo>
                  <a:pt x="117793" y="80661"/>
                </a:lnTo>
                <a:lnTo>
                  <a:pt x="115768" y="93361"/>
                </a:lnTo>
                <a:lnTo>
                  <a:pt x="156664" y="93361"/>
                </a:lnTo>
                <a:lnTo>
                  <a:pt x="152222" y="80661"/>
                </a:lnTo>
                <a:close/>
              </a:path>
              <a:path w="2285365" h="1313179">
                <a:moveTo>
                  <a:pt x="169635" y="80661"/>
                </a:moveTo>
                <a:lnTo>
                  <a:pt x="155475" y="80661"/>
                </a:lnTo>
                <a:lnTo>
                  <a:pt x="157402" y="93361"/>
                </a:lnTo>
                <a:lnTo>
                  <a:pt x="169138" y="93361"/>
                </a:lnTo>
                <a:lnTo>
                  <a:pt x="169635" y="80661"/>
                </a:lnTo>
                <a:close/>
              </a:path>
              <a:path w="2285365" h="1313179">
                <a:moveTo>
                  <a:pt x="116805" y="80661"/>
                </a:moveTo>
                <a:lnTo>
                  <a:pt x="105165" y="80661"/>
                </a:lnTo>
                <a:lnTo>
                  <a:pt x="114424" y="91751"/>
                </a:lnTo>
                <a:lnTo>
                  <a:pt x="116805" y="80661"/>
                </a:lnTo>
                <a:close/>
              </a:path>
              <a:path w="2285365" h="1313179">
                <a:moveTo>
                  <a:pt x="76431" y="80661"/>
                </a:moveTo>
                <a:lnTo>
                  <a:pt x="75507" y="80661"/>
                </a:lnTo>
                <a:lnTo>
                  <a:pt x="75097" y="85557"/>
                </a:lnTo>
                <a:lnTo>
                  <a:pt x="76431" y="80661"/>
                </a:lnTo>
                <a:close/>
              </a:path>
              <a:path w="2285365" h="1313179">
                <a:moveTo>
                  <a:pt x="78164" y="80661"/>
                </a:moveTo>
                <a:lnTo>
                  <a:pt x="76431" y="80661"/>
                </a:lnTo>
                <a:lnTo>
                  <a:pt x="77956" y="84155"/>
                </a:lnTo>
                <a:lnTo>
                  <a:pt x="78164" y="80661"/>
                </a:lnTo>
                <a:close/>
              </a:path>
              <a:path w="2285365" h="1313179">
                <a:moveTo>
                  <a:pt x="59905" y="67961"/>
                </a:moveTo>
                <a:lnTo>
                  <a:pt x="53919" y="67961"/>
                </a:lnTo>
                <a:lnTo>
                  <a:pt x="61676" y="80661"/>
                </a:lnTo>
                <a:lnTo>
                  <a:pt x="59905" y="67961"/>
                </a:lnTo>
                <a:close/>
              </a:path>
              <a:path w="2285365" h="1313179">
                <a:moveTo>
                  <a:pt x="77891" y="67961"/>
                </a:moveTo>
                <a:lnTo>
                  <a:pt x="59905" y="67961"/>
                </a:lnTo>
                <a:lnTo>
                  <a:pt x="64884" y="80661"/>
                </a:lnTo>
                <a:lnTo>
                  <a:pt x="89033" y="80661"/>
                </a:lnTo>
                <a:lnTo>
                  <a:pt x="77891" y="67961"/>
                </a:lnTo>
                <a:close/>
              </a:path>
              <a:path w="2285365" h="1313179">
                <a:moveTo>
                  <a:pt x="89204" y="67961"/>
                </a:moveTo>
                <a:lnTo>
                  <a:pt x="82774" y="67961"/>
                </a:lnTo>
                <a:lnTo>
                  <a:pt x="89231" y="80661"/>
                </a:lnTo>
                <a:lnTo>
                  <a:pt x="95443" y="80661"/>
                </a:lnTo>
                <a:lnTo>
                  <a:pt x="89204" y="67961"/>
                </a:lnTo>
                <a:close/>
              </a:path>
              <a:path w="2285365" h="1313179">
                <a:moveTo>
                  <a:pt x="96304" y="69944"/>
                </a:moveTo>
                <a:lnTo>
                  <a:pt x="95443" y="80661"/>
                </a:lnTo>
                <a:lnTo>
                  <a:pt x="99396" y="80661"/>
                </a:lnTo>
                <a:lnTo>
                  <a:pt x="97214" y="71210"/>
                </a:lnTo>
                <a:lnTo>
                  <a:pt x="96304" y="69944"/>
                </a:lnTo>
                <a:close/>
              </a:path>
              <a:path w="2285365" h="1313179">
                <a:moveTo>
                  <a:pt x="122234" y="67961"/>
                </a:moveTo>
                <a:lnTo>
                  <a:pt x="96464" y="67961"/>
                </a:lnTo>
                <a:lnTo>
                  <a:pt x="97214" y="71210"/>
                </a:lnTo>
                <a:lnTo>
                  <a:pt x="104004" y="80661"/>
                </a:lnTo>
                <a:lnTo>
                  <a:pt x="132541" y="80661"/>
                </a:lnTo>
                <a:lnTo>
                  <a:pt x="122234" y="67961"/>
                </a:lnTo>
                <a:close/>
              </a:path>
              <a:path w="2285365" h="1313179">
                <a:moveTo>
                  <a:pt x="134092" y="67961"/>
                </a:moveTo>
                <a:lnTo>
                  <a:pt x="127613" y="67961"/>
                </a:lnTo>
                <a:lnTo>
                  <a:pt x="134247" y="80661"/>
                </a:lnTo>
                <a:lnTo>
                  <a:pt x="135962" y="80661"/>
                </a:lnTo>
                <a:lnTo>
                  <a:pt x="134092" y="67961"/>
                </a:lnTo>
                <a:close/>
              </a:path>
              <a:path w="2285365" h="1313179">
                <a:moveTo>
                  <a:pt x="139852" y="73523"/>
                </a:moveTo>
                <a:lnTo>
                  <a:pt x="141504" y="80661"/>
                </a:lnTo>
                <a:lnTo>
                  <a:pt x="145134" y="80661"/>
                </a:lnTo>
                <a:lnTo>
                  <a:pt x="139852" y="73523"/>
                </a:lnTo>
                <a:close/>
              </a:path>
              <a:path w="2285365" h="1313179">
                <a:moveTo>
                  <a:pt x="146379" y="79154"/>
                </a:moveTo>
                <a:lnTo>
                  <a:pt x="146761" y="80661"/>
                </a:lnTo>
                <a:lnTo>
                  <a:pt x="147344" y="80661"/>
                </a:lnTo>
                <a:lnTo>
                  <a:pt x="146379" y="79154"/>
                </a:lnTo>
                <a:close/>
              </a:path>
              <a:path w="2285365" h="1313179">
                <a:moveTo>
                  <a:pt x="143548" y="67961"/>
                </a:moveTo>
                <a:lnTo>
                  <a:pt x="139218" y="67961"/>
                </a:lnTo>
                <a:lnTo>
                  <a:pt x="146379" y="79154"/>
                </a:lnTo>
                <a:lnTo>
                  <a:pt x="143548" y="67961"/>
                </a:lnTo>
                <a:close/>
              </a:path>
              <a:path w="2285365" h="1313179">
                <a:moveTo>
                  <a:pt x="138565" y="67961"/>
                </a:moveTo>
                <a:lnTo>
                  <a:pt x="135737" y="67961"/>
                </a:lnTo>
                <a:lnTo>
                  <a:pt x="139852" y="73523"/>
                </a:lnTo>
                <a:lnTo>
                  <a:pt x="138565" y="67961"/>
                </a:lnTo>
                <a:close/>
              </a:path>
              <a:path w="2285365" h="1313179">
                <a:moveTo>
                  <a:pt x="96464" y="67961"/>
                </a:moveTo>
                <a:lnTo>
                  <a:pt x="96304" y="69944"/>
                </a:lnTo>
                <a:lnTo>
                  <a:pt x="97214" y="71210"/>
                </a:lnTo>
                <a:lnTo>
                  <a:pt x="96464" y="67961"/>
                </a:lnTo>
                <a:close/>
              </a:path>
              <a:path w="2285365" h="1313179">
                <a:moveTo>
                  <a:pt x="96464" y="67961"/>
                </a:moveTo>
                <a:lnTo>
                  <a:pt x="94880" y="67961"/>
                </a:lnTo>
                <a:lnTo>
                  <a:pt x="96304" y="69944"/>
                </a:lnTo>
                <a:lnTo>
                  <a:pt x="96464" y="67961"/>
                </a:lnTo>
                <a:close/>
              </a:path>
              <a:path w="2285365" h="1313179">
                <a:moveTo>
                  <a:pt x="27421" y="55261"/>
                </a:moveTo>
                <a:lnTo>
                  <a:pt x="25706" y="67961"/>
                </a:lnTo>
                <a:lnTo>
                  <a:pt x="31073" y="67961"/>
                </a:lnTo>
                <a:lnTo>
                  <a:pt x="27421" y="55261"/>
                </a:lnTo>
                <a:close/>
              </a:path>
              <a:path w="2285365" h="1313179">
                <a:moveTo>
                  <a:pt x="49616" y="55261"/>
                </a:moveTo>
                <a:lnTo>
                  <a:pt x="33107" y="55261"/>
                </a:lnTo>
                <a:lnTo>
                  <a:pt x="39085" y="67961"/>
                </a:lnTo>
                <a:lnTo>
                  <a:pt x="56808" y="67961"/>
                </a:lnTo>
                <a:lnTo>
                  <a:pt x="49616" y="55261"/>
                </a:lnTo>
                <a:close/>
              </a:path>
              <a:path w="2285365" h="1313179">
                <a:moveTo>
                  <a:pt x="51180" y="55261"/>
                </a:moveTo>
                <a:lnTo>
                  <a:pt x="49616" y="55261"/>
                </a:lnTo>
                <a:lnTo>
                  <a:pt x="56808" y="67961"/>
                </a:lnTo>
                <a:lnTo>
                  <a:pt x="59260" y="67961"/>
                </a:lnTo>
                <a:lnTo>
                  <a:pt x="56653" y="63619"/>
                </a:lnTo>
                <a:lnTo>
                  <a:pt x="51180" y="55261"/>
                </a:lnTo>
                <a:close/>
              </a:path>
              <a:path w="2285365" h="1313179">
                <a:moveTo>
                  <a:pt x="56653" y="63619"/>
                </a:moveTo>
                <a:lnTo>
                  <a:pt x="59260" y="67961"/>
                </a:lnTo>
                <a:lnTo>
                  <a:pt x="59496" y="67961"/>
                </a:lnTo>
                <a:lnTo>
                  <a:pt x="56653" y="63619"/>
                </a:lnTo>
                <a:close/>
              </a:path>
              <a:path w="2285365" h="1313179">
                <a:moveTo>
                  <a:pt x="87896" y="55261"/>
                </a:moveTo>
                <a:lnTo>
                  <a:pt x="84117" y="55261"/>
                </a:lnTo>
                <a:lnTo>
                  <a:pt x="84359" y="67961"/>
                </a:lnTo>
                <a:lnTo>
                  <a:pt x="90642" y="67961"/>
                </a:lnTo>
                <a:lnTo>
                  <a:pt x="87896" y="55261"/>
                </a:lnTo>
                <a:close/>
              </a:path>
              <a:path w="2285365" h="1313179">
                <a:moveTo>
                  <a:pt x="102717" y="55261"/>
                </a:moveTo>
                <a:lnTo>
                  <a:pt x="92368" y="55261"/>
                </a:lnTo>
                <a:lnTo>
                  <a:pt x="98409" y="67961"/>
                </a:lnTo>
                <a:lnTo>
                  <a:pt x="104919" y="67961"/>
                </a:lnTo>
                <a:lnTo>
                  <a:pt x="102717" y="55261"/>
                </a:lnTo>
                <a:close/>
              </a:path>
              <a:path w="2285365" h="1313179">
                <a:moveTo>
                  <a:pt x="117532" y="55261"/>
                </a:moveTo>
                <a:lnTo>
                  <a:pt x="107289" y="55261"/>
                </a:lnTo>
                <a:lnTo>
                  <a:pt x="113418" y="67961"/>
                </a:lnTo>
                <a:lnTo>
                  <a:pt x="130538" y="67961"/>
                </a:lnTo>
                <a:lnTo>
                  <a:pt x="117532" y="55261"/>
                </a:lnTo>
                <a:close/>
              </a:path>
              <a:path w="2285365" h="1313179">
                <a:moveTo>
                  <a:pt x="51635" y="55261"/>
                </a:moveTo>
                <a:lnTo>
                  <a:pt x="51180" y="55261"/>
                </a:lnTo>
                <a:lnTo>
                  <a:pt x="56653" y="63619"/>
                </a:lnTo>
                <a:lnTo>
                  <a:pt x="51635" y="55261"/>
                </a:lnTo>
                <a:close/>
              </a:path>
              <a:path w="2285365" h="1313179">
                <a:moveTo>
                  <a:pt x="307" y="42561"/>
                </a:moveTo>
                <a:lnTo>
                  <a:pt x="0" y="55261"/>
                </a:lnTo>
                <a:lnTo>
                  <a:pt x="4973" y="55261"/>
                </a:lnTo>
                <a:lnTo>
                  <a:pt x="307" y="42561"/>
                </a:lnTo>
                <a:close/>
              </a:path>
              <a:path w="2285365" h="1313179">
                <a:moveTo>
                  <a:pt x="9902" y="42561"/>
                </a:moveTo>
                <a:lnTo>
                  <a:pt x="6567" y="42561"/>
                </a:lnTo>
                <a:lnTo>
                  <a:pt x="4973" y="55261"/>
                </a:lnTo>
                <a:lnTo>
                  <a:pt x="8741" y="55261"/>
                </a:lnTo>
                <a:lnTo>
                  <a:pt x="9902" y="42561"/>
                </a:lnTo>
                <a:close/>
              </a:path>
              <a:path w="2285365" h="1313179">
                <a:moveTo>
                  <a:pt x="11145" y="42561"/>
                </a:moveTo>
                <a:lnTo>
                  <a:pt x="9902" y="42561"/>
                </a:lnTo>
                <a:lnTo>
                  <a:pt x="14917" y="55261"/>
                </a:lnTo>
                <a:lnTo>
                  <a:pt x="21174" y="55261"/>
                </a:lnTo>
                <a:lnTo>
                  <a:pt x="11145" y="42561"/>
                </a:lnTo>
                <a:close/>
              </a:path>
              <a:path w="2285365" h="1313179">
                <a:moveTo>
                  <a:pt x="28313" y="42561"/>
                </a:moveTo>
                <a:lnTo>
                  <a:pt x="21841" y="42561"/>
                </a:lnTo>
                <a:lnTo>
                  <a:pt x="26462" y="55261"/>
                </a:lnTo>
                <a:lnTo>
                  <a:pt x="29128" y="55261"/>
                </a:lnTo>
                <a:lnTo>
                  <a:pt x="28313" y="42561"/>
                </a:lnTo>
                <a:close/>
              </a:path>
              <a:path w="2285365" h="1313179">
                <a:moveTo>
                  <a:pt x="91412" y="50903"/>
                </a:moveTo>
                <a:lnTo>
                  <a:pt x="93171" y="55261"/>
                </a:lnTo>
                <a:lnTo>
                  <a:pt x="95768" y="55261"/>
                </a:lnTo>
                <a:lnTo>
                  <a:pt x="91412" y="50903"/>
                </a:lnTo>
                <a:close/>
              </a:path>
              <a:path w="2285365" h="1313179">
                <a:moveTo>
                  <a:pt x="88047" y="42561"/>
                </a:moveTo>
                <a:lnTo>
                  <a:pt x="83077" y="42561"/>
                </a:lnTo>
                <a:lnTo>
                  <a:pt x="91412" y="50903"/>
                </a:lnTo>
                <a:lnTo>
                  <a:pt x="88047" y="42561"/>
                </a:lnTo>
                <a:close/>
              </a:path>
              <a:path w="2285365" h="1313179">
                <a:moveTo>
                  <a:pt x="2274031" y="1301547"/>
                </a:moveTo>
                <a:lnTo>
                  <a:pt x="2273561" y="1301992"/>
                </a:lnTo>
                <a:lnTo>
                  <a:pt x="2280589" y="1303224"/>
                </a:lnTo>
                <a:lnTo>
                  <a:pt x="2274031" y="1301547"/>
                </a:lnTo>
                <a:close/>
              </a:path>
              <a:path w="2285365" h="1313179">
                <a:moveTo>
                  <a:pt x="2271224" y="1300830"/>
                </a:moveTo>
                <a:lnTo>
                  <a:pt x="2274031" y="1301547"/>
                </a:lnTo>
                <a:lnTo>
                  <a:pt x="2274714" y="1300902"/>
                </a:lnTo>
                <a:lnTo>
                  <a:pt x="2271224" y="1300830"/>
                </a:lnTo>
                <a:close/>
              </a:path>
              <a:path w="2285365" h="1313179">
                <a:moveTo>
                  <a:pt x="2273816" y="1298332"/>
                </a:moveTo>
                <a:lnTo>
                  <a:pt x="2274806" y="1298645"/>
                </a:lnTo>
                <a:lnTo>
                  <a:pt x="2275198" y="1300443"/>
                </a:lnTo>
                <a:lnTo>
                  <a:pt x="2274714" y="1300902"/>
                </a:lnTo>
                <a:lnTo>
                  <a:pt x="2285246" y="1301118"/>
                </a:lnTo>
                <a:lnTo>
                  <a:pt x="2284646" y="1298828"/>
                </a:lnTo>
                <a:lnTo>
                  <a:pt x="2273816" y="1298332"/>
                </a:lnTo>
                <a:close/>
              </a:path>
              <a:path w="2285365" h="1313179">
                <a:moveTo>
                  <a:pt x="14326" y="0"/>
                </a:moveTo>
                <a:lnTo>
                  <a:pt x="7861" y="758"/>
                </a:lnTo>
                <a:lnTo>
                  <a:pt x="9138" y="3294"/>
                </a:lnTo>
                <a:lnTo>
                  <a:pt x="13745" y="5900"/>
                </a:lnTo>
                <a:lnTo>
                  <a:pt x="20911" y="6239"/>
                </a:lnTo>
                <a:lnTo>
                  <a:pt x="23952" y="9315"/>
                </a:lnTo>
                <a:lnTo>
                  <a:pt x="22162" y="6554"/>
                </a:lnTo>
                <a:lnTo>
                  <a:pt x="26653" y="6357"/>
                </a:lnTo>
                <a:lnTo>
                  <a:pt x="25973" y="5511"/>
                </a:lnTo>
                <a:lnTo>
                  <a:pt x="17584" y="5511"/>
                </a:lnTo>
                <a:lnTo>
                  <a:pt x="14690" y="3848"/>
                </a:lnTo>
                <a:lnTo>
                  <a:pt x="11615" y="1239"/>
                </a:lnTo>
                <a:lnTo>
                  <a:pt x="14921" y="1239"/>
                </a:lnTo>
                <a:lnTo>
                  <a:pt x="14326" y="0"/>
                </a:lnTo>
                <a:close/>
              </a:path>
              <a:path w="2285365" h="1313179">
                <a:moveTo>
                  <a:pt x="23173" y="2029"/>
                </a:moveTo>
                <a:lnTo>
                  <a:pt x="18813" y="4834"/>
                </a:lnTo>
                <a:lnTo>
                  <a:pt x="17584" y="5511"/>
                </a:lnTo>
                <a:lnTo>
                  <a:pt x="25973" y="5511"/>
                </a:lnTo>
                <a:lnTo>
                  <a:pt x="23173" y="2029"/>
                </a:lnTo>
                <a:close/>
              </a:path>
              <a:path w="2285365" h="1313179">
                <a:moveTo>
                  <a:pt x="14921" y="1239"/>
                </a:moveTo>
                <a:lnTo>
                  <a:pt x="11615" y="1239"/>
                </a:lnTo>
                <a:lnTo>
                  <a:pt x="15727" y="2920"/>
                </a:lnTo>
                <a:lnTo>
                  <a:pt x="14921" y="1239"/>
                </a:lnTo>
                <a:close/>
              </a:path>
              <a:path w="2285365" h="1313179">
                <a:moveTo>
                  <a:pt x="30063" y="12123"/>
                </a:moveTo>
                <a:lnTo>
                  <a:pt x="30045" y="14122"/>
                </a:lnTo>
                <a:lnTo>
                  <a:pt x="37435" y="14593"/>
                </a:lnTo>
                <a:lnTo>
                  <a:pt x="40859" y="16366"/>
                </a:lnTo>
                <a:lnTo>
                  <a:pt x="37705" y="14665"/>
                </a:lnTo>
                <a:lnTo>
                  <a:pt x="36393" y="13552"/>
                </a:lnTo>
                <a:lnTo>
                  <a:pt x="33355" y="13552"/>
                </a:lnTo>
                <a:lnTo>
                  <a:pt x="30063" y="12123"/>
                </a:lnTo>
                <a:close/>
              </a:path>
              <a:path w="2285365" h="1313179">
                <a:moveTo>
                  <a:pt x="31326" y="8806"/>
                </a:moveTo>
                <a:lnTo>
                  <a:pt x="32270" y="9353"/>
                </a:lnTo>
                <a:lnTo>
                  <a:pt x="31829" y="9377"/>
                </a:lnTo>
                <a:lnTo>
                  <a:pt x="36290" y="12484"/>
                </a:lnTo>
                <a:lnTo>
                  <a:pt x="44594" y="15558"/>
                </a:lnTo>
                <a:lnTo>
                  <a:pt x="31326" y="8806"/>
                </a:lnTo>
                <a:close/>
              </a:path>
              <a:path w="2285365" h="1313179">
                <a:moveTo>
                  <a:pt x="31496" y="9395"/>
                </a:moveTo>
                <a:lnTo>
                  <a:pt x="28205" y="9574"/>
                </a:lnTo>
                <a:lnTo>
                  <a:pt x="31272" y="10841"/>
                </a:lnTo>
                <a:lnTo>
                  <a:pt x="32896" y="11927"/>
                </a:lnTo>
                <a:lnTo>
                  <a:pt x="33146" y="12694"/>
                </a:lnTo>
                <a:lnTo>
                  <a:pt x="33355" y="13552"/>
                </a:lnTo>
                <a:lnTo>
                  <a:pt x="36393" y="13552"/>
                </a:lnTo>
                <a:lnTo>
                  <a:pt x="31496" y="9395"/>
                </a:lnTo>
                <a:close/>
              </a:path>
              <a:path w="2285365" h="1313179">
                <a:moveTo>
                  <a:pt x="29861" y="8007"/>
                </a:moveTo>
                <a:lnTo>
                  <a:pt x="31496" y="9395"/>
                </a:lnTo>
                <a:lnTo>
                  <a:pt x="31829" y="9377"/>
                </a:lnTo>
                <a:lnTo>
                  <a:pt x="29861" y="8007"/>
                </a:lnTo>
                <a:close/>
              </a:path>
              <a:path w="2285365" h="1313179">
                <a:moveTo>
                  <a:pt x="27951" y="6851"/>
                </a:moveTo>
                <a:lnTo>
                  <a:pt x="31311" y="8797"/>
                </a:lnTo>
                <a:lnTo>
                  <a:pt x="32247" y="8097"/>
                </a:lnTo>
                <a:lnTo>
                  <a:pt x="27951" y="6851"/>
                </a:lnTo>
                <a:close/>
              </a:path>
            </a:pathLst>
          </a:custGeom>
          <a:solidFill>
            <a:srgbClr val="120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229536" y="7490183"/>
            <a:ext cx="276313" cy="30861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815580">
              <a:lnSpc>
                <a:spcPct val="100000"/>
              </a:lnSpc>
            </a:pP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</a:t>
            </a:r>
            <a:r>
              <a:rPr spc="-80" dirty="0"/>
              <a:t>V</a:t>
            </a:r>
            <a:r>
              <a:rPr dirty="0"/>
              <a:t>isualiza</a:t>
            </a:r>
            <a:r>
              <a:rPr spc="-10" dirty="0"/>
              <a:t>t</a:t>
            </a:r>
            <a:r>
              <a:rPr dirty="0"/>
              <a:t>ion</a:t>
            </a:r>
          </a:p>
        </p:txBody>
      </p:sp>
      <p:sp>
        <p:nvSpPr>
          <p:cNvPr id="12" name="object 12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7712075" cy="1419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Configuration of plots and figu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Specify the line plot by keywo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d a</a:t>
            </a:r>
            <a:r>
              <a:rPr sz="2800" spc="-80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guments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297424" y="4102890"/>
            <a:ext cx="4981333" cy="45119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867400" y="4102507"/>
            <a:ext cx="1270000" cy="4512945"/>
          </a:xfrm>
          <a:custGeom>
            <a:avLst/>
            <a:gdLst/>
            <a:ahLst/>
            <a:cxnLst/>
            <a:rect l="l" t="t" r="r" b="b"/>
            <a:pathLst>
              <a:path w="1270000" h="4512945">
                <a:moveTo>
                  <a:pt x="0" y="4512838"/>
                </a:moveTo>
                <a:lnTo>
                  <a:pt x="1270000" y="4512838"/>
                </a:lnTo>
                <a:lnTo>
                  <a:pt x="1270000" y="0"/>
                </a:lnTo>
                <a:lnTo>
                  <a:pt x="0" y="0"/>
                </a:lnTo>
                <a:lnTo>
                  <a:pt x="0" y="4512838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900675" y="5296054"/>
            <a:ext cx="5105400" cy="33909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900675" y="5296055"/>
            <a:ext cx="5105400" cy="3390900"/>
          </a:xfrm>
          <a:custGeom>
            <a:avLst/>
            <a:gdLst/>
            <a:ahLst/>
            <a:cxnLst/>
            <a:rect l="l" t="t" r="r" b="b"/>
            <a:pathLst>
              <a:path w="5105400" h="3390900">
                <a:moveTo>
                  <a:pt x="0" y="0"/>
                </a:moveTo>
                <a:lnTo>
                  <a:pt x="5105400" y="0"/>
                </a:lnTo>
                <a:lnTo>
                  <a:pt x="5105400" y="3390900"/>
                </a:lnTo>
                <a:lnTo>
                  <a:pt x="0" y="339090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929237" y="6527454"/>
            <a:ext cx="2979420" cy="1080770"/>
          </a:xfrm>
          <a:custGeom>
            <a:avLst/>
            <a:gdLst/>
            <a:ahLst/>
            <a:cxnLst/>
            <a:rect l="l" t="t" r="r" b="b"/>
            <a:pathLst>
              <a:path w="2979420" h="1080770">
                <a:moveTo>
                  <a:pt x="0" y="1080699"/>
                </a:moveTo>
                <a:lnTo>
                  <a:pt x="2979294" y="1080699"/>
                </a:lnTo>
                <a:lnTo>
                  <a:pt x="2979294" y="0"/>
                </a:lnTo>
                <a:lnTo>
                  <a:pt x="0" y="0"/>
                </a:lnTo>
                <a:lnTo>
                  <a:pt x="0" y="1080699"/>
                </a:lnTo>
                <a:close/>
              </a:path>
            </a:pathLst>
          </a:custGeom>
          <a:solidFill>
            <a:srgbClr val="017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938241" y="6831277"/>
            <a:ext cx="1928495" cy="774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13080">
              <a:lnSpc>
                <a:spcPct val="102899"/>
              </a:lnSpc>
            </a:pPr>
            <a:r>
              <a:rPr sz="1700" b="1" dirty="0">
                <a:solidFill>
                  <a:srgbClr val="017100"/>
                </a:solidFill>
                <a:latin typeface="Helvetica Neue"/>
                <a:cs typeface="Helvetica Neue"/>
              </a:rPr>
              <a:t>Ci</a:t>
            </a:r>
            <a:r>
              <a:rPr sz="1700" b="1" spc="-35" dirty="0">
                <a:solidFill>
                  <a:srgbClr val="017100"/>
                </a:solidFill>
                <a:latin typeface="Helvetica Neue"/>
                <a:cs typeface="Helvetica Neue"/>
              </a:rPr>
              <a:t>r</a:t>
            </a:r>
            <a:r>
              <a:rPr sz="1700" b="1" dirty="0">
                <a:solidFill>
                  <a:srgbClr val="017100"/>
                </a:solidFill>
                <a:latin typeface="Helvetica Neue"/>
                <a:cs typeface="Helvetica Neue"/>
              </a:rPr>
              <a:t>cle marker Dashed line</a:t>
            </a:r>
            <a:endParaRPr sz="1700">
              <a:latin typeface="Helvetica Neue"/>
              <a:cs typeface="Helvetica Neue"/>
            </a:endParaRPr>
          </a:p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sz="1700" b="1" dirty="0">
                <a:solidFill>
                  <a:srgbClr val="017100"/>
                </a:solidFill>
                <a:latin typeface="Helvetica Neue"/>
                <a:cs typeface="Helvetica Neue"/>
              </a:rPr>
              <a:t>Line color is g</a:t>
            </a:r>
            <a:r>
              <a:rPr sz="1700" b="1" spc="-35" dirty="0">
                <a:solidFill>
                  <a:srgbClr val="017100"/>
                </a:solidFill>
                <a:latin typeface="Helvetica Neue"/>
                <a:cs typeface="Helvetica Neue"/>
              </a:rPr>
              <a:t>r</a:t>
            </a:r>
            <a:r>
              <a:rPr sz="1700" b="1" dirty="0">
                <a:solidFill>
                  <a:srgbClr val="017100"/>
                </a:solidFill>
                <a:latin typeface="Helvetica Neue"/>
                <a:cs typeface="Helvetica Neue"/>
              </a:rPr>
              <a:t>een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949842" y="6591984"/>
            <a:ext cx="2648499" cy="689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815580">
              <a:lnSpc>
                <a:spcPct val="100000"/>
              </a:lnSpc>
            </a:pP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</a:t>
            </a:r>
            <a:r>
              <a:rPr spc="-80" dirty="0"/>
              <a:t>V</a:t>
            </a:r>
            <a:r>
              <a:rPr dirty="0"/>
              <a:t>isualiza</a:t>
            </a:r>
            <a:r>
              <a:rPr spc="-10" dirty="0"/>
              <a:t>t</a:t>
            </a:r>
            <a:r>
              <a:rPr dirty="0"/>
              <a:t>ion</a:t>
            </a:r>
          </a:p>
        </p:txBody>
      </p:sp>
      <p:sp>
        <p:nvSpPr>
          <p:cNvPr id="11" name="object 11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8258809" cy="1419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Configuration of plots and figu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Specify the scatter plot by keywo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d a</a:t>
            </a:r>
            <a:r>
              <a:rPr sz="2800" spc="-80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guments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367353" y="4286250"/>
            <a:ext cx="10472700" cy="315088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032344" y="4660955"/>
            <a:ext cx="5777865" cy="2602865"/>
          </a:xfrm>
          <a:custGeom>
            <a:avLst/>
            <a:gdLst/>
            <a:ahLst/>
            <a:cxnLst/>
            <a:rect l="l" t="t" r="r" b="b"/>
            <a:pathLst>
              <a:path w="5777865" h="2602865">
                <a:moveTo>
                  <a:pt x="0" y="2602246"/>
                </a:moveTo>
                <a:lnTo>
                  <a:pt x="5777302" y="2602246"/>
                </a:lnTo>
                <a:lnTo>
                  <a:pt x="5777302" y="0"/>
                </a:lnTo>
                <a:lnTo>
                  <a:pt x="0" y="0"/>
                </a:lnTo>
                <a:lnTo>
                  <a:pt x="0" y="2602246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729225" y="4669297"/>
            <a:ext cx="5092700" cy="3352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729225" y="4669297"/>
            <a:ext cx="5092700" cy="3352800"/>
          </a:xfrm>
          <a:custGeom>
            <a:avLst/>
            <a:gdLst/>
            <a:ahLst/>
            <a:cxnLst/>
            <a:rect l="l" t="t" r="r" b="b"/>
            <a:pathLst>
              <a:path w="5092700" h="3352800">
                <a:moveTo>
                  <a:pt x="0" y="0"/>
                </a:moveTo>
                <a:lnTo>
                  <a:pt x="5092700" y="0"/>
                </a:lnTo>
                <a:lnTo>
                  <a:pt x="5092700" y="3352800"/>
                </a:lnTo>
                <a:lnTo>
                  <a:pt x="0" y="335280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385203" y="5856361"/>
            <a:ext cx="213804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solidFill>
                  <a:srgbClr val="0433FF"/>
                </a:solidFill>
                <a:latin typeface="Helvetica Neue"/>
                <a:cs typeface="Helvetica Neue"/>
              </a:rPr>
              <a:t>Size of scatter dots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815580">
              <a:lnSpc>
                <a:spcPct val="100000"/>
              </a:lnSpc>
            </a:pP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</a:t>
            </a:r>
            <a:r>
              <a:rPr spc="-80" dirty="0"/>
              <a:t>V</a:t>
            </a:r>
            <a:r>
              <a:rPr dirty="0"/>
              <a:t>isualiza</a:t>
            </a:r>
            <a:r>
              <a:rPr spc="-10" dirty="0"/>
              <a:t>t</a:t>
            </a:r>
            <a:r>
              <a:rPr dirty="0"/>
              <a:t>ion</a:t>
            </a:r>
          </a:p>
        </p:txBody>
      </p:sp>
      <p:sp>
        <p:nvSpPr>
          <p:cNvPr id="10" name="object 10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8258809" cy="1419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Configuration of plots and figu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Specify the scatter plot by keywo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d a</a:t>
            </a:r>
            <a:r>
              <a:rPr sz="2800" spc="-80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guments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367353" y="4286250"/>
            <a:ext cx="10472700" cy="315088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032344" y="4660955"/>
            <a:ext cx="5777865" cy="2602865"/>
          </a:xfrm>
          <a:custGeom>
            <a:avLst/>
            <a:gdLst/>
            <a:ahLst/>
            <a:cxnLst/>
            <a:rect l="l" t="t" r="r" b="b"/>
            <a:pathLst>
              <a:path w="5777865" h="2602865">
                <a:moveTo>
                  <a:pt x="0" y="2602246"/>
                </a:moveTo>
                <a:lnTo>
                  <a:pt x="5777302" y="2602246"/>
                </a:lnTo>
                <a:lnTo>
                  <a:pt x="5777302" y="0"/>
                </a:lnTo>
                <a:lnTo>
                  <a:pt x="0" y="0"/>
                </a:lnTo>
                <a:lnTo>
                  <a:pt x="0" y="2602246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729225" y="4669297"/>
            <a:ext cx="5092700" cy="3352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729225" y="4669297"/>
            <a:ext cx="5092700" cy="3352800"/>
          </a:xfrm>
          <a:custGeom>
            <a:avLst/>
            <a:gdLst/>
            <a:ahLst/>
            <a:cxnLst/>
            <a:rect l="l" t="t" r="r" b="b"/>
            <a:pathLst>
              <a:path w="5092700" h="3352800">
                <a:moveTo>
                  <a:pt x="0" y="0"/>
                </a:moveTo>
                <a:lnTo>
                  <a:pt x="5092700" y="0"/>
                </a:lnTo>
                <a:lnTo>
                  <a:pt x="5092700" y="3352800"/>
                </a:lnTo>
                <a:lnTo>
                  <a:pt x="0" y="335280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271504" y="6085685"/>
            <a:ext cx="741680" cy="262890"/>
          </a:xfrm>
          <a:custGeom>
            <a:avLst/>
            <a:gdLst/>
            <a:ahLst/>
            <a:cxnLst/>
            <a:rect l="l" t="t" r="r" b="b"/>
            <a:pathLst>
              <a:path w="741679" h="262889">
                <a:moveTo>
                  <a:pt x="0" y="262458"/>
                </a:moveTo>
                <a:lnTo>
                  <a:pt x="741274" y="262458"/>
                </a:lnTo>
                <a:lnTo>
                  <a:pt x="741274" y="0"/>
                </a:lnTo>
                <a:lnTo>
                  <a:pt x="0" y="0"/>
                </a:lnTo>
                <a:lnTo>
                  <a:pt x="0" y="262458"/>
                </a:lnTo>
                <a:close/>
              </a:path>
            </a:pathLst>
          </a:custGeom>
          <a:solidFill>
            <a:srgbClr val="0433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133921" y="6097661"/>
            <a:ext cx="227774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solidFill>
                  <a:srgbClr val="0433FF"/>
                </a:solidFill>
                <a:latin typeface="Helvetica Neue"/>
                <a:cs typeface="Helvetica Neue"/>
              </a:rPr>
              <a:t>Color of scatter dots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815580">
              <a:lnSpc>
                <a:spcPct val="100000"/>
              </a:lnSpc>
            </a:pP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</a:t>
            </a:r>
            <a:r>
              <a:rPr spc="-80" dirty="0"/>
              <a:t>V</a:t>
            </a:r>
            <a:r>
              <a:rPr dirty="0"/>
              <a:t>isualiza</a:t>
            </a:r>
            <a:r>
              <a:rPr spc="-10" dirty="0"/>
              <a:t>t</a:t>
            </a:r>
            <a:r>
              <a:rPr dirty="0"/>
              <a:t>ion</a:t>
            </a:r>
          </a:p>
        </p:txBody>
      </p:sp>
      <p:sp>
        <p:nvSpPr>
          <p:cNvPr id="10" name="object 10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8258809" cy="1419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Configuration of plots and figu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Specify the scatter plot by keywo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d a</a:t>
            </a:r>
            <a:r>
              <a:rPr sz="2800" spc="-80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guments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367353" y="4286250"/>
            <a:ext cx="10472700" cy="315088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032344" y="4660955"/>
            <a:ext cx="5777865" cy="2602865"/>
          </a:xfrm>
          <a:custGeom>
            <a:avLst/>
            <a:gdLst/>
            <a:ahLst/>
            <a:cxnLst/>
            <a:rect l="l" t="t" r="r" b="b"/>
            <a:pathLst>
              <a:path w="5777865" h="2602865">
                <a:moveTo>
                  <a:pt x="0" y="2602246"/>
                </a:moveTo>
                <a:lnTo>
                  <a:pt x="5777302" y="2602246"/>
                </a:lnTo>
                <a:lnTo>
                  <a:pt x="5777302" y="0"/>
                </a:lnTo>
                <a:lnTo>
                  <a:pt x="0" y="0"/>
                </a:lnTo>
                <a:lnTo>
                  <a:pt x="0" y="2602246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729225" y="4669297"/>
            <a:ext cx="5092700" cy="3352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729225" y="4669297"/>
            <a:ext cx="5092700" cy="3352800"/>
          </a:xfrm>
          <a:custGeom>
            <a:avLst/>
            <a:gdLst/>
            <a:ahLst/>
            <a:cxnLst/>
            <a:rect l="l" t="t" r="r" b="b"/>
            <a:pathLst>
              <a:path w="5092700" h="3352800">
                <a:moveTo>
                  <a:pt x="0" y="0"/>
                </a:moveTo>
                <a:lnTo>
                  <a:pt x="5092700" y="0"/>
                </a:lnTo>
                <a:lnTo>
                  <a:pt x="5092700" y="3352800"/>
                </a:lnTo>
                <a:lnTo>
                  <a:pt x="0" y="335280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271504" y="6326985"/>
            <a:ext cx="1152525" cy="262890"/>
          </a:xfrm>
          <a:custGeom>
            <a:avLst/>
            <a:gdLst/>
            <a:ahLst/>
            <a:cxnLst/>
            <a:rect l="l" t="t" r="r" b="b"/>
            <a:pathLst>
              <a:path w="1152525" h="262890">
                <a:moveTo>
                  <a:pt x="0" y="262458"/>
                </a:moveTo>
                <a:lnTo>
                  <a:pt x="1152472" y="262458"/>
                </a:lnTo>
                <a:lnTo>
                  <a:pt x="1152472" y="0"/>
                </a:lnTo>
                <a:lnTo>
                  <a:pt x="0" y="0"/>
                </a:lnTo>
                <a:lnTo>
                  <a:pt x="0" y="262458"/>
                </a:lnTo>
                <a:close/>
              </a:path>
            </a:pathLst>
          </a:custGeom>
          <a:solidFill>
            <a:srgbClr val="0433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564348" y="6326261"/>
            <a:ext cx="168910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solidFill>
                  <a:srgbClr val="0433FF"/>
                </a:solidFill>
                <a:latin typeface="Helvetica Neue"/>
                <a:cs typeface="Helvetica Neue"/>
              </a:rPr>
              <a:t>Opacity of dots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815580">
              <a:lnSpc>
                <a:spcPct val="100000"/>
              </a:lnSpc>
            </a:pP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</a:t>
            </a:r>
            <a:r>
              <a:rPr spc="-80" dirty="0"/>
              <a:t>V</a:t>
            </a:r>
            <a:r>
              <a:rPr dirty="0"/>
              <a:t>isualiza</a:t>
            </a:r>
            <a:r>
              <a:rPr spc="-10" dirty="0"/>
              <a:t>t</a:t>
            </a:r>
            <a:r>
              <a:rPr dirty="0"/>
              <a:t>ion</a:t>
            </a:r>
          </a:p>
        </p:txBody>
      </p:sp>
      <p:sp>
        <p:nvSpPr>
          <p:cNvPr id="10" name="object 10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374260" y="4980307"/>
            <a:ext cx="5724436" cy="32184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394922" y="4698757"/>
            <a:ext cx="8214954" cy="3784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90600" y="2598454"/>
            <a:ext cx="6529070" cy="19894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Configuration of plots and figu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Components of a figu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e</a:t>
            </a:r>
            <a:endParaRPr sz="2800">
              <a:latin typeface="Helvetica Neue"/>
              <a:cs typeface="Helvetica Neue"/>
            </a:endParaRPr>
          </a:p>
          <a:p>
            <a:pPr marL="1416685">
              <a:lnSpc>
                <a:spcPct val="100000"/>
              </a:lnSpc>
              <a:spcBef>
                <a:spcPts val="2770"/>
              </a:spcBef>
            </a:pPr>
            <a:r>
              <a:rPr sz="2000" b="1" dirty="0">
                <a:solidFill>
                  <a:srgbClr val="0076BA"/>
                </a:solidFill>
                <a:latin typeface="Helvetica Neue"/>
                <a:cs typeface="Helvetica Neue"/>
              </a:rPr>
              <a:t>Figu</a:t>
            </a:r>
            <a:r>
              <a:rPr sz="2000" b="1" spc="-40" dirty="0">
                <a:solidFill>
                  <a:srgbClr val="0076BA"/>
                </a:solidFill>
                <a:latin typeface="Helvetica Neue"/>
                <a:cs typeface="Helvetica Neue"/>
              </a:rPr>
              <a:t>r</a:t>
            </a:r>
            <a:r>
              <a:rPr sz="2000" b="1" dirty="0">
                <a:solidFill>
                  <a:srgbClr val="0076BA"/>
                </a:solidFill>
                <a:latin typeface="Helvetica Neue"/>
                <a:cs typeface="Helvetica Neue"/>
              </a:rPr>
              <a:t>e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864718" y="5949924"/>
            <a:ext cx="3632200" cy="14338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79955">
              <a:lnSpc>
                <a:spcPct val="100000"/>
              </a:lnSpc>
            </a:pPr>
            <a:r>
              <a:rPr sz="1800" b="1" dirty="0">
                <a:solidFill>
                  <a:srgbClr val="1DB100"/>
                </a:solidFill>
                <a:latin typeface="Helvetica Neue"/>
                <a:cs typeface="Helvetica Neue"/>
              </a:rPr>
              <a:t>yticks</a:t>
            </a:r>
            <a:endParaRPr sz="18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1"/>
              </a:spcBef>
            </a:pPr>
            <a:endParaRPr sz="2600">
              <a:latin typeface="Times New Roman"/>
              <a:cs typeface="Times New Roman"/>
            </a:endParaRPr>
          </a:p>
          <a:p>
            <a:pPr marR="5080" algn="r">
              <a:lnSpc>
                <a:spcPts val="2105"/>
              </a:lnSpc>
            </a:pPr>
            <a:r>
              <a:rPr sz="1800" b="1" dirty="0">
                <a:solidFill>
                  <a:srgbClr val="1DB100"/>
                </a:solidFill>
                <a:latin typeface="Helvetica Neue"/>
                <a:cs typeface="Helvetica Neue"/>
              </a:rPr>
              <a:t>xticks</a:t>
            </a:r>
            <a:endParaRPr sz="1800">
              <a:latin typeface="Helvetica Neue"/>
              <a:cs typeface="Helvetica Neue"/>
            </a:endParaRPr>
          </a:p>
          <a:p>
            <a:pPr marL="12700">
              <a:lnSpc>
                <a:spcPts val="2105"/>
              </a:lnSpc>
            </a:pPr>
            <a:r>
              <a:rPr sz="1800" b="1" dirty="0">
                <a:solidFill>
                  <a:srgbClr val="EE220C"/>
                </a:solidFill>
                <a:latin typeface="Helvetica Neue"/>
                <a:cs typeface="Helvetica Neue"/>
              </a:rPr>
              <a:t>ylabel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380458" y="7904222"/>
            <a:ext cx="66865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solidFill>
                  <a:srgbClr val="EE220C"/>
                </a:solidFill>
                <a:latin typeface="Helvetica Neue"/>
                <a:cs typeface="Helvetica Neue"/>
              </a:rPr>
              <a:t>xlabel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776466" y="5053016"/>
            <a:ext cx="435609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solidFill>
                  <a:srgbClr val="CB297B"/>
                </a:solidFill>
                <a:latin typeface="Helvetica Neue"/>
                <a:cs typeface="Helvetica Neue"/>
              </a:rPr>
              <a:t>title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645619" y="7904222"/>
            <a:ext cx="107061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solidFill>
                  <a:srgbClr val="F8BA00"/>
                </a:solidFill>
                <a:latin typeface="Helvetica Neue"/>
                <a:cs typeface="Helvetica Neue"/>
              </a:rPr>
              <a:t>xticklabel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495526" y="5027616"/>
            <a:ext cx="106616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solidFill>
                  <a:srgbClr val="F8BA00"/>
                </a:solidFill>
                <a:latin typeface="Helvetica Neue"/>
                <a:cs typeface="Helvetica Neue"/>
              </a:rPr>
              <a:t>yticklabel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815580">
              <a:lnSpc>
                <a:spcPct val="100000"/>
              </a:lnSpc>
            </a:pP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</a:t>
            </a:r>
            <a:r>
              <a:rPr spc="-80" dirty="0"/>
              <a:t>V</a:t>
            </a:r>
            <a:r>
              <a:rPr dirty="0"/>
              <a:t>isualiza</a:t>
            </a:r>
            <a:r>
              <a:rPr spc="-10" dirty="0"/>
              <a:t>t</a:t>
            </a:r>
            <a:r>
              <a:rPr dirty="0"/>
              <a:t>ion</a:t>
            </a:r>
          </a:p>
        </p:txBody>
      </p:sp>
      <p:sp>
        <p:nvSpPr>
          <p:cNvPr id="11" name="object 11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6529070" cy="1419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Configuration of plots and figu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Attributes of a figu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e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383477" y="4267200"/>
            <a:ext cx="10237845" cy="311150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660828" y="4290952"/>
            <a:ext cx="6070600" cy="35687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759450" y="4368800"/>
            <a:ext cx="5816600" cy="33147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759450" y="4368800"/>
            <a:ext cx="5816600" cy="3314700"/>
          </a:xfrm>
          <a:custGeom>
            <a:avLst/>
            <a:gdLst/>
            <a:ahLst/>
            <a:cxnLst/>
            <a:rect l="l" t="t" r="r" b="b"/>
            <a:pathLst>
              <a:path w="5816600" h="3314700">
                <a:moveTo>
                  <a:pt x="0" y="0"/>
                </a:moveTo>
                <a:lnTo>
                  <a:pt x="5816600" y="0"/>
                </a:lnTo>
                <a:lnTo>
                  <a:pt x="5816600" y="3314700"/>
                </a:lnTo>
                <a:lnTo>
                  <a:pt x="0" y="331470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815580">
              <a:lnSpc>
                <a:spcPct val="100000"/>
              </a:lnSpc>
            </a:pP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</a:t>
            </a:r>
            <a:r>
              <a:rPr spc="-80" dirty="0"/>
              <a:t>V</a:t>
            </a:r>
            <a:r>
              <a:rPr dirty="0"/>
              <a:t>isualiza</a:t>
            </a:r>
            <a:r>
              <a:rPr spc="-10" dirty="0"/>
              <a:t>t</a:t>
            </a:r>
            <a:r>
              <a:rPr dirty="0"/>
              <a:t>ion</a:t>
            </a:r>
          </a:p>
        </p:txBody>
      </p:sp>
      <p:sp>
        <p:nvSpPr>
          <p:cNvPr id="8" name="object 8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6529070" cy="1419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Configuration of plots and figu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Attributes of a figu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e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383477" y="4267200"/>
            <a:ext cx="10237845" cy="311150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660828" y="4290952"/>
            <a:ext cx="6070600" cy="35687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759450" y="4368800"/>
            <a:ext cx="5816600" cy="33147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759450" y="4368800"/>
            <a:ext cx="5816600" cy="3314700"/>
          </a:xfrm>
          <a:custGeom>
            <a:avLst/>
            <a:gdLst/>
            <a:ahLst/>
            <a:cxnLst/>
            <a:rect l="l" t="t" r="r" b="b"/>
            <a:pathLst>
              <a:path w="5816600" h="3314700">
                <a:moveTo>
                  <a:pt x="0" y="0"/>
                </a:moveTo>
                <a:lnTo>
                  <a:pt x="5816600" y="0"/>
                </a:lnTo>
                <a:lnTo>
                  <a:pt x="5816600" y="3314700"/>
                </a:lnTo>
                <a:lnTo>
                  <a:pt x="0" y="331470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706097" y="4371703"/>
            <a:ext cx="448772" cy="330889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1755911" y="5697628"/>
            <a:ext cx="304800" cy="52895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b="1" dirty="0">
                <a:solidFill>
                  <a:srgbClr val="1DB100"/>
                </a:solidFill>
                <a:latin typeface="Courier"/>
                <a:cs typeface="Courier"/>
              </a:rPr>
              <a:t>3.5</a:t>
            </a:r>
            <a:endParaRPr sz="2200">
              <a:latin typeface="Courier"/>
              <a:cs typeface="Courier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780616" y="3945097"/>
            <a:ext cx="5774266" cy="39518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8631225" y="3996076"/>
            <a:ext cx="193675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b="1" dirty="0">
                <a:solidFill>
                  <a:srgbClr val="1DB100"/>
                </a:solidFill>
                <a:latin typeface="Courier"/>
                <a:cs typeface="Courier"/>
              </a:rPr>
              <a:t>7</a:t>
            </a:r>
            <a:endParaRPr sz="2200">
              <a:latin typeface="Courier"/>
              <a:cs typeface="Courier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885950" y="5269160"/>
            <a:ext cx="3075305" cy="294005"/>
          </a:xfrm>
          <a:custGeom>
            <a:avLst/>
            <a:gdLst/>
            <a:ahLst/>
            <a:cxnLst/>
            <a:rect l="l" t="t" r="r" b="b"/>
            <a:pathLst>
              <a:path w="3075304" h="294004">
                <a:moveTo>
                  <a:pt x="0" y="293439"/>
                </a:moveTo>
                <a:lnTo>
                  <a:pt x="3075284" y="293439"/>
                </a:lnTo>
                <a:lnTo>
                  <a:pt x="3075284" y="0"/>
                </a:lnTo>
                <a:lnTo>
                  <a:pt x="0" y="0"/>
                </a:lnTo>
                <a:lnTo>
                  <a:pt x="0" y="293439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815580">
              <a:lnSpc>
                <a:spcPct val="100000"/>
              </a:lnSpc>
            </a:pP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</a:t>
            </a:r>
            <a:r>
              <a:rPr spc="-80" dirty="0"/>
              <a:t>V</a:t>
            </a:r>
            <a:r>
              <a:rPr dirty="0"/>
              <a:t>isualiza</a:t>
            </a:r>
            <a:r>
              <a:rPr spc="-10" dirty="0"/>
              <a:t>t</a:t>
            </a:r>
            <a:r>
              <a:rPr dirty="0"/>
              <a:t>ion</a:t>
            </a:r>
          </a:p>
        </p:txBody>
      </p:sp>
      <p:sp>
        <p:nvSpPr>
          <p:cNvPr id="13" name="object 13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6529070" cy="1419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Configuration of plots and figu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Attributes of a figu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e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383477" y="4267200"/>
            <a:ext cx="10237845" cy="311150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660828" y="4290952"/>
            <a:ext cx="6070600" cy="35687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759450" y="4368800"/>
            <a:ext cx="5816600" cy="33147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759450" y="4368800"/>
            <a:ext cx="5816600" cy="3314700"/>
          </a:xfrm>
          <a:custGeom>
            <a:avLst/>
            <a:gdLst/>
            <a:ahLst/>
            <a:cxnLst/>
            <a:rect l="l" t="t" r="r" b="b"/>
            <a:pathLst>
              <a:path w="5816600" h="3314700">
                <a:moveTo>
                  <a:pt x="0" y="0"/>
                </a:moveTo>
                <a:lnTo>
                  <a:pt x="5816600" y="0"/>
                </a:lnTo>
                <a:lnTo>
                  <a:pt x="5816600" y="3314700"/>
                </a:lnTo>
                <a:lnTo>
                  <a:pt x="0" y="331470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885950" y="5510460"/>
            <a:ext cx="3807460" cy="294005"/>
          </a:xfrm>
          <a:custGeom>
            <a:avLst/>
            <a:gdLst/>
            <a:ahLst/>
            <a:cxnLst/>
            <a:rect l="l" t="t" r="r" b="b"/>
            <a:pathLst>
              <a:path w="3807460" h="294004">
                <a:moveTo>
                  <a:pt x="0" y="293439"/>
                </a:moveTo>
                <a:lnTo>
                  <a:pt x="3807100" y="293439"/>
                </a:lnTo>
                <a:lnTo>
                  <a:pt x="3807100" y="0"/>
                </a:lnTo>
                <a:lnTo>
                  <a:pt x="0" y="0"/>
                </a:lnTo>
                <a:lnTo>
                  <a:pt x="0" y="293439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297565" y="4354760"/>
            <a:ext cx="1122680" cy="393700"/>
          </a:xfrm>
          <a:custGeom>
            <a:avLst/>
            <a:gdLst/>
            <a:ahLst/>
            <a:cxnLst/>
            <a:rect l="l" t="t" r="r" b="b"/>
            <a:pathLst>
              <a:path w="1122679" h="393700">
                <a:moveTo>
                  <a:pt x="0" y="393303"/>
                </a:moveTo>
                <a:lnTo>
                  <a:pt x="1122064" y="393303"/>
                </a:lnTo>
                <a:lnTo>
                  <a:pt x="1122064" y="0"/>
                </a:lnTo>
                <a:lnTo>
                  <a:pt x="0" y="0"/>
                </a:lnTo>
                <a:lnTo>
                  <a:pt x="0" y="393303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815580">
              <a:lnSpc>
                <a:spcPct val="100000"/>
              </a:lnSpc>
            </a:pP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</a:t>
            </a:r>
            <a:r>
              <a:rPr spc="-80" dirty="0"/>
              <a:t>V</a:t>
            </a:r>
            <a:r>
              <a:rPr dirty="0"/>
              <a:t>isualiza</a:t>
            </a:r>
            <a:r>
              <a:rPr spc="-10" dirty="0"/>
              <a:t>t</a:t>
            </a:r>
            <a:r>
              <a:rPr dirty="0"/>
              <a:t>ion</a:t>
            </a:r>
          </a:p>
        </p:txBody>
      </p:sp>
      <p:sp>
        <p:nvSpPr>
          <p:cNvPr id="10" name="object 10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7727950" cy="20688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Concepts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spc="-315" dirty="0">
                <a:latin typeface="Helvetica Neue"/>
                <a:cs typeface="Helvetica Neue"/>
              </a:rPr>
              <a:t>T</a:t>
            </a:r>
            <a:r>
              <a:rPr sz="2800" dirty="0">
                <a:latin typeface="Helvetica Neue"/>
                <a:cs typeface="Helvetica Neue"/>
              </a:rPr>
              <a:t>wo-dimensional arrays</a:t>
            </a:r>
            <a:endParaRPr sz="2800">
              <a:latin typeface="Helvetica Neue"/>
              <a:cs typeface="Helvetica Neue"/>
            </a:endParaRPr>
          </a:p>
          <a:p>
            <a:pPr marL="1231900" lvl="2" indent="-330200">
              <a:lnSpc>
                <a:spcPct val="100000"/>
              </a:lnSpc>
              <a:spcBef>
                <a:spcPts val="2685"/>
              </a:spcBef>
              <a:buFont typeface="Lucida Grande"/>
              <a:buChar char="✓"/>
              <a:tabLst>
                <a:tab pos="1231900" algn="l"/>
              </a:tabLst>
            </a:pPr>
            <a:r>
              <a:rPr sz="2600" dirty="0">
                <a:latin typeface="Helvetica Neue"/>
                <a:cs typeface="Helvetica Neue"/>
              </a:rPr>
              <a:t>Grades of th</a:t>
            </a:r>
            <a:r>
              <a:rPr sz="2600" spc="-50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ee components of six students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671996" y="5403850"/>
            <a:ext cx="0" cy="3030220"/>
          </a:xfrm>
          <a:custGeom>
            <a:avLst/>
            <a:gdLst/>
            <a:ahLst/>
            <a:cxnLst/>
            <a:rect l="l" t="t" r="r" b="b"/>
            <a:pathLst>
              <a:path h="3030220">
                <a:moveTo>
                  <a:pt x="0" y="0"/>
                </a:moveTo>
                <a:lnTo>
                  <a:pt x="0" y="3029952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447892" y="5403850"/>
            <a:ext cx="0" cy="3030220"/>
          </a:xfrm>
          <a:custGeom>
            <a:avLst/>
            <a:gdLst/>
            <a:ahLst/>
            <a:cxnLst/>
            <a:rect l="l" t="t" r="r" b="b"/>
            <a:pathLst>
              <a:path h="3030220">
                <a:moveTo>
                  <a:pt x="0" y="0"/>
                </a:moveTo>
                <a:lnTo>
                  <a:pt x="0" y="3029952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877050" y="5921542"/>
            <a:ext cx="2366010" cy="0"/>
          </a:xfrm>
          <a:custGeom>
            <a:avLst/>
            <a:gdLst/>
            <a:ahLst/>
            <a:cxnLst/>
            <a:rect l="l" t="t" r="r" b="b"/>
            <a:pathLst>
              <a:path w="2366009">
                <a:moveTo>
                  <a:pt x="0" y="0"/>
                </a:moveTo>
                <a:lnTo>
                  <a:pt x="236578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877050" y="6420183"/>
            <a:ext cx="2366010" cy="0"/>
          </a:xfrm>
          <a:custGeom>
            <a:avLst/>
            <a:gdLst/>
            <a:ahLst/>
            <a:cxnLst/>
            <a:rect l="l" t="t" r="r" b="b"/>
            <a:pathLst>
              <a:path w="2366009">
                <a:moveTo>
                  <a:pt x="0" y="0"/>
                </a:moveTo>
                <a:lnTo>
                  <a:pt x="236578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877050" y="6918825"/>
            <a:ext cx="2366010" cy="0"/>
          </a:xfrm>
          <a:custGeom>
            <a:avLst/>
            <a:gdLst/>
            <a:ahLst/>
            <a:cxnLst/>
            <a:rect l="l" t="t" r="r" b="b"/>
            <a:pathLst>
              <a:path w="2366009">
                <a:moveTo>
                  <a:pt x="0" y="0"/>
                </a:moveTo>
                <a:lnTo>
                  <a:pt x="236578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877050" y="7417468"/>
            <a:ext cx="2366010" cy="0"/>
          </a:xfrm>
          <a:custGeom>
            <a:avLst/>
            <a:gdLst/>
            <a:ahLst/>
            <a:cxnLst/>
            <a:rect l="l" t="t" r="r" b="b"/>
            <a:pathLst>
              <a:path w="2366009">
                <a:moveTo>
                  <a:pt x="0" y="0"/>
                </a:moveTo>
                <a:lnTo>
                  <a:pt x="236578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877050" y="7916109"/>
            <a:ext cx="2366010" cy="0"/>
          </a:xfrm>
          <a:custGeom>
            <a:avLst/>
            <a:gdLst/>
            <a:ahLst/>
            <a:cxnLst/>
            <a:rect l="l" t="t" r="r" b="b"/>
            <a:pathLst>
              <a:path w="2366009">
                <a:moveTo>
                  <a:pt x="0" y="0"/>
                </a:moveTo>
                <a:lnTo>
                  <a:pt x="236578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223788" y="5403850"/>
            <a:ext cx="0" cy="3030220"/>
          </a:xfrm>
          <a:custGeom>
            <a:avLst/>
            <a:gdLst/>
            <a:ahLst/>
            <a:cxnLst/>
            <a:rect l="l" t="t" r="r" b="b"/>
            <a:pathLst>
              <a:path h="3030220">
                <a:moveTo>
                  <a:pt x="0" y="0"/>
                </a:moveTo>
                <a:lnTo>
                  <a:pt x="0" y="3029952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877050" y="5422900"/>
            <a:ext cx="2366010" cy="0"/>
          </a:xfrm>
          <a:custGeom>
            <a:avLst/>
            <a:gdLst/>
            <a:ahLst/>
            <a:cxnLst/>
            <a:rect l="l" t="t" r="r" b="b"/>
            <a:pathLst>
              <a:path w="2366009">
                <a:moveTo>
                  <a:pt x="0" y="0"/>
                </a:moveTo>
                <a:lnTo>
                  <a:pt x="236578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877050" y="8414752"/>
            <a:ext cx="2366010" cy="0"/>
          </a:xfrm>
          <a:custGeom>
            <a:avLst/>
            <a:gdLst/>
            <a:ahLst/>
            <a:cxnLst/>
            <a:rect l="l" t="t" r="r" b="b"/>
            <a:pathLst>
              <a:path w="2366009">
                <a:moveTo>
                  <a:pt x="0" y="0"/>
                </a:moveTo>
                <a:lnTo>
                  <a:pt x="236578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889735" y="5226839"/>
            <a:ext cx="333375" cy="0"/>
          </a:xfrm>
          <a:custGeom>
            <a:avLst/>
            <a:gdLst/>
            <a:ahLst/>
            <a:cxnLst/>
            <a:rect l="l" t="t" r="r" b="b"/>
            <a:pathLst>
              <a:path w="333375">
                <a:moveTo>
                  <a:pt x="0" y="0"/>
                </a:moveTo>
                <a:lnTo>
                  <a:pt x="332947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902292" y="5226839"/>
            <a:ext cx="398145" cy="0"/>
          </a:xfrm>
          <a:custGeom>
            <a:avLst/>
            <a:gdLst/>
            <a:ahLst/>
            <a:cxnLst/>
            <a:rect l="l" t="t" r="r" b="b"/>
            <a:pathLst>
              <a:path w="398145">
                <a:moveTo>
                  <a:pt x="0" y="0"/>
                </a:moveTo>
                <a:lnTo>
                  <a:pt x="398108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9230361" y="5082766"/>
            <a:ext cx="0" cy="288290"/>
          </a:xfrm>
          <a:custGeom>
            <a:avLst/>
            <a:gdLst/>
            <a:ahLst/>
            <a:cxnLst/>
            <a:rect l="l" t="t" r="r" b="b"/>
            <a:pathLst>
              <a:path h="288289">
                <a:moveTo>
                  <a:pt x="0" y="288146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434526" y="841707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>
                <a:moveTo>
                  <a:pt x="288146" y="0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578600" y="5435997"/>
            <a:ext cx="0" cy="989330"/>
          </a:xfrm>
          <a:custGeom>
            <a:avLst/>
            <a:gdLst/>
            <a:ahLst/>
            <a:cxnLst/>
            <a:rect l="l" t="t" r="r" b="b"/>
            <a:pathLst>
              <a:path h="989329">
                <a:moveTo>
                  <a:pt x="0" y="988831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578600" y="7418413"/>
            <a:ext cx="0" cy="987425"/>
          </a:xfrm>
          <a:custGeom>
            <a:avLst/>
            <a:gdLst/>
            <a:ahLst/>
            <a:cxnLst/>
            <a:rect l="l" t="t" r="r" b="b"/>
            <a:pathLst>
              <a:path h="987425">
                <a:moveTo>
                  <a:pt x="0" y="986886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434526" y="5426171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>
                <a:moveTo>
                  <a:pt x="288146" y="0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6472044" y="6546932"/>
            <a:ext cx="254000" cy="74993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latin typeface="Helvetica Neue"/>
                <a:cs typeface="Helvetica Neue"/>
              </a:rPr>
              <a:t>6 </a:t>
            </a:r>
            <a:r>
              <a:rPr sz="1800" b="1" spc="-35" dirty="0">
                <a:latin typeface="Helvetica Neue"/>
                <a:cs typeface="Helvetica Neue"/>
              </a:rPr>
              <a:t>r</a:t>
            </a:r>
            <a:r>
              <a:rPr sz="1800" b="1" dirty="0">
                <a:latin typeface="Helvetica Neue"/>
                <a:cs typeface="Helvetica Neue"/>
              </a:rPr>
              <a:t>ows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7428832" y="4853776"/>
            <a:ext cx="1576070" cy="520065"/>
          </a:xfrm>
          <a:custGeom>
            <a:avLst/>
            <a:gdLst/>
            <a:ahLst/>
            <a:cxnLst/>
            <a:rect l="l" t="t" r="r" b="b"/>
            <a:pathLst>
              <a:path w="1576070" h="520064">
                <a:moveTo>
                  <a:pt x="1575982" y="0"/>
                </a:moveTo>
                <a:lnTo>
                  <a:pt x="1237845" y="158353"/>
                </a:lnTo>
                <a:lnTo>
                  <a:pt x="63491" y="158353"/>
                </a:lnTo>
                <a:lnTo>
                  <a:pt x="49072" y="159997"/>
                </a:lnTo>
                <a:lnTo>
                  <a:pt x="14294" y="181701"/>
                </a:lnTo>
                <a:lnTo>
                  <a:pt x="0" y="220798"/>
                </a:lnTo>
                <a:lnTo>
                  <a:pt x="111" y="457065"/>
                </a:lnTo>
                <a:lnTo>
                  <a:pt x="13679" y="495397"/>
                </a:lnTo>
                <a:lnTo>
                  <a:pt x="48087" y="517628"/>
                </a:lnTo>
                <a:lnTo>
                  <a:pt x="62436" y="519501"/>
                </a:lnTo>
                <a:lnTo>
                  <a:pt x="1274035" y="519501"/>
                </a:lnTo>
                <a:lnTo>
                  <a:pt x="1313347" y="505821"/>
                </a:lnTo>
                <a:lnTo>
                  <a:pt x="1335579" y="471413"/>
                </a:lnTo>
                <a:lnTo>
                  <a:pt x="1337460" y="260747"/>
                </a:lnTo>
                <a:lnTo>
                  <a:pt x="1575982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9083247" y="4686341"/>
            <a:ext cx="1751964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1DB100"/>
                </a:solidFill>
                <a:latin typeface="Helvetica Neue"/>
                <a:cs typeface="Helvetica Neue"/>
              </a:rPr>
              <a:t>3 components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6233914" y="6426136"/>
            <a:ext cx="566420" cy="968375"/>
          </a:xfrm>
          <a:custGeom>
            <a:avLst/>
            <a:gdLst/>
            <a:ahLst/>
            <a:cxnLst/>
            <a:rect l="l" t="t" r="r" b="b"/>
            <a:pathLst>
              <a:path w="566420" h="968375">
                <a:moveTo>
                  <a:pt x="268683" y="0"/>
                </a:moveTo>
                <a:lnTo>
                  <a:pt x="229296" y="13688"/>
                </a:lnTo>
                <a:lnTo>
                  <a:pt x="207064" y="48096"/>
                </a:lnTo>
                <a:lnTo>
                  <a:pt x="205183" y="461566"/>
                </a:lnTo>
                <a:lnTo>
                  <a:pt x="0" y="523478"/>
                </a:lnTo>
                <a:lnTo>
                  <a:pt x="205183" y="585391"/>
                </a:lnTo>
                <a:lnTo>
                  <a:pt x="205304" y="905534"/>
                </a:lnTo>
                <a:lnTo>
                  <a:pt x="206827" y="918897"/>
                </a:lnTo>
                <a:lnTo>
                  <a:pt x="228532" y="953675"/>
                </a:lnTo>
                <a:lnTo>
                  <a:pt x="267628" y="967970"/>
                </a:lnTo>
                <a:lnTo>
                  <a:pt x="502915" y="967970"/>
                </a:lnTo>
                <a:lnTo>
                  <a:pt x="542227" y="954290"/>
                </a:lnTo>
                <a:lnTo>
                  <a:pt x="564458" y="919882"/>
                </a:lnTo>
                <a:lnTo>
                  <a:pt x="566331" y="905534"/>
                </a:lnTo>
                <a:lnTo>
                  <a:pt x="566219" y="62444"/>
                </a:lnTo>
                <a:lnTo>
                  <a:pt x="552651" y="24112"/>
                </a:lnTo>
                <a:lnTo>
                  <a:pt x="518243" y="1881"/>
                </a:lnTo>
                <a:lnTo>
                  <a:pt x="503895" y="8"/>
                </a:lnTo>
                <a:lnTo>
                  <a:pt x="268683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4832502" y="6815015"/>
            <a:ext cx="129159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1DB100"/>
                </a:solidFill>
                <a:latin typeface="Helvetica Neue"/>
                <a:cs typeface="Helvetica Neue"/>
              </a:rPr>
              <a:t>6 students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8447573" y="6735364"/>
            <a:ext cx="1216025" cy="681990"/>
          </a:xfrm>
          <a:custGeom>
            <a:avLst/>
            <a:gdLst/>
            <a:ahLst/>
            <a:cxnLst/>
            <a:rect l="l" t="t" r="r" b="b"/>
            <a:pathLst>
              <a:path w="1216025" h="681990">
                <a:moveTo>
                  <a:pt x="1215618" y="0"/>
                </a:moveTo>
                <a:lnTo>
                  <a:pt x="694918" y="176608"/>
                </a:lnTo>
                <a:lnTo>
                  <a:pt x="63491" y="176608"/>
                </a:lnTo>
                <a:lnTo>
                  <a:pt x="49072" y="178252"/>
                </a:lnTo>
                <a:lnTo>
                  <a:pt x="14294" y="199957"/>
                </a:lnTo>
                <a:lnTo>
                  <a:pt x="0" y="239053"/>
                </a:lnTo>
                <a:lnTo>
                  <a:pt x="111" y="618989"/>
                </a:lnTo>
                <a:lnTo>
                  <a:pt x="13679" y="657320"/>
                </a:lnTo>
                <a:lnTo>
                  <a:pt x="48087" y="679552"/>
                </a:lnTo>
                <a:lnTo>
                  <a:pt x="62436" y="681425"/>
                </a:lnTo>
                <a:lnTo>
                  <a:pt x="724363" y="681425"/>
                </a:lnTo>
                <a:lnTo>
                  <a:pt x="763675" y="667745"/>
                </a:lnTo>
                <a:lnTo>
                  <a:pt x="785906" y="633337"/>
                </a:lnTo>
                <a:lnTo>
                  <a:pt x="787787" y="281383"/>
                </a:lnTo>
                <a:lnTo>
                  <a:pt x="1215618" y="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9772672" y="6500174"/>
            <a:ext cx="2174240" cy="596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4200"/>
              </a:lnSpc>
            </a:pPr>
            <a:r>
              <a:rPr sz="2000" b="1" dirty="0">
                <a:solidFill>
                  <a:srgbClr val="CB297B"/>
                </a:solidFill>
                <a:latin typeface="Helvetica Neue"/>
                <a:cs typeface="Helvetica Neue"/>
              </a:rPr>
              <a:t>Row index is 3 Column index is 2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28" name="object 2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71690">
              <a:lnSpc>
                <a:spcPct val="100000"/>
              </a:lnSpc>
            </a:pPr>
            <a:r>
              <a:rPr dirty="0"/>
              <a:t>Array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S</a:t>
            </a:r>
            <a:r>
              <a:rPr spc="-10" dirty="0"/>
              <a:t>t</a:t>
            </a:r>
            <a:r>
              <a:rPr dirty="0"/>
              <a:t>ru</a:t>
            </a:r>
            <a:r>
              <a:rPr spc="-5" dirty="0"/>
              <a:t>c</a:t>
            </a:r>
            <a:r>
              <a:rPr spc="-10" dirty="0"/>
              <a:t>t</a:t>
            </a:r>
            <a:r>
              <a:rPr dirty="0"/>
              <a:t>ure</a:t>
            </a:r>
          </a:p>
        </p:txBody>
      </p:sp>
      <p:sp>
        <p:nvSpPr>
          <p:cNvPr id="29" name="object 29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6" name="object 16"/>
          <p:cNvGraphicFramePr>
            <a:graphicFrameLocks noGrp="1"/>
          </p:cNvGraphicFramePr>
          <p:nvPr/>
        </p:nvGraphicFramePr>
        <p:xfrm>
          <a:off x="6870700" y="5082766"/>
          <a:ext cx="2115889" cy="338808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836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954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67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40133">
                <a:tc>
                  <a:txBody>
                    <a:bodyPr/>
                    <a:lstStyle/>
                    <a:p>
                      <a:endParaRPr sz="2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000000"/>
                      </a:solidFill>
                      <a:prstDash val="solid"/>
                    </a:lnL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3975">
                        <a:lnSpc>
                          <a:spcPct val="100000"/>
                        </a:lnSpc>
                      </a:pPr>
                      <a:r>
                        <a:rPr sz="1800" b="1" dirty="0">
                          <a:latin typeface="Helvetica Neue"/>
                          <a:cs typeface="Helvetica Neue"/>
                        </a:rPr>
                        <a:t>3 columns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1DB100"/>
                    </a:solidFill>
                  </a:tcPr>
                </a:tc>
                <a:tc>
                  <a:txBody>
                    <a:bodyPr/>
                    <a:lstStyle/>
                    <a:p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8642">
                <a:tc>
                  <a:txBody>
                    <a:bodyPr/>
                    <a:lstStyle/>
                    <a:p>
                      <a:pPr marL="227329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18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7305" algn="ctr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26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71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8641">
                <a:tc>
                  <a:txBody>
                    <a:bodyPr/>
                    <a:lstStyle/>
                    <a:p>
                      <a:pPr marL="227329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274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15.5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12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8641">
                <a:tc>
                  <a:txBody>
                    <a:bodyPr/>
                    <a:lstStyle/>
                    <a:p>
                      <a:pPr marL="227329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24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7305" algn="ctr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27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20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8642">
                <a:tc>
                  <a:txBody>
                    <a:bodyPr/>
                    <a:lstStyle/>
                    <a:p>
                      <a:pPr marL="227329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10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7305" algn="ctr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5.5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17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8641">
                <a:tc>
                  <a:txBody>
                    <a:bodyPr/>
                    <a:lstStyle/>
                    <a:p>
                      <a:pPr marL="227329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27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7305" algn="ctr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26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98642">
                <a:tc>
                  <a:txBody>
                    <a:bodyPr/>
                    <a:lstStyle/>
                    <a:p>
                      <a:pPr marL="227329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22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7305" algn="ctr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21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21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6529070" cy="1419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Configuration of plots and figu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Attributes of a figu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e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383477" y="4267200"/>
            <a:ext cx="10237845" cy="311150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660828" y="4290952"/>
            <a:ext cx="6070600" cy="35687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759450" y="4368800"/>
            <a:ext cx="5816600" cy="33147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759450" y="4368800"/>
            <a:ext cx="5816600" cy="3314700"/>
          </a:xfrm>
          <a:custGeom>
            <a:avLst/>
            <a:gdLst/>
            <a:ahLst/>
            <a:cxnLst/>
            <a:rect l="l" t="t" r="r" b="b"/>
            <a:pathLst>
              <a:path w="5816600" h="3314700">
                <a:moveTo>
                  <a:pt x="0" y="0"/>
                </a:moveTo>
                <a:lnTo>
                  <a:pt x="5816600" y="0"/>
                </a:lnTo>
                <a:lnTo>
                  <a:pt x="5816600" y="3314700"/>
                </a:lnTo>
                <a:lnTo>
                  <a:pt x="0" y="331470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898650" y="6564561"/>
            <a:ext cx="3094355" cy="498475"/>
          </a:xfrm>
          <a:custGeom>
            <a:avLst/>
            <a:gdLst/>
            <a:ahLst/>
            <a:cxnLst/>
            <a:rect l="l" t="t" r="r" b="b"/>
            <a:pathLst>
              <a:path w="3094354" h="498475">
                <a:moveTo>
                  <a:pt x="0" y="497929"/>
                </a:moveTo>
                <a:lnTo>
                  <a:pt x="3093817" y="497929"/>
                </a:lnTo>
                <a:lnTo>
                  <a:pt x="3093817" y="0"/>
                </a:lnTo>
                <a:lnTo>
                  <a:pt x="0" y="0"/>
                </a:lnTo>
                <a:lnTo>
                  <a:pt x="0" y="497929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821065" y="5739060"/>
            <a:ext cx="275590" cy="393700"/>
          </a:xfrm>
          <a:custGeom>
            <a:avLst/>
            <a:gdLst/>
            <a:ahLst/>
            <a:cxnLst/>
            <a:rect l="l" t="t" r="r" b="b"/>
            <a:pathLst>
              <a:path w="275589" h="393700">
                <a:moveTo>
                  <a:pt x="0" y="393303"/>
                </a:moveTo>
                <a:lnTo>
                  <a:pt x="275480" y="393303"/>
                </a:lnTo>
                <a:lnTo>
                  <a:pt x="275480" y="0"/>
                </a:lnTo>
                <a:lnTo>
                  <a:pt x="0" y="0"/>
                </a:lnTo>
                <a:lnTo>
                  <a:pt x="0" y="393303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733556" y="7329189"/>
            <a:ext cx="275590" cy="302260"/>
          </a:xfrm>
          <a:custGeom>
            <a:avLst/>
            <a:gdLst/>
            <a:ahLst/>
            <a:cxnLst/>
            <a:rect l="l" t="t" r="r" b="b"/>
            <a:pathLst>
              <a:path w="275590" h="302259">
                <a:moveTo>
                  <a:pt x="0" y="301773"/>
                </a:moveTo>
                <a:lnTo>
                  <a:pt x="275480" y="301773"/>
                </a:lnTo>
                <a:lnTo>
                  <a:pt x="275480" y="0"/>
                </a:lnTo>
                <a:lnTo>
                  <a:pt x="0" y="0"/>
                </a:lnTo>
                <a:lnTo>
                  <a:pt x="0" y="301773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815580">
              <a:lnSpc>
                <a:spcPct val="100000"/>
              </a:lnSpc>
            </a:pP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</a:t>
            </a:r>
            <a:r>
              <a:rPr spc="-80" dirty="0"/>
              <a:t>V</a:t>
            </a:r>
            <a:r>
              <a:rPr dirty="0"/>
              <a:t>isualiza</a:t>
            </a:r>
            <a:r>
              <a:rPr spc="-10" dirty="0"/>
              <a:t>t</a:t>
            </a:r>
            <a:r>
              <a:rPr dirty="0"/>
              <a:t>ion</a:t>
            </a:r>
          </a:p>
        </p:txBody>
      </p:sp>
      <p:sp>
        <p:nvSpPr>
          <p:cNvPr id="11" name="object 11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6086475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Labeling plots and the function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135593" y="2654719"/>
            <a:ext cx="1992630" cy="485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640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legend()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135593" y="2654719"/>
            <a:ext cx="1985010" cy="485775"/>
          </a:xfrm>
          <a:custGeom>
            <a:avLst/>
            <a:gdLst/>
            <a:ahLst/>
            <a:cxnLst/>
            <a:rect l="l" t="t" r="r" b="b"/>
            <a:pathLst>
              <a:path w="1985009" h="485775">
                <a:moveTo>
                  <a:pt x="0" y="485327"/>
                </a:moveTo>
                <a:lnTo>
                  <a:pt x="1984870" y="485327"/>
                </a:lnTo>
                <a:lnTo>
                  <a:pt x="1984870" y="0"/>
                </a:lnTo>
                <a:lnTo>
                  <a:pt x="0" y="0"/>
                </a:lnTo>
                <a:lnTo>
                  <a:pt x="0" y="4853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889428" y="4627502"/>
            <a:ext cx="5614672" cy="38595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988050" y="4705350"/>
            <a:ext cx="5360672" cy="36055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611466" y="4801840"/>
            <a:ext cx="2180326" cy="104901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5988050" y="4705350"/>
            <a:ext cx="5360670" cy="3605529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2882900">
              <a:lnSpc>
                <a:spcPct val="100000"/>
              </a:lnSpc>
            </a:pPr>
            <a:r>
              <a:rPr sz="1800" b="1" dirty="0">
                <a:solidFill>
                  <a:srgbClr val="CB297B"/>
                </a:solidFill>
                <a:latin typeface="Helvetica Neue"/>
                <a:cs typeface="Helvetica Neue"/>
              </a:rPr>
              <a:t>legend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815580">
              <a:lnSpc>
                <a:spcPct val="100000"/>
              </a:lnSpc>
            </a:pP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</a:t>
            </a:r>
            <a:r>
              <a:rPr spc="-80" dirty="0"/>
              <a:t>V</a:t>
            </a:r>
            <a:r>
              <a:rPr dirty="0"/>
              <a:t>isualiza</a:t>
            </a:r>
            <a:r>
              <a:rPr spc="-10" dirty="0"/>
              <a:t>t</a:t>
            </a:r>
            <a:r>
              <a:rPr dirty="0"/>
              <a:t>ion</a:t>
            </a:r>
          </a:p>
        </p:txBody>
      </p:sp>
      <p:sp>
        <p:nvSpPr>
          <p:cNvPr id="10" name="object 10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6760209" cy="14255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Labeling plots and the function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160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Connection between plots and labels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135593" y="2654719"/>
            <a:ext cx="1992630" cy="485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640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legend()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352550" y="4411860"/>
            <a:ext cx="6837808" cy="4013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135593" y="2654719"/>
            <a:ext cx="1985010" cy="485775"/>
          </a:xfrm>
          <a:custGeom>
            <a:avLst/>
            <a:gdLst/>
            <a:ahLst/>
            <a:cxnLst/>
            <a:rect l="l" t="t" r="r" b="b"/>
            <a:pathLst>
              <a:path w="1985009" h="485775">
                <a:moveTo>
                  <a:pt x="0" y="485327"/>
                </a:moveTo>
                <a:lnTo>
                  <a:pt x="1984870" y="485327"/>
                </a:lnTo>
                <a:lnTo>
                  <a:pt x="1984870" y="0"/>
                </a:lnTo>
                <a:lnTo>
                  <a:pt x="0" y="0"/>
                </a:lnTo>
                <a:lnTo>
                  <a:pt x="0" y="4853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509599" y="2812932"/>
            <a:ext cx="5360672" cy="36055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979739" y="5396939"/>
            <a:ext cx="614045" cy="74930"/>
          </a:xfrm>
          <a:custGeom>
            <a:avLst/>
            <a:gdLst/>
            <a:ahLst/>
            <a:cxnLst/>
            <a:rect l="l" t="t" r="r" b="b"/>
            <a:pathLst>
              <a:path w="614045" h="74929">
                <a:moveTo>
                  <a:pt x="271004" y="64770"/>
                </a:moveTo>
                <a:lnTo>
                  <a:pt x="266331" y="64770"/>
                </a:lnTo>
                <a:lnTo>
                  <a:pt x="266078" y="67945"/>
                </a:lnTo>
                <a:lnTo>
                  <a:pt x="265444" y="71247"/>
                </a:lnTo>
                <a:lnTo>
                  <a:pt x="263462" y="72389"/>
                </a:lnTo>
                <a:lnTo>
                  <a:pt x="265053" y="74675"/>
                </a:lnTo>
                <a:lnTo>
                  <a:pt x="266061" y="69976"/>
                </a:lnTo>
                <a:lnTo>
                  <a:pt x="267618" y="69976"/>
                </a:lnTo>
                <a:lnTo>
                  <a:pt x="267871" y="68706"/>
                </a:lnTo>
                <a:lnTo>
                  <a:pt x="266342" y="68579"/>
                </a:lnTo>
                <a:lnTo>
                  <a:pt x="266337" y="67055"/>
                </a:lnTo>
                <a:lnTo>
                  <a:pt x="267806" y="67055"/>
                </a:lnTo>
                <a:lnTo>
                  <a:pt x="267521" y="65531"/>
                </a:lnTo>
                <a:lnTo>
                  <a:pt x="271025" y="65531"/>
                </a:lnTo>
                <a:lnTo>
                  <a:pt x="271004" y="64770"/>
                </a:lnTo>
                <a:close/>
              </a:path>
              <a:path w="614045" h="74929">
                <a:moveTo>
                  <a:pt x="280462" y="71627"/>
                </a:moveTo>
                <a:lnTo>
                  <a:pt x="278139" y="71627"/>
                </a:lnTo>
                <a:lnTo>
                  <a:pt x="278592" y="71754"/>
                </a:lnTo>
                <a:lnTo>
                  <a:pt x="279160" y="71754"/>
                </a:lnTo>
                <a:lnTo>
                  <a:pt x="279170" y="73278"/>
                </a:lnTo>
                <a:lnTo>
                  <a:pt x="279621" y="72898"/>
                </a:lnTo>
                <a:lnTo>
                  <a:pt x="280128" y="72389"/>
                </a:lnTo>
                <a:lnTo>
                  <a:pt x="280853" y="72389"/>
                </a:lnTo>
                <a:lnTo>
                  <a:pt x="280577" y="71881"/>
                </a:lnTo>
                <a:lnTo>
                  <a:pt x="280462" y="71627"/>
                </a:lnTo>
                <a:close/>
              </a:path>
              <a:path w="614045" h="74929">
                <a:moveTo>
                  <a:pt x="294266" y="67310"/>
                </a:moveTo>
                <a:lnTo>
                  <a:pt x="292249" y="67310"/>
                </a:lnTo>
                <a:lnTo>
                  <a:pt x="292332" y="68348"/>
                </a:lnTo>
                <a:lnTo>
                  <a:pt x="292459" y="70738"/>
                </a:lnTo>
                <a:lnTo>
                  <a:pt x="291630" y="72643"/>
                </a:lnTo>
                <a:lnTo>
                  <a:pt x="293946" y="67690"/>
                </a:lnTo>
                <a:lnTo>
                  <a:pt x="294065" y="67505"/>
                </a:lnTo>
                <a:lnTo>
                  <a:pt x="294266" y="67310"/>
                </a:lnTo>
                <a:close/>
              </a:path>
              <a:path w="614045" h="74929">
                <a:moveTo>
                  <a:pt x="280853" y="72389"/>
                </a:moveTo>
                <a:lnTo>
                  <a:pt x="280128" y="72389"/>
                </a:lnTo>
                <a:lnTo>
                  <a:pt x="280922" y="72516"/>
                </a:lnTo>
                <a:close/>
              </a:path>
              <a:path w="614045" h="74929">
                <a:moveTo>
                  <a:pt x="267322" y="71460"/>
                </a:moveTo>
                <a:lnTo>
                  <a:pt x="267428" y="71627"/>
                </a:lnTo>
                <a:lnTo>
                  <a:pt x="268111" y="72389"/>
                </a:lnTo>
                <a:lnTo>
                  <a:pt x="267322" y="71460"/>
                </a:lnTo>
                <a:close/>
              </a:path>
              <a:path w="614045" h="74929">
                <a:moveTo>
                  <a:pt x="252431" y="70230"/>
                </a:moveTo>
                <a:lnTo>
                  <a:pt x="252065" y="70230"/>
                </a:lnTo>
                <a:lnTo>
                  <a:pt x="252401" y="71881"/>
                </a:lnTo>
                <a:lnTo>
                  <a:pt x="253249" y="71460"/>
                </a:lnTo>
                <a:lnTo>
                  <a:pt x="253313" y="71247"/>
                </a:lnTo>
                <a:lnTo>
                  <a:pt x="252431" y="70230"/>
                </a:lnTo>
                <a:close/>
              </a:path>
              <a:path w="614045" h="74929">
                <a:moveTo>
                  <a:pt x="242549" y="68706"/>
                </a:moveTo>
                <a:lnTo>
                  <a:pt x="242532" y="71754"/>
                </a:lnTo>
                <a:lnTo>
                  <a:pt x="244015" y="70230"/>
                </a:lnTo>
                <a:lnTo>
                  <a:pt x="244931" y="69471"/>
                </a:lnTo>
                <a:lnTo>
                  <a:pt x="242549" y="68706"/>
                </a:lnTo>
                <a:close/>
              </a:path>
              <a:path w="614045" h="74929">
                <a:moveTo>
                  <a:pt x="277399" y="70992"/>
                </a:moveTo>
                <a:lnTo>
                  <a:pt x="277460" y="71754"/>
                </a:lnTo>
                <a:lnTo>
                  <a:pt x="278139" y="71627"/>
                </a:lnTo>
                <a:lnTo>
                  <a:pt x="280462" y="71627"/>
                </a:lnTo>
                <a:lnTo>
                  <a:pt x="280289" y="71247"/>
                </a:lnTo>
                <a:lnTo>
                  <a:pt x="278759" y="71247"/>
                </a:lnTo>
                <a:lnTo>
                  <a:pt x="277399" y="70992"/>
                </a:lnTo>
                <a:close/>
              </a:path>
              <a:path w="614045" h="74929">
                <a:moveTo>
                  <a:pt x="304324" y="67310"/>
                </a:moveTo>
                <a:lnTo>
                  <a:pt x="300504" y="67310"/>
                </a:lnTo>
                <a:lnTo>
                  <a:pt x="299464" y="69850"/>
                </a:lnTo>
                <a:lnTo>
                  <a:pt x="302087" y="71500"/>
                </a:lnTo>
                <a:lnTo>
                  <a:pt x="304324" y="67310"/>
                </a:lnTo>
                <a:close/>
              </a:path>
              <a:path w="614045" h="74929">
                <a:moveTo>
                  <a:pt x="331545" y="63626"/>
                </a:moveTo>
                <a:lnTo>
                  <a:pt x="329784" y="63626"/>
                </a:lnTo>
                <a:lnTo>
                  <a:pt x="329676" y="71500"/>
                </a:lnTo>
                <a:lnTo>
                  <a:pt x="333083" y="70103"/>
                </a:lnTo>
                <a:lnTo>
                  <a:pt x="333737" y="68961"/>
                </a:lnTo>
                <a:lnTo>
                  <a:pt x="333281" y="68834"/>
                </a:lnTo>
                <a:lnTo>
                  <a:pt x="333031" y="67690"/>
                </a:lnTo>
                <a:lnTo>
                  <a:pt x="336951" y="67690"/>
                </a:lnTo>
                <a:lnTo>
                  <a:pt x="336050" y="66421"/>
                </a:lnTo>
                <a:lnTo>
                  <a:pt x="330125" y="66421"/>
                </a:lnTo>
                <a:lnTo>
                  <a:pt x="330074" y="64135"/>
                </a:lnTo>
                <a:lnTo>
                  <a:pt x="331532" y="63753"/>
                </a:lnTo>
                <a:close/>
              </a:path>
              <a:path w="614045" h="74929">
                <a:moveTo>
                  <a:pt x="267618" y="69976"/>
                </a:moveTo>
                <a:lnTo>
                  <a:pt x="266061" y="69976"/>
                </a:lnTo>
                <a:lnTo>
                  <a:pt x="267322" y="71460"/>
                </a:lnTo>
                <a:lnTo>
                  <a:pt x="267618" y="69976"/>
                </a:lnTo>
                <a:close/>
              </a:path>
              <a:path w="614045" h="74929">
                <a:moveTo>
                  <a:pt x="280337" y="70230"/>
                </a:moveTo>
                <a:lnTo>
                  <a:pt x="279663" y="70865"/>
                </a:lnTo>
                <a:lnTo>
                  <a:pt x="278759" y="71247"/>
                </a:lnTo>
                <a:lnTo>
                  <a:pt x="280289" y="71247"/>
                </a:lnTo>
                <a:lnTo>
                  <a:pt x="280337" y="70230"/>
                </a:lnTo>
                <a:close/>
              </a:path>
              <a:path w="614045" h="74929">
                <a:moveTo>
                  <a:pt x="250033" y="67055"/>
                </a:moveTo>
                <a:lnTo>
                  <a:pt x="250823" y="69468"/>
                </a:lnTo>
                <a:lnTo>
                  <a:pt x="250917" y="70230"/>
                </a:lnTo>
                <a:lnTo>
                  <a:pt x="250702" y="70992"/>
                </a:lnTo>
                <a:lnTo>
                  <a:pt x="251498" y="70230"/>
                </a:lnTo>
                <a:lnTo>
                  <a:pt x="252431" y="70230"/>
                </a:lnTo>
                <a:lnTo>
                  <a:pt x="251328" y="68961"/>
                </a:lnTo>
                <a:lnTo>
                  <a:pt x="251245" y="67303"/>
                </a:lnTo>
                <a:lnTo>
                  <a:pt x="250033" y="67055"/>
                </a:lnTo>
                <a:close/>
              </a:path>
              <a:path w="614045" h="74929">
                <a:moveTo>
                  <a:pt x="236515" y="66693"/>
                </a:moveTo>
                <a:lnTo>
                  <a:pt x="236159" y="66928"/>
                </a:lnTo>
                <a:lnTo>
                  <a:pt x="236115" y="67183"/>
                </a:lnTo>
                <a:lnTo>
                  <a:pt x="236241" y="69596"/>
                </a:lnTo>
                <a:lnTo>
                  <a:pt x="237262" y="70865"/>
                </a:lnTo>
                <a:lnTo>
                  <a:pt x="237220" y="68961"/>
                </a:lnTo>
                <a:lnTo>
                  <a:pt x="239002" y="68961"/>
                </a:lnTo>
                <a:lnTo>
                  <a:pt x="239095" y="68325"/>
                </a:lnTo>
                <a:lnTo>
                  <a:pt x="239210" y="68072"/>
                </a:lnTo>
                <a:lnTo>
                  <a:pt x="239664" y="67945"/>
                </a:lnTo>
                <a:lnTo>
                  <a:pt x="239041" y="67945"/>
                </a:lnTo>
                <a:lnTo>
                  <a:pt x="237624" y="67434"/>
                </a:lnTo>
                <a:lnTo>
                  <a:pt x="236515" y="66693"/>
                </a:lnTo>
                <a:close/>
              </a:path>
              <a:path w="614045" h="74929">
                <a:moveTo>
                  <a:pt x="342814" y="66801"/>
                </a:moveTo>
                <a:lnTo>
                  <a:pt x="340993" y="66801"/>
                </a:lnTo>
                <a:lnTo>
                  <a:pt x="340944" y="70865"/>
                </a:lnTo>
                <a:lnTo>
                  <a:pt x="343455" y="69850"/>
                </a:lnTo>
                <a:lnTo>
                  <a:pt x="343081" y="69341"/>
                </a:lnTo>
                <a:lnTo>
                  <a:pt x="342963" y="69087"/>
                </a:lnTo>
                <a:lnTo>
                  <a:pt x="342841" y="68452"/>
                </a:lnTo>
                <a:lnTo>
                  <a:pt x="342814" y="66801"/>
                </a:lnTo>
                <a:close/>
              </a:path>
              <a:path w="614045" h="74929">
                <a:moveTo>
                  <a:pt x="336143" y="68775"/>
                </a:moveTo>
                <a:lnTo>
                  <a:pt x="336006" y="68908"/>
                </a:lnTo>
                <a:lnTo>
                  <a:pt x="335927" y="69214"/>
                </a:lnTo>
                <a:lnTo>
                  <a:pt x="337161" y="70738"/>
                </a:lnTo>
                <a:lnTo>
                  <a:pt x="337713" y="70230"/>
                </a:lnTo>
                <a:lnTo>
                  <a:pt x="337683" y="68961"/>
                </a:lnTo>
                <a:lnTo>
                  <a:pt x="337852" y="68961"/>
                </a:lnTo>
                <a:lnTo>
                  <a:pt x="336143" y="68775"/>
                </a:lnTo>
                <a:close/>
              </a:path>
              <a:path w="614045" h="74929">
                <a:moveTo>
                  <a:pt x="383183" y="67183"/>
                </a:moveTo>
                <a:lnTo>
                  <a:pt x="382894" y="67563"/>
                </a:lnTo>
                <a:lnTo>
                  <a:pt x="382791" y="68452"/>
                </a:lnTo>
                <a:lnTo>
                  <a:pt x="382918" y="69341"/>
                </a:lnTo>
                <a:lnTo>
                  <a:pt x="382141" y="69596"/>
                </a:lnTo>
                <a:lnTo>
                  <a:pt x="382345" y="70612"/>
                </a:lnTo>
                <a:lnTo>
                  <a:pt x="383050" y="69723"/>
                </a:lnTo>
                <a:lnTo>
                  <a:pt x="383165" y="69468"/>
                </a:lnTo>
                <a:lnTo>
                  <a:pt x="383237" y="68834"/>
                </a:lnTo>
                <a:lnTo>
                  <a:pt x="384595" y="68325"/>
                </a:lnTo>
                <a:lnTo>
                  <a:pt x="383183" y="67183"/>
                </a:lnTo>
                <a:close/>
              </a:path>
              <a:path w="614045" h="74929">
                <a:moveTo>
                  <a:pt x="314938" y="66039"/>
                </a:moveTo>
                <a:lnTo>
                  <a:pt x="305002" y="66039"/>
                </a:lnTo>
                <a:lnTo>
                  <a:pt x="307616" y="70485"/>
                </a:lnTo>
                <a:lnTo>
                  <a:pt x="309004" y="68834"/>
                </a:lnTo>
                <a:lnTo>
                  <a:pt x="311600" y="68579"/>
                </a:lnTo>
                <a:lnTo>
                  <a:pt x="312749" y="66548"/>
                </a:lnTo>
                <a:lnTo>
                  <a:pt x="314820" y="66548"/>
                </a:lnTo>
                <a:lnTo>
                  <a:pt x="314938" y="66039"/>
                </a:lnTo>
                <a:close/>
              </a:path>
              <a:path w="614045" h="74929">
                <a:moveTo>
                  <a:pt x="304934" y="66166"/>
                </a:moveTo>
                <a:lnTo>
                  <a:pt x="285509" y="66166"/>
                </a:lnTo>
                <a:lnTo>
                  <a:pt x="286317" y="67945"/>
                </a:lnTo>
                <a:lnTo>
                  <a:pt x="286440" y="68325"/>
                </a:lnTo>
                <a:lnTo>
                  <a:pt x="286964" y="70358"/>
                </a:lnTo>
                <a:lnTo>
                  <a:pt x="289563" y="69976"/>
                </a:lnTo>
                <a:lnTo>
                  <a:pt x="289539" y="67690"/>
                </a:lnTo>
                <a:lnTo>
                  <a:pt x="291795" y="67690"/>
                </a:lnTo>
                <a:lnTo>
                  <a:pt x="292249" y="67310"/>
                </a:lnTo>
                <a:lnTo>
                  <a:pt x="294266" y="67310"/>
                </a:lnTo>
                <a:lnTo>
                  <a:pt x="294787" y="66801"/>
                </a:lnTo>
                <a:lnTo>
                  <a:pt x="304595" y="66801"/>
                </a:lnTo>
                <a:lnTo>
                  <a:pt x="304934" y="66166"/>
                </a:lnTo>
                <a:close/>
              </a:path>
              <a:path w="614045" h="74929">
                <a:moveTo>
                  <a:pt x="326874" y="67817"/>
                </a:moveTo>
                <a:lnTo>
                  <a:pt x="324911" y="67817"/>
                </a:lnTo>
                <a:lnTo>
                  <a:pt x="325590" y="68072"/>
                </a:lnTo>
                <a:lnTo>
                  <a:pt x="325463" y="69341"/>
                </a:lnTo>
                <a:lnTo>
                  <a:pt x="325579" y="70230"/>
                </a:lnTo>
                <a:lnTo>
                  <a:pt x="326815" y="68199"/>
                </a:lnTo>
                <a:lnTo>
                  <a:pt x="326874" y="67817"/>
                </a:lnTo>
                <a:close/>
              </a:path>
              <a:path w="614045" h="74929">
                <a:moveTo>
                  <a:pt x="355671" y="66801"/>
                </a:moveTo>
                <a:lnTo>
                  <a:pt x="352557" y="66801"/>
                </a:lnTo>
                <a:lnTo>
                  <a:pt x="353610" y="70230"/>
                </a:lnTo>
                <a:lnTo>
                  <a:pt x="356578" y="68775"/>
                </a:lnTo>
                <a:lnTo>
                  <a:pt x="356626" y="68199"/>
                </a:lnTo>
                <a:lnTo>
                  <a:pt x="355576" y="68199"/>
                </a:lnTo>
                <a:lnTo>
                  <a:pt x="355671" y="66801"/>
                </a:lnTo>
                <a:close/>
              </a:path>
              <a:path w="614045" h="74929">
                <a:moveTo>
                  <a:pt x="384623" y="68348"/>
                </a:moveTo>
                <a:lnTo>
                  <a:pt x="384516" y="70103"/>
                </a:lnTo>
                <a:lnTo>
                  <a:pt x="386113" y="69471"/>
                </a:lnTo>
                <a:lnTo>
                  <a:pt x="385995" y="68579"/>
                </a:lnTo>
                <a:lnTo>
                  <a:pt x="384909" y="68579"/>
                </a:lnTo>
                <a:lnTo>
                  <a:pt x="384623" y="68348"/>
                </a:lnTo>
                <a:close/>
              </a:path>
              <a:path w="614045" h="74929">
                <a:moveTo>
                  <a:pt x="312661" y="68072"/>
                </a:moveTo>
                <a:lnTo>
                  <a:pt x="312156" y="68199"/>
                </a:lnTo>
                <a:lnTo>
                  <a:pt x="312237" y="69596"/>
                </a:lnTo>
                <a:lnTo>
                  <a:pt x="314052" y="69976"/>
                </a:lnTo>
                <a:lnTo>
                  <a:pt x="313813" y="68834"/>
                </a:lnTo>
                <a:lnTo>
                  <a:pt x="313354" y="68834"/>
                </a:lnTo>
                <a:lnTo>
                  <a:pt x="312661" y="68072"/>
                </a:lnTo>
                <a:close/>
              </a:path>
              <a:path w="614045" h="74929">
                <a:moveTo>
                  <a:pt x="326909" y="63880"/>
                </a:moveTo>
                <a:lnTo>
                  <a:pt x="325337" y="63880"/>
                </a:lnTo>
                <a:lnTo>
                  <a:pt x="324330" y="69850"/>
                </a:lnTo>
                <a:lnTo>
                  <a:pt x="324911" y="67817"/>
                </a:lnTo>
                <a:lnTo>
                  <a:pt x="326874" y="67817"/>
                </a:lnTo>
                <a:lnTo>
                  <a:pt x="326748" y="66039"/>
                </a:lnTo>
                <a:lnTo>
                  <a:pt x="326632" y="65571"/>
                </a:lnTo>
                <a:lnTo>
                  <a:pt x="326747" y="64356"/>
                </a:lnTo>
                <a:lnTo>
                  <a:pt x="326909" y="63880"/>
                </a:lnTo>
                <a:close/>
              </a:path>
              <a:path w="614045" h="74929">
                <a:moveTo>
                  <a:pt x="362740" y="63753"/>
                </a:moveTo>
                <a:lnTo>
                  <a:pt x="343752" y="63753"/>
                </a:lnTo>
                <a:lnTo>
                  <a:pt x="343047" y="64897"/>
                </a:lnTo>
                <a:lnTo>
                  <a:pt x="342814" y="66801"/>
                </a:lnTo>
                <a:lnTo>
                  <a:pt x="344402" y="67434"/>
                </a:lnTo>
                <a:lnTo>
                  <a:pt x="346946" y="69723"/>
                </a:lnTo>
                <a:lnTo>
                  <a:pt x="347613" y="69341"/>
                </a:lnTo>
                <a:lnTo>
                  <a:pt x="348005" y="68834"/>
                </a:lnTo>
                <a:lnTo>
                  <a:pt x="348012" y="67437"/>
                </a:lnTo>
                <a:lnTo>
                  <a:pt x="351934" y="67437"/>
                </a:lnTo>
                <a:lnTo>
                  <a:pt x="352557" y="66801"/>
                </a:lnTo>
                <a:lnTo>
                  <a:pt x="355671" y="66801"/>
                </a:lnTo>
                <a:lnTo>
                  <a:pt x="356117" y="65404"/>
                </a:lnTo>
                <a:lnTo>
                  <a:pt x="359809" y="65404"/>
                </a:lnTo>
                <a:lnTo>
                  <a:pt x="360180" y="64008"/>
                </a:lnTo>
                <a:lnTo>
                  <a:pt x="362693" y="64008"/>
                </a:lnTo>
                <a:lnTo>
                  <a:pt x="362740" y="63753"/>
                </a:lnTo>
                <a:close/>
              </a:path>
              <a:path w="614045" h="74929">
                <a:moveTo>
                  <a:pt x="377469" y="66548"/>
                </a:moveTo>
                <a:lnTo>
                  <a:pt x="374241" y="66548"/>
                </a:lnTo>
                <a:lnTo>
                  <a:pt x="374591" y="66928"/>
                </a:lnTo>
                <a:lnTo>
                  <a:pt x="374677" y="67183"/>
                </a:lnTo>
                <a:lnTo>
                  <a:pt x="374065" y="69723"/>
                </a:lnTo>
                <a:lnTo>
                  <a:pt x="375337" y="68706"/>
                </a:lnTo>
                <a:lnTo>
                  <a:pt x="376196" y="67945"/>
                </a:lnTo>
                <a:lnTo>
                  <a:pt x="375088" y="66675"/>
                </a:lnTo>
                <a:lnTo>
                  <a:pt x="377295" y="66672"/>
                </a:lnTo>
                <a:lnTo>
                  <a:pt x="377469" y="66548"/>
                </a:lnTo>
                <a:close/>
              </a:path>
              <a:path w="614045" h="74929">
                <a:moveTo>
                  <a:pt x="245609" y="68908"/>
                </a:moveTo>
                <a:lnTo>
                  <a:pt x="244931" y="69471"/>
                </a:lnTo>
                <a:lnTo>
                  <a:pt x="245321" y="69596"/>
                </a:lnTo>
                <a:lnTo>
                  <a:pt x="245609" y="68908"/>
                </a:lnTo>
                <a:close/>
              </a:path>
              <a:path w="614045" h="74929">
                <a:moveTo>
                  <a:pt x="323191" y="68579"/>
                </a:moveTo>
                <a:lnTo>
                  <a:pt x="322103" y="68579"/>
                </a:lnTo>
                <a:lnTo>
                  <a:pt x="321842" y="69596"/>
                </a:lnTo>
                <a:lnTo>
                  <a:pt x="323075" y="68775"/>
                </a:lnTo>
                <a:lnTo>
                  <a:pt x="323191" y="68579"/>
                </a:lnTo>
                <a:close/>
              </a:path>
              <a:path w="614045" h="74929">
                <a:moveTo>
                  <a:pt x="351934" y="67437"/>
                </a:moveTo>
                <a:lnTo>
                  <a:pt x="348012" y="67437"/>
                </a:lnTo>
                <a:lnTo>
                  <a:pt x="348867" y="67817"/>
                </a:lnTo>
                <a:lnTo>
                  <a:pt x="349451" y="68579"/>
                </a:lnTo>
                <a:lnTo>
                  <a:pt x="349817" y="69596"/>
                </a:lnTo>
                <a:lnTo>
                  <a:pt x="351934" y="67437"/>
                </a:lnTo>
                <a:close/>
              </a:path>
              <a:path w="614045" h="74929">
                <a:moveTo>
                  <a:pt x="377518" y="67314"/>
                </a:moveTo>
                <a:lnTo>
                  <a:pt x="376833" y="68333"/>
                </a:lnTo>
                <a:lnTo>
                  <a:pt x="378103" y="69596"/>
                </a:lnTo>
                <a:lnTo>
                  <a:pt x="379203" y="69471"/>
                </a:lnTo>
                <a:lnTo>
                  <a:pt x="377518" y="67314"/>
                </a:lnTo>
                <a:close/>
              </a:path>
              <a:path w="614045" h="74929">
                <a:moveTo>
                  <a:pt x="239002" y="68961"/>
                </a:moveTo>
                <a:lnTo>
                  <a:pt x="237220" y="68961"/>
                </a:lnTo>
                <a:lnTo>
                  <a:pt x="239031" y="69468"/>
                </a:lnTo>
                <a:lnTo>
                  <a:pt x="239002" y="68961"/>
                </a:lnTo>
                <a:close/>
              </a:path>
              <a:path w="614045" h="74929">
                <a:moveTo>
                  <a:pt x="247928" y="68579"/>
                </a:moveTo>
                <a:lnTo>
                  <a:pt x="246006" y="68579"/>
                </a:lnTo>
                <a:lnTo>
                  <a:pt x="247759" y="69468"/>
                </a:lnTo>
                <a:lnTo>
                  <a:pt x="247928" y="68579"/>
                </a:lnTo>
                <a:close/>
              </a:path>
              <a:path w="614045" h="74929">
                <a:moveTo>
                  <a:pt x="304595" y="66801"/>
                </a:moveTo>
                <a:lnTo>
                  <a:pt x="294787" y="66801"/>
                </a:lnTo>
                <a:lnTo>
                  <a:pt x="296063" y="69468"/>
                </a:lnTo>
                <a:lnTo>
                  <a:pt x="300504" y="67310"/>
                </a:lnTo>
                <a:lnTo>
                  <a:pt x="304324" y="67310"/>
                </a:lnTo>
                <a:lnTo>
                  <a:pt x="304595" y="66801"/>
                </a:lnTo>
                <a:close/>
              </a:path>
              <a:path w="614045" h="74929">
                <a:moveTo>
                  <a:pt x="325421" y="62611"/>
                </a:moveTo>
                <a:lnTo>
                  <a:pt x="321926" y="62611"/>
                </a:lnTo>
                <a:lnTo>
                  <a:pt x="321466" y="64897"/>
                </a:lnTo>
                <a:lnTo>
                  <a:pt x="319941" y="65404"/>
                </a:lnTo>
                <a:lnTo>
                  <a:pt x="319733" y="65786"/>
                </a:lnTo>
                <a:lnTo>
                  <a:pt x="319706" y="66293"/>
                </a:lnTo>
                <a:lnTo>
                  <a:pt x="320313" y="69468"/>
                </a:lnTo>
                <a:lnTo>
                  <a:pt x="322103" y="68579"/>
                </a:lnTo>
                <a:lnTo>
                  <a:pt x="323191" y="68579"/>
                </a:lnTo>
                <a:lnTo>
                  <a:pt x="323313" y="67434"/>
                </a:lnTo>
                <a:lnTo>
                  <a:pt x="323198" y="66293"/>
                </a:lnTo>
                <a:lnTo>
                  <a:pt x="323073" y="65828"/>
                </a:lnTo>
                <a:lnTo>
                  <a:pt x="322536" y="64897"/>
                </a:lnTo>
                <a:lnTo>
                  <a:pt x="325337" y="63880"/>
                </a:lnTo>
                <a:lnTo>
                  <a:pt x="326909" y="63880"/>
                </a:lnTo>
                <a:lnTo>
                  <a:pt x="327039" y="63500"/>
                </a:lnTo>
                <a:lnTo>
                  <a:pt x="325439" y="63500"/>
                </a:lnTo>
                <a:lnTo>
                  <a:pt x="325421" y="62611"/>
                </a:lnTo>
                <a:close/>
              </a:path>
              <a:path w="614045" h="74929">
                <a:moveTo>
                  <a:pt x="359809" y="65404"/>
                </a:moveTo>
                <a:lnTo>
                  <a:pt x="356117" y="65404"/>
                </a:lnTo>
                <a:lnTo>
                  <a:pt x="357731" y="68834"/>
                </a:lnTo>
                <a:lnTo>
                  <a:pt x="358481" y="69341"/>
                </a:lnTo>
                <a:lnTo>
                  <a:pt x="359046" y="69468"/>
                </a:lnTo>
                <a:lnTo>
                  <a:pt x="359565" y="66039"/>
                </a:lnTo>
                <a:lnTo>
                  <a:pt x="359809" y="65404"/>
                </a:lnTo>
                <a:close/>
              </a:path>
              <a:path w="614045" h="74929">
                <a:moveTo>
                  <a:pt x="414670" y="64529"/>
                </a:moveTo>
                <a:lnTo>
                  <a:pt x="414038" y="66870"/>
                </a:lnTo>
                <a:lnTo>
                  <a:pt x="413929" y="67862"/>
                </a:lnTo>
                <a:lnTo>
                  <a:pt x="414246" y="69087"/>
                </a:lnTo>
                <a:lnTo>
                  <a:pt x="415253" y="69214"/>
                </a:lnTo>
                <a:lnTo>
                  <a:pt x="415436" y="68072"/>
                </a:lnTo>
                <a:lnTo>
                  <a:pt x="416392" y="68072"/>
                </a:lnTo>
                <a:lnTo>
                  <a:pt x="415401" y="65786"/>
                </a:lnTo>
                <a:lnTo>
                  <a:pt x="414670" y="64529"/>
                </a:lnTo>
                <a:close/>
              </a:path>
              <a:path w="614045" h="74929">
                <a:moveTo>
                  <a:pt x="223558" y="64642"/>
                </a:moveTo>
                <a:lnTo>
                  <a:pt x="223278" y="64642"/>
                </a:lnTo>
                <a:lnTo>
                  <a:pt x="222310" y="69087"/>
                </a:lnTo>
                <a:lnTo>
                  <a:pt x="224464" y="68348"/>
                </a:lnTo>
                <a:lnTo>
                  <a:pt x="224566" y="68199"/>
                </a:lnTo>
                <a:lnTo>
                  <a:pt x="225039" y="66548"/>
                </a:lnTo>
                <a:lnTo>
                  <a:pt x="223647" y="66548"/>
                </a:lnTo>
                <a:lnTo>
                  <a:pt x="223426" y="65494"/>
                </a:lnTo>
                <a:lnTo>
                  <a:pt x="223523" y="64770"/>
                </a:lnTo>
                <a:lnTo>
                  <a:pt x="223558" y="64642"/>
                </a:lnTo>
                <a:close/>
              </a:path>
              <a:path w="614045" h="74929">
                <a:moveTo>
                  <a:pt x="338570" y="66166"/>
                </a:moveTo>
                <a:lnTo>
                  <a:pt x="335869" y="66166"/>
                </a:lnTo>
                <a:lnTo>
                  <a:pt x="338413" y="66548"/>
                </a:lnTo>
                <a:lnTo>
                  <a:pt x="337248" y="67690"/>
                </a:lnTo>
                <a:lnTo>
                  <a:pt x="337131" y="67945"/>
                </a:lnTo>
                <a:lnTo>
                  <a:pt x="337852" y="68961"/>
                </a:lnTo>
                <a:lnTo>
                  <a:pt x="337683" y="68961"/>
                </a:lnTo>
                <a:lnTo>
                  <a:pt x="338815" y="69087"/>
                </a:lnTo>
                <a:lnTo>
                  <a:pt x="338385" y="68072"/>
                </a:lnTo>
                <a:lnTo>
                  <a:pt x="338503" y="66548"/>
                </a:lnTo>
                <a:lnTo>
                  <a:pt x="338570" y="66166"/>
                </a:lnTo>
                <a:close/>
              </a:path>
              <a:path w="614045" h="74929">
                <a:moveTo>
                  <a:pt x="337073" y="67862"/>
                </a:moveTo>
                <a:lnTo>
                  <a:pt x="336143" y="68775"/>
                </a:lnTo>
                <a:lnTo>
                  <a:pt x="337852" y="68961"/>
                </a:lnTo>
                <a:lnTo>
                  <a:pt x="337073" y="67862"/>
                </a:lnTo>
                <a:close/>
              </a:path>
              <a:path w="614045" h="74929">
                <a:moveTo>
                  <a:pt x="247204" y="66421"/>
                </a:moveTo>
                <a:lnTo>
                  <a:pt x="246066" y="67817"/>
                </a:lnTo>
                <a:lnTo>
                  <a:pt x="245609" y="68908"/>
                </a:lnTo>
                <a:lnTo>
                  <a:pt x="246006" y="68579"/>
                </a:lnTo>
                <a:lnTo>
                  <a:pt x="247928" y="68579"/>
                </a:lnTo>
                <a:lnTo>
                  <a:pt x="248049" y="67945"/>
                </a:lnTo>
                <a:lnTo>
                  <a:pt x="247370" y="67563"/>
                </a:lnTo>
                <a:lnTo>
                  <a:pt x="247204" y="66421"/>
                </a:lnTo>
                <a:close/>
              </a:path>
              <a:path w="614045" h="74929">
                <a:moveTo>
                  <a:pt x="314820" y="66548"/>
                </a:moveTo>
                <a:lnTo>
                  <a:pt x="312749" y="66548"/>
                </a:lnTo>
                <a:lnTo>
                  <a:pt x="313415" y="66672"/>
                </a:lnTo>
                <a:lnTo>
                  <a:pt x="313244" y="68072"/>
                </a:lnTo>
                <a:lnTo>
                  <a:pt x="313354" y="68834"/>
                </a:lnTo>
                <a:lnTo>
                  <a:pt x="313813" y="68834"/>
                </a:lnTo>
                <a:lnTo>
                  <a:pt x="313495" y="67310"/>
                </a:lnTo>
                <a:lnTo>
                  <a:pt x="315040" y="67310"/>
                </a:lnTo>
                <a:lnTo>
                  <a:pt x="314834" y="67055"/>
                </a:lnTo>
                <a:lnTo>
                  <a:pt x="314820" y="66548"/>
                </a:lnTo>
                <a:close/>
              </a:path>
              <a:path w="614045" h="74929">
                <a:moveTo>
                  <a:pt x="400972" y="66672"/>
                </a:moveTo>
                <a:lnTo>
                  <a:pt x="400152" y="67183"/>
                </a:lnTo>
                <a:lnTo>
                  <a:pt x="401050" y="68834"/>
                </a:lnTo>
                <a:lnTo>
                  <a:pt x="400972" y="66672"/>
                </a:lnTo>
                <a:close/>
              </a:path>
              <a:path w="614045" h="74929">
                <a:moveTo>
                  <a:pt x="336951" y="67690"/>
                </a:moveTo>
                <a:lnTo>
                  <a:pt x="333031" y="67690"/>
                </a:lnTo>
                <a:lnTo>
                  <a:pt x="334348" y="68579"/>
                </a:lnTo>
                <a:lnTo>
                  <a:pt x="336143" y="68775"/>
                </a:lnTo>
                <a:lnTo>
                  <a:pt x="336989" y="67945"/>
                </a:lnTo>
                <a:lnTo>
                  <a:pt x="336951" y="67690"/>
                </a:lnTo>
                <a:close/>
              </a:path>
              <a:path w="614045" h="74929">
                <a:moveTo>
                  <a:pt x="291795" y="67690"/>
                </a:moveTo>
                <a:lnTo>
                  <a:pt x="289539" y="67690"/>
                </a:lnTo>
                <a:lnTo>
                  <a:pt x="290736" y="68579"/>
                </a:lnTo>
                <a:lnTo>
                  <a:pt x="291795" y="67690"/>
                </a:lnTo>
                <a:close/>
              </a:path>
              <a:path w="614045" h="74929">
                <a:moveTo>
                  <a:pt x="359932" y="67505"/>
                </a:moveTo>
                <a:lnTo>
                  <a:pt x="360201" y="68579"/>
                </a:lnTo>
                <a:lnTo>
                  <a:pt x="361092" y="68325"/>
                </a:lnTo>
                <a:lnTo>
                  <a:pt x="359932" y="67505"/>
                </a:lnTo>
                <a:close/>
              </a:path>
              <a:path w="614045" h="74929">
                <a:moveTo>
                  <a:pt x="385820" y="67310"/>
                </a:moveTo>
                <a:lnTo>
                  <a:pt x="384909" y="68579"/>
                </a:lnTo>
                <a:lnTo>
                  <a:pt x="385995" y="68579"/>
                </a:lnTo>
                <a:lnTo>
                  <a:pt x="385820" y="67310"/>
                </a:lnTo>
                <a:close/>
              </a:path>
              <a:path w="614045" h="74929">
                <a:moveTo>
                  <a:pt x="411641" y="66675"/>
                </a:moveTo>
                <a:lnTo>
                  <a:pt x="411472" y="66723"/>
                </a:lnTo>
                <a:lnTo>
                  <a:pt x="411373" y="68452"/>
                </a:lnTo>
                <a:lnTo>
                  <a:pt x="412302" y="67945"/>
                </a:lnTo>
                <a:lnTo>
                  <a:pt x="411641" y="66675"/>
                </a:lnTo>
                <a:close/>
              </a:path>
              <a:path w="614045" h="74929">
                <a:moveTo>
                  <a:pt x="341558" y="61595"/>
                </a:moveTo>
                <a:lnTo>
                  <a:pt x="339813" y="61595"/>
                </a:lnTo>
                <a:lnTo>
                  <a:pt x="338613" y="63626"/>
                </a:lnTo>
                <a:lnTo>
                  <a:pt x="338504" y="63943"/>
                </a:lnTo>
                <a:lnTo>
                  <a:pt x="338965" y="64642"/>
                </a:lnTo>
                <a:lnTo>
                  <a:pt x="339061" y="64897"/>
                </a:lnTo>
                <a:lnTo>
                  <a:pt x="339417" y="68325"/>
                </a:lnTo>
                <a:lnTo>
                  <a:pt x="340999" y="66293"/>
                </a:lnTo>
                <a:lnTo>
                  <a:pt x="341123" y="64515"/>
                </a:lnTo>
                <a:lnTo>
                  <a:pt x="341535" y="64515"/>
                </a:lnTo>
                <a:lnTo>
                  <a:pt x="341612" y="63753"/>
                </a:lnTo>
                <a:lnTo>
                  <a:pt x="362740" y="63753"/>
                </a:lnTo>
                <a:lnTo>
                  <a:pt x="362809" y="63373"/>
                </a:lnTo>
                <a:lnTo>
                  <a:pt x="360890" y="63373"/>
                </a:lnTo>
                <a:lnTo>
                  <a:pt x="360957" y="62611"/>
                </a:lnTo>
                <a:lnTo>
                  <a:pt x="343440" y="62611"/>
                </a:lnTo>
                <a:lnTo>
                  <a:pt x="340396" y="62356"/>
                </a:lnTo>
                <a:lnTo>
                  <a:pt x="340842" y="62229"/>
                </a:lnTo>
                <a:lnTo>
                  <a:pt x="341527" y="62229"/>
                </a:lnTo>
                <a:lnTo>
                  <a:pt x="341558" y="61595"/>
                </a:lnTo>
                <a:close/>
              </a:path>
              <a:path w="614045" h="74929">
                <a:moveTo>
                  <a:pt x="362415" y="65531"/>
                </a:moveTo>
                <a:lnTo>
                  <a:pt x="363566" y="68325"/>
                </a:lnTo>
                <a:lnTo>
                  <a:pt x="364832" y="66039"/>
                </a:lnTo>
                <a:lnTo>
                  <a:pt x="364399" y="66039"/>
                </a:lnTo>
                <a:lnTo>
                  <a:pt x="362415" y="65531"/>
                </a:lnTo>
                <a:close/>
              </a:path>
              <a:path w="614045" h="74929">
                <a:moveTo>
                  <a:pt x="416392" y="68072"/>
                </a:moveTo>
                <a:lnTo>
                  <a:pt x="415436" y="68072"/>
                </a:lnTo>
                <a:lnTo>
                  <a:pt x="416502" y="68325"/>
                </a:lnTo>
                <a:lnTo>
                  <a:pt x="416392" y="68072"/>
                </a:lnTo>
                <a:close/>
              </a:path>
              <a:path w="614045" h="74929">
                <a:moveTo>
                  <a:pt x="356581" y="67945"/>
                </a:moveTo>
                <a:lnTo>
                  <a:pt x="355576" y="68199"/>
                </a:lnTo>
                <a:lnTo>
                  <a:pt x="356626" y="68199"/>
                </a:lnTo>
                <a:lnTo>
                  <a:pt x="356581" y="67945"/>
                </a:lnTo>
                <a:close/>
              </a:path>
              <a:path w="614045" h="74929">
                <a:moveTo>
                  <a:pt x="379934" y="64515"/>
                </a:moveTo>
                <a:lnTo>
                  <a:pt x="369295" y="64515"/>
                </a:lnTo>
                <a:lnTo>
                  <a:pt x="369329" y="65659"/>
                </a:lnTo>
                <a:lnTo>
                  <a:pt x="369223" y="65912"/>
                </a:lnTo>
                <a:lnTo>
                  <a:pt x="368782" y="66039"/>
                </a:lnTo>
                <a:lnTo>
                  <a:pt x="370252" y="68199"/>
                </a:lnTo>
                <a:lnTo>
                  <a:pt x="371720" y="64897"/>
                </a:lnTo>
                <a:lnTo>
                  <a:pt x="379751" y="64897"/>
                </a:lnTo>
                <a:lnTo>
                  <a:pt x="379934" y="64515"/>
                </a:lnTo>
                <a:close/>
              </a:path>
              <a:path w="614045" h="74929">
                <a:moveTo>
                  <a:pt x="315040" y="67310"/>
                </a:moveTo>
                <a:lnTo>
                  <a:pt x="313495" y="67310"/>
                </a:lnTo>
                <a:lnTo>
                  <a:pt x="315656" y="68072"/>
                </a:lnTo>
                <a:lnTo>
                  <a:pt x="315040" y="67310"/>
                </a:lnTo>
                <a:close/>
              </a:path>
              <a:path w="614045" h="74929">
                <a:moveTo>
                  <a:pt x="318559" y="64262"/>
                </a:moveTo>
                <a:lnTo>
                  <a:pt x="316150" y="64262"/>
                </a:lnTo>
                <a:lnTo>
                  <a:pt x="317393" y="64388"/>
                </a:lnTo>
                <a:lnTo>
                  <a:pt x="316380" y="67563"/>
                </a:lnTo>
                <a:lnTo>
                  <a:pt x="317406" y="68072"/>
                </a:lnTo>
                <a:lnTo>
                  <a:pt x="318525" y="67434"/>
                </a:lnTo>
                <a:lnTo>
                  <a:pt x="319280" y="65659"/>
                </a:lnTo>
                <a:lnTo>
                  <a:pt x="319244" y="65150"/>
                </a:lnTo>
                <a:lnTo>
                  <a:pt x="318559" y="64262"/>
                </a:lnTo>
                <a:close/>
              </a:path>
              <a:path w="614045" h="74929">
                <a:moveTo>
                  <a:pt x="485482" y="54737"/>
                </a:moveTo>
                <a:lnTo>
                  <a:pt x="454531" y="54737"/>
                </a:lnTo>
                <a:lnTo>
                  <a:pt x="455317" y="62102"/>
                </a:lnTo>
                <a:lnTo>
                  <a:pt x="455433" y="63592"/>
                </a:lnTo>
                <a:lnTo>
                  <a:pt x="454575" y="65912"/>
                </a:lnTo>
                <a:lnTo>
                  <a:pt x="455421" y="66293"/>
                </a:lnTo>
                <a:lnTo>
                  <a:pt x="456008" y="67055"/>
                </a:lnTo>
                <a:lnTo>
                  <a:pt x="456386" y="68072"/>
                </a:lnTo>
                <a:lnTo>
                  <a:pt x="456266" y="63118"/>
                </a:lnTo>
                <a:lnTo>
                  <a:pt x="455855" y="58547"/>
                </a:lnTo>
                <a:lnTo>
                  <a:pt x="455457" y="58323"/>
                </a:lnTo>
                <a:lnTo>
                  <a:pt x="455553" y="58165"/>
                </a:lnTo>
                <a:lnTo>
                  <a:pt x="457217" y="56768"/>
                </a:lnTo>
                <a:lnTo>
                  <a:pt x="485831" y="56768"/>
                </a:lnTo>
                <a:lnTo>
                  <a:pt x="485482" y="54737"/>
                </a:lnTo>
                <a:close/>
              </a:path>
              <a:path w="614045" h="74929">
                <a:moveTo>
                  <a:pt x="239556" y="67055"/>
                </a:moveTo>
                <a:lnTo>
                  <a:pt x="239153" y="67505"/>
                </a:lnTo>
                <a:lnTo>
                  <a:pt x="239041" y="67945"/>
                </a:lnTo>
                <a:lnTo>
                  <a:pt x="239664" y="67945"/>
                </a:lnTo>
                <a:lnTo>
                  <a:pt x="239556" y="67055"/>
                </a:lnTo>
                <a:close/>
              </a:path>
              <a:path w="614045" h="74929">
                <a:moveTo>
                  <a:pt x="441165" y="63246"/>
                </a:moveTo>
                <a:lnTo>
                  <a:pt x="438995" y="67055"/>
                </a:lnTo>
                <a:lnTo>
                  <a:pt x="442196" y="67945"/>
                </a:lnTo>
                <a:lnTo>
                  <a:pt x="442918" y="67332"/>
                </a:lnTo>
                <a:lnTo>
                  <a:pt x="443920" y="66801"/>
                </a:lnTo>
                <a:lnTo>
                  <a:pt x="443805" y="65659"/>
                </a:lnTo>
                <a:lnTo>
                  <a:pt x="443207" y="65659"/>
                </a:lnTo>
                <a:lnTo>
                  <a:pt x="442760" y="65531"/>
                </a:lnTo>
                <a:lnTo>
                  <a:pt x="441395" y="63266"/>
                </a:lnTo>
                <a:lnTo>
                  <a:pt x="441165" y="63246"/>
                </a:lnTo>
                <a:close/>
              </a:path>
              <a:path w="614045" h="74929">
                <a:moveTo>
                  <a:pt x="257122" y="63246"/>
                </a:moveTo>
                <a:lnTo>
                  <a:pt x="254737" y="63246"/>
                </a:lnTo>
                <a:lnTo>
                  <a:pt x="256022" y="63592"/>
                </a:lnTo>
                <a:lnTo>
                  <a:pt x="256069" y="66293"/>
                </a:lnTo>
                <a:lnTo>
                  <a:pt x="256487" y="67817"/>
                </a:lnTo>
                <a:lnTo>
                  <a:pt x="258187" y="66928"/>
                </a:lnTo>
                <a:lnTo>
                  <a:pt x="257122" y="63246"/>
                </a:lnTo>
                <a:close/>
              </a:path>
              <a:path w="614045" h="74929">
                <a:moveTo>
                  <a:pt x="315961" y="64388"/>
                </a:moveTo>
                <a:lnTo>
                  <a:pt x="278885" y="64388"/>
                </a:lnTo>
                <a:lnTo>
                  <a:pt x="282359" y="67817"/>
                </a:lnTo>
                <a:lnTo>
                  <a:pt x="285509" y="66166"/>
                </a:lnTo>
                <a:lnTo>
                  <a:pt x="304934" y="66166"/>
                </a:lnTo>
                <a:lnTo>
                  <a:pt x="314938" y="66039"/>
                </a:lnTo>
                <a:lnTo>
                  <a:pt x="315204" y="64897"/>
                </a:lnTo>
                <a:lnTo>
                  <a:pt x="315961" y="64388"/>
                </a:lnTo>
                <a:close/>
              </a:path>
              <a:path w="614045" h="74929">
                <a:moveTo>
                  <a:pt x="331653" y="62484"/>
                </a:moveTo>
                <a:lnTo>
                  <a:pt x="328293" y="62484"/>
                </a:lnTo>
                <a:lnTo>
                  <a:pt x="329321" y="63118"/>
                </a:lnTo>
                <a:lnTo>
                  <a:pt x="329437" y="64015"/>
                </a:lnTo>
                <a:lnTo>
                  <a:pt x="328728" y="64388"/>
                </a:lnTo>
                <a:lnTo>
                  <a:pt x="328288" y="64897"/>
                </a:lnTo>
                <a:lnTo>
                  <a:pt x="326882" y="65429"/>
                </a:lnTo>
                <a:lnTo>
                  <a:pt x="326772" y="65828"/>
                </a:lnTo>
                <a:lnTo>
                  <a:pt x="327023" y="66293"/>
                </a:lnTo>
                <a:lnTo>
                  <a:pt x="327980" y="66293"/>
                </a:lnTo>
                <a:lnTo>
                  <a:pt x="327844" y="67817"/>
                </a:lnTo>
                <a:lnTo>
                  <a:pt x="329784" y="63626"/>
                </a:lnTo>
                <a:lnTo>
                  <a:pt x="331545" y="63626"/>
                </a:lnTo>
                <a:lnTo>
                  <a:pt x="331653" y="62484"/>
                </a:lnTo>
                <a:close/>
              </a:path>
              <a:path w="614045" h="74929">
                <a:moveTo>
                  <a:pt x="425056" y="64770"/>
                </a:moveTo>
                <a:lnTo>
                  <a:pt x="424108" y="64770"/>
                </a:lnTo>
                <a:lnTo>
                  <a:pt x="423897" y="67817"/>
                </a:lnTo>
                <a:lnTo>
                  <a:pt x="426151" y="67055"/>
                </a:lnTo>
                <a:lnTo>
                  <a:pt x="425056" y="64770"/>
                </a:lnTo>
                <a:close/>
              </a:path>
              <a:path w="614045" h="74929">
                <a:moveTo>
                  <a:pt x="429552" y="66928"/>
                </a:moveTo>
                <a:lnTo>
                  <a:pt x="427980" y="66928"/>
                </a:lnTo>
                <a:lnTo>
                  <a:pt x="428324" y="67183"/>
                </a:lnTo>
                <a:lnTo>
                  <a:pt x="428460" y="67817"/>
                </a:lnTo>
                <a:lnTo>
                  <a:pt x="429900" y="67563"/>
                </a:lnTo>
                <a:lnTo>
                  <a:pt x="429552" y="66928"/>
                </a:lnTo>
                <a:close/>
              </a:path>
              <a:path w="614045" h="74929">
                <a:moveTo>
                  <a:pt x="267806" y="67055"/>
                </a:moveTo>
                <a:lnTo>
                  <a:pt x="266337" y="67055"/>
                </a:lnTo>
                <a:lnTo>
                  <a:pt x="267924" y="67690"/>
                </a:lnTo>
                <a:lnTo>
                  <a:pt x="267806" y="67055"/>
                </a:lnTo>
                <a:close/>
              </a:path>
              <a:path w="614045" h="74929">
                <a:moveTo>
                  <a:pt x="359687" y="67332"/>
                </a:moveTo>
                <a:lnTo>
                  <a:pt x="359726" y="67690"/>
                </a:lnTo>
                <a:lnTo>
                  <a:pt x="359832" y="67434"/>
                </a:lnTo>
                <a:lnTo>
                  <a:pt x="359687" y="67332"/>
                </a:lnTo>
                <a:close/>
              </a:path>
              <a:path w="614045" h="74929">
                <a:moveTo>
                  <a:pt x="366109" y="65531"/>
                </a:moveTo>
                <a:lnTo>
                  <a:pt x="365114" y="65531"/>
                </a:lnTo>
                <a:lnTo>
                  <a:pt x="366526" y="67690"/>
                </a:lnTo>
                <a:lnTo>
                  <a:pt x="366010" y="66293"/>
                </a:lnTo>
                <a:lnTo>
                  <a:pt x="366109" y="65531"/>
                </a:lnTo>
                <a:close/>
              </a:path>
              <a:path w="614045" h="74929">
                <a:moveTo>
                  <a:pt x="410983" y="65182"/>
                </a:moveTo>
                <a:lnTo>
                  <a:pt x="409721" y="66166"/>
                </a:lnTo>
                <a:lnTo>
                  <a:pt x="409669" y="67690"/>
                </a:lnTo>
                <a:lnTo>
                  <a:pt x="411024" y="66928"/>
                </a:lnTo>
                <a:lnTo>
                  <a:pt x="410758" y="66928"/>
                </a:lnTo>
                <a:lnTo>
                  <a:pt x="410983" y="65182"/>
                </a:lnTo>
                <a:close/>
              </a:path>
              <a:path w="614045" h="74929">
                <a:moveTo>
                  <a:pt x="233923" y="61467"/>
                </a:moveTo>
                <a:lnTo>
                  <a:pt x="225748" y="61467"/>
                </a:lnTo>
                <a:lnTo>
                  <a:pt x="227197" y="63118"/>
                </a:lnTo>
                <a:lnTo>
                  <a:pt x="227319" y="67563"/>
                </a:lnTo>
                <a:lnTo>
                  <a:pt x="231467" y="66185"/>
                </a:lnTo>
                <a:lnTo>
                  <a:pt x="231588" y="65786"/>
                </a:lnTo>
                <a:lnTo>
                  <a:pt x="231764" y="64770"/>
                </a:lnTo>
                <a:lnTo>
                  <a:pt x="232670" y="64319"/>
                </a:lnTo>
                <a:lnTo>
                  <a:pt x="232691" y="62356"/>
                </a:lnTo>
                <a:lnTo>
                  <a:pt x="233898" y="62356"/>
                </a:lnTo>
                <a:lnTo>
                  <a:pt x="233923" y="61467"/>
                </a:lnTo>
                <a:close/>
              </a:path>
              <a:path w="614045" h="74929">
                <a:moveTo>
                  <a:pt x="379751" y="64897"/>
                </a:moveTo>
                <a:lnTo>
                  <a:pt x="371720" y="64897"/>
                </a:lnTo>
                <a:lnTo>
                  <a:pt x="372247" y="65182"/>
                </a:lnTo>
                <a:lnTo>
                  <a:pt x="372946" y="65494"/>
                </a:lnTo>
                <a:lnTo>
                  <a:pt x="371984" y="66166"/>
                </a:lnTo>
                <a:lnTo>
                  <a:pt x="372251" y="67563"/>
                </a:lnTo>
                <a:lnTo>
                  <a:pt x="374241" y="66548"/>
                </a:lnTo>
                <a:lnTo>
                  <a:pt x="377469" y="66548"/>
                </a:lnTo>
                <a:lnTo>
                  <a:pt x="378538" y="65786"/>
                </a:lnTo>
                <a:lnTo>
                  <a:pt x="379992" y="65786"/>
                </a:lnTo>
                <a:lnTo>
                  <a:pt x="379752" y="65182"/>
                </a:lnTo>
                <a:lnTo>
                  <a:pt x="379751" y="64897"/>
                </a:lnTo>
                <a:close/>
              </a:path>
              <a:path w="614045" h="74929">
                <a:moveTo>
                  <a:pt x="362693" y="64008"/>
                </a:moveTo>
                <a:lnTo>
                  <a:pt x="360180" y="64008"/>
                </a:lnTo>
                <a:lnTo>
                  <a:pt x="361797" y="67437"/>
                </a:lnTo>
                <a:lnTo>
                  <a:pt x="362415" y="65531"/>
                </a:lnTo>
                <a:lnTo>
                  <a:pt x="362693" y="64008"/>
                </a:lnTo>
                <a:close/>
              </a:path>
              <a:path w="614045" h="74929">
                <a:moveTo>
                  <a:pt x="411333" y="62991"/>
                </a:moveTo>
                <a:lnTo>
                  <a:pt x="411169" y="64356"/>
                </a:lnTo>
                <a:lnTo>
                  <a:pt x="413346" y="67437"/>
                </a:lnTo>
                <a:lnTo>
                  <a:pt x="413482" y="63753"/>
                </a:lnTo>
                <a:lnTo>
                  <a:pt x="414219" y="63753"/>
                </a:lnTo>
                <a:lnTo>
                  <a:pt x="414176" y="63118"/>
                </a:lnTo>
                <a:lnTo>
                  <a:pt x="412283" y="63118"/>
                </a:lnTo>
                <a:lnTo>
                  <a:pt x="411333" y="62991"/>
                </a:lnTo>
                <a:close/>
              </a:path>
              <a:path w="614045" h="74929">
                <a:moveTo>
                  <a:pt x="359870" y="67258"/>
                </a:moveTo>
                <a:lnTo>
                  <a:pt x="359740" y="67289"/>
                </a:lnTo>
                <a:lnTo>
                  <a:pt x="359832" y="67434"/>
                </a:lnTo>
                <a:lnTo>
                  <a:pt x="359870" y="67258"/>
                </a:lnTo>
                <a:close/>
              </a:path>
              <a:path w="614045" h="74929">
                <a:moveTo>
                  <a:pt x="359602" y="66185"/>
                </a:moveTo>
                <a:lnTo>
                  <a:pt x="359684" y="67303"/>
                </a:lnTo>
                <a:lnTo>
                  <a:pt x="359870" y="67258"/>
                </a:lnTo>
                <a:lnTo>
                  <a:pt x="359602" y="66185"/>
                </a:lnTo>
                <a:close/>
              </a:path>
              <a:path w="614045" h="74929">
                <a:moveTo>
                  <a:pt x="377291" y="66675"/>
                </a:moveTo>
                <a:lnTo>
                  <a:pt x="376826" y="66675"/>
                </a:lnTo>
                <a:lnTo>
                  <a:pt x="377498" y="67289"/>
                </a:lnTo>
                <a:lnTo>
                  <a:pt x="377213" y="66928"/>
                </a:lnTo>
                <a:lnTo>
                  <a:pt x="377291" y="66675"/>
                </a:lnTo>
                <a:close/>
              </a:path>
              <a:path w="614045" h="74929">
                <a:moveTo>
                  <a:pt x="360458" y="65912"/>
                </a:moveTo>
                <a:lnTo>
                  <a:pt x="359908" y="67249"/>
                </a:lnTo>
                <a:lnTo>
                  <a:pt x="360720" y="67055"/>
                </a:lnTo>
                <a:lnTo>
                  <a:pt x="360458" y="65912"/>
                </a:lnTo>
                <a:close/>
              </a:path>
              <a:path w="614045" h="74929">
                <a:moveTo>
                  <a:pt x="380039" y="65902"/>
                </a:moveTo>
                <a:lnTo>
                  <a:pt x="380547" y="67183"/>
                </a:lnTo>
                <a:lnTo>
                  <a:pt x="380167" y="65912"/>
                </a:lnTo>
                <a:lnTo>
                  <a:pt x="380039" y="65902"/>
                </a:lnTo>
                <a:close/>
              </a:path>
              <a:path w="614045" h="74929">
                <a:moveTo>
                  <a:pt x="254737" y="63246"/>
                </a:moveTo>
                <a:lnTo>
                  <a:pt x="251289" y="63246"/>
                </a:lnTo>
                <a:lnTo>
                  <a:pt x="252319" y="63356"/>
                </a:lnTo>
                <a:lnTo>
                  <a:pt x="252400" y="63592"/>
                </a:lnTo>
                <a:lnTo>
                  <a:pt x="251393" y="66548"/>
                </a:lnTo>
                <a:lnTo>
                  <a:pt x="252411" y="67055"/>
                </a:lnTo>
                <a:lnTo>
                  <a:pt x="253998" y="66928"/>
                </a:lnTo>
                <a:lnTo>
                  <a:pt x="254123" y="65361"/>
                </a:lnTo>
                <a:lnTo>
                  <a:pt x="254218" y="64642"/>
                </a:lnTo>
                <a:lnTo>
                  <a:pt x="254737" y="63246"/>
                </a:lnTo>
                <a:close/>
              </a:path>
              <a:path w="614045" h="74929">
                <a:moveTo>
                  <a:pt x="278885" y="64388"/>
                </a:moveTo>
                <a:lnTo>
                  <a:pt x="274074" y="64388"/>
                </a:lnTo>
                <a:lnTo>
                  <a:pt x="275052" y="67055"/>
                </a:lnTo>
                <a:lnTo>
                  <a:pt x="278885" y="64388"/>
                </a:lnTo>
                <a:close/>
              </a:path>
              <a:path w="614045" h="74929">
                <a:moveTo>
                  <a:pt x="428105" y="62376"/>
                </a:moveTo>
                <a:lnTo>
                  <a:pt x="427910" y="62484"/>
                </a:lnTo>
                <a:lnTo>
                  <a:pt x="427287" y="63118"/>
                </a:lnTo>
                <a:lnTo>
                  <a:pt x="427193" y="64008"/>
                </a:lnTo>
                <a:lnTo>
                  <a:pt x="427318" y="67055"/>
                </a:lnTo>
                <a:lnTo>
                  <a:pt x="427980" y="66928"/>
                </a:lnTo>
                <a:lnTo>
                  <a:pt x="429552" y="66928"/>
                </a:lnTo>
                <a:lnTo>
                  <a:pt x="428336" y="64770"/>
                </a:lnTo>
                <a:lnTo>
                  <a:pt x="429660" y="64515"/>
                </a:lnTo>
                <a:lnTo>
                  <a:pt x="431718" y="64515"/>
                </a:lnTo>
                <a:lnTo>
                  <a:pt x="431717" y="64008"/>
                </a:lnTo>
                <a:lnTo>
                  <a:pt x="428305" y="64008"/>
                </a:lnTo>
                <a:lnTo>
                  <a:pt x="428105" y="62376"/>
                </a:lnTo>
                <a:close/>
              </a:path>
              <a:path w="614045" h="74929">
                <a:moveTo>
                  <a:pt x="236112" y="66870"/>
                </a:moveTo>
                <a:close/>
              </a:path>
              <a:path w="614045" h="74929">
                <a:moveTo>
                  <a:pt x="236107" y="66421"/>
                </a:moveTo>
                <a:lnTo>
                  <a:pt x="236159" y="66928"/>
                </a:lnTo>
                <a:lnTo>
                  <a:pt x="236469" y="66723"/>
                </a:lnTo>
                <a:lnTo>
                  <a:pt x="236107" y="66421"/>
                </a:lnTo>
                <a:close/>
              </a:path>
              <a:path w="614045" h="74929">
                <a:moveTo>
                  <a:pt x="411301" y="66772"/>
                </a:moveTo>
                <a:lnTo>
                  <a:pt x="410758" y="66928"/>
                </a:lnTo>
                <a:lnTo>
                  <a:pt x="411024" y="66928"/>
                </a:lnTo>
                <a:lnTo>
                  <a:pt x="411301" y="66772"/>
                </a:lnTo>
                <a:close/>
              </a:path>
              <a:path w="614045" h="74929">
                <a:moveTo>
                  <a:pt x="236307" y="63378"/>
                </a:moveTo>
                <a:lnTo>
                  <a:pt x="236459" y="64770"/>
                </a:lnTo>
                <a:lnTo>
                  <a:pt x="235030" y="65361"/>
                </a:lnTo>
                <a:lnTo>
                  <a:pt x="235029" y="65531"/>
                </a:lnTo>
                <a:lnTo>
                  <a:pt x="236112" y="66870"/>
                </a:lnTo>
                <a:lnTo>
                  <a:pt x="236107" y="66421"/>
                </a:lnTo>
                <a:lnTo>
                  <a:pt x="236925" y="66421"/>
                </a:lnTo>
                <a:lnTo>
                  <a:pt x="238207" y="65571"/>
                </a:lnTo>
                <a:lnTo>
                  <a:pt x="238111" y="65361"/>
                </a:lnTo>
                <a:lnTo>
                  <a:pt x="236307" y="63378"/>
                </a:lnTo>
                <a:close/>
              </a:path>
              <a:path w="614045" h="74929">
                <a:moveTo>
                  <a:pt x="224048" y="64388"/>
                </a:moveTo>
                <a:lnTo>
                  <a:pt x="222147" y="64388"/>
                </a:lnTo>
                <a:lnTo>
                  <a:pt x="222824" y="64515"/>
                </a:lnTo>
                <a:lnTo>
                  <a:pt x="222418" y="65277"/>
                </a:lnTo>
                <a:lnTo>
                  <a:pt x="221455" y="65277"/>
                </a:lnTo>
                <a:lnTo>
                  <a:pt x="221605" y="66801"/>
                </a:lnTo>
                <a:lnTo>
                  <a:pt x="223278" y="64642"/>
                </a:lnTo>
                <a:lnTo>
                  <a:pt x="223558" y="64642"/>
                </a:lnTo>
                <a:lnTo>
                  <a:pt x="224048" y="64388"/>
                </a:lnTo>
                <a:close/>
              </a:path>
              <a:path w="614045" h="74929">
                <a:moveTo>
                  <a:pt x="341081" y="66293"/>
                </a:moveTo>
                <a:lnTo>
                  <a:pt x="340993" y="66801"/>
                </a:lnTo>
                <a:lnTo>
                  <a:pt x="341081" y="66293"/>
                </a:lnTo>
                <a:close/>
              </a:path>
              <a:path w="614045" h="74929">
                <a:moveTo>
                  <a:pt x="380834" y="65659"/>
                </a:moveTo>
                <a:lnTo>
                  <a:pt x="382274" y="66801"/>
                </a:lnTo>
                <a:lnTo>
                  <a:pt x="382315" y="65828"/>
                </a:lnTo>
                <a:lnTo>
                  <a:pt x="380834" y="65659"/>
                </a:lnTo>
                <a:close/>
              </a:path>
              <a:path w="614045" h="74929">
                <a:moveTo>
                  <a:pt x="411475" y="66675"/>
                </a:moveTo>
                <a:lnTo>
                  <a:pt x="411301" y="66772"/>
                </a:lnTo>
                <a:lnTo>
                  <a:pt x="411472" y="66723"/>
                </a:lnTo>
                <a:close/>
              </a:path>
              <a:path w="614045" h="74929">
                <a:moveTo>
                  <a:pt x="236925" y="66421"/>
                </a:moveTo>
                <a:lnTo>
                  <a:pt x="236107" y="66421"/>
                </a:lnTo>
                <a:lnTo>
                  <a:pt x="236515" y="66693"/>
                </a:lnTo>
                <a:lnTo>
                  <a:pt x="236925" y="66421"/>
                </a:lnTo>
                <a:close/>
              </a:path>
              <a:path w="614045" h="74929">
                <a:moveTo>
                  <a:pt x="404329" y="61975"/>
                </a:moveTo>
                <a:lnTo>
                  <a:pt x="400238" y="61975"/>
                </a:lnTo>
                <a:lnTo>
                  <a:pt x="400496" y="62611"/>
                </a:lnTo>
                <a:lnTo>
                  <a:pt x="400618" y="63246"/>
                </a:lnTo>
                <a:lnTo>
                  <a:pt x="400861" y="65024"/>
                </a:lnTo>
                <a:lnTo>
                  <a:pt x="400972" y="66672"/>
                </a:lnTo>
                <a:lnTo>
                  <a:pt x="404839" y="64262"/>
                </a:lnTo>
                <a:lnTo>
                  <a:pt x="405182" y="63753"/>
                </a:lnTo>
                <a:lnTo>
                  <a:pt x="405076" y="63246"/>
                </a:lnTo>
                <a:lnTo>
                  <a:pt x="404329" y="61975"/>
                </a:lnTo>
                <a:close/>
              </a:path>
              <a:path w="614045" h="74929">
                <a:moveTo>
                  <a:pt x="225184" y="66039"/>
                </a:moveTo>
                <a:lnTo>
                  <a:pt x="223647" y="66548"/>
                </a:lnTo>
                <a:lnTo>
                  <a:pt x="225039" y="66548"/>
                </a:lnTo>
                <a:lnTo>
                  <a:pt x="225184" y="66039"/>
                </a:lnTo>
                <a:close/>
              </a:path>
              <a:path w="614045" h="74929">
                <a:moveTo>
                  <a:pt x="216397" y="64356"/>
                </a:moveTo>
                <a:lnTo>
                  <a:pt x="215663" y="66421"/>
                </a:lnTo>
                <a:lnTo>
                  <a:pt x="217538" y="66039"/>
                </a:lnTo>
                <a:lnTo>
                  <a:pt x="216397" y="64356"/>
                </a:lnTo>
                <a:close/>
              </a:path>
              <a:path w="614045" h="74929">
                <a:moveTo>
                  <a:pt x="340307" y="59562"/>
                </a:moveTo>
                <a:lnTo>
                  <a:pt x="329974" y="59562"/>
                </a:lnTo>
                <a:lnTo>
                  <a:pt x="330335" y="60578"/>
                </a:lnTo>
                <a:lnTo>
                  <a:pt x="331243" y="60960"/>
                </a:lnTo>
                <a:lnTo>
                  <a:pt x="332166" y="61069"/>
                </a:lnTo>
                <a:lnTo>
                  <a:pt x="332279" y="61467"/>
                </a:lnTo>
                <a:lnTo>
                  <a:pt x="332040" y="63753"/>
                </a:lnTo>
                <a:lnTo>
                  <a:pt x="331687" y="65659"/>
                </a:lnTo>
                <a:lnTo>
                  <a:pt x="330125" y="66421"/>
                </a:lnTo>
                <a:lnTo>
                  <a:pt x="336050" y="66421"/>
                </a:lnTo>
                <a:lnTo>
                  <a:pt x="335869" y="66166"/>
                </a:lnTo>
                <a:lnTo>
                  <a:pt x="338570" y="66166"/>
                </a:lnTo>
                <a:lnTo>
                  <a:pt x="338683" y="65531"/>
                </a:lnTo>
                <a:lnTo>
                  <a:pt x="335292" y="65531"/>
                </a:lnTo>
                <a:lnTo>
                  <a:pt x="335947" y="63246"/>
                </a:lnTo>
                <a:lnTo>
                  <a:pt x="335820" y="62729"/>
                </a:lnTo>
                <a:lnTo>
                  <a:pt x="334956" y="61595"/>
                </a:lnTo>
                <a:lnTo>
                  <a:pt x="335034" y="61213"/>
                </a:lnTo>
                <a:lnTo>
                  <a:pt x="335730" y="60198"/>
                </a:lnTo>
                <a:lnTo>
                  <a:pt x="339471" y="60198"/>
                </a:lnTo>
                <a:lnTo>
                  <a:pt x="339046" y="60071"/>
                </a:lnTo>
                <a:lnTo>
                  <a:pt x="340307" y="59562"/>
                </a:lnTo>
                <a:close/>
              </a:path>
              <a:path w="614045" h="74929">
                <a:moveTo>
                  <a:pt x="258129" y="63880"/>
                </a:moveTo>
                <a:lnTo>
                  <a:pt x="258808" y="66293"/>
                </a:lnTo>
                <a:lnTo>
                  <a:pt x="260278" y="64388"/>
                </a:lnTo>
                <a:lnTo>
                  <a:pt x="259713" y="64388"/>
                </a:lnTo>
                <a:lnTo>
                  <a:pt x="258129" y="63880"/>
                </a:lnTo>
                <a:close/>
              </a:path>
              <a:path w="614045" h="74929">
                <a:moveTo>
                  <a:pt x="262113" y="64008"/>
                </a:moveTo>
                <a:lnTo>
                  <a:pt x="260561" y="64008"/>
                </a:lnTo>
                <a:lnTo>
                  <a:pt x="261298" y="64228"/>
                </a:lnTo>
                <a:lnTo>
                  <a:pt x="260514" y="64897"/>
                </a:lnTo>
                <a:lnTo>
                  <a:pt x="260449" y="65659"/>
                </a:lnTo>
                <a:lnTo>
                  <a:pt x="260564" y="66293"/>
                </a:lnTo>
                <a:lnTo>
                  <a:pt x="262884" y="66293"/>
                </a:lnTo>
                <a:lnTo>
                  <a:pt x="262424" y="65494"/>
                </a:lnTo>
                <a:lnTo>
                  <a:pt x="262309" y="65150"/>
                </a:lnTo>
                <a:lnTo>
                  <a:pt x="262183" y="64642"/>
                </a:lnTo>
                <a:lnTo>
                  <a:pt x="262113" y="64008"/>
                </a:lnTo>
                <a:close/>
              </a:path>
              <a:path w="614045" h="74929">
                <a:moveTo>
                  <a:pt x="367190" y="62356"/>
                </a:moveTo>
                <a:lnTo>
                  <a:pt x="365186" y="62356"/>
                </a:lnTo>
                <a:lnTo>
                  <a:pt x="366554" y="63118"/>
                </a:lnTo>
                <a:lnTo>
                  <a:pt x="367834" y="66293"/>
                </a:lnTo>
                <a:lnTo>
                  <a:pt x="369295" y="64515"/>
                </a:lnTo>
                <a:lnTo>
                  <a:pt x="379934" y="64515"/>
                </a:lnTo>
                <a:lnTo>
                  <a:pt x="380057" y="64262"/>
                </a:lnTo>
                <a:lnTo>
                  <a:pt x="380659" y="63753"/>
                </a:lnTo>
                <a:lnTo>
                  <a:pt x="381318" y="63373"/>
                </a:lnTo>
                <a:lnTo>
                  <a:pt x="367572" y="63373"/>
                </a:lnTo>
                <a:lnTo>
                  <a:pt x="367190" y="62356"/>
                </a:lnTo>
                <a:close/>
              </a:path>
              <a:path w="614045" h="74929">
                <a:moveTo>
                  <a:pt x="359640" y="66039"/>
                </a:moveTo>
                <a:lnTo>
                  <a:pt x="359602" y="66185"/>
                </a:lnTo>
                <a:lnTo>
                  <a:pt x="359640" y="66039"/>
                </a:lnTo>
                <a:close/>
              </a:path>
              <a:path w="614045" h="74929">
                <a:moveTo>
                  <a:pt x="431718" y="64515"/>
                </a:moveTo>
                <a:lnTo>
                  <a:pt x="429660" y="64515"/>
                </a:lnTo>
                <a:lnTo>
                  <a:pt x="430509" y="64770"/>
                </a:lnTo>
                <a:lnTo>
                  <a:pt x="430675" y="66166"/>
                </a:lnTo>
                <a:lnTo>
                  <a:pt x="431432" y="65659"/>
                </a:lnTo>
                <a:lnTo>
                  <a:pt x="431718" y="64515"/>
                </a:lnTo>
                <a:close/>
              </a:path>
              <a:path w="614045" h="74929">
                <a:moveTo>
                  <a:pt x="233898" y="62356"/>
                </a:moveTo>
                <a:lnTo>
                  <a:pt x="232691" y="62356"/>
                </a:lnTo>
                <a:lnTo>
                  <a:pt x="233410" y="63118"/>
                </a:lnTo>
                <a:lnTo>
                  <a:pt x="233450" y="66039"/>
                </a:lnTo>
                <a:lnTo>
                  <a:pt x="234905" y="64008"/>
                </a:lnTo>
                <a:lnTo>
                  <a:pt x="234925" y="63373"/>
                </a:lnTo>
                <a:lnTo>
                  <a:pt x="233869" y="63373"/>
                </a:lnTo>
                <a:lnTo>
                  <a:pt x="233898" y="62356"/>
                </a:lnTo>
                <a:close/>
              </a:path>
              <a:path w="614045" h="74929">
                <a:moveTo>
                  <a:pt x="368219" y="60833"/>
                </a:moveTo>
                <a:lnTo>
                  <a:pt x="362334" y="60833"/>
                </a:lnTo>
                <a:lnTo>
                  <a:pt x="364399" y="66039"/>
                </a:lnTo>
                <a:lnTo>
                  <a:pt x="364832" y="66039"/>
                </a:lnTo>
                <a:lnTo>
                  <a:pt x="365114" y="65531"/>
                </a:lnTo>
                <a:lnTo>
                  <a:pt x="366109" y="65531"/>
                </a:lnTo>
                <a:lnTo>
                  <a:pt x="366493" y="64515"/>
                </a:lnTo>
                <a:lnTo>
                  <a:pt x="366402" y="64008"/>
                </a:lnTo>
                <a:lnTo>
                  <a:pt x="365186" y="62356"/>
                </a:lnTo>
                <a:lnTo>
                  <a:pt x="367190" y="62356"/>
                </a:lnTo>
                <a:lnTo>
                  <a:pt x="366903" y="61595"/>
                </a:lnTo>
                <a:lnTo>
                  <a:pt x="368045" y="61516"/>
                </a:lnTo>
                <a:lnTo>
                  <a:pt x="368219" y="60833"/>
                </a:lnTo>
                <a:close/>
              </a:path>
              <a:path w="614045" h="74929">
                <a:moveTo>
                  <a:pt x="385909" y="63118"/>
                </a:moveTo>
                <a:lnTo>
                  <a:pt x="382428" y="63118"/>
                </a:lnTo>
                <a:lnTo>
                  <a:pt x="382315" y="65828"/>
                </a:lnTo>
                <a:lnTo>
                  <a:pt x="384154" y="66039"/>
                </a:lnTo>
                <a:lnTo>
                  <a:pt x="385909" y="63118"/>
                </a:lnTo>
                <a:close/>
              </a:path>
              <a:path w="614045" h="74929">
                <a:moveTo>
                  <a:pt x="393425" y="63753"/>
                </a:moveTo>
                <a:lnTo>
                  <a:pt x="391692" y="63753"/>
                </a:lnTo>
                <a:lnTo>
                  <a:pt x="392011" y="64897"/>
                </a:lnTo>
                <a:lnTo>
                  <a:pt x="393507" y="66039"/>
                </a:lnTo>
                <a:lnTo>
                  <a:pt x="394334" y="65659"/>
                </a:lnTo>
                <a:lnTo>
                  <a:pt x="393248" y="65024"/>
                </a:lnTo>
                <a:lnTo>
                  <a:pt x="393425" y="63753"/>
                </a:lnTo>
                <a:close/>
              </a:path>
              <a:path w="614045" h="74929">
                <a:moveTo>
                  <a:pt x="395093" y="63246"/>
                </a:moveTo>
                <a:lnTo>
                  <a:pt x="394636" y="63246"/>
                </a:lnTo>
                <a:lnTo>
                  <a:pt x="395291" y="65912"/>
                </a:lnTo>
                <a:lnTo>
                  <a:pt x="395093" y="63246"/>
                </a:lnTo>
                <a:close/>
              </a:path>
              <a:path w="614045" h="74929">
                <a:moveTo>
                  <a:pt x="379992" y="65786"/>
                </a:moveTo>
                <a:lnTo>
                  <a:pt x="378538" y="65786"/>
                </a:lnTo>
                <a:lnTo>
                  <a:pt x="380039" y="65902"/>
                </a:lnTo>
                <a:close/>
              </a:path>
              <a:path w="614045" h="74929">
                <a:moveTo>
                  <a:pt x="319568" y="65571"/>
                </a:moveTo>
                <a:lnTo>
                  <a:pt x="319609" y="65786"/>
                </a:lnTo>
                <a:lnTo>
                  <a:pt x="319568" y="65571"/>
                </a:lnTo>
                <a:close/>
              </a:path>
              <a:path w="614045" h="74929">
                <a:moveTo>
                  <a:pt x="319869" y="65429"/>
                </a:moveTo>
                <a:lnTo>
                  <a:pt x="319672" y="65494"/>
                </a:lnTo>
                <a:lnTo>
                  <a:pt x="319635" y="65659"/>
                </a:lnTo>
                <a:lnTo>
                  <a:pt x="319869" y="65429"/>
                </a:lnTo>
                <a:close/>
              </a:path>
              <a:path w="614045" h="74929">
                <a:moveTo>
                  <a:pt x="452732" y="56768"/>
                </a:moveTo>
                <a:lnTo>
                  <a:pt x="420111" y="56768"/>
                </a:lnTo>
                <a:lnTo>
                  <a:pt x="421749" y="60705"/>
                </a:lnTo>
                <a:lnTo>
                  <a:pt x="421870" y="61340"/>
                </a:lnTo>
                <a:lnTo>
                  <a:pt x="421508" y="61849"/>
                </a:lnTo>
                <a:lnTo>
                  <a:pt x="421404" y="63943"/>
                </a:lnTo>
                <a:lnTo>
                  <a:pt x="421531" y="65786"/>
                </a:lnTo>
                <a:lnTo>
                  <a:pt x="424108" y="64770"/>
                </a:lnTo>
                <a:lnTo>
                  <a:pt x="425056" y="64770"/>
                </a:lnTo>
                <a:lnTo>
                  <a:pt x="424996" y="64642"/>
                </a:lnTo>
                <a:lnTo>
                  <a:pt x="425768" y="64515"/>
                </a:lnTo>
                <a:lnTo>
                  <a:pt x="423729" y="63378"/>
                </a:lnTo>
                <a:lnTo>
                  <a:pt x="424228" y="62229"/>
                </a:lnTo>
                <a:lnTo>
                  <a:pt x="426647" y="62229"/>
                </a:lnTo>
                <a:lnTo>
                  <a:pt x="426448" y="61849"/>
                </a:lnTo>
                <a:lnTo>
                  <a:pt x="425380" y="61849"/>
                </a:lnTo>
                <a:lnTo>
                  <a:pt x="425482" y="60198"/>
                </a:lnTo>
                <a:lnTo>
                  <a:pt x="432383" y="60198"/>
                </a:lnTo>
                <a:lnTo>
                  <a:pt x="432033" y="58674"/>
                </a:lnTo>
                <a:lnTo>
                  <a:pt x="438567" y="58674"/>
                </a:lnTo>
                <a:lnTo>
                  <a:pt x="440614" y="58165"/>
                </a:lnTo>
                <a:lnTo>
                  <a:pt x="444206" y="58165"/>
                </a:lnTo>
                <a:lnTo>
                  <a:pt x="444307" y="57658"/>
                </a:lnTo>
                <a:lnTo>
                  <a:pt x="451945" y="57658"/>
                </a:lnTo>
                <a:lnTo>
                  <a:pt x="452732" y="56768"/>
                </a:lnTo>
                <a:close/>
              </a:path>
              <a:path w="614045" h="74929">
                <a:moveTo>
                  <a:pt x="271025" y="65531"/>
                </a:moveTo>
                <a:lnTo>
                  <a:pt x="267521" y="65531"/>
                </a:lnTo>
                <a:lnTo>
                  <a:pt x="271028" y="65659"/>
                </a:lnTo>
                <a:lnTo>
                  <a:pt x="271025" y="65531"/>
                </a:lnTo>
                <a:close/>
              </a:path>
              <a:path w="614045" h="74929">
                <a:moveTo>
                  <a:pt x="443278" y="64770"/>
                </a:moveTo>
                <a:lnTo>
                  <a:pt x="443207" y="65659"/>
                </a:lnTo>
                <a:lnTo>
                  <a:pt x="443805" y="65659"/>
                </a:lnTo>
                <a:lnTo>
                  <a:pt x="443728" y="64897"/>
                </a:lnTo>
                <a:lnTo>
                  <a:pt x="443278" y="64770"/>
                </a:lnTo>
                <a:close/>
              </a:path>
              <a:path w="614045" h="74929">
                <a:moveTo>
                  <a:pt x="320361" y="64135"/>
                </a:moveTo>
                <a:lnTo>
                  <a:pt x="318462" y="64135"/>
                </a:lnTo>
                <a:lnTo>
                  <a:pt x="319333" y="65150"/>
                </a:lnTo>
                <a:lnTo>
                  <a:pt x="319458" y="65429"/>
                </a:lnTo>
                <a:lnTo>
                  <a:pt x="319568" y="65571"/>
                </a:lnTo>
                <a:lnTo>
                  <a:pt x="319869" y="65429"/>
                </a:lnTo>
                <a:lnTo>
                  <a:pt x="320361" y="64135"/>
                </a:lnTo>
                <a:close/>
              </a:path>
              <a:path w="614045" h="74929">
                <a:moveTo>
                  <a:pt x="272386" y="60198"/>
                </a:moveTo>
                <a:lnTo>
                  <a:pt x="242766" y="60198"/>
                </a:lnTo>
                <a:lnTo>
                  <a:pt x="243133" y="65531"/>
                </a:lnTo>
                <a:lnTo>
                  <a:pt x="243816" y="64897"/>
                </a:lnTo>
                <a:lnTo>
                  <a:pt x="244723" y="64515"/>
                </a:lnTo>
                <a:lnTo>
                  <a:pt x="245992" y="64515"/>
                </a:lnTo>
                <a:lnTo>
                  <a:pt x="245944" y="64135"/>
                </a:lnTo>
                <a:lnTo>
                  <a:pt x="244894" y="64135"/>
                </a:lnTo>
                <a:lnTo>
                  <a:pt x="245015" y="62729"/>
                </a:lnTo>
                <a:lnTo>
                  <a:pt x="245302" y="61467"/>
                </a:lnTo>
                <a:lnTo>
                  <a:pt x="323652" y="61467"/>
                </a:lnTo>
                <a:lnTo>
                  <a:pt x="323639" y="60833"/>
                </a:lnTo>
                <a:lnTo>
                  <a:pt x="272813" y="60833"/>
                </a:lnTo>
                <a:lnTo>
                  <a:pt x="272386" y="60198"/>
                </a:lnTo>
                <a:close/>
              </a:path>
              <a:path w="614045" h="74929">
                <a:moveTo>
                  <a:pt x="323652" y="61467"/>
                </a:moveTo>
                <a:lnTo>
                  <a:pt x="245302" y="61467"/>
                </a:lnTo>
                <a:lnTo>
                  <a:pt x="247099" y="64262"/>
                </a:lnTo>
                <a:lnTo>
                  <a:pt x="247208" y="65531"/>
                </a:lnTo>
                <a:lnTo>
                  <a:pt x="247663" y="65024"/>
                </a:lnTo>
                <a:lnTo>
                  <a:pt x="248797" y="64388"/>
                </a:lnTo>
                <a:lnTo>
                  <a:pt x="250148" y="64388"/>
                </a:lnTo>
                <a:lnTo>
                  <a:pt x="250101" y="63246"/>
                </a:lnTo>
                <a:lnTo>
                  <a:pt x="257122" y="63246"/>
                </a:lnTo>
                <a:lnTo>
                  <a:pt x="256828" y="62229"/>
                </a:lnTo>
                <a:lnTo>
                  <a:pt x="324568" y="62229"/>
                </a:lnTo>
                <a:lnTo>
                  <a:pt x="323698" y="61986"/>
                </a:lnTo>
                <a:lnTo>
                  <a:pt x="323652" y="61467"/>
                </a:lnTo>
                <a:close/>
              </a:path>
              <a:path w="614045" h="74929">
                <a:moveTo>
                  <a:pt x="250148" y="64388"/>
                </a:moveTo>
                <a:lnTo>
                  <a:pt x="248797" y="64388"/>
                </a:lnTo>
                <a:lnTo>
                  <a:pt x="248962" y="65531"/>
                </a:lnTo>
                <a:lnTo>
                  <a:pt x="249643" y="65150"/>
                </a:lnTo>
                <a:lnTo>
                  <a:pt x="250051" y="64642"/>
                </a:lnTo>
                <a:lnTo>
                  <a:pt x="250148" y="64388"/>
                </a:lnTo>
                <a:close/>
              </a:path>
              <a:path w="614045" h="74929">
                <a:moveTo>
                  <a:pt x="339451" y="61722"/>
                </a:moveTo>
                <a:lnTo>
                  <a:pt x="336946" y="61722"/>
                </a:lnTo>
                <a:lnTo>
                  <a:pt x="336936" y="63626"/>
                </a:lnTo>
                <a:lnTo>
                  <a:pt x="335983" y="64356"/>
                </a:lnTo>
                <a:lnTo>
                  <a:pt x="335292" y="65531"/>
                </a:lnTo>
                <a:lnTo>
                  <a:pt x="338683" y="65531"/>
                </a:lnTo>
                <a:lnTo>
                  <a:pt x="337034" y="65404"/>
                </a:lnTo>
                <a:lnTo>
                  <a:pt x="337360" y="63500"/>
                </a:lnTo>
                <a:lnTo>
                  <a:pt x="337480" y="63246"/>
                </a:lnTo>
                <a:lnTo>
                  <a:pt x="338364" y="62102"/>
                </a:lnTo>
                <a:lnTo>
                  <a:pt x="339451" y="61722"/>
                </a:lnTo>
                <a:close/>
              </a:path>
              <a:path w="614045" h="74929">
                <a:moveTo>
                  <a:pt x="325418" y="62484"/>
                </a:moveTo>
                <a:lnTo>
                  <a:pt x="262255" y="62484"/>
                </a:lnTo>
                <a:lnTo>
                  <a:pt x="262728" y="64529"/>
                </a:lnTo>
                <a:lnTo>
                  <a:pt x="263957" y="65404"/>
                </a:lnTo>
                <a:lnTo>
                  <a:pt x="266331" y="64770"/>
                </a:lnTo>
                <a:lnTo>
                  <a:pt x="271004" y="64770"/>
                </a:lnTo>
                <a:lnTo>
                  <a:pt x="270961" y="63246"/>
                </a:lnTo>
                <a:lnTo>
                  <a:pt x="320699" y="63246"/>
                </a:lnTo>
                <a:lnTo>
                  <a:pt x="321926" y="62611"/>
                </a:lnTo>
                <a:lnTo>
                  <a:pt x="325421" y="62611"/>
                </a:lnTo>
                <a:close/>
              </a:path>
              <a:path w="614045" h="74929">
                <a:moveTo>
                  <a:pt x="338773" y="65024"/>
                </a:moveTo>
                <a:lnTo>
                  <a:pt x="337034" y="65404"/>
                </a:lnTo>
                <a:lnTo>
                  <a:pt x="338705" y="65404"/>
                </a:lnTo>
                <a:lnTo>
                  <a:pt x="338773" y="65024"/>
                </a:lnTo>
                <a:close/>
              </a:path>
              <a:path w="614045" h="74929">
                <a:moveTo>
                  <a:pt x="396040" y="62864"/>
                </a:moveTo>
                <a:lnTo>
                  <a:pt x="386061" y="62864"/>
                </a:lnTo>
                <a:lnTo>
                  <a:pt x="390012" y="65404"/>
                </a:lnTo>
                <a:lnTo>
                  <a:pt x="389458" y="64319"/>
                </a:lnTo>
                <a:lnTo>
                  <a:pt x="389375" y="63118"/>
                </a:lnTo>
                <a:lnTo>
                  <a:pt x="395084" y="63118"/>
                </a:lnTo>
                <a:lnTo>
                  <a:pt x="396040" y="62864"/>
                </a:lnTo>
                <a:close/>
              </a:path>
              <a:path w="614045" h="74929">
                <a:moveTo>
                  <a:pt x="453417" y="57150"/>
                </a:moveTo>
                <a:lnTo>
                  <a:pt x="451945" y="57658"/>
                </a:lnTo>
                <a:lnTo>
                  <a:pt x="444307" y="57658"/>
                </a:lnTo>
                <a:lnTo>
                  <a:pt x="447399" y="59185"/>
                </a:lnTo>
                <a:lnTo>
                  <a:pt x="448644" y="59309"/>
                </a:lnTo>
                <a:lnTo>
                  <a:pt x="448807" y="63118"/>
                </a:lnTo>
                <a:lnTo>
                  <a:pt x="447607" y="63753"/>
                </a:lnTo>
                <a:lnTo>
                  <a:pt x="447558" y="65024"/>
                </a:lnTo>
                <a:lnTo>
                  <a:pt x="449457" y="65404"/>
                </a:lnTo>
                <a:lnTo>
                  <a:pt x="449351" y="64770"/>
                </a:lnTo>
                <a:lnTo>
                  <a:pt x="449459" y="64135"/>
                </a:lnTo>
                <a:lnTo>
                  <a:pt x="449945" y="63753"/>
                </a:lnTo>
                <a:lnTo>
                  <a:pt x="450272" y="61087"/>
                </a:lnTo>
                <a:lnTo>
                  <a:pt x="448990" y="60960"/>
                </a:lnTo>
                <a:lnTo>
                  <a:pt x="449162" y="58547"/>
                </a:lnTo>
                <a:lnTo>
                  <a:pt x="453909" y="58547"/>
                </a:lnTo>
                <a:lnTo>
                  <a:pt x="453883" y="57658"/>
                </a:lnTo>
                <a:lnTo>
                  <a:pt x="453417" y="57150"/>
                </a:lnTo>
                <a:close/>
              </a:path>
              <a:path w="614045" h="74929">
                <a:moveTo>
                  <a:pt x="318462" y="64135"/>
                </a:moveTo>
                <a:lnTo>
                  <a:pt x="319406" y="65361"/>
                </a:lnTo>
                <a:lnTo>
                  <a:pt x="319333" y="65150"/>
                </a:lnTo>
                <a:lnTo>
                  <a:pt x="318462" y="64135"/>
                </a:lnTo>
                <a:close/>
              </a:path>
              <a:path w="614045" h="74929">
                <a:moveTo>
                  <a:pt x="341535" y="64515"/>
                </a:moveTo>
                <a:lnTo>
                  <a:pt x="341123" y="64515"/>
                </a:lnTo>
                <a:lnTo>
                  <a:pt x="341640" y="64897"/>
                </a:lnTo>
                <a:lnTo>
                  <a:pt x="341650" y="65277"/>
                </a:lnTo>
                <a:lnTo>
                  <a:pt x="342429" y="64897"/>
                </a:lnTo>
                <a:lnTo>
                  <a:pt x="341522" y="64642"/>
                </a:lnTo>
                <a:close/>
              </a:path>
              <a:path w="614045" h="74929">
                <a:moveTo>
                  <a:pt x="411102" y="64262"/>
                </a:moveTo>
                <a:lnTo>
                  <a:pt x="410983" y="65182"/>
                </a:lnTo>
                <a:lnTo>
                  <a:pt x="411096" y="64642"/>
                </a:lnTo>
                <a:lnTo>
                  <a:pt x="411102" y="64262"/>
                </a:lnTo>
                <a:close/>
              </a:path>
              <a:path w="614045" h="74929">
                <a:moveTo>
                  <a:pt x="271619" y="59054"/>
                </a:moveTo>
                <a:lnTo>
                  <a:pt x="214766" y="59054"/>
                </a:lnTo>
                <a:lnTo>
                  <a:pt x="215818" y="60825"/>
                </a:lnTo>
                <a:lnTo>
                  <a:pt x="215934" y="61213"/>
                </a:lnTo>
                <a:lnTo>
                  <a:pt x="215579" y="62356"/>
                </a:lnTo>
                <a:lnTo>
                  <a:pt x="215477" y="62830"/>
                </a:lnTo>
                <a:lnTo>
                  <a:pt x="215230" y="65150"/>
                </a:lnTo>
                <a:lnTo>
                  <a:pt x="216063" y="64135"/>
                </a:lnTo>
                <a:lnTo>
                  <a:pt x="215988" y="63753"/>
                </a:lnTo>
                <a:lnTo>
                  <a:pt x="218218" y="62229"/>
                </a:lnTo>
                <a:lnTo>
                  <a:pt x="220184" y="62229"/>
                </a:lnTo>
                <a:lnTo>
                  <a:pt x="219155" y="59943"/>
                </a:lnTo>
                <a:lnTo>
                  <a:pt x="272216" y="59943"/>
                </a:lnTo>
                <a:lnTo>
                  <a:pt x="271619" y="59054"/>
                </a:lnTo>
                <a:close/>
              </a:path>
              <a:path w="614045" h="74929">
                <a:moveTo>
                  <a:pt x="192976" y="61483"/>
                </a:moveTo>
                <a:lnTo>
                  <a:pt x="191837" y="62356"/>
                </a:lnTo>
                <a:lnTo>
                  <a:pt x="190693" y="64897"/>
                </a:lnTo>
                <a:lnTo>
                  <a:pt x="192976" y="61483"/>
                </a:lnTo>
                <a:close/>
              </a:path>
              <a:path w="614045" h="74929">
                <a:moveTo>
                  <a:pt x="320699" y="63246"/>
                </a:moveTo>
                <a:lnTo>
                  <a:pt x="270961" y="63246"/>
                </a:lnTo>
                <a:lnTo>
                  <a:pt x="273229" y="64897"/>
                </a:lnTo>
                <a:lnTo>
                  <a:pt x="274074" y="64388"/>
                </a:lnTo>
                <a:lnTo>
                  <a:pt x="315961" y="64388"/>
                </a:lnTo>
                <a:lnTo>
                  <a:pt x="316150" y="64262"/>
                </a:lnTo>
                <a:lnTo>
                  <a:pt x="318559" y="64262"/>
                </a:lnTo>
                <a:lnTo>
                  <a:pt x="320361" y="64135"/>
                </a:lnTo>
                <a:lnTo>
                  <a:pt x="320699" y="63246"/>
                </a:lnTo>
                <a:close/>
              </a:path>
              <a:path w="614045" h="74929">
                <a:moveTo>
                  <a:pt x="245992" y="64515"/>
                </a:moveTo>
                <a:lnTo>
                  <a:pt x="244723" y="64515"/>
                </a:lnTo>
                <a:lnTo>
                  <a:pt x="246023" y="64770"/>
                </a:lnTo>
                <a:lnTo>
                  <a:pt x="245992" y="64515"/>
                </a:lnTo>
                <a:close/>
              </a:path>
              <a:path w="614045" h="74929">
                <a:moveTo>
                  <a:pt x="400020" y="62611"/>
                </a:moveTo>
                <a:lnTo>
                  <a:pt x="397971" y="62611"/>
                </a:lnTo>
                <a:lnTo>
                  <a:pt x="399277" y="64770"/>
                </a:lnTo>
                <a:lnTo>
                  <a:pt x="400020" y="62611"/>
                </a:lnTo>
                <a:close/>
              </a:path>
              <a:path w="614045" h="74929">
                <a:moveTo>
                  <a:pt x="410633" y="61722"/>
                </a:moveTo>
                <a:lnTo>
                  <a:pt x="406540" y="61722"/>
                </a:lnTo>
                <a:lnTo>
                  <a:pt x="407603" y="61849"/>
                </a:lnTo>
                <a:lnTo>
                  <a:pt x="406973" y="64388"/>
                </a:lnTo>
                <a:lnTo>
                  <a:pt x="407771" y="64770"/>
                </a:lnTo>
                <a:lnTo>
                  <a:pt x="409891" y="64770"/>
                </a:lnTo>
                <a:lnTo>
                  <a:pt x="410250" y="62484"/>
                </a:lnTo>
                <a:lnTo>
                  <a:pt x="410633" y="61722"/>
                </a:lnTo>
                <a:close/>
              </a:path>
              <a:path w="614045" h="74929">
                <a:moveTo>
                  <a:pt x="445816" y="63118"/>
                </a:moveTo>
                <a:lnTo>
                  <a:pt x="445564" y="63266"/>
                </a:lnTo>
                <a:lnTo>
                  <a:pt x="445444" y="64770"/>
                </a:lnTo>
                <a:lnTo>
                  <a:pt x="446426" y="64015"/>
                </a:lnTo>
                <a:lnTo>
                  <a:pt x="446357" y="63753"/>
                </a:lnTo>
                <a:lnTo>
                  <a:pt x="445816" y="63118"/>
                </a:lnTo>
                <a:close/>
              </a:path>
              <a:path w="614045" h="74929">
                <a:moveTo>
                  <a:pt x="272216" y="59943"/>
                </a:moveTo>
                <a:lnTo>
                  <a:pt x="222321" y="59943"/>
                </a:lnTo>
                <a:lnTo>
                  <a:pt x="222066" y="60943"/>
                </a:lnTo>
                <a:lnTo>
                  <a:pt x="221939" y="63118"/>
                </a:lnTo>
                <a:lnTo>
                  <a:pt x="221300" y="63592"/>
                </a:lnTo>
                <a:lnTo>
                  <a:pt x="221182" y="64642"/>
                </a:lnTo>
                <a:lnTo>
                  <a:pt x="222147" y="64388"/>
                </a:lnTo>
                <a:lnTo>
                  <a:pt x="224048" y="64388"/>
                </a:lnTo>
                <a:lnTo>
                  <a:pt x="226008" y="63373"/>
                </a:lnTo>
                <a:lnTo>
                  <a:pt x="226673" y="63373"/>
                </a:lnTo>
                <a:lnTo>
                  <a:pt x="226381" y="62991"/>
                </a:lnTo>
                <a:lnTo>
                  <a:pt x="224597" y="62991"/>
                </a:lnTo>
                <a:lnTo>
                  <a:pt x="224722" y="62229"/>
                </a:lnTo>
                <a:lnTo>
                  <a:pt x="225738" y="62229"/>
                </a:lnTo>
                <a:lnTo>
                  <a:pt x="225748" y="61467"/>
                </a:lnTo>
                <a:lnTo>
                  <a:pt x="233923" y="61467"/>
                </a:lnTo>
                <a:lnTo>
                  <a:pt x="233952" y="60451"/>
                </a:lnTo>
                <a:lnTo>
                  <a:pt x="242634" y="60451"/>
                </a:lnTo>
                <a:lnTo>
                  <a:pt x="242766" y="60198"/>
                </a:lnTo>
                <a:lnTo>
                  <a:pt x="272386" y="60198"/>
                </a:lnTo>
                <a:lnTo>
                  <a:pt x="272216" y="59943"/>
                </a:lnTo>
                <a:close/>
              </a:path>
              <a:path w="614045" h="74929">
                <a:moveTo>
                  <a:pt x="406656" y="62484"/>
                </a:moveTo>
                <a:lnTo>
                  <a:pt x="405956" y="62484"/>
                </a:lnTo>
                <a:lnTo>
                  <a:pt x="405424" y="63356"/>
                </a:lnTo>
                <a:lnTo>
                  <a:pt x="405350" y="63943"/>
                </a:lnTo>
                <a:lnTo>
                  <a:pt x="404893" y="64228"/>
                </a:lnTo>
                <a:lnTo>
                  <a:pt x="404640" y="64642"/>
                </a:lnTo>
                <a:lnTo>
                  <a:pt x="406908" y="64135"/>
                </a:lnTo>
                <a:lnTo>
                  <a:pt x="406656" y="62484"/>
                </a:lnTo>
                <a:close/>
              </a:path>
              <a:path w="614045" h="74929">
                <a:moveTo>
                  <a:pt x="414371" y="64015"/>
                </a:moveTo>
                <a:lnTo>
                  <a:pt x="414670" y="64529"/>
                </a:lnTo>
                <a:lnTo>
                  <a:pt x="414776" y="64135"/>
                </a:lnTo>
                <a:lnTo>
                  <a:pt x="414371" y="64015"/>
                </a:lnTo>
                <a:close/>
              </a:path>
              <a:path w="614045" h="74929">
                <a:moveTo>
                  <a:pt x="226673" y="63373"/>
                </a:moveTo>
                <a:lnTo>
                  <a:pt x="226008" y="63373"/>
                </a:lnTo>
                <a:lnTo>
                  <a:pt x="225710" y="64515"/>
                </a:lnTo>
                <a:lnTo>
                  <a:pt x="227356" y="64262"/>
                </a:lnTo>
                <a:lnTo>
                  <a:pt x="226673" y="63373"/>
                </a:lnTo>
                <a:close/>
              </a:path>
              <a:path w="614045" h="74929">
                <a:moveTo>
                  <a:pt x="242041" y="61595"/>
                </a:moveTo>
                <a:lnTo>
                  <a:pt x="237955" y="61595"/>
                </a:lnTo>
                <a:lnTo>
                  <a:pt x="240590" y="64388"/>
                </a:lnTo>
                <a:lnTo>
                  <a:pt x="242041" y="61595"/>
                </a:lnTo>
                <a:close/>
              </a:path>
              <a:path w="614045" h="74929">
                <a:moveTo>
                  <a:pt x="325392" y="61213"/>
                </a:moveTo>
                <a:lnTo>
                  <a:pt x="324605" y="61213"/>
                </a:lnTo>
                <a:lnTo>
                  <a:pt x="324568" y="62229"/>
                </a:lnTo>
                <a:lnTo>
                  <a:pt x="256828" y="62229"/>
                </a:lnTo>
                <a:lnTo>
                  <a:pt x="259939" y="63246"/>
                </a:lnTo>
                <a:lnTo>
                  <a:pt x="259713" y="64388"/>
                </a:lnTo>
                <a:lnTo>
                  <a:pt x="260278" y="64388"/>
                </a:lnTo>
                <a:lnTo>
                  <a:pt x="260561" y="64008"/>
                </a:lnTo>
                <a:lnTo>
                  <a:pt x="262113" y="64008"/>
                </a:lnTo>
                <a:lnTo>
                  <a:pt x="262255" y="62484"/>
                </a:lnTo>
                <a:lnTo>
                  <a:pt x="325418" y="62484"/>
                </a:lnTo>
                <a:lnTo>
                  <a:pt x="325392" y="61213"/>
                </a:lnTo>
                <a:close/>
              </a:path>
              <a:path w="614045" h="74929">
                <a:moveTo>
                  <a:pt x="216792" y="63246"/>
                </a:moveTo>
                <a:lnTo>
                  <a:pt x="216316" y="63826"/>
                </a:lnTo>
                <a:lnTo>
                  <a:pt x="216246" y="64135"/>
                </a:lnTo>
                <a:lnTo>
                  <a:pt x="216397" y="64356"/>
                </a:lnTo>
                <a:lnTo>
                  <a:pt x="216792" y="63246"/>
                </a:lnTo>
                <a:close/>
              </a:path>
              <a:path w="614045" h="74929">
                <a:moveTo>
                  <a:pt x="405280" y="63592"/>
                </a:moveTo>
                <a:lnTo>
                  <a:pt x="404893" y="64228"/>
                </a:lnTo>
                <a:lnTo>
                  <a:pt x="405350" y="63943"/>
                </a:lnTo>
                <a:lnTo>
                  <a:pt x="405280" y="63592"/>
                </a:lnTo>
                <a:close/>
              </a:path>
              <a:path w="614045" h="74929">
                <a:moveTo>
                  <a:pt x="245913" y="63880"/>
                </a:moveTo>
                <a:lnTo>
                  <a:pt x="244894" y="64135"/>
                </a:lnTo>
                <a:lnTo>
                  <a:pt x="245944" y="64135"/>
                </a:lnTo>
                <a:lnTo>
                  <a:pt x="245913" y="63880"/>
                </a:lnTo>
                <a:close/>
              </a:path>
              <a:path w="614045" h="74929">
                <a:moveTo>
                  <a:pt x="251289" y="63246"/>
                </a:moveTo>
                <a:lnTo>
                  <a:pt x="250101" y="63246"/>
                </a:lnTo>
                <a:lnTo>
                  <a:pt x="250608" y="63753"/>
                </a:lnTo>
                <a:lnTo>
                  <a:pt x="251116" y="64135"/>
                </a:lnTo>
                <a:lnTo>
                  <a:pt x="251289" y="63246"/>
                </a:lnTo>
                <a:close/>
              </a:path>
              <a:path w="614045" h="74929">
                <a:moveTo>
                  <a:pt x="328309" y="63246"/>
                </a:moveTo>
                <a:lnTo>
                  <a:pt x="327126" y="63246"/>
                </a:lnTo>
                <a:lnTo>
                  <a:pt x="327876" y="64135"/>
                </a:lnTo>
                <a:lnTo>
                  <a:pt x="328213" y="63943"/>
                </a:lnTo>
                <a:lnTo>
                  <a:pt x="328309" y="63246"/>
                </a:lnTo>
                <a:close/>
              </a:path>
              <a:path w="614045" h="74929">
                <a:moveTo>
                  <a:pt x="414219" y="63753"/>
                </a:moveTo>
                <a:lnTo>
                  <a:pt x="413482" y="63753"/>
                </a:lnTo>
                <a:lnTo>
                  <a:pt x="414371" y="64015"/>
                </a:lnTo>
                <a:lnTo>
                  <a:pt x="414219" y="63753"/>
                </a:lnTo>
                <a:close/>
              </a:path>
              <a:path w="614045" h="74929">
                <a:moveTo>
                  <a:pt x="430332" y="63246"/>
                </a:moveTo>
                <a:lnTo>
                  <a:pt x="428305" y="64008"/>
                </a:lnTo>
                <a:lnTo>
                  <a:pt x="431717" y="64008"/>
                </a:lnTo>
                <a:lnTo>
                  <a:pt x="431717" y="63880"/>
                </a:lnTo>
                <a:lnTo>
                  <a:pt x="429745" y="63880"/>
                </a:lnTo>
                <a:lnTo>
                  <a:pt x="430332" y="63246"/>
                </a:lnTo>
                <a:close/>
              </a:path>
              <a:path w="614045" h="74929">
                <a:moveTo>
                  <a:pt x="447428" y="63246"/>
                </a:moveTo>
                <a:lnTo>
                  <a:pt x="447284" y="63356"/>
                </a:lnTo>
                <a:lnTo>
                  <a:pt x="447127" y="64008"/>
                </a:lnTo>
                <a:lnTo>
                  <a:pt x="447367" y="63880"/>
                </a:lnTo>
                <a:lnTo>
                  <a:pt x="447428" y="63246"/>
                </a:lnTo>
                <a:close/>
              </a:path>
              <a:path w="614045" h="74929">
                <a:moveTo>
                  <a:pt x="462269" y="62729"/>
                </a:moveTo>
                <a:lnTo>
                  <a:pt x="462172" y="63246"/>
                </a:lnTo>
                <a:lnTo>
                  <a:pt x="462285" y="64008"/>
                </a:lnTo>
                <a:lnTo>
                  <a:pt x="462269" y="62729"/>
                </a:lnTo>
                <a:close/>
              </a:path>
              <a:path w="614045" h="74929">
                <a:moveTo>
                  <a:pt x="447515" y="60071"/>
                </a:moveTo>
                <a:lnTo>
                  <a:pt x="446302" y="60325"/>
                </a:lnTo>
                <a:lnTo>
                  <a:pt x="446445" y="62729"/>
                </a:lnTo>
                <a:lnTo>
                  <a:pt x="446564" y="63909"/>
                </a:lnTo>
                <a:lnTo>
                  <a:pt x="447256" y="63378"/>
                </a:lnTo>
                <a:lnTo>
                  <a:pt x="447617" y="61975"/>
                </a:lnTo>
                <a:lnTo>
                  <a:pt x="447515" y="60071"/>
                </a:lnTo>
                <a:close/>
              </a:path>
              <a:path w="614045" h="74929">
                <a:moveTo>
                  <a:pt x="395084" y="63118"/>
                </a:moveTo>
                <a:lnTo>
                  <a:pt x="389375" y="63118"/>
                </a:lnTo>
                <a:lnTo>
                  <a:pt x="389898" y="63753"/>
                </a:lnTo>
                <a:lnTo>
                  <a:pt x="390688" y="63880"/>
                </a:lnTo>
                <a:lnTo>
                  <a:pt x="391692" y="63753"/>
                </a:lnTo>
                <a:lnTo>
                  <a:pt x="393425" y="63753"/>
                </a:lnTo>
                <a:lnTo>
                  <a:pt x="394636" y="63246"/>
                </a:lnTo>
                <a:lnTo>
                  <a:pt x="395093" y="63246"/>
                </a:lnTo>
                <a:lnTo>
                  <a:pt x="395084" y="63118"/>
                </a:lnTo>
                <a:close/>
              </a:path>
              <a:path w="614045" h="74929">
                <a:moveTo>
                  <a:pt x="431715" y="62991"/>
                </a:moveTo>
                <a:lnTo>
                  <a:pt x="429745" y="63880"/>
                </a:lnTo>
                <a:lnTo>
                  <a:pt x="431717" y="63880"/>
                </a:lnTo>
                <a:lnTo>
                  <a:pt x="431715" y="62991"/>
                </a:lnTo>
                <a:close/>
              </a:path>
              <a:path w="614045" h="74929">
                <a:moveTo>
                  <a:pt x="328885" y="60325"/>
                </a:moveTo>
                <a:lnTo>
                  <a:pt x="325938" y="60325"/>
                </a:lnTo>
                <a:lnTo>
                  <a:pt x="325875" y="61722"/>
                </a:lnTo>
                <a:lnTo>
                  <a:pt x="325996" y="62356"/>
                </a:lnTo>
                <a:lnTo>
                  <a:pt x="326107" y="63266"/>
                </a:lnTo>
                <a:lnTo>
                  <a:pt x="325439" y="63500"/>
                </a:lnTo>
                <a:lnTo>
                  <a:pt x="327039" y="63500"/>
                </a:lnTo>
                <a:lnTo>
                  <a:pt x="327126" y="63246"/>
                </a:lnTo>
                <a:lnTo>
                  <a:pt x="328309" y="63246"/>
                </a:lnTo>
                <a:lnTo>
                  <a:pt x="328293" y="62484"/>
                </a:lnTo>
                <a:lnTo>
                  <a:pt x="331653" y="62484"/>
                </a:lnTo>
                <a:lnTo>
                  <a:pt x="331529" y="61516"/>
                </a:lnTo>
                <a:lnTo>
                  <a:pt x="331361" y="61213"/>
                </a:lnTo>
                <a:lnTo>
                  <a:pt x="327978" y="60960"/>
                </a:lnTo>
                <a:lnTo>
                  <a:pt x="328885" y="60325"/>
                </a:lnTo>
                <a:close/>
              </a:path>
              <a:path w="614045" h="74929">
                <a:moveTo>
                  <a:pt x="234889" y="63118"/>
                </a:moveTo>
                <a:lnTo>
                  <a:pt x="233869" y="63373"/>
                </a:lnTo>
                <a:lnTo>
                  <a:pt x="234925" y="63373"/>
                </a:lnTo>
                <a:lnTo>
                  <a:pt x="234889" y="63118"/>
                </a:lnTo>
                <a:close/>
              </a:path>
              <a:path w="614045" h="74929">
                <a:moveTo>
                  <a:pt x="362948" y="62611"/>
                </a:moveTo>
                <a:lnTo>
                  <a:pt x="360890" y="63373"/>
                </a:lnTo>
                <a:lnTo>
                  <a:pt x="362809" y="63373"/>
                </a:lnTo>
                <a:lnTo>
                  <a:pt x="362948" y="62611"/>
                </a:lnTo>
                <a:close/>
              </a:path>
              <a:path w="614045" h="74929">
                <a:moveTo>
                  <a:pt x="368574" y="59436"/>
                </a:moveTo>
                <a:lnTo>
                  <a:pt x="368433" y="60578"/>
                </a:lnTo>
                <a:lnTo>
                  <a:pt x="368752" y="61467"/>
                </a:lnTo>
                <a:lnTo>
                  <a:pt x="368045" y="61516"/>
                </a:lnTo>
                <a:lnTo>
                  <a:pt x="367572" y="63373"/>
                </a:lnTo>
                <a:lnTo>
                  <a:pt x="381318" y="63373"/>
                </a:lnTo>
                <a:lnTo>
                  <a:pt x="382428" y="63118"/>
                </a:lnTo>
                <a:lnTo>
                  <a:pt x="385909" y="63118"/>
                </a:lnTo>
                <a:lnTo>
                  <a:pt x="386061" y="62864"/>
                </a:lnTo>
                <a:lnTo>
                  <a:pt x="396040" y="62864"/>
                </a:lnTo>
                <a:lnTo>
                  <a:pt x="397971" y="62611"/>
                </a:lnTo>
                <a:lnTo>
                  <a:pt x="400020" y="62611"/>
                </a:lnTo>
                <a:lnTo>
                  <a:pt x="400238" y="61975"/>
                </a:lnTo>
                <a:lnTo>
                  <a:pt x="404329" y="61975"/>
                </a:lnTo>
                <a:lnTo>
                  <a:pt x="406559" y="61849"/>
                </a:lnTo>
                <a:lnTo>
                  <a:pt x="410633" y="61722"/>
                </a:lnTo>
                <a:lnTo>
                  <a:pt x="411080" y="60833"/>
                </a:lnTo>
                <a:lnTo>
                  <a:pt x="414317" y="60833"/>
                </a:lnTo>
                <a:lnTo>
                  <a:pt x="414372" y="59943"/>
                </a:lnTo>
                <a:lnTo>
                  <a:pt x="370331" y="59943"/>
                </a:lnTo>
                <a:lnTo>
                  <a:pt x="368574" y="59436"/>
                </a:lnTo>
                <a:close/>
              </a:path>
              <a:path w="614045" h="74929">
                <a:moveTo>
                  <a:pt x="426647" y="62229"/>
                </a:moveTo>
                <a:lnTo>
                  <a:pt x="424228" y="62229"/>
                </a:lnTo>
                <a:lnTo>
                  <a:pt x="425816" y="62991"/>
                </a:lnTo>
                <a:lnTo>
                  <a:pt x="425998" y="63373"/>
                </a:lnTo>
                <a:lnTo>
                  <a:pt x="426978" y="62864"/>
                </a:lnTo>
                <a:lnTo>
                  <a:pt x="426647" y="62229"/>
                </a:lnTo>
                <a:close/>
              </a:path>
              <a:path w="614045" h="74929">
                <a:moveTo>
                  <a:pt x="441382" y="63246"/>
                </a:moveTo>
                <a:lnTo>
                  <a:pt x="442556" y="63373"/>
                </a:lnTo>
                <a:lnTo>
                  <a:pt x="441382" y="63246"/>
                </a:lnTo>
                <a:close/>
              </a:path>
              <a:path w="614045" h="74929">
                <a:moveTo>
                  <a:pt x="242634" y="60451"/>
                </a:moveTo>
                <a:lnTo>
                  <a:pt x="233952" y="60451"/>
                </a:lnTo>
                <a:lnTo>
                  <a:pt x="235858" y="62229"/>
                </a:lnTo>
                <a:lnTo>
                  <a:pt x="236196" y="62356"/>
                </a:lnTo>
                <a:lnTo>
                  <a:pt x="236306" y="63369"/>
                </a:lnTo>
                <a:lnTo>
                  <a:pt x="237955" y="61595"/>
                </a:lnTo>
                <a:lnTo>
                  <a:pt x="242041" y="61595"/>
                </a:lnTo>
                <a:lnTo>
                  <a:pt x="242634" y="60451"/>
                </a:lnTo>
                <a:close/>
              </a:path>
              <a:path w="614045" h="74929">
                <a:moveTo>
                  <a:pt x="194097" y="61736"/>
                </a:moveTo>
                <a:lnTo>
                  <a:pt x="194038" y="63246"/>
                </a:lnTo>
                <a:lnTo>
                  <a:pt x="195678" y="62611"/>
                </a:lnTo>
                <a:lnTo>
                  <a:pt x="194097" y="61736"/>
                </a:lnTo>
                <a:close/>
              </a:path>
              <a:path w="614045" h="74929">
                <a:moveTo>
                  <a:pt x="429902" y="60833"/>
                </a:moveTo>
                <a:lnTo>
                  <a:pt x="429347" y="60833"/>
                </a:lnTo>
                <a:lnTo>
                  <a:pt x="428815" y="61986"/>
                </a:lnTo>
                <a:lnTo>
                  <a:pt x="428603" y="62102"/>
                </a:lnTo>
                <a:lnTo>
                  <a:pt x="430502" y="63246"/>
                </a:lnTo>
                <a:lnTo>
                  <a:pt x="429902" y="60833"/>
                </a:lnTo>
                <a:close/>
              </a:path>
              <a:path w="614045" h="74929">
                <a:moveTo>
                  <a:pt x="414317" y="60833"/>
                </a:moveTo>
                <a:lnTo>
                  <a:pt x="411080" y="60833"/>
                </a:lnTo>
                <a:lnTo>
                  <a:pt x="413094" y="60960"/>
                </a:lnTo>
                <a:lnTo>
                  <a:pt x="411104" y="62864"/>
                </a:lnTo>
                <a:lnTo>
                  <a:pt x="412283" y="63118"/>
                </a:lnTo>
                <a:lnTo>
                  <a:pt x="414176" y="63118"/>
                </a:lnTo>
                <a:lnTo>
                  <a:pt x="414317" y="60833"/>
                </a:lnTo>
                <a:close/>
              </a:path>
              <a:path w="614045" h="74929">
                <a:moveTo>
                  <a:pt x="220184" y="62229"/>
                </a:moveTo>
                <a:lnTo>
                  <a:pt x="218218" y="62229"/>
                </a:lnTo>
                <a:lnTo>
                  <a:pt x="220527" y="62991"/>
                </a:lnTo>
                <a:lnTo>
                  <a:pt x="220184" y="62229"/>
                </a:lnTo>
                <a:close/>
              </a:path>
              <a:path w="614045" h="74929">
                <a:moveTo>
                  <a:pt x="225492" y="62423"/>
                </a:moveTo>
                <a:lnTo>
                  <a:pt x="224597" y="62991"/>
                </a:lnTo>
                <a:lnTo>
                  <a:pt x="226381" y="62991"/>
                </a:lnTo>
                <a:lnTo>
                  <a:pt x="225991" y="62484"/>
                </a:lnTo>
                <a:lnTo>
                  <a:pt x="225735" y="62484"/>
                </a:lnTo>
                <a:lnTo>
                  <a:pt x="225492" y="62423"/>
                </a:lnTo>
                <a:close/>
              </a:path>
              <a:path w="614045" h="74929">
                <a:moveTo>
                  <a:pt x="462058" y="62485"/>
                </a:moveTo>
                <a:lnTo>
                  <a:pt x="461855" y="62991"/>
                </a:lnTo>
                <a:lnTo>
                  <a:pt x="462055" y="62864"/>
                </a:lnTo>
                <a:lnTo>
                  <a:pt x="462058" y="62485"/>
                </a:lnTo>
                <a:close/>
              </a:path>
              <a:path w="614045" h="74929">
                <a:moveTo>
                  <a:pt x="271022" y="58165"/>
                </a:moveTo>
                <a:lnTo>
                  <a:pt x="209102" y="58165"/>
                </a:lnTo>
                <a:lnTo>
                  <a:pt x="210139" y="60325"/>
                </a:lnTo>
                <a:lnTo>
                  <a:pt x="210801" y="62864"/>
                </a:lnTo>
                <a:lnTo>
                  <a:pt x="213572" y="62864"/>
                </a:lnTo>
                <a:lnTo>
                  <a:pt x="213601" y="60918"/>
                </a:lnTo>
                <a:lnTo>
                  <a:pt x="214516" y="60578"/>
                </a:lnTo>
                <a:lnTo>
                  <a:pt x="214766" y="59054"/>
                </a:lnTo>
                <a:lnTo>
                  <a:pt x="271619" y="59054"/>
                </a:lnTo>
                <a:lnTo>
                  <a:pt x="271022" y="58165"/>
                </a:lnTo>
                <a:close/>
              </a:path>
              <a:path w="614045" h="74929">
                <a:moveTo>
                  <a:pt x="462259" y="61986"/>
                </a:moveTo>
                <a:lnTo>
                  <a:pt x="462110" y="62830"/>
                </a:lnTo>
                <a:lnTo>
                  <a:pt x="462255" y="62737"/>
                </a:lnTo>
                <a:lnTo>
                  <a:pt x="462259" y="61986"/>
                </a:lnTo>
                <a:close/>
              </a:path>
              <a:path w="614045" h="74929">
                <a:moveTo>
                  <a:pt x="203041" y="60833"/>
                </a:moveTo>
                <a:lnTo>
                  <a:pt x="200799" y="60833"/>
                </a:lnTo>
                <a:lnTo>
                  <a:pt x="203515" y="62737"/>
                </a:lnTo>
                <a:lnTo>
                  <a:pt x="203041" y="60833"/>
                </a:lnTo>
                <a:close/>
              </a:path>
              <a:path w="614045" h="74929">
                <a:moveTo>
                  <a:pt x="467058" y="58420"/>
                </a:moveTo>
                <a:lnTo>
                  <a:pt x="463691" y="58420"/>
                </a:lnTo>
                <a:lnTo>
                  <a:pt x="462365" y="61722"/>
                </a:lnTo>
                <a:lnTo>
                  <a:pt x="462269" y="62729"/>
                </a:lnTo>
                <a:lnTo>
                  <a:pt x="464058" y="61595"/>
                </a:lnTo>
                <a:lnTo>
                  <a:pt x="463922" y="58674"/>
                </a:lnTo>
                <a:lnTo>
                  <a:pt x="467106" y="58674"/>
                </a:lnTo>
                <a:lnTo>
                  <a:pt x="467058" y="58420"/>
                </a:lnTo>
                <a:close/>
              </a:path>
              <a:path w="614045" h="74929">
                <a:moveTo>
                  <a:pt x="347758" y="55372"/>
                </a:moveTo>
                <a:lnTo>
                  <a:pt x="346569" y="55372"/>
                </a:lnTo>
                <a:lnTo>
                  <a:pt x="344688" y="58547"/>
                </a:lnTo>
                <a:lnTo>
                  <a:pt x="343440" y="62611"/>
                </a:lnTo>
                <a:lnTo>
                  <a:pt x="360957" y="62611"/>
                </a:lnTo>
                <a:lnTo>
                  <a:pt x="361102" y="60960"/>
                </a:lnTo>
                <a:lnTo>
                  <a:pt x="362334" y="60833"/>
                </a:lnTo>
                <a:lnTo>
                  <a:pt x="368219" y="60833"/>
                </a:lnTo>
                <a:lnTo>
                  <a:pt x="368113" y="59689"/>
                </a:lnTo>
                <a:lnTo>
                  <a:pt x="367246" y="57276"/>
                </a:lnTo>
                <a:lnTo>
                  <a:pt x="347912" y="57276"/>
                </a:lnTo>
                <a:lnTo>
                  <a:pt x="347758" y="55372"/>
                </a:lnTo>
                <a:close/>
              </a:path>
              <a:path w="614045" h="74929">
                <a:moveTo>
                  <a:pt x="406559" y="61849"/>
                </a:moveTo>
                <a:lnTo>
                  <a:pt x="404254" y="61849"/>
                </a:lnTo>
                <a:lnTo>
                  <a:pt x="405176" y="62611"/>
                </a:lnTo>
                <a:lnTo>
                  <a:pt x="405956" y="62484"/>
                </a:lnTo>
                <a:lnTo>
                  <a:pt x="406656" y="62484"/>
                </a:lnTo>
                <a:lnTo>
                  <a:pt x="406559" y="61849"/>
                </a:lnTo>
                <a:close/>
              </a:path>
              <a:path w="614045" h="74929">
                <a:moveTo>
                  <a:pt x="467797" y="57150"/>
                </a:moveTo>
                <a:lnTo>
                  <a:pt x="461262" y="57150"/>
                </a:lnTo>
                <a:lnTo>
                  <a:pt x="462058" y="62485"/>
                </a:lnTo>
                <a:lnTo>
                  <a:pt x="462179" y="62183"/>
                </a:lnTo>
                <a:lnTo>
                  <a:pt x="462215" y="58674"/>
                </a:lnTo>
                <a:lnTo>
                  <a:pt x="463691" y="58420"/>
                </a:lnTo>
                <a:lnTo>
                  <a:pt x="467058" y="58420"/>
                </a:lnTo>
                <a:lnTo>
                  <a:pt x="467645" y="58038"/>
                </a:lnTo>
                <a:lnTo>
                  <a:pt x="467797" y="57150"/>
                </a:lnTo>
                <a:close/>
              </a:path>
              <a:path w="614045" h="74929">
                <a:moveTo>
                  <a:pt x="225738" y="62267"/>
                </a:moveTo>
                <a:lnTo>
                  <a:pt x="225492" y="62423"/>
                </a:lnTo>
                <a:lnTo>
                  <a:pt x="225735" y="62484"/>
                </a:lnTo>
                <a:lnTo>
                  <a:pt x="225738" y="62267"/>
                </a:lnTo>
                <a:close/>
              </a:path>
              <a:path w="614045" h="74929">
                <a:moveTo>
                  <a:pt x="225796" y="62229"/>
                </a:moveTo>
                <a:lnTo>
                  <a:pt x="225735" y="62484"/>
                </a:lnTo>
                <a:lnTo>
                  <a:pt x="225991" y="62484"/>
                </a:lnTo>
                <a:lnTo>
                  <a:pt x="225796" y="62229"/>
                </a:lnTo>
                <a:close/>
              </a:path>
              <a:path w="614045" h="74929">
                <a:moveTo>
                  <a:pt x="444206" y="58165"/>
                </a:moveTo>
                <a:lnTo>
                  <a:pt x="440614" y="58165"/>
                </a:lnTo>
                <a:lnTo>
                  <a:pt x="442435" y="59309"/>
                </a:lnTo>
                <a:lnTo>
                  <a:pt x="443092" y="61722"/>
                </a:lnTo>
                <a:lnTo>
                  <a:pt x="443205" y="61986"/>
                </a:lnTo>
                <a:lnTo>
                  <a:pt x="445346" y="62484"/>
                </a:lnTo>
                <a:lnTo>
                  <a:pt x="445741" y="60071"/>
                </a:lnTo>
                <a:lnTo>
                  <a:pt x="444725" y="59689"/>
                </a:lnTo>
                <a:lnTo>
                  <a:pt x="444171" y="58927"/>
                </a:lnTo>
                <a:lnTo>
                  <a:pt x="444206" y="58165"/>
                </a:lnTo>
                <a:close/>
              </a:path>
              <a:path w="614045" h="74929">
                <a:moveTo>
                  <a:pt x="225738" y="62229"/>
                </a:moveTo>
                <a:lnTo>
                  <a:pt x="224722" y="62229"/>
                </a:lnTo>
                <a:lnTo>
                  <a:pt x="225492" y="62423"/>
                </a:lnTo>
                <a:lnTo>
                  <a:pt x="225738" y="62267"/>
                </a:lnTo>
                <a:close/>
              </a:path>
              <a:path w="614045" h="74929">
                <a:moveTo>
                  <a:pt x="428056" y="61975"/>
                </a:moveTo>
                <a:lnTo>
                  <a:pt x="428105" y="62376"/>
                </a:lnTo>
                <a:lnTo>
                  <a:pt x="428456" y="62183"/>
                </a:lnTo>
                <a:lnTo>
                  <a:pt x="428056" y="61975"/>
                </a:lnTo>
                <a:close/>
              </a:path>
              <a:path w="614045" h="74929">
                <a:moveTo>
                  <a:pt x="341527" y="62229"/>
                </a:moveTo>
                <a:lnTo>
                  <a:pt x="340842" y="62229"/>
                </a:lnTo>
                <a:lnTo>
                  <a:pt x="341521" y="62356"/>
                </a:lnTo>
                <a:close/>
              </a:path>
              <a:path w="614045" h="74929">
                <a:moveTo>
                  <a:pt x="432528" y="60833"/>
                </a:moveTo>
                <a:lnTo>
                  <a:pt x="429902" y="60833"/>
                </a:lnTo>
                <a:lnTo>
                  <a:pt x="431584" y="61213"/>
                </a:lnTo>
                <a:lnTo>
                  <a:pt x="430923" y="61340"/>
                </a:lnTo>
                <a:lnTo>
                  <a:pt x="432849" y="62229"/>
                </a:lnTo>
                <a:lnTo>
                  <a:pt x="432528" y="60833"/>
                </a:lnTo>
                <a:close/>
              </a:path>
              <a:path w="614045" h="74929">
                <a:moveTo>
                  <a:pt x="339471" y="60198"/>
                </a:moveTo>
                <a:lnTo>
                  <a:pt x="335730" y="60198"/>
                </a:lnTo>
                <a:lnTo>
                  <a:pt x="335826" y="61213"/>
                </a:lnTo>
                <a:lnTo>
                  <a:pt x="335941" y="61975"/>
                </a:lnTo>
                <a:lnTo>
                  <a:pt x="336946" y="61722"/>
                </a:lnTo>
                <a:lnTo>
                  <a:pt x="339451" y="61722"/>
                </a:lnTo>
                <a:lnTo>
                  <a:pt x="339813" y="61595"/>
                </a:lnTo>
                <a:lnTo>
                  <a:pt x="341558" y="61595"/>
                </a:lnTo>
                <a:lnTo>
                  <a:pt x="341570" y="60825"/>
                </a:lnTo>
                <a:lnTo>
                  <a:pt x="339471" y="60198"/>
                </a:lnTo>
                <a:close/>
              </a:path>
              <a:path w="614045" h="74929">
                <a:moveTo>
                  <a:pt x="253062" y="51942"/>
                </a:moveTo>
                <a:lnTo>
                  <a:pt x="189383" y="51942"/>
                </a:lnTo>
                <a:lnTo>
                  <a:pt x="190283" y="52704"/>
                </a:lnTo>
                <a:lnTo>
                  <a:pt x="191040" y="52704"/>
                </a:lnTo>
                <a:lnTo>
                  <a:pt x="191013" y="53848"/>
                </a:lnTo>
                <a:lnTo>
                  <a:pt x="190887" y="55806"/>
                </a:lnTo>
                <a:lnTo>
                  <a:pt x="189048" y="57018"/>
                </a:lnTo>
                <a:lnTo>
                  <a:pt x="187560" y="58927"/>
                </a:lnTo>
                <a:lnTo>
                  <a:pt x="187447" y="59309"/>
                </a:lnTo>
                <a:lnTo>
                  <a:pt x="189140" y="61849"/>
                </a:lnTo>
                <a:lnTo>
                  <a:pt x="190782" y="61213"/>
                </a:lnTo>
                <a:lnTo>
                  <a:pt x="189765" y="60705"/>
                </a:lnTo>
                <a:lnTo>
                  <a:pt x="189757" y="58674"/>
                </a:lnTo>
                <a:lnTo>
                  <a:pt x="191303" y="58674"/>
                </a:lnTo>
                <a:lnTo>
                  <a:pt x="191286" y="58165"/>
                </a:lnTo>
                <a:lnTo>
                  <a:pt x="192272" y="57785"/>
                </a:lnTo>
                <a:lnTo>
                  <a:pt x="193099" y="57150"/>
                </a:lnTo>
                <a:lnTo>
                  <a:pt x="197031" y="57150"/>
                </a:lnTo>
                <a:lnTo>
                  <a:pt x="197652" y="56514"/>
                </a:lnTo>
                <a:lnTo>
                  <a:pt x="198120" y="54863"/>
                </a:lnTo>
                <a:lnTo>
                  <a:pt x="254803" y="54863"/>
                </a:lnTo>
                <a:lnTo>
                  <a:pt x="255378" y="53572"/>
                </a:lnTo>
                <a:lnTo>
                  <a:pt x="254181" y="52858"/>
                </a:lnTo>
                <a:lnTo>
                  <a:pt x="254495" y="52677"/>
                </a:lnTo>
                <a:lnTo>
                  <a:pt x="253062" y="51942"/>
                </a:lnTo>
                <a:close/>
              </a:path>
              <a:path w="614045" h="74929">
                <a:moveTo>
                  <a:pt x="209288" y="58927"/>
                </a:moveTo>
                <a:lnTo>
                  <a:pt x="208767" y="58927"/>
                </a:lnTo>
                <a:lnTo>
                  <a:pt x="210002" y="61849"/>
                </a:lnTo>
                <a:lnTo>
                  <a:pt x="209288" y="58927"/>
                </a:lnTo>
                <a:close/>
              </a:path>
              <a:path w="614045" h="74929">
                <a:moveTo>
                  <a:pt x="222321" y="59943"/>
                </a:moveTo>
                <a:lnTo>
                  <a:pt x="219155" y="59943"/>
                </a:lnTo>
                <a:lnTo>
                  <a:pt x="221164" y="61849"/>
                </a:lnTo>
                <a:lnTo>
                  <a:pt x="222321" y="59943"/>
                </a:lnTo>
                <a:close/>
              </a:path>
              <a:path w="614045" h="74929">
                <a:moveTo>
                  <a:pt x="426315" y="61595"/>
                </a:moveTo>
                <a:lnTo>
                  <a:pt x="425380" y="61849"/>
                </a:lnTo>
                <a:lnTo>
                  <a:pt x="426448" y="61849"/>
                </a:lnTo>
                <a:lnTo>
                  <a:pt x="426315" y="61595"/>
                </a:lnTo>
                <a:close/>
              </a:path>
              <a:path w="614045" h="74929">
                <a:moveTo>
                  <a:pt x="194176" y="59689"/>
                </a:moveTo>
                <a:lnTo>
                  <a:pt x="193854" y="60171"/>
                </a:lnTo>
                <a:lnTo>
                  <a:pt x="193778" y="60325"/>
                </a:lnTo>
                <a:lnTo>
                  <a:pt x="193659" y="60960"/>
                </a:lnTo>
                <a:lnTo>
                  <a:pt x="193493" y="61087"/>
                </a:lnTo>
                <a:lnTo>
                  <a:pt x="193381" y="61340"/>
                </a:lnTo>
                <a:lnTo>
                  <a:pt x="194097" y="61736"/>
                </a:lnTo>
                <a:lnTo>
                  <a:pt x="194176" y="59689"/>
                </a:lnTo>
                <a:close/>
              </a:path>
              <a:path w="614045" h="74929">
                <a:moveTo>
                  <a:pt x="428150" y="60198"/>
                </a:moveTo>
                <a:lnTo>
                  <a:pt x="425482" y="60198"/>
                </a:lnTo>
                <a:lnTo>
                  <a:pt x="427872" y="61595"/>
                </a:lnTo>
                <a:lnTo>
                  <a:pt x="428150" y="60198"/>
                </a:lnTo>
                <a:close/>
              </a:path>
              <a:path w="614045" h="74929">
                <a:moveTo>
                  <a:pt x="368345" y="60336"/>
                </a:moveTo>
                <a:lnTo>
                  <a:pt x="368045" y="61516"/>
                </a:lnTo>
                <a:lnTo>
                  <a:pt x="368752" y="61467"/>
                </a:lnTo>
                <a:lnTo>
                  <a:pt x="368345" y="60336"/>
                </a:lnTo>
                <a:close/>
              </a:path>
              <a:path w="614045" h="74929">
                <a:moveTo>
                  <a:pt x="193361" y="60920"/>
                </a:moveTo>
                <a:lnTo>
                  <a:pt x="193275" y="61087"/>
                </a:lnTo>
                <a:lnTo>
                  <a:pt x="192976" y="61483"/>
                </a:lnTo>
                <a:lnTo>
                  <a:pt x="193474" y="61101"/>
                </a:lnTo>
                <a:lnTo>
                  <a:pt x="193536" y="60943"/>
                </a:lnTo>
                <a:lnTo>
                  <a:pt x="193361" y="60920"/>
                </a:lnTo>
                <a:close/>
              </a:path>
              <a:path w="614045" h="74929">
                <a:moveTo>
                  <a:pt x="267919" y="56514"/>
                </a:moveTo>
                <a:lnTo>
                  <a:pt x="202508" y="56514"/>
                </a:lnTo>
                <a:lnTo>
                  <a:pt x="202598" y="58944"/>
                </a:lnTo>
                <a:lnTo>
                  <a:pt x="207531" y="61467"/>
                </a:lnTo>
                <a:lnTo>
                  <a:pt x="205279" y="58165"/>
                </a:lnTo>
                <a:lnTo>
                  <a:pt x="207453" y="57150"/>
                </a:lnTo>
                <a:lnTo>
                  <a:pt x="268941" y="57150"/>
                </a:lnTo>
                <a:lnTo>
                  <a:pt x="267919" y="56514"/>
                </a:lnTo>
                <a:close/>
              </a:path>
              <a:path w="614045" h="74929">
                <a:moveTo>
                  <a:pt x="581874" y="52993"/>
                </a:moveTo>
                <a:lnTo>
                  <a:pt x="580483" y="54101"/>
                </a:lnTo>
                <a:lnTo>
                  <a:pt x="579952" y="54101"/>
                </a:lnTo>
                <a:lnTo>
                  <a:pt x="581076" y="54355"/>
                </a:lnTo>
                <a:lnTo>
                  <a:pt x="581195" y="56144"/>
                </a:lnTo>
                <a:lnTo>
                  <a:pt x="582225" y="56261"/>
                </a:lnTo>
                <a:lnTo>
                  <a:pt x="581981" y="56730"/>
                </a:lnTo>
                <a:lnTo>
                  <a:pt x="581876" y="57403"/>
                </a:lnTo>
                <a:lnTo>
                  <a:pt x="581999" y="58420"/>
                </a:lnTo>
                <a:lnTo>
                  <a:pt x="581265" y="58674"/>
                </a:lnTo>
                <a:lnTo>
                  <a:pt x="582345" y="61467"/>
                </a:lnTo>
                <a:lnTo>
                  <a:pt x="582730" y="55499"/>
                </a:lnTo>
                <a:lnTo>
                  <a:pt x="581661" y="55499"/>
                </a:lnTo>
                <a:lnTo>
                  <a:pt x="581519" y="53466"/>
                </a:lnTo>
                <a:lnTo>
                  <a:pt x="582175" y="53466"/>
                </a:lnTo>
                <a:lnTo>
                  <a:pt x="581874" y="52993"/>
                </a:lnTo>
                <a:close/>
              </a:path>
              <a:path w="614045" h="74929">
                <a:moveTo>
                  <a:pt x="192659" y="60825"/>
                </a:moveTo>
                <a:lnTo>
                  <a:pt x="192784" y="61213"/>
                </a:lnTo>
                <a:lnTo>
                  <a:pt x="192862" y="61069"/>
                </a:lnTo>
                <a:lnTo>
                  <a:pt x="192850" y="60851"/>
                </a:lnTo>
                <a:lnTo>
                  <a:pt x="192659" y="60825"/>
                </a:lnTo>
                <a:close/>
              </a:path>
              <a:path w="614045" h="74929">
                <a:moveTo>
                  <a:pt x="268941" y="57150"/>
                </a:moveTo>
                <a:lnTo>
                  <a:pt x="207453" y="57150"/>
                </a:lnTo>
                <a:lnTo>
                  <a:pt x="206877" y="59309"/>
                </a:lnTo>
                <a:lnTo>
                  <a:pt x="206751" y="60325"/>
                </a:lnTo>
                <a:lnTo>
                  <a:pt x="207428" y="61213"/>
                </a:lnTo>
                <a:lnTo>
                  <a:pt x="208767" y="58927"/>
                </a:lnTo>
                <a:lnTo>
                  <a:pt x="209288" y="58927"/>
                </a:lnTo>
                <a:lnTo>
                  <a:pt x="209102" y="58165"/>
                </a:lnTo>
                <a:lnTo>
                  <a:pt x="271022" y="58165"/>
                </a:lnTo>
                <a:lnTo>
                  <a:pt x="270373" y="58038"/>
                </a:lnTo>
                <a:lnTo>
                  <a:pt x="268941" y="57150"/>
                </a:lnTo>
                <a:close/>
              </a:path>
              <a:path w="614045" h="74929">
                <a:moveTo>
                  <a:pt x="415088" y="60705"/>
                </a:moveTo>
                <a:lnTo>
                  <a:pt x="416389" y="61213"/>
                </a:lnTo>
                <a:lnTo>
                  <a:pt x="416601" y="60960"/>
                </a:lnTo>
                <a:lnTo>
                  <a:pt x="415992" y="60960"/>
                </a:lnTo>
                <a:lnTo>
                  <a:pt x="415088" y="60705"/>
                </a:lnTo>
                <a:close/>
              </a:path>
              <a:path w="614045" h="74929">
                <a:moveTo>
                  <a:pt x="193536" y="60943"/>
                </a:moveTo>
                <a:lnTo>
                  <a:pt x="193474" y="61101"/>
                </a:lnTo>
                <a:lnTo>
                  <a:pt x="193536" y="60943"/>
                </a:lnTo>
                <a:close/>
              </a:path>
              <a:path w="614045" h="74929">
                <a:moveTo>
                  <a:pt x="193253" y="61069"/>
                </a:moveTo>
                <a:close/>
              </a:path>
              <a:path w="614045" h="74929">
                <a:moveTo>
                  <a:pt x="193007" y="60872"/>
                </a:moveTo>
                <a:lnTo>
                  <a:pt x="193253" y="61069"/>
                </a:lnTo>
                <a:lnTo>
                  <a:pt x="193354" y="60918"/>
                </a:lnTo>
                <a:lnTo>
                  <a:pt x="193007" y="60872"/>
                </a:lnTo>
                <a:close/>
              </a:path>
              <a:path w="614045" h="74929">
                <a:moveTo>
                  <a:pt x="200282" y="57276"/>
                </a:moveTo>
                <a:lnTo>
                  <a:pt x="199033" y="57530"/>
                </a:lnTo>
                <a:lnTo>
                  <a:pt x="198309" y="58547"/>
                </a:lnTo>
                <a:lnTo>
                  <a:pt x="198235" y="58944"/>
                </a:lnTo>
                <a:lnTo>
                  <a:pt x="198110" y="60226"/>
                </a:lnTo>
                <a:lnTo>
                  <a:pt x="200853" y="60960"/>
                </a:lnTo>
                <a:lnTo>
                  <a:pt x="203041" y="60833"/>
                </a:lnTo>
                <a:lnTo>
                  <a:pt x="202693" y="59436"/>
                </a:lnTo>
                <a:lnTo>
                  <a:pt x="199372" y="59436"/>
                </a:lnTo>
                <a:lnTo>
                  <a:pt x="200282" y="57276"/>
                </a:lnTo>
                <a:close/>
              </a:path>
              <a:path w="614045" h="74929">
                <a:moveTo>
                  <a:pt x="419367" y="57658"/>
                </a:moveTo>
                <a:lnTo>
                  <a:pt x="415525" y="57658"/>
                </a:lnTo>
                <a:lnTo>
                  <a:pt x="416870" y="57785"/>
                </a:lnTo>
                <a:lnTo>
                  <a:pt x="415992" y="60960"/>
                </a:lnTo>
                <a:lnTo>
                  <a:pt x="416601" y="60960"/>
                </a:lnTo>
                <a:lnTo>
                  <a:pt x="419367" y="57658"/>
                </a:lnTo>
                <a:close/>
              </a:path>
              <a:path w="614045" h="74929">
                <a:moveTo>
                  <a:pt x="432383" y="60198"/>
                </a:moveTo>
                <a:lnTo>
                  <a:pt x="428150" y="60198"/>
                </a:lnTo>
                <a:lnTo>
                  <a:pt x="428654" y="60325"/>
                </a:lnTo>
                <a:lnTo>
                  <a:pt x="428792" y="60960"/>
                </a:lnTo>
                <a:lnTo>
                  <a:pt x="429347" y="60833"/>
                </a:lnTo>
                <a:lnTo>
                  <a:pt x="432528" y="60833"/>
                </a:lnTo>
                <a:lnTo>
                  <a:pt x="432383" y="60198"/>
                </a:lnTo>
                <a:close/>
              </a:path>
              <a:path w="614045" h="74929">
                <a:moveTo>
                  <a:pt x="490691" y="56006"/>
                </a:moveTo>
                <a:lnTo>
                  <a:pt x="488064" y="56006"/>
                </a:lnTo>
                <a:lnTo>
                  <a:pt x="488567" y="56261"/>
                </a:lnTo>
                <a:lnTo>
                  <a:pt x="488650" y="58038"/>
                </a:lnTo>
                <a:lnTo>
                  <a:pt x="488223" y="58264"/>
                </a:lnTo>
                <a:lnTo>
                  <a:pt x="488209" y="58674"/>
                </a:lnTo>
                <a:lnTo>
                  <a:pt x="488451" y="60960"/>
                </a:lnTo>
                <a:lnTo>
                  <a:pt x="490691" y="56006"/>
                </a:lnTo>
                <a:close/>
              </a:path>
              <a:path w="614045" h="74929">
                <a:moveTo>
                  <a:pt x="192608" y="60667"/>
                </a:moveTo>
                <a:lnTo>
                  <a:pt x="192714" y="60833"/>
                </a:lnTo>
                <a:lnTo>
                  <a:pt x="192972" y="60867"/>
                </a:lnTo>
                <a:lnTo>
                  <a:pt x="192608" y="60667"/>
                </a:lnTo>
                <a:close/>
              </a:path>
              <a:path w="614045" h="74929">
                <a:moveTo>
                  <a:pt x="194126" y="59436"/>
                </a:moveTo>
                <a:lnTo>
                  <a:pt x="193389" y="60866"/>
                </a:lnTo>
                <a:lnTo>
                  <a:pt x="193751" y="60325"/>
                </a:lnTo>
                <a:lnTo>
                  <a:pt x="194126" y="59436"/>
                </a:lnTo>
                <a:close/>
              </a:path>
              <a:path w="614045" h="74929">
                <a:moveTo>
                  <a:pt x="194990" y="57150"/>
                </a:moveTo>
                <a:lnTo>
                  <a:pt x="193099" y="57150"/>
                </a:lnTo>
                <a:lnTo>
                  <a:pt x="193285" y="58420"/>
                </a:lnTo>
                <a:lnTo>
                  <a:pt x="192633" y="58547"/>
                </a:lnTo>
                <a:lnTo>
                  <a:pt x="191926" y="58547"/>
                </a:lnTo>
                <a:lnTo>
                  <a:pt x="192580" y="60578"/>
                </a:lnTo>
                <a:lnTo>
                  <a:pt x="192981" y="60851"/>
                </a:lnTo>
                <a:lnTo>
                  <a:pt x="194990" y="57150"/>
                </a:lnTo>
                <a:close/>
              </a:path>
              <a:path w="614045" h="74929">
                <a:moveTo>
                  <a:pt x="90122" y="57785"/>
                </a:moveTo>
                <a:lnTo>
                  <a:pt x="88757" y="57785"/>
                </a:lnTo>
                <a:lnTo>
                  <a:pt x="89694" y="58800"/>
                </a:lnTo>
                <a:lnTo>
                  <a:pt x="89793" y="58944"/>
                </a:lnTo>
                <a:lnTo>
                  <a:pt x="87700" y="60833"/>
                </a:lnTo>
                <a:lnTo>
                  <a:pt x="90917" y="60198"/>
                </a:lnTo>
                <a:lnTo>
                  <a:pt x="90122" y="57785"/>
                </a:lnTo>
                <a:close/>
              </a:path>
              <a:path w="614045" h="74929">
                <a:moveTo>
                  <a:pt x="272668" y="54863"/>
                </a:moveTo>
                <a:lnTo>
                  <a:pt x="272813" y="60833"/>
                </a:lnTo>
                <a:lnTo>
                  <a:pt x="323639" y="60833"/>
                </a:lnTo>
                <a:lnTo>
                  <a:pt x="323626" y="60198"/>
                </a:lnTo>
                <a:lnTo>
                  <a:pt x="287768" y="60198"/>
                </a:lnTo>
                <a:lnTo>
                  <a:pt x="287914" y="59562"/>
                </a:lnTo>
                <a:lnTo>
                  <a:pt x="275572" y="59562"/>
                </a:lnTo>
                <a:lnTo>
                  <a:pt x="273858" y="58323"/>
                </a:lnTo>
                <a:lnTo>
                  <a:pt x="277137" y="57150"/>
                </a:lnTo>
                <a:lnTo>
                  <a:pt x="275520" y="56495"/>
                </a:lnTo>
                <a:lnTo>
                  <a:pt x="272668" y="54863"/>
                </a:lnTo>
                <a:close/>
              </a:path>
              <a:path w="614045" h="74929">
                <a:moveTo>
                  <a:pt x="191303" y="58674"/>
                </a:moveTo>
                <a:lnTo>
                  <a:pt x="189757" y="58674"/>
                </a:lnTo>
                <a:lnTo>
                  <a:pt x="189879" y="60451"/>
                </a:lnTo>
                <a:lnTo>
                  <a:pt x="192659" y="60825"/>
                </a:lnTo>
                <a:lnTo>
                  <a:pt x="192608" y="60667"/>
                </a:lnTo>
                <a:lnTo>
                  <a:pt x="191350" y="60071"/>
                </a:lnTo>
                <a:lnTo>
                  <a:pt x="191303" y="58674"/>
                </a:lnTo>
                <a:close/>
              </a:path>
              <a:path w="614045" h="74929">
                <a:moveTo>
                  <a:pt x="100079" y="58674"/>
                </a:moveTo>
                <a:lnTo>
                  <a:pt x="99529" y="58674"/>
                </a:lnTo>
                <a:lnTo>
                  <a:pt x="99484" y="60705"/>
                </a:lnTo>
                <a:lnTo>
                  <a:pt x="99894" y="59562"/>
                </a:lnTo>
                <a:lnTo>
                  <a:pt x="100079" y="58674"/>
                </a:lnTo>
                <a:close/>
              </a:path>
              <a:path w="614045" h="74929">
                <a:moveTo>
                  <a:pt x="519694" y="58165"/>
                </a:moveTo>
                <a:lnTo>
                  <a:pt x="519115" y="58165"/>
                </a:lnTo>
                <a:lnTo>
                  <a:pt x="519072" y="60705"/>
                </a:lnTo>
                <a:lnTo>
                  <a:pt x="520585" y="60336"/>
                </a:lnTo>
                <a:lnTo>
                  <a:pt x="520465" y="59943"/>
                </a:lnTo>
                <a:lnTo>
                  <a:pt x="519694" y="58165"/>
                </a:lnTo>
                <a:close/>
              </a:path>
              <a:path w="614045" h="74929">
                <a:moveTo>
                  <a:pt x="326484" y="59562"/>
                </a:moveTo>
                <a:lnTo>
                  <a:pt x="324681" y="59562"/>
                </a:lnTo>
                <a:lnTo>
                  <a:pt x="324871" y="60578"/>
                </a:lnTo>
                <a:lnTo>
                  <a:pt x="325938" y="60325"/>
                </a:lnTo>
                <a:lnTo>
                  <a:pt x="328885" y="60325"/>
                </a:lnTo>
                <a:lnTo>
                  <a:pt x="329430" y="59943"/>
                </a:lnTo>
                <a:lnTo>
                  <a:pt x="327730" y="59943"/>
                </a:lnTo>
                <a:lnTo>
                  <a:pt x="326484" y="59562"/>
                </a:lnTo>
                <a:close/>
              </a:path>
              <a:path w="614045" h="74929">
                <a:moveTo>
                  <a:pt x="343045" y="59309"/>
                </a:moveTo>
                <a:lnTo>
                  <a:pt x="340938" y="59309"/>
                </a:lnTo>
                <a:lnTo>
                  <a:pt x="342546" y="60578"/>
                </a:lnTo>
                <a:lnTo>
                  <a:pt x="343045" y="59309"/>
                </a:lnTo>
                <a:close/>
              </a:path>
              <a:path w="614045" h="74929">
                <a:moveTo>
                  <a:pt x="493168" y="57403"/>
                </a:moveTo>
                <a:lnTo>
                  <a:pt x="492071" y="57403"/>
                </a:lnTo>
                <a:lnTo>
                  <a:pt x="492788" y="57530"/>
                </a:lnTo>
                <a:lnTo>
                  <a:pt x="493257" y="60578"/>
                </a:lnTo>
                <a:lnTo>
                  <a:pt x="493168" y="57403"/>
                </a:lnTo>
                <a:close/>
              </a:path>
              <a:path w="614045" h="74929">
                <a:moveTo>
                  <a:pt x="166360" y="57403"/>
                </a:moveTo>
                <a:lnTo>
                  <a:pt x="167070" y="59054"/>
                </a:lnTo>
                <a:lnTo>
                  <a:pt x="164853" y="60198"/>
                </a:lnTo>
                <a:lnTo>
                  <a:pt x="166265" y="60451"/>
                </a:lnTo>
                <a:lnTo>
                  <a:pt x="167696" y="60071"/>
                </a:lnTo>
                <a:lnTo>
                  <a:pt x="166782" y="57439"/>
                </a:lnTo>
                <a:lnTo>
                  <a:pt x="166360" y="57403"/>
                </a:lnTo>
                <a:close/>
              </a:path>
              <a:path w="614045" h="74929">
                <a:moveTo>
                  <a:pt x="485831" y="56768"/>
                </a:moveTo>
                <a:lnTo>
                  <a:pt x="457217" y="56768"/>
                </a:lnTo>
                <a:lnTo>
                  <a:pt x="457264" y="60325"/>
                </a:lnTo>
                <a:lnTo>
                  <a:pt x="459416" y="60325"/>
                </a:lnTo>
                <a:lnTo>
                  <a:pt x="459127" y="58800"/>
                </a:lnTo>
                <a:lnTo>
                  <a:pt x="459729" y="58323"/>
                </a:lnTo>
                <a:lnTo>
                  <a:pt x="459844" y="57658"/>
                </a:lnTo>
                <a:lnTo>
                  <a:pt x="459889" y="57276"/>
                </a:lnTo>
                <a:lnTo>
                  <a:pt x="461262" y="57150"/>
                </a:lnTo>
                <a:lnTo>
                  <a:pt x="467797" y="57150"/>
                </a:lnTo>
                <a:lnTo>
                  <a:pt x="484722" y="57023"/>
                </a:lnTo>
                <a:lnTo>
                  <a:pt x="485853" y="56896"/>
                </a:lnTo>
                <a:lnTo>
                  <a:pt x="485831" y="56768"/>
                </a:lnTo>
                <a:close/>
              </a:path>
              <a:path w="614045" h="74929">
                <a:moveTo>
                  <a:pt x="197031" y="57150"/>
                </a:moveTo>
                <a:lnTo>
                  <a:pt x="194990" y="57150"/>
                </a:lnTo>
                <a:lnTo>
                  <a:pt x="196921" y="60198"/>
                </a:lnTo>
                <a:lnTo>
                  <a:pt x="196671" y="57658"/>
                </a:lnTo>
                <a:lnTo>
                  <a:pt x="196783" y="57403"/>
                </a:lnTo>
                <a:lnTo>
                  <a:pt x="197031" y="57150"/>
                </a:lnTo>
                <a:close/>
              </a:path>
              <a:path w="614045" h="74929">
                <a:moveTo>
                  <a:pt x="288546" y="57750"/>
                </a:moveTo>
                <a:lnTo>
                  <a:pt x="288777" y="59562"/>
                </a:lnTo>
                <a:lnTo>
                  <a:pt x="287768" y="60198"/>
                </a:lnTo>
                <a:lnTo>
                  <a:pt x="323626" y="60198"/>
                </a:lnTo>
                <a:lnTo>
                  <a:pt x="323615" y="59689"/>
                </a:lnTo>
                <a:lnTo>
                  <a:pt x="324681" y="59562"/>
                </a:lnTo>
                <a:lnTo>
                  <a:pt x="326484" y="59562"/>
                </a:lnTo>
                <a:lnTo>
                  <a:pt x="325918" y="59436"/>
                </a:lnTo>
                <a:lnTo>
                  <a:pt x="324792" y="57912"/>
                </a:lnTo>
                <a:lnTo>
                  <a:pt x="290621" y="57912"/>
                </a:lnTo>
                <a:lnTo>
                  <a:pt x="288546" y="57750"/>
                </a:lnTo>
                <a:close/>
              </a:path>
              <a:path w="614045" h="74929">
                <a:moveTo>
                  <a:pt x="453909" y="58547"/>
                </a:moveTo>
                <a:lnTo>
                  <a:pt x="450934" y="58547"/>
                </a:lnTo>
                <a:lnTo>
                  <a:pt x="451723" y="60198"/>
                </a:lnTo>
                <a:lnTo>
                  <a:pt x="453757" y="59816"/>
                </a:lnTo>
                <a:lnTo>
                  <a:pt x="453909" y="58547"/>
                </a:lnTo>
                <a:close/>
              </a:path>
              <a:path w="614045" h="74929">
                <a:moveTo>
                  <a:pt x="486126" y="57288"/>
                </a:moveTo>
                <a:lnTo>
                  <a:pt x="485458" y="60198"/>
                </a:lnTo>
                <a:lnTo>
                  <a:pt x="487601" y="59054"/>
                </a:lnTo>
                <a:lnTo>
                  <a:pt x="487547" y="58038"/>
                </a:lnTo>
                <a:lnTo>
                  <a:pt x="487308" y="57658"/>
                </a:lnTo>
                <a:lnTo>
                  <a:pt x="486384" y="57658"/>
                </a:lnTo>
                <a:lnTo>
                  <a:pt x="486126" y="57288"/>
                </a:lnTo>
                <a:close/>
              </a:path>
              <a:path w="614045" h="74929">
                <a:moveTo>
                  <a:pt x="504540" y="56768"/>
                </a:moveTo>
                <a:lnTo>
                  <a:pt x="503636" y="56768"/>
                </a:lnTo>
                <a:lnTo>
                  <a:pt x="502319" y="60198"/>
                </a:lnTo>
                <a:lnTo>
                  <a:pt x="503363" y="59185"/>
                </a:lnTo>
                <a:lnTo>
                  <a:pt x="504540" y="56768"/>
                </a:lnTo>
                <a:close/>
              </a:path>
              <a:path w="614045" h="74929">
                <a:moveTo>
                  <a:pt x="153472" y="58420"/>
                </a:moveTo>
                <a:lnTo>
                  <a:pt x="153871" y="59562"/>
                </a:lnTo>
                <a:lnTo>
                  <a:pt x="155241" y="59562"/>
                </a:lnTo>
                <a:lnTo>
                  <a:pt x="156210" y="60071"/>
                </a:lnTo>
                <a:lnTo>
                  <a:pt x="156173" y="58927"/>
                </a:lnTo>
                <a:lnTo>
                  <a:pt x="155919" y="58674"/>
                </a:lnTo>
                <a:lnTo>
                  <a:pt x="154450" y="58674"/>
                </a:lnTo>
                <a:lnTo>
                  <a:pt x="153472" y="58420"/>
                </a:lnTo>
                <a:close/>
              </a:path>
              <a:path w="614045" h="74929">
                <a:moveTo>
                  <a:pt x="477294" y="57023"/>
                </a:moveTo>
                <a:lnTo>
                  <a:pt x="467819" y="57023"/>
                </a:lnTo>
                <a:lnTo>
                  <a:pt x="470825" y="60071"/>
                </a:lnTo>
                <a:lnTo>
                  <a:pt x="477294" y="57023"/>
                </a:lnTo>
                <a:close/>
              </a:path>
              <a:path w="614045" h="74929">
                <a:moveTo>
                  <a:pt x="176947" y="56768"/>
                </a:moveTo>
                <a:lnTo>
                  <a:pt x="175909" y="56896"/>
                </a:lnTo>
                <a:lnTo>
                  <a:pt x="175815" y="58165"/>
                </a:lnTo>
                <a:lnTo>
                  <a:pt x="176515" y="58547"/>
                </a:lnTo>
                <a:lnTo>
                  <a:pt x="176366" y="59943"/>
                </a:lnTo>
                <a:lnTo>
                  <a:pt x="177183" y="57912"/>
                </a:lnTo>
                <a:lnTo>
                  <a:pt x="180155" y="57912"/>
                </a:lnTo>
                <a:lnTo>
                  <a:pt x="177080" y="57785"/>
                </a:lnTo>
                <a:lnTo>
                  <a:pt x="176947" y="56768"/>
                </a:lnTo>
                <a:close/>
              </a:path>
              <a:path w="614045" h="74929">
                <a:moveTo>
                  <a:pt x="328314" y="52831"/>
                </a:moveTo>
                <a:lnTo>
                  <a:pt x="325723" y="52831"/>
                </a:lnTo>
                <a:lnTo>
                  <a:pt x="326574" y="53212"/>
                </a:lnTo>
                <a:lnTo>
                  <a:pt x="326990" y="54228"/>
                </a:lnTo>
                <a:lnTo>
                  <a:pt x="325909" y="55160"/>
                </a:lnTo>
                <a:lnTo>
                  <a:pt x="325810" y="55499"/>
                </a:lnTo>
                <a:lnTo>
                  <a:pt x="328299" y="57658"/>
                </a:lnTo>
                <a:lnTo>
                  <a:pt x="328775" y="58800"/>
                </a:lnTo>
                <a:lnTo>
                  <a:pt x="327993" y="59054"/>
                </a:lnTo>
                <a:lnTo>
                  <a:pt x="327730" y="59943"/>
                </a:lnTo>
                <a:lnTo>
                  <a:pt x="329430" y="59943"/>
                </a:lnTo>
                <a:lnTo>
                  <a:pt x="329611" y="59816"/>
                </a:lnTo>
                <a:lnTo>
                  <a:pt x="328573" y="59816"/>
                </a:lnTo>
                <a:lnTo>
                  <a:pt x="329837" y="57439"/>
                </a:lnTo>
                <a:lnTo>
                  <a:pt x="329902" y="56261"/>
                </a:lnTo>
                <a:lnTo>
                  <a:pt x="330571" y="56144"/>
                </a:lnTo>
                <a:lnTo>
                  <a:pt x="330457" y="55117"/>
                </a:lnTo>
                <a:lnTo>
                  <a:pt x="327628" y="55117"/>
                </a:lnTo>
                <a:lnTo>
                  <a:pt x="327558" y="53448"/>
                </a:lnTo>
                <a:lnTo>
                  <a:pt x="328314" y="52831"/>
                </a:lnTo>
                <a:close/>
              </a:path>
              <a:path w="614045" h="74929">
                <a:moveTo>
                  <a:pt x="377641" y="57023"/>
                </a:moveTo>
                <a:lnTo>
                  <a:pt x="367155" y="57023"/>
                </a:lnTo>
                <a:lnTo>
                  <a:pt x="369643" y="57658"/>
                </a:lnTo>
                <a:lnTo>
                  <a:pt x="369748" y="58927"/>
                </a:lnTo>
                <a:lnTo>
                  <a:pt x="370331" y="59943"/>
                </a:lnTo>
                <a:lnTo>
                  <a:pt x="414372" y="59943"/>
                </a:lnTo>
                <a:lnTo>
                  <a:pt x="414388" y="59689"/>
                </a:lnTo>
                <a:lnTo>
                  <a:pt x="381192" y="59689"/>
                </a:lnTo>
                <a:lnTo>
                  <a:pt x="380829" y="59054"/>
                </a:lnTo>
                <a:lnTo>
                  <a:pt x="377754" y="59054"/>
                </a:lnTo>
                <a:lnTo>
                  <a:pt x="377641" y="57023"/>
                </a:lnTo>
                <a:close/>
              </a:path>
              <a:path w="614045" h="74929">
                <a:moveTo>
                  <a:pt x="467106" y="58674"/>
                </a:moveTo>
                <a:lnTo>
                  <a:pt x="465581" y="58674"/>
                </a:lnTo>
                <a:lnTo>
                  <a:pt x="467347" y="59943"/>
                </a:lnTo>
                <a:lnTo>
                  <a:pt x="467106" y="58674"/>
                </a:lnTo>
                <a:close/>
              </a:path>
              <a:path w="614045" h="74929">
                <a:moveTo>
                  <a:pt x="91551" y="56641"/>
                </a:moveTo>
                <a:lnTo>
                  <a:pt x="68156" y="56641"/>
                </a:lnTo>
                <a:lnTo>
                  <a:pt x="75770" y="59816"/>
                </a:lnTo>
                <a:lnTo>
                  <a:pt x="82971" y="59436"/>
                </a:lnTo>
                <a:lnTo>
                  <a:pt x="88757" y="57785"/>
                </a:lnTo>
                <a:lnTo>
                  <a:pt x="90122" y="57785"/>
                </a:lnTo>
                <a:lnTo>
                  <a:pt x="89954" y="57276"/>
                </a:lnTo>
                <a:lnTo>
                  <a:pt x="91840" y="57276"/>
                </a:lnTo>
                <a:lnTo>
                  <a:pt x="91551" y="56641"/>
                </a:lnTo>
                <a:close/>
              </a:path>
              <a:path w="614045" h="74929">
                <a:moveTo>
                  <a:pt x="331559" y="54995"/>
                </a:moveTo>
                <a:lnTo>
                  <a:pt x="331179" y="55026"/>
                </a:lnTo>
                <a:lnTo>
                  <a:pt x="328573" y="59816"/>
                </a:lnTo>
                <a:lnTo>
                  <a:pt x="329611" y="59816"/>
                </a:lnTo>
                <a:lnTo>
                  <a:pt x="329974" y="59562"/>
                </a:lnTo>
                <a:lnTo>
                  <a:pt x="340307" y="59562"/>
                </a:lnTo>
                <a:lnTo>
                  <a:pt x="340938" y="59309"/>
                </a:lnTo>
                <a:lnTo>
                  <a:pt x="343045" y="59309"/>
                </a:lnTo>
                <a:lnTo>
                  <a:pt x="343245" y="58800"/>
                </a:lnTo>
                <a:lnTo>
                  <a:pt x="336709" y="58800"/>
                </a:lnTo>
                <a:lnTo>
                  <a:pt x="335692" y="58674"/>
                </a:lnTo>
                <a:lnTo>
                  <a:pt x="335809" y="57112"/>
                </a:lnTo>
                <a:lnTo>
                  <a:pt x="335942" y="56514"/>
                </a:lnTo>
                <a:lnTo>
                  <a:pt x="331593" y="56514"/>
                </a:lnTo>
                <a:lnTo>
                  <a:pt x="331559" y="54995"/>
                </a:lnTo>
                <a:close/>
              </a:path>
              <a:path w="614045" h="74929">
                <a:moveTo>
                  <a:pt x="508080" y="56006"/>
                </a:moveTo>
                <a:lnTo>
                  <a:pt x="490691" y="56006"/>
                </a:lnTo>
                <a:lnTo>
                  <a:pt x="490482" y="59816"/>
                </a:lnTo>
                <a:lnTo>
                  <a:pt x="491424" y="58800"/>
                </a:lnTo>
                <a:lnTo>
                  <a:pt x="492093" y="58800"/>
                </a:lnTo>
                <a:lnTo>
                  <a:pt x="492071" y="57403"/>
                </a:lnTo>
                <a:lnTo>
                  <a:pt x="493168" y="57403"/>
                </a:lnTo>
                <a:lnTo>
                  <a:pt x="500430" y="57276"/>
                </a:lnTo>
                <a:lnTo>
                  <a:pt x="500479" y="57018"/>
                </a:lnTo>
                <a:lnTo>
                  <a:pt x="503636" y="56768"/>
                </a:lnTo>
                <a:lnTo>
                  <a:pt x="504540" y="56768"/>
                </a:lnTo>
                <a:lnTo>
                  <a:pt x="504664" y="56514"/>
                </a:lnTo>
                <a:lnTo>
                  <a:pt x="508132" y="56514"/>
                </a:lnTo>
                <a:lnTo>
                  <a:pt x="508080" y="56006"/>
                </a:lnTo>
                <a:close/>
              </a:path>
              <a:path w="614045" h="74929">
                <a:moveTo>
                  <a:pt x="91762" y="54737"/>
                </a:moveTo>
                <a:lnTo>
                  <a:pt x="62485" y="54737"/>
                </a:lnTo>
                <a:lnTo>
                  <a:pt x="63715" y="56641"/>
                </a:lnTo>
                <a:lnTo>
                  <a:pt x="67687" y="59689"/>
                </a:lnTo>
                <a:lnTo>
                  <a:pt x="68156" y="56641"/>
                </a:lnTo>
                <a:lnTo>
                  <a:pt x="91551" y="56641"/>
                </a:lnTo>
                <a:lnTo>
                  <a:pt x="90963" y="55351"/>
                </a:lnTo>
                <a:lnTo>
                  <a:pt x="91088" y="55020"/>
                </a:lnTo>
                <a:lnTo>
                  <a:pt x="91762" y="54737"/>
                </a:lnTo>
                <a:close/>
              </a:path>
              <a:path w="614045" h="74929">
                <a:moveTo>
                  <a:pt x="389567" y="56641"/>
                </a:moveTo>
                <a:lnTo>
                  <a:pt x="381089" y="56641"/>
                </a:lnTo>
                <a:lnTo>
                  <a:pt x="380542" y="57887"/>
                </a:lnTo>
                <a:lnTo>
                  <a:pt x="380427" y="58323"/>
                </a:lnTo>
                <a:lnTo>
                  <a:pt x="382696" y="59436"/>
                </a:lnTo>
                <a:lnTo>
                  <a:pt x="381192" y="59689"/>
                </a:lnTo>
                <a:lnTo>
                  <a:pt x="414388" y="59689"/>
                </a:lnTo>
                <a:lnTo>
                  <a:pt x="414411" y="59309"/>
                </a:lnTo>
                <a:lnTo>
                  <a:pt x="391532" y="59309"/>
                </a:lnTo>
                <a:lnTo>
                  <a:pt x="391644" y="57023"/>
                </a:lnTo>
                <a:lnTo>
                  <a:pt x="389720" y="57023"/>
                </a:lnTo>
                <a:lnTo>
                  <a:pt x="389567" y="56641"/>
                </a:lnTo>
                <a:close/>
              </a:path>
              <a:path w="614045" h="74929">
                <a:moveTo>
                  <a:pt x="492093" y="58800"/>
                </a:moveTo>
                <a:lnTo>
                  <a:pt x="491424" y="58800"/>
                </a:lnTo>
                <a:lnTo>
                  <a:pt x="491577" y="59689"/>
                </a:lnTo>
                <a:lnTo>
                  <a:pt x="492226" y="59562"/>
                </a:lnTo>
                <a:lnTo>
                  <a:pt x="492093" y="58800"/>
                </a:lnTo>
                <a:close/>
              </a:path>
              <a:path w="614045" h="74929">
                <a:moveTo>
                  <a:pt x="277361" y="57023"/>
                </a:moveTo>
                <a:lnTo>
                  <a:pt x="276640" y="58800"/>
                </a:lnTo>
                <a:lnTo>
                  <a:pt x="275572" y="59562"/>
                </a:lnTo>
                <a:lnTo>
                  <a:pt x="277886" y="59562"/>
                </a:lnTo>
                <a:lnTo>
                  <a:pt x="277361" y="57023"/>
                </a:lnTo>
                <a:close/>
              </a:path>
              <a:path w="614045" h="74929">
                <a:moveTo>
                  <a:pt x="280226" y="55499"/>
                </a:moveTo>
                <a:lnTo>
                  <a:pt x="279742" y="58420"/>
                </a:lnTo>
                <a:lnTo>
                  <a:pt x="277886" y="59562"/>
                </a:lnTo>
                <a:lnTo>
                  <a:pt x="287914" y="59562"/>
                </a:lnTo>
                <a:lnTo>
                  <a:pt x="288262" y="58038"/>
                </a:lnTo>
                <a:lnTo>
                  <a:pt x="288290" y="57731"/>
                </a:lnTo>
                <a:lnTo>
                  <a:pt x="287348" y="57658"/>
                </a:lnTo>
                <a:lnTo>
                  <a:pt x="287669" y="56387"/>
                </a:lnTo>
                <a:lnTo>
                  <a:pt x="284855" y="56387"/>
                </a:lnTo>
                <a:lnTo>
                  <a:pt x="285250" y="55752"/>
                </a:lnTo>
                <a:lnTo>
                  <a:pt x="283102" y="55752"/>
                </a:lnTo>
                <a:lnTo>
                  <a:pt x="280226" y="55499"/>
                </a:lnTo>
                <a:close/>
              </a:path>
              <a:path w="614045" h="74929">
                <a:moveTo>
                  <a:pt x="98222" y="56006"/>
                </a:moveTo>
                <a:lnTo>
                  <a:pt x="97442" y="56006"/>
                </a:lnTo>
                <a:lnTo>
                  <a:pt x="97371" y="56387"/>
                </a:lnTo>
                <a:lnTo>
                  <a:pt x="97264" y="57288"/>
                </a:lnTo>
                <a:lnTo>
                  <a:pt x="98529" y="57530"/>
                </a:lnTo>
                <a:lnTo>
                  <a:pt x="96928" y="59436"/>
                </a:lnTo>
                <a:lnTo>
                  <a:pt x="99529" y="58674"/>
                </a:lnTo>
                <a:lnTo>
                  <a:pt x="100079" y="58674"/>
                </a:lnTo>
                <a:lnTo>
                  <a:pt x="100428" y="56768"/>
                </a:lnTo>
                <a:lnTo>
                  <a:pt x="99125" y="56768"/>
                </a:lnTo>
                <a:lnTo>
                  <a:pt x="98222" y="56006"/>
                </a:lnTo>
                <a:close/>
              </a:path>
              <a:path w="614045" h="74929">
                <a:moveTo>
                  <a:pt x="202630" y="59185"/>
                </a:moveTo>
                <a:lnTo>
                  <a:pt x="202664" y="59436"/>
                </a:lnTo>
                <a:lnTo>
                  <a:pt x="202630" y="59185"/>
                </a:lnTo>
                <a:close/>
              </a:path>
              <a:path w="614045" h="74929">
                <a:moveTo>
                  <a:pt x="324662" y="55879"/>
                </a:moveTo>
                <a:lnTo>
                  <a:pt x="325918" y="59436"/>
                </a:lnTo>
                <a:lnTo>
                  <a:pt x="326394" y="59436"/>
                </a:lnTo>
                <a:lnTo>
                  <a:pt x="325496" y="58165"/>
                </a:lnTo>
                <a:lnTo>
                  <a:pt x="326496" y="58165"/>
                </a:lnTo>
                <a:lnTo>
                  <a:pt x="326421" y="56641"/>
                </a:lnTo>
                <a:lnTo>
                  <a:pt x="325635" y="56641"/>
                </a:lnTo>
                <a:lnTo>
                  <a:pt x="324662" y="55879"/>
                </a:lnTo>
                <a:close/>
              </a:path>
              <a:path w="614045" h="74929">
                <a:moveTo>
                  <a:pt x="465581" y="58674"/>
                </a:moveTo>
                <a:lnTo>
                  <a:pt x="463922" y="58674"/>
                </a:lnTo>
                <a:lnTo>
                  <a:pt x="465726" y="59436"/>
                </a:lnTo>
                <a:lnTo>
                  <a:pt x="465581" y="58674"/>
                </a:lnTo>
                <a:close/>
              </a:path>
              <a:path w="614045" h="74929">
                <a:moveTo>
                  <a:pt x="481014" y="59400"/>
                </a:moveTo>
                <a:lnTo>
                  <a:pt x="480863" y="59436"/>
                </a:lnTo>
                <a:lnTo>
                  <a:pt x="481028" y="59436"/>
                </a:lnTo>
                <a:close/>
              </a:path>
              <a:path w="614045" h="74929">
                <a:moveTo>
                  <a:pt x="483607" y="57023"/>
                </a:moveTo>
                <a:lnTo>
                  <a:pt x="477294" y="57023"/>
                </a:lnTo>
                <a:lnTo>
                  <a:pt x="480246" y="57912"/>
                </a:lnTo>
                <a:lnTo>
                  <a:pt x="480469" y="58038"/>
                </a:lnTo>
                <a:lnTo>
                  <a:pt x="481014" y="59400"/>
                </a:lnTo>
                <a:lnTo>
                  <a:pt x="481409" y="59309"/>
                </a:lnTo>
                <a:lnTo>
                  <a:pt x="482811" y="57530"/>
                </a:lnTo>
                <a:lnTo>
                  <a:pt x="483607" y="57023"/>
                </a:lnTo>
                <a:close/>
              </a:path>
              <a:path w="614045" h="74929">
                <a:moveTo>
                  <a:pt x="452844" y="56641"/>
                </a:moveTo>
                <a:lnTo>
                  <a:pt x="391663" y="56641"/>
                </a:lnTo>
                <a:lnTo>
                  <a:pt x="391651" y="57023"/>
                </a:lnTo>
                <a:lnTo>
                  <a:pt x="393168" y="58038"/>
                </a:lnTo>
                <a:lnTo>
                  <a:pt x="391532" y="59309"/>
                </a:lnTo>
                <a:lnTo>
                  <a:pt x="414411" y="59309"/>
                </a:lnTo>
                <a:lnTo>
                  <a:pt x="414552" y="58420"/>
                </a:lnTo>
                <a:lnTo>
                  <a:pt x="415556" y="58420"/>
                </a:lnTo>
                <a:lnTo>
                  <a:pt x="415525" y="57658"/>
                </a:lnTo>
                <a:lnTo>
                  <a:pt x="419367" y="57658"/>
                </a:lnTo>
                <a:lnTo>
                  <a:pt x="420111" y="56768"/>
                </a:lnTo>
                <a:lnTo>
                  <a:pt x="452732" y="56768"/>
                </a:lnTo>
                <a:close/>
              </a:path>
              <a:path w="614045" h="74929">
                <a:moveTo>
                  <a:pt x="484722" y="57023"/>
                </a:moveTo>
                <a:lnTo>
                  <a:pt x="483607" y="57023"/>
                </a:lnTo>
                <a:lnTo>
                  <a:pt x="484682" y="58800"/>
                </a:lnTo>
                <a:lnTo>
                  <a:pt x="483253" y="58800"/>
                </a:lnTo>
                <a:lnTo>
                  <a:pt x="484809" y="59181"/>
                </a:lnTo>
                <a:lnTo>
                  <a:pt x="485770" y="58674"/>
                </a:lnTo>
                <a:lnTo>
                  <a:pt x="484856" y="57912"/>
                </a:lnTo>
                <a:lnTo>
                  <a:pt x="484722" y="57023"/>
                </a:lnTo>
                <a:close/>
              </a:path>
              <a:path w="614045" h="74929">
                <a:moveTo>
                  <a:pt x="500430" y="57276"/>
                </a:moveTo>
                <a:lnTo>
                  <a:pt x="493164" y="57276"/>
                </a:lnTo>
                <a:lnTo>
                  <a:pt x="494785" y="59181"/>
                </a:lnTo>
                <a:lnTo>
                  <a:pt x="500472" y="59181"/>
                </a:lnTo>
                <a:lnTo>
                  <a:pt x="500430" y="57276"/>
                </a:lnTo>
                <a:close/>
              </a:path>
              <a:path w="614045" h="74929">
                <a:moveTo>
                  <a:pt x="508132" y="56514"/>
                </a:moveTo>
                <a:lnTo>
                  <a:pt x="504664" y="56514"/>
                </a:lnTo>
                <a:lnTo>
                  <a:pt x="505877" y="59181"/>
                </a:lnTo>
                <a:lnTo>
                  <a:pt x="508375" y="58927"/>
                </a:lnTo>
                <a:lnTo>
                  <a:pt x="508132" y="56514"/>
                </a:lnTo>
                <a:close/>
              </a:path>
              <a:path w="614045" h="74929">
                <a:moveTo>
                  <a:pt x="515852" y="55752"/>
                </a:moveTo>
                <a:lnTo>
                  <a:pt x="509919" y="55752"/>
                </a:lnTo>
                <a:lnTo>
                  <a:pt x="511164" y="59181"/>
                </a:lnTo>
                <a:lnTo>
                  <a:pt x="514821" y="57023"/>
                </a:lnTo>
                <a:lnTo>
                  <a:pt x="515852" y="55752"/>
                </a:lnTo>
                <a:close/>
              </a:path>
              <a:path w="614045" h="74929">
                <a:moveTo>
                  <a:pt x="516672" y="57023"/>
                </a:moveTo>
                <a:lnTo>
                  <a:pt x="517807" y="59181"/>
                </a:lnTo>
                <a:lnTo>
                  <a:pt x="519115" y="58165"/>
                </a:lnTo>
                <a:lnTo>
                  <a:pt x="519694" y="58165"/>
                </a:lnTo>
                <a:lnTo>
                  <a:pt x="519584" y="57912"/>
                </a:lnTo>
                <a:lnTo>
                  <a:pt x="519430" y="57912"/>
                </a:lnTo>
                <a:lnTo>
                  <a:pt x="519308" y="57276"/>
                </a:lnTo>
                <a:lnTo>
                  <a:pt x="517929" y="57150"/>
                </a:lnTo>
                <a:lnTo>
                  <a:pt x="516672" y="57023"/>
                </a:lnTo>
                <a:close/>
              </a:path>
              <a:path w="614045" h="74929">
                <a:moveTo>
                  <a:pt x="379884" y="57403"/>
                </a:moveTo>
                <a:lnTo>
                  <a:pt x="379493" y="57403"/>
                </a:lnTo>
                <a:lnTo>
                  <a:pt x="377754" y="59054"/>
                </a:lnTo>
                <a:lnTo>
                  <a:pt x="380829" y="59054"/>
                </a:lnTo>
                <a:lnTo>
                  <a:pt x="379884" y="57403"/>
                </a:lnTo>
                <a:close/>
              </a:path>
              <a:path w="614045" h="74929">
                <a:moveTo>
                  <a:pt x="556018" y="54228"/>
                </a:moveTo>
                <a:lnTo>
                  <a:pt x="525501" y="54228"/>
                </a:lnTo>
                <a:lnTo>
                  <a:pt x="530061" y="59054"/>
                </a:lnTo>
                <a:lnTo>
                  <a:pt x="529956" y="55625"/>
                </a:lnTo>
                <a:lnTo>
                  <a:pt x="534764" y="55625"/>
                </a:lnTo>
                <a:lnTo>
                  <a:pt x="535337" y="54990"/>
                </a:lnTo>
                <a:lnTo>
                  <a:pt x="548187" y="54990"/>
                </a:lnTo>
                <a:lnTo>
                  <a:pt x="548161" y="54737"/>
                </a:lnTo>
                <a:lnTo>
                  <a:pt x="555229" y="54737"/>
                </a:lnTo>
                <a:lnTo>
                  <a:pt x="556018" y="54228"/>
                </a:lnTo>
                <a:close/>
              </a:path>
              <a:path w="614045" h="74929">
                <a:moveTo>
                  <a:pt x="438567" y="58674"/>
                </a:moveTo>
                <a:lnTo>
                  <a:pt x="432033" y="58674"/>
                </a:lnTo>
                <a:lnTo>
                  <a:pt x="437543" y="58927"/>
                </a:lnTo>
                <a:lnTo>
                  <a:pt x="438567" y="58674"/>
                </a:lnTo>
                <a:close/>
              </a:path>
              <a:path w="614045" h="74929">
                <a:moveTo>
                  <a:pt x="162513" y="56387"/>
                </a:moveTo>
                <a:lnTo>
                  <a:pt x="162643" y="57530"/>
                </a:lnTo>
                <a:lnTo>
                  <a:pt x="163456" y="57658"/>
                </a:lnTo>
                <a:lnTo>
                  <a:pt x="163529" y="58800"/>
                </a:lnTo>
                <a:lnTo>
                  <a:pt x="164952" y="58674"/>
                </a:lnTo>
                <a:lnTo>
                  <a:pt x="164847" y="57658"/>
                </a:lnTo>
                <a:lnTo>
                  <a:pt x="164604" y="57658"/>
                </a:lnTo>
                <a:lnTo>
                  <a:pt x="162513" y="56387"/>
                </a:lnTo>
                <a:close/>
              </a:path>
              <a:path w="614045" h="74929">
                <a:moveTo>
                  <a:pt x="337179" y="57276"/>
                </a:moveTo>
                <a:lnTo>
                  <a:pt x="336709" y="58800"/>
                </a:lnTo>
                <a:lnTo>
                  <a:pt x="343245" y="58800"/>
                </a:lnTo>
                <a:lnTo>
                  <a:pt x="343344" y="58547"/>
                </a:lnTo>
                <a:lnTo>
                  <a:pt x="337435" y="58547"/>
                </a:lnTo>
                <a:lnTo>
                  <a:pt x="337179" y="57276"/>
                </a:lnTo>
                <a:close/>
              </a:path>
              <a:path w="614045" h="74929">
                <a:moveTo>
                  <a:pt x="488049" y="57023"/>
                </a:moveTo>
                <a:lnTo>
                  <a:pt x="487901" y="57276"/>
                </a:lnTo>
                <a:lnTo>
                  <a:pt x="487785" y="58420"/>
                </a:lnTo>
                <a:lnTo>
                  <a:pt x="488023" y="58800"/>
                </a:lnTo>
                <a:lnTo>
                  <a:pt x="488049" y="57023"/>
                </a:lnTo>
                <a:close/>
              </a:path>
              <a:path w="614045" h="74929">
                <a:moveTo>
                  <a:pt x="587070" y="54645"/>
                </a:moveTo>
                <a:lnTo>
                  <a:pt x="586912" y="55072"/>
                </a:lnTo>
                <a:lnTo>
                  <a:pt x="586665" y="56006"/>
                </a:lnTo>
                <a:lnTo>
                  <a:pt x="586037" y="56134"/>
                </a:lnTo>
                <a:lnTo>
                  <a:pt x="587103" y="58800"/>
                </a:lnTo>
                <a:lnTo>
                  <a:pt x="587070" y="54645"/>
                </a:lnTo>
                <a:close/>
              </a:path>
              <a:path w="614045" h="74929">
                <a:moveTo>
                  <a:pt x="154716" y="57471"/>
                </a:moveTo>
                <a:lnTo>
                  <a:pt x="154450" y="58674"/>
                </a:lnTo>
                <a:lnTo>
                  <a:pt x="155919" y="58674"/>
                </a:lnTo>
                <a:lnTo>
                  <a:pt x="154716" y="57471"/>
                </a:lnTo>
                <a:close/>
              </a:path>
              <a:path w="614045" h="74929">
                <a:moveTo>
                  <a:pt x="326496" y="58165"/>
                </a:moveTo>
                <a:lnTo>
                  <a:pt x="325496" y="58165"/>
                </a:lnTo>
                <a:lnTo>
                  <a:pt x="326521" y="58674"/>
                </a:lnTo>
                <a:lnTo>
                  <a:pt x="326496" y="58165"/>
                </a:lnTo>
                <a:close/>
              </a:path>
              <a:path w="614045" h="74929">
                <a:moveTo>
                  <a:pt x="415556" y="58420"/>
                </a:moveTo>
                <a:lnTo>
                  <a:pt x="414552" y="58420"/>
                </a:lnTo>
                <a:lnTo>
                  <a:pt x="415566" y="58674"/>
                </a:lnTo>
                <a:lnTo>
                  <a:pt x="415556" y="58420"/>
                </a:lnTo>
                <a:close/>
              </a:path>
              <a:path w="614045" h="74929">
                <a:moveTo>
                  <a:pt x="525487" y="54355"/>
                </a:moveTo>
                <a:lnTo>
                  <a:pt x="520188" y="54355"/>
                </a:lnTo>
                <a:lnTo>
                  <a:pt x="520379" y="54610"/>
                </a:lnTo>
                <a:lnTo>
                  <a:pt x="520798" y="54610"/>
                </a:lnTo>
                <a:lnTo>
                  <a:pt x="520736" y="55085"/>
                </a:lnTo>
                <a:lnTo>
                  <a:pt x="523433" y="58674"/>
                </a:lnTo>
                <a:lnTo>
                  <a:pt x="525088" y="58165"/>
                </a:lnTo>
                <a:lnTo>
                  <a:pt x="525487" y="54355"/>
                </a:lnTo>
                <a:close/>
              </a:path>
              <a:path w="614045" h="74929">
                <a:moveTo>
                  <a:pt x="534764" y="55625"/>
                </a:moveTo>
                <a:lnTo>
                  <a:pt x="529956" y="55625"/>
                </a:lnTo>
                <a:lnTo>
                  <a:pt x="532739" y="56134"/>
                </a:lnTo>
                <a:lnTo>
                  <a:pt x="531507" y="58674"/>
                </a:lnTo>
                <a:lnTo>
                  <a:pt x="532817" y="57785"/>
                </a:lnTo>
                <a:lnTo>
                  <a:pt x="534764" y="55625"/>
                </a:lnTo>
                <a:close/>
              </a:path>
              <a:path w="614045" h="74929">
                <a:moveTo>
                  <a:pt x="545513" y="55752"/>
                </a:moveTo>
                <a:lnTo>
                  <a:pt x="543254" y="55752"/>
                </a:lnTo>
                <a:lnTo>
                  <a:pt x="543012" y="56387"/>
                </a:lnTo>
                <a:lnTo>
                  <a:pt x="541444" y="58674"/>
                </a:lnTo>
                <a:lnTo>
                  <a:pt x="542820" y="58038"/>
                </a:lnTo>
                <a:lnTo>
                  <a:pt x="545513" y="55752"/>
                </a:lnTo>
                <a:close/>
              </a:path>
              <a:path w="614045" h="74929">
                <a:moveTo>
                  <a:pt x="345481" y="55625"/>
                </a:moveTo>
                <a:lnTo>
                  <a:pt x="336800" y="55625"/>
                </a:lnTo>
                <a:lnTo>
                  <a:pt x="339160" y="57785"/>
                </a:lnTo>
                <a:lnTo>
                  <a:pt x="337435" y="58547"/>
                </a:lnTo>
                <a:lnTo>
                  <a:pt x="343344" y="58547"/>
                </a:lnTo>
                <a:lnTo>
                  <a:pt x="344392" y="55879"/>
                </a:lnTo>
                <a:lnTo>
                  <a:pt x="345481" y="55625"/>
                </a:lnTo>
                <a:close/>
              </a:path>
              <a:path w="614045" h="74929">
                <a:moveTo>
                  <a:pt x="509919" y="55879"/>
                </a:moveTo>
                <a:lnTo>
                  <a:pt x="508067" y="55879"/>
                </a:lnTo>
                <a:lnTo>
                  <a:pt x="509499" y="58547"/>
                </a:lnTo>
                <a:lnTo>
                  <a:pt x="510571" y="58038"/>
                </a:lnTo>
                <a:lnTo>
                  <a:pt x="509975" y="57000"/>
                </a:lnTo>
                <a:lnTo>
                  <a:pt x="509919" y="55879"/>
                </a:lnTo>
                <a:close/>
              </a:path>
              <a:path w="614045" h="74929">
                <a:moveTo>
                  <a:pt x="180155" y="57912"/>
                </a:moveTo>
                <a:lnTo>
                  <a:pt x="177183" y="57912"/>
                </a:lnTo>
                <a:lnTo>
                  <a:pt x="179725" y="58420"/>
                </a:lnTo>
                <a:lnTo>
                  <a:pt x="180155" y="57912"/>
                </a:lnTo>
                <a:close/>
              </a:path>
              <a:path w="614045" h="74929">
                <a:moveTo>
                  <a:pt x="487944" y="57023"/>
                </a:moveTo>
                <a:lnTo>
                  <a:pt x="487320" y="57276"/>
                </a:lnTo>
                <a:lnTo>
                  <a:pt x="487229" y="57530"/>
                </a:lnTo>
                <a:lnTo>
                  <a:pt x="487725" y="58323"/>
                </a:lnTo>
                <a:lnTo>
                  <a:pt x="487944" y="57023"/>
                </a:lnTo>
                <a:close/>
              </a:path>
              <a:path w="614045" h="74929">
                <a:moveTo>
                  <a:pt x="91840" y="57276"/>
                </a:moveTo>
                <a:lnTo>
                  <a:pt x="89954" y="57276"/>
                </a:lnTo>
                <a:lnTo>
                  <a:pt x="91355" y="58292"/>
                </a:lnTo>
                <a:lnTo>
                  <a:pt x="92444" y="57530"/>
                </a:lnTo>
                <a:lnTo>
                  <a:pt x="91956" y="57530"/>
                </a:lnTo>
                <a:lnTo>
                  <a:pt x="91840" y="57276"/>
                </a:lnTo>
                <a:close/>
              </a:path>
              <a:path w="614045" h="74929">
                <a:moveTo>
                  <a:pt x="167842" y="56495"/>
                </a:moveTo>
                <a:lnTo>
                  <a:pt x="167691" y="56641"/>
                </a:lnTo>
                <a:lnTo>
                  <a:pt x="167821" y="57276"/>
                </a:lnTo>
                <a:lnTo>
                  <a:pt x="170259" y="58292"/>
                </a:lnTo>
                <a:lnTo>
                  <a:pt x="168591" y="57530"/>
                </a:lnTo>
                <a:lnTo>
                  <a:pt x="167842" y="56495"/>
                </a:lnTo>
                <a:close/>
              </a:path>
              <a:path w="614045" h="74929">
                <a:moveTo>
                  <a:pt x="270532" y="55752"/>
                </a:moveTo>
                <a:lnTo>
                  <a:pt x="269349" y="56134"/>
                </a:lnTo>
                <a:lnTo>
                  <a:pt x="270373" y="58038"/>
                </a:lnTo>
                <a:lnTo>
                  <a:pt x="271671" y="58038"/>
                </a:lnTo>
                <a:lnTo>
                  <a:pt x="272347" y="57912"/>
                </a:lnTo>
                <a:lnTo>
                  <a:pt x="272114" y="56514"/>
                </a:lnTo>
                <a:lnTo>
                  <a:pt x="270532" y="55752"/>
                </a:lnTo>
                <a:close/>
              </a:path>
              <a:path w="614045" h="74929">
                <a:moveTo>
                  <a:pt x="288469" y="57150"/>
                </a:moveTo>
                <a:lnTo>
                  <a:pt x="288546" y="57750"/>
                </a:lnTo>
                <a:lnTo>
                  <a:pt x="290621" y="57912"/>
                </a:lnTo>
                <a:lnTo>
                  <a:pt x="288469" y="57150"/>
                </a:lnTo>
                <a:close/>
              </a:path>
              <a:path w="614045" h="74929">
                <a:moveTo>
                  <a:pt x="324229" y="57150"/>
                </a:moveTo>
                <a:lnTo>
                  <a:pt x="288469" y="57150"/>
                </a:lnTo>
                <a:lnTo>
                  <a:pt x="290621" y="57912"/>
                </a:lnTo>
                <a:lnTo>
                  <a:pt x="324792" y="57912"/>
                </a:lnTo>
                <a:lnTo>
                  <a:pt x="324229" y="57150"/>
                </a:lnTo>
                <a:close/>
              </a:path>
              <a:path w="614045" h="74929">
                <a:moveTo>
                  <a:pt x="519573" y="57887"/>
                </a:moveTo>
                <a:lnTo>
                  <a:pt x="519430" y="57912"/>
                </a:lnTo>
                <a:lnTo>
                  <a:pt x="519584" y="57912"/>
                </a:lnTo>
                <a:close/>
              </a:path>
              <a:path w="614045" h="74929">
                <a:moveTo>
                  <a:pt x="548266" y="55752"/>
                </a:moveTo>
                <a:lnTo>
                  <a:pt x="545513" y="55752"/>
                </a:lnTo>
                <a:lnTo>
                  <a:pt x="544734" y="57530"/>
                </a:lnTo>
                <a:lnTo>
                  <a:pt x="546689" y="57912"/>
                </a:lnTo>
                <a:lnTo>
                  <a:pt x="547012" y="56641"/>
                </a:lnTo>
                <a:lnTo>
                  <a:pt x="548357" y="56641"/>
                </a:lnTo>
                <a:lnTo>
                  <a:pt x="548266" y="55752"/>
                </a:lnTo>
                <a:close/>
              </a:path>
              <a:path w="614045" h="74929">
                <a:moveTo>
                  <a:pt x="520570" y="55160"/>
                </a:moveTo>
                <a:lnTo>
                  <a:pt x="519693" y="57276"/>
                </a:lnTo>
                <a:lnTo>
                  <a:pt x="519573" y="57887"/>
                </a:lnTo>
                <a:lnTo>
                  <a:pt x="521695" y="57530"/>
                </a:lnTo>
                <a:lnTo>
                  <a:pt x="520570" y="55160"/>
                </a:lnTo>
                <a:close/>
              </a:path>
              <a:path w="614045" h="74929">
                <a:moveTo>
                  <a:pt x="178871" y="53848"/>
                </a:moveTo>
                <a:lnTo>
                  <a:pt x="178222" y="53848"/>
                </a:lnTo>
                <a:lnTo>
                  <a:pt x="177996" y="55072"/>
                </a:lnTo>
                <a:lnTo>
                  <a:pt x="177870" y="55879"/>
                </a:lnTo>
                <a:lnTo>
                  <a:pt x="178115" y="57658"/>
                </a:lnTo>
                <a:lnTo>
                  <a:pt x="177080" y="57785"/>
                </a:lnTo>
                <a:lnTo>
                  <a:pt x="180262" y="57785"/>
                </a:lnTo>
                <a:lnTo>
                  <a:pt x="180798" y="57150"/>
                </a:lnTo>
                <a:lnTo>
                  <a:pt x="180835" y="57000"/>
                </a:lnTo>
                <a:lnTo>
                  <a:pt x="178138" y="56144"/>
                </a:lnTo>
                <a:lnTo>
                  <a:pt x="178256" y="55682"/>
                </a:lnTo>
                <a:lnTo>
                  <a:pt x="178871" y="53848"/>
                </a:lnTo>
                <a:close/>
              </a:path>
              <a:path w="614045" h="74929">
                <a:moveTo>
                  <a:pt x="579026" y="51562"/>
                </a:moveTo>
                <a:lnTo>
                  <a:pt x="573568" y="51562"/>
                </a:lnTo>
                <a:lnTo>
                  <a:pt x="576550" y="57785"/>
                </a:lnTo>
                <a:lnTo>
                  <a:pt x="579952" y="54101"/>
                </a:lnTo>
                <a:lnTo>
                  <a:pt x="579421" y="54101"/>
                </a:lnTo>
                <a:lnTo>
                  <a:pt x="579298" y="52502"/>
                </a:lnTo>
                <a:lnTo>
                  <a:pt x="579171" y="51874"/>
                </a:lnTo>
                <a:lnTo>
                  <a:pt x="579026" y="51562"/>
                </a:lnTo>
                <a:close/>
              </a:path>
              <a:path w="614045" h="74929">
                <a:moveTo>
                  <a:pt x="289721" y="52959"/>
                </a:moveTo>
                <a:lnTo>
                  <a:pt x="288424" y="53448"/>
                </a:lnTo>
                <a:lnTo>
                  <a:pt x="287979" y="55160"/>
                </a:lnTo>
                <a:lnTo>
                  <a:pt x="287861" y="55879"/>
                </a:lnTo>
                <a:lnTo>
                  <a:pt x="288358" y="56641"/>
                </a:lnTo>
                <a:lnTo>
                  <a:pt x="288437" y="57276"/>
                </a:lnTo>
                <a:lnTo>
                  <a:pt x="288332" y="57734"/>
                </a:lnTo>
                <a:lnTo>
                  <a:pt x="288546" y="57750"/>
                </a:lnTo>
                <a:lnTo>
                  <a:pt x="288469" y="57150"/>
                </a:lnTo>
                <a:lnTo>
                  <a:pt x="324229" y="57150"/>
                </a:lnTo>
                <a:lnTo>
                  <a:pt x="323853" y="56641"/>
                </a:lnTo>
                <a:lnTo>
                  <a:pt x="293876" y="56641"/>
                </a:lnTo>
                <a:lnTo>
                  <a:pt x="293926" y="55752"/>
                </a:lnTo>
                <a:lnTo>
                  <a:pt x="290878" y="55752"/>
                </a:lnTo>
                <a:lnTo>
                  <a:pt x="289469" y="55625"/>
                </a:lnTo>
                <a:lnTo>
                  <a:pt x="289721" y="52959"/>
                </a:lnTo>
                <a:close/>
              </a:path>
              <a:path w="614045" h="74929">
                <a:moveTo>
                  <a:pt x="287815" y="55809"/>
                </a:moveTo>
                <a:lnTo>
                  <a:pt x="287348" y="57658"/>
                </a:lnTo>
                <a:lnTo>
                  <a:pt x="288332" y="57734"/>
                </a:lnTo>
                <a:lnTo>
                  <a:pt x="288437" y="57276"/>
                </a:lnTo>
                <a:lnTo>
                  <a:pt x="288358" y="56641"/>
                </a:lnTo>
                <a:lnTo>
                  <a:pt x="287815" y="55809"/>
                </a:lnTo>
                <a:close/>
              </a:path>
              <a:path w="614045" h="74929">
                <a:moveTo>
                  <a:pt x="163435" y="53470"/>
                </a:moveTo>
                <a:lnTo>
                  <a:pt x="163204" y="53848"/>
                </a:lnTo>
                <a:lnTo>
                  <a:pt x="163125" y="54047"/>
                </a:lnTo>
                <a:lnTo>
                  <a:pt x="164604" y="57658"/>
                </a:lnTo>
                <a:lnTo>
                  <a:pt x="164847" y="57658"/>
                </a:lnTo>
                <a:lnTo>
                  <a:pt x="164727" y="56495"/>
                </a:lnTo>
                <a:lnTo>
                  <a:pt x="164821" y="54228"/>
                </a:lnTo>
                <a:lnTo>
                  <a:pt x="163435" y="53470"/>
                </a:lnTo>
                <a:close/>
              </a:path>
              <a:path w="614045" h="74929">
                <a:moveTo>
                  <a:pt x="487121" y="57358"/>
                </a:moveTo>
                <a:lnTo>
                  <a:pt x="486384" y="57658"/>
                </a:lnTo>
                <a:lnTo>
                  <a:pt x="487308" y="57658"/>
                </a:lnTo>
                <a:lnTo>
                  <a:pt x="487121" y="57358"/>
                </a:lnTo>
                <a:close/>
              </a:path>
              <a:path w="614045" h="74929">
                <a:moveTo>
                  <a:pt x="591393" y="55117"/>
                </a:moveTo>
                <a:lnTo>
                  <a:pt x="592028" y="57658"/>
                </a:lnTo>
                <a:lnTo>
                  <a:pt x="592467" y="55499"/>
                </a:lnTo>
                <a:lnTo>
                  <a:pt x="594052" y="55499"/>
                </a:lnTo>
                <a:lnTo>
                  <a:pt x="593988" y="55245"/>
                </a:lnTo>
                <a:lnTo>
                  <a:pt x="591393" y="55117"/>
                </a:lnTo>
                <a:close/>
              </a:path>
              <a:path w="614045" h="74929">
                <a:moveTo>
                  <a:pt x="92668" y="54355"/>
                </a:moveTo>
                <a:lnTo>
                  <a:pt x="57331" y="54355"/>
                </a:lnTo>
                <a:lnTo>
                  <a:pt x="57807" y="57530"/>
                </a:lnTo>
                <a:lnTo>
                  <a:pt x="60152" y="56896"/>
                </a:lnTo>
                <a:lnTo>
                  <a:pt x="62485" y="54737"/>
                </a:lnTo>
                <a:lnTo>
                  <a:pt x="91762" y="54737"/>
                </a:lnTo>
                <a:lnTo>
                  <a:pt x="92668" y="54355"/>
                </a:lnTo>
                <a:close/>
              </a:path>
              <a:path w="614045" h="74929">
                <a:moveTo>
                  <a:pt x="92807" y="57276"/>
                </a:moveTo>
                <a:lnTo>
                  <a:pt x="91956" y="57530"/>
                </a:lnTo>
                <a:lnTo>
                  <a:pt x="92444" y="57530"/>
                </a:lnTo>
                <a:lnTo>
                  <a:pt x="92807" y="57276"/>
                </a:lnTo>
                <a:close/>
              </a:path>
              <a:path w="614045" h="74929">
                <a:moveTo>
                  <a:pt x="166594" y="56896"/>
                </a:moveTo>
                <a:lnTo>
                  <a:pt x="166782" y="57439"/>
                </a:lnTo>
                <a:lnTo>
                  <a:pt x="167883" y="57530"/>
                </a:lnTo>
                <a:lnTo>
                  <a:pt x="167806" y="57358"/>
                </a:lnTo>
                <a:lnTo>
                  <a:pt x="166594" y="56896"/>
                </a:lnTo>
                <a:close/>
              </a:path>
              <a:path w="614045" h="74929">
                <a:moveTo>
                  <a:pt x="154795" y="57112"/>
                </a:moveTo>
                <a:lnTo>
                  <a:pt x="154394" y="57150"/>
                </a:lnTo>
                <a:lnTo>
                  <a:pt x="154716" y="57471"/>
                </a:lnTo>
                <a:lnTo>
                  <a:pt x="154795" y="57112"/>
                </a:lnTo>
                <a:close/>
              </a:path>
              <a:path w="614045" h="74929">
                <a:moveTo>
                  <a:pt x="168912" y="55765"/>
                </a:moveTo>
                <a:lnTo>
                  <a:pt x="168721" y="56181"/>
                </a:lnTo>
                <a:lnTo>
                  <a:pt x="168594" y="57403"/>
                </a:lnTo>
                <a:lnTo>
                  <a:pt x="168912" y="55765"/>
                </a:lnTo>
                <a:close/>
              </a:path>
              <a:path w="614045" h="74929">
                <a:moveTo>
                  <a:pt x="519355" y="54737"/>
                </a:moveTo>
                <a:lnTo>
                  <a:pt x="485482" y="54737"/>
                </a:lnTo>
                <a:lnTo>
                  <a:pt x="487121" y="57358"/>
                </a:lnTo>
                <a:lnTo>
                  <a:pt x="487944" y="57023"/>
                </a:lnTo>
                <a:lnTo>
                  <a:pt x="488064" y="56006"/>
                </a:lnTo>
                <a:lnTo>
                  <a:pt x="508080" y="56006"/>
                </a:lnTo>
                <a:lnTo>
                  <a:pt x="509919" y="55879"/>
                </a:lnTo>
                <a:lnTo>
                  <a:pt x="515852" y="55752"/>
                </a:lnTo>
                <a:lnTo>
                  <a:pt x="516063" y="55497"/>
                </a:lnTo>
                <a:lnTo>
                  <a:pt x="517774" y="54990"/>
                </a:lnTo>
                <a:lnTo>
                  <a:pt x="518316" y="54990"/>
                </a:lnTo>
                <a:lnTo>
                  <a:pt x="519355" y="54737"/>
                </a:lnTo>
                <a:close/>
              </a:path>
              <a:path w="614045" h="74929">
                <a:moveTo>
                  <a:pt x="485926" y="57000"/>
                </a:moveTo>
                <a:lnTo>
                  <a:pt x="486126" y="57288"/>
                </a:lnTo>
                <a:lnTo>
                  <a:pt x="486136" y="57018"/>
                </a:lnTo>
                <a:lnTo>
                  <a:pt x="485926" y="57000"/>
                </a:lnTo>
                <a:close/>
              </a:path>
              <a:path w="614045" h="74929">
                <a:moveTo>
                  <a:pt x="96615" y="54228"/>
                </a:moveTo>
                <a:lnTo>
                  <a:pt x="92969" y="54228"/>
                </a:lnTo>
                <a:lnTo>
                  <a:pt x="93673" y="54462"/>
                </a:lnTo>
                <a:lnTo>
                  <a:pt x="93475" y="55497"/>
                </a:lnTo>
                <a:lnTo>
                  <a:pt x="93363" y="57276"/>
                </a:lnTo>
                <a:lnTo>
                  <a:pt x="96934" y="54863"/>
                </a:lnTo>
                <a:lnTo>
                  <a:pt x="96849" y="54462"/>
                </a:lnTo>
                <a:lnTo>
                  <a:pt x="96615" y="54228"/>
                </a:lnTo>
                <a:close/>
              </a:path>
              <a:path w="614045" h="74929">
                <a:moveTo>
                  <a:pt x="348356" y="55497"/>
                </a:moveTo>
                <a:lnTo>
                  <a:pt x="347912" y="57276"/>
                </a:lnTo>
                <a:lnTo>
                  <a:pt x="355325" y="57276"/>
                </a:lnTo>
                <a:lnTo>
                  <a:pt x="354886" y="55879"/>
                </a:lnTo>
                <a:lnTo>
                  <a:pt x="349278" y="55879"/>
                </a:lnTo>
                <a:lnTo>
                  <a:pt x="348356" y="55497"/>
                </a:lnTo>
                <a:close/>
              </a:path>
              <a:path w="614045" h="74929">
                <a:moveTo>
                  <a:pt x="357739" y="53339"/>
                </a:moveTo>
                <a:lnTo>
                  <a:pt x="357067" y="54737"/>
                </a:lnTo>
                <a:lnTo>
                  <a:pt x="356968" y="55004"/>
                </a:lnTo>
                <a:lnTo>
                  <a:pt x="358712" y="56006"/>
                </a:lnTo>
                <a:lnTo>
                  <a:pt x="355293" y="56134"/>
                </a:lnTo>
                <a:lnTo>
                  <a:pt x="355325" y="57276"/>
                </a:lnTo>
                <a:lnTo>
                  <a:pt x="367246" y="57276"/>
                </a:lnTo>
                <a:lnTo>
                  <a:pt x="367155" y="57023"/>
                </a:lnTo>
                <a:lnTo>
                  <a:pt x="377641" y="57023"/>
                </a:lnTo>
                <a:lnTo>
                  <a:pt x="377619" y="56641"/>
                </a:lnTo>
                <a:lnTo>
                  <a:pt x="389567" y="56641"/>
                </a:lnTo>
                <a:lnTo>
                  <a:pt x="389465" y="56387"/>
                </a:lnTo>
                <a:lnTo>
                  <a:pt x="363882" y="56387"/>
                </a:lnTo>
                <a:lnTo>
                  <a:pt x="364074" y="55499"/>
                </a:lnTo>
                <a:lnTo>
                  <a:pt x="358362" y="55499"/>
                </a:lnTo>
                <a:lnTo>
                  <a:pt x="357739" y="53339"/>
                </a:lnTo>
                <a:close/>
              </a:path>
              <a:path w="614045" h="74929">
                <a:moveTo>
                  <a:pt x="555229" y="54737"/>
                </a:moveTo>
                <a:lnTo>
                  <a:pt x="548161" y="54737"/>
                </a:lnTo>
                <a:lnTo>
                  <a:pt x="551288" y="57276"/>
                </a:lnTo>
                <a:lnTo>
                  <a:pt x="555229" y="54737"/>
                </a:lnTo>
                <a:close/>
              </a:path>
              <a:path w="614045" h="74929">
                <a:moveTo>
                  <a:pt x="94841" y="52450"/>
                </a:moveTo>
                <a:lnTo>
                  <a:pt x="54754" y="52450"/>
                </a:lnTo>
                <a:lnTo>
                  <a:pt x="56760" y="57150"/>
                </a:lnTo>
                <a:lnTo>
                  <a:pt x="57331" y="54355"/>
                </a:lnTo>
                <a:lnTo>
                  <a:pt x="92668" y="54355"/>
                </a:lnTo>
                <a:lnTo>
                  <a:pt x="92969" y="54228"/>
                </a:lnTo>
                <a:lnTo>
                  <a:pt x="96615" y="54228"/>
                </a:lnTo>
                <a:lnTo>
                  <a:pt x="94841" y="52450"/>
                </a:lnTo>
                <a:close/>
              </a:path>
              <a:path w="614045" h="74929">
                <a:moveTo>
                  <a:pt x="518776" y="56051"/>
                </a:moveTo>
                <a:lnTo>
                  <a:pt x="518725" y="56768"/>
                </a:lnTo>
                <a:lnTo>
                  <a:pt x="517929" y="57150"/>
                </a:lnTo>
                <a:lnTo>
                  <a:pt x="519253" y="57150"/>
                </a:lnTo>
                <a:lnTo>
                  <a:pt x="518776" y="56051"/>
                </a:lnTo>
                <a:close/>
              </a:path>
              <a:path w="614045" h="74929">
                <a:moveTo>
                  <a:pt x="155292" y="54863"/>
                </a:moveTo>
                <a:lnTo>
                  <a:pt x="154795" y="57112"/>
                </a:lnTo>
                <a:lnTo>
                  <a:pt x="155768" y="57023"/>
                </a:lnTo>
                <a:lnTo>
                  <a:pt x="155292" y="54863"/>
                </a:lnTo>
                <a:close/>
              </a:path>
              <a:path w="614045" h="74929">
                <a:moveTo>
                  <a:pt x="391214" y="56730"/>
                </a:moveTo>
                <a:lnTo>
                  <a:pt x="389720" y="57023"/>
                </a:lnTo>
                <a:lnTo>
                  <a:pt x="391644" y="57023"/>
                </a:lnTo>
                <a:lnTo>
                  <a:pt x="391214" y="56730"/>
                </a:lnTo>
                <a:close/>
              </a:path>
              <a:path w="614045" h="74929">
                <a:moveTo>
                  <a:pt x="548187" y="54990"/>
                </a:moveTo>
                <a:lnTo>
                  <a:pt x="535337" y="54990"/>
                </a:lnTo>
                <a:lnTo>
                  <a:pt x="539108" y="57023"/>
                </a:lnTo>
                <a:lnTo>
                  <a:pt x="543254" y="55752"/>
                </a:lnTo>
                <a:lnTo>
                  <a:pt x="548266" y="55752"/>
                </a:lnTo>
                <a:lnTo>
                  <a:pt x="548187" y="54990"/>
                </a:lnTo>
                <a:close/>
              </a:path>
              <a:path w="614045" h="74929">
                <a:moveTo>
                  <a:pt x="568804" y="56201"/>
                </a:moveTo>
                <a:lnTo>
                  <a:pt x="566118" y="57023"/>
                </a:lnTo>
                <a:lnTo>
                  <a:pt x="568091" y="56896"/>
                </a:lnTo>
                <a:lnTo>
                  <a:pt x="568804" y="56201"/>
                </a:lnTo>
                <a:close/>
              </a:path>
              <a:path w="614045" h="74929">
                <a:moveTo>
                  <a:pt x="583154" y="55004"/>
                </a:moveTo>
                <a:lnTo>
                  <a:pt x="583902" y="57023"/>
                </a:lnTo>
                <a:lnTo>
                  <a:pt x="585355" y="56261"/>
                </a:lnTo>
                <a:lnTo>
                  <a:pt x="583154" y="55004"/>
                </a:lnTo>
                <a:close/>
              </a:path>
              <a:path w="614045" h="74929">
                <a:moveTo>
                  <a:pt x="391663" y="56641"/>
                </a:moveTo>
                <a:lnTo>
                  <a:pt x="391214" y="56730"/>
                </a:lnTo>
                <a:lnTo>
                  <a:pt x="391645" y="57018"/>
                </a:lnTo>
                <a:lnTo>
                  <a:pt x="391663" y="56641"/>
                </a:lnTo>
                <a:close/>
              </a:path>
              <a:path w="614045" h="74929">
                <a:moveTo>
                  <a:pt x="485853" y="56896"/>
                </a:moveTo>
                <a:lnTo>
                  <a:pt x="484703" y="56896"/>
                </a:lnTo>
                <a:lnTo>
                  <a:pt x="485926" y="57000"/>
                </a:lnTo>
                <a:close/>
              </a:path>
              <a:path w="614045" h="74929">
                <a:moveTo>
                  <a:pt x="254803" y="54863"/>
                </a:moveTo>
                <a:lnTo>
                  <a:pt x="198120" y="54863"/>
                </a:lnTo>
                <a:lnTo>
                  <a:pt x="199008" y="56261"/>
                </a:lnTo>
                <a:lnTo>
                  <a:pt x="200399" y="56896"/>
                </a:lnTo>
                <a:lnTo>
                  <a:pt x="202508" y="56514"/>
                </a:lnTo>
                <a:lnTo>
                  <a:pt x="267919" y="56514"/>
                </a:lnTo>
                <a:lnTo>
                  <a:pt x="265874" y="55245"/>
                </a:lnTo>
                <a:lnTo>
                  <a:pt x="260496" y="55245"/>
                </a:lnTo>
                <a:lnTo>
                  <a:pt x="257621" y="54990"/>
                </a:lnTo>
                <a:lnTo>
                  <a:pt x="254747" y="54990"/>
                </a:lnTo>
                <a:close/>
              </a:path>
              <a:path w="614045" h="74929">
                <a:moveTo>
                  <a:pt x="518316" y="54990"/>
                </a:moveTo>
                <a:lnTo>
                  <a:pt x="517774" y="54990"/>
                </a:lnTo>
                <a:lnTo>
                  <a:pt x="517806" y="56896"/>
                </a:lnTo>
                <a:lnTo>
                  <a:pt x="518594" y="55716"/>
                </a:lnTo>
                <a:lnTo>
                  <a:pt x="518473" y="55351"/>
                </a:lnTo>
                <a:lnTo>
                  <a:pt x="518316" y="54990"/>
                </a:lnTo>
                <a:close/>
              </a:path>
              <a:path w="614045" h="74929">
                <a:moveTo>
                  <a:pt x="99797" y="54610"/>
                </a:moveTo>
                <a:lnTo>
                  <a:pt x="99124" y="54737"/>
                </a:lnTo>
                <a:lnTo>
                  <a:pt x="99246" y="56181"/>
                </a:lnTo>
                <a:lnTo>
                  <a:pt x="99125" y="56768"/>
                </a:lnTo>
                <a:lnTo>
                  <a:pt x="100428" y="56768"/>
                </a:lnTo>
                <a:lnTo>
                  <a:pt x="100310" y="56051"/>
                </a:lnTo>
                <a:lnTo>
                  <a:pt x="99797" y="54610"/>
                </a:lnTo>
                <a:close/>
              </a:path>
              <a:path w="614045" h="74929">
                <a:moveTo>
                  <a:pt x="390758" y="56181"/>
                </a:moveTo>
                <a:lnTo>
                  <a:pt x="390703" y="56387"/>
                </a:lnTo>
                <a:lnTo>
                  <a:pt x="391214" y="56730"/>
                </a:lnTo>
                <a:lnTo>
                  <a:pt x="391663" y="56641"/>
                </a:lnTo>
                <a:lnTo>
                  <a:pt x="452844" y="56641"/>
                </a:lnTo>
                <a:lnTo>
                  <a:pt x="453182" y="56261"/>
                </a:lnTo>
                <a:lnTo>
                  <a:pt x="390866" y="56261"/>
                </a:lnTo>
                <a:close/>
              </a:path>
              <a:path w="614045" h="74929">
                <a:moveTo>
                  <a:pt x="167644" y="56546"/>
                </a:moveTo>
                <a:close/>
              </a:path>
              <a:path w="614045" h="74929">
                <a:moveTo>
                  <a:pt x="167544" y="56134"/>
                </a:moveTo>
                <a:lnTo>
                  <a:pt x="167691" y="56641"/>
                </a:lnTo>
                <a:lnTo>
                  <a:pt x="167754" y="56387"/>
                </a:lnTo>
                <a:lnTo>
                  <a:pt x="167544" y="56134"/>
                </a:lnTo>
                <a:close/>
              </a:path>
              <a:path w="614045" h="74929">
                <a:moveTo>
                  <a:pt x="296885" y="53593"/>
                </a:moveTo>
                <a:lnTo>
                  <a:pt x="294965" y="53593"/>
                </a:lnTo>
                <a:lnTo>
                  <a:pt x="295375" y="54140"/>
                </a:lnTo>
                <a:lnTo>
                  <a:pt x="295474" y="54737"/>
                </a:lnTo>
                <a:lnTo>
                  <a:pt x="295223" y="56261"/>
                </a:lnTo>
                <a:lnTo>
                  <a:pt x="293876" y="56641"/>
                </a:lnTo>
                <a:lnTo>
                  <a:pt x="323853" y="56641"/>
                </a:lnTo>
                <a:lnTo>
                  <a:pt x="319610" y="56514"/>
                </a:lnTo>
                <a:lnTo>
                  <a:pt x="319253" y="55499"/>
                </a:lnTo>
                <a:lnTo>
                  <a:pt x="302016" y="55497"/>
                </a:lnTo>
                <a:lnTo>
                  <a:pt x="296316" y="54874"/>
                </a:lnTo>
                <a:lnTo>
                  <a:pt x="296430" y="54462"/>
                </a:lnTo>
                <a:lnTo>
                  <a:pt x="296885" y="53593"/>
                </a:lnTo>
                <a:close/>
              </a:path>
              <a:path w="614045" h="74929">
                <a:moveTo>
                  <a:pt x="167172" y="50546"/>
                </a:moveTo>
                <a:lnTo>
                  <a:pt x="166173" y="52815"/>
                </a:lnTo>
                <a:lnTo>
                  <a:pt x="166061" y="53339"/>
                </a:lnTo>
                <a:lnTo>
                  <a:pt x="167644" y="56546"/>
                </a:lnTo>
                <a:lnTo>
                  <a:pt x="167544" y="56134"/>
                </a:lnTo>
                <a:lnTo>
                  <a:pt x="168215" y="56134"/>
                </a:lnTo>
                <a:lnTo>
                  <a:pt x="168871" y="55499"/>
                </a:lnTo>
                <a:lnTo>
                  <a:pt x="168987" y="55351"/>
                </a:lnTo>
                <a:lnTo>
                  <a:pt x="169099" y="54737"/>
                </a:lnTo>
                <a:lnTo>
                  <a:pt x="169026" y="53593"/>
                </a:lnTo>
                <a:lnTo>
                  <a:pt x="168167" y="53593"/>
                </a:lnTo>
                <a:lnTo>
                  <a:pt x="167167" y="53470"/>
                </a:lnTo>
                <a:lnTo>
                  <a:pt x="167879" y="51179"/>
                </a:lnTo>
                <a:lnTo>
                  <a:pt x="167823" y="50988"/>
                </a:lnTo>
                <a:lnTo>
                  <a:pt x="167172" y="50546"/>
                </a:lnTo>
                <a:close/>
              </a:path>
              <a:path w="614045" h="74929">
                <a:moveTo>
                  <a:pt x="54521" y="53975"/>
                </a:moveTo>
                <a:lnTo>
                  <a:pt x="47047" y="53975"/>
                </a:lnTo>
                <a:lnTo>
                  <a:pt x="51815" y="55012"/>
                </a:lnTo>
                <a:lnTo>
                  <a:pt x="54883" y="56514"/>
                </a:lnTo>
                <a:lnTo>
                  <a:pt x="55747" y="56181"/>
                </a:lnTo>
                <a:lnTo>
                  <a:pt x="55655" y="55625"/>
                </a:lnTo>
                <a:lnTo>
                  <a:pt x="55387" y="54990"/>
                </a:lnTo>
                <a:lnTo>
                  <a:pt x="54365" y="54990"/>
                </a:lnTo>
                <a:lnTo>
                  <a:pt x="54521" y="53975"/>
                </a:lnTo>
                <a:close/>
              </a:path>
              <a:path w="614045" h="74929">
                <a:moveTo>
                  <a:pt x="321200" y="55036"/>
                </a:moveTo>
                <a:lnTo>
                  <a:pt x="319610" y="56514"/>
                </a:lnTo>
                <a:lnTo>
                  <a:pt x="323759" y="56514"/>
                </a:lnTo>
                <a:lnTo>
                  <a:pt x="321916" y="56387"/>
                </a:lnTo>
                <a:lnTo>
                  <a:pt x="321200" y="55036"/>
                </a:lnTo>
                <a:close/>
              </a:path>
              <a:path w="614045" h="74929">
                <a:moveTo>
                  <a:pt x="353933" y="51180"/>
                </a:moveTo>
                <a:lnTo>
                  <a:pt x="336414" y="51180"/>
                </a:lnTo>
                <a:lnTo>
                  <a:pt x="340041" y="52577"/>
                </a:lnTo>
                <a:lnTo>
                  <a:pt x="340208" y="54737"/>
                </a:lnTo>
                <a:lnTo>
                  <a:pt x="336783" y="54863"/>
                </a:lnTo>
                <a:lnTo>
                  <a:pt x="333187" y="54863"/>
                </a:lnTo>
                <a:lnTo>
                  <a:pt x="331593" y="56514"/>
                </a:lnTo>
                <a:lnTo>
                  <a:pt x="335942" y="56514"/>
                </a:lnTo>
                <a:lnTo>
                  <a:pt x="336027" y="56134"/>
                </a:lnTo>
                <a:lnTo>
                  <a:pt x="336800" y="55625"/>
                </a:lnTo>
                <a:lnTo>
                  <a:pt x="345481" y="55625"/>
                </a:lnTo>
                <a:lnTo>
                  <a:pt x="346569" y="55372"/>
                </a:lnTo>
                <a:lnTo>
                  <a:pt x="347758" y="55372"/>
                </a:lnTo>
                <a:lnTo>
                  <a:pt x="348420" y="55245"/>
                </a:lnTo>
                <a:lnTo>
                  <a:pt x="348515" y="54863"/>
                </a:lnTo>
                <a:lnTo>
                  <a:pt x="348398" y="54101"/>
                </a:lnTo>
                <a:lnTo>
                  <a:pt x="347204" y="51688"/>
                </a:lnTo>
                <a:lnTo>
                  <a:pt x="353879" y="51688"/>
                </a:lnTo>
                <a:lnTo>
                  <a:pt x="353933" y="51180"/>
                </a:lnTo>
                <a:close/>
              </a:path>
              <a:path w="614045" h="74929">
                <a:moveTo>
                  <a:pt x="168215" y="56134"/>
                </a:moveTo>
                <a:lnTo>
                  <a:pt x="167544" y="56134"/>
                </a:lnTo>
                <a:lnTo>
                  <a:pt x="167842" y="56495"/>
                </a:lnTo>
                <a:lnTo>
                  <a:pt x="168215" y="56134"/>
                </a:lnTo>
                <a:close/>
              </a:path>
              <a:path w="614045" h="74929">
                <a:moveTo>
                  <a:pt x="187141" y="55260"/>
                </a:moveTo>
                <a:lnTo>
                  <a:pt x="187593" y="56387"/>
                </a:lnTo>
                <a:lnTo>
                  <a:pt x="189060" y="56261"/>
                </a:lnTo>
                <a:lnTo>
                  <a:pt x="187141" y="55260"/>
                </a:lnTo>
                <a:close/>
              </a:path>
              <a:path w="614045" h="74929">
                <a:moveTo>
                  <a:pt x="286849" y="53975"/>
                </a:moveTo>
                <a:lnTo>
                  <a:pt x="286355" y="53975"/>
                </a:lnTo>
                <a:lnTo>
                  <a:pt x="285881" y="54737"/>
                </a:lnTo>
                <a:lnTo>
                  <a:pt x="285798" y="55351"/>
                </a:lnTo>
                <a:lnTo>
                  <a:pt x="286037" y="56261"/>
                </a:lnTo>
                <a:lnTo>
                  <a:pt x="284855" y="56387"/>
                </a:lnTo>
                <a:lnTo>
                  <a:pt x="287669" y="56387"/>
                </a:lnTo>
                <a:lnTo>
                  <a:pt x="287765" y="56006"/>
                </a:lnTo>
                <a:lnTo>
                  <a:pt x="287645" y="55497"/>
                </a:lnTo>
                <a:lnTo>
                  <a:pt x="286849" y="53975"/>
                </a:lnTo>
                <a:close/>
              </a:path>
              <a:path w="614045" h="74929">
                <a:moveTo>
                  <a:pt x="321816" y="54462"/>
                </a:moveTo>
                <a:lnTo>
                  <a:pt x="321385" y="54863"/>
                </a:lnTo>
                <a:lnTo>
                  <a:pt x="321266" y="55160"/>
                </a:lnTo>
                <a:lnTo>
                  <a:pt x="321916" y="56387"/>
                </a:lnTo>
                <a:lnTo>
                  <a:pt x="321816" y="54462"/>
                </a:lnTo>
                <a:close/>
              </a:path>
              <a:path w="614045" h="74929">
                <a:moveTo>
                  <a:pt x="322943" y="54355"/>
                </a:moveTo>
                <a:lnTo>
                  <a:pt x="321931" y="54355"/>
                </a:lnTo>
                <a:lnTo>
                  <a:pt x="321916" y="56387"/>
                </a:lnTo>
                <a:lnTo>
                  <a:pt x="323666" y="56387"/>
                </a:lnTo>
                <a:lnTo>
                  <a:pt x="322539" y="54863"/>
                </a:lnTo>
                <a:lnTo>
                  <a:pt x="322612" y="54610"/>
                </a:lnTo>
                <a:lnTo>
                  <a:pt x="322943" y="54355"/>
                </a:lnTo>
                <a:close/>
              </a:path>
              <a:path w="614045" h="74929">
                <a:moveTo>
                  <a:pt x="557200" y="53466"/>
                </a:moveTo>
                <a:lnTo>
                  <a:pt x="365925" y="53466"/>
                </a:lnTo>
                <a:lnTo>
                  <a:pt x="365596" y="55625"/>
                </a:lnTo>
                <a:lnTo>
                  <a:pt x="364630" y="55625"/>
                </a:lnTo>
                <a:lnTo>
                  <a:pt x="363882" y="56387"/>
                </a:lnTo>
                <a:lnTo>
                  <a:pt x="389465" y="56387"/>
                </a:lnTo>
                <a:lnTo>
                  <a:pt x="389159" y="55625"/>
                </a:lnTo>
                <a:lnTo>
                  <a:pt x="365596" y="55625"/>
                </a:lnTo>
                <a:lnTo>
                  <a:pt x="364754" y="55499"/>
                </a:lnTo>
                <a:lnTo>
                  <a:pt x="390887" y="55499"/>
                </a:lnTo>
                <a:lnTo>
                  <a:pt x="390676" y="54101"/>
                </a:lnTo>
                <a:lnTo>
                  <a:pt x="391343" y="53975"/>
                </a:lnTo>
                <a:lnTo>
                  <a:pt x="556412" y="53975"/>
                </a:lnTo>
                <a:lnTo>
                  <a:pt x="557200" y="53466"/>
                </a:lnTo>
                <a:close/>
              </a:path>
              <a:path w="614045" h="74929">
                <a:moveTo>
                  <a:pt x="556412" y="53975"/>
                </a:moveTo>
                <a:lnTo>
                  <a:pt x="391343" y="53975"/>
                </a:lnTo>
                <a:lnTo>
                  <a:pt x="390978" y="55351"/>
                </a:lnTo>
                <a:lnTo>
                  <a:pt x="390866" y="56261"/>
                </a:lnTo>
                <a:lnTo>
                  <a:pt x="453182" y="56261"/>
                </a:lnTo>
                <a:lnTo>
                  <a:pt x="454531" y="54737"/>
                </a:lnTo>
                <a:lnTo>
                  <a:pt x="519355" y="54737"/>
                </a:lnTo>
                <a:lnTo>
                  <a:pt x="519875" y="54610"/>
                </a:lnTo>
                <a:lnTo>
                  <a:pt x="520309" y="54610"/>
                </a:lnTo>
                <a:lnTo>
                  <a:pt x="520188" y="54355"/>
                </a:lnTo>
                <a:lnTo>
                  <a:pt x="525487" y="54355"/>
                </a:lnTo>
                <a:lnTo>
                  <a:pt x="556018" y="54228"/>
                </a:lnTo>
                <a:lnTo>
                  <a:pt x="556412" y="53975"/>
                </a:lnTo>
                <a:close/>
              </a:path>
              <a:path w="614045" h="74929">
                <a:moveTo>
                  <a:pt x="569780" y="55251"/>
                </a:moveTo>
                <a:lnTo>
                  <a:pt x="568804" y="56201"/>
                </a:lnTo>
                <a:lnTo>
                  <a:pt x="569857" y="55879"/>
                </a:lnTo>
                <a:lnTo>
                  <a:pt x="569780" y="55251"/>
                </a:lnTo>
                <a:close/>
              </a:path>
              <a:path w="614045" h="74929">
                <a:moveTo>
                  <a:pt x="390887" y="55499"/>
                </a:moveTo>
                <a:lnTo>
                  <a:pt x="389889" y="55499"/>
                </a:lnTo>
                <a:lnTo>
                  <a:pt x="390758" y="56181"/>
                </a:lnTo>
                <a:lnTo>
                  <a:pt x="390884" y="55625"/>
                </a:lnTo>
                <a:close/>
              </a:path>
              <a:path w="614045" h="74929">
                <a:moveTo>
                  <a:pt x="355988" y="53975"/>
                </a:moveTo>
                <a:lnTo>
                  <a:pt x="355232" y="53975"/>
                </a:lnTo>
                <a:lnTo>
                  <a:pt x="355292" y="56134"/>
                </a:lnTo>
                <a:lnTo>
                  <a:pt x="355719" y="54462"/>
                </a:lnTo>
                <a:lnTo>
                  <a:pt x="355827" y="54228"/>
                </a:lnTo>
                <a:lnTo>
                  <a:pt x="355988" y="53975"/>
                </a:lnTo>
                <a:close/>
              </a:path>
              <a:path w="614045" h="74929">
                <a:moveTo>
                  <a:pt x="518824" y="55372"/>
                </a:moveTo>
                <a:lnTo>
                  <a:pt x="518652" y="55765"/>
                </a:lnTo>
                <a:lnTo>
                  <a:pt x="518776" y="56051"/>
                </a:lnTo>
                <a:lnTo>
                  <a:pt x="518824" y="55372"/>
                </a:lnTo>
                <a:close/>
              </a:path>
              <a:path w="614045" h="74929">
                <a:moveTo>
                  <a:pt x="324654" y="52831"/>
                </a:moveTo>
                <a:lnTo>
                  <a:pt x="321732" y="52831"/>
                </a:lnTo>
                <a:lnTo>
                  <a:pt x="322917" y="52959"/>
                </a:lnTo>
                <a:lnTo>
                  <a:pt x="325957" y="56006"/>
                </a:lnTo>
                <a:lnTo>
                  <a:pt x="324654" y="52831"/>
                </a:lnTo>
                <a:close/>
              </a:path>
              <a:path w="614045" h="74929">
                <a:moveTo>
                  <a:pt x="54715" y="52704"/>
                </a:moveTo>
                <a:lnTo>
                  <a:pt x="44133" y="52704"/>
                </a:lnTo>
                <a:lnTo>
                  <a:pt x="45050" y="55879"/>
                </a:lnTo>
                <a:lnTo>
                  <a:pt x="47047" y="53975"/>
                </a:lnTo>
                <a:lnTo>
                  <a:pt x="54521" y="53975"/>
                </a:lnTo>
                <a:lnTo>
                  <a:pt x="54715" y="52704"/>
                </a:lnTo>
                <a:close/>
              </a:path>
              <a:path w="614045" h="74929">
                <a:moveTo>
                  <a:pt x="348602" y="54514"/>
                </a:moveTo>
                <a:lnTo>
                  <a:pt x="348360" y="55499"/>
                </a:lnTo>
                <a:lnTo>
                  <a:pt x="349278" y="55879"/>
                </a:lnTo>
                <a:lnTo>
                  <a:pt x="348602" y="54514"/>
                </a:lnTo>
                <a:close/>
              </a:path>
              <a:path w="614045" h="74929">
                <a:moveTo>
                  <a:pt x="348674" y="54228"/>
                </a:moveTo>
                <a:lnTo>
                  <a:pt x="348650" y="54610"/>
                </a:lnTo>
                <a:lnTo>
                  <a:pt x="349278" y="55879"/>
                </a:lnTo>
                <a:lnTo>
                  <a:pt x="354886" y="55879"/>
                </a:lnTo>
                <a:lnTo>
                  <a:pt x="354686" y="55245"/>
                </a:lnTo>
                <a:lnTo>
                  <a:pt x="350048" y="55245"/>
                </a:lnTo>
                <a:lnTo>
                  <a:pt x="348674" y="54228"/>
                </a:lnTo>
                <a:close/>
              </a:path>
              <a:path w="614045" h="74929">
                <a:moveTo>
                  <a:pt x="568456" y="53086"/>
                </a:moveTo>
                <a:lnTo>
                  <a:pt x="567439" y="53086"/>
                </a:lnTo>
                <a:lnTo>
                  <a:pt x="568523" y="55879"/>
                </a:lnTo>
                <a:lnTo>
                  <a:pt x="568456" y="53086"/>
                </a:lnTo>
                <a:close/>
              </a:path>
              <a:path w="614045" h="74929">
                <a:moveTo>
                  <a:pt x="169265" y="55117"/>
                </a:moveTo>
                <a:lnTo>
                  <a:pt x="169024" y="55351"/>
                </a:lnTo>
                <a:lnTo>
                  <a:pt x="168912" y="55765"/>
                </a:lnTo>
                <a:lnTo>
                  <a:pt x="169265" y="55117"/>
                </a:lnTo>
                <a:close/>
              </a:path>
              <a:path w="614045" h="74929">
                <a:moveTo>
                  <a:pt x="276952" y="54610"/>
                </a:moveTo>
                <a:lnTo>
                  <a:pt x="276733" y="55752"/>
                </a:lnTo>
                <a:lnTo>
                  <a:pt x="278481" y="55752"/>
                </a:lnTo>
                <a:lnTo>
                  <a:pt x="278390" y="55072"/>
                </a:lnTo>
                <a:lnTo>
                  <a:pt x="276952" y="54610"/>
                </a:lnTo>
                <a:close/>
              </a:path>
              <a:path w="614045" h="74929">
                <a:moveTo>
                  <a:pt x="283609" y="49149"/>
                </a:moveTo>
                <a:lnTo>
                  <a:pt x="280684" y="49149"/>
                </a:lnTo>
                <a:lnTo>
                  <a:pt x="281384" y="53975"/>
                </a:lnTo>
                <a:lnTo>
                  <a:pt x="281498" y="54514"/>
                </a:lnTo>
                <a:lnTo>
                  <a:pt x="283102" y="55752"/>
                </a:lnTo>
                <a:lnTo>
                  <a:pt x="285250" y="55752"/>
                </a:lnTo>
                <a:lnTo>
                  <a:pt x="285618" y="55160"/>
                </a:lnTo>
                <a:lnTo>
                  <a:pt x="285504" y="54228"/>
                </a:lnTo>
                <a:lnTo>
                  <a:pt x="283203" y="54228"/>
                </a:lnTo>
                <a:lnTo>
                  <a:pt x="284012" y="53466"/>
                </a:lnTo>
                <a:lnTo>
                  <a:pt x="283082" y="53466"/>
                </a:lnTo>
                <a:lnTo>
                  <a:pt x="282980" y="52704"/>
                </a:lnTo>
                <a:lnTo>
                  <a:pt x="282513" y="52704"/>
                </a:lnTo>
                <a:lnTo>
                  <a:pt x="282500" y="51180"/>
                </a:lnTo>
                <a:lnTo>
                  <a:pt x="283626" y="51180"/>
                </a:lnTo>
                <a:lnTo>
                  <a:pt x="283609" y="49149"/>
                </a:lnTo>
                <a:close/>
              </a:path>
              <a:path w="614045" h="74929">
                <a:moveTo>
                  <a:pt x="291752" y="53339"/>
                </a:moveTo>
                <a:lnTo>
                  <a:pt x="290858" y="53975"/>
                </a:lnTo>
                <a:lnTo>
                  <a:pt x="290878" y="55752"/>
                </a:lnTo>
                <a:lnTo>
                  <a:pt x="293926" y="55752"/>
                </a:lnTo>
                <a:lnTo>
                  <a:pt x="292341" y="55625"/>
                </a:lnTo>
                <a:lnTo>
                  <a:pt x="292331" y="53448"/>
                </a:lnTo>
                <a:lnTo>
                  <a:pt x="291752" y="53339"/>
                </a:lnTo>
                <a:close/>
              </a:path>
              <a:path w="614045" h="74929">
                <a:moveTo>
                  <a:pt x="594052" y="55499"/>
                </a:moveTo>
                <a:lnTo>
                  <a:pt x="592467" y="55499"/>
                </a:lnTo>
                <a:lnTo>
                  <a:pt x="594115" y="55752"/>
                </a:lnTo>
                <a:lnTo>
                  <a:pt x="594052" y="55499"/>
                </a:lnTo>
                <a:close/>
              </a:path>
              <a:path w="614045" h="74929">
                <a:moveTo>
                  <a:pt x="185431" y="53011"/>
                </a:moveTo>
                <a:lnTo>
                  <a:pt x="184054" y="53543"/>
                </a:lnTo>
                <a:lnTo>
                  <a:pt x="184040" y="53848"/>
                </a:lnTo>
                <a:lnTo>
                  <a:pt x="184849" y="55625"/>
                </a:lnTo>
                <a:lnTo>
                  <a:pt x="185431" y="53011"/>
                </a:lnTo>
                <a:close/>
              </a:path>
              <a:path w="614045" h="74929">
                <a:moveTo>
                  <a:pt x="293968" y="54990"/>
                </a:moveTo>
                <a:lnTo>
                  <a:pt x="292341" y="55625"/>
                </a:lnTo>
                <a:lnTo>
                  <a:pt x="293933" y="55625"/>
                </a:lnTo>
                <a:lnTo>
                  <a:pt x="293968" y="54990"/>
                </a:lnTo>
                <a:close/>
              </a:path>
              <a:path w="614045" h="74929">
                <a:moveTo>
                  <a:pt x="572394" y="52704"/>
                </a:moveTo>
                <a:lnTo>
                  <a:pt x="558382" y="52704"/>
                </a:lnTo>
                <a:lnTo>
                  <a:pt x="562529" y="55625"/>
                </a:lnTo>
                <a:lnTo>
                  <a:pt x="563165" y="55499"/>
                </a:lnTo>
                <a:lnTo>
                  <a:pt x="563057" y="54863"/>
                </a:lnTo>
                <a:lnTo>
                  <a:pt x="562962" y="53339"/>
                </a:lnTo>
                <a:lnTo>
                  <a:pt x="566619" y="53339"/>
                </a:lnTo>
                <a:lnTo>
                  <a:pt x="566904" y="53086"/>
                </a:lnTo>
                <a:lnTo>
                  <a:pt x="572003" y="53086"/>
                </a:lnTo>
                <a:lnTo>
                  <a:pt x="572394" y="52704"/>
                </a:lnTo>
                <a:close/>
              </a:path>
              <a:path w="614045" h="74929">
                <a:moveTo>
                  <a:pt x="36544" y="53721"/>
                </a:moveTo>
                <a:lnTo>
                  <a:pt x="37158" y="55499"/>
                </a:lnTo>
                <a:lnTo>
                  <a:pt x="40005" y="54101"/>
                </a:lnTo>
                <a:lnTo>
                  <a:pt x="37421" y="54101"/>
                </a:lnTo>
                <a:lnTo>
                  <a:pt x="36544" y="53721"/>
                </a:lnTo>
                <a:close/>
              </a:path>
              <a:path w="614045" h="74929">
                <a:moveTo>
                  <a:pt x="336414" y="51180"/>
                </a:moveTo>
                <a:lnTo>
                  <a:pt x="299941" y="51180"/>
                </a:lnTo>
                <a:lnTo>
                  <a:pt x="301524" y="51688"/>
                </a:lnTo>
                <a:lnTo>
                  <a:pt x="302029" y="55499"/>
                </a:lnTo>
                <a:lnTo>
                  <a:pt x="319253" y="55499"/>
                </a:lnTo>
                <a:lnTo>
                  <a:pt x="318907" y="54514"/>
                </a:lnTo>
                <a:lnTo>
                  <a:pt x="319696" y="52197"/>
                </a:lnTo>
                <a:lnTo>
                  <a:pt x="329092" y="52197"/>
                </a:lnTo>
                <a:lnTo>
                  <a:pt x="329248" y="52070"/>
                </a:lnTo>
                <a:lnTo>
                  <a:pt x="336503" y="52070"/>
                </a:lnTo>
                <a:lnTo>
                  <a:pt x="336414" y="51180"/>
                </a:lnTo>
                <a:close/>
              </a:path>
              <a:path w="614045" h="74929">
                <a:moveTo>
                  <a:pt x="362592" y="52577"/>
                </a:moveTo>
                <a:lnTo>
                  <a:pt x="359397" y="52577"/>
                </a:lnTo>
                <a:lnTo>
                  <a:pt x="359781" y="54228"/>
                </a:lnTo>
                <a:lnTo>
                  <a:pt x="358362" y="55499"/>
                </a:lnTo>
                <a:lnTo>
                  <a:pt x="364074" y="55499"/>
                </a:lnTo>
                <a:lnTo>
                  <a:pt x="363988" y="54863"/>
                </a:lnTo>
                <a:lnTo>
                  <a:pt x="363422" y="53339"/>
                </a:lnTo>
                <a:lnTo>
                  <a:pt x="362614" y="53339"/>
                </a:lnTo>
                <a:lnTo>
                  <a:pt x="362592" y="52577"/>
                </a:lnTo>
                <a:close/>
              </a:path>
              <a:path w="614045" h="74929">
                <a:moveTo>
                  <a:pt x="567439" y="53086"/>
                </a:moveTo>
                <a:lnTo>
                  <a:pt x="566904" y="53086"/>
                </a:lnTo>
                <a:lnTo>
                  <a:pt x="566904" y="55499"/>
                </a:lnTo>
                <a:lnTo>
                  <a:pt x="567439" y="53086"/>
                </a:lnTo>
                <a:close/>
              </a:path>
              <a:path w="614045" h="74929">
                <a:moveTo>
                  <a:pt x="582766" y="54936"/>
                </a:moveTo>
                <a:lnTo>
                  <a:pt x="581661" y="55499"/>
                </a:lnTo>
                <a:lnTo>
                  <a:pt x="582730" y="55499"/>
                </a:lnTo>
                <a:lnTo>
                  <a:pt x="582766" y="54936"/>
                </a:lnTo>
                <a:close/>
              </a:path>
              <a:path w="614045" h="74929">
                <a:moveTo>
                  <a:pt x="591052" y="50673"/>
                </a:moveTo>
                <a:lnTo>
                  <a:pt x="579965" y="50673"/>
                </a:lnTo>
                <a:lnTo>
                  <a:pt x="581953" y="52704"/>
                </a:lnTo>
                <a:lnTo>
                  <a:pt x="583218" y="53466"/>
                </a:lnTo>
                <a:lnTo>
                  <a:pt x="584210" y="55497"/>
                </a:lnTo>
                <a:lnTo>
                  <a:pt x="586968" y="54645"/>
                </a:lnTo>
                <a:lnTo>
                  <a:pt x="587067" y="54228"/>
                </a:lnTo>
                <a:lnTo>
                  <a:pt x="587888" y="54228"/>
                </a:lnTo>
                <a:lnTo>
                  <a:pt x="587733" y="52450"/>
                </a:lnTo>
                <a:lnTo>
                  <a:pt x="586984" y="52324"/>
                </a:lnTo>
                <a:lnTo>
                  <a:pt x="586954" y="51562"/>
                </a:lnTo>
                <a:lnTo>
                  <a:pt x="587803" y="51562"/>
                </a:lnTo>
                <a:lnTo>
                  <a:pt x="588010" y="51435"/>
                </a:lnTo>
                <a:lnTo>
                  <a:pt x="588592" y="51435"/>
                </a:lnTo>
                <a:lnTo>
                  <a:pt x="588629" y="51053"/>
                </a:lnTo>
                <a:lnTo>
                  <a:pt x="591105" y="51053"/>
                </a:lnTo>
                <a:lnTo>
                  <a:pt x="591052" y="50673"/>
                </a:lnTo>
                <a:close/>
              </a:path>
              <a:path w="614045" h="74929">
                <a:moveTo>
                  <a:pt x="348420" y="55245"/>
                </a:moveTo>
                <a:lnTo>
                  <a:pt x="347748" y="55245"/>
                </a:lnTo>
                <a:lnTo>
                  <a:pt x="348356" y="55497"/>
                </a:lnTo>
                <a:lnTo>
                  <a:pt x="348420" y="55245"/>
                </a:lnTo>
                <a:close/>
              </a:path>
              <a:path w="614045" h="74929">
                <a:moveTo>
                  <a:pt x="263146" y="48895"/>
                </a:moveTo>
                <a:lnTo>
                  <a:pt x="187893" y="48895"/>
                </a:lnTo>
                <a:lnTo>
                  <a:pt x="188972" y="55372"/>
                </a:lnTo>
                <a:lnTo>
                  <a:pt x="189383" y="51942"/>
                </a:lnTo>
                <a:lnTo>
                  <a:pt x="253062" y="51942"/>
                </a:lnTo>
                <a:lnTo>
                  <a:pt x="254751" y="51308"/>
                </a:lnTo>
                <a:lnTo>
                  <a:pt x="255670" y="51308"/>
                </a:lnTo>
                <a:lnTo>
                  <a:pt x="255820" y="51180"/>
                </a:lnTo>
                <a:lnTo>
                  <a:pt x="264203" y="51180"/>
                </a:lnTo>
                <a:lnTo>
                  <a:pt x="263813" y="51053"/>
                </a:lnTo>
                <a:lnTo>
                  <a:pt x="263936" y="50636"/>
                </a:lnTo>
                <a:lnTo>
                  <a:pt x="263146" y="48895"/>
                </a:lnTo>
                <a:close/>
              </a:path>
              <a:path w="614045" h="74929">
                <a:moveTo>
                  <a:pt x="566619" y="53339"/>
                </a:moveTo>
                <a:lnTo>
                  <a:pt x="562962" y="53339"/>
                </a:lnTo>
                <a:lnTo>
                  <a:pt x="564336" y="55372"/>
                </a:lnTo>
                <a:lnTo>
                  <a:pt x="566619" y="53339"/>
                </a:lnTo>
                <a:close/>
              </a:path>
              <a:path w="614045" h="74929">
                <a:moveTo>
                  <a:pt x="186986" y="54874"/>
                </a:moveTo>
                <a:lnTo>
                  <a:pt x="186949" y="55160"/>
                </a:lnTo>
                <a:lnTo>
                  <a:pt x="187141" y="55260"/>
                </a:lnTo>
                <a:lnTo>
                  <a:pt x="186986" y="54874"/>
                </a:lnTo>
                <a:close/>
              </a:path>
              <a:path w="614045" h="74929">
                <a:moveTo>
                  <a:pt x="572003" y="53086"/>
                </a:moveTo>
                <a:lnTo>
                  <a:pt x="568456" y="53086"/>
                </a:lnTo>
                <a:lnTo>
                  <a:pt x="568889" y="53212"/>
                </a:lnTo>
                <a:lnTo>
                  <a:pt x="569022" y="53848"/>
                </a:lnTo>
                <a:lnTo>
                  <a:pt x="569608" y="53848"/>
                </a:lnTo>
                <a:lnTo>
                  <a:pt x="569780" y="55251"/>
                </a:lnTo>
                <a:lnTo>
                  <a:pt x="572003" y="53086"/>
                </a:lnTo>
                <a:close/>
              </a:path>
              <a:path w="614045" h="74929">
                <a:moveTo>
                  <a:pt x="265056" y="54737"/>
                </a:moveTo>
                <a:lnTo>
                  <a:pt x="260496" y="55245"/>
                </a:lnTo>
                <a:lnTo>
                  <a:pt x="265874" y="55245"/>
                </a:lnTo>
                <a:lnTo>
                  <a:pt x="265056" y="54737"/>
                </a:lnTo>
                <a:close/>
              </a:path>
              <a:path w="614045" h="74929">
                <a:moveTo>
                  <a:pt x="352708" y="53212"/>
                </a:moveTo>
                <a:lnTo>
                  <a:pt x="350384" y="53212"/>
                </a:lnTo>
                <a:lnTo>
                  <a:pt x="350048" y="55245"/>
                </a:lnTo>
                <a:lnTo>
                  <a:pt x="354686" y="55245"/>
                </a:lnTo>
                <a:lnTo>
                  <a:pt x="354572" y="55072"/>
                </a:lnTo>
                <a:lnTo>
                  <a:pt x="353602" y="54462"/>
                </a:lnTo>
                <a:lnTo>
                  <a:pt x="352799" y="53448"/>
                </a:lnTo>
                <a:lnTo>
                  <a:pt x="352708" y="53212"/>
                </a:lnTo>
                <a:close/>
              </a:path>
              <a:path w="614045" h="74929">
                <a:moveTo>
                  <a:pt x="593753" y="50926"/>
                </a:moveTo>
                <a:lnTo>
                  <a:pt x="592611" y="51435"/>
                </a:lnTo>
                <a:lnTo>
                  <a:pt x="591818" y="51435"/>
                </a:lnTo>
                <a:lnTo>
                  <a:pt x="590857" y="51999"/>
                </a:lnTo>
                <a:lnTo>
                  <a:pt x="590771" y="52135"/>
                </a:lnTo>
                <a:lnTo>
                  <a:pt x="591127" y="52815"/>
                </a:lnTo>
                <a:lnTo>
                  <a:pt x="593777" y="55245"/>
                </a:lnTo>
                <a:lnTo>
                  <a:pt x="593988" y="55245"/>
                </a:lnTo>
                <a:lnTo>
                  <a:pt x="593766" y="54355"/>
                </a:lnTo>
                <a:lnTo>
                  <a:pt x="593648" y="54140"/>
                </a:lnTo>
                <a:lnTo>
                  <a:pt x="592133" y="52577"/>
                </a:lnTo>
                <a:lnTo>
                  <a:pt x="593954" y="51942"/>
                </a:lnTo>
                <a:lnTo>
                  <a:pt x="593853" y="51435"/>
                </a:lnTo>
                <a:lnTo>
                  <a:pt x="592611" y="51435"/>
                </a:lnTo>
                <a:lnTo>
                  <a:pt x="591781" y="51311"/>
                </a:lnTo>
                <a:lnTo>
                  <a:pt x="593829" y="51311"/>
                </a:lnTo>
                <a:lnTo>
                  <a:pt x="593753" y="50926"/>
                </a:lnTo>
                <a:close/>
              </a:path>
              <a:path w="614045" h="74929">
                <a:moveTo>
                  <a:pt x="520379" y="54610"/>
                </a:moveTo>
                <a:lnTo>
                  <a:pt x="520570" y="55160"/>
                </a:lnTo>
                <a:lnTo>
                  <a:pt x="520475" y="54737"/>
                </a:lnTo>
                <a:close/>
              </a:path>
              <a:path w="614045" h="74929">
                <a:moveTo>
                  <a:pt x="259987" y="51308"/>
                </a:moveTo>
                <a:lnTo>
                  <a:pt x="258805" y="51308"/>
                </a:lnTo>
                <a:lnTo>
                  <a:pt x="260722" y="55117"/>
                </a:lnTo>
                <a:lnTo>
                  <a:pt x="261090" y="53572"/>
                </a:lnTo>
                <a:lnTo>
                  <a:pt x="261000" y="52450"/>
                </a:lnTo>
                <a:lnTo>
                  <a:pt x="260165" y="52199"/>
                </a:lnTo>
                <a:lnTo>
                  <a:pt x="259987" y="51308"/>
                </a:lnTo>
                <a:close/>
              </a:path>
              <a:path w="614045" h="74929">
                <a:moveTo>
                  <a:pt x="278255" y="54066"/>
                </a:moveTo>
                <a:lnTo>
                  <a:pt x="278308" y="54462"/>
                </a:lnTo>
                <a:lnTo>
                  <a:pt x="278430" y="55085"/>
                </a:lnTo>
                <a:lnTo>
                  <a:pt x="278255" y="54066"/>
                </a:lnTo>
                <a:close/>
              </a:path>
              <a:path w="614045" h="74929">
                <a:moveTo>
                  <a:pt x="330105" y="55020"/>
                </a:moveTo>
                <a:lnTo>
                  <a:pt x="329033" y="55117"/>
                </a:lnTo>
                <a:lnTo>
                  <a:pt x="330047" y="55117"/>
                </a:lnTo>
                <a:close/>
              </a:path>
              <a:path w="614045" h="74929">
                <a:moveTo>
                  <a:pt x="330435" y="54990"/>
                </a:moveTo>
                <a:lnTo>
                  <a:pt x="330105" y="55020"/>
                </a:lnTo>
                <a:lnTo>
                  <a:pt x="330451" y="55085"/>
                </a:lnTo>
                <a:close/>
              </a:path>
              <a:path w="614045" h="74929">
                <a:moveTo>
                  <a:pt x="330451" y="55085"/>
                </a:moveTo>
                <a:lnTo>
                  <a:pt x="330047" y="55117"/>
                </a:lnTo>
                <a:lnTo>
                  <a:pt x="330457" y="55117"/>
                </a:lnTo>
                <a:close/>
              </a:path>
              <a:path w="614045" h="74929">
                <a:moveTo>
                  <a:pt x="331198" y="54990"/>
                </a:moveTo>
                <a:lnTo>
                  <a:pt x="330435" y="54990"/>
                </a:lnTo>
                <a:lnTo>
                  <a:pt x="331182" y="55020"/>
                </a:lnTo>
                <a:close/>
              </a:path>
              <a:path w="614045" h="74929">
                <a:moveTo>
                  <a:pt x="329092" y="52197"/>
                </a:moveTo>
                <a:lnTo>
                  <a:pt x="319696" y="52197"/>
                </a:lnTo>
                <a:lnTo>
                  <a:pt x="321200" y="55036"/>
                </a:lnTo>
                <a:lnTo>
                  <a:pt x="321761" y="54514"/>
                </a:lnTo>
                <a:lnTo>
                  <a:pt x="321732" y="52831"/>
                </a:lnTo>
                <a:lnTo>
                  <a:pt x="328314" y="52831"/>
                </a:lnTo>
                <a:lnTo>
                  <a:pt x="329092" y="52197"/>
                </a:lnTo>
                <a:close/>
              </a:path>
              <a:path w="614045" h="74929">
                <a:moveTo>
                  <a:pt x="331544" y="54355"/>
                </a:moveTo>
                <a:lnTo>
                  <a:pt x="331179" y="55026"/>
                </a:lnTo>
                <a:lnTo>
                  <a:pt x="331455" y="55004"/>
                </a:lnTo>
                <a:lnTo>
                  <a:pt x="331544" y="54355"/>
                </a:lnTo>
                <a:close/>
              </a:path>
              <a:path w="614045" h="74929">
                <a:moveTo>
                  <a:pt x="336567" y="52704"/>
                </a:moveTo>
                <a:lnTo>
                  <a:pt x="331508" y="52704"/>
                </a:lnTo>
                <a:lnTo>
                  <a:pt x="330105" y="55020"/>
                </a:lnTo>
                <a:lnTo>
                  <a:pt x="330435" y="54990"/>
                </a:lnTo>
                <a:lnTo>
                  <a:pt x="331198" y="54990"/>
                </a:lnTo>
                <a:lnTo>
                  <a:pt x="331544" y="54355"/>
                </a:lnTo>
                <a:lnTo>
                  <a:pt x="336732" y="54355"/>
                </a:lnTo>
                <a:lnTo>
                  <a:pt x="336567" y="52704"/>
                </a:lnTo>
                <a:close/>
              </a:path>
              <a:path w="614045" h="74929">
                <a:moveTo>
                  <a:pt x="286355" y="53975"/>
                </a:moveTo>
                <a:lnTo>
                  <a:pt x="285456" y="54047"/>
                </a:lnTo>
                <a:lnTo>
                  <a:pt x="285710" y="55012"/>
                </a:lnTo>
                <a:lnTo>
                  <a:pt x="286355" y="53975"/>
                </a:lnTo>
                <a:close/>
              </a:path>
              <a:path w="614045" h="74929">
                <a:moveTo>
                  <a:pt x="583102" y="54863"/>
                </a:moveTo>
                <a:lnTo>
                  <a:pt x="582909" y="54863"/>
                </a:lnTo>
                <a:lnTo>
                  <a:pt x="583154" y="55004"/>
                </a:lnTo>
                <a:lnTo>
                  <a:pt x="583102" y="54863"/>
                </a:lnTo>
                <a:close/>
              </a:path>
              <a:path w="614045" h="74929">
                <a:moveTo>
                  <a:pt x="336732" y="54355"/>
                </a:moveTo>
                <a:lnTo>
                  <a:pt x="331544" y="54355"/>
                </a:lnTo>
                <a:lnTo>
                  <a:pt x="331559" y="54995"/>
                </a:lnTo>
                <a:lnTo>
                  <a:pt x="333187" y="54863"/>
                </a:lnTo>
                <a:lnTo>
                  <a:pt x="336783" y="54863"/>
                </a:lnTo>
                <a:lnTo>
                  <a:pt x="336732" y="54355"/>
                </a:lnTo>
                <a:close/>
              </a:path>
              <a:path w="614045" h="74929">
                <a:moveTo>
                  <a:pt x="55333" y="54863"/>
                </a:moveTo>
                <a:lnTo>
                  <a:pt x="54365" y="54990"/>
                </a:lnTo>
                <a:lnTo>
                  <a:pt x="55387" y="54990"/>
                </a:lnTo>
                <a:close/>
              </a:path>
              <a:path w="614045" h="74929">
                <a:moveTo>
                  <a:pt x="163904" y="52704"/>
                </a:moveTo>
                <a:lnTo>
                  <a:pt x="162799" y="52704"/>
                </a:lnTo>
                <a:lnTo>
                  <a:pt x="162169" y="53212"/>
                </a:lnTo>
                <a:lnTo>
                  <a:pt x="162044" y="53448"/>
                </a:lnTo>
                <a:lnTo>
                  <a:pt x="162504" y="54990"/>
                </a:lnTo>
                <a:lnTo>
                  <a:pt x="163082" y="54047"/>
                </a:lnTo>
                <a:lnTo>
                  <a:pt x="162992" y="53721"/>
                </a:lnTo>
                <a:lnTo>
                  <a:pt x="162732" y="53086"/>
                </a:lnTo>
                <a:lnTo>
                  <a:pt x="163670" y="53086"/>
                </a:lnTo>
                <a:lnTo>
                  <a:pt x="163904" y="52704"/>
                </a:lnTo>
                <a:close/>
              </a:path>
              <a:path w="614045" h="74929">
                <a:moveTo>
                  <a:pt x="264203" y="51180"/>
                </a:moveTo>
                <a:lnTo>
                  <a:pt x="255820" y="51180"/>
                </a:lnTo>
                <a:lnTo>
                  <a:pt x="255917" y="52076"/>
                </a:lnTo>
                <a:lnTo>
                  <a:pt x="254495" y="52677"/>
                </a:lnTo>
                <a:lnTo>
                  <a:pt x="255538" y="53212"/>
                </a:lnTo>
                <a:lnTo>
                  <a:pt x="255518" y="53543"/>
                </a:lnTo>
                <a:lnTo>
                  <a:pt x="256418" y="54004"/>
                </a:lnTo>
                <a:lnTo>
                  <a:pt x="256494" y="54990"/>
                </a:lnTo>
                <a:lnTo>
                  <a:pt x="257621" y="54990"/>
                </a:lnTo>
                <a:lnTo>
                  <a:pt x="258242" y="54355"/>
                </a:lnTo>
                <a:lnTo>
                  <a:pt x="259275" y="52959"/>
                </a:lnTo>
                <a:lnTo>
                  <a:pt x="258467" y="52959"/>
                </a:lnTo>
                <a:lnTo>
                  <a:pt x="257847" y="51688"/>
                </a:lnTo>
                <a:lnTo>
                  <a:pt x="258805" y="51308"/>
                </a:lnTo>
                <a:lnTo>
                  <a:pt x="264261" y="51308"/>
                </a:lnTo>
                <a:lnTo>
                  <a:pt x="264203" y="51180"/>
                </a:lnTo>
                <a:close/>
              </a:path>
              <a:path w="614045" h="74929">
                <a:moveTo>
                  <a:pt x="582820" y="54101"/>
                </a:moveTo>
                <a:lnTo>
                  <a:pt x="582766" y="54936"/>
                </a:lnTo>
                <a:lnTo>
                  <a:pt x="582909" y="54863"/>
                </a:lnTo>
                <a:lnTo>
                  <a:pt x="583102" y="54863"/>
                </a:lnTo>
                <a:lnTo>
                  <a:pt x="582820" y="54101"/>
                </a:lnTo>
                <a:close/>
              </a:path>
              <a:path w="614045" h="74929">
                <a:moveTo>
                  <a:pt x="187668" y="53466"/>
                </a:moveTo>
                <a:lnTo>
                  <a:pt x="186270" y="53466"/>
                </a:lnTo>
                <a:lnTo>
                  <a:pt x="186674" y="54140"/>
                </a:lnTo>
                <a:lnTo>
                  <a:pt x="186986" y="54874"/>
                </a:lnTo>
                <a:lnTo>
                  <a:pt x="187668" y="53466"/>
                </a:lnTo>
                <a:close/>
              </a:path>
              <a:path w="614045" h="74929">
                <a:moveTo>
                  <a:pt x="54754" y="52450"/>
                </a:moveTo>
                <a:lnTo>
                  <a:pt x="40648" y="52450"/>
                </a:lnTo>
                <a:lnTo>
                  <a:pt x="41350" y="52858"/>
                </a:lnTo>
                <a:lnTo>
                  <a:pt x="41449" y="52991"/>
                </a:lnTo>
                <a:lnTo>
                  <a:pt x="40397" y="53448"/>
                </a:lnTo>
                <a:lnTo>
                  <a:pt x="40487" y="54737"/>
                </a:lnTo>
                <a:lnTo>
                  <a:pt x="42000" y="53339"/>
                </a:lnTo>
                <a:lnTo>
                  <a:pt x="44133" y="52704"/>
                </a:lnTo>
                <a:lnTo>
                  <a:pt x="54715" y="52704"/>
                </a:lnTo>
                <a:lnTo>
                  <a:pt x="54754" y="52450"/>
                </a:lnTo>
                <a:close/>
              </a:path>
              <a:path w="614045" h="74929">
                <a:moveTo>
                  <a:pt x="154621" y="53721"/>
                </a:moveTo>
                <a:lnTo>
                  <a:pt x="154179" y="53848"/>
                </a:lnTo>
                <a:lnTo>
                  <a:pt x="154202" y="54737"/>
                </a:lnTo>
                <a:lnTo>
                  <a:pt x="155195" y="54610"/>
                </a:lnTo>
                <a:lnTo>
                  <a:pt x="155834" y="54610"/>
                </a:lnTo>
                <a:lnTo>
                  <a:pt x="155765" y="53975"/>
                </a:lnTo>
                <a:lnTo>
                  <a:pt x="155272" y="53975"/>
                </a:lnTo>
                <a:lnTo>
                  <a:pt x="154621" y="53721"/>
                </a:lnTo>
                <a:close/>
              </a:path>
              <a:path w="614045" h="74929">
                <a:moveTo>
                  <a:pt x="155834" y="54610"/>
                </a:moveTo>
                <a:lnTo>
                  <a:pt x="155195" y="54610"/>
                </a:lnTo>
                <a:lnTo>
                  <a:pt x="155848" y="54737"/>
                </a:lnTo>
                <a:close/>
              </a:path>
              <a:path w="614045" h="74929">
                <a:moveTo>
                  <a:pt x="179466" y="52070"/>
                </a:moveTo>
                <a:lnTo>
                  <a:pt x="176582" y="52324"/>
                </a:lnTo>
                <a:lnTo>
                  <a:pt x="175758" y="52577"/>
                </a:lnTo>
                <a:lnTo>
                  <a:pt x="176771" y="53339"/>
                </a:lnTo>
                <a:lnTo>
                  <a:pt x="176516" y="54610"/>
                </a:lnTo>
                <a:lnTo>
                  <a:pt x="177462" y="53848"/>
                </a:lnTo>
                <a:lnTo>
                  <a:pt x="178871" y="53848"/>
                </a:lnTo>
                <a:lnTo>
                  <a:pt x="179466" y="52070"/>
                </a:lnTo>
                <a:close/>
              </a:path>
              <a:path w="614045" h="74929">
                <a:moveTo>
                  <a:pt x="587888" y="54228"/>
                </a:moveTo>
                <a:lnTo>
                  <a:pt x="587067" y="54228"/>
                </a:lnTo>
                <a:lnTo>
                  <a:pt x="588140" y="54483"/>
                </a:lnTo>
                <a:lnTo>
                  <a:pt x="587888" y="54228"/>
                </a:lnTo>
                <a:close/>
              </a:path>
              <a:path w="614045" h="74929">
                <a:moveTo>
                  <a:pt x="364270" y="48767"/>
                </a:moveTo>
                <a:lnTo>
                  <a:pt x="354189" y="48767"/>
                </a:lnTo>
                <a:lnTo>
                  <a:pt x="355095" y="51311"/>
                </a:lnTo>
                <a:lnTo>
                  <a:pt x="354330" y="51815"/>
                </a:lnTo>
                <a:lnTo>
                  <a:pt x="354123" y="52766"/>
                </a:lnTo>
                <a:lnTo>
                  <a:pt x="354009" y="54355"/>
                </a:lnTo>
                <a:lnTo>
                  <a:pt x="355232" y="53975"/>
                </a:lnTo>
                <a:lnTo>
                  <a:pt x="355988" y="53975"/>
                </a:lnTo>
                <a:lnTo>
                  <a:pt x="356230" y="53593"/>
                </a:lnTo>
                <a:lnTo>
                  <a:pt x="359397" y="52577"/>
                </a:lnTo>
                <a:lnTo>
                  <a:pt x="362592" y="52577"/>
                </a:lnTo>
                <a:lnTo>
                  <a:pt x="362503" y="49529"/>
                </a:lnTo>
                <a:lnTo>
                  <a:pt x="363945" y="49149"/>
                </a:lnTo>
                <a:lnTo>
                  <a:pt x="364270" y="48767"/>
                </a:lnTo>
                <a:close/>
              </a:path>
              <a:path w="614045" h="74929">
                <a:moveTo>
                  <a:pt x="285456" y="54047"/>
                </a:moveTo>
                <a:lnTo>
                  <a:pt x="283203" y="54228"/>
                </a:lnTo>
                <a:lnTo>
                  <a:pt x="285504" y="54228"/>
                </a:lnTo>
                <a:lnTo>
                  <a:pt x="285456" y="54047"/>
                </a:lnTo>
                <a:close/>
              </a:path>
              <a:path w="614045" h="74929">
                <a:moveTo>
                  <a:pt x="93067" y="50673"/>
                </a:moveTo>
                <a:lnTo>
                  <a:pt x="37323" y="50673"/>
                </a:lnTo>
                <a:lnTo>
                  <a:pt x="38660" y="51053"/>
                </a:lnTo>
                <a:lnTo>
                  <a:pt x="37421" y="54101"/>
                </a:lnTo>
                <a:lnTo>
                  <a:pt x="40005" y="54101"/>
                </a:lnTo>
                <a:lnTo>
                  <a:pt x="40203" y="54004"/>
                </a:lnTo>
                <a:lnTo>
                  <a:pt x="40328" y="53721"/>
                </a:lnTo>
                <a:lnTo>
                  <a:pt x="40648" y="52450"/>
                </a:lnTo>
                <a:lnTo>
                  <a:pt x="94841" y="52450"/>
                </a:lnTo>
                <a:lnTo>
                  <a:pt x="93067" y="50673"/>
                </a:lnTo>
                <a:close/>
              </a:path>
              <a:path w="614045" h="74929">
                <a:moveTo>
                  <a:pt x="295668" y="51308"/>
                </a:moveTo>
                <a:lnTo>
                  <a:pt x="295098" y="52858"/>
                </a:lnTo>
                <a:lnTo>
                  <a:pt x="294978" y="53109"/>
                </a:lnTo>
                <a:lnTo>
                  <a:pt x="293450" y="54101"/>
                </a:lnTo>
                <a:lnTo>
                  <a:pt x="294965" y="53593"/>
                </a:lnTo>
                <a:lnTo>
                  <a:pt x="296885" y="53593"/>
                </a:lnTo>
                <a:lnTo>
                  <a:pt x="297484" y="52450"/>
                </a:lnTo>
                <a:lnTo>
                  <a:pt x="297282" y="52324"/>
                </a:lnTo>
                <a:lnTo>
                  <a:pt x="296525" y="52324"/>
                </a:lnTo>
                <a:lnTo>
                  <a:pt x="296367" y="51748"/>
                </a:lnTo>
                <a:lnTo>
                  <a:pt x="295668" y="51308"/>
                </a:lnTo>
                <a:close/>
              </a:path>
              <a:path w="614045" h="74929">
                <a:moveTo>
                  <a:pt x="336503" y="52070"/>
                </a:moveTo>
                <a:lnTo>
                  <a:pt x="329248" y="52070"/>
                </a:lnTo>
                <a:lnTo>
                  <a:pt x="330135" y="54101"/>
                </a:lnTo>
                <a:lnTo>
                  <a:pt x="331508" y="52704"/>
                </a:lnTo>
                <a:lnTo>
                  <a:pt x="336567" y="52704"/>
                </a:lnTo>
                <a:lnTo>
                  <a:pt x="336503" y="52070"/>
                </a:lnTo>
                <a:close/>
              </a:path>
              <a:path w="614045" h="74929">
                <a:moveTo>
                  <a:pt x="362929" y="49417"/>
                </a:moveTo>
                <a:lnTo>
                  <a:pt x="362986" y="49794"/>
                </a:lnTo>
                <a:lnTo>
                  <a:pt x="363476" y="51748"/>
                </a:lnTo>
                <a:lnTo>
                  <a:pt x="363592" y="52502"/>
                </a:lnTo>
                <a:lnTo>
                  <a:pt x="364329" y="52577"/>
                </a:lnTo>
                <a:lnTo>
                  <a:pt x="364375" y="54101"/>
                </a:lnTo>
                <a:lnTo>
                  <a:pt x="365925" y="53466"/>
                </a:lnTo>
                <a:lnTo>
                  <a:pt x="557200" y="53466"/>
                </a:lnTo>
                <a:lnTo>
                  <a:pt x="558382" y="52704"/>
                </a:lnTo>
                <a:lnTo>
                  <a:pt x="572394" y="52704"/>
                </a:lnTo>
                <a:lnTo>
                  <a:pt x="572525" y="52577"/>
                </a:lnTo>
                <a:lnTo>
                  <a:pt x="510747" y="52577"/>
                </a:lnTo>
                <a:lnTo>
                  <a:pt x="509887" y="52324"/>
                </a:lnTo>
                <a:lnTo>
                  <a:pt x="473559" y="52324"/>
                </a:lnTo>
                <a:lnTo>
                  <a:pt x="473353" y="51435"/>
                </a:lnTo>
                <a:lnTo>
                  <a:pt x="457088" y="51435"/>
                </a:lnTo>
                <a:lnTo>
                  <a:pt x="456320" y="50291"/>
                </a:lnTo>
                <a:lnTo>
                  <a:pt x="365435" y="50291"/>
                </a:lnTo>
                <a:lnTo>
                  <a:pt x="362929" y="49417"/>
                </a:lnTo>
                <a:close/>
              </a:path>
              <a:path w="614045" h="74929">
                <a:moveTo>
                  <a:pt x="580336" y="53086"/>
                </a:moveTo>
                <a:lnTo>
                  <a:pt x="579421" y="54101"/>
                </a:lnTo>
                <a:lnTo>
                  <a:pt x="580483" y="54101"/>
                </a:lnTo>
                <a:lnTo>
                  <a:pt x="580336" y="53086"/>
                </a:lnTo>
                <a:close/>
              </a:path>
              <a:path w="614045" h="74929">
                <a:moveTo>
                  <a:pt x="588592" y="51435"/>
                </a:moveTo>
                <a:lnTo>
                  <a:pt x="588010" y="51435"/>
                </a:lnTo>
                <a:lnTo>
                  <a:pt x="588333" y="54101"/>
                </a:lnTo>
                <a:lnTo>
                  <a:pt x="588592" y="51435"/>
                </a:lnTo>
                <a:close/>
              </a:path>
              <a:path w="614045" h="74929">
                <a:moveTo>
                  <a:pt x="278072" y="52704"/>
                </a:moveTo>
                <a:lnTo>
                  <a:pt x="277896" y="52704"/>
                </a:lnTo>
                <a:lnTo>
                  <a:pt x="278255" y="54066"/>
                </a:lnTo>
                <a:lnTo>
                  <a:pt x="278072" y="52704"/>
                </a:lnTo>
                <a:close/>
              </a:path>
              <a:path w="614045" h="74929">
                <a:moveTo>
                  <a:pt x="286517" y="53339"/>
                </a:moveTo>
                <a:lnTo>
                  <a:pt x="285571" y="53543"/>
                </a:lnTo>
                <a:lnTo>
                  <a:pt x="285456" y="54047"/>
                </a:lnTo>
                <a:lnTo>
                  <a:pt x="286355" y="53975"/>
                </a:lnTo>
                <a:lnTo>
                  <a:pt x="286849" y="53975"/>
                </a:lnTo>
                <a:lnTo>
                  <a:pt x="286517" y="53339"/>
                </a:lnTo>
                <a:close/>
              </a:path>
              <a:path w="614045" h="74929">
                <a:moveTo>
                  <a:pt x="162732" y="53086"/>
                </a:moveTo>
                <a:lnTo>
                  <a:pt x="163108" y="54004"/>
                </a:lnTo>
                <a:lnTo>
                  <a:pt x="163390" y="53543"/>
                </a:lnTo>
                <a:lnTo>
                  <a:pt x="162732" y="53086"/>
                </a:lnTo>
                <a:close/>
              </a:path>
              <a:path w="614045" h="74929">
                <a:moveTo>
                  <a:pt x="92179" y="49784"/>
                </a:moveTo>
                <a:lnTo>
                  <a:pt x="33888" y="49784"/>
                </a:lnTo>
                <a:lnTo>
                  <a:pt x="33538" y="51435"/>
                </a:lnTo>
                <a:lnTo>
                  <a:pt x="32679" y="52324"/>
                </a:lnTo>
                <a:lnTo>
                  <a:pt x="31358" y="52577"/>
                </a:lnTo>
                <a:lnTo>
                  <a:pt x="32850" y="53975"/>
                </a:lnTo>
                <a:lnTo>
                  <a:pt x="34097" y="52324"/>
                </a:lnTo>
                <a:lnTo>
                  <a:pt x="35764" y="52324"/>
                </a:lnTo>
                <a:lnTo>
                  <a:pt x="35677" y="51562"/>
                </a:lnTo>
                <a:lnTo>
                  <a:pt x="37260" y="51562"/>
                </a:lnTo>
                <a:lnTo>
                  <a:pt x="37323" y="50673"/>
                </a:lnTo>
                <a:lnTo>
                  <a:pt x="93067" y="50673"/>
                </a:lnTo>
                <a:lnTo>
                  <a:pt x="92179" y="49784"/>
                </a:lnTo>
                <a:close/>
              </a:path>
              <a:path w="614045" h="74929">
                <a:moveTo>
                  <a:pt x="157681" y="50926"/>
                </a:moveTo>
                <a:lnTo>
                  <a:pt x="156524" y="50926"/>
                </a:lnTo>
                <a:lnTo>
                  <a:pt x="156263" y="51688"/>
                </a:lnTo>
                <a:lnTo>
                  <a:pt x="156177" y="51874"/>
                </a:lnTo>
                <a:lnTo>
                  <a:pt x="155761" y="52450"/>
                </a:lnTo>
                <a:lnTo>
                  <a:pt x="154779" y="52450"/>
                </a:lnTo>
                <a:lnTo>
                  <a:pt x="154647" y="53086"/>
                </a:lnTo>
                <a:lnTo>
                  <a:pt x="155300" y="53086"/>
                </a:lnTo>
                <a:lnTo>
                  <a:pt x="155272" y="53975"/>
                </a:lnTo>
                <a:lnTo>
                  <a:pt x="155765" y="53975"/>
                </a:lnTo>
                <a:lnTo>
                  <a:pt x="155886" y="52704"/>
                </a:lnTo>
                <a:lnTo>
                  <a:pt x="156039" y="52324"/>
                </a:lnTo>
                <a:lnTo>
                  <a:pt x="157073" y="52324"/>
                </a:lnTo>
                <a:lnTo>
                  <a:pt x="157681" y="50926"/>
                </a:lnTo>
                <a:close/>
              </a:path>
              <a:path w="614045" h="74929">
                <a:moveTo>
                  <a:pt x="278055" y="52577"/>
                </a:moveTo>
                <a:lnTo>
                  <a:pt x="277164" y="52577"/>
                </a:lnTo>
                <a:lnTo>
                  <a:pt x="276723" y="53975"/>
                </a:lnTo>
                <a:lnTo>
                  <a:pt x="277896" y="52704"/>
                </a:lnTo>
                <a:lnTo>
                  <a:pt x="278072" y="52704"/>
                </a:lnTo>
                <a:close/>
              </a:path>
              <a:path w="614045" h="74929">
                <a:moveTo>
                  <a:pt x="300091" y="51815"/>
                </a:moveTo>
                <a:lnTo>
                  <a:pt x="297755" y="51815"/>
                </a:lnTo>
                <a:lnTo>
                  <a:pt x="299812" y="53975"/>
                </a:lnTo>
                <a:lnTo>
                  <a:pt x="300319" y="53339"/>
                </a:lnTo>
                <a:lnTo>
                  <a:pt x="300210" y="52324"/>
                </a:lnTo>
                <a:lnTo>
                  <a:pt x="300091" y="51815"/>
                </a:lnTo>
                <a:close/>
              </a:path>
              <a:path w="614045" h="74929">
                <a:moveTo>
                  <a:pt x="582175" y="53466"/>
                </a:moveTo>
                <a:lnTo>
                  <a:pt x="581519" y="53466"/>
                </a:lnTo>
                <a:lnTo>
                  <a:pt x="582497" y="53975"/>
                </a:lnTo>
                <a:lnTo>
                  <a:pt x="582175" y="53466"/>
                </a:lnTo>
                <a:close/>
              </a:path>
              <a:path w="614045" h="74929">
                <a:moveTo>
                  <a:pt x="168838" y="49480"/>
                </a:moveTo>
                <a:lnTo>
                  <a:pt x="169139" y="50988"/>
                </a:lnTo>
                <a:lnTo>
                  <a:pt x="169257" y="53867"/>
                </a:lnTo>
                <a:lnTo>
                  <a:pt x="169445" y="52831"/>
                </a:lnTo>
                <a:lnTo>
                  <a:pt x="171462" y="52831"/>
                </a:lnTo>
                <a:lnTo>
                  <a:pt x="168838" y="49480"/>
                </a:lnTo>
                <a:close/>
              </a:path>
              <a:path w="614045" h="74929">
                <a:moveTo>
                  <a:pt x="285400" y="52704"/>
                </a:moveTo>
                <a:lnTo>
                  <a:pt x="284821" y="52704"/>
                </a:lnTo>
                <a:lnTo>
                  <a:pt x="285057" y="53848"/>
                </a:lnTo>
                <a:lnTo>
                  <a:pt x="285387" y="53086"/>
                </a:lnTo>
                <a:lnTo>
                  <a:pt x="285400" y="52704"/>
                </a:lnTo>
                <a:close/>
              </a:path>
              <a:path w="614045" h="74929">
                <a:moveTo>
                  <a:pt x="288855" y="50860"/>
                </a:moveTo>
                <a:lnTo>
                  <a:pt x="287663" y="51179"/>
                </a:lnTo>
                <a:lnTo>
                  <a:pt x="287366" y="53848"/>
                </a:lnTo>
                <a:lnTo>
                  <a:pt x="288095" y="53572"/>
                </a:lnTo>
                <a:lnTo>
                  <a:pt x="288735" y="52135"/>
                </a:lnTo>
                <a:lnTo>
                  <a:pt x="288966" y="51254"/>
                </a:lnTo>
                <a:lnTo>
                  <a:pt x="288855" y="50860"/>
                </a:lnTo>
                <a:close/>
              </a:path>
              <a:path w="614045" h="74929">
                <a:moveTo>
                  <a:pt x="35764" y="52324"/>
                </a:moveTo>
                <a:lnTo>
                  <a:pt x="34097" y="52324"/>
                </a:lnTo>
                <a:lnTo>
                  <a:pt x="35925" y="53721"/>
                </a:lnTo>
                <a:lnTo>
                  <a:pt x="35764" y="52324"/>
                </a:lnTo>
                <a:close/>
              </a:path>
              <a:path w="614045" h="74929">
                <a:moveTo>
                  <a:pt x="353879" y="51688"/>
                </a:moveTo>
                <a:lnTo>
                  <a:pt x="347204" y="51688"/>
                </a:lnTo>
                <a:lnTo>
                  <a:pt x="348788" y="52197"/>
                </a:lnTo>
                <a:lnTo>
                  <a:pt x="348829" y="53721"/>
                </a:lnTo>
                <a:lnTo>
                  <a:pt x="350384" y="53212"/>
                </a:lnTo>
                <a:lnTo>
                  <a:pt x="352708" y="53212"/>
                </a:lnTo>
                <a:lnTo>
                  <a:pt x="352264" y="52070"/>
                </a:lnTo>
                <a:lnTo>
                  <a:pt x="353838" y="52070"/>
                </a:lnTo>
                <a:lnTo>
                  <a:pt x="353879" y="51688"/>
                </a:lnTo>
                <a:close/>
              </a:path>
              <a:path w="614045" h="74929">
                <a:moveTo>
                  <a:pt x="167889" y="50164"/>
                </a:moveTo>
                <a:lnTo>
                  <a:pt x="168167" y="53593"/>
                </a:lnTo>
                <a:lnTo>
                  <a:pt x="169026" y="53593"/>
                </a:lnTo>
                <a:lnTo>
                  <a:pt x="167889" y="50164"/>
                </a:lnTo>
                <a:close/>
              </a:path>
              <a:path w="614045" h="74929">
                <a:moveTo>
                  <a:pt x="278891" y="52197"/>
                </a:moveTo>
                <a:lnTo>
                  <a:pt x="278004" y="52197"/>
                </a:lnTo>
                <a:lnTo>
                  <a:pt x="279085" y="53593"/>
                </a:lnTo>
                <a:lnTo>
                  <a:pt x="279551" y="52766"/>
                </a:lnTo>
                <a:lnTo>
                  <a:pt x="278568" y="52324"/>
                </a:lnTo>
                <a:lnTo>
                  <a:pt x="278891" y="52197"/>
                </a:lnTo>
                <a:close/>
              </a:path>
              <a:path w="614045" h="74929">
                <a:moveTo>
                  <a:pt x="288399" y="53458"/>
                </a:moveTo>
                <a:lnTo>
                  <a:pt x="288172" y="53543"/>
                </a:lnTo>
                <a:lnTo>
                  <a:pt x="288399" y="53458"/>
                </a:lnTo>
                <a:close/>
              </a:path>
              <a:path w="614045" h="74929">
                <a:moveTo>
                  <a:pt x="254495" y="52677"/>
                </a:moveTo>
                <a:lnTo>
                  <a:pt x="254286" y="52766"/>
                </a:lnTo>
                <a:lnTo>
                  <a:pt x="255415" y="53490"/>
                </a:lnTo>
                <a:lnTo>
                  <a:pt x="255538" y="53212"/>
                </a:lnTo>
                <a:lnTo>
                  <a:pt x="254495" y="52677"/>
                </a:lnTo>
                <a:close/>
              </a:path>
              <a:path w="614045" h="74929">
                <a:moveTo>
                  <a:pt x="163670" y="53086"/>
                </a:moveTo>
                <a:lnTo>
                  <a:pt x="162732" y="53086"/>
                </a:lnTo>
                <a:lnTo>
                  <a:pt x="163435" y="53470"/>
                </a:lnTo>
                <a:lnTo>
                  <a:pt x="163670" y="53086"/>
                </a:lnTo>
                <a:close/>
              </a:path>
              <a:path w="614045" h="74929">
                <a:moveTo>
                  <a:pt x="185584" y="52324"/>
                </a:moveTo>
                <a:lnTo>
                  <a:pt x="185533" y="52924"/>
                </a:lnTo>
                <a:lnTo>
                  <a:pt x="185593" y="53212"/>
                </a:lnTo>
                <a:lnTo>
                  <a:pt x="185719" y="53466"/>
                </a:lnTo>
                <a:lnTo>
                  <a:pt x="186270" y="53466"/>
                </a:lnTo>
                <a:lnTo>
                  <a:pt x="185584" y="52324"/>
                </a:lnTo>
                <a:close/>
              </a:path>
              <a:path w="614045" h="74929">
                <a:moveTo>
                  <a:pt x="283555" y="53109"/>
                </a:moveTo>
                <a:lnTo>
                  <a:pt x="283082" y="53466"/>
                </a:lnTo>
                <a:lnTo>
                  <a:pt x="283646" y="53466"/>
                </a:lnTo>
                <a:lnTo>
                  <a:pt x="283555" y="53109"/>
                </a:lnTo>
                <a:close/>
              </a:path>
              <a:path w="614045" h="74929">
                <a:moveTo>
                  <a:pt x="284972" y="52148"/>
                </a:moveTo>
                <a:lnTo>
                  <a:pt x="283754" y="52959"/>
                </a:lnTo>
                <a:lnTo>
                  <a:pt x="283646" y="53466"/>
                </a:lnTo>
                <a:lnTo>
                  <a:pt x="284012" y="53466"/>
                </a:lnTo>
                <a:lnTo>
                  <a:pt x="284821" y="52704"/>
                </a:lnTo>
                <a:lnTo>
                  <a:pt x="285400" y="52704"/>
                </a:lnTo>
                <a:lnTo>
                  <a:pt x="284972" y="52148"/>
                </a:lnTo>
                <a:close/>
              </a:path>
              <a:path w="614045" h="74929">
                <a:moveTo>
                  <a:pt x="289158" y="51077"/>
                </a:moveTo>
                <a:lnTo>
                  <a:pt x="288778" y="52028"/>
                </a:lnTo>
                <a:lnTo>
                  <a:pt x="288411" y="53451"/>
                </a:lnTo>
                <a:lnTo>
                  <a:pt x="290000" y="52577"/>
                </a:lnTo>
                <a:lnTo>
                  <a:pt x="289479" y="51308"/>
                </a:lnTo>
                <a:lnTo>
                  <a:pt x="289158" y="51077"/>
                </a:lnTo>
                <a:close/>
              </a:path>
              <a:path w="614045" h="74929">
                <a:moveTo>
                  <a:pt x="363227" y="52815"/>
                </a:moveTo>
                <a:lnTo>
                  <a:pt x="362614" y="53339"/>
                </a:lnTo>
                <a:lnTo>
                  <a:pt x="363422" y="53339"/>
                </a:lnTo>
                <a:lnTo>
                  <a:pt x="363227" y="52815"/>
                </a:lnTo>
                <a:close/>
              </a:path>
              <a:path w="614045" h="74929">
                <a:moveTo>
                  <a:pt x="19849" y="50926"/>
                </a:moveTo>
                <a:lnTo>
                  <a:pt x="21265" y="53212"/>
                </a:lnTo>
                <a:lnTo>
                  <a:pt x="22133" y="51942"/>
                </a:lnTo>
                <a:lnTo>
                  <a:pt x="21819" y="51942"/>
                </a:lnTo>
                <a:lnTo>
                  <a:pt x="19849" y="50926"/>
                </a:lnTo>
                <a:close/>
              </a:path>
              <a:path w="614045" h="74929">
                <a:moveTo>
                  <a:pt x="283626" y="51180"/>
                </a:moveTo>
                <a:lnTo>
                  <a:pt x="283063" y="51180"/>
                </a:lnTo>
                <a:lnTo>
                  <a:pt x="283555" y="53109"/>
                </a:lnTo>
                <a:lnTo>
                  <a:pt x="283626" y="51180"/>
                </a:lnTo>
                <a:close/>
              </a:path>
              <a:path w="614045" h="74929">
                <a:moveTo>
                  <a:pt x="18276" y="50800"/>
                </a:moveTo>
                <a:lnTo>
                  <a:pt x="17533" y="50800"/>
                </a:lnTo>
                <a:lnTo>
                  <a:pt x="17867" y="53086"/>
                </a:lnTo>
                <a:lnTo>
                  <a:pt x="18276" y="50800"/>
                </a:lnTo>
                <a:close/>
              </a:path>
              <a:path w="614045" h="74929">
                <a:moveTo>
                  <a:pt x="31006" y="50800"/>
                </a:moveTo>
                <a:lnTo>
                  <a:pt x="29342" y="50800"/>
                </a:lnTo>
                <a:lnTo>
                  <a:pt x="30987" y="53086"/>
                </a:lnTo>
                <a:lnTo>
                  <a:pt x="31006" y="50800"/>
                </a:lnTo>
                <a:close/>
              </a:path>
              <a:path w="614045" h="74929">
                <a:moveTo>
                  <a:pt x="581529" y="52450"/>
                </a:moveTo>
                <a:lnTo>
                  <a:pt x="581874" y="52993"/>
                </a:lnTo>
                <a:lnTo>
                  <a:pt x="581906" y="52677"/>
                </a:lnTo>
                <a:lnTo>
                  <a:pt x="581529" y="52450"/>
                </a:lnTo>
                <a:close/>
              </a:path>
              <a:path w="614045" h="74929">
                <a:moveTo>
                  <a:pt x="14830" y="48260"/>
                </a:moveTo>
                <a:lnTo>
                  <a:pt x="13279" y="49911"/>
                </a:lnTo>
                <a:lnTo>
                  <a:pt x="17192" y="52959"/>
                </a:lnTo>
                <a:lnTo>
                  <a:pt x="17634" y="49402"/>
                </a:lnTo>
                <a:lnTo>
                  <a:pt x="16335" y="49402"/>
                </a:lnTo>
                <a:lnTo>
                  <a:pt x="14750" y="49275"/>
                </a:lnTo>
                <a:lnTo>
                  <a:pt x="14830" y="48260"/>
                </a:lnTo>
                <a:close/>
              </a:path>
              <a:path w="614045" h="74929">
                <a:moveTo>
                  <a:pt x="25621" y="52028"/>
                </a:moveTo>
                <a:lnTo>
                  <a:pt x="25550" y="52959"/>
                </a:lnTo>
                <a:lnTo>
                  <a:pt x="27290" y="52450"/>
                </a:lnTo>
                <a:lnTo>
                  <a:pt x="25621" y="52028"/>
                </a:lnTo>
                <a:close/>
              </a:path>
              <a:path w="614045" h="74929">
                <a:moveTo>
                  <a:pt x="171462" y="52831"/>
                </a:moveTo>
                <a:lnTo>
                  <a:pt x="169445" y="52831"/>
                </a:lnTo>
                <a:lnTo>
                  <a:pt x="171562" y="52959"/>
                </a:lnTo>
                <a:lnTo>
                  <a:pt x="171462" y="52831"/>
                </a:lnTo>
                <a:close/>
              </a:path>
              <a:path w="614045" h="74929">
                <a:moveTo>
                  <a:pt x="259368" y="52831"/>
                </a:moveTo>
                <a:lnTo>
                  <a:pt x="258467" y="52959"/>
                </a:lnTo>
                <a:lnTo>
                  <a:pt x="259275" y="52959"/>
                </a:lnTo>
                <a:lnTo>
                  <a:pt x="259368" y="52831"/>
                </a:lnTo>
                <a:close/>
              </a:path>
              <a:path w="614045" h="74929">
                <a:moveTo>
                  <a:pt x="353838" y="52070"/>
                </a:moveTo>
                <a:lnTo>
                  <a:pt x="352264" y="52070"/>
                </a:lnTo>
                <a:lnTo>
                  <a:pt x="353743" y="52959"/>
                </a:lnTo>
                <a:lnTo>
                  <a:pt x="353838" y="52070"/>
                </a:lnTo>
                <a:close/>
              </a:path>
              <a:path w="614045" h="74929">
                <a:moveTo>
                  <a:pt x="24221" y="51074"/>
                </a:moveTo>
                <a:lnTo>
                  <a:pt x="23528" y="51815"/>
                </a:lnTo>
                <a:lnTo>
                  <a:pt x="23425" y="52135"/>
                </a:lnTo>
                <a:lnTo>
                  <a:pt x="24364" y="52831"/>
                </a:lnTo>
                <a:lnTo>
                  <a:pt x="24221" y="51074"/>
                </a:lnTo>
                <a:close/>
              </a:path>
              <a:path w="614045" h="74929">
                <a:moveTo>
                  <a:pt x="184210" y="50418"/>
                </a:moveTo>
                <a:lnTo>
                  <a:pt x="183631" y="50418"/>
                </a:lnTo>
                <a:lnTo>
                  <a:pt x="182808" y="52831"/>
                </a:lnTo>
                <a:lnTo>
                  <a:pt x="184407" y="51815"/>
                </a:lnTo>
                <a:lnTo>
                  <a:pt x="184901" y="51815"/>
                </a:lnTo>
                <a:lnTo>
                  <a:pt x="184210" y="50418"/>
                </a:lnTo>
                <a:close/>
              </a:path>
              <a:path w="614045" h="74929">
                <a:moveTo>
                  <a:pt x="363092" y="52450"/>
                </a:moveTo>
                <a:lnTo>
                  <a:pt x="363227" y="52815"/>
                </a:lnTo>
                <a:lnTo>
                  <a:pt x="363592" y="52502"/>
                </a:lnTo>
                <a:lnTo>
                  <a:pt x="363092" y="52450"/>
                </a:lnTo>
                <a:close/>
              </a:path>
              <a:path w="614045" h="74929">
                <a:moveTo>
                  <a:pt x="184901" y="51815"/>
                </a:moveTo>
                <a:lnTo>
                  <a:pt x="184407" y="51815"/>
                </a:lnTo>
                <a:lnTo>
                  <a:pt x="185372" y="52766"/>
                </a:lnTo>
                <a:lnTo>
                  <a:pt x="184901" y="51815"/>
                </a:lnTo>
                <a:close/>
              </a:path>
              <a:path w="614045" h="74929">
                <a:moveTo>
                  <a:pt x="164213" y="52199"/>
                </a:moveTo>
                <a:lnTo>
                  <a:pt x="163904" y="52704"/>
                </a:lnTo>
                <a:lnTo>
                  <a:pt x="164160" y="52704"/>
                </a:lnTo>
                <a:lnTo>
                  <a:pt x="164213" y="52199"/>
                </a:lnTo>
                <a:close/>
              </a:path>
              <a:path w="614045" h="74929">
                <a:moveTo>
                  <a:pt x="165343" y="52070"/>
                </a:moveTo>
                <a:lnTo>
                  <a:pt x="164292" y="52070"/>
                </a:lnTo>
                <a:lnTo>
                  <a:pt x="165959" y="52704"/>
                </a:lnTo>
                <a:lnTo>
                  <a:pt x="165343" y="52070"/>
                </a:lnTo>
                <a:close/>
              </a:path>
              <a:path w="614045" h="74929">
                <a:moveTo>
                  <a:pt x="277423" y="47371"/>
                </a:moveTo>
                <a:lnTo>
                  <a:pt x="276117" y="47371"/>
                </a:lnTo>
                <a:lnTo>
                  <a:pt x="275518" y="50418"/>
                </a:lnTo>
                <a:lnTo>
                  <a:pt x="276418" y="50546"/>
                </a:lnTo>
                <a:lnTo>
                  <a:pt x="275588" y="52704"/>
                </a:lnTo>
                <a:lnTo>
                  <a:pt x="277164" y="52577"/>
                </a:lnTo>
                <a:lnTo>
                  <a:pt x="278055" y="52577"/>
                </a:lnTo>
                <a:lnTo>
                  <a:pt x="278004" y="52197"/>
                </a:lnTo>
                <a:lnTo>
                  <a:pt x="278891" y="52197"/>
                </a:lnTo>
                <a:lnTo>
                  <a:pt x="279860" y="51815"/>
                </a:lnTo>
                <a:lnTo>
                  <a:pt x="280193" y="51180"/>
                </a:lnTo>
                <a:lnTo>
                  <a:pt x="279010" y="51180"/>
                </a:lnTo>
                <a:lnTo>
                  <a:pt x="279092" y="50353"/>
                </a:lnTo>
                <a:lnTo>
                  <a:pt x="280684" y="49149"/>
                </a:lnTo>
                <a:lnTo>
                  <a:pt x="283609" y="49149"/>
                </a:lnTo>
                <a:lnTo>
                  <a:pt x="283606" y="48895"/>
                </a:lnTo>
                <a:lnTo>
                  <a:pt x="291427" y="48895"/>
                </a:lnTo>
                <a:lnTo>
                  <a:pt x="291546" y="47878"/>
                </a:lnTo>
                <a:lnTo>
                  <a:pt x="277862" y="47878"/>
                </a:lnTo>
                <a:lnTo>
                  <a:pt x="277423" y="47371"/>
                </a:lnTo>
                <a:close/>
              </a:path>
              <a:path w="614045" h="74929">
                <a:moveTo>
                  <a:pt x="282963" y="52577"/>
                </a:moveTo>
                <a:lnTo>
                  <a:pt x="282513" y="52704"/>
                </a:lnTo>
                <a:lnTo>
                  <a:pt x="282980" y="52704"/>
                </a:lnTo>
                <a:close/>
              </a:path>
              <a:path w="614045" h="74929">
                <a:moveTo>
                  <a:pt x="108029" y="45847"/>
                </a:moveTo>
                <a:lnTo>
                  <a:pt x="103240" y="45847"/>
                </a:lnTo>
                <a:lnTo>
                  <a:pt x="105259" y="47229"/>
                </a:lnTo>
                <a:lnTo>
                  <a:pt x="105315" y="51308"/>
                </a:lnTo>
                <a:lnTo>
                  <a:pt x="105566" y="52577"/>
                </a:lnTo>
                <a:lnTo>
                  <a:pt x="105773" y="50788"/>
                </a:lnTo>
                <a:lnTo>
                  <a:pt x="107795" y="47417"/>
                </a:lnTo>
                <a:lnTo>
                  <a:pt x="108029" y="45847"/>
                </a:lnTo>
                <a:close/>
              </a:path>
              <a:path w="614045" h="74929">
                <a:moveTo>
                  <a:pt x="513173" y="46862"/>
                </a:moveTo>
                <a:lnTo>
                  <a:pt x="510047" y="46862"/>
                </a:lnTo>
                <a:lnTo>
                  <a:pt x="510469" y="48895"/>
                </a:lnTo>
                <a:lnTo>
                  <a:pt x="511862" y="49529"/>
                </a:lnTo>
                <a:lnTo>
                  <a:pt x="510179" y="49656"/>
                </a:lnTo>
                <a:lnTo>
                  <a:pt x="510747" y="52577"/>
                </a:lnTo>
                <a:lnTo>
                  <a:pt x="572525" y="52577"/>
                </a:lnTo>
                <a:lnTo>
                  <a:pt x="573568" y="51562"/>
                </a:lnTo>
                <a:lnTo>
                  <a:pt x="579026" y="51562"/>
                </a:lnTo>
                <a:lnTo>
                  <a:pt x="578825" y="51180"/>
                </a:lnTo>
                <a:lnTo>
                  <a:pt x="525359" y="51180"/>
                </a:lnTo>
                <a:lnTo>
                  <a:pt x="515252" y="51053"/>
                </a:lnTo>
                <a:lnTo>
                  <a:pt x="515336" y="47878"/>
                </a:lnTo>
                <a:lnTo>
                  <a:pt x="514016" y="47878"/>
                </a:lnTo>
                <a:lnTo>
                  <a:pt x="513173" y="46862"/>
                </a:lnTo>
                <a:close/>
              </a:path>
              <a:path w="614045" h="74929">
                <a:moveTo>
                  <a:pt x="157073" y="52324"/>
                </a:moveTo>
                <a:lnTo>
                  <a:pt x="156039" y="52324"/>
                </a:lnTo>
                <a:lnTo>
                  <a:pt x="157018" y="52450"/>
                </a:lnTo>
                <a:close/>
              </a:path>
              <a:path w="614045" h="74929">
                <a:moveTo>
                  <a:pt x="291353" y="49529"/>
                </a:moveTo>
                <a:lnTo>
                  <a:pt x="289967" y="49529"/>
                </a:lnTo>
                <a:lnTo>
                  <a:pt x="291011" y="52450"/>
                </a:lnTo>
                <a:lnTo>
                  <a:pt x="291353" y="49529"/>
                </a:lnTo>
                <a:close/>
              </a:path>
              <a:path w="614045" h="74929">
                <a:moveTo>
                  <a:pt x="31014" y="49784"/>
                </a:moveTo>
                <a:lnTo>
                  <a:pt x="25156" y="49784"/>
                </a:lnTo>
                <a:lnTo>
                  <a:pt x="26630" y="49911"/>
                </a:lnTo>
                <a:lnTo>
                  <a:pt x="26899" y="51053"/>
                </a:lnTo>
                <a:lnTo>
                  <a:pt x="27353" y="52324"/>
                </a:lnTo>
                <a:lnTo>
                  <a:pt x="29342" y="50800"/>
                </a:lnTo>
                <a:lnTo>
                  <a:pt x="31006" y="50800"/>
                </a:lnTo>
                <a:lnTo>
                  <a:pt x="31014" y="49784"/>
                </a:lnTo>
                <a:close/>
              </a:path>
              <a:path w="614045" h="74929">
                <a:moveTo>
                  <a:pt x="296367" y="51748"/>
                </a:moveTo>
                <a:lnTo>
                  <a:pt x="296525" y="52324"/>
                </a:lnTo>
                <a:lnTo>
                  <a:pt x="296950" y="52148"/>
                </a:lnTo>
                <a:lnTo>
                  <a:pt x="296367" y="51748"/>
                </a:lnTo>
                <a:close/>
              </a:path>
              <a:path w="614045" h="74929">
                <a:moveTo>
                  <a:pt x="296982" y="52135"/>
                </a:moveTo>
                <a:lnTo>
                  <a:pt x="296525" y="52324"/>
                </a:lnTo>
                <a:lnTo>
                  <a:pt x="297282" y="52324"/>
                </a:lnTo>
                <a:lnTo>
                  <a:pt x="296982" y="52135"/>
                </a:lnTo>
                <a:close/>
              </a:path>
              <a:path w="614045" h="74929">
                <a:moveTo>
                  <a:pt x="474684" y="48816"/>
                </a:moveTo>
                <a:lnTo>
                  <a:pt x="473806" y="49085"/>
                </a:lnTo>
                <a:lnTo>
                  <a:pt x="473559" y="52324"/>
                </a:lnTo>
                <a:lnTo>
                  <a:pt x="509887" y="52324"/>
                </a:lnTo>
                <a:lnTo>
                  <a:pt x="509457" y="52197"/>
                </a:lnTo>
                <a:lnTo>
                  <a:pt x="488981" y="52197"/>
                </a:lnTo>
                <a:lnTo>
                  <a:pt x="488054" y="51053"/>
                </a:lnTo>
                <a:lnTo>
                  <a:pt x="486576" y="49911"/>
                </a:lnTo>
                <a:lnTo>
                  <a:pt x="477628" y="49911"/>
                </a:lnTo>
                <a:lnTo>
                  <a:pt x="477484" y="49656"/>
                </a:lnTo>
                <a:lnTo>
                  <a:pt x="475914" y="49656"/>
                </a:lnTo>
                <a:lnTo>
                  <a:pt x="474684" y="48816"/>
                </a:lnTo>
                <a:close/>
              </a:path>
              <a:path w="614045" h="74929">
                <a:moveTo>
                  <a:pt x="162211" y="47243"/>
                </a:moveTo>
                <a:lnTo>
                  <a:pt x="162680" y="48816"/>
                </a:lnTo>
                <a:lnTo>
                  <a:pt x="162800" y="50926"/>
                </a:lnTo>
                <a:lnTo>
                  <a:pt x="164313" y="51179"/>
                </a:lnTo>
                <a:lnTo>
                  <a:pt x="164213" y="52199"/>
                </a:lnTo>
                <a:lnTo>
                  <a:pt x="164292" y="52070"/>
                </a:lnTo>
                <a:lnTo>
                  <a:pt x="165343" y="52070"/>
                </a:lnTo>
                <a:lnTo>
                  <a:pt x="164480" y="51179"/>
                </a:lnTo>
                <a:lnTo>
                  <a:pt x="164282" y="48513"/>
                </a:lnTo>
                <a:lnTo>
                  <a:pt x="162881" y="48513"/>
                </a:lnTo>
                <a:lnTo>
                  <a:pt x="163349" y="47739"/>
                </a:lnTo>
                <a:lnTo>
                  <a:pt x="162211" y="47243"/>
                </a:lnTo>
                <a:close/>
              </a:path>
              <a:path w="614045" h="74929">
                <a:moveTo>
                  <a:pt x="37260" y="51562"/>
                </a:moveTo>
                <a:lnTo>
                  <a:pt x="35677" y="51562"/>
                </a:lnTo>
                <a:lnTo>
                  <a:pt x="37215" y="52197"/>
                </a:lnTo>
                <a:lnTo>
                  <a:pt x="37260" y="51562"/>
                </a:lnTo>
                <a:close/>
              </a:path>
              <a:path w="614045" h="74929">
                <a:moveTo>
                  <a:pt x="264261" y="51308"/>
                </a:moveTo>
                <a:lnTo>
                  <a:pt x="259987" y="51308"/>
                </a:lnTo>
                <a:lnTo>
                  <a:pt x="262632" y="52197"/>
                </a:lnTo>
                <a:lnTo>
                  <a:pt x="264320" y="51435"/>
                </a:lnTo>
                <a:close/>
              </a:path>
              <a:path w="614045" h="74929">
                <a:moveTo>
                  <a:pt x="493280" y="49022"/>
                </a:moveTo>
                <a:lnTo>
                  <a:pt x="488892" y="49022"/>
                </a:lnTo>
                <a:lnTo>
                  <a:pt x="488981" y="52197"/>
                </a:lnTo>
                <a:lnTo>
                  <a:pt x="509457" y="52197"/>
                </a:lnTo>
                <a:lnTo>
                  <a:pt x="508597" y="51942"/>
                </a:lnTo>
                <a:lnTo>
                  <a:pt x="508018" y="51308"/>
                </a:lnTo>
                <a:lnTo>
                  <a:pt x="507892" y="50546"/>
                </a:lnTo>
                <a:lnTo>
                  <a:pt x="507883" y="50037"/>
                </a:lnTo>
                <a:lnTo>
                  <a:pt x="495206" y="50031"/>
                </a:lnTo>
                <a:lnTo>
                  <a:pt x="493357" y="49656"/>
                </a:lnTo>
                <a:lnTo>
                  <a:pt x="493280" y="49022"/>
                </a:lnTo>
                <a:close/>
              </a:path>
              <a:path w="614045" h="74929">
                <a:moveTo>
                  <a:pt x="591105" y="51053"/>
                </a:moveTo>
                <a:lnTo>
                  <a:pt x="588629" y="51053"/>
                </a:lnTo>
                <a:lnTo>
                  <a:pt x="589680" y="52197"/>
                </a:lnTo>
                <a:lnTo>
                  <a:pt x="591018" y="51254"/>
                </a:lnTo>
                <a:lnTo>
                  <a:pt x="591105" y="51053"/>
                </a:lnTo>
                <a:close/>
              </a:path>
              <a:path w="614045" h="74929">
                <a:moveTo>
                  <a:pt x="285072" y="51874"/>
                </a:moveTo>
                <a:lnTo>
                  <a:pt x="284814" y="51942"/>
                </a:lnTo>
                <a:lnTo>
                  <a:pt x="284972" y="52148"/>
                </a:lnTo>
                <a:lnTo>
                  <a:pt x="285072" y="51874"/>
                </a:lnTo>
                <a:close/>
              </a:path>
              <a:path w="614045" h="74929">
                <a:moveTo>
                  <a:pt x="354108" y="49529"/>
                </a:moveTo>
                <a:lnTo>
                  <a:pt x="295758" y="49529"/>
                </a:lnTo>
                <a:lnTo>
                  <a:pt x="296351" y="51688"/>
                </a:lnTo>
                <a:lnTo>
                  <a:pt x="296982" y="52135"/>
                </a:lnTo>
                <a:lnTo>
                  <a:pt x="297755" y="51815"/>
                </a:lnTo>
                <a:lnTo>
                  <a:pt x="300091" y="51815"/>
                </a:lnTo>
                <a:lnTo>
                  <a:pt x="299941" y="51180"/>
                </a:lnTo>
                <a:lnTo>
                  <a:pt x="353933" y="51180"/>
                </a:lnTo>
                <a:lnTo>
                  <a:pt x="354108" y="49529"/>
                </a:lnTo>
                <a:close/>
              </a:path>
              <a:path w="614045" h="74929">
                <a:moveTo>
                  <a:pt x="255670" y="51308"/>
                </a:moveTo>
                <a:lnTo>
                  <a:pt x="254751" y="51308"/>
                </a:lnTo>
                <a:lnTo>
                  <a:pt x="254863" y="52070"/>
                </a:lnTo>
                <a:lnTo>
                  <a:pt x="255369" y="52070"/>
                </a:lnTo>
                <a:lnTo>
                  <a:pt x="255371" y="51562"/>
                </a:lnTo>
                <a:lnTo>
                  <a:pt x="255670" y="51308"/>
                </a:lnTo>
                <a:close/>
              </a:path>
              <a:path w="614045" h="74929">
                <a:moveTo>
                  <a:pt x="24677" y="50826"/>
                </a:moveTo>
                <a:lnTo>
                  <a:pt x="24280" y="51688"/>
                </a:lnTo>
                <a:lnTo>
                  <a:pt x="25621" y="52028"/>
                </a:lnTo>
                <a:lnTo>
                  <a:pt x="25514" y="51688"/>
                </a:lnTo>
                <a:lnTo>
                  <a:pt x="24677" y="50826"/>
                </a:lnTo>
                <a:close/>
              </a:path>
              <a:path w="614045" h="74929">
                <a:moveTo>
                  <a:pt x="22847" y="51435"/>
                </a:moveTo>
                <a:lnTo>
                  <a:pt x="22480" y="51435"/>
                </a:lnTo>
                <a:lnTo>
                  <a:pt x="23241" y="51999"/>
                </a:lnTo>
                <a:lnTo>
                  <a:pt x="22847" y="51435"/>
                </a:lnTo>
                <a:close/>
              </a:path>
              <a:path w="614045" h="74929">
                <a:moveTo>
                  <a:pt x="23035" y="47878"/>
                </a:moveTo>
                <a:lnTo>
                  <a:pt x="20081" y="47878"/>
                </a:lnTo>
                <a:lnTo>
                  <a:pt x="20472" y="48407"/>
                </a:lnTo>
                <a:lnTo>
                  <a:pt x="20598" y="48640"/>
                </a:lnTo>
                <a:lnTo>
                  <a:pt x="21819" y="51942"/>
                </a:lnTo>
                <a:lnTo>
                  <a:pt x="22133" y="51942"/>
                </a:lnTo>
                <a:lnTo>
                  <a:pt x="22480" y="51435"/>
                </a:lnTo>
                <a:lnTo>
                  <a:pt x="22847" y="51435"/>
                </a:lnTo>
                <a:lnTo>
                  <a:pt x="22395" y="50788"/>
                </a:lnTo>
                <a:lnTo>
                  <a:pt x="22437" y="50616"/>
                </a:lnTo>
                <a:lnTo>
                  <a:pt x="24253" y="49784"/>
                </a:lnTo>
                <a:lnTo>
                  <a:pt x="21816" y="49784"/>
                </a:lnTo>
                <a:lnTo>
                  <a:pt x="21828" y="48895"/>
                </a:lnTo>
                <a:lnTo>
                  <a:pt x="22959" y="48895"/>
                </a:lnTo>
                <a:lnTo>
                  <a:pt x="23075" y="48640"/>
                </a:lnTo>
                <a:lnTo>
                  <a:pt x="23015" y="48229"/>
                </a:lnTo>
                <a:lnTo>
                  <a:pt x="22806" y="48005"/>
                </a:lnTo>
                <a:lnTo>
                  <a:pt x="23035" y="47878"/>
                </a:lnTo>
                <a:close/>
              </a:path>
              <a:path w="614045" h="74929">
                <a:moveTo>
                  <a:pt x="291427" y="48895"/>
                </a:moveTo>
                <a:lnTo>
                  <a:pt x="283606" y="48895"/>
                </a:lnTo>
                <a:lnTo>
                  <a:pt x="284794" y="49656"/>
                </a:lnTo>
                <a:lnTo>
                  <a:pt x="285072" y="51874"/>
                </a:lnTo>
                <a:lnTo>
                  <a:pt x="287659" y="51180"/>
                </a:lnTo>
                <a:lnTo>
                  <a:pt x="288468" y="50673"/>
                </a:lnTo>
                <a:lnTo>
                  <a:pt x="288149" y="50353"/>
                </a:lnTo>
                <a:lnTo>
                  <a:pt x="289967" y="49529"/>
                </a:lnTo>
                <a:lnTo>
                  <a:pt x="291353" y="49529"/>
                </a:lnTo>
                <a:lnTo>
                  <a:pt x="291427" y="48895"/>
                </a:lnTo>
                <a:close/>
              </a:path>
              <a:path w="614045" h="74929">
                <a:moveTo>
                  <a:pt x="91926" y="49529"/>
                </a:moveTo>
                <a:lnTo>
                  <a:pt x="31016" y="49529"/>
                </a:lnTo>
                <a:lnTo>
                  <a:pt x="31763" y="51688"/>
                </a:lnTo>
                <a:lnTo>
                  <a:pt x="33888" y="49784"/>
                </a:lnTo>
                <a:lnTo>
                  <a:pt x="92179" y="49784"/>
                </a:lnTo>
                <a:lnTo>
                  <a:pt x="91926" y="49529"/>
                </a:lnTo>
                <a:close/>
              </a:path>
              <a:path w="614045" h="74929">
                <a:moveTo>
                  <a:pt x="181336" y="50213"/>
                </a:moveTo>
                <a:lnTo>
                  <a:pt x="181049" y="51688"/>
                </a:lnTo>
                <a:lnTo>
                  <a:pt x="182598" y="50926"/>
                </a:lnTo>
                <a:lnTo>
                  <a:pt x="182207" y="50926"/>
                </a:lnTo>
                <a:lnTo>
                  <a:pt x="181336" y="50213"/>
                </a:lnTo>
                <a:close/>
              </a:path>
              <a:path w="614045" h="74929">
                <a:moveTo>
                  <a:pt x="587803" y="51562"/>
                </a:moveTo>
                <a:lnTo>
                  <a:pt x="586954" y="51562"/>
                </a:lnTo>
                <a:lnTo>
                  <a:pt x="587596" y="51688"/>
                </a:lnTo>
                <a:lnTo>
                  <a:pt x="587803" y="51562"/>
                </a:lnTo>
                <a:close/>
              </a:path>
              <a:path w="614045" h="74929">
                <a:moveTo>
                  <a:pt x="154937" y="50041"/>
                </a:moveTo>
                <a:lnTo>
                  <a:pt x="155354" y="51562"/>
                </a:lnTo>
                <a:lnTo>
                  <a:pt x="156524" y="50926"/>
                </a:lnTo>
                <a:lnTo>
                  <a:pt x="157681" y="50926"/>
                </a:lnTo>
                <a:lnTo>
                  <a:pt x="157847" y="50546"/>
                </a:lnTo>
                <a:lnTo>
                  <a:pt x="154937" y="50041"/>
                </a:lnTo>
                <a:close/>
              </a:path>
              <a:path w="614045" h="74929">
                <a:moveTo>
                  <a:pt x="175816" y="46736"/>
                </a:moveTo>
                <a:lnTo>
                  <a:pt x="176385" y="51562"/>
                </a:lnTo>
                <a:lnTo>
                  <a:pt x="177742" y="51562"/>
                </a:lnTo>
                <a:lnTo>
                  <a:pt x="177814" y="50926"/>
                </a:lnTo>
                <a:lnTo>
                  <a:pt x="177168" y="50800"/>
                </a:lnTo>
                <a:lnTo>
                  <a:pt x="177687" y="49656"/>
                </a:lnTo>
                <a:lnTo>
                  <a:pt x="179240" y="49656"/>
                </a:lnTo>
                <a:lnTo>
                  <a:pt x="178899" y="48640"/>
                </a:lnTo>
                <a:lnTo>
                  <a:pt x="178995" y="48229"/>
                </a:lnTo>
                <a:lnTo>
                  <a:pt x="179103" y="48005"/>
                </a:lnTo>
                <a:lnTo>
                  <a:pt x="176163" y="48005"/>
                </a:lnTo>
                <a:lnTo>
                  <a:pt x="176045" y="46890"/>
                </a:lnTo>
                <a:lnTo>
                  <a:pt x="175816" y="46736"/>
                </a:lnTo>
                <a:close/>
              </a:path>
              <a:path w="614045" h="74929">
                <a:moveTo>
                  <a:pt x="457791" y="46253"/>
                </a:moveTo>
                <a:lnTo>
                  <a:pt x="457206" y="47871"/>
                </a:lnTo>
                <a:lnTo>
                  <a:pt x="457088" y="51435"/>
                </a:lnTo>
                <a:lnTo>
                  <a:pt x="473353" y="51435"/>
                </a:lnTo>
                <a:lnTo>
                  <a:pt x="473204" y="50788"/>
                </a:lnTo>
                <a:lnTo>
                  <a:pt x="471994" y="50673"/>
                </a:lnTo>
                <a:lnTo>
                  <a:pt x="470437" y="50041"/>
                </a:lnTo>
                <a:lnTo>
                  <a:pt x="469949" y="49275"/>
                </a:lnTo>
                <a:lnTo>
                  <a:pt x="466870" y="49275"/>
                </a:lnTo>
                <a:lnTo>
                  <a:pt x="467856" y="47371"/>
                </a:lnTo>
                <a:lnTo>
                  <a:pt x="460002" y="47371"/>
                </a:lnTo>
                <a:lnTo>
                  <a:pt x="457791" y="46253"/>
                </a:lnTo>
                <a:close/>
              </a:path>
              <a:path w="614045" h="74929">
                <a:moveTo>
                  <a:pt x="592182" y="47498"/>
                </a:moveTo>
                <a:lnTo>
                  <a:pt x="590929" y="47835"/>
                </a:lnTo>
                <a:lnTo>
                  <a:pt x="590838" y="48115"/>
                </a:lnTo>
                <a:lnTo>
                  <a:pt x="591765" y="51254"/>
                </a:lnTo>
                <a:lnTo>
                  <a:pt x="591828" y="50418"/>
                </a:lnTo>
                <a:lnTo>
                  <a:pt x="593364" y="50418"/>
                </a:lnTo>
                <a:lnTo>
                  <a:pt x="593031" y="49372"/>
                </a:lnTo>
                <a:lnTo>
                  <a:pt x="592579" y="48757"/>
                </a:lnTo>
                <a:lnTo>
                  <a:pt x="592459" y="48513"/>
                </a:lnTo>
                <a:lnTo>
                  <a:pt x="592182" y="47498"/>
                </a:lnTo>
                <a:close/>
              </a:path>
              <a:path w="614045" h="74929">
                <a:moveTo>
                  <a:pt x="270668" y="47625"/>
                </a:moveTo>
                <a:lnTo>
                  <a:pt x="264819" y="47625"/>
                </a:lnTo>
                <a:lnTo>
                  <a:pt x="264149" y="49911"/>
                </a:lnTo>
                <a:lnTo>
                  <a:pt x="264039" y="50826"/>
                </a:lnTo>
                <a:lnTo>
                  <a:pt x="264159" y="51086"/>
                </a:lnTo>
                <a:lnTo>
                  <a:pt x="265165" y="51180"/>
                </a:lnTo>
                <a:lnTo>
                  <a:pt x="265047" y="48979"/>
                </a:lnTo>
                <a:lnTo>
                  <a:pt x="265134" y="48322"/>
                </a:lnTo>
                <a:lnTo>
                  <a:pt x="265720" y="48133"/>
                </a:lnTo>
                <a:lnTo>
                  <a:pt x="266465" y="48133"/>
                </a:lnTo>
                <a:lnTo>
                  <a:pt x="266507" y="48005"/>
                </a:lnTo>
                <a:lnTo>
                  <a:pt x="270402" y="48005"/>
                </a:lnTo>
                <a:lnTo>
                  <a:pt x="270668" y="47625"/>
                </a:lnTo>
                <a:close/>
              </a:path>
              <a:path w="614045" h="74929">
                <a:moveTo>
                  <a:pt x="270402" y="48005"/>
                </a:moveTo>
                <a:lnTo>
                  <a:pt x="266507" y="48005"/>
                </a:lnTo>
                <a:lnTo>
                  <a:pt x="267463" y="48133"/>
                </a:lnTo>
                <a:lnTo>
                  <a:pt x="268482" y="49334"/>
                </a:lnTo>
                <a:lnTo>
                  <a:pt x="268608" y="49590"/>
                </a:lnTo>
                <a:lnTo>
                  <a:pt x="268158" y="50271"/>
                </a:lnTo>
                <a:lnTo>
                  <a:pt x="268052" y="50616"/>
                </a:lnTo>
                <a:lnTo>
                  <a:pt x="268655" y="51180"/>
                </a:lnTo>
                <a:lnTo>
                  <a:pt x="269605" y="49149"/>
                </a:lnTo>
                <a:lnTo>
                  <a:pt x="270402" y="48005"/>
                </a:lnTo>
                <a:close/>
              </a:path>
              <a:path w="614045" h="74929">
                <a:moveTo>
                  <a:pt x="279742" y="51053"/>
                </a:moveTo>
                <a:lnTo>
                  <a:pt x="279010" y="51180"/>
                </a:lnTo>
                <a:lnTo>
                  <a:pt x="280193" y="51180"/>
                </a:lnTo>
                <a:lnTo>
                  <a:pt x="279742" y="51053"/>
                </a:lnTo>
                <a:close/>
              </a:path>
              <a:path w="614045" h="74929">
                <a:moveTo>
                  <a:pt x="527230" y="46110"/>
                </a:moveTo>
                <a:lnTo>
                  <a:pt x="526624" y="46514"/>
                </a:lnTo>
                <a:lnTo>
                  <a:pt x="525359" y="51180"/>
                </a:lnTo>
                <a:lnTo>
                  <a:pt x="578825" y="51180"/>
                </a:lnTo>
                <a:lnTo>
                  <a:pt x="579965" y="50673"/>
                </a:lnTo>
                <a:lnTo>
                  <a:pt x="591052" y="50673"/>
                </a:lnTo>
                <a:lnTo>
                  <a:pt x="590946" y="49911"/>
                </a:lnTo>
                <a:lnTo>
                  <a:pt x="589057" y="49911"/>
                </a:lnTo>
                <a:lnTo>
                  <a:pt x="587039" y="49784"/>
                </a:lnTo>
                <a:lnTo>
                  <a:pt x="586882" y="49402"/>
                </a:lnTo>
                <a:lnTo>
                  <a:pt x="530640" y="49402"/>
                </a:lnTo>
                <a:lnTo>
                  <a:pt x="530138" y="47878"/>
                </a:lnTo>
                <a:lnTo>
                  <a:pt x="529002" y="47878"/>
                </a:lnTo>
                <a:lnTo>
                  <a:pt x="527230" y="46110"/>
                </a:lnTo>
                <a:close/>
              </a:path>
              <a:path w="614045" h="74929">
                <a:moveTo>
                  <a:pt x="263942" y="50616"/>
                </a:moveTo>
                <a:lnTo>
                  <a:pt x="263813" y="51053"/>
                </a:lnTo>
                <a:lnTo>
                  <a:pt x="264159" y="51086"/>
                </a:lnTo>
                <a:lnTo>
                  <a:pt x="263942" y="50616"/>
                </a:lnTo>
                <a:close/>
              </a:path>
              <a:path w="614045" h="74929">
                <a:moveTo>
                  <a:pt x="289269" y="50800"/>
                </a:moveTo>
                <a:lnTo>
                  <a:pt x="289081" y="50800"/>
                </a:lnTo>
                <a:lnTo>
                  <a:pt x="289158" y="51077"/>
                </a:lnTo>
                <a:lnTo>
                  <a:pt x="289269" y="50800"/>
                </a:lnTo>
                <a:close/>
              </a:path>
              <a:path w="614045" h="74929">
                <a:moveTo>
                  <a:pt x="24157" y="50291"/>
                </a:moveTo>
                <a:lnTo>
                  <a:pt x="24221" y="51074"/>
                </a:lnTo>
                <a:lnTo>
                  <a:pt x="24488" y="50788"/>
                </a:lnTo>
                <a:lnTo>
                  <a:pt x="24404" y="50546"/>
                </a:lnTo>
                <a:lnTo>
                  <a:pt x="24157" y="50291"/>
                </a:lnTo>
                <a:close/>
              </a:path>
              <a:path w="614045" h="74929">
                <a:moveTo>
                  <a:pt x="179240" y="49656"/>
                </a:moveTo>
                <a:lnTo>
                  <a:pt x="177687" y="49656"/>
                </a:lnTo>
                <a:lnTo>
                  <a:pt x="178029" y="51053"/>
                </a:lnTo>
                <a:lnTo>
                  <a:pt x="179336" y="50213"/>
                </a:lnTo>
                <a:lnTo>
                  <a:pt x="179240" y="49656"/>
                </a:lnTo>
                <a:close/>
              </a:path>
              <a:path w="614045" h="74929">
                <a:moveTo>
                  <a:pt x="184972" y="46609"/>
                </a:moveTo>
                <a:lnTo>
                  <a:pt x="186120" y="49022"/>
                </a:lnTo>
                <a:lnTo>
                  <a:pt x="186245" y="49656"/>
                </a:lnTo>
                <a:lnTo>
                  <a:pt x="184967" y="51053"/>
                </a:lnTo>
                <a:lnTo>
                  <a:pt x="187893" y="48895"/>
                </a:lnTo>
                <a:lnTo>
                  <a:pt x="263146" y="48895"/>
                </a:lnTo>
                <a:lnTo>
                  <a:pt x="262911" y="48387"/>
                </a:lnTo>
                <a:lnTo>
                  <a:pt x="262947" y="48229"/>
                </a:lnTo>
                <a:lnTo>
                  <a:pt x="263639" y="48005"/>
                </a:lnTo>
                <a:lnTo>
                  <a:pt x="186722" y="48005"/>
                </a:lnTo>
                <a:lnTo>
                  <a:pt x="184972" y="46609"/>
                </a:lnTo>
                <a:close/>
              </a:path>
              <a:path w="614045" h="74929">
                <a:moveTo>
                  <a:pt x="414107" y="47625"/>
                </a:moveTo>
                <a:lnTo>
                  <a:pt x="291576" y="47625"/>
                </a:lnTo>
                <a:lnTo>
                  <a:pt x="292289" y="51053"/>
                </a:lnTo>
                <a:lnTo>
                  <a:pt x="293222" y="49022"/>
                </a:lnTo>
                <a:lnTo>
                  <a:pt x="354162" y="49022"/>
                </a:lnTo>
                <a:lnTo>
                  <a:pt x="354189" y="48767"/>
                </a:lnTo>
                <a:lnTo>
                  <a:pt x="364270" y="48767"/>
                </a:lnTo>
                <a:lnTo>
                  <a:pt x="364486" y="48513"/>
                </a:lnTo>
                <a:lnTo>
                  <a:pt x="415167" y="48513"/>
                </a:lnTo>
                <a:lnTo>
                  <a:pt x="415138" y="47751"/>
                </a:lnTo>
                <a:lnTo>
                  <a:pt x="414140" y="47751"/>
                </a:lnTo>
                <a:close/>
              </a:path>
              <a:path w="614045" h="74929">
                <a:moveTo>
                  <a:pt x="520355" y="49149"/>
                </a:moveTo>
                <a:lnTo>
                  <a:pt x="518751" y="49149"/>
                </a:lnTo>
                <a:lnTo>
                  <a:pt x="518607" y="50800"/>
                </a:lnTo>
                <a:lnTo>
                  <a:pt x="515252" y="51053"/>
                </a:lnTo>
                <a:lnTo>
                  <a:pt x="525244" y="51053"/>
                </a:lnTo>
                <a:lnTo>
                  <a:pt x="524786" y="50546"/>
                </a:lnTo>
                <a:lnTo>
                  <a:pt x="520769" y="50546"/>
                </a:lnTo>
                <a:lnTo>
                  <a:pt x="520355" y="49149"/>
                </a:lnTo>
                <a:close/>
              </a:path>
              <a:path w="614045" h="74929">
                <a:moveTo>
                  <a:pt x="289081" y="50800"/>
                </a:moveTo>
                <a:lnTo>
                  <a:pt x="288948" y="50926"/>
                </a:lnTo>
                <a:lnTo>
                  <a:pt x="289081" y="50800"/>
                </a:lnTo>
                <a:close/>
              </a:path>
              <a:path w="614045" h="74929">
                <a:moveTo>
                  <a:pt x="183069" y="48115"/>
                </a:moveTo>
                <a:lnTo>
                  <a:pt x="182787" y="48229"/>
                </a:lnTo>
                <a:lnTo>
                  <a:pt x="182207" y="50926"/>
                </a:lnTo>
                <a:lnTo>
                  <a:pt x="182598" y="50926"/>
                </a:lnTo>
                <a:lnTo>
                  <a:pt x="183631" y="50418"/>
                </a:lnTo>
                <a:lnTo>
                  <a:pt x="184210" y="50418"/>
                </a:lnTo>
                <a:lnTo>
                  <a:pt x="183069" y="48115"/>
                </a:lnTo>
                <a:close/>
              </a:path>
              <a:path w="614045" h="74929">
                <a:moveTo>
                  <a:pt x="289523" y="50164"/>
                </a:moveTo>
                <a:lnTo>
                  <a:pt x="288732" y="50546"/>
                </a:lnTo>
                <a:lnTo>
                  <a:pt x="288644" y="50709"/>
                </a:lnTo>
                <a:lnTo>
                  <a:pt x="288855" y="50860"/>
                </a:lnTo>
                <a:lnTo>
                  <a:pt x="289081" y="50800"/>
                </a:lnTo>
                <a:lnTo>
                  <a:pt x="289269" y="50800"/>
                </a:lnTo>
                <a:lnTo>
                  <a:pt x="289523" y="50164"/>
                </a:lnTo>
                <a:close/>
              </a:path>
              <a:path w="614045" h="74929">
                <a:moveTo>
                  <a:pt x="24894" y="50353"/>
                </a:moveTo>
                <a:lnTo>
                  <a:pt x="24715" y="50546"/>
                </a:lnTo>
                <a:lnTo>
                  <a:pt x="24677" y="50826"/>
                </a:lnTo>
                <a:lnTo>
                  <a:pt x="24894" y="50353"/>
                </a:lnTo>
                <a:close/>
              </a:path>
              <a:path w="614045" h="74929">
                <a:moveTo>
                  <a:pt x="18549" y="49275"/>
                </a:moveTo>
                <a:lnTo>
                  <a:pt x="17649" y="49275"/>
                </a:lnTo>
                <a:lnTo>
                  <a:pt x="18214" y="49475"/>
                </a:lnTo>
                <a:lnTo>
                  <a:pt x="18262" y="50164"/>
                </a:lnTo>
                <a:lnTo>
                  <a:pt x="18154" y="50800"/>
                </a:lnTo>
                <a:lnTo>
                  <a:pt x="18549" y="49275"/>
                </a:lnTo>
                <a:close/>
              </a:path>
              <a:path w="614045" h="74929">
                <a:moveTo>
                  <a:pt x="472869" y="49372"/>
                </a:moveTo>
                <a:lnTo>
                  <a:pt x="472852" y="49656"/>
                </a:lnTo>
                <a:lnTo>
                  <a:pt x="473084" y="50353"/>
                </a:lnTo>
                <a:lnTo>
                  <a:pt x="473204" y="50788"/>
                </a:lnTo>
                <a:lnTo>
                  <a:pt x="472869" y="49372"/>
                </a:lnTo>
                <a:close/>
              </a:path>
              <a:path w="614045" h="74929">
                <a:moveTo>
                  <a:pt x="354162" y="49022"/>
                </a:moveTo>
                <a:lnTo>
                  <a:pt x="293222" y="49022"/>
                </a:lnTo>
                <a:lnTo>
                  <a:pt x="293805" y="50673"/>
                </a:lnTo>
                <a:lnTo>
                  <a:pt x="295758" y="49529"/>
                </a:lnTo>
                <a:lnTo>
                  <a:pt x="354108" y="49529"/>
                </a:lnTo>
                <a:lnTo>
                  <a:pt x="354162" y="49022"/>
                </a:lnTo>
                <a:close/>
              </a:path>
              <a:path w="614045" h="74929">
                <a:moveTo>
                  <a:pt x="134308" y="43814"/>
                </a:moveTo>
                <a:lnTo>
                  <a:pt x="129066" y="43814"/>
                </a:lnTo>
                <a:lnTo>
                  <a:pt x="130046" y="50546"/>
                </a:lnTo>
                <a:lnTo>
                  <a:pt x="130659" y="46256"/>
                </a:lnTo>
                <a:lnTo>
                  <a:pt x="130517" y="46077"/>
                </a:lnTo>
                <a:lnTo>
                  <a:pt x="130271" y="45847"/>
                </a:lnTo>
                <a:lnTo>
                  <a:pt x="130213" y="45695"/>
                </a:lnTo>
                <a:lnTo>
                  <a:pt x="130682" y="45547"/>
                </a:lnTo>
                <a:lnTo>
                  <a:pt x="130809" y="45208"/>
                </a:lnTo>
                <a:lnTo>
                  <a:pt x="130899" y="44576"/>
                </a:lnTo>
                <a:lnTo>
                  <a:pt x="134308" y="44576"/>
                </a:lnTo>
                <a:lnTo>
                  <a:pt x="134308" y="43814"/>
                </a:lnTo>
                <a:close/>
              </a:path>
              <a:path w="614045" h="74929">
                <a:moveTo>
                  <a:pt x="521417" y="46573"/>
                </a:moveTo>
                <a:lnTo>
                  <a:pt x="521139" y="46829"/>
                </a:lnTo>
                <a:lnTo>
                  <a:pt x="521021" y="46979"/>
                </a:lnTo>
                <a:lnTo>
                  <a:pt x="520769" y="50546"/>
                </a:lnTo>
                <a:lnTo>
                  <a:pt x="524786" y="50546"/>
                </a:lnTo>
                <a:lnTo>
                  <a:pt x="524213" y="49911"/>
                </a:lnTo>
                <a:lnTo>
                  <a:pt x="524324" y="49529"/>
                </a:lnTo>
                <a:lnTo>
                  <a:pt x="525339" y="48387"/>
                </a:lnTo>
                <a:lnTo>
                  <a:pt x="524029" y="48260"/>
                </a:lnTo>
                <a:lnTo>
                  <a:pt x="524006" y="47498"/>
                </a:lnTo>
                <a:lnTo>
                  <a:pt x="522911" y="47498"/>
                </a:lnTo>
                <a:lnTo>
                  <a:pt x="521417" y="46573"/>
                </a:lnTo>
                <a:close/>
              </a:path>
              <a:path w="614045" h="74929">
                <a:moveTo>
                  <a:pt x="593364" y="50418"/>
                </a:moveTo>
                <a:lnTo>
                  <a:pt x="591828" y="50418"/>
                </a:lnTo>
                <a:lnTo>
                  <a:pt x="592736" y="50546"/>
                </a:lnTo>
                <a:lnTo>
                  <a:pt x="593364" y="50418"/>
                </a:lnTo>
                <a:close/>
              </a:path>
              <a:path w="614045" h="74929">
                <a:moveTo>
                  <a:pt x="277314" y="47243"/>
                </a:moveTo>
                <a:lnTo>
                  <a:pt x="274992" y="47243"/>
                </a:lnTo>
                <a:lnTo>
                  <a:pt x="272323" y="49911"/>
                </a:lnTo>
                <a:lnTo>
                  <a:pt x="272215" y="50041"/>
                </a:lnTo>
                <a:lnTo>
                  <a:pt x="274391" y="50418"/>
                </a:lnTo>
                <a:lnTo>
                  <a:pt x="274268" y="48513"/>
                </a:lnTo>
                <a:lnTo>
                  <a:pt x="275719" y="48513"/>
                </a:lnTo>
                <a:lnTo>
                  <a:pt x="276117" y="47371"/>
                </a:lnTo>
                <a:lnTo>
                  <a:pt x="277423" y="47371"/>
                </a:lnTo>
                <a:lnTo>
                  <a:pt x="277314" y="47243"/>
                </a:lnTo>
                <a:close/>
              </a:path>
              <a:path w="614045" h="74929">
                <a:moveTo>
                  <a:pt x="19855" y="49402"/>
                </a:moveTo>
                <a:lnTo>
                  <a:pt x="19087" y="49590"/>
                </a:lnTo>
                <a:lnTo>
                  <a:pt x="19905" y="50291"/>
                </a:lnTo>
                <a:lnTo>
                  <a:pt x="19855" y="49402"/>
                </a:lnTo>
                <a:close/>
              </a:path>
              <a:path w="614045" h="74929">
                <a:moveTo>
                  <a:pt x="431387" y="39370"/>
                </a:moveTo>
                <a:lnTo>
                  <a:pt x="417977" y="39370"/>
                </a:lnTo>
                <a:lnTo>
                  <a:pt x="418106" y="40282"/>
                </a:lnTo>
                <a:lnTo>
                  <a:pt x="418230" y="41646"/>
                </a:lnTo>
                <a:lnTo>
                  <a:pt x="417208" y="43967"/>
                </a:lnTo>
                <a:lnTo>
                  <a:pt x="416359" y="46216"/>
                </a:lnTo>
                <a:lnTo>
                  <a:pt x="415167" y="48513"/>
                </a:lnTo>
                <a:lnTo>
                  <a:pt x="364486" y="48513"/>
                </a:lnTo>
                <a:lnTo>
                  <a:pt x="365435" y="50291"/>
                </a:lnTo>
                <a:lnTo>
                  <a:pt x="456320" y="50291"/>
                </a:lnTo>
                <a:lnTo>
                  <a:pt x="455637" y="49275"/>
                </a:lnTo>
                <a:lnTo>
                  <a:pt x="455747" y="49022"/>
                </a:lnTo>
                <a:lnTo>
                  <a:pt x="457090" y="48147"/>
                </a:lnTo>
                <a:lnTo>
                  <a:pt x="457216" y="46729"/>
                </a:lnTo>
                <a:lnTo>
                  <a:pt x="457237" y="45974"/>
                </a:lnTo>
                <a:lnTo>
                  <a:pt x="457892" y="45974"/>
                </a:lnTo>
                <a:lnTo>
                  <a:pt x="458351" y="44703"/>
                </a:lnTo>
                <a:lnTo>
                  <a:pt x="423186" y="44703"/>
                </a:lnTo>
                <a:lnTo>
                  <a:pt x="421844" y="44323"/>
                </a:lnTo>
                <a:lnTo>
                  <a:pt x="421668" y="43687"/>
                </a:lnTo>
                <a:lnTo>
                  <a:pt x="419537" y="43687"/>
                </a:lnTo>
                <a:lnTo>
                  <a:pt x="419410" y="41783"/>
                </a:lnTo>
                <a:lnTo>
                  <a:pt x="419290" y="41332"/>
                </a:lnTo>
                <a:lnTo>
                  <a:pt x="418861" y="40639"/>
                </a:lnTo>
                <a:lnTo>
                  <a:pt x="419762" y="40639"/>
                </a:lnTo>
                <a:lnTo>
                  <a:pt x="420496" y="39877"/>
                </a:lnTo>
                <a:lnTo>
                  <a:pt x="431345" y="39877"/>
                </a:lnTo>
                <a:lnTo>
                  <a:pt x="431387" y="39370"/>
                </a:lnTo>
                <a:close/>
              </a:path>
              <a:path w="614045" h="74929">
                <a:moveTo>
                  <a:pt x="91735" y="45338"/>
                </a:moveTo>
                <a:lnTo>
                  <a:pt x="24585" y="45338"/>
                </a:lnTo>
                <a:lnTo>
                  <a:pt x="24624" y="45547"/>
                </a:lnTo>
                <a:lnTo>
                  <a:pt x="24748" y="46932"/>
                </a:lnTo>
                <a:lnTo>
                  <a:pt x="23555" y="47591"/>
                </a:lnTo>
                <a:lnTo>
                  <a:pt x="23399" y="47932"/>
                </a:lnTo>
                <a:lnTo>
                  <a:pt x="23283" y="48513"/>
                </a:lnTo>
                <a:lnTo>
                  <a:pt x="24932" y="50271"/>
                </a:lnTo>
                <a:lnTo>
                  <a:pt x="25156" y="49784"/>
                </a:lnTo>
                <a:lnTo>
                  <a:pt x="31014" y="49784"/>
                </a:lnTo>
                <a:lnTo>
                  <a:pt x="31016" y="49529"/>
                </a:lnTo>
                <a:lnTo>
                  <a:pt x="91926" y="49529"/>
                </a:lnTo>
                <a:lnTo>
                  <a:pt x="91039" y="48640"/>
                </a:lnTo>
                <a:lnTo>
                  <a:pt x="93231" y="48147"/>
                </a:lnTo>
                <a:lnTo>
                  <a:pt x="93274" y="48005"/>
                </a:lnTo>
                <a:lnTo>
                  <a:pt x="91020" y="48005"/>
                </a:lnTo>
                <a:lnTo>
                  <a:pt x="91457" y="47429"/>
                </a:lnTo>
                <a:lnTo>
                  <a:pt x="91570" y="47054"/>
                </a:lnTo>
                <a:lnTo>
                  <a:pt x="91696" y="46481"/>
                </a:lnTo>
                <a:lnTo>
                  <a:pt x="91735" y="45338"/>
                </a:lnTo>
                <a:close/>
              </a:path>
              <a:path w="614045" h="74929">
                <a:moveTo>
                  <a:pt x="181487" y="48776"/>
                </a:moveTo>
                <a:lnTo>
                  <a:pt x="180192" y="49275"/>
                </a:lnTo>
                <a:lnTo>
                  <a:pt x="181336" y="50213"/>
                </a:lnTo>
                <a:lnTo>
                  <a:pt x="181457" y="49590"/>
                </a:lnTo>
                <a:lnTo>
                  <a:pt x="181487" y="48776"/>
                </a:lnTo>
                <a:close/>
              </a:path>
              <a:path w="614045" h="74929">
                <a:moveTo>
                  <a:pt x="155713" y="49733"/>
                </a:moveTo>
                <a:lnTo>
                  <a:pt x="155581" y="49784"/>
                </a:lnTo>
                <a:lnTo>
                  <a:pt x="155571" y="50037"/>
                </a:lnTo>
                <a:lnTo>
                  <a:pt x="155713" y="49733"/>
                </a:lnTo>
                <a:close/>
              </a:path>
              <a:path w="614045" h="74929">
                <a:moveTo>
                  <a:pt x="497716" y="45720"/>
                </a:moveTo>
                <a:lnTo>
                  <a:pt x="494324" y="45720"/>
                </a:lnTo>
                <a:lnTo>
                  <a:pt x="494758" y="46284"/>
                </a:lnTo>
                <a:lnTo>
                  <a:pt x="494868" y="46514"/>
                </a:lnTo>
                <a:lnTo>
                  <a:pt x="494285" y="46979"/>
                </a:lnTo>
                <a:lnTo>
                  <a:pt x="493636" y="47371"/>
                </a:lnTo>
                <a:lnTo>
                  <a:pt x="493286" y="48133"/>
                </a:lnTo>
                <a:lnTo>
                  <a:pt x="494160" y="48133"/>
                </a:lnTo>
                <a:lnTo>
                  <a:pt x="495238" y="50037"/>
                </a:lnTo>
                <a:lnTo>
                  <a:pt x="507883" y="50037"/>
                </a:lnTo>
                <a:lnTo>
                  <a:pt x="504026" y="49911"/>
                </a:lnTo>
                <a:lnTo>
                  <a:pt x="504176" y="49402"/>
                </a:lnTo>
                <a:lnTo>
                  <a:pt x="501930" y="49402"/>
                </a:lnTo>
                <a:lnTo>
                  <a:pt x="502733" y="46862"/>
                </a:lnTo>
                <a:lnTo>
                  <a:pt x="500068" y="46862"/>
                </a:lnTo>
                <a:lnTo>
                  <a:pt x="497716" y="45720"/>
                </a:lnTo>
                <a:close/>
              </a:path>
              <a:path w="614045" h="74929">
                <a:moveTo>
                  <a:pt x="154735" y="48419"/>
                </a:moveTo>
                <a:lnTo>
                  <a:pt x="154692" y="49149"/>
                </a:lnTo>
                <a:lnTo>
                  <a:pt x="154934" y="50031"/>
                </a:lnTo>
                <a:lnTo>
                  <a:pt x="155553" y="49794"/>
                </a:lnTo>
                <a:lnTo>
                  <a:pt x="155457" y="48513"/>
                </a:lnTo>
                <a:lnTo>
                  <a:pt x="154735" y="48419"/>
                </a:lnTo>
                <a:close/>
              </a:path>
              <a:path w="614045" h="74929">
                <a:moveTo>
                  <a:pt x="7995" y="46227"/>
                </a:moveTo>
                <a:lnTo>
                  <a:pt x="7163" y="46609"/>
                </a:lnTo>
                <a:lnTo>
                  <a:pt x="6794" y="47739"/>
                </a:lnTo>
                <a:lnTo>
                  <a:pt x="6561" y="49149"/>
                </a:lnTo>
                <a:lnTo>
                  <a:pt x="8725" y="49911"/>
                </a:lnTo>
                <a:lnTo>
                  <a:pt x="9410" y="48513"/>
                </a:lnTo>
                <a:lnTo>
                  <a:pt x="9609" y="48513"/>
                </a:lnTo>
                <a:lnTo>
                  <a:pt x="8127" y="46989"/>
                </a:lnTo>
                <a:lnTo>
                  <a:pt x="8002" y="46705"/>
                </a:lnTo>
                <a:lnTo>
                  <a:pt x="7995" y="46227"/>
                </a:lnTo>
                <a:close/>
              </a:path>
              <a:path w="614045" h="74929">
                <a:moveTo>
                  <a:pt x="476839" y="45847"/>
                </a:moveTo>
                <a:lnTo>
                  <a:pt x="477628" y="49911"/>
                </a:lnTo>
                <a:lnTo>
                  <a:pt x="486576" y="49911"/>
                </a:lnTo>
                <a:lnTo>
                  <a:pt x="485162" y="48816"/>
                </a:lnTo>
                <a:lnTo>
                  <a:pt x="485284" y="48513"/>
                </a:lnTo>
                <a:lnTo>
                  <a:pt x="485749" y="47878"/>
                </a:lnTo>
                <a:lnTo>
                  <a:pt x="483135" y="47878"/>
                </a:lnTo>
                <a:lnTo>
                  <a:pt x="482756" y="47243"/>
                </a:lnTo>
                <a:lnTo>
                  <a:pt x="478000" y="47243"/>
                </a:lnTo>
                <a:lnTo>
                  <a:pt x="476839" y="45847"/>
                </a:lnTo>
                <a:close/>
              </a:path>
              <a:path w="614045" h="74929">
                <a:moveTo>
                  <a:pt x="508183" y="43052"/>
                </a:moveTo>
                <a:lnTo>
                  <a:pt x="505975" y="43687"/>
                </a:lnTo>
                <a:lnTo>
                  <a:pt x="506264" y="44703"/>
                </a:lnTo>
                <a:lnTo>
                  <a:pt x="506429" y="45001"/>
                </a:lnTo>
                <a:lnTo>
                  <a:pt x="506845" y="45547"/>
                </a:lnTo>
                <a:lnTo>
                  <a:pt x="507205" y="46736"/>
                </a:lnTo>
                <a:lnTo>
                  <a:pt x="504963" y="46736"/>
                </a:lnTo>
                <a:lnTo>
                  <a:pt x="504972" y="47091"/>
                </a:lnTo>
                <a:lnTo>
                  <a:pt x="506495" y="48893"/>
                </a:lnTo>
                <a:lnTo>
                  <a:pt x="506584" y="49028"/>
                </a:lnTo>
                <a:lnTo>
                  <a:pt x="504026" y="49911"/>
                </a:lnTo>
                <a:lnTo>
                  <a:pt x="507881" y="49911"/>
                </a:lnTo>
                <a:lnTo>
                  <a:pt x="507970" y="47460"/>
                </a:lnTo>
                <a:lnTo>
                  <a:pt x="510047" y="46862"/>
                </a:lnTo>
                <a:lnTo>
                  <a:pt x="513173" y="46862"/>
                </a:lnTo>
                <a:lnTo>
                  <a:pt x="512857" y="46481"/>
                </a:lnTo>
                <a:lnTo>
                  <a:pt x="507689" y="46481"/>
                </a:lnTo>
                <a:lnTo>
                  <a:pt x="508183" y="43052"/>
                </a:lnTo>
                <a:close/>
              </a:path>
              <a:path w="614045" h="74929">
                <a:moveTo>
                  <a:pt x="590363" y="45720"/>
                </a:moveTo>
                <a:lnTo>
                  <a:pt x="589482" y="46829"/>
                </a:lnTo>
                <a:lnTo>
                  <a:pt x="587954" y="47625"/>
                </a:lnTo>
                <a:lnTo>
                  <a:pt x="590312" y="48757"/>
                </a:lnTo>
                <a:lnTo>
                  <a:pt x="589057" y="49911"/>
                </a:lnTo>
                <a:lnTo>
                  <a:pt x="590946" y="49911"/>
                </a:lnTo>
                <a:lnTo>
                  <a:pt x="590363" y="45720"/>
                </a:lnTo>
                <a:close/>
              </a:path>
              <a:path w="614045" h="74929">
                <a:moveTo>
                  <a:pt x="22392" y="48895"/>
                </a:moveTo>
                <a:lnTo>
                  <a:pt x="22255" y="49372"/>
                </a:lnTo>
                <a:lnTo>
                  <a:pt x="21816" y="49784"/>
                </a:lnTo>
                <a:lnTo>
                  <a:pt x="24253" y="49784"/>
                </a:lnTo>
                <a:lnTo>
                  <a:pt x="22392" y="48895"/>
                </a:lnTo>
                <a:close/>
              </a:path>
              <a:path w="614045" h="74929">
                <a:moveTo>
                  <a:pt x="135921" y="46339"/>
                </a:moveTo>
                <a:lnTo>
                  <a:pt x="135352" y="47054"/>
                </a:lnTo>
                <a:lnTo>
                  <a:pt x="135248" y="49784"/>
                </a:lnTo>
                <a:lnTo>
                  <a:pt x="136811" y="46481"/>
                </a:lnTo>
                <a:lnTo>
                  <a:pt x="135985" y="46481"/>
                </a:lnTo>
                <a:lnTo>
                  <a:pt x="135921" y="46339"/>
                </a:lnTo>
                <a:close/>
              </a:path>
              <a:path w="614045" h="74929">
                <a:moveTo>
                  <a:pt x="172432" y="45085"/>
                </a:moveTo>
                <a:lnTo>
                  <a:pt x="166744" y="45085"/>
                </a:lnTo>
                <a:lnTo>
                  <a:pt x="167008" y="45518"/>
                </a:lnTo>
                <a:lnTo>
                  <a:pt x="167116" y="46175"/>
                </a:lnTo>
                <a:lnTo>
                  <a:pt x="166996" y="46602"/>
                </a:lnTo>
                <a:lnTo>
                  <a:pt x="166872" y="47871"/>
                </a:lnTo>
                <a:lnTo>
                  <a:pt x="166994" y="48539"/>
                </a:lnTo>
                <a:lnTo>
                  <a:pt x="167432" y="49275"/>
                </a:lnTo>
                <a:lnTo>
                  <a:pt x="167139" y="49334"/>
                </a:lnTo>
                <a:lnTo>
                  <a:pt x="167198" y="49656"/>
                </a:lnTo>
                <a:lnTo>
                  <a:pt x="168829" y="49784"/>
                </a:lnTo>
                <a:lnTo>
                  <a:pt x="168723" y="49334"/>
                </a:lnTo>
                <a:lnTo>
                  <a:pt x="167683" y="48005"/>
                </a:lnTo>
                <a:lnTo>
                  <a:pt x="168883" y="48005"/>
                </a:lnTo>
                <a:lnTo>
                  <a:pt x="168946" y="45974"/>
                </a:lnTo>
                <a:lnTo>
                  <a:pt x="172470" y="45974"/>
                </a:lnTo>
                <a:lnTo>
                  <a:pt x="172432" y="45085"/>
                </a:lnTo>
                <a:close/>
              </a:path>
              <a:path w="614045" h="74929">
                <a:moveTo>
                  <a:pt x="172470" y="45974"/>
                </a:moveTo>
                <a:lnTo>
                  <a:pt x="168946" y="45974"/>
                </a:lnTo>
                <a:lnTo>
                  <a:pt x="170993" y="46481"/>
                </a:lnTo>
                <a:lnTo>
                  <a:pt x="169333" y="48355"/>
                </a:lnTo>
                <a:lnTo>
                  <a:pt x="169230" y="48561"/>
                </a:lnTo>
                <a:lnTo>
                  <a:pt x="172633" y="49784"/>
                </a:lnTo>
                <a:lnTo>
                  <a:pt x="172470" y="45974"/>
                </a:lnTo>
                <a:close/>
              </a:path>
              <a:path w="614045" h="74929">
                <a:moveTo>
                  <a:pt x="156398" y="48260"/>
                </a:moveTo>
                <a:lnTo>
                  <a:pt x="155713" y="49733"/>
                </a:lnTo>
                <a:lnTo>
                  <a:pt x="156514" y="49426"/>
                </a:lnTo>
                <a:lnTo>
                  <a:pt x="156398" y="48260"/>
                </a:lnTo>
                <a:close/>
              </a:path>
              <a:path w="614045" h="74929">
                <a:moveTo>
                  <a:pt x="18837" y="49376"/>
                </a:moveTo>
                <a:lnTo>
                  <a:pt x="18816" y="49656"/>
                </a:lnTo>
                <a:lnTo>
                  <a:pt x="19087" y="49590"/>
                </a:lnTo>
                <a:lnTo>
                  <a:pt x="18837" y="49376"/>
                </a:lnTo>
                <a:close/>
              </a:path>
              <a:path w="614045" h="74929">
                <a:moveTo>
                  <a:pt x="165997" y="47054"/>
                </a:moveTo>
                <a:lnTo>
                  <a:pt x="165512" y="49656"/>
                </a:lnTo>
                <a:lnTo>
                  <a:pt x="167139" y="49334"/>
                </a:lnTo>
                <a:lnTo>
                  <a:pt x="167013" y="48640"/>
                </a:lnTo>
                <a:lnTo>
                  <a:pt x="166898" y="48387"/>
                </a:lnTo>
                <a:lnTo>
                  <a:pt x="166204" y="47229"/>
                </a:lnTo>
                <a:lnTo>
                  <a:pt x="166080" y="47091"/>
                </a:lnTo>
                <a:close/>
              </a:path>
              <a:path w="614045" h="74929">
                <a:moveTo>
                  <a:pt x="175151" y="43687"/>
                </a:moveTo>
                <a:lnTo>
                  <a:pt x="174334" y="43687"/>
                </a:lnTo>
                <a:lnTo>
                  <a:pt x="175517" y="49656"/>
                </a:lnTo>
                <a:lnTo>
                  <a:pt x="174671" y="45208"/>
                </a:lnTo>
                <a:lnTo>
                  <a:pt x="174791" y="44323"/>
                </a:lnTo>
                <a:lnTo>
                  <a:pt x="175151" y="43687"/>
                </a:lnTo>
                <a:close/>
              </a:path>
              <a:path w="614045" h="74929">
                <a:moveTo>
                  <a:pt x="475178" y="45592"/>
                </a:moveTo>
                <a:lnTo>
                  <a:pt x="475914" y="49656"/>
                </a:lnTo>
                <a:lnTo>
                  <a:pt x="477484" y="49656"/>
                </a:lnTo>
                <a:lnTo>
                  <a:pt x="475178" y="45592"/>
                </a:lnTo>
                <a:close/>
              </a:path>
              <a:path w="614045" h="74929">
                <a:moveTo>
                  <a:pt x="411203" y="41275"/>
                </a:moveTo>
                <a:lnTo>
                  <a:pt x="95549" y="41275"/>
                </a:lnTo>
                <a:lnTo>
                  <a:pt x="96784" y="49529"/>
                </a:lnTo>
                <a:lnTo>
                  <a:pt x="98118" y="43052"/>
                </a:lnTo>
                <a:lnTo>
                  <a:pt x="175511" y="43052"/>
                </a:lnTo>
                <a:lnTo>
                  <a:pt x="176230" y="41783"/>
                </a:lnTo>
                <a:lnTo>
                  <a:pt x="411865" y="41783"/>
                </a:lnTo>
                <a:lnTo>
                  <a:pt x="411203" y="41275"/>
                </a:lnTo>
                <a:close/>
              </a:path>
              <a:path w="614045" h="74929">
                <a:moveTo>
                  <a:pt x="266465" y="48133"/>
                </a:moveTo>
                <a:lnTo>
                  <a:pt x="265720" y="48133"/>
                </a:lnTo>
                <a:lnTo>
                  <a:pt x="266004" y="49529"/>
                </a:lnTo>
                <a:lnTo>
                  <a:pt x="266465" y="48133"/>
                </a:lnTo>
                <a:close/>
              </a:path>
              <a:path w="614045" h="74929">
                <a:moveTo>
                  <a:pt x="362984" y="49402"/>
                </a:moveTo>
                <a:close/>
              </a:path>
              <a:path w="614045" h="74929">
                <a:moveTo>
                  <a:pt x="95065" y="43941"/>
                </a:moveTo>
                <a:lnTo>
                  <a:pt x="16646" y="43941"/>
                </a:lnTo>
                <a:lnTo>
                  <a:pt x="19247" y="44068"/>
                </a:lnTo>
                <a:lnTo>
                  <a:pt x="18556" y="44947"/>
                </a:lnTo>
                <a:lnTo>
                  <a:pt x="17598" y="45441"/>
                </a:lnTo>
                <a:lnTo>
                  <a:pt x="17507" y="45695"/>
                </a:lnTo>
                <a:lnTo>
                  <a:pt x="17257" y="46991"/>
                </a:lnTo>
                <a:lnTo>
                  <a:pt x="16467" y="47229"/>
                </a:lnTo>
                <a:lnTo>
                  <a:pt x="16341" y="47625"/>
                </a:lnTo>
                <a:lnTo>
                  <a:pt x="16458" y="48893"/>
                </a:lnTo>
                <a:lnTo>
                  <a:pt x="16335" y="49402"/>
                </a:lnTo>
                <a:lnTo>
                  <a:pt x="17634" y="49402"/>
                </a:lnTo>
                <a:lnTo>
                  <a:pt x="18549" y="49275"/>
                </a:lnTo>
                <a:lnTo>
                  <a:pt x="18854" y="49149"/>
                </a:lnTo>
                <a:lnTo>
                  <a:pt x="18949" y="47878"/>
                </a:lnTo>
                <a:lnTo>
                  <a:pt x="23035" y="47878"/>
                </a:lnTo>
                <a:lnTo>
                  <a:pt x="23495" y="47625"/>
                </a:lnTo>
                <a:lnTo>
                  <a:pt x="23615" y="47460"/>
                </a:lnTo>
                <a:lnTo>
                  <a:pt x="24585" y="45338"/>
                </a:lnTo>
                <a:lnTo>
                  <a:pt x="91735" y="45338"/>
                </a:lnTo>
                <a:lnTo>
                  <a:pt x="91740" y="44958"/>
                </a:lnTo>
                <a:lnTo>
                  <a:pt x="94881" y="44958"/>
                </a:lnTo>
                <a:lnTo>
                  <a:pt x="95065" y="43941"/>
                </a:lnTo>
                <a:close/>
              </a:path>
              <a:path w="614045" h="74929">
                <a:moveTo>
                  <a:pt x="108081" y="45465"/>
                </a:moveTo>
                <a:lnTo>
                  <a:pt x="100822" y="45465"/>
                </a:lnTo>
                <a:lnTo>
                  <a:pt x="101951" y="49402"/>
                </a:lnTo>
                <a:lnTo>
                  <a:pt x="103240" y="45847"/>
                </a:lnTo>
                <a:lnTo>
                  <a:pt x="108029" y="45847"/>
                </a:lnTo>
                <a:lnTo>
                  <a:pt x="108081" y="45465"/>
                </a:lnTo>
                <a:close/>
              </a:path>
              <a:path w="614045" h="74929">
                <a:moveTo>
                  <a:pt x="181913" y="48767"/>
                </a:moveTo>
                <a:lnTo>
                  <a:pt x="181617" y="48767"/>
                </a:lnTo>
                <a:lnTo>
                  <a:pt x="181650" y="49149"/>
                </a:lnTo>
                <a:lnTo>
                  <a:pt x="181761" y="49402"/>
                </a:lnTo>
                <a:lnTo>
                  <a:pt x="181913" y="48767"/>
                </a:lnTo>
                <a:close/>
              </a:path>
              <a:path w="614045" h="74929">
                <a:moveTo>
                  <a:pt x="493019" y="46862"/>
                </a:moveTo>
                <a:lnTo>
                  <a:pt x="486493" y="46862"/>
                </a:lnTo>
                <a:lnTo>
                  <a:pt x="488471" y="49402"/>
                </a:lnTo>
                <a:lnTo>
                  <a:pt x="488892" y="49022"/>
                </a:lnTo>
                <a:lnTo>
                  <a:pt x="493280" y="49022"/>
                </a:lnTo>
                <a:lnTo>
                  <a:pt x="493019" y="46862"/>
                </a:lnTo>
                <a:close/>
              </a:path>
              <a:path w="614045" h="74929">
                <a:moveTo>
                  <a:pt x="504360" y="46367"/>
                </a:moveTo>
                <a:lnTo>
                  <a:pt x="501930" y="49402"/>
                </a:lnTo>
                <a:lnTo>
                  <a:pt x="504176" y="49402"/>
                </a:lnTo>
                <a:lnTo>
                  <a:pt x="504776" y="47371"/>
                </a:lnTo>
                <a:lnTo>
                  <a:pt x="504666" y="46729"/>
                </a:lnTo>
                <a:lnTo>
                  <a:pt x="504360" y="46367"/>
                </a:lnTo>
                <a:close/>
              </a:path>
              <a:path w="614045" h="74929">
                <a:moveTo>
                  <a:pt x="519515" y="46862"/>
                </a:moveTo>
                <a:lnTo>
                  <a:pt x="518226" y="47243"/>
                </a:lnTo>
                <a:lnTo>
                  <a:pt x="517192" y="47739"/>
                </a:lnTo>
                <a:lnTo>
                  <a:pt x="517085" y="48147"/>
                </a:lnTo>
                <a:lnTo>
                  <a:pt x="516855" y="49275"/>
                </a:lnTo>
                <a:lnTo>
                  <a:pt x="517727" y="49402"/>
                </a:lnTo>
                <a:lnTo>
                  <a:pt x="518751" y="49149"/>
                </a:lnTo>
                <a:lnTo>
                  <a:pt x="520355" y="49149"/>
                </a:lnTo>
                <a:lnTo>
                  <a:pt x="520238" y="48757"/>
                </a:lnTo>
                <a:lnTo>
                  <a:pt x="520347" y="48322"/>
                </a:lnTo>
                <a:lnTo>
                  <a:pt x="520938" y="48147"/>
                </a:lnTo>
                <a:lnTo>
                  <a:pt x="520827" y="47932"/>
                </a:lnTo>
                <a:lnTo>
                  <a:pt x="520482" y="47498"/>
                </a:lnTo>
                <a:lnTo>
                  <a:pt x="520324" y="47298"/>
                </a:lnTo>
                <a:lnTo>
                  <a:pt x="520201" y="47143"/>
                </a:lnTo>
                <a:lnTo>
                  <a:pt x="519515" y="46862"/>
                </a:lnTo>
                <a:close/>
              </a:path>
              <a:path w="614045" h="74929">
                <a:moveTo>
                  <a:pt x="537175" y="44450"/>
                </a:moveTo>
                <a:lnTo>
                  <a:pt x="537473" y="47498"/>
                </a:lnTo>
                <a:lnTo>
                  <a:pt x="533687" y="48147"/>
                </a:lnTo>
                <a:lnTo>
                  <a:pt x="530640" y="49402"/>
                </a:lnTo>
                <a:lnTo>
                  <a:pt x="576929" y="49402"/>
                </a:lnTo>
                <a:lnTo>
                  <a:pt x="576053" y="48513"/>
                </a:lnTo>
                <a:lnTo>
                  <a:pt x="563226" y="48513"/>
                </a:lnTo>
                <a:lnTo>
                  <a:pt x="563067" y="48260"/>
                </a:lnTo>
                <a:lnTo>
                  <a:pt x="556731" y="48260"/>
                </a:lnTo>
                <a:lnTo>
                  <a:pt x="555906" y="46354"/>
                </a:lnTo>
                <a:lnTo>
                  <a:pt x="538395" y="46354"/>
                </a:lnTo>
                <a:lnTo>
                  <a:pt x="537175" y="44450"/>
                </a:lnTo>
                <a:close/>
              </a:path>
              <a:path w="614045" h="74929">
                <a:moveTo>
                  <a:pt x="576306" y="44958"/>
                </a:moveTo>
                <a:lnTo>
                  <a:pt x="578702" y="47371"/>
                </a:lnTo>
                <a:lnTo>
                  <a:pt x="579621" y="47932"/>
                </a:lnTo>
                <a:lnTo>
                  <a:pt x="576929" y="49402"/>
                </a:lnTo>
                <a:lnTo>
                  <a:pt x="583572" y="49402"/>
                </a:lnTo>
                <a:lnTo>
                  <a:pt x="582909" y="48767"/>
                </a:lnTo>
                <a:lnTo>
                  <a:pt x="580836" y="48767"/>
                </a:lnTo>
                <a:lnTo>
                  <a:pt x="580460" y="46481"/>
                </a:lnTo>
                <a:lnTo>
                  <a:pt x="578772" y="46481"/>
                </a:lnTo>
                <a:lnTo>
                  <a:pt x="577431" y="45085"/>
                </a:lnTo>
                <a:lnTo>
                  <a:pt x="576306" y="44958"/>
                </a:lnTo>
                <a:close/>
              </a:path>
              <a:path w="614045" h="74929">
                <a:moveTo>
                  <a:pt x="583505" y="47878"/>
                </a:moveTo>
                <a:lnTo>
                  <a:pt x="583572" y="49402"/>
                </a:lnTo>
                <a:lnTo>
                  <a:pt x="586882" y="49402"/>
                </a:lnTo>
                <a:lnTo>
                  <a:pt x="586413" y="48260"/>
                </a:lnTo>
                <a:lnTo>
                  <a:pt x="585013" y="48260"/>
                </a:lnTo>
                <a:lnTo>
                  <a:pt x="583505" y="47878"/>
                </a:lnTo>
                <a:close/>
              </a:path>
              <a:path w="614045" h="74929">
                <a:moveTo>
                  <a:pt x="18854" y="49149"/>
                </a:moveTo>
                <a:lnTo>
                  <a:pt x="18571" y="49149"/>
                </a:lnTo>
                <a:lnTo>
                  <a:pt x="18837" y="49376"/>
                </a:lnTo>
                <a:lnTo>
                  <a:pt x="18854" y="49149"/>
                </a:lnTo>
                <a:close/>
              </a:path>
              <a:path w="614045" h="74929">
                <a:moveTo>
                  <a:pt x="473592" y="48260"/>
                </a:moveTo>
                <a:lnTo>
                  <a:pt x="472554" y="48387"/>
                </a:lnTo>
                <a:lnTo>
                  <a:pt x="472869" y="49372"/>
                </a:lnTo>
                <a:lnTo>
                  <a:pt x="473806" y="49085"/>
                </a:lnTo>
                <a:lnTo>
                  <a:pt x="473864" y="48322"/>
                </a:lnTo>
                <a:lnTo>
                  <a:pt x="473592" y="48260"/>
                </a:lnTo>
                <a:close/>
              </a:path>
              <a:path w="614045" h="74929">
                <a:moveTo>
                  <a:pt x="166996" y="48549"/>
                </a:moveTo>
                <a:lnTo>
                  <a:pt x="167139" y="49334"/>
                </a:lnTo>
                <a:lnTo>
                  <a:pt x="167432" y="49275"/>
                </a:lnTo>
                <a:lnTo>
                  <a:pt x="166996" y="48549"/>
                </a:lnTo>
                <a:close/>
              </a:path>
              <a:path w="614045" h="74929">
                <a:moveTo>
                  <a:pt x="153851" y="46100"/>
                </a:moveTo>
                <a:lnTo>
                  <a:pt x="150630" y="46100"/>
                </a:lnTo>
                <a:lnTo>
                  <a:pt x="152801" y="47229"/>
                </a:lnTo>
                <a:lnTo>
                  <a:pt x="153739" y="49275"/>
                </a:lnTo>
                <a:lnTo>
                  <a:pt x="153851" y="46100"/>
                </a:lnTo>
                <a:close/>
              </a:path>
              <a:path w="614045" h="74929">
                <a:moveTo>
                  <a:pt x="468591" y="47116"/>
                </a:moveTo>
                <a:lnTo>
                  <a:pt x="466870" y="49275"/>
                </a:lnTo>
                <a:lnTo>
                  <a:pt x="469949" y="49275"/>
                </a:lnTo>
                <a:lnTo>
                  <a:pt x="468591" y="47116"/>
                </a:lnTo>
                <a:close/>
              </a:path>
              <a:path w="614045" h="74929">
                <a:moveTo>
                  <a:pt x="148134" y="45465"/>
                </a:moveTo>
                <a:lnTo>
                  <a:pt x="142993" y="45465"/>
                </a:lnTo>
                <a:lnTo>
                  <a:pt x="144823" y="49149"/>
                </a:lnTo>
                <a:lnTo>
                  <a:pt x="146585" y="45974"/>
                </a:lnTo>
                <a:lnTo>
                  <a:pt x="148134" y="45465"/>
                </a:lnTo>
                <a:close/>
              </a:path>
              <a:path w="614045" h="74929">
                <a:moveTo>
                  <a:pt x="473864" y="48322"/>
                </a:moveTo>
                <a:lnTo>
                  <a:pt x="473806" y="49085"/>
                </a:lnTo>
                <a:lnTo>
                  <a:pt x="474684" y="48816"/>
                </a:lnTo>
                <a:lnTo>
                  <a:pt x="474008" y="48355"/>
                </a:lnTo>
                <a:lnTo>
                  <a:pt x="473864" y="48322"/>
                </a:lnTo>
                <a:close/>
              </a:path>
              <a:path w="614045" h="74929">
                <a:moveTo>
                  <a:pt x="180536" y="46609"/>
                </a:moveTo>
                <a:lnTo>
                  <a:pt x="179623" y="47054"/>
                </a:lnTo>
                <a:lnTo>
                  <a:pt x="179522" y="47298"/>
                </a:lnTo>
                <a:lnTo>
                  <a:pt x="179769" y="48895"/>
                </a:lnTo>
                <a:lnTo>
                  <a:pt x="181382" y="48784"/>
                </a:lnTo>
                <a:lnTo>
                  <a:pt x="181260" y="48260"/>
                </a:lnTo>
                <a:lnTo>
                  <a:pt x="180536" y="46609"/>
                </a:lnTo>
                <a:close/>
              </a:path>
              <a:path w="614045" h="74929">
                <a:moveTo>
                  <a:pt x="583598" y="41401"/>
                </a:moveTo>
                <a:lnTo>
                  <a:pt x="583171" y="45847"/>
                </a:lnTo>
                <a:lnTo>
                  <a:pt x="583048" y="48115"/>
                </a:lnTo>
                <a:lnTo>
                  <a:pt x="583286" y="48895"/>
                </a:lnTo>
                <a:lnTo>
                  <a:pt x="583483" y="46100"/>
                </a:lnTo>
                <a:lnTo>
                  <a:pt x="585527" y="46100"/>
                </a:lnTo>
                <a:lnTo>
                  <a:pt x="583598" y="41401"/>
                </a:lnTo>
                <a:close/>
              </a:path>
              <a:path w="614045" h="74929">
                <a:moveTo>
                  <a:pt x="168870" y="48432"/>
                </a:moveTo>
                <a:lnTo>
                  <a:pt x="168856" y="48893"/>
                </a:lnTo>
                <a:lnTo>
                  <a:pt x="169080" y="48640"/>
                </a:lnTo>
                <a:lnTo>
                  <a:pt x="168870" y="48432"/>
                </a:lnTo>
                <a:close/>
              </a:path>
              <a:path w="614045" h="74929">
                <a:moveTo>
                  <a:pt x="474008" y="48355"/>
                </a:moveTo>
                <a:lnTo>
                  <a:pt x="474684" y="48816"/>
                </a:lnTo>
                <a:lnTo>
                  <a:pt x="475260" y="48640"/>
                </a:lnTo>
                <a:lnTo>
                  <a:pt x="474008" y="48355"/>
                </a:lnTo>
                <a:close/>
              </a:path>
              <a:path w="614045" h="74929">
                <a:moveTo>
                  <a:pt x="181963" y="48561"/>
                </a:moveTo>
                <a:lnTo>
                  <a:pt x="181478" y="48757"/>
                </a:lnTo>
                <a:lnTo>
                  <a:pt x="181617" y="48767"/>
                </a:lnTo>
                <a:lnTo>
                  <a:pt x="181913" y="48767"/>
                </a:lnTo>
                <a:lnTo>
                  <a:pt x="181963" y="48561"/>
                </a:lnTo>
                <a:close/>
              </a:path>
              <a:path w="614045" h="74929">
                <a:moveTo>
                  <a:pt x="95503" y="41528"/>
                </a:moveTo>
                <a:lnTo>
                  <a:pt x="6045" y="41528"/>
                </a:lnTo>
                <a:lnTo>
                  <a:pt x="8382" y="42163"/>
                </a:lnTo>
                <a:lnTo>
                  <a:pt x="9638" y="43524"/>
                </a:lnTo>
                <a:lnTo>
                  <a:pt x="9757" y="48561"/>
                </a:lnTo>
                <a:lnTo>
                  <a:pt x="11264" y="48767"/>
                </a:lnTo>
                <a:lnTo>
                  <a:pt x="10423" y="46321"/>
                </a:lnTo>
                <a:lnTo>
                  <a:pt x="10046" y="43687"/>
                </a:lnTo>
                <a:lnTo>
                  <a:pt x="10094" y="42995"/>
                </a:lnTo>
                <a:lnTo>
                  <a:pt x="12425" y="42037"/>
                </a:lnTo>
                <a:lnTo>
                  <a:pt x="95411" y="42037"/>
                </a:lnTo>
                <a:lnTo>
                  <a:pt x="95503" y="41528"/>
                </a:lnTo>
                <a:close/>
              </a:path>
              <a:path w="614045" h="74929">
                <a:moveTo>
                  <a:pt x="142021" y="46989"/>
                </a:moveTo>
                <a:lnTo>
                  <a:pt x="140791" y="46989"/>
                </a:lnTo>
                <a:lnTo>
                  <a:pt x="140888" y="48767"/>
                </a:lnTo>
                <a:lnTo>
                  <a:pt x="142021" y="46989"/>
                </a:lnTo>
                <a:close/>
              </a:path>
              <a:path w="614045" h="74929">
                <a:moveTo>
                  <a:pt x="582098" y="48387"/>
                </a:moveTo>
                <a:lnTo>
                  <a:pt x="580836" y="48767"/>
                </a:lnTo>
                <a:lnTo>
                  <a:pt x="582909" y="48767"/>
                </a:lnTo>
                <a:lnTo>
                  <a:pt x="582098" y="48387"/>
                </a:lnTo>
                <a:close/>
              </a:path>
              <a:path w="614045" h="74929">
                <a:moveTo>
                  <a:pt x="275719" y="48513"/>
                </a:moveTo>
                <a:lnTo>
                  <a:pt x="274268" y="48513"/>
                </a:lnTo>
                <a:lnTo>
                  <a:pt x="275675" y="48640"/>
                </a:lnTo>
                <a:close/>
              </a:path>
              <a:path w="614045" h="74929">
                <a:moveTo>
                  <a:pt x="181866" y="45441"/>
                </a:moveTo>
                <a:lnTo>
                  <a:pt x="181443" y="47116"/>
                </a:lnTo>
                <a:lnTo>
                  <a:pt x="182309" y="47116"/>
                </a:lnTo>
                <a:lnTo>
                  <a:pt x="181963" y="48561"/>
                </a:lnTo>
                <a:lnTo>
                  <a:pt x="182710" y="48260"/>
                </a:lnTo>
                <a:lnTo>
                  <a:pt x="182835" y="48005"/>
                </a:lnTo>
                <a:lnTo>
                  <a:pt x="182889" y="47751"/>
                </a:lnTo>
                <a:lnTo>
                  <a:pt x="183321" y="47751"/>
                </a:lnTo>
                <a:lnTo>
                  <a:pt x="182870" y="47143"/>
                </a:lnTo>
                <a:lnTo>
                  <a:pt x="182747" y="46729"/>
                </a:lnTo>
                <a:lnTo>
                  <a:pt x="182354" y="46376"/>
                </a:lnTo>
                <a:lnTo>
                  <a:pt x="182128" y="45592"/>
                </a:lnTo>
                <a:lnTo>
                  <a:pt x="181866" y="45441"/>
                </a:lnTo>
                <a:close/>
              </a:path>
              <a:path w="614045" h="74929">
                <a:moveTo>
                  <a:pt x="9609" y="48513"/>
                </a:moveTo>
                <a:lnTo>
                  <a:pt x="9410" y="48513"/>
                </a:lnTo>
                <a:lnTo>
                  <a:pt x="9639" y="48545"/>
                </a:lnTo>
                <a:close/>
              </a:path>
              <a:path w="614045" h="74929">
                <a:moveTo>
                  <a:pt x="163349" y="47739"/>
                </a:moveTo>
                <a:lnTo>
                  <a:pt x="162881" y="48513"/>
                </a:lnTo>
                <a:lnTo>
                  <a:pt x="163472" y="47932"/>
                </a:lnTo>
                <a:lnTo>
                  <a:pt x="163349" y="47739"/>
                </a:lnTo>
                <a:close/>
              </a:path>
              <a:path w="614045" h="74929">
                <a:moveTo>
                  <a:pt x="163570" y="47835"/>
                </a:moveTo>
                <a:lnTo>
                  <a:pt x="162881" y="48513"/>
                </a:lnTo>
                <a:lnTo>
                  <a:pt x="164282" y="48513"/>
                </a:lnTo>
                <a:lnTo>
                  <a:pt x="164213" y="48115"/>
                </a:lnTo>
                <a:lnTo>
                  <a:pt x="163570" y="47835"/>
                </a:lnTo>
                <a:close/>
              </a:path>
              <a:path w="614045" h="74929">
                <a:moveTo>
                  <a:pt x="563627" y="44291"/>
                </a:moveTo>
                <a:lnTo>
                  <a:pt x="563226" y="48513"/>
                </a:lnTo>
                <a:lnTo>
                  <a:pt x="576053" y="48513"/>
                </a:lnTo>
                <a:lnTo>
                  <a:pt x="575301" y="47751"/>
                </a:lnTo>
                <a:lnTo>
                  <a:pt x="568202" y="47739"/>
                </a:lnTo>
                <a:lnTo>
                  <a:pt x="567388" y="47116"/>
                </a:lnTo>
                <a:lnTo>
                  <a:pt x="565465" y="47116"/>
                </a:lnTo>
                <a:lnTo>
                  <a:pt x="563627" y="44291"/>
                </a:lnTo>
                <a:close/>
              </a:path>
              <a:path w="614045" h="74929">
                <a:moveTo>
                  <a:pt x="168883" y="48005"/>
                </a:moveTo>
                <a:lnTo>
                  <a:pt x="167683" y="48005"/>
                </a:lnTo>
                <a:lnTo>
                  <a:pt x="168870" y="48432"/>
                </a:lnTo>
                <a:lnTo>
                  <a:pt x="168883" y="48005"/>
                </a:lnTo>
                <a:close/>
              </a:path>
              <a:path w="614045" h="74929">
                <a:moveTo>
                  <a:pt x="157476" y="45465"/>
                </a:moveTo>
                <a:lnTo>
                  <a:pt x="154746" y="45465"/>
                </a:lnTo>
                <a:lnTo>
                  <a:pt x="154735" y="48419"/>
                </a:lnTo>
                <a:lnTo>
                  <a:pt x="154991" y="46354"/>
                </a:lnTo>
                <a:lnTo>
                  <a:pt x="157549" y="46354"/>
                </a:lnTo>
                <a:lnTo>
                  <a:pt x="157476" y="45465"/>
                </a:lnTo>
                <a:close/>
              </a:path>
              <a:path w="614045" h="74929">
                <a:moveTo>
                  <a:pt x="23555" y="47591"/>
                </a:moveTo>
                <a:lnTo>
                  <a:pt x="22938" y="47932"/>
                </a:lnTo>
                <a:lnTo>
                  <a:pt x="22908" y="48115"/>
                </a:lnTo>
                <a:lnTo>
                  <a:pt x="23182" y="48407"/>
                </a:lnTo>
                <a:lnTo>
                  <a:pt x="23555" y="47591"/>
                </a:lnTo>
                <a:close/>
              </a:path>
              <a:path w="614045" h="74929">
                <a:moveTo>
                  <a:pt x="14345" y="46305"/>
                </a:moveTo>
                <a:lnTo>
                  <a:pt x="13742" y="48387"/>
                </a:lnTo>
                <a:lnTo>
                  <a:pt x="15467" y="47591"/>
                </a:lnTo>
                <a:lnTo>
                  <a:pt x="15700" y="46609"/>
                </a:lnTo>
                <a:lnTo>
                  <a:pt x="15069" y="46609"/>
                </a:lnTo>
                <a:lnTo>
                  <a:pt x="14345" y="46305"/>
                </a:lnTo>
                <a:close/>
              </a:path>
              <a:path w="614045" h="74929">
                <a:moveTo>
                  <a:pt x="108287" y="43941"/>
                </a:moveTo>
                <a:lnTo>
                  <a:pt x="100347" y="43941"/>
                </a:lnTo>
                <a:lnTo>
                  <a:pt x="99785" y="45441"/>
                </a:lnTo>
                <a:lnTo>
                  <a:pt x="99304" y="46514"/>
                </a:lnTo>
                <a:lnTo>
                  <a:pt x="99184" y="47054"/>
                </a:lnTo>
                <a:lnTo>
                  <a:pt x="98950" y="48387"/>
                </a:lnTo>
                <a:lnTo>
                  <a:pt x="99847" y="47739"/>
                </a:lnTo>
                <a:lnTo>
                  <a:pt x="100711" y="47417"/>
                </a:lnTo>
                <a:lnTo>
                  <a:pt x="100822" y="45465"/>
                </a:lnTo>
                <a:lnTo>
                  <a:pt x="108081" y="45465"/>
                </a:lnTo>
                <a:lnTo>
                  <a:pt x="108287" y="43941"/>
                </a:lnTo>
                <a:close/>
              </a:path>
              <a:path w="614045" h="74929">
                <a:moveTo>
                  <a:pt x="174292" y="43814"/>
                </a:moveTo>
                <a:lnTo>
                  <a:pt x="172377" y="43814"/>
                </a:lnTo>
                <a:lnTo>
                  <a:pt x="173569" y="43936"/>
                </a:lnTo>
                <a:lnTo>
                  <a:pt x="173558" y="44119"/>
                </a:lnTo>
                <a:lnTo>
                  <a:pt x="172643" y="46705"/>
                </a:lnTo>
                <a:lnTo>
                  <a:pt x="172539" y="47298"/>
                </a:lnTo>
                <a:lnTo>
                  <a:pt x="172784" y="48387"/>
                </a:lnTo>
                <a:lnTo>
                  <a:pt x="174292" y="43814"/>
                </a:lnTo>
                <a:close/>
              </a:path>
              <a:path w="614045" h="74929">
                <a:moveTo>
                  <a:pt x="473869" y="48260"/>
                </a:moveTo>
                <a:lnTo>
                  <a:pt x="474008" y="48355"/>
                </a:lnTo>
                <a:lnTo>
                  <a:pt x="473869" y="48260"/>
                </a:lnTo>
                <a:close/>
              </a:path>
              <a:path w="614045" h="74929">
                <a:moveTo>
                  <a:pt x="2940" y="43561"/>
                </a:moveTo>
                <a:lnTo>
                  <a:pt x="2353" y="43561"/>
                </a:lnTo>
                <a:lnTo>
                  <a:pt x="2053" y="44782"/>
                </a:lnTo>
                <a:lnTo>
                  <a:pt x="1927" y="44977"/>
                </a:lnTo>
                <a:lnTo>
                  <a:pt x="969" y="45208"/>
                </a:lnTo>
                <a:lnTo>
                  <a:pt x="982" y="47298"/>
                </a:lnTo>
                <a:lnTo>
                  <a:pt x="2244" y="48260"/>
                </a:lnTo>
                <a:lnTo>
                  <a:pt x="2754" y="46989"/>
                </a:lnTo>
                <a:lnTo>
                  <a:pt x="4254" y="46989"/>
                </a:lnTo>
                <a:lnTo>
                  <a:pt x="4380" y="46602"/>
                </a:lnTo>
                <a:lnTo>
                  <a:pt x="4426" y="46227"/>
                </a:lnTo>
                <a:lnTo>
                  <a:pt x="4294" y="46227"/>
                </a:lnTo>
                <a:lnTo>
                  <a:pt x="3993" y="45212"/>
                </a:lnTo>
                <a:lnTo>
                  <a:pt x="2898" y="45212"/>
                </a:lnTo>
                <a:lnTo>
                  <a:pt x="2940" y="43561"/>
                </a:lnTo>
                <a:close/>
              </a:path>
              <a:path w="614045" h="74929">
                <a:moveTo>
                  <a:pt x="153873" y="45465"/>
                </a:moveTo>
                <a:lnTo>
                  <a:pt x="148134" y="45465"/>
                </a:lnTo>
                <a:lnTo>
                  <a:pt x="147838" y="46705"/>
                </a:lnTo>
                <a:lnTo>
                  <a:pt x="147722" y="47739"/>
                </a:lnTo>
                <a:lnTo>
                  <a:pt x="148195" y="48260"/>
                </a:lnTo>
                <a:lnTo>
                  <a:pt x="150630" y="46100"/>
                </a:lnTo>
                <a:lnTo>
                  <a:pt x="153851" y="46100"/>
                </a:lnTo>
                <a:lnTo>
                  <a:pt x="153873" y="45465"/>
                </a:lnTo>
                <a:close/>
              </a:path>
              <a:path w="614045" h="74929">
                <a:moveTo>
                  <a:pt x="157549" y="46354"/>
                </a:moveTo>
                <a:lnTo>
                  <a:pt x="154991" y="46354"/>
                </a:lnTo>
                <a:lnTo>
                  <a:pt x="157705" y="48260"/>
                </a:lnTo>
                <a:lnTo>
                  <a:pt x="157549" y="46354"/>
                </a:lnTo>
                <a:close/>
              </a:path>
              <a:path w="614045" h="74929">
                <a:moveTo>
                  <a:pt x="525541" y="48037"/>
                </a:moveTo>
                <a:lnTo>
                  <a:pt x="524029" y="48260"/>
                </a:lnTo>
                <a:lnTo>
                  <a:pt x="525413" y="48260"/>
                </a:lnTo>
                <a:lnTo>
                  <a:pt x="525541" y="48037"/>
                </a:lnTo>
                <a:close/>
              </a:path>
              <a:path w="614045" h="74929">
                <a:moveTo>
                  <a:pt x="557097" y="45720"/>
                </a:moveTo>
                <a:lnTo>
                  <a:pt x="556731" y="48260"/>
                </a:lnTo>
                <a:lnTo>
                  <a:pt x="563067" y="48260"/>
                </a:lnTo>
                <a:lnTo>
                  <a:pt x="558925" y="48133"/>
                </a:lnTo>
                <a:lnTo>
                  <a:pt x="557933" y="47625"/>
                </a:lnTo>
                <a:lnTo>
                  <a:pt x="557097" y="45720"/>
                </a:lnTo>
                <a:close/>
              </a:path>
              <a:path w="614045" h="74929">
                <a:moveTo>
                  <a:pt x="585527" y="46100"/>
                </a:moveTo>
                <a:lnTo>
                  <a:pt x="583483" y="46100"/>
                </a:lnTo>
                <a:lnTo>
                  <a:pt x="584553" y="46227"/>
                </a:lnTo>
                <a:lnTo>
                  <a:pt x="585013" y="48260"/>
                </a:lnTo>
                <a:lnTo>
                  <a:pt x="586413" y="48260"/>
                </a:lnTo>
                <a:lnTo>
                  <a:pt x="585527" y="46100"/>
                </a:lnTo>
                <a:close/>
              </a:path>
              <a:path w="614045" h="74929">
                <a:moveTo>
                  <a:pt x="182889" y="47751"/>
                </a:moveTo>
                <a:lnTo>
                  <a:pt x="182787" y="48229"/>
                </a:lnTo>
                <a:lnTo>
                  <a:pt x="182990" y="48147"/>
                </a:lnTo>
                <a:lnTo>
                  <a:pt x="182889" y="47751"/>
                </a:lnTo>
                <a:close/>
              </a:path>
              <a:path w="614045" h="74929">
                <a:moveTo>
                  <a:pt x="4254" y="46989"/>
                </a:moveTo>
                <a:lnTo>
                  <a:pt x="2754" y="46989"/>
                </a:lnTo>
                <a:lnTo>
                  <a:pt x="3171" y="48133"/>
                </a:lnTo>
                <a:lnTo>
                  <a:pt x="3929" y="47786"/>
                </a:lnTo>
                <a:lnTo>
                  <a:pt x="4046" y="47625"/>
                </a:lnTo>
                <a:lnTo>
                  <a:pt x="4254" y="46989"/>
                </a:lnTo>
                <a:close/>
              </a:path>
              <a:path w="614045" h="74929">
                <a:moveTo>
                  <a:pt x="122939" y="44576"/>
                </a:moveTo>
                <a:lnTo>
                  <a:pt x="113929" y="44576"/>
                </a:lnTo>
                <a:lnTo>
                  <a:pt x="117588" y="46609"/>
                </a:lnTo>
                <a:lnTo>
                  <a:pt x="119905" y="46609"/>
                </a:lnTo>
                <a:lnTo>
                  <a:pt x="123373" y="48005"/>
                </a:lnTo>
                <a:lnTo>
                  <a:pt x="124969" y="48133"/>
                </a:lnTo>
                <a:lnTo>
                  <a:pt x="122145" y="45974"/>
                </a:lnTo>
                <a:lnTo>
                  <a:pt x="122747" y="45974"/>
                </a:lnTo>
                <a:lnTo>
                  <a:pt x="122939" y="44576"/>
                </a:lnTo>
                <a:close/>
              </a:path>
              <a:path w="614045" h="74929">
                <a:moveTo>
                  <a:pt x="558155" y="44196"/>
                </a:moveTo>
                <a:lnTo>
                  <a:pt x="558925" y="48133"/>
                </a:lnTo>
                <a:lnTo>
                  <a:pt x="562987" y="48133"/>
                </a:lnTo>
                <a:lnTo>
                  <a:pt x="562907" y="48005"/>
                </a:lnTo>
                <a:lnTo>
                  <a:pt x="560042" y="48005"/>
                </a:lnTo>
                <a:lnTo>
                  <a:pt x="558155" y="44196"/>
                </a:lnTo>
                <a:close/>
              </a:path>
              <a:path w="614045" h="74929">
                <a:moveTo>
                  <a:pt x="183321" y="47751"/>
                </a:moveTo>
                <a:lnTo>
                  <a:pt x="182889" y="47751"/>
                </a:lnTo>
                <a:lnTo>
                  <a:pt x="183069" y="48115"/>
                </a:lnTo>
                <a:lnTo>
                  <a:pt x="183655" y="47878"/>
                </a:lnTo>
                <a:lnTo>
                  <a:pt x="183321" y="47751"/>
                </a:lnTo>
                <a:close/>
              </a:path>
              <a:path w="614045" h="74929">
                <a:moveTo>
                  <a:pt x="525686" y="47786"/>
                </a:moveTo>
                <a:lnTo>
                  <a:pt x="525541" y="48037"/>
                </a:lnTo>
                <a:lnTo>
                  <a:pt x="525754" y="48005"/>
                </a:lnTo>
                <a:lnTo>
                  <a:pt x="525686" y="47786"/>
                </a:lnTo>
                <a:close/>
              </a:path>
              <a:path w="614045" h="74929">
                <a:moveTo>
                  <a:pt x="20081" y="47878"/>
                </a:moveTo>
                <a:lnTo>
                  <a:pt x="18949" y="47878"/>
                </a:lnTo>
                <a:lnTo>
                  <a:pt x="19619" y="48005"/>
                </a:lnTo>
                <a:lnTo>
                  <a:pt x="20081" y="47878"/>
                </a:lnTo>
                <a:close/>
              </a:path>
              <a:path w="614045" h="74929">
                <a:moveTo>
                  <a:pt x="92877" y="45465"/>
                </a:moveTo>
                <a:lnTo>
                  <a:pt x="92085" y="47298"/>
                </a:lnTo>
                <a:lnTo>
                  <a:pt x="91958" y="47429"/>
                </a:lnTo>
                <a:lnTo>
                  <a:pt x="91020" y="48005"/>
                </a:lnTo>
                <a:lnTo>
                  <a:pt x="93274" y="48005"/>
                </a:lnTo>
                <a:lnTo>
                  <a:pt x="93195" y="47498"/>
                </a:lnTo>
                <a:lnTo>
                  <a:pt x="92831" y="47498"/>
                </a:lnTo>
                <a:lnTo>
                  <a:pt x="92943" y="46829"/>
                </a:lnTo>
                <a:lnTo>
                  <a:pt x="92877" y="45465"/>
                </a:lnTo>
                <a:close/>
              </a:path>
              <a:path w="614045" h="74929">
                <a:moveTo>
                  <a:pt x="172388" y="44068"/>
                </a:moveTo>
                <a:lnTo>
                  <a:pt x="139484" y="44068"/>
                </a:lnTo>
                <a:lnTo>
                  <a:pt x="138598" y="46321"/>
                </a:lnTo>
                <a:lnTo>
                  <a:pt x="138475" y="46862"/>
                </a:lnTo>
                <a:lnTo>
                  <a:pt x="138763" y="46991"/>
                </a:lnTo>
                <a:lnTo>
                  <a:pt x="138568" y="47591"/>
                </a:lnTo>
                <a:lnTo>
                  <a:pt x="138671" y="48005"/>
                </a:lnTo>
                <a:lnTo>
                  <a:pt x="139423" y="46989"/>
                </a:lnTo>
                <a:lnTo>
                  <a:pt x="142021" y="46989"/>
                </a:lnTo>
                <a:lnTo>
                  <a:pt x="142993" y="45465"/>
                </a:lnTo>
                <a:lnTo>
                  <a:pt x="157476" y="45465"/>
                </a:lnTo>
                <a:lnTo>
                  <a:pt x="157434" y="44958"/>
                </a:lnTo>
                <a:lnTo>
                  <a:pt x="162265" y="44958"/>
                </a:lnTo>
                <a:lnTo>
                  <a:pt x="162471" y="44323"/>
                </a:lnTo>
                <a:lnTo>
                  <a:pt x="172399" y="44323"/>
                </a:lnTo>
                <a:lnTo>
                  <a:pt x="172388" y="44068"/>
                </a:lnTo>
                <a:close/>
              </a:path>
              <a:path w="614045" h="74929">
                <a:moveTo>
                  <a:pt x="177959" y="46329"/>
                </a:moveTo>
                <a:lnTo>
                  <a:pt x="177799" y="47371"/>
                </a:lnTo>
                <a:lnTo>
                  <a:pt x="177680" y="48005"/>
                </a:lnTo>
                <a:lnTo>
                  <a:pt x="179103" y="48005"/>
                </a:lnTo>
                <a:lnTo>
                  <a:pt x="179657" y="46862"/>
                </a:lnTo>
                <a:lnTo>
                  <a:pt x="179499" y="46862"/>
                </a:lnTo>
                <a:lnTo>
                  <a:pt x="179516" y="46568"/>
                </a:lnTo>
                <a:lnTo>
                  <a:pt x="177959" y="46329"/>
                </a:lnTo>
                <a:close/>
              </a:path>
              <a:path w="614045" h="74929">
                <a:moveTo>
                  <a:pt x="182956" y="45285"/>
                </a:moveTo>
                <a:lnTo>
                  <a:pt x="182948" y="45603"/>
                </a:lnTo>
                <a:lnTo>
                  <a:pt x="182474" y="45695"/>
                </a:lnTo>
                <a:lnTo>
                  <a:pt x="182768" y="46729"/>
                </a:lnTo>
                <a:lnTo>
                  <a:pt x="183782" y="47591"/>
                </a:lnTo>
                <a:lnTo>
                  <a:pt x="183884" y="47786"/>
                </a:lnTo>
                <a:lnTo>
                  <a:pt x="183696" y="47878"/>
                </a:lnTo>
                <a:lnTo>
                  <a:pt x="184071" y="48005"/>
                </a:lnTo>
                <a:lnTo>
                  <a:pt x="185046" y="48005"/>
                </a:lnTo>
                <a:lnTo>
                  <a:pt x="184874" y="46609"/>
                </a:lnTo>
                <a:lnTo>
                  <a:pt x="184648" y="46609"/>
                </a:lnTo>
                <a:lnTo>
                  <a:pt x="182956" y="45285"/>
                </a:lnTo>
                <a:close/>
              </a:path>
              <a:path w="614045" h="74929">
                <a:moveTo>
                  <a:pt x="186290" y="45847"/>
                </a:moveTo>
                <a:lnTo>
                  <a:pt x="186722" y="48005"/>
                </a:lnTo>
                <a:lnTo>
                  <a:pt x="263639" y="48005"/>
                </a:lnTo>
                <a:lnTo>
                  <a:pt x="264819" y="47625"/>
                </a:lnTo>
                <a:lnTo>
                  <a:pt x="270668" y="47625"/>
                </a:lnTo>
                <a:lnTo>
                  <a:pt x="271022" y="47116"/>
                </a:lnTo>
                <a:lnTo>
                  <a:pt x="205659" y="47116"/>
                </a:lnTo>
                <a:lnTo>
                  <a:pt x="204428" y="46862"/>
                </a:lnTo>
                <a:lnTo>
                  <a:pt x="194686" y="46862"/>
                </a:lnTo>
                <a:lnTo>
                  <a:pt x="193398" y="46609"/>
                </a:lnTo>
                <a:lnTo>
                  <a:pt x="193243" y="46100"/>
                </a:lnTo>
                <a:lnTo>
                  <a:pt x="187527" y="46100"/>
                </a:lnTo>
                <a:lnTo>
                  <a:pt x="186290" y="45847"/>
                </a:lnTo>
                <a:close/>
              </a:path>
              <a:path w="614045" h="74929">
                <a:moveTo>
                  <a:pt x="558752" y="44323"/>
                </a:moveTo>
                <a:lnTo>
                  <a:pt x="559160" y="45085"/>
                </a:lnTo>
                <a:lnTo>
                  <a:pt x="560482" y="45847"/>
                </a:lnTo>
                <a:lnTo>
                  <a:pt x="560042" y="48005"/>
                </a:lnTo>
                <a:lnTo>
                  <a:pt x="562907" y="48005"/>
                </a:lnTo>
                <a:lnTo>
                  <a:pt x="561631" y="45974"/>
                </a:lnTo>
                <a:lnTo>
                  <a:pt x="561535" y="44958"/>
                </a:lnTo>
                <a:lnTo>
                  <a:pt x="561493" y="44450"/>
                </a:lnTo>
                <a:lnTo>
                  <a:pt x="558752" y="44323"/>
                </a:lnTo>
                <a:close/>
              </a:path>
              <a:path w="614045" h="74929">
                <a:moveTo>
                  <a:pt x="457237" y="45974"/>
                </a:moveTo>
                <a:lnTo>
                  <a:pt x="457184" y="47932"/>
                </a:lnTo>
                <a:lnTo>
                  <a:pt x="457665" y="46602"/>
                </a:lnTo>
                <a:lnTo>
                  <a:pt x="457635" y="46175"/>
                </a:lnTo>
                <a:lnTo>
                  <a:pt x="457237" y="45974"/>
                </a:lnTo>
                <a:close/>
              </a:path>
              <a:path w="614045" h="74929">
                <a:moveTo>
                  <a:pt x="137631" y="45592"/>
                </a:moveTo>
                <a:lnTo>
                  <a:pt x="137231" y="45592"/>
                </a:lnTo>
                <a:lnTo>
                  <a:pt x="136972" y="47878"/>
                </a:lnTo>
                <a:lnTo>
                  <a:pt x="138385" y="47178"/>
                </a:lnTo>
                <a:lnTo>
                  <a:pt x="138399" y="46829"/>
                </a:lnTo>
                <a:lnTo>
                  <a:pt x="137359" y="46376"/>
                </a:lnTo>
                <a:lnTo>
                  <a:pt x="137480" y="45950"/>
                </a:lnTo>
                <a:lnTo>
                  <a:pt x="137631" y="45592"/>
                </a:lnTo>
                <a:close/>
              </a:path>
              <a:path w="614045" h="74929">
                <a:moveTo>
                  <a:pt x="162265" y="44958"/>
                </a:moveTo>
                <a:lnTo>
                  <a:pt x="161199" y="44958"/>
                </a:lnTo>
                <a:lnTo>
                  <a:pt x="161317" y="47878"/>
                </a:lnTo>
                <a:lnTo>
                  <a:pt x="162265" y="44958"/>
                </a:lnTo>
                <a:close/>
              </a:path>
              <a:path w="614045" h="74929">
                <a:moveTo>
                  <a:pt x="277898" y="44119"/>
                </a:moveTo>
                <a:lnTo>
                  <a:pt x="277736" y="45338"/>
                </a:lnTo>
                <a:lnTo>
                  <a:pt x="277862" y="47878"/>
                </a:lnTo>
                <a:lnTo>
                  <a:pt x="291546" y="47878"/>
                </a:lnTo>
                <a:lnTo>
                  <a:pt x="291576" y="47625"/>
                </a:lnTo>
                <a:lnTo>
                  <a:pt x="414107" y="47625"/>
                </a:lnTo>
                <a:lnTo>
                  <a:pt x="413981" y="47143"/>
                </a:lnTo>
                <a:lnTo>
                  <a:pt x="413996" y="46979"/>
                </a:lnTo>
                <a:lnTo>
                  <a:pt x="414603" y="46862"/>
                </a:lnTo>
                <a:lnTo>
                  <a:pt x="415576" y="46862"/>
                </a:lnTo>
                <a:lnTo>
                  <a:pt x="415587" y="45847"/>
                </a:lnTo>
                <a:lnTo>
                  <a:pt x="280152" y="45847"/>
                </a:lnTo>
                <a:lnTo>
                  <a:pt x="279655" y="45465"/>
                </a:lnTo>
                <a:lnTo>
                  <a:pt x="278633" y="45465"/>
                </a:lnTo>
                <a:lnTo>
                  <a:pt x="278020" y="44213"/>
                </a:lnTo>
                <a:close/>
              </a:path>
              <a:path w="614045" h="74929">
                <a:moveTo>
                  <a:pt x="484632" y="45518"/>
                </a:moveTo>
                <a:lnTo>
                  <a:pt x="483135" y="47878"/>
                </a:lnTo>
                <a:lnTo>
                  <a:pt x="485749" y="47878"/>
                </a:lnTo>
                <a:lnTo>
                  <a:pt x="486493" y="46862"/>
                </a:lnTo>
                <a:lnTo>
                  <a:pt x="493019" y="46862"/>
                </a:lnTo>
                <a:lnTo>
                  <a:pt x="489882" y="46736"/>
                </a:lnTo>
                <a:lnTo>
                  <a:pt x="490045" y="46227"/>
                </a:lnTo>
                <a:lnTo>
                  <a:pt x="485911" y="46227"/>
                </a:lnTo>
                <a:lnTo>
                  <a:pt x="484632" y="45518"/>
                </a:lnTo>
                <a:close/>
              </a:path>
              <a:path w="614045" h="74929">
                <a:moveTo>
                  <a:pt x="513734" y="44196"/>
                </a:moveTo>
                <a:lnTo>
                  <a:pt x="514133" y="45882"/>
                </a:lnTo>
                <a:lnTo>
                  <a:pt x="514259" y="46568"/>
                </a:lnTo>
                <a:lnTo>
                  <a:pt x="514016" y="47878"/>
                </a:lnTo>
                <a:lnTo>
                  <a:pt x="515336" y="47878"/>
                </a:lnTo>
                <a:lnTo>
                  <a:pt x="515370" y="46609"/>
                </a:lnTo>
                <a:lnTo>
                  <a:pt x="516731" y="46609"/>
                </a:lnTo>
                <a:lnTo>
                  <a:pt x="516622" y="45441"/>
                </a:lnTo>
                <a:lnTo>
                  <a:pt x="513734" y="44196"/>
                </a:lnTo>
                <a:close/>
              </a:path>
              <a:path w="614045" h="74929">
                <a:moveTo>
                  <a:pt x="528702" y="46100"/>
                </a:moveTo>
                <a:lnTo>
                  <a:pt x="529002" y="47878"/>
                </a:lnTo>
                <a:lnTo>
                  <a:pt x="530138" y="47878"/>
                </a:lnTo>
                <a:lnTo>
                  <a:pt x="530447" y="47625"/>
                </a:lnTo>
                <a:lnTo>
                  <a:pt x="530732" y="46227"/>
                </a:lnTo>
                <a:lnTo>
                  <a:pt x="529840" y="46216"/>
                </a:lnTo>
                <a:lnTo>
                  <a:pt x="528702" y="46100"/>
                </a:lnTo>
                <a:close/>
              </a:path>
              <a:path w="614045" h="74929">
                <a:moveTo>
                  <a:pt x="182741" y="46705"/>
                </a:moveTo>
                <a:lnTo>
                  <a:pt x="182870" y="47143"/>
                </a:lnTo>
                <a:lnTo>
                  <a:pt x="183311" y="47739"/>
                </a:lnTo>
                <a:lnTo>
                  <a:pt x="183674" y="47871"/>
                </a:lnTo>
                <a:lnTo>
                  <a:pt x="183955" y="47739"/>
                </a:lnTo>
                <a:lnTo>
                  <a:pt x="182741" y="46705"/>
                </a:lnTo>
                <a:close/>
              </a:path>
              <a:path w="614045" h="74929">
                <a:moveTo>
                  <a:pt x="172399" y="44323"/>
                </a:moveTo>
                <a:lnTo>
                  <a:pt x="162471" y="44323"/>
                </a:lnTo>
                <a:lnTo>
                  <a:pt x="164491" y="45847"/>
                </a:lnTo>
                <a:lnTo>
                  <a:pt x="163571" y="47371"/>
                </a:lnTo>
                <a:lnTo>
                  <a:pt x="163457" y="47786"/>
                </a:lnTo>
                <a:lnTo>
                  <a:pt x="165062" y="46367"/>
                </a:lnTo>
                <a:lnTo>
                  <a:pt x="165183" y="46100"/>
                </a:lnTo>
                <a:lnTo>
                  <a:pt x="165269" y="45847"/>
                </a:lnTo>
                <a:lnTo>
                  <a:pt x="165381" y="45634"/>
                </a:lnTo>
                <a:lnTo>
                  <a:pt x="165822" y="45085"/>
                </a:lnTo>
                <a:lnTo>
                  <a:pt x="172432" y="45085"/>
                </a:lnTo>
                <a:lnTo>
                  <a:pt x="172399" y="44323"/>
                </a:lnTo>
                <a:close/>
              </a:path>
              <a:path w="614045" h="74929">
                <a:moveTo>
                  <a:pt x="524541" y="44068"/>
                </a:moveTo>
                <a:lnTo>
                  <a:pt x="525686" y="47786"/>
                </a:lnTo>
                <a:lnTo>
                  <a:pt x="526219" y="46862"/>
                </a:lnTo>
                <a:lnTo>
                  <a:pt x="526337" y="46705"/>
                </a:lnTo>
                <a:lnTo>
                  <a:pt x="526543" y="46568"/>
                </a:lnTo>
                <a:lnTo>
                  <a:pt x="526668" y="46350"/>
                </a:lnTo>
                <a:lnTo>
                  <a:pt x="526839" y="45720"/>
                </a:lnTo>
                <a:lnTo>
                  <a:pt x="527816" y="45720"/>
                </a:lnTo>
                <a:lnTo>
                  <a:pt x="527720" y="44323"/>
                </a:lnTo>
                <a:lnTo>
                  <a:pt x="526609" y="44323"/>
                </a:lnTo>
                <a:lnTo>
                  <a:pt x="524541" y="44068"/>
                </a:lnTo>
                <a:close/>
              </a:path>
              <a:path w="614045" h="74929">
                <a:moveTo>
                  <a:pt x="415129" y="47498"/>
                </a:moveTo>
                <a:lnTo>
                  <a:pt x="414140" y="47751"/>
                </a:lnTo>
                <a:lnTo>
                  <a:pt x="415138" y="47751"/>
                </a:lnTo>
                <a:lnTo>
                  <a:pt x="415129" y="47498"/>
                </a:lnTo>
                <a:close/>
              </a:path>
              <a:path w="614045" h="74929">
                <a:moveTo>
                  <a:pt x="570833" y="45338"/>
                </a:moveTo>
                <a:lnTo>
                  <a:pt x="569936" y="46077"/>
                </a:lnTo>
                <a:lnTo>
                  <a:pt x="569372" y="47243"/>
                </a:lnTo>
                <a:lnTo>
                  <a:pt x="568218" y="47751"/>
                </a:lnTo>
                <a:lnTo>
                  <a:pt x="575301" y="47751"/>
                </a:lnTo>
                <a:lnTo>
                  <a:pt x="574652" y="47116"/>
                </a:lnTo>
                <a:lnTo>
                  <a:pt x="571127" y="47116"/>
                </a:lnTo>
                <a:lnTo>
                  <a:pt x="570833" y="45338"/>
                </a:lnTo>
                <a:close/>
              </a:path>
              <a:path w="614045" h="74929">
                <a:moveTo>
                  <a:pt x="134308" y="43561"/>
                </a:moveTo>
                <a:lnTo>
                  <a:pt x="108339" y="43561"/>
                </a:lnTo>
                <a:lnTo>
                  <a:pt x="109545" y="43814"/>
                </a:lnTo>
                <a:lnTo>
                  <a:pt x="111570" y="46216"/>
                </a:lnTo>
                <a:lnTo>
                  <a:pt x="111693" y="46514"/>
                </a:lnTo>
                <a:lnTo>
                  <a:pt x="111027" y="46729"/>
                </a:lnTo>
                <a:lnTo>
                  <a:pt x="110908" y="47625"/>
                </a:lnTo>
                <a:lnTo>
                  <a:pt x="113781" y="46284"/>
                </a:lnTo>
                <a:lnTo>
                  <a:pt x="113907" y="45950"/>
                </a:lnTo>
                <a:lnTo>
                  <a:pt x="113929" y="44576"/>
                </a:lnTo>
                <a:lnTo>
                  <a:pt x="122939" y="44576"/>
                </a:lnTo>
                <a:lnTo>
                  <a:pt x="122991" y="44196"/>
                </a:lnTo>
                <a:lnTo>
                  <a:pt x="128777" y="44196"/>
                </a:lnTo>
                <a:lnTo>
                  <a:pt x="129066" y="43814"/>
                </a:lnTo>
                <a:lnTo>
                  <a:pt x="134308" y="43814"/>
                </a:lnTo>
                <a:lnTo>
                  <a:pt x="134308" y="43561"/>
                </a:lnTo>
                <a:close/>
              </a:path>
              <a:path w="614045" h="74929">
                <a:moveTo>
                  <a:pt x="471087" y="45847"/>
                </a:moveTo>
                <a:lnTo>
                  <a:pt x="468645" y="45847"/>
                </a:lnTo>
                <a:lnTo>
                  <a:pt x="468317" y="46481"/>
                </a:lnTo>
                <a:lnTo>
                  <a:pt x="468233" y="46935"/>
                </a:lnTo>
                <a:lnTo>
                  <a:pt x="470210" y="47625"/>
                </a:lnTo>
                <a:lnTo>
                  <a:pt x="470174" y="46862"/>
                </a:lnTo>
                <a:lnTo>
                  <a:pt x="469675" y="46736"/>
                </a:lnTo>
                <a:lnTo>
                  <a:pt x="469549" y="46262"/>
                </a:lnTo>
                <a:lnTo>
                  <a:pt x="470191" y="45974"/>
                </a:lnTo>
                <a:lnTo>
                  <a:pt x="471029" y="45974"/>
                </a:lnTo>
                <a:close/>
              </a:path>
              <a:path w="614045" h="74929">
                <a:moveTo>
                  <a:pt x="15845" y="47417"/>
                </a:moveTo>
                <a:lnTo>
                  <a:pt x="15577" y="47498"/>
                </a:lnTo>
                <a:lnTo>
                  <a:pt x="15845" y="47417"/>
                </a:lnTo>
                <a:close/>
              </a:path>
              <a:path w="614045" h="74929">
                <a:moveTo>
                  <a:pt x="93019" y="46376"/>
                </a:moveTo>
                <a:lnTo>
                  <a:pt x="92831" y="47498"/>
                </a:lnTo>
                <a:lnTo>
                  <a:pt x="93190" y="47469"/>
                </a:lnTo>
                <a:lnTo>
                  <a:pt x="93019" y="46376"/>
                </a:lnTo>
                <a:close/>
              </a:path>
              <a:path w="614045" h="74929">
                <a:moveTo>
                  <a:pt x="93190" y="47469"/>
                </a:moveTo>
                <a:lnTo>
                  <a:pt x="92831" y="47498"/>
                </a:lnTo>
                <a:lnTo>
                  <a:pt x="93195" y="47498"/>
                </a:lnTo>
                <a:close/>
              </a:path>
              <a:path w="614045" h="74929">
                <a:moveTo>
                  <a:pt x="128777" y="44196"/>
                </a:moveTo>
                <a:lnTo>
                  <a:pt x="122991" y="44196"/>
                </a:lnTo>
                <a:lnTo>
                  <a:pt x="124663" y="44572"/>
                </a:lnTo>
                <a:lnTo>
                  <a:pt x="125660" y="45518"/>
                </a:lnTo>
                <a:lnTo>
                  <a:pt x="125773" y="45720"/>
                </a:lnTo>
                <a:lnTo>
                  <a:pt x="126266" y="47498"/>
                </a:lnTo>
                <a:lnTo>
                  <a:pt x="128777" y="44196"/>
                </a:lnTo>
                <a:close/>
              </a:path>
              <a:path w="614045" h="74929">
                <a:moveTo>
                  <a:pt x="160107" y="44958"/>
                </a:moveTo>
                <a:lnTo>
                  <a:pt x="157434" y="44958"/>
                </a:lnTo>
                <a:lnTo>
                  <a:pt x="159433" y="47243"/>
                </a:lnTo>
                <a:lnTo>
                  <a:pt x="160733" y="47498"/>
                </a:lnTo>
                <a:lnTo>
                  <a:pt x="160107" y="44958"/>
                </a:lnTo>
                <a:close/>
              </a:path>
              <a:path w="614045" h="74929">
                <a:moveTo>
                  <a:pt x="177551" y="46932"/>
                </a:moveTo>
                <a:lnTo>
                  <a:pt x="177696" y="47498"/>
                </a:lnTo>
                <a:lnTo>
                  <a:pt x="177813" y="46979"/>
                </a:lnTo>
                <a:lnTo>
                  <a:pt x="177551" y="46932"/>
                </a:lnTo>
                <a:close/>
              </a:path>
              <a:path w="614045" h="74929">
                <a:moveTo>
                  <a:pt x="520452" y="47460"/>
                </a:moveTo>
                <a:close/>
              </a:path>
              <a:path w="614045" h="74929">
                <a:moveTo>
                  <a:pt x="523692" y="44576"/>
                </a:moveTo>
                <a:lnTo>
                  <a:pt x="522911" y="47498"/>
                </a:lnTo>
                <a:lnTo>
                  <a:pt x="524006" y="47498"/>
                </a:lnTo>
                <a:lnTo>
                  <a:pt x="523923" y="44947"/>
                </a:lnTo>
                <a:lnTo>
                  <a:pt x="523692" y="44576"/>
                </a:lnTo>
                <a:close/>
              </a:path>
              <a:path w="614045" h="74929">
                <a:moveTo>
                  <a:pt x="94881" y="44958"/>
                </a:moveTo>
                <a:lnTo>
                  <a:pt x="91740" y="44958"/>
                </a:lnTo>
                <a:lnTo>
                  <a:pt x="93236" y="45085"/>
                </a:lnTo>
                <a:lnTo>
                  <a:pt x="93193" y="45338"/>
                </a:lnTo>
                <a:lnTo>
                  <a:pt x="93071" y="46705"/>
                </a:lnTo>
                <a:lnTo>
                  <a:pt x="93190" y="47469"/>
                </a:lnTo>
                <a:lnTo>
                  <a:pt x="94444" y="47371"/>
                </a:lnTo>
                <a:lnTo>
                  <a:pt x="94881" y="44958"/>
                </a:lnTo>
                <a:close/>
              </a:path>
              <a:path w="614045" h="74929">
                <a:moveTo>
                  <a:pt x="521068" y="44670"/>
                </a:moveTo>
                <a:lnTo>
                  <a:pt x="520567" y="46829"/>
                </a:lnTo>
                <a:lnTo>
                  <a:pt x="520452" y="47460"/>
                </a:lnTo>
                <a:lnTo>
                  <a:pt x="520976" y="46979"/>
                </a:lnTo>
                <a:lnTo>
                  <a:pt x="521065" y="46354"/>
                </a:lnTo>
                <a:lnTo>
                  <a:pt x="521655" y="46354"/>
                </a:lnTo>
                <a:lnTo>
                  <a:pt x="522867" y="45240"/>
                </a:lnTo>
                <a:lnTo>
                  <a:pt x="521068" y="44670"/>
                </a:lnTo>
                <a:close/>
              </a:path>
              <a:path w="614045" h="74929">
                <a:moveTo>
                  <a:pt x="16221" y="47243"/>
                </a:moveTo>
                <a:lnTo>
                  <a:pt x="15845" y="47417"/>
                </a:lnTo>
                <a:lnTo>
                  <a:pt x="16238" y="47298"/>
                </a:lnTo>
                <a:close/>
              </a:path>
              <a:path w="614045" h="74929">
                <a:moveTo>
                  <a:pt x="272298" y="45477"/>
                </a:moveTo>
                <a:lnTo>
                  <a:pt x="272070" y="47371"/>
                </a:lnTo>
                <a:lnTo>
                  <a:pt x="274992" y="47243"/>
                </a:lnTo>
                <a:lnTo>
                  <a:pt x="277314" y="47243"/>
                </a:lnTo>
                <a:lnTo>
                  <a:pt x="276765" y="46609"/>
                </a:lnTo>
                <a:lnTo>
                  <a:pt x="274932" y="46609"/>
                </a:lnTo>
                <a:lnTo>
                  <a:pt x="274196" y="45592"/>
                </a:lnTo>
                <a:lnTo>
                  <a:pt x="272298" y="45477"/>
                </a:lnTo>
                <a:close/>
              </a:path>
              <a:path w="614045" h="74929">
                <a:moveTo>
                  <a:pt x="463799" y="44323"/>
                </a:moveTo>
                <a:lnTo>
                  <a:pt x="458489" y="44323"/>
                </a:lnTo>
                <a:lnTo>
                  <a:pt x="460002" y="47371"/>
                </a:lnTo>
                <a:lnTo>
                  <a:pt x="467856" y="47371"/>
                </a:lnTo>
                <a:lnTo>
                  <a:pt x="468084" y="46932"/>
                </a:lnTo>
                <a:lnTo>
                  <a:pt x="468026" y="46736"/>
                </a:lnTo>
                <a:lnTo>
                  <a:pt x="466259" y="46736"/>
                </a:lnTo>
                <a:lnTo>
                  <a:pt x="465195" y="44830"/>
                </a:lnTo>
                <a:lnTo>
                  <a:pt x="463861" y="44830"/>
                </a:lnTo>
                <a:lnTo>
                  <a:pt x="463799" y="44323"/>
                </a:lnTo>
                <a:close/>
              </a:path>
              <a:path w="614045" h="74929">
                <a:moveTo>
                  <a:pt x="480938" y="44196"/>
                </a:moveTo>
                <a:lnTo>
                  <a:pt x="479453" y="44196"/>
                </a:lnTo>
                <a:lnTo>
                  <a:pt x="479689" y="45720"/>
                </a:lnTo>
                <a:lnTo>
                  <a:pt x="478267" y="45847"/>
                </a:lnTo>
                <a:lnTo>
                  <a:pt x="478000" y="47243"/>
                </a:lnTo>
                <a:lnTo>
                  <a:pt x="482756" y="47243"/>
                </a:lnTo>
                <a:lnTo>
                  <a:pt x="480938" y="44196"/>
                </a:lnTo>
                <a:close/>
              </a:path>
              <a:path w="614045" h="74929">
                <a:moveTo>
                  <a:pt x="138399" y="46829"/>
                </a:moveTo>
                <a:lnTo>
                  <a:pt x="138456" y="47143"/>
                </a:lnTo>
                <a:lnTo>
                  <a:pt x="138763" y="46991"/>
                </a:lnTo>
                <a:lnTo>
                  <a:pt x="138399" y="46829"/>
                </a:lnTo>
                <a:close/>
              </a:path>
              <a:path w="614045" h="74929">
                <a:moveTo>
                  <a:pt x="277667" y="43941"/>
                </a:moveTo>
                <a:lnTo>
                  <a:pt x="206205" y="43941"/>
                </a:lnTo>
                <a:lnTo>
                  <a:pt x="206478" y="44782"/>
                </a:lnTo>
                <a:lnTo>
                  <a:pt x="206591" y="45847"/>
                </a:lnTo>
                <a:lnTo>
                  <a:pt x="206472" y="46736"/>
                </a:lnTo>
                <a:lnTo>
                  <a:pt x="205659" y="47116"/>
                </a:lnTo>
                <a:lnTo>
                  <a:pt x="271022" y="47116"/>
                </a:lnTo>
                <a:lnTo>
                  <a:pt x="270950" y="46829"/>
                </a:lnTo>
                <a:lnTo>
                  <a:pt x="269194" y="45085"/>
                </a:lnTo>
                <a:lnTo>
                  <a:pt x="273322" y="45085"/>
                </a:lnTo>
                <a:lnTo>
                  <a:pt x="275312" y="44323"/>
                </a:lnTo>
                <a:lnTo>
                  <a:pt x="277686" y="44323"/>
                </a:lnTo>
                <a:lnTo>
                  <a:pt x="277667" y="43941"/>
                </a:lnTo>
                <a:close/>
              </a:path>
              <a:path w="614045" h="74929">
                <a:moveTo>
                  <a:pt x="415576" y="46862"/>
                </a:moveTo>
                <a:lnTo>
                  <a:pt x="414603" y="46862"/>
                </a:lnTo>
                <a:lnTo>
                  <a:pt x="415557" y="47116"/>
                </a:lnTo>
                <a:lnTo>
                  <a:pt x="415576" y="46862"/>
                </a:lnTo>
                <a:close/>
              </a:path>
              <a:path w="614045" h="74929">
                <a:moveTo>
                  <a:pt x="566061" y="45530"/>
                </a:moveTo>
                <a:lnTo>
                  <a:pt x="565465" y="47116"/>
                </a:lnTo>
                <a:lnTo>
                  <a:pt x="567388" y="47116"/>
                </a:lnTo>
                <a:lnTo>
                  <a:pt x="567031" y="46829"/>
                </a:lnTo>
                <a:lnTo>
                  <a:pt x="566061" y="45530"/>
                </a:lnTo>
                <a:close/>
              </a:path>
              <a:path w="614045" h="74929">
                <a:moveTo>
                  <a:pt x="571919" y="44576"/>
                </a:moveTo>
                <a:lnTo>
                  <a:pt x="571182" y="44977"/>
                </a:lnTo>
                <a:lnTo>
                  <a:pt x="571060" y="45156"/>
                </a:lnTo>
                <a:lnTo>
                  <a:pt x="571830" y="45882"/>
                </a:lnTo>
                <a:lnTo>
                  <a:pt x="571923" y="46890"/>
                </a:lnTo>
                <a:lnTo>
                  <a:pt x="571127" y="47116"/>
                </a:lnTo>
                <a:lnTo>
                  <a:pt x="574652" y="47116"/>
                </a:lnTo>
                <a:lnTo>
                  <a:pt x="571919" y="44576"/>
                </a:lnTo>
                <a:close/>
              </a:path>
              <a:path w="614045" h="74929">
                <a:moveTo>
                  <a:pt x="166364" y="45085"/>
                </a:moveTo>
                <a:lnTo>
                  <a:pt x="165125" y="46305"/>
                </a:lnTo>
                <a:lnTo>
                  <a:pt x="165010" y="46609"/>
                </a:lnTo>
                <a:lnTo>
                  <a:pt x="165997" y="47054"/>
                </a:lnTo>
                <a:lnTo>
                  <a:pt x="166364" y="45085"/>
                </a:lnTo>
                <a:close/>
              </a:path>
              <a:path w="614045" h="74929">
                <a:moveTo>
                  <a:pt x="504426" y="46284"/>
                </a:moveTo>
                <a:lnTo>
                  <a:pt x="504457" y="46481"/>
                </a:lnTo>
                <a:lnTo>
                  <a:pt x="504888" y="46991"/>
                </a:lnTo>
                <a:lnTo>
                  <a:pt x="504770" y="46568"/>
                </a:lnTo>
                <a:lnTo>
                  <a:pt x="504426" y="46284"/>
                </a:lnTo>
                <a:close/>
              </a:path>
              <a:path w="614045" h="74929">
                <a:moveTo>
                  <a:pt x="516731" y="46609"/>
                </a:moveTo>
                <a:lnTo>
                  <a:pt x="515370" y="46609"/>
                </a:lnTo>
                <a:lnTo>
                  <a:pt x="516749" y="46989"/>
                </a:lnTo>
                <a:lnTo>
                  <a:pt x="516731" y="46609"/>
                </a:lnTo>
                <a:close/>
              </a:path>
              <a:path w="614045" h="74929">
                <a:moveTo>
                  <a:pt x="177373" y="46239"/>
                </a:moveTo>
                <a:lnTo>
                  <a:pt x="177569" y="46935"/>
                </a:lnTo>
                <a:lnTo>
                  <a:pt x="177813" y="46979"/>
                </a:lnTo>
                <a:lnTo>
                  <a:pt x="177925" y="46481"/>
                </a:lnTo>
                <a:lnTo>
                  <a:pt x="177798" y="46305"/>
                </a:lnTo>
                <a:lnTo>
                  <a:pt x="177373" y="46239"/>
                </a:lnTo>
                <a:close/>
              </a:path>
              <a:path w="614045" h="74929">
                <a:moveTo>
                  <a:pt x="521065" y="46354"/>
                </a:moveTo>
                <a:lnTo>
                  <a:pt x="521024" y="46935"/>
                </a:lnTo>
                <a:lnTo>
                  <a:pt x="521385" y="46602"/>
                </a:lnTo>
                <a:lnTo>
                  <a:pt x="521065" y="46354"/>
                </a:lnTo>
                <a:close/>
              </a:path>
              <a:path w="614045" h="74929">
                <a:moveTo>
                  <a:pt x="177296" y="46227"/>
                </a:moveTo>
                <a:lnTo>
                  <a:pt x="177170" y="46862"/>
                </a:lnTo>
                <a:lnTo>
                  <a:pt x="177551" y="46932"/>
                </a:lnTo>
                <a:lnTo>
                  <a:pt x="177373" y="46239"/>
                </a:lnTo>
                <a:close/>
              </a:path>
              <a:path w="614045" h="74929">
                <a:moveTo>
                  <a:pt x="468645" y="45847"/>
                </a:moveTo>
                <a:lnTo>
                  <a:pt x="468027" y="46077"/>
                </a:lnTo>
                <a:lnTo>
                  <a:pt x="468105" y="46890"/>
                </a:lnTo>
                <a:lnTo>
                  <a:pt x="468645" y="45847"/>
                </a:lnTo>
                <a:close/>
              </a:path>
              <a:path w="614045" h="74929">
                <a:moveTo>
                  <a:pt x="134308" y="44576"/>
                </a:moveTo>
                <a:lnTo>
                  <a:pt x="130899" y="44576"/>
                </a:lnTo>
                <a:lnTo>
                  <a:pt x="132145" y="45085"/>
                </a:lnTo>
                <a:lnTo>
                  <a:pt x="130774" y="45518"/>
                </a:lnTo>
                <a:lnTo>
                  <a:pt x="130703" y="46252"/>
                </a:lnTo>
                <a:lnTo>
                  <a:pt x="131354" y="46862"/>
                </a:lnTo>
                <a:lnTo>
                  <a:pt x="131859" y="46367"/>
                </a:lnTo>
                <a:lnTo>
                  <a:pt x="132649" y="46100"/>
                </a:lnTo>
                <a:lnTo>
                  <a:pt x="133728" y="46100"/>
                </a:lnTo>
                <a:lnTo>
                  <a:pt x="134026" y="45695"/>
                </a:lnTo>
                <a:lnTo>
                  <a:pt x="134153" y="45338"/>
                </a:lnTo>
                <a:lnTo>
                  <a:pt x="134308" y="44576"/>
                </a:lnTo>
                <a:close/>
              </a:path>
              <a:path w="614045" h="74929">
                <a:moveTo>
                  <a:pt x="179516" y="46568"/>
                </a:moveTo>
                <a:lnTo>
                  <a:pt x="179499" y="46862"/>
                </a:lnTo>
                <a:lnTo>
                  <a:pt x="179740" y="46602"/>
                </a:lnTo>
                <a:lnTo>
                  <a:pt x="179516" y="46568"/>
                </a:lnTo>
                <a:close/>
              </a:path>
              <a:path w="614045" h="74929">
                <a:moveTo>
                  <a:pt x="179740" y="46602"/>
                </a:moveTo>
                <a:lnTo>
                  <a:pt x="179499" y="46862"/>
                </a:lnTo>
                <a:lnTo>
                  <a:pt x="179657" y="46862"/>
                </a:lnTo>
                <a:lnTo>
                  <a:pt x="179740" y="46602"/>
                </a:lnTo>
                <a:close/>
              </a:path>
              <a:path w="614045" h="74929">
                <a:moveTo>
                  <a:pt x="203346" y="44576"/>
                </a:moveTo>
                <a:lnTo>
                  <a:pt x="195815" y="44576"/>
                </a:lnTo>
                <a:lnTo>
                  <a:pt x="195941" y="45085"/>
                </a:lnTo>
                <a:lnTo>
                  <a:pt x="196054" y="46077"/>
                </a:lnTo>
                <a:lnTo>
                  <a:pt x="195501" y="46609"/>
                </a:lnTo>
                <a:lnTo>
                  <a:pt x="194686" y="46862"/>
                </a:lnTo>
                <a:lnTo>
                  <a:pt x="204428" y="46862"/>
                </a:lnTo>
                <a:lnTo>
                  <a:pt x="201798" y="46736"/>
                </a:lnTo>
                <a:lnTo>
                  <a:pt x="203346" y="44576"/>
                </a:lnTo>
                <a:close/>
              </a:path>
              <a:path w="614045" h="74929">
                <a:moveTo>
                  <a:pt x="503215" y="45338"/>
                </a:moveTo>
                <a:lnTo>
                  <a:pt x="500068" y="46862"/>
                </a:lnTo>
                <a:lnTo>
                  <a:pt x="502733" y="46862"/>
                </a:lnTo>
                <a:lnTo>
                  <a:pt x="503215" y="45338"/>
                </a:lnTo>
                <a:close/>
              </a:path>
              <a:path w="614045" h="74929">
                <a:moveTo>
                  <a:pt x="204717" y="44618"/>
                </a:moveTo>
                <a:lnTo>
                  <a:pt x="203975" y="45156"/>
                </a:lnTo>
                <a:lnTo>
                  <a:pt x="203868" y="45338"/>
                </a:lnTo>
                <a:lnTo>
                  <a:pt x="203625" y="45410"/>
                </a:lnTo>
                <a:lnTo>
                  <a:pt x="201798" y="46736"/>
                </a:lnTo>
                <a:lnTo>
                  <a:pt x="204463" y="46736"/>
                </a:lnTo>
                <a:lnTo>
                  <a:pt x="204826" y="45410"/>
                </a:lnTo>
                <a:lnTo>
                  <a:pt x="204717" y="44618"/>
                </a:lnTo>
                <a:close/>
              </a:path>
              <a:path w="614045" h="74929">
                <a:moveTo>
                  <a:pt x="468027" y="46077"/>
                </a:moveTo>
                <a:lnTo>
                  <a:pt x="466259" y="46736"/>
                </a:lnTo>
                <a:lnTo>
                  <a:pt x="468026" y="46736"/>
                </a:lnTo>
                <a:lnTo>
                  <a:pt x="468027" y="46077"/>
                </a:lnTo>
                <a:close/>
              </a:path>
              <a:path w="614045" h="74929">
                <a:moveTo>
                  <a:pt x="470939" y="46175"/>
                </a:moveTo>
                <a:lnTo>
                  <a:pt x="474075" y="46736"/>
                </a:lnTo>
                <a:lnTo>
                  <a:pt x="474192" y="46227"/>
                </a:lnTo>
                <a:lnTo>
                  <a:pt x="471093" y="46216"/>
                </a:lnTo>
                <a:lnTo>
                  <a:pt x="470939" y="46175"/>
                </a:lnTo>
                <a:close/>
              </a:path>
              <a:path w="614045" h="74929">
                <a:moveTo>
                  <a:pt x="491836" y="45085"/>
                </a:moveTo>
                <a:lnTo>
                  <a:pt x="489882" y="46736"/>
                </a:lnTo>
                <a:lnTo>
                  <a:pt x="493004" y="46736"/>
                </a:lnTo>
                <a:lnTo>
                  <a:pt x="492448" y="45950"/>
                </a:lnTo>
                <a:lnTo>
                  <a:pt x="492210" y="45882"/>
                </a:lnTo>
                <a:lnTo>
                  <a:pt x="492088" y="45441"/>
                </a:lnTo>
                <a:lnTo>
                  <a:pt x="491836" y="45085"/>
                </a:lnTo>
                <a:close/>
              </a:path>
              <a:path w="614045" h="74929">
                <a:moveTo>
                  <a:pt x="505071" y="46370"/>
                </a:moveTo>
                <a:lnTo>
                  <a:pt x="504974" y="46736"/>
                </a:lnTo>
                <a:lnTo>
                  <a:pt x="507205" y="46736"/>
                </a:lnTo>
                <a:lnTo>
                  <a:pt x="505071" y="46370"/>
                </a:lnTo>
                <a:close/>
              </a:path>
              <a:path w="614045" h="74929">
                <a:moveTo>
                  <a:pt x="504444" y="46262"/>
                </a:moveTo>
                <a:lnTo>
                  <a:pt x="504965" y="46729"/>
                </a:lnTo>
                <a:lnTo>
                  <a:pt x="504891" y="46339"/>
                </a:lnTo>
                <a:lnTo>
                  <a:pt x="504444" y="46262"/>
                </a:lnTo>
                <a:close/>
              </a:path>
              <a:path w="614045" h="74929">
                <a:moveTo>
                  <a:pt x="14941" y="45882"/>
                </a:moveTo>
                <a:lnTo>
                  <a:pt x="14441" y="45974"/>
                </a:lnTo>
                <a:lnTo>
                  <a:pt x="14404" y="46329"/>
                </a:lnTo>
                <a:lnTo>
                  <a:pt x="15069" y="46609"/>
                </a:lnTo>
                <a:lnTo>
                  <a:pt x="14941" y="45882"/>
                </a:lnTo>
                <a:close/>
              </a:path>
              <a:path w="614045" h="74929">
                <a:moveTo>
                  <a:pt x="15823" y="45720"/>
                </a:moveTo>
                <a:lnTo>
                  <a:pt x="14941" y="45882"/>
                </a:lnTo>
                <a:lnTo>
                  <a:pt x="15069" y="46609"/>
                </a:lnTo>
                <a:lnTo>
                  <a:pt x="15700" y="46609"/>
                </a:lnTo>
                <a:lnTo>
                  <a:pt x="15823" y="45720"/>
                </a:lnTo>
                <a:close/>
              </a:path>
              <a:path w="614045" h="74929">
                <a:moveTo>
                  <a:pt x="124602" y="45212"/>
                </a:moveTo>
                <a:lnTo>
                  <a:pt x="122747" y="45974"/>
                </a:lnTo>
                <a:lnTo>
                  <a:pt x="122145" y="45974"/>
                </a:lnTo>
                <a:lnTo>
                  <a:pt x="124595" y="46609"/>
                </a:lnTo>
                <a:lnTo>
                  <a:pt x="124602" y="45212"/>
                </a:lnTo>
                <a:close/>
              </a:path>
              <a:path w="614045" h="74929">
                <a:moveTo>
                  <a:pt x="193878" y="43306"/>
                </a:moveTo>
                <a:lnTo>
                  <a:pt x="182950" y="43306"/>
                </a:lnTo>
                <a:lnTo>
                  <a:pt x="183378" y="43561"/>
                </a:lnTo>
                <a:lnTo>
                  <a:pt x="183471" y="44068"/>
                </a:lnTo>
                <a:lnTo>
                  <a:pt x="184010" y="44196"/>
                </a:lnTo>
                <a:lnTo>
                  <a:pt x="184648" y="46609"/>
                </a:lnTo>
                <a:lnTo>
                  <a:pt x="184874" y="46609"/>
                </a:lnTo>
                <a:lnTo>
                  <a:pt x="184687" y="45085"/>
                </a:lnTo>
                <a:lnTo>
                  <a:pt x="186808" y="45085"/>
                </a:lnTo>
                <a:lnTo>
                  <a:pt x="187358" y="44196"/>
                </a:lnTo>
                <a:lnTo>
                  <a:pt x="192845" y="44196"/>
                </a:lnTo>
                <a:lnTo>
                  <a:pt x="193878" y="43306"/>
                </a:lnTo>
                <a:close/>
              </a:path>
              <a:path w="614045" h="74929">
                <a:moveTo>
                  <a:pt x="277686" y="44323"/>
                </a:moveTo>
                <a:lnTo>
                  <a:pt x="275312" y="44323"/>
                </a:lnTo>
                <a:lnTo>
                  <a:pt x="274932" y="46609"/>
                </a:lnTo>
                <a:lnTo>
                  <a:pt x="276765" y="46609"/>
                </a:lnTo>
                <a:lnTo>
                  <a:pt x="276107" y="45847"/>
                </a:lnTo>
                <a:lnTo>
                  <a:pt x="277686" y="44323"/>
                </a:lnTo>
                <a:close/>
              </a:path>
              <a:path w="614045" h="74929">
                <a:moveTo>
                  <a:pt x="476054" y="43888"/>
                </a:moveTo>
                <a:lnTo>
                  <a:pt x="477810" y="46609"/>
                </a:lnTo>
                <a:lnTo>
                  <a:pt x="478260" y="44958"/>
                </a:lnTo>
                <a:lnTo>
                  <a:pt x="477182" y="44958"/>
                </a:lnTo>
                <a:lnTo>
                  <a:pt x="477165" y="44450"/>
                </a:lnTo>
                <a:lnTo>
                  <a:pt x="476941" y="44450"/>
                </a:lnTo>
                <a:lnTo>
                  <a:pt x="476054" y="43888"/>
                </a:lnTo>
                <a:close/>
              </a:path>
              <a:path w="614045" h="74929">
                <a:moveTo>
                  <a:pt x="180713" y="44958"/>
                </a:moveTo>
                <a:lnTo>
                  <a:pt x="179606" y="44958"/>
                </a:lnTo>
                <a:lnTo>
                  <a:pt x="179547" y="46573"/>
                </a:lnTo>
                <a:lnTo>
                  <a:pt x="179740" y="46602"/>
                </a:lnTo>
                <a:lnTo>
                  <a:pt x="180554" y="45720"/>
                </a:lnTo>
                <a:lnTo>
                  <a:pt x="180680" y="45465"/>
                </a:lnTo>
                <a:lnTo>
                  <a:pt x="180713" y="44958"/>
                </a:lnTo>
                <a:close/>
              </a:path>
              <a:path w="614045" h="74929">
                <a:moveTo>
                  <a:pt x="521655" y="46354"/>
                </a:moveTo>
                <a:lnTo>
                  <a:pt x="521065" y="46354"/>
                </a:lnTo>
                <a:lnTo>
                  <a:pt x="521417" y="46573"/>
                </a:lnTo>
                <a:lnTo>
                  <a:pt x="521655" y="46354"/>
                </a:lnTo>
                <a:close/>
              </a:path>
              <a:path w="614045" h="74929">
                <a:moveTo>
                  <a:pt x="526839" y="45720"/>
                </a:moveTo>
                <a:lnTo>
                  <a:pt x="526624" y="46514"/>
                </a:lnTo>
                <a:lnTo>
                  <a:pt x="527133" y="46175"/>
                </a:lnTo>
                <a:lnTo>
                  <a:pt x="527022" y="45902"/>
                </a:lnTo>
                <a:lnTo>
                  <a:pt x="526839" y="45720"/>
                </a:lnTo>
                <a:close/>
              </a:path>
              <a:path w="614045" h="74929">
                <a:moveTo>
                  <a:pt x="95088" y="43814"/>
                </a:moveTo>
                <a:lnTo>
                  <a:pt x="15751" y="43814"/>
                </a:lnTo>
                <a:lnTo>
                  <a:pt x="15875" y="46481"/>
                </a:lnTo>
                <a:lnTo>
                  <a:pt x="16646" y="43941"/>
                </a:lnTo>
                <a:lnTo>
                  <a:pt x="95065" y="43941"/>
                </a:lnTo>
                <a:close/>
              </a:path>
              <a:path w="614045" h="74929">
                <a:moveTo>
                  <a:pt x="175367" y="43306"/>
                </a:moveTo>
                <a:lnTo>
                  <a:pt x="136006" y="43306"/>
                </a:lnTo>
                <a:lnTo>
                  <a:pt x="136600" y="43434"/>
                </a:lnTo>
                <a:lnTo>
                  <a:pt x="136327" y="44830"/>
                </a:lnTo>
                <a:lnTo>
                  <a:pt x="137094" y="44830"/>
                </a:lnTo>
                <a:lnTo>
                  <a:pt x="136111" y="46100"/>
                </a:lnTo>
                <a:lnTo>
                  <a:pt x="135985" y="46481"/>
                </a:lnTo>
                <a:lnTo>
                  <a:pt x="136811" y="46481"/>
                </a:lnTo>
                <a:lnTo>
                  <a:pt x="137231" y="45592"/>
                </a:lnTo>
                <a:lnTo>
                  <a:pt x="137631" y="45592"/>
                </a:lnTo>
                <a:lnTo>
                  <a:pt x="138219" y="44196"/>
                </a:lnTo>
                <a:lnTo>
                  <a:pt x="139484" y="44068"/>
                </a:lnTo>
                <a:lnTo>
                  <a:pt x="172388" y="44068"/>
                </a:lnTo>
                <a:lnTo>
                  <a:pt x="172377" y="43814"/>
                </a:lnTo>
                <a:lnTo>
                  <a:pt x="174292" y="43814"/>
                </a:lnTo>
                <a:lnTo>
                  <a:pt x="175151" y="43687"/>
                </a:lnTo>
                <a:lnTo>
                  <a:pt x="175367" y="43306"/>
                </a:lnTo>
                <a:close/>
              </a:path>
              <a:path w="614045" h="74929">
                <a:moveTo>
                  <a:pt x="510246" y="43970"/>
                </a:moveTo>
                <a:lnTo>
                  <a:pt x="509999" y="45847"/>
                </a:lnTo>
                <a:lnTo>
                  <a:pt x="507689" y="46481"/>
                </a:lnTo>
                <a:lnTo>
                  <a:pt x="512857" y="46481"/>
                </a:lnTo>
                <a:lnTo>
                  <a:pt x="511372" y="44830"/>
                </a:lnTo>
                <a:lnTo>
                  <a:pt x="510246" y="43970"/>
                </a:lnTo>
                <a:close/>
              </a:path>
              <a:path w="614045" h="74929">
                <a:moveTo>
                  <a:pt x="580397" y="43561"/>
                </a:moveTo>
                <a:lnTo>
                  <a:pt x="578772" y="46481"/>
                </a:lnTo>
                <a:lnTo>
                  <a:pt x="580460" y="46481"/>
                </a:lnTo>
                <a:lnTo>
                  <a:pt x="580188" y="44830"/>
                </a:lnTo>
                <a:lnTo>
                  <a:pt x="581284" y="44830"/>
                </a:lnTo>
                <a:lnTo>
                  <a:pt x="580397" y="43561"/>
                </a:lnTo>
                <a:close/>
              </a:path>
              <a:path w="614045" h="74929">
                <a:moveTo>
                  <a:pt x="581284" y="44830"/>
                </a:moveTo>
                <a:lnTo>
                  <a:pt x="580188" y="44830"/>
                </a:lnTo>
                <a:lnTo>
                  <a:pt x="582276" y="46481"/>
                </a:lnTo>
                <a:lnTo>
                  <a:pt x="581822" y="45603"/>
                </a:lnTo>
                <a:lnTo>
                  <a:pt x="581284" y="44830"/>
                </a:lnTo>
                <a:close/>
              </a:path>
              <a:path w="614045" h="74929">
                <a:moveTo>
                  <a:pt x="505209" y="45902"/>
                </a:moveTo>
                <a:lnTo>
                  <a:pt x="505027" y="45950"/>
                </a:lnTo>
                <a:lnTo>
                  <a:pt x="504947" y="46175"/>
                </a:lnTo>
                <a:lnTo>
                  <a:pt x="505071" y="46370"/>
                </a:lnTo>
                <a:lnTo>
                  <a:pt x="505209" y="45902"/>
                </a:lnTo>
                <a:close/>
              </a:path>
              <a:path w="614045" h="74929">
                <a:moveTo>
                  <a:pt x="180013" y="43941"/>
                </a:moveTo>
                <a:lnTo>
                  <a:pt x="178496" y="43941"/>
                </a:lnTo>
                <a:lnTo>
                  <a:pt x="179297" y="44323"/>
                </a:lnTo>
                <a:lnTo>
                  <a:pt x="178270" y="44947"/>
                </a:lnTo>
                <a:lnTo>
                  <a:pt x="178433" y="46354"/>
                </a:lnTo>
                <a:lnTo>
                  <a:pt x="179606" y="44958"/>
                </a:lnTo>
                <a:lnTo>
                  <a:pt x="180713" y="44958"/>
                </a:lnTo>
                <a:lnTo>
                  <a:pt x="180763" y="44196"/>
                </a:lnTo>
                <a:lnTo>
                  <a:pt x="180013" y="43941"/>
                </a:lnTo>
                <a:close/>
              </a:path>
              <a:path w="614045" h="74929">
                <a:moveTo>
                  <a:pt x="521407" y="38608"/>
                </a:moveTo>
                <a:lnTo>
                  <a:pt x="491700" y="38608"/>
                </a:lnTo>
                <a:lnTo>
                  <a:pt x="493315" y="42417"/>
                </a:lnTo>
                <a:lnTo>
                  <a:pt x="493433" y="42895"/>
                </a:lnTo>
                <a:lnTo>
                  <a:pt x="492378" y="45208"/>
                </a:lnTo>
                <a:lnTo>
                  <a:pt x="492268" y="45695"/>
                </a:lnTo>
                <a:lnTo>
                  <a:pt x="492414" y="45902"/>
                </a:lnTo>
                <a:lnTo>
                  <a:pt x="493860" y="46354"/>
                </a:lnTo>
                <a:lnTo>
                  <a:pt x="494324" y="45720"/>
                </a:lnTo>
                <a:lnTo>
                  <a:pt x="497716" y="45720"/>
                </a:lnTo>
                <a:lnTo>
                  <a:pt x="496932" y="45338"/>
                </a:lnTo>
                <a:lnTo>
                  <a:pt x="496841" y="41910"/>
                </a:lnTo>
                <a:lnTo>
                  <a:pt x="496079" y="39750"/>
                </a:lnTo>
                <a:lnTo>
                  <a:pt x="497373" y="39497"/>
                </a:lnTo>
                <a:lnTo>
                  <a:pt x="506797" y="39497"/>
                </a:lnTo>
                <a:lnTo>
                  <a:pt x="507449" y="38988"/>
                </a:lnTo>
                <a:lnTo>
                  <a:pt x="521077" y="38988"/>
                </a:lnTo>
                <a:lnTo>
                  <a:pt x="521407" y="38608"/>
                </a:lnTo>
                <a:close/>
              </a:path>
              <a:path w="614045" h="74929">
                <a:moveTo>
                  <a:pt x="539948" y="42672"/>
                </a:moveTo>
                <a:lnTo>
                  <a:pt x="538395" y="46354"/>
                </a:lnTo>
                <a:lnTo>
                  <a:pt x="555906" y="46354"/>
                </a:lnTo>
                <a:lnTo>
                  <a:pt x="555686" y="45847"/>
                </a:lnTo>
                <a:lnTo>
                  <a:pt x="540586" y="45847"/>
                </a:lnTo>
                <a:lnTo>
                  <a:pt x="539948" y="42672"/>
                </a:lnTo>
                <a:close/>
              </a:path>
              <a:path w="614045" h="74929">
                <a:moveTo>
                  <a:pt x="505488" y="44958"/>
                </a:moveTo>
                <a:lnTo>
                  <a:pt x="504444" y="46262"/>
                </a:lnTo>
                <a:lnTo>
                  <a:pt x="504955" y="46350"/>
                </a:lnTo>
                <a:lnTo>
                  <a:pt x="505027" y="45950"/>
                </a:lnTo>
                <a:lnTo>
                  <a:pt x="505209" y="45902"/>
                </a:lnTo>
                <a:lnTo>
                  <a:pt x="505488" y="44958"/>
                </a:lnTo>
                <a:close/>
              </a:path>
              <a:path w="614045" h="74929">
                <a:moveTo>
                  <a:pt x="175439" y="43179"/>
                </a:moveTo>
                <a:lnTo>
                  <a:pt x="134308" y="43179"/>
                </a:lnTo>
                <a:lnTo>
                  <a:pt x="134653" y="43599"/>
                </a:lnTo>
                <a:lnTo>
                  <a:pt x="134767" y="43779"/>
                </a:lnTo>
                <a:lnTo>
                  <a:pt x="135921" y="46339"/>
                </a:lnTo>
                <a:lnTo>
                  <a:pt x="136006" y="43306"/>
                </a:lnTo>
                <a:lnTo>
                  <a:pt x="175367" y="43306"/>
                </a:lnTo>
                <a:close/>
              </a:path>
              <a:path w="614045" h="74929">
                <a:moveTo>
                  <a:pt x="411865" y="41783"/>
                </a:moveTo>
                <a:lnTo>
                  <a:pt x="176230" y="41783"/>
                </a:lnTo>
                <a:lnTo>
                  <a:pt x="177332" y="46077"/>
                </a:lnTo>
                <a:lnTo>
                  <a:pt x="177457" y="46252"/>
                </a:lnTo>
                <a:lnTo>
                  <a:pt x="177959" y="46329"/>
                </a:lnTo>
                <a:lnTo>
                  <a:pt x="178496" y="43941"/>
                </a:lnTo>
                <a:lnTo>
                  <a:pt x="180013" y="43941"/>
                </a:lnTo>
                <a:lnTo>
                  <a:pt x="180213" y="42545"/>
                </a:lnTo>
                <a:lnTo>
                  <a:pt x="194764" y="42545"/>
                </a:lnTo>
                <a:lnTo>
                  <a:pt x="195059" y="42290"/>
                </a:lnTo>
                <a:lnTo>
                  <a:pt x="412528" y="42290"/>
                </a:lnTo>
                <a:lnTo>
                  <a:pt x="411865" y="41783"/>
                </a:lnTo>
                <a:close/>
              </a:path>
              <a:path w="614045" h="74929">
                <a:moveTo>
                  <a:pt x="95411" y="42037"/>
                </a:moveTo>
                <a:lnTo>
                  <a:pt x="12425" y="42037"/>
                </a:lnTo>
                <a:lnTo>
                  <a:pt x="12808" y="42509"/>
                </a:lnTo>
                <a:lnTo>
                  <a:pt x="12930" y="42895"/>
                </a:lnTo>
                <a:lnTo>
                  <a:pt x="10663" y="44830"/>
                </a:lnTo>
                <a:lnTo>
                  <a:pt x="14345" y="46305"/>
                </a:lnTo>
                <a:lnTo>
                  <a:pt x="14441" y="45974"/>
                </a:lnTo>
                <a:lnTo>
                  <a:pt x="14829" y="45902"/>
                </a:lnTo>
                <a:lnTo>
                  <a:pt x="14646" y="43936"/>
                </a:lnTo>
                <a:lnTo>
                  <a:pt x="15751" y="43814"/>
                </a:lnTo>
                <a:lnTo>
                  <a:pt x="95088" y="43814"/>
                </a:lnTo>
                <a:lnTo>
                  <a:pt x="95411" y="42037"/>
                </a:lnTo>
                <a:close/>
              </a:path>
              <a:path w="614045" h="74929">
                <a:moveTo>
                  <a:pt x="502663" y="43696"/>
                </a:moveTo>
                <a:lnTo>
                  <a:pt x="502749" y="44415"/>
                </a:lnTo>
                <a:lnTo>
                  <a:pt x="502866" y="45001"/>
                </a:lnTo>
                <a:lnTo>
                  <a:pt x="504342" y="46216"/>
                </a:lnTo>
                <a:lnTo>
                  <a:pt x="505285" y="45212"/>
                </a:lnTo>
                <a:lnTo>
                  <a:pt x="503699" y="45212"/>
                </a:lnTo>
                <a:lnTo>
                  <a:pt x="502663" y="43696"/>
                </a:lnTo>
                <a:close/>
              </a:path>
              <a:path w="614045" h="74929">
                <a:moveTo>
                  <a:pt x="457892" y="45974"/>
                </a:moveTo>
                <a:lnTo>
                  <a:pt x="457237" y="45974"/>
                </a:lnTo>
                <a:lnTo>
                  <a:pt x="457791" y="46253"/>
                </a:lnTo>
                <a:lnTo>
                  <a:pt x="457892" y="45974"/>
                </a:lnTo>
                <a:close/>
              </a:path>
              <a:path w="614045" h="74929">
                <a:moveTo>
                  <a:pt x="6103" y="42163"/>
                </a:moveTo>
                <a:lnTo>
                  <a:pt x="3091" y="42163"/>
                </a:lnTo>
                <a:lnTo>
                  <a:pt x="4294" y="46227"/>
                </a:lnTo>
                <a:lnTo>
                  <a:pt x="4171" y="42925"/>
                </a:lnTo>
                <a:lnTo>
                  <a:pt x="6172" y="42925"/>
                </a:lnTo>
                <a:lnTo>
                  <a:pt x="6103" y="42163"/>
                </a:lnTo>
                <a:close/>
              </a:path>
              <a:path w="614045" h="74929">
                <a:moveTo>
                  <a:pt x="4552" y="45212"/>
                </a:moveTo>
                <a:lnTo>
                  <a:pt x="4256" y="45212"/>
                </a:lnTo>
                <a:lnTo>
                  <a:pt x="4294" y="46227"/>
                </a:lnTo>
                <a:lnTo>
                  <a:pt x="4426" y="46227"/>
                </a:lnTo>
                <a:lnTo>
                  <a:pt x="4552" y="45212"/>
                </a:lnTo>
                <a:close/>
              </a:path>
              <a:path w="614045" h="74929">
                <a:moveTo>
                  <a:pt x="133728" y="46100"/>
                </a:moveTo>
                <a:lnTo>
                  <a:pt x="132649" y="46100"/>
                </a:lnTo>
                <a:lnTo>
                  <a:pt x="133635" y="46227"/>
                </a:lnTo>
                <a:close/>
              </a:path>
              <a:path w="614045" h="74929">
                <a:moveTo>
                  <a:pt x="206224" y="44323"/>
                </a:moveTo>
                <a:lnTo>
                  <a:pt x="205124" y="44323"/>
                </a:lnTo>
                <a:lnTo>
                  <a:pt x="205043" y="44618"/>
                </a:lnTo>
                <a:lnTo>
                  <a:pt x="204925" y="45240"/>
                </a:lnTo>
                <a:lnTo>
                  <a:pt x="205045" y="45592"/>
                </a:lnTo>
                <a:lnTo>
                  <a:pt x="205496" y="46077"/>
                </a:lnTo>
                <a:lnTo>
                  <a:pt x="206322" y="46227"/>
                </a:lnTo>
                <a:lnTo>
                  <a:pt x="206224" y="44323"/>
                </a:lnTo>
                <a:close/>
              </a:path>
              <a:path w="614045" h="74929">
                <a:moveTo>
                  <a:pt x="471183" y="45634"/>
                </a:moveTo>
                <a:lnTo>
                  <a:pt x="470939" y="46175"/>
                </a:lnTo>
                <a:lnTo>
                  <a:pt x="471136" y="46227"/>
                </a:lnTo>
                <a:lnTo>
                  <a:pt x="471183" y="45634"/>
                </a:lnTo>
                <a:close/>
              </a:path>
              <a:path w="614045" h="74929">
                <a:moveTo>
                  <a:pt x="473564" y="42243"/>
                </a:moveTo>
                <a:lnTo>
                  <a:pt x="470647" y="42392"/>
                </a:lnTo>
                <a:lnTo>
                  <a:pt x="472519" y="42672"/>
                </a:lnTo>
                <a:lnTo>
                  <a:pt x="471259" y="45465"/>
                </a:lnTo>
                <a:lnTo>
                  <a:pt x="471136" y="46227"/>
                </a:lnTo>
                <a:lnTo>
                  <a:pt x="474192" y="46227"/>
                </a:lnTo>
                <a:lnTo>
                  <a:pt x="474680" y="44119"/>
                </a:lnTo>
                <a:lnTo>
                  <a:pt x="474582" y="43524"/>
                </a:lnTo>
                <a:lnTo>
                  <a:pt x="474441" y="43297"/>
                </a:lnTo>
                <a:lnTo>
                  <a:pt x="474227" y="43159"/>
                </a:lnTo>
                <a:lnTo>
                  <a:pt x="473664" y="42545"/>
                </a:lnTo>
                <a:lnTo>
                  <a:pt x="473564" y="42243"/>
                </a:lnTo>
                <a:close/>
              </a:path>
              <a:path w="614045" h="74929">
                <a:moveTo>
                  <a:pt x="486829" y="42290"/>
                </a:moveTo>
                <a:lnTo>
                  <a:pt x="486599" y="43524"/>
                </a:lnTo>
                <a:lnTo>
                  <a:pt x="486478" y="43967"/>
                </a:lnTo>
                <a:lnTo>
                  <a:pt x="485046" y="44818"/>
                </a:lnTo>
                <a:lnTo>
                  <a:pt x="484921" y="45085"/>
                </a:lnTo>
                <a:lnTo>
                  <a:pt x="485911" y="46227"/>
                </a:lnTo>
                <a:lnTo>
                  <a:pt x="490045" y="46227"/>
                </a:lnTo>
                <a:lnTo>
                  <a:pt x="490329" y="45338"/>
                </a:lnTo>
                <a:lnTo>
                  <a:pt x="487573" y="45338"/>
                </a:lnTo>
                <a:lnTo>
                  <a:pt x="487452" y="44572"/>
                </a:lnTo>
                <a:lnTo>
                  <a:pt x="487570" y="42895"/>
                </a:lnTo>
                <a:lnTo>
                  <a:pt x="487501" y="42509"/>
                </a:lnTo>
                <a:lnTo>
                  <a:pt x="486829" y="42290"/>
                </a:lnTo>
                <a:close/>
              </a:path>
              <a:path w="614045" h="74929">
                <a:moveTo>
                  <a:pt x="529421" y="44068"/>
                </a:moveTo>
                <a:lnTo>
                  <a:pt x="529955" y="46227"/>
                </a:lnTo>
                <a:lnTo>
                  <a:pt x="530732" y="46227"/>
                </a:lnTo>
                <a:lnTo>
                  <a:pt x="531053" y="44572"/>
                </a:lnTo>
                <a:lnTo>
                  <a:pt x="529421" y="44068"/>
                </a:lnTo>
                <a:close/>
              </a:path>
              <a:path w="614045" h="74929">
                <a:moveTo>
                  <a:pt x="130764" y="45521"/>
                </a:moveTo>
                <a:lnTo>
                  <a:pt x="130136" y="45720"/>
                </a:lnTo>
                <a:lnTo>
                  <a:pt x="130665" y="46216"/>
                </a:lnTo>
                <a:lnTo>
                  <a:pt x="130764" y="45521"/>
                </a:lnTo>
                <a:close/>
              </a:path>
              <a:path w="614045" h="74929">
                <a:moveTo>
                  <a:pt x="471029" y="45974"/>
                </a:moveTo>
                <a:lnTo>
                  <a:pt x="470191" y="45974"/>
                </a:lnTo>
                <a:lnTo>
                  <a:pt x="470939" y="46175"/>
                </a:lnTo>
                <a:lnTo>
                  <a:pt x="471029" y="45974"/>
                </a:lnTo>
                <a:close/>
              </a:path>
              <a:path w="614045" h="74929">
                <a:moveTo>
                  <a:pt x="527816" y="45720"/>
                </a:moveTo>
                <a:lnTo>
                  <a:pt x="526839" y="45720"/>
                </a:lnTo>
                <a:lnTo>
                  <a:pt x="527230" y="46110"/>
                </a:lnTo>
                <a:lnTo>
                  <a:pt x="527816" y="45720"/>
                </a:lnTo>
                <a:close/>
              </a:path>
              <a:path w="614045" h="74929">
                <a:moveTo>
                  <a:pt x="192845" y="44196"/>
                </a:moveTo>
                <a:lnTo>
                  <a:pt x="187358" y="44196"/>
                </a:lnTo>
                <a:lnTo>
                  <a:pt x="187527" y="46100"/>
                </a:lnTo>
                <a:lnTo>
                  <a:pt x="193243" y="46100"/>
                </a:lnTo>
                <a:lnTo>
                  <a:pt x="192774" y="44572"/>
                </a:lnTo>
                <a:lnTo>
                  <a:pt x="192845" y="44196"/>
                </a:lnTo>
                <a:close/>
              </a:path>
              <a:path w="614045" h="74929">
                <a:moveTo>
                  <a:pt x="520056" y="45338"/>
                </a:moveTo>
                <a:lnTo>
                  <a:pt x="519499" y="45338"/>
                </a:lnTo>
                <a:lnTo>
                  <a:pt x="520023" y="46100"/>
                </a:lnTo>
                <a:lnTo>
                  <a:pt x="520056" y="45338"/>
                </a:lnTo>
                <a:close/>
              </a:path>
              <a:path w="614045" h="74929">
                <a:moveTo>
                  <a:pt x="472878" y="38735"/>
                </a:moveTo>
                <a:lnTo>
                  <a:pt x="469753" y="38735"/>
                </a:lnTo>
                <a:lnTo>
                  <a:pt x="469782" y="40849"/>
                </a:lnTo>
                <a:lnTo>
                  <a:pt x="468220" y="41910"/>
                </a:lnTo>
                <a:lnTo>
                  <a:pt x="468156" y="42637"/>
                </a:lnTo>
                <a:lnTo>
                  <a:pt x="468670" y="42895"/>
                </a:lnTo>
                <a:lnTo>
                  <a:pt x="468128" y="43524"/>
                </a:lnTo>
                <a:lnTo>
                  <a:pt x="468027" y="46077"/>
                </a:lnTo>
                <a:lnTo>
                  <a:pt x="468645" y="45847"/>
                </a:lnTo>
                <a:lnTo>
                  <a:pt x="471087" y="45847"/>
                </a:lnTo>
                <a:lnTo>
                  <a:pt x="471186" y="45592"/>
                </a:lnTo>
                <a:lnTo>
                  <a:pt x="469621" y="45592"/>
                </a:lnTo>
                <a:lnTo>
                  <a:pt x="469499" y="44782"/>
                </a:lnTo>
                <a:lnTo>
                  <a:pt x="469493" y="44572"/>
                </a:lnTo>
                <a:lnTo>
                  <a:pt x="470124" y="44450"/>
                </a:lnTo>
                <a:lnTo>
                  <a:pt x="469971" y="42290"/>
                </a:lnTo>
                <a:lnTo>
                  <a:pt x="470210" y="42290"/>
                </a:lnTo>
                <a:lnTo>
                  <a:pt x="471513" y="40004"/>
                </a:lnTo>
                <a:lnTo>
                  <a:pt x="473570" y="40004"/>
                </a:lnTo>
                <a:lnTo>
                  <a:pt x="473480" y="39750"/>
                </a:lnTo>
                <a:lnTo>
                  <a:pt x="472878" y="38735"/>
                </a:lnTo>
                <a:close/>
              </a:path>
              <a:path w="614045" h="74929">
                <a:moveTo>
                  <a:pt x="412528" y="42290"/>
                </a:moveTo>
                <a:lnTo>
                  <a:pt x="195059" y="42290"/>
                </a:lnTo>
                <a:lnTo>
                  <a:pt x="195659" y="44450"/>
                </a:lnTo>
                <a:lnTo>
                  <a:pt x="194410" y="44572"/>
                </a:lnTo>
                <a:lnTo>
                  <a:pt x="194493" y="45974"/>
                </a:lnTo>
                <a:lnTo>
                  <a:pt x="195141" y="45847"/>
                </a:lnTo>
                <a:lnTo>
                  <a:pt x="195815" y="44576"/>
                </a:lnTo>
                <a:lnTo>
                  <a:pt x="204028" y="44576"/>
                </a:lnTo>
                <a:lnTo>
                  <a:pt x="203953" y="43814"/>
                </a:lnTo>
                <a:lnTo>
                  <a:pt x="279935" y="43814"/>
                </a:lnTo>
                <a:lnTo>
                  <a:pt x="280136" y="43561"/>
                </a:lnTo>
                <a:lnTo>
                  <a:pt x="409891" y="43561"/>
                </a:lnTo>
                <a:lnTo>
                  <a:pt x="409924" y="42417"/>
                </a:lnTo>
                <a:lnTo>
                  <a:pt x="412693" y="42417"/>
                </a:lnTo>
                <a:lnTo>
                  <a:pt x="412528" y="42290"/>
                </a:lnTo>
                <a:close/>
              </a:path>
              <a:path w="614045" h="74929">
                <a:moveTo>
                  <a:pt x="517950" y="42246"/>
                </a:moveTo>
                <a:lnTo>
                  <a:pt x="518080" y="42895"/>
                </a:lnTo>
                <a:lnTo>
                  <a:pt x="518200" y="44485"/>
                </a:lnTo>
                <a:lnTo>
                  <a:pt x="517952" y="45974"/>
                </a:lnTo>
                <a:lnTo>
                  <a:pt x="519499" y="45338"/>
                </a:lnTo>
                <a:lnTo>
                  <a:pt x="520056" y="45338"/>
                </a:lnTo>
                <a:lnTo>
                  <a:pt x="520101" y="44323"/>
                </a:lnTo>
                <a:lnTo>
                  <a:pt x="520675" y="44323"/>
                </a:lnTo>
                <a:lnTo>
                  <a:pt x="520569" y="44030"/>
                </a:lnTo>
                <a:lnTo>
                  <a:pt x="518081" y="42268"/>
                </a:lnTo>
                <a:lnTo>
                  <a:pt x="517950" y="42246"/>
                </a:lnTo>
                <a:close/>
              </a:path>
              <a:path w="614045" h="74929">
                <a:moveTo>
                  <a:pt x="492200" y="45599"/>
                </a:moveTo>
                <a:lnTo>
                  <a:pt x="492210" y="45882"/>
                </a:lnTo>
                <a:lnTo>
                  <a:pt x="492448" y="45950"/>
                </a:lnTo>
                <a:lnTo>
                  <a:pt x="492200" y="45599"/>
                </a:lnTo>
                <a:close/>
              </a:path>
              <a:path w="614045" h="74929">
                <a:moveTo>
                  <a:pt x="505502" y="45212"/>
                </a:moveTo>
                <a:lnTo>
                  <a:pt x="505209" y="45902"/>
                </a:lnTo>
                <a:lnTo>
                  <a:pt x="505422" y="45847"/>
                </a:lnTo>
                <a:lnTo>
                  <a:pt x="505502" y="45212"/>
                </a:lnTo>
                <a:close/>
              </a:path>
              <a:path w="614045" h="74929">
                <a:moveTo>
                  <a:pt x="273322" y="45085"/>
                </a:moveTo>
                <a:lnTo>
                  <a:pt x="269194" y="45085"/>
                </a:lnTo>
                <a:lnTo>
                  <a:pt x="271332" y="45847"/>
                </a:lnTo>
                <a:lnTo>
                  <a:pt x="271995" y="45592"/>
                </a:lnTo>
                <a:lnTo>
                  <a:pt x="272327" y="45465"/>
                </a:lnTo>
                <a:lnTo>
                  <a:pt x="273322" y="45085"/>
                </a:lnTo>
                <a:close/>
              </a:path>
              <a:path w="614045" h="74929">
                <a:moveTo>
                  <a:pt x="409891" y="43561"/>
                </a:moveTo>
                <a:lnTo>
                  <a:pt x="280136" y="43561"/>
                </a:lnTo>
                <a:lnTo>
                  <a:pt x="280152" y="45847"/>
                </a:lnTo>
                <a:lnTo>
                  <a:pt x="415587" y="45847"/>
                </a:lnTo>
                <a:lnTo>
                  <a:pt x="415406" y="44830"/>
                </a:lnTo>
                <a:lnTo>
                  <a:pt x="409853" y="44830"/>
                </a:lnTo>
                <a:lnTo>
                  <a:pt x="409891" y="43561"/>
                </a:lnTo>
                <a:close/>
              </a:path>
              <a:path w="614045" h="74929">
                <a:moveTo>
                  <a:pt x="546787" y="38862"/>
                </a:moveTo>
                <a:lnTo>
                  <a:pt x="543608" y="38862"/>
                </a:lnTo>
                <a:lnTo>
                  <a:pt x="543661" y="40003"/>
                </a:lnTo>
                <a:lnTo>
                  <a:pt x="543786" y="40849"/>
                </a:lnTo>
                <a:lnTo>
                  <a:pt x="544149" y="42417"/>
                </a:lnTo>
                <a:lnTo>
                  <a:pt x="543888" y="44958"/>
                </a:lnTo>
                <a:lnTo>
                  <a:pt x="541190" y="44958"/>
                </a:lnTo>
                <a:lnTo>
                  <a:pt x="540586" y="45847"/>
                </a:lnTo>
                <a:lnTo>
                  <a:pt x="555686" y="45847"/>
                </a:lnTo>
                <a:lnTo>
                  <a:pt x="554788" y="45720"/>
                </a:lnTo>
                <a:lnTo>
                  <a:pt x="552313" y="45477"/>
                </a:lnTo>
                <a:lnTo>
                  <a:pt x="552081" y="44703"/>
                </a:lnTo>
                <a:lnTo>
                  <a:pt x="550445" y="44703"/>
                </a:lnTo>
                <a:lnTo>
                  <a:pt x="550054" y="43561"/>
                </a:lnTo>
                <a:lnTo>
                  <a:pt x="546462" y="43561"/>
                </a:lnTo>
                <a:lnTo>
                  <a:pt x="544790" y="41148"/>
                </a:lnTo>
                <a:lnTo>
                  <a:pt x="545910" y="40893"/>
                </a:lnTo>
                <a:lnTo>
                  <a:pt x="546171" y="39624"/>
                </a:lnTo>
                <a:lnTo>
                  <a:pt x="546787" y="38862"/>
                </a:lnTo>
                <a:close/>
              </a:path>
              <a:path w="614045" h="74929">
                <a:moveTo>
                  <a:pt x="182279" y="44958"/>
                </a:moveTo>
                <a:lnTo>
                  <a:pt x="181989" y="44958"/>
                </a:lnTo>
                <a:lnTo>
                  <a:pt x="182081" y="45338"/>
                </a:lnTo>
                <a:lnTo>
                  <a:pt x="182200" y="45634"/>
                </a:lnTo>
                <a:lnTo>
                  <a:pt x="182348" y="45720"/>
                </a:lnTo>
                <a:lnTo>
                  <a:pt x="182279" y="44958"/>
                </a:lnTo>
                <a:close/>
              </a:path>
              <a:path w="614045" h="74929">
                <a:moveTo>
                  <a:pt x="555411" y="45212"/>
                </a:moveTo>
                <a:lnTo>
                  <a:pt x="554788" y="45720"/>
                </a:lnTo>
                <a:lnTo>
                  <a:pt x="555631" y="45720"/>
                </a:lnTo>
                <a:lnTo>
                  <a:pt x="555411" y="45212"/>
                </a:lnTo>
                <a:close/>
              </a:path>
              <a:path w="614045" h="74929">
                <a:moveTo>
                  <a:pt x="182212" y="44703"/>
                </a:moveTo>
                <a:lnTo>
                  <a:pt x="182474" y="45695"/>
                </a:lnTo>
                <a:lnTo>
                  <a:pt x="182948" y="45603"/>
                </a:lnTo>
                <a:lnTo>
                  <a:pt x="182857" y="45208"/>
                </a:lnTo>
                <a:lnTo>
                  <a:pt x="182212" y="44703"/>
                </a:lnTo>
                <a:close/>
              </a:path>
              <a:path w="614045" h="74929">
                <a:moveTo>
                  <a:pt x="181989" y="44958"/>
                </a:moveTo>
                <a:lnTo>
                  <a:pt x="181908" y="45465"/>
                </a:lnTo>
                <a:lnTo>
                  <a:pt x="182146" y="45603"/>
                </a:lnTo>
                <a:lnTo>
                  <a:pt x="181989" y="44958"/>
                </a:lnTo>
                <a:close/>
              </a:path>
              <a:path w="614045" h="74929">
                <a:moveTo>
                  <a:pt x="471206" y="45338"/>
                </a:moveTo>
                <a:lnTo>
                  <a:pt x="470543" y="45338"/>
                </a:lnTo>
                <a:lnTo>
                  <a:pt x="469621" y="45592"/>
                </a:lnTo>
                <a:lnTo>
                  <a:pt x="471186" y="45592"/>
                </a:lnTo>
                <a:lnTo>
                  <a:pt x="471206" y="45338"/>
                </a:lnTo>
                <a:close/>
              </a:path>
              <a:path w="614045" h="74929">
                <a:moveTo>
                  <a:pt x="272117" y="45465"/>
                </a:moveTo>
                <a:lnTo>
                  <a:pt x="272298" y="45477"/>
                </a:lnTo>
                <a:lnTo>
                  <a:pt x="272117" y="45465"/>
                </a:lnTo>
                <a:close/>
              </a:path>
              <a:path w="614045" h="74929">
                <a:moveTo>
                  <a:pt x="565916" y="45240"/>
                </a:moveTo>
                <a:lnTo>
                  <a:pt x="566061" y="45530"/>
                </a:lnTo>
                <a:lnTo>
                  <a:pt x="566016" y="45285"/>
                </a:lnTo>
                <a:close/>
              </a:path>
              <a:path w="614045" h="74929">
                <a:moveTo>
                  <a:pt x="482707" y="44450"/>
                </a:moveTo>
                <a:lnTo>
                  <a:pt x="484632" y="45518"/>
                </a:lnTo>
                <a:lnTo>
                  <a:pt x="484817" y="45208"/>
                </a:lnTo>
                <a:lnTo>
                  <a:pt x="482707" y="44450"/>
                </a:lnTo>
                <a:close/>
              </a:path>
              <a:path w="614045" h="74929">
                <a:moveTo>
                  <a:pt x="186808" y="45085"/>
                </a:moveTo>
                <a:lnTo>
                  <a:pt x="184687" y="45085"/>
                </a:lnTo>
                <a:lnTo>
                  <a:pt x="186572" y="45465"/>
                </a:lnTo>
                <a:lnTo>
                  <a:pt x="186808" y="45085"/>
                </a:lnTo>
                <a:close/>
              </a:path>
              <a:path w="614045" h="74929">
                <a:moveTo>
                  <a:pt x="204028" y="44576"/>
                </a:moveTo>
                <a:lnTo>
                  <a:pt x="203346" y="44576"/>
                </a:lnTo>
                <a:lnTo>
                  <a:pt x="203436" y="45465"/>
                </a:lnTo>
                <a:lnTo>
                  <a:pt x="203625" y="45410"/>
                </a:lnTo>
                <a:lnTo>
                  <a:pt x="203797" y="45285"/>
                </a:lnTo>
                <a:lnTo>
                  <a:pt x="203918" y="45156"/>
                </a:lnTo>
                <a:lnTo>
                  <a:pt x="204028" y="44576"/>
                </a:lnTo>
                <a:close/>
              </a:path>
              <a:path w="614045" h="74929">
                <a:moveTo>
                  <a:pt x="278020" y="44213"/>
                </a:moveTo>
                <a:lnTo>
                  <a:pt x="278633" y="45465"/>
                </a:lnTo>
                <a:lnTo>
                  <a:pt x="278934" y="45085"/>
                </a:lnTo>
                <a:lnTo>
                  <a:pt x="278978" y="44947"/>
                </a:lnTo>
                <a:lnTo>
                  <a:pt x="278020" y="44213"/>
                </a:lnTo>
                <a:close/>
              </a:path>
              <a:path w="614045" h="74929">
                <a:moveTo>
                  <a:pt x="279018" y="44977"/>
                </a:moveTo>
                <a:lnTo>
                  <a:pt x="278633" y="45465"/>
                </a:lnTo>
                <a:lnTo>
                  <a:pt x="279655" y="45465"/>
                </a:lnTo>
                <a:lnTo>
                  <a:pt x="279018" y="44977"/>
                </a:lnTo>
                <a:close/>
              </a:path>
              <a:path w="614045" h="74929">
                <a:moveTo>
                  <a:pt x="569067" y="41655"/>
                </a:moveTo>
                <a:lnTo>
                  <a:pt x="569170" y="43345"/>
                </a:lnTo>
                <a:lnTo>
                  <a:pt x="568705" y="45465"/>
                </a:lnTo>
                <a:lnTo>
                  <a:pt x="570195" y="44618"/>
                </a:lnTo>
                <a:lnTo>
                  <a:pt x="570320" y="43888"/>
                </a:lnTo>
                <a:lnTo>
                  <a:pt x="570235" y="43524"/>
                </a:lnTo>
                <a:lnTo>
                  <a:pt x="570124" y="43345"/>
                </a:lnTo>
                <a:lnTo>
                  <a:pt x="569728" y="43197"/>
                </a:lnTo>
                <a:lnTo>
                  <a:pt x="569791" y="42290"/>
                </a:lnTo>
                <a:lnTo>
                  <a:pt x="570753" y="42290"/>
                </a:lnTo>
                <a:lnTo>
                  <a:pt x="570731" y="41783"/>
                </a:lnTo>
                <a:lnTo>
                  <a:pt x="570208" y="41773"/>
                </a:lnTo>
                <a:lnTo>
                  <a:pt x="569067" y="41655"/>
                </a:lnTo>
                <a:close/>
              </a:path>
              <a:path w="614045" h="74929">
                <a:moveTo>
                  <a:pt x="194764" y="42545"/>
                </a:moveTo>
                <a:lnTo>
                  <a:pt x="180213" y="42545"/>
                </a:lnTo>
                <a:lnTo>
                  <a:pt x="182653" y="42789"/>
                </a:lnTo>
                <a:lnTo>
                  <a:pt x="180917" y="44415"/>
                </a:lnTo>
                <a:lnTo>
                  <a:pt x="180809" y="44830"/>
                </a:lnTo>
                <a:lnTo>
                  <a:pt x="181866" y="45441"/>
                </a:lnTo>
                <a:lnTo>
                  <a:pt x="181989" y="44958"/>
                </a:lnTo>
                <a:lnTo>
                  <a:pt x="182279" y="44958"/>
                </a:lnTo>
                <a:lnTo>
                  <a:pt x="182212" y="44703"/>
                </a:lnTo>
                <a:lnTo>
                  <a:pt x="182872" y="44703"/>
                </a:lnTo>
                <a:lnTo>
                  <a:pt x="182950" y="43306"/>
                </a:lnTo>
                <a:lnTo>
                  <a:pt x="193878" y="43306"/>
                </a:lnTo>
                <a:lnTo>
                  <a:pt x="194764" y="42545"/>
                </a:lnTo>
                <a:close/>
              </a:path>
              <a:path w="614045" h="74929">
                <a:moveTo>
                  <a:pt x="203904" y="45208"/>
                </a:moveTo>
                <a:lnTo>
                  <a:pt x="203625" y="45410"/>
                </a:lnTo>
                <a:lnTo>
                  <a:pt x="203868" y="45338"/>
                </a:lnTo>
                <a:lnTo>
                  <a:pt x="203904" y="45208"/>
                </a:lnTo>
                <a:close/>
              </a:path>
              <a:path w="614045" h="74929">
                <a:moveTo>
                  <a:pt x="488746" y="43779"/>
                </a:moveTo>
                <a:lnTo>
                  <a:pt x="488672" y="44450"/>
                </a:lnTo>
                <a:lnTo>
                  <a:pt x="488549" y="45085"/>
                </a:lnTo>
                <a:lnTo>
                  <a:pt x="487573" y="45338"/>
                </a:lnTo>
                <a:lnTo>
                  <a:pt x="490329" y="45338"/>
                </a:lnTo>
                <a:lnTo>
                  <a:pt x="490694" y="44196"/>
                </a:lnTo>
                <a:lnTo>
                  <a:pt x="488746" y="43779"/>
                </a:lnTo>
                <a:close/>
              </a:path>
              <a:path w="614045" h="74929">
                <a:moveTo>
                  <a:pt x="182872" y="44703"/>
                </a:moveTo>
                <a:lnTo>
                  <a:pt x="182212" y="44703"/>
                </a:lnTo>
                <a:lnTo>
                  <a:pt x="182956" y="45285"/>
                </a:lnTo>
                <a:lnTo>
                  <a:pt x="182872" y="44703"/>
                </a:lnTo>
                <a:close/>
              </a:path>
              <a:path w="614045" h="74929">
                <a:moveTo>
                  <a:pt x="565328" y="44068"/>
                </a:moveTo>
                <a:lnTo>
                  <a:pt x="563898" y="44323"/>
                </a:lnTo>
                <a:lnTo>
                  <a:pt x="565916" y="45240"/>
                </a:lnTo>
                <a:lnTo>
                  <a:pt x="565328" y="44068"/>
                </a:lnTo>
                <a:close/>
              </a:path>
              <a:path w="614045" h="74929">
                <a:moveTo>
                  <a:pt x="474818" y="43524"/>
                </a:moveTo>
                <a:lnTo>
                  <a:pt x="474817" y="44213"/>
                </a:lnTo>
                <a:lnTo>
                  <a:pt x="475158" y="45212"/>
                </a:lnTo>
                <a:lnTo>
                  <a:pt x="475575" y="43687"/>
                </a:lnTo>
                <a:lnTo>
                  <a:pt x="475089" y="43687"/>
                </a:lnTo>
                <a:lnTo>
                  <a:pt x="474818" y="43524"/>
                </a:lnTo>
                <a:close/>
              </a:path>
              <a:path w="614045" h="74929">
                <a:moveTo>
                  <a:pt x="522819" y="43179"/>
                </a:moveTo>
                <a:lnTo>
                  <a:pt x="522803" y="45212"/>
                </a:lnTo>
                <a:lnTo>
                  <a:pt x="523588" y="44576"/>
                </a:lnTo>
                <a:lnTo>
                  <a:pt x="522819" y="43179"/>
                </a:lnTo>
                <a:close/>
              </a:path>
              <a:path w="614045" h="74929">
                <a:moveTo>
                  <a:pt x="205124" y="44323"/>
                </a:moveTo>
                <a:lnTo>
                  <a:pt x="204900" y="44485"/>
                </a:lnTo>
                <a:lnTo>
                  <a:pt x="204780" y="44818"/>
                </a:lnTo>
                <a:lnTo>
                  <a:pt x="204896" y="45156"/>
                </a:lnTo>
                <a:lnTo>
                  <a:pt x="205124" y="44323"/>
                </a:lnTo>
                <a:close/>
              </a:path>
              <a:path w="614045" h="74929">
                <a:moveTo>
                  <a:pt x="279735" y="44068"/>
                </a:moveTo>
                <a:lnTo>
                  <a:pt x="277950" y="44068"/>
                </a:lnTo>
                <a:lnTo>
                  <a:pt x="278012" y="44196"/>
                </a:lnTo>
                <a:lnTo>
                  <a:pt x="279018" y="44977"/>
                </a:lnTo>
                <a:lnTo>
                  <a:pt x="279735" y="44068"/>
                </a:lnTo>
                <a:close/>
              </a:path>
              <a:path w="614045" h="74929">
                <a:moveTo>
                  <a:pt x="478442" y="44289"/>
                </a:moveTo>
                <a:lnTo>
                  <a:pt x="478285" y="44304"/>
                </a:lnTo>
                <a:lnTo>
                  <a:pt x="477182" y="44958"/>
                </a:lnTo>
                <a:lnTo>
                  <a:pt x="478260" y="44958"/>
                </a:lnTo>
                <a:lnTo>
                  <a:pt x="478442" y="44289"/>
                </a:lnTo>
                <a:close/>
              </a:path>
              <a:path w="614045" h="74929">
                <a:moveTo>
                  <a:pt x="561533" y="44818"/>
                </a:moveTo>
                <a:lnTo>
                  <a:pt x="561457" y="44958"/>
                </a:lnTo>
                <a:lnTo>
                  <a:pt x="561533" y="44818"/>
                </a:lnTo>
                <a:close/>
              </a:path>
              <a:path w="614045" h="74929">
                <a:moveTo>
                  <a:pt x="1567" y="35813"/>
                </a:moveTo>
                <a:lnTo>
                  <a:pt x="603" y="36449"/>
                </a:lnTo>
                <a:lnTo>
                  <a:pt x="114" y="41275"/>
                </a:lnTo>
                <a:lnTo>
                  <a:pt x="0" y="42789"/>
                </a:lnTo>
                <a:lnTo>
                  <a:pt x="474" y="44830"/>
                </a:lnTo>
                <a:lnTo>
                  <a:pt x="1290" y="44703"/>
                </a:lnTo>
                <a:lnTo>
                  <a:pt x="1550" y="43561"/>
                </a:lnTo>
                <a:lnTo>
                  <a:pt x="2940" y="43561"/>
                </a:lnTo>
                <a:lnTo>
                  <a:pt x="3091" y="42163"/>
                </a:lnTo>
                <a:lnTo>
                  <a:pt x="6103" y="42163"/>
                </a:lnTo>
                <a:lnTo>
                  <a:pt x="6045" y="41528"/>
                </a:lnTo>
                <a:lnTo>
                  <a:pt x="95503" y="41528"/>
                </a:lnTo>
                <a:lnTo>
                  <a:pt x="95549" y="41275"/>
                </a:lnTo>
                <a:lnTo>
                  <a:pt x="411203" y="41275"/>
                </a:lnTo>
                <a:lnTo>
                  <a:pt x="410872" y="41021"/>
                </a:lnTo>
                <a:lnTo>
                  <a:pt x="412503" y="41021"/>
                </a:lnTo>
                <a:lnTo>
                  <a:pt x="413120" y="40131"/>
                </a:lnTo>
                <a:lnTo>
                  <a:pt x="413584" y="40131"/>
                </a:lnTo>
                <a:lnTo>
                  <a:pt x="413615" y="39370"/>
                </a:lnTo>
                <a:lnTo>
                  <a:pt x="40099" y="39370"/>
                </a:lnTo>
                <a:lnTo>
                  <a:pt x="40090" y="39242"/>
                </a:lnTo>
                <a:lnTo>
                  <a:pt x="3330" y="39242"/>
                </a:lnTo>
                <a:lnTo>
                  <a:pt x="3606" y="38226"/>
                </a:lnTo>
                <a:lnTo>
                  <a:pt x="2793" y="38226"/>
                </a:lnTo>
                <a:lnTo>
                  <a:pt x="1538" y="37591"/>
                </a:lnTo>
                <a:lnTo>
                  <a:pt x="3463" y="35940"/>
                </a:lnTo>
                <a:lnTo>
                  <a:pt x="2975" y="35940"/>
                </a:lnTo>
                <a:lnTo>
                  <a:pt x="1567" y="35813"/>
                </a:lnTo>
                <a:close/>
              </a:path>
              <a:path w="614045" h="74929">
                <a:moveTo>
                  <a:pt x="6561" y="42925"/>
                </a:moveTo>
                <a:lnTo>
                  <a:pt x="6172" y="42925"/>
                </a:lnTo>
                <a:lnTo>
                  <a:pt x="6344" y="44830"/>
                </a:lnTo>
                <a:lnTo>
                  <a:pt x="6561" y="42925"/>
                </a:lnTo>
                <a:close/>
              </a:path>
              <a:path w="614045" h="74929">
                <a:moveTo>
                  <a:pt x="412735" y="43054"/>
                </a:moveTo>
                <a:lnTo>
                  <a:pt x="412967" y="44830"/>
                </a:lnTo>
                <a:lnTo>
                  <a:pt x="415406" y="44830"/>
                </a:lnTo>
                <a:lnTo>
                  <a:pt x="415280" y="44119"/>
                </a:lnTo>
                <a:lnTo>
                  <a:pt x="415044" y="43941"/>
                </a:lnTo>
                <a:lnTo>
                  <a:pt x="413431" y="43941"/>
                </a:lnTo>
                <a:lnTo>
                  <a:pt x="413370" y="43197"/>
                </a:lnTo>
                <a:lnTo>
                  <a:pt x="412735" y="43054"/>
                </a:lnTo>
                <a:close/>
              </a:path>
              <a:path w="614045" h="74929">
                <a:moveTo>
                  <a:pt x="464344" y="43306"/>
                </a:moveTo>
                <a:lnTo>
                  <a:pt x="464290" y="44119"/>
                </a:lnTo>
                <a:lnTo>
                  <a:pt x="464413" y="44830"/>
                </a:lnTo>
                <a:lnTo>
                  <a:pt x="465195" y="44830"/>
                </a:lnTo>
                <a:lnTo>
                  <a:pt x="464344" y="43306"/>
                </a:lnTo>
                <a:close/>
              </a:path>
              <a:path w="614045" h="74929">
                <a:moveTo>
                  <a:pt x="561515" y="43814"/>
                </a:moveTo>
                <a:lnTo>
                  <a:pt x="561533" y="44818"/>
                </a:lnTo>
                <a:lnTo>
                  <a:pt x="561873" y="44196"/>
                </a:lnTo>
                <a:lnTo>
                  <a:pt x="561901" y="43936"/>
                </a:lnTo>
                <a:lnTo>
                  <a:pt x="561515" y="43814"/>
                </a:lnTo>
                <a:close/>
              </a:path>
              <a:path w="614045" h="74929">
                <a:moveTo>
                  <a:pt x="180738" y="44572"/>
                </a:moveTo>
                <a:lnTo>
                  <a:pt x="180589" y="44703"/>
                </a:lnTo>
                <a:lnTo>
                  <a:pt x="180725" y="44782"/>
                </a:lnTo>
                <a:lnTo>
                  <a:pt x="180738" y="44572"/>
                </a:lnTo>
                <a:close/>
              </a:path>
              <a:path w="614045" h="74929">
                <a:moveTo>
                  <a:pt x="422430" y="41471"/>
                </a:moveTo>
                <a:lnTo>
                  <a:pt x="422283" y="41528"/>
                </a:lnTo>
                <a:lnTo>
                  <a:pt x="422096" y="42417"/>
                </a:lnTo>
                <a:lnTo>
                  <a:pt x="423186" y="44703"/>
                </a:lnTo>
                <a:lnTo>
                  <a:pt x="458351" y="44703"/>
                </a:lnTo>
                <a:lnTo>
                  <a:pt x="458489" y="44323"/>
                </a:lnTo>
                <a:lnTo>
                  <a:pt x="463799" y="44323"/>
                </a:lnTo>
                <a:lnTo>
                  <a:pt x="463736" y="43814"/>
                </a:lnTo>
                <a:lnTo>
                  <a:pt x="425982" y="43814"/>
                </a:lnTo>
                <a:lnTo>
                  <a:pt x="424576" y="42037"/>
                </a:lnTo>
                <a:lnTo>
                  <a:pt x="423468" y="42037"/>
                </a:lnTo>
                <a:lnTo>
                  <a:pt x="422430" y="41471"/>
                </a:lnTo>
                <a:close/>
              </a:path>
              <a:path w="614045" h="74929">
                <a:moveTo>
                  <a:pt x="466709" y="42417"/>
                </a:moveTo>
                <a:lnTo>
                  <a:pt x="466652" y="44323"/>
                </a:lnTo>
                <a:lnTo>
                  <a:pt x="467820" y="44703"/>
                </a:lnTo>
                <a:lnTo>
                  <a:pt x="467833" y="43941"/>
                </a:lnTo>
                <a:lnTo>
                  <a:pt x="467182" y="43941"/>
                </a:lnTo>
                <a:lnTo>
                  <a:pt x="466709" y="42417"/>
                </a:lnTo>
                <a:close/>
              </a:path>
              <a:path w="614045" h="74929">
                <a:moveTo>
                  <a:pt x="553485" y="40004"/>
                </a:moveTo>
                <a:lnTo>
                  <a:pt x="551898" y="40004"/>
                </a:lnTo>
                <a:lnTo>
                  <a:pt x="551722" y="40893"/>
                </a:lnTo>
                <a:lnTo>
                  <a:pt x="551596" y="42320"/>
                </a:lnTo>
                <a:lnTo>
                  <a:pt x="551722" y="44213"/>
                </a:lnTo>
                <a:lnTo>
                  <a:pt x="550445" y="44703"/>
                </a:lnTo>
                <a:lnTo>
                  <a:pt x="552081" y="44703"/>
                </a:lnTo>
                <a:lnTo>
                  <a:pt x="551839" y="43159"/>
                </a:lnTo>
                <a:lnTo>
                  <a:pt x="551932" y="42895"/>
                </a:lnTo>
                <a:lnTo>
                  <a:pt x="552526" y="42037"/>
                </a:lnTo>
                <a:lnTo>
                  <a:pt x="553818" y="42037"/>
                </a:lnTo>
                <a:lnTo>
                  <a:pt x="552270" y="41148"/>
                </a:lnTo>
                <a:lnTo>
                  <a:pt x="552641" y="41021"/>
                </a:lnTo>
                <a:lnTo>
                  <a:pt x="553485" y="40004"/>
                </a:lnTo>
                <a:close/>
              </a:path>
              <a:path w="614045" h="74929">
                <a:moveTo>
                  <a:pt x="520734" y="44485"/>
                </a:moveTo>
                <a:lnTo>
                  <a:pt x="521068" y="44670"/>
                </a:lnTo>
                <a:lnTo>
                  <a:pt x="520734" y="44485"/>
                </a:lnTo>
                <a:close/>
              </a:path>
              <a:path w="614045" h="74929">
                <a:moveTo>
                  <a:pt x="279935" y="43814"/>
                </a:moveTo>
                <a:lnTo>
                  <a:pt x="204489" y="43814"/>
                </a:lnTo>
                <a:lnTo>
                  <a:pt x="204717" y="44618"/>
                </a:lnTo>
                <a:lnTo>
                  <a:pt x="205124" y="44323"/>
                </a:lnTo>
                <a:lnTo>
                  <a:pt x="206224" y="44323"/>
                </a:lnTo>
                <a:lnTo>
                  <a:pt x="206205" y="43941"/>
                </a:lnTo>
                <a:lnTo>
                  <a:pt x="279835" y="43941"/>
                </a:lnTo>
                <a:close/>
              </a:path>
              <a:path w="614045" h="74929">
                <a:moveTo>
                  <a:pt x="520675" y="44323"/>
                </a:moveTo>
                <a:lnTo>
                  <a:pt x="520101" y="44323"/>
                </a:lnTo>
                <a:lnTo>
                  <a:pt x="520734" y="44485"/>
                </a:lnTo>
                <a:lnTo>
                  <a:pt x="520675" y="44323"/>
                </a:lnTo>
                <a:close/>
              </a:path>
              <a:path w="614045" h="74929">
                <a:moveTo>
                  <a:pt x="477085" y="42037"/>
                </a:moveTo>
                <a:lnTo>
                  <a:pt x="476117" y="42037"/>
                </a:lnTo>
                <a:lnTo>
                  <a:pt x="476941" y="44450"/>
                </a:lnTo>
                <a:lnTo>
                  <a:pt x="477165" y="44450"/>
                </a:lnTo>
                <a:lnTo>
                  <a:pt x="477085" y="42037"/>
                </a:lnTo>
                <a:close/>
              </a:path>
              <a:path w="614045" h="74929">
                <a:moveTo>
                  <a:pt x="563536" y="41148"/>
                </a:moveTo>
                <a:lnTo>
                  <a:pt x="562007" y="43970"/>
                </a:lnTo>
                <a:lnTo>
                  <a:pt x="563526" y="44450"/>
                </a:lnTo>
                <a:lnTo>
                  <a:pt x="563565" y="44196"/>
                </a:lnTo>
                <a:lnTo>
                  <a:pt x="564115" y="43524"/>
                </a:lnTo>
                <a:lnTo>
                  <a:pt x="563995" y="43052"/>
                </a:lnTo>
                <a:lnTo>
                  <a:pt x="563639" y="42284"/>
                </a:lnTo>
                <a:lnTo>
                  <a:pt x="563536" y="41148"/>
                </a:lnTo>
                <a:close/>
              </a:path>
              <a:path w="614045" h="74929">
                <a:moveTo>
                  <a:pt x="277667" y="43941"/>
                </a:moveTo>
                <a:lnTo>
                  <a:pt x="277686" y="44323"/>
                </a:lnTo>
                <a:lnTo>
                  <a:pt x="277700" y="43967"/>
                </a:lnTo>
                <a:close/>
              </a:path>
              <a:path w="614045" h="74929">
                <a:moveTo>
                  <a:pt x="479559" y="40386"/>
                </a:moveTo>
                <a:lnTo>
                  <a:pt x="477030" y="40386"/>
                </a:lnTo>
                <a:lnTo>
                  <a:pt x="477849" y="42672"/>
                </a:lnTo>
                <a:lnTo>
                  <a:pt x="478085" y="44323"/>
                </a:lnTo>
                <a:lnTo>
                  <a:pt x="478309" y="44289"/>
                </a:lnTo>
                <a:lnTo>
                  <a:pt x="478468" y="44196"/>
                </a:lnTo>
                <a:lnTo>
                  <a:pt x="480938" y="44196"/>
                </a:lnTo>
                <a:lnTo>
                  <a:pt x="479559" y="40386"/>
                </a:lnTo>
                <a:close/>
              </a:path>
              <a:path w="614045" h="74929">
                <a:moveTo>
                  <a:pt x="508715" y="42799"/>
                </a:moveTo>
                <a:lnTo>
                  <a:pt x="508786" y="44323"/>
                </a:lnTo>
                <a:lnTo>
                  <a:pt x="509984" y="43814"/>
                </a:lnTo>
                <a:lnTo>
                  <a:pt x="508715" y="42799"/>
                </a:lnTo>
                <a:close/>
              </a:path>
              <a:path w="614045" h="74929">
                <a:moveTo>
                  <a:pt x="526086" y="41567"/>
                </a:moveTo>
                <a:lnTo>
                  <a:pt x="526312" y="42799"/>
                </a:lnTo>
                <a:lnTo>
                  <a:pt x="526609" y="44323"/>
                </a:lnTo>
                <a:lnTo>
                  <a:pt x="527720" y="44323"/>
                </a:lnTo>
                <a:lnTo>
                  <a:pt x="527637" y="43297"/>
                </a:lnTo>
                <a:lnTo>
                  <a:pt x="526415" y="42417"/>
                </a:lnTo>
                <a:lnTo>
                  <a:pt x="526204" y="41646"/>
                </a:lnTo>
                <a:close/>
              </a:path>
              <a:path w="614045" h="74929">
                <a:moveTo>
                  <a:pt x="571163" y="40316"/>
                </a:moveTo>
                <a:lnTo>
                  <a:pt x="571063" y="41413"/>
                </a:lnTo>
                <a:lnTo>
                  <a:pt x="570825" y="41528"/>
                </a:lnTo>
                <a:lnTo>
                  <a:pt x="571374" y="41910"/>
                </a:lnTo>
                <a:lnTo>
                  <a:pt x="571759" y="42392"/>
                </a:lnTo>
                <a:lnTo>
                  <a:pt x="571885" y="43814"/>
                </a:lnTo>
                <a:lnTo>
                  <a:pt x="574203" y="44323"/>
                </a:lnTo>
                <a:lnTo>
                  <a:pt x="571163" y="40316"/>
                </a:lnTo>
                <a:close/>
              </a:path>
              <a:path w="614045" h="74929">
                <a:moveTo>
                  <a:pt x="478468" y="44196"/>
                </a:moveTo>
                <a:lnTo>
                  <a:pt x="478285" y="44304"/>
                </a:lnTo>
                <a:lnTo>
                  <a:pt x="478430" y="44291"/>
                </a:lnTo>
                <a:close/>
              </a:path>
              <a:path w="614045" h="74929">
                <a:moveTo>
                  <a:pt x="563687" y="44196"/>
                </a:moveTo>
                <a:close/>
              </a:path>
              <a:path w="614045" h="74929">
                <a:moveTo>
                  <a:pt x="479453" y="44196"/>
                </a:moveTo>
                <a:lnTo>
                  <a:pt x="478468" y="44196"/>
                </a:lnTo>
                <a:lnTo>
                  <a:pt x="479453" y="44196"/>
                </a:lnTo>
                <a:close/>
              </a:path>
              <a:path w="614045" h="74929">
                <a:moveTo>
                  <a:pt x="513112" y="41401"/>
                </a:moveTo>
                <a:lnTo>
                  <a:pt x="513206" y="43306"/>
                </a:lnTo>
                <a:lnTo>
                  <a:pt x="516998" y="44196"/>
                </a:lnTo>
                <a:lnTo>
                  <a:pt x="513112" y="41401"/>
                </a:lnTo>
                <a:close/>
              </a:path>
              <a:path w="614045" h="74929">
                <a:moveTo>
                  <a:pt x="519892" y="42163"/>
                </a:moveTo>
                <a:lnTo>
                  <a:pt x="520569" y="44030"/>
                </a:lnTo>
                <a:lnTo>
                  <a:pt x="520803" y="44196"/>
                </a:lnTo>
                <a:lnTo>
                  <a:pt x="520051" y="42176"/>
                </a:lnTo>
                <a:lnTo>
                  <a:pt x="519892" y="42163"/>
                </a:lnTo>
                <a:close/>
              </a:path>
              <a:path w="614045" h="74929">
                <a:moveTo>
                  <a:pt x="279835" y="43941"/>
                </a:moveTo>
                <a:lnTo>
                  <a:pt x="277667" y="43941"/>
                </a:lnTo>
                <a:lnTo>
                  <a:pt x="277898" y="44119"/>
                </a:lnTo>
                <a:lnTo>
                  <a:pt x="279735" y="44068"/>
                </a:lnTo>
                <a:close/>
              </a:path>
              <a:path w="614045" h="74929">
                <a:moveTo>
                  <a:pt x="175511" y="43052"/>
                </a:moveTo>
                <a:lnTo>
                  <a:pt x="99119" y="43052"/>
                </a:lnTo>
                <a:lnTo>
                  <a:pt x="99230" y="44068"/>
                </a:lnTo>
                <a:lnTo>
                  <a:pt x="100347" y="43941"/>
                </a:lnTo>
                <a:lnTo>
                  <a:pt x="108287" y="43941"/>
                </a:lnTo>
                <a:lnTo>
                  <a:pt x="108339" y="43561"/>
                </a:lnTo>
                <a:lnTo>
                  <a:pt x="134308" y="43561"/>
                </a:lnTo>
                <a:lnTo>
                  <a:pt x="134308" y="43179"/>
                </a:lnTo>
                <a:lnTo>
                  <a:pt x="175439" y="43179"/>
                </a:lnTo>
                <a:close/>
              </a:path>
              <a:path w="614045" h="74929">
                <a:moveTo>
                  <a:pt x="466512" y="41783"/>
                </a:moveTo>
                <a:lnTo>
                  <a:pt x="465980" y="41783"/>
                </a:lnTo>
                <a:lnTo>
                  <a:pt x="465990" y="42895"/>
                </a:lnTo>
                <a:lnTo>
                  <a:pt x="465534" y="44068"/>
                </a:lnTo>
                <a:lnTo>
                  <a:pt x="466618" y="42417"/>
                </a:lnTo>
                <a:lnTo>
                  <a:pt x="466512" y="41783"/>
                </a:lnTo>
                <a:close/>
              </a:path>
              <a:path w="614045" h="74929">
                <a:moveTo>
                  <a:pt x="526312" y="42799"/>
                </a:moveTo>
                <a:lnTo>
                  <a:pt x="525945" y="42799"/>
                </a:lnTo>
                <a:lnTo>
                  <a:pt x="526545" y="44068"/>
                </a:lnTo>
                <a:lnTo>
                  <a:pt x="526312" y="42799"/>
                </a:lnTo>
                <a:close/>
              </a:path>
              <a:path w="614045" h="74929">
                <a:moveTo>
                  <a:pt x="510284" y="43687"/>
                </a:moveTo>
                <a:lnTo>
                  <a:pt x="510139" y="43888"/>
                </a:lnTo>
                <a:lnTo>
                  <a:pt x="510284" y="43687"/>
                </a:lnTo>
                <a:close/>
              </a:path>
              <a:path w="614045" h="74929">
                <a:moveTo>
                  <a:pt x="413460" y="43218"/>
                </a:moveTo>
                <a:lnTo>
                  <a:pt x="413431" y="43941"/>
                </a:lnTo>
                <a:lnTo>
                  <a:pt x="415044" y="43941"/>
                </a:lnTo>
                <a:lnTo>
                  <a:pt x="413978" y="43345"/>
                </a:lnTo>
                <a:lnTo>
                  <a:pt x="413460" y="43218"/>
                </a:lnTo>
                <a:close/>
              </a:path>
              <a:path w="614045" h="74929">
                <a:moveTo>
                  <a:pt x="467718" y="42417"/>
                </a:moveTo>
                <a:lnTo>
                  <a:pt x="467604" y="43197"/>
                </a:lnTo>
                <a:lnTo>
                  <a:pt x="467730" y="43941"/>
                </a:lnTo>
                <a:lnTo>
                  <a:pt x="467955" y="43696"/>
                </a:lnTo>
                <a:lnTo>
                  <a:pt x="467902" y="42509"/>
                </a:lnTo>
                <a:lnTo>
                  <a:pt x="467718" y="42417"/>
                </a:lnTo>
                <a:close/>
              </a:path>
              <a:path w="614045" h="74929">
                <a:moveTo>
                  <a:pt x="474520" y="43345"/>
                </a:moveTo>
                <a:lnTo>
                  <a:pt x="474722" y="43936"/>
                </a:lnTo>
                <a:lnTo>
                  <a:pt x="474818" y="43524"/>
                </a:lnTo>
                <a:lnTo>
                  <a:pt x="474520" y="43345"/>
                </a:lnTo>
                <a:close/>
              </a:path>
              <a:path w="614045" h="74929">
                <a:moveTo>
                  <a:pt x="475679" y="43306"/>
                </a:moveTo>
                <a:lnTo>
                  <a:pt x="475632" y="43621"/>
                </a:lnTo>
                <a:lnTo>
                  <a:pt x="476054" y="43888"/>
                </a:lnTo>
                <a:lnTo>
                  <a:pt x="475679" y="43306"/>
                </a:lnTo>
                <a:close/>
              </a:path>
              <a:path w="614045" h="74929">
                <a:moveTo>
                  <a:pt x="431714" y="40259"/>
                </a:moveTo>
                <a:lnTo>
                  <a:pt x="427612" y="40259"/>
                </a:lnTo>
                <a:lnTo>
                  <a:pt x="428107" y="41646"/>
                </a:lnTo>
                <a:lnTo>
                  <a:pt x="428596" y="42672"/>
                </a:lnTo>
                <a:lnTo>
                  <a:pt x="426608" y="42799"/>
                </a:lnTo>
                <a:lnTo>
                  <a:pt x="425982" y="43814"/>
                </a:lnTo>
                <a:lnTo>
                  <a:pt x="463736" y="43814"/>
                </a:lnTo>
                <a:lnTo>
                  <a:pt x="438286" y="43687"/>
                </a:lnTo>
                <a:lnTo>
                  <a:pt x="437262" y="42799"/>
                </a:lnTo>
                <a:lnTo>
                  <a:pt x="432207" y="42799"/>
                </a:lnTo>
                <a:lnTo>
                  <a:pt x="431942" y="41783"/>
                </a:lnTo>
                <a:lnTo>
                  <a:pt x="431669" y="41783"/>
                </a:lnTo>
                <a:lnTo>
                  <a:pt x="431714" y="40259"/>
                </a:lnTo>
                <a:close/>
              </a:path>
              <a:path w="614045" h="74929">
                <a:moveTo>
                  <a:pt x="541538" y="40406"/>
                </a:moveTo>
                <a:lnTo>
                  <a:pt x="541312" y="41148"/>
                </a:lnTo>
                <a:lnTo>
                  <a:pt x="541537" y="42017"/>
                </a:lnTo>
                <a:lnTo>
                  <a:pt x="541785" y="43814"/>
                </a:lnTo>
                <a:lnTo>
                  <a:pt x="544147" y="42417"/>
                </a:lnTo>
                <a:lnTo>
                  <a:pt x="541538" y="40406"/>
                </a:lnTo>
                <a:close/>
              </a:path>
              <a:path w="614045" h="74929">
                <a:moveTo>
                  <a:pt x="488504" y="42284"/>
                </a:moveTo>
                <a:lnTo>
                  <a:pt x="488353" y="43696"/>
                </a:lnTo>
                <a:lnTo>
                  <a:pt x="488746" y="43779"/>
                </a:lnTo>
                <a:lnTo>
                  <a:pt x="488504" y="42284"/>
                </a:lnTo>
                <a:close/>
              </a:path>
              <a:path w="614045" h="74929">
                <a:moveTo>
                  <a:pt x="502124" y="40500"/>
                </a:moveTo>
                <a:lnTo>
                  <a:pt x="501558" y="41444"/>
                </a:lnTo>
                <a:lnTo>
                  <a:pt x="501442" y="41910"/>
                </a:lnTo>
                <a:lnTo>
                  <a:pt x="502663" y="43696"/>
                </a:lnTo>
                <a:lnTo>
                  <a:pt x="502292" y="40593"/>
                </a:lnTo>
                <a:lnTo>
                  <a:pt x="502124" y="40500"/>
                </a:lnTo>
                <a:close/>
              </a:path>
              <a:path w="614045" h="74929">
                <a:moveTo>
                  <a:pt x="421222" y="42320"/>
                </a:moveTo>
                <a:lnTo>
                  <a:pt x="420976" y="43561"/>
                </a:lnTo>
                <a:lnTo>
                  <a:pt x="419537" y="43687"/>
                </a:lnTo>
                <a:lnTo>
                  <a:pt x="421668" y="43687"/>
                </a:lnTo>
                <a:lnTo>
                  <a:pt x="421452" y="42895"/>
                </a:lnTo>
                <a:lnTo>
                  <a:pt x="421326" y="42672"/>
                </a:lnTo>
                <a:lnTo>
                  <a:pt x="421222" y="42320"/>
                </a:lnTo>
                <a:close/>
              </a:path>
              <a:path w="614045" h="74929">
                <a:moveTo>
                  <a:pt x="466634" y="40639"/>
                </a:moveTo>
                <a:lnTo>
                  <a:pt x="438158" y="40639"/>
                </a:lnTo>
                <a:lnTo>
                  <a:pt x="437457" y="42417"/>
                </a:lnTo>
                <a:lnTo>
                  <a:pt x="439771" y="43434"/>
                </a:lnTo>
                <a:lnTo>
                  <a:pt x="438286" y="43687"/>
                </a:lnTo>
                <a:lnTo>
                  <a:pt x="463720" y="43687"/>
                </a:lnTo>
                <a:lnTo>
                  <a:pt x="463689" y="43434"/>
                </a:lnTo>
                <a:lnTo>
                  <a:pt x="464286" y="43218"/>
                </a:lnTo>
                <a:lnTo>
                  <a:pt x="464277" y="41783"/>
                </a:lnTo>
                <a:lnTo>
                  <a:pt x="466512" y="41783"/>
                </a:lnTo>
                <a:lnTo>
                  <a:pt x="466472" y="41655"/>
                </a:lnTo>
                <a:lnTo>
                  <a:pt x="467087" y="41655"/>
                </a:lnTo>
                <a:lnTo>
                  <a:pt x="466634" y="40639"/>
                </a:lnTo>
                <a:close/>
              </a:path>
              <a:path w="614045" h="74929">
                <a:moveTo>
                  <a:pt x="474902" y="43159"/>
                </a:moveTo>
                <a:lnTo>
                  <a:pt x="474879" y="43561"/>
                </a:lnTo>
                <a:lnTo>
                  <a:pt x="475089" y="43687"/>
                </a:lnTo>
                <a:lnTo>
                  <a:pt x="474964" y="43197"/>
                </a:lnTo>
                <a:close/>
              </a:path>
              <a:path w="614045" h="74929">
                <a:moveTo>
                  <a:pt x="475121" y="43297"/>
                </a:moveTo>
                <a:lnTo>
                  <a:pt x="475089" y="43687"/>
                </a:lnTo>
                <a:lnTo>
                  <a:pt x="475575" y="43687"/>
                </a:lnTo>
                <a:lnTo>
                  <a:pt x="475479" y="43524"/>
                </a:lnTo>
                <a:lnTo>
                  <a:pt x="475121" y="43297"/>
                </a:lnTo>
                <a:close/>
              </a:path>
              <a:path w="614045" h="74929">
                <a:moveTo>
                  <a:pt x="498060" y="42545"/>
                </a:moveTo>
                <a:lnTo>
                  <a:pt x="497488" y="42799"/>
                </a:lnTo>
                <a:lnTo>
                  <a:pt x="497371" y="43012"/>
                </a:lnTo>
                <a:lnTo>
                  <a:pt x="497946" y="43687"/>
                </a:lnTo>
                <a:lnTo>
                  <a:pt x="498060" y="42545"/>
                </a:lnTo>
                <a:close/>
              </a:path>
              <a:path w="614045" h="74929">
                <a:moveTo>
                  <a:pt x="522662" y="42163"/>
                </a:moveTo>
                <a:lnTo>
                  <a:pt x="521813" y="43687"/>
                </a:lnTo>
                <a:lnTo>
                  <a:pt x="522708" y="43179"/>
                </a:lnTo>
                <a:lnTo>
                  <a:pt x="522662" y="42163"/>
                </a:lnTo>
                <a:close/>
              </a:path>
              <a:path w="614045" h="74929">
                <a:moveTo>
                  <a:pt x="468032" y="42575"/>
                </a:moveTo>
                <a:lnTo>
                  <a:pt x="468031" y="43621"/>
                </a:lnTo>
                <a:lnTo>
                  <a:pt x="468662" y="42995"/>
                </a:lnTo>
                <a:lnTo>
                  <a:pt x="468032" y="42575"/>
                </a:lnTo>
                <a:close/>
              </a:path>
              <a:path w="614045" h="74929">
                <a:moveTo>
                  <a:pt x="540156" y="39242"/>
                </a:moveTo>
                <a:lnTo>
                  <a:pt x="535850" y="39242"/>
                </a:lnTo>
                <a:lnTo>
                  <a:pt x="536161" y="43561"/>
                </a:lnTo>
                <a:lnTo>
                  <a:pt x="539490" y="40593"/>
                </a:lnTo>
                <a:lnTo>
                  <a:pt x="540156" y="39242"/>
                </a:lnTo>
                <a:close/>
              </a:path>
              <a:path w="614045" h="74929">
                <a:moveTo>
                  <a:pt x="549141" y="40893"/>
                </a:moveTo>
                <a:lnTo>
                  <a:pt x="546462" y="43561"/>
                </a:lnTo>
                <a:lnTo>
                  <a:pt x="550054" y="43561"/>
                </a:lnTo>
                <a:lnTo>
                  <a:pt x="549141" y="40893"/>
                </a:lnTo>
                <a:close/>
              </a:path>
              <a:path w="614045" h="74929">
                <a:moveTo>
                  <a:pt x="474334" y="42799"/>
                </a:moveTo>
                <a:lnTo>
                  <a:pt x="474520" y="43345"/>
                </a:lnTo>
                <a:lnTo>
                  <a:pt x="474818" y="43524"/>
                </a:lnTo>
                <a:lnTo>
                  <a:pt x="474902" y="43159"/>
                </a:lnTo>
                <a:lnTo>
                  <a:pt x="474334" y="42799"/>
                </a:lnTo>
                <a:close/>
              </a:path>
              <a:path w="614045" h="74929">
                <a:moveTo>
                  <a:pt x="513384" y="39624"/>
                </a:moveTo>
                <a:lnTo>
                  <a:pt x="509713" y="39624"/>
                </a:lnTo>
                <a:lnTo>
                  <a:pt x="510318" y="40386"/>
                </a:lnTo>
                <a:lnTo>
                  <a:pt x="510444" y="41148"/>
                </a:lnTo>
                <a:lnTo>
                  <a:pt x="510105" y="43434"/>
                </a:lnTo>
                <a:lnTo>
                  <a:pt x="511522" y="43434"/>
                </a:lnTo>
                <a:lnTo>
                  <a:pt x="511380" y="40386"/>
                </a:lnTo>
                <a:lnTo>
                  <a:pt x="513240" y="40386"/>
                </a:lnTo>
                <a:lnTo>
                  <a:pt x="513384" y="39624"/>
                </a:lnTo>
                <a:close/>
              </a:path>
              <a:path w="614045" h="74929">
                <a:moveTo>
                  <a:pt x="528657" y="40494"/>
                </a:moveTo>
                <a:lnTo>
                  <a:pt x="527708" y="41275"/>
                </a:lnTo>
                <a:lnTo>
                  <a:pt x="527586" y="42575"/>
                </a:lnTo>
                <a:lnTo>
                  <a:pt x="527712" y="43434"/>
                </a:lnTo>
                <a:lnTo>
                  <a:pt x="529928" y="43306"/>
                </a:lnTo>
                <a:lnTo>
                  <a:pt x="530122" y="41910"/>
                </a:lnTo>
                <a:lnTo>
                  <a:pt x="528721" y="41910"/>
                </a:lnTo>
                <a:lnTo>
                  <a:pt x="528657" y="40494"/>
                </a:lnTo>
                <a:close/>
              </a:path>
              <a:path w="614045" h="74929">
                <a:moveTo>
                  <a:pt x="473704" y="42236"/>
                </a:moveTo>
                <a:lnTo>
                  <a:pt x="473664" y="42545"/>
                </a:lnTo>
                <a:lnTo>
                  <a:pt x="474227" y="43159"/>
                </a:lnTo>
                <a:lnTo>
                  <a:pt x="474520" y="43345"/>
                </a:lnTo>
                <a:lnTo>
                  <a:pt x="474334" y="42799"/>
                </a:lnTo>
                <a:lnTo>
                  <a:pt x="474986" y="42799"/>
                </a:lnTo>
                <a:lnTo>
                  <a:pt x="475074" y="42417"/>
                </a:lnTo>
                <a:lnTo>
                  <a:pt x="473882" y="42417"/>
                </a:lnTo>
                <a:lnTo>
                  <a:pt x="473704" y="42236"/>
                </a:lnTo>
                <a:close/>
              </a:path>
              <a:path w="614045" h="74929">
                <a:moveTo>
                  <a:pt x="413468" y="43012"/>
                </a:moveTo>
                <a:lnTo>
                  <a:pt x="413460" y="43218"/>
                </a:lnTo>
                <a:lnTo>
                  <a:pt x="413853" y="43306"/>
                </a:lnTo>
                <a:lnTo>
                  <a:pt x="413468" y="43012"/>
                </a:lnTo>
                <a:close/>
              </a:path>
              <a:path w="614045" h="74929">
                <a:moveTo>
                  <a:pt x="413469" y="42995"/>
                </a:moveTo>
                <a:lnTo>
                  <a:pt x="413853" y="43306"/>
                </a:lnTo>
                <a:lnTo>
                  <a:pt x="413469" y="42995"/>
                </a:lnTo>
                <a:close/>
              </a:path>
              <a:path w="614045" h="74929">
                <a:moveTo>
                  <a:pt x="487900" y="34543"/>
                </a:moveTo>
                <a:lnTo>
                  <a:pt x="472866" y="34543"/>
                </a:lnTo>
                <a:lnTo>
                  <a:pt x="473409" y="35683"/>
                </a:lnTo>
                <a:lnTo>
                  <a:pt x="473494" y="37591"/>
                </a:lnTo>
                <a:lnTo>
                  <a:pt x="474429" y="37591"/>
                </a:lnTo>
                <a:lnTo>
                  <a:pt x="474846" y="38226"/>
                </a:lnTo>
                <a:lnTo>
                  <a:pt x="473352" y="38313"/>
                </a:lnTo>
                <a:lnTo>
                  <a:pt x="473505" y="39497"/>
                </a:lnTo>
                <a:lnTo>
                  <a:pt x="473630" y="40003"/>
                </a:lnTo>
                <a:lnTo>
                  <a:pt x="474910" y="42163"/>
                </a:lnTo>
                <a:lnTo>
                  <a:pt x="475133" y="42163"/>
                </a:lnTo>
                <a:lnTo>
                  <a:pt x="474996" y="43218"/>
                </a:lnTo>
                <a:lnTo>
                  <a:pt x="475243" y="42733"/>
                </a:lnTo>
                <a:lnTo>
                  <a:pt x="476117" y="42037"/>
                </a:lnTo>
                <a:lnTo>
                  <a:pt x="477085" y="42037"/>
                </a:lnTo>
                <a:lnTo>
                  <a:pt x="477030" y="40386"/>
                </a:lnTo>
                <a:lnTo>
                  <a:pt x="479559" y="40386"/>
                </a:lnTo>
                <a:lnTo>
                  <a:pt x="482100" y="37211"/>
                </a:lnTo>
                <a:lnTo>
                  <a:pt x="483693" y="37211"/>
                </a:lnTo>
                <a:lnTo>
                  <a:pt x="487741" y="37084"/>
                </a:lnTo>
                <a:lnTo>
                  <a:pt x="487900" y="34543"/>
                </a:lnTo>
                <a:close/>
              </a:path>
              <a:path w="614045" h="74929">
                <a:moveTo>
                  <a:pt x="412652" y="42417"/>
                </a:moveTo>
                <a:lnTo>
                  <a:pt x="412735" y="43054"/>
                </a:lnTo>
                <a:lnTo>
                  <a:pt x="413370" y="43197"/>
                </a:lnTo>
                <a:lnTo>
                  <a:pt x="413316" y="42895"/>
                </a:lnTo>
                <a:lnTo>
                  <a:pt x="412652" y="42417"/>
                </a:lnTo>
                <a:close/>
              </a:path>
              <a:path w="614045" h="74929">
                <a:moveTo>
                  <a:pt x="474986" y="42799"/>
                </a:moveTo>
                <a:lnTo>
                  <a:pt x="474334" y="42799"/>
                </a:lnTo>
                <a:lnTo>
                  <a:pt x="474902" y="43159"/>
                </a:lnTo>
                <a:lnTo>
                  <a:pt x="474986" y="42799"/>
                </a:lnTo>
                <a:close/>
              </a:path>
              <a:path w="614045" h="74929">
                <a:moveTo>
                  <a:pt x="412652" y="42417"/>
                </a:moveTo>
                <a:lnTo>
                  <a:pt x="409924" y="42417"/>
                </a:lnTo>
                <a:lnTo>
                  <a:pt x="412735" y="43054"/>
                </a:lnTo>
                <a:lnTo>
                  <a:pt x="412652" y="42417"/>
                </a:lnTo>
                <a:close/>
              </a:path>
              <a:path w="614045" h="74929">
                <a:moveTo>
                  <a:pt x="416563" y="41444"/>
                </a:moveTo>
                <a:lnTo>
                  <a:pt x="416622" y="41773"/>
                </a:lnTo>
                <a:lnTo>
                  <a:pt x="417233" y="43052"/>
                </a:lnTo>
                <a:lnTo>
                  <a:pt x="416686" y="41567"/>
                </a:lnTo>
                <a:close/>
              </a:path>
              <a:path w="614045" h="74929">
                <a:moveTo>
                  <a:pt x="413584" y="40131"/>
                </a:moveTo>
                <a:lnTo>
                  <a:pt x="413120" y="40131"/>
                </a:lnTo>
                <a:lnTo>
                  <a:pt x="413345" y="42895"/>
                </a:lnTo>
                <a:lnTo>
                  <a:pt x="413584" y="40131"/>
                </a:lnTo>
                <a:close/>
              </a:path>
              <a:path w="614045" h="74929">
                <a:moveTo>
                  <a:pt x="433405" y="42290"/>
                </a:moveTo>
                <a:lnTo>
                  <a:pt x="432207" y="42799"/>
                </a:lnTo>
                <a:lnTo>
                  <a:pt x="437262" y="42799"/>
                </a:lnTo>
                <a:lnTo>
                  <a:pt x="436823" y="42417"/>
                </a:lnTo>
                <a:lnTo>
                  <a:pt x="434241" y="42417"/>
                </a:lnTo>
                <a:lnTo>
                  <a:pt x="433405" y="42290"/>
                </a:lnTo>
                <a:close/>
              </a:path>
              <a:path w="614045" h="74929">
                <a:moveTo>
                  <a:pt x="524352" y="40395"/>
                </a:moveTo>
                <a:lnTo>
                  <a:pt x="524368" y="42228"/>
                </a:lnTo>
                <a:lnTo>
                  <a:pt x="525080" y="42799"/>
                </a:lnTo>
                <a:lnTo>
                  <a:pt x="525945" y="42799"/>
                </a:lnTo>
                <a:lnTo>
                  <a:pt x="525023" y="40849"/>
                </a:lnTo>
                <a:lnTo>
                  <a:pt x="524352" y="40395"/>
                </a:lnTo>
                <a:close/>
              </a:path>
              <a:path w="614045" h="74929">
                <a:moveTo>
                  <a:pt x="412693" y="42417"/>
                </a:moveTo>
                <a:lnTo>
                  <a:pt x="413178" y="42789"/>
                </a:lnTo>
                <a:lnTo>
                  <a:pt x="412693" y="42417"/>
                </a:lnTo>
                <a:close/>
              </a:path>
              <a:path w="614045" h="74929">
                <a:moveTo>
                  <a:pt x="421382" y="42637"/>
                </a:moveTo>
                <a:close/>
              </a:path>
              <a:path w="614045" h="74929">
                <a:moveTo>
                  <a:pt x="506797" y="39497"/>
                </a:moveTo>
                <a:lnTo>
                  <a:pt x="497373" y="39497"/>
                </a:lnTo>
                <a:lnTo>
                  <a:pt x="497897" y="41396"/>
                </a:lnTo>
                <a:lnTo>
                  <a:pt x="501617" y="42672"/>
                </a:lnTo>
                <a:lnTo>
                  <a:pt x="499100" y="40259"/>
                </a:lnTo>
                <a:lnTo>
                  <a:pt x="502269" y="40259"/>
                </a:lnTo>
                <a:lnTo>
                  <a:pt x="502421" y="40004"/>
                </a:lnTo>
                <a:lnTo>
                  <a:pt x="506146" y="40003"/>
                </a:lnTo>
                <a:lnTo>
                  <a:pt x="506797" y="39497"/>
                </a:lnTo>
                <a:close/>
              </a:path>
              <a:path w="614045" h="74929">
                <a:moveTo>
                  <a:pt x="566377" y="37337"/>
                </a:moveTo>
                <a:lnTo>
                  <a:pt x="548921" y="37337"/>
                </a:lnTo>
                <a:lnTo>
                  <a:pt x="550136" y="42672"/>
                </a:lnTo>
                <a:lnTo>
                  <a:pt x="550792" y="39370"/>
                </a:lnTo>
                <a:lnTo>
                  <a:pt x="554013" y="39370"/>
                </a:lnTo>
                <a:lnTo>
                  <a:pt x="554119" y="39242"/>
                </a:lnTo>
                <a:lnTo>
                  <a:pt x="555861" y="39242"/>
                </a:lnTo>
                <a:lnTo>
                  <a:pt x="556025" y="38608"/>
                </a:lnTo>
                <a:lnTo>
                  <a:pt x="560482" y="38608"/>
                </a:lnTo>
                <a:lnTo>
                  <a:pt x="560595" y="38456"/>
                </a:lnTo>
                <a:lnTo>
                  <a:pt x="561743" y="38226"/>
                </a:lnTo>
                <a:lnTo>
                  <a:pt x="565930" y="38226"/>
                </a:lnTo>
                <a:lnTo>
                  <a:pt x="566248" y="37718"/>
                </a:lnTo>
                <a:lnTo>
                  <a:pt x="566366" y="37421"/>
                </a:lnTo>
                <a:close/>
              </a:path>
              <a:path w="614045" h="74929">
                <a:moveTo>
                  <a:pt x="421975" y="42163"/>
                </a:moveTo>
                <a:lnTo>
                  <a:pt x="421253" y="42163"/>
                </a:lnTo>
                <a:lnTo>
                  <a:pt x="421382" y="42637"/>
                </a:lnTo>
                <a:lnTo>
                  <a:pt x="421891" y="42320"/>
                </a:lnTo>
                <a:lnTo>
                  <a:pt x="421975" y="42163"/>
                </a:lnTo>
                <a:close/>
              </a:path>
              <a:path w="614045" h="74929">
                <a:moveTo>
                  <a:pt x="570753" y="42290"/>
                </a:moveTo>
                <a:lnTo>
                  <a:pt x="569791" y="42290"/>
                </a:lnTo>
                <a:lnTo>
                  <a:pt x="570765" y="42545"/>
                </a:lnTo>
                <a:lnTo>
                  <a:pt x="570753" y="42290"/>
                </a:lnTo>
                <a:close/>
              </a:path>
              <a:path w="614045" h="74929">
                <a:moveTo>
                  <a:pt x="433562" y="39370"/>
                </a:moveTo>
                <a:lnTo>
                  <a:pt x="433510" y="40766"/>
                </a:lnTo>
                <a:lnTo>
                  <a:pt x="434294" y="41021"/>
                </a:lnTo>
                <a:lnTo>
                  <a:pt x="434241" y="42417"/>
                </a:lnTo>
                <a:lnTo>
                  <a:pt x="436823" y="42417"/>
                </a:lnTo>
                <a:lnTo>
                  <a:pt x="435388" y="40593"/>
                </a:lnTo>
                <a:lnTo>
                  <a:pt x="434937" y="40512"/>
                </a:lnTo>
                <a:lnTo>
                  <a:pt x="434935" y="40259"/>
                </a:lnTo>
                <a:lnTo>
                  <a:pt x="433562" y="39370"/>
                </a:lnTo>
                <a:close/>
              </a:path>
              <a:path w="614045" h="74929">
                <a:moveTo>
                  <a:pt x="470191" y="42323"/>
                </a:moveTo>
                <a:lnTo>
                  <a:pt x="470647" y="42392"/>
                </a:lnTo>
                <a:lnTo>
                  <a:pt x="470191" y="42323"/>
                </a:lnTo>
                <a:close/>
              </a:path>
              <a:path w="614045" h="74929">
                <a:moveTo>
                  <a:pt x="473857" y="42228"/>
                </a:moveTo>
                <a:lnTo>
                  <a:pt x="473882" y="42417"/>
                </a:lnTo>
                <a:lnTo>
                  <a:pt x="473857" y="42228"/>
                </a:lnTo>
                <a:close/>
              </a:path>
              <a:path w="614045" h="74929">
                <a:moveTo>
                  <a:pt x="475133" y="42163"/>
                </a:moveTo>
                <a:lnTo>
                  <a:pt x="473857" y="42228"/>
                </a:lnTo>
                <a:lnTo>
                  <a:pt x="473882" y="42417"/>
                </a:lnTo>
                <a:lnTo>
                  <a:pt x="475074" y="42417"/>
                </a:lnTo>
                <a:lnTo>
                  <a:pt x="475133" y="42163"/>
                </a:lnTo>
                <a:close/>
              </a:path>
              <a:path w="614045" h="74929">
                <a:moveTo>
                  <a:pt x="470210" y="42290"/>
                </a:moveTo>
                <a:lnTo>
                  <a:pt x="469971" y="42290"/>
                </a:lnTo>
                <a:lnTo>
                  <a:pt x="470191" y="42323"/>
                </a:lnTo>
                <a:close/>
              </a:path>
              <a:path w="614045" h="74929">
                <a:moveTo>
                  <a:pt x="431345" y="39877"/>
                </a:moveTo>
                <a:lnTo>
                  <a:pt x="420496" y="39877"/>
                </a:lnTo>
                <a:lnTo>
                  <a:pt x="421222" y="42320"/>
                </a:lnTo>
                <a:lnTo>
                  <a:pt x="421253" y="42163"/>
                </a:lnTo>
                <a:lnTo>
                  <a:pt x="421975" y="42163"/>
                </a:lnTo>
                <a:lnTo>
                  <a:pt x="421370" y="40893"/>
                </a:lnTo>
                <a:lnTo>
                  <a:pt x="422218" y="40893"/>
                </a:lnTo>
                <a:lnTo>
                  <a:pt x="422241" y="40512"/>
                </a:lnTo>
                <a:lnTo>
                  <a:pt x="426258" y="40512"/>
                </a:lnTo>
                <a:lnTo>
                  <a:pt x="426250" y="40384"/>
                </a:lnTo>
                <a:lnTo>
                  <a:pt x="427612" y="40259"/>
                </a:lnTo>
                <a:lnTo>
                  <a:pt x="431714" y="40259"/>
                </a:lnTo>
                <a:lnTo>
                  <a:pt x="431717" y="40131"/>
                </a:lnTo>
                <a:lnTo>
                  <a:pt x="431324" y="40131"/>
                </a:lnTo>
                <a:lnTo>
                  <a:pt x="431345" y="39877"/>
                </a:lnTo>
                <a:close/>
              </a:path>
              <a:path w="614045" h="74929">
                <a:moveTo>
                  <a:pt x="518326" y="42163"/>
                </a:moveTo>
                <a:lnTo>
                  <a:pt x="517933" y="42163"/>
                </a:lnTo>
                <a:lnTo>
                  <a:pt x="518216" y="42290"/>
                </a:lnTo>
                <a:close/>
              </a:path>
              <a:path w="614045" h="74929">
                <a:moveTo>
                  <a:pt x="520720" y="41275"/>
                </a:moveTo>
                <a:lnTo>
                  <a:pt x="519810" y="41528"/>
                </a:lnTo>
                <a:lnTo>
                  <a:pt x="520051" y="42176"/>
                </a:lnTo>
                <a:lnTo>
                  <a:pt x="521524" y="42290"/>
                </a:lnTo>
                <a:lnTo>
                  <a:pt x="520887" y="42176"/>
                </a:lnTo>
                <a:lnTo>
                  <a:pt x="520761" y="41646"/>
                </a:lnTo>
                <a:lnTo>
                  <a:pt x="520720" y="41275"/>
                </a:lnTo>
                <a:close/>
              </a:path>
              <a:path w="614045" h="74929">
                <a:moveTo>
                  <a:pt x="553818" y="42037"/>
                </a:moveTo>
                <a:lnTo>
                  <a:pt x="552526" y="42037"/>
                </a:lnTo>
                <a:lnTo>
                  <a:pt x="554260" y="42290"/>
                </a:lnTo>
                <a:lnTo>
                  <a:pt x="553818" y="42037"/>
                </a:lnTo>
                <a:close/>
              </a:path>
              <a:path w="614045" h="74929">
                <a:moveTo>
                  <a:pt x="496279" y="29122"/>
                </a:moveTo>
                <a:lnTo>
                  <a:pt x="487741" y="37084"/>
                </a:lnTo>
                <a:lnTo>
                  <a:pt x="483797" y="37084"/>
                </a:lnTo>
                <a:lnTo>
                  <a:pt x="483848" y="38015"/>
                </a:lnTo>
                <a:lnTo>
                  <a:pt x="485562" y="38608"/>
                </a:lnTo>
                <a:lnTo>
                  <a:pt x="484873" y="40316"/>
                </a:lnTo>
                <a:lnTo>
                  <a:pt x="484749" y="40849"/>
                </a:lnTo>
                <a:lnTo>
                  <a:pt x="484856" y="41148"/>
                </a:lnTo>
                <a:lnTo>
                  <a:pt x="484453" y="41388"/>
                </a:lnTo>
                <a:lnTo>
                  <a:pt x="484334" y="41655"/>
                </a:lnTo>
                <a:lnTo>
                  <a:pt x="486636" y="41655"/>
                </a:lnTo>
                <a:lnTo>
                  <a:pt x="488504" y="42284"/>
                </a:lnTo>
                <a:lnTo>
                  <a:pt x="488931" y="39115"/>
                </a:lnTo>
                <a:lnTo>
                  <a:pt x="491700" y="38608"/>
                </a:lnTo>
                <a:lnTo>
                  <a:pt x="521407" y="38608"/>
                </a:lnTo>
                <a:lnTo>
                  <a:pt x="521517" y="38480"/>
                </a:lnTo>
                <a:lnTo>
                  <a:pt x="548673" y="38480"/>
                </a:lnTo>
                <a:lnTo>
                  <a:pt x="548921" y="37337"/>
                </a:lnTo>
                <a:lnTo>
                  <a:pt x="566377" y="37337"/>
                </a:lnTo>
                <a:lnTo>
                  <a:pt x="566581" y="35687"/>
                </a:lnTo>
                <a:lnTo>
                  <a:pt x="529083" y="35687"/>
                </a:lnTo>
                <a:lnTo>
                  <a:pt x="528630" y="33781"/>
                </a:lnTo>
                <a:lnTo>
                  <a:pt x="525689" y="33781"/>
                </a:lnTo>
                <a:lnTo>
                  <a:pt x="502398" y="33654"/>
                </a:lnTo>
                <a:lnTo>
                  <a:pt x="502774" y="32638"/>
                </a:lnTo>
                <a:lnTo>
                  <a:pt x="497656" y="32638"/>
                </a:lnTo>
                <a:lnTo>
                  <a:pt x="497088" y="29717"/>
                </a:lnTo>
                <a:lnTo>
                  <a:pt x="496371" y="29717"/>
                </a:lnTo>
                <a:lnTo>
                  <a:pt x="496279" y="29122"/>
                </a:lnTo>
                <a:close/>
              </a:path>
              <a:path w="614045" h="74929">
                <a:moveTo>
                  <a:pt x="517933" y="42163"/>
                </a:moveTo>
                <a:lnTo>
                  <a:pt x="518081" y="42268"/>
                </a:lnTo>
                <a:lnTo>
                  <a:pt x="517933" y="42163"/>
                </a:lnTo>
                <a:close/>
              </a:path>
              <a:path w="614045" h="74929">
                <a:moveTo>
                  <a:pt x="520747" y="39370"/>
                </a:moveTo>
                <a:lnTo>
                  <a:pt x="517477" y="39370"/>
                </a:lnTo>
                <a:lnTo>
                  <a:pt x="517522" y="42176"/>
                </a:lnTo>
                <a:lnTo>
                  <a:pt x="517950" y="42246"/>
                </a:lnTo>
                <a:lnTo>
                  <a:pt x="518326" y="42163"/>
                </a:lnTo>
                <a:lnTo>
                  <a:pt x="520747" y="39370"/>
                </a:lnTo>
                <a:close/>
              </a:path>
              <a:path w="614045" h="74929">
                <a:moveTo>
                  <a:pt x="421370" y="40893"/>
                </a:moveTo>
                <a:lnTo>
                  <a:pt x="422013" y="42244"/>
                </a:lnTo>
                <a:lnTo>
                  <a:pt x="422069" y="41275"/>
                </a:lnTo>
                <a:lnTo>
                  <a:pt x="421370" y="40893"/>
                </a:lnTo>
                <a:close/>
              </a:path>
              <a:path w="614045" h="74929">
                <a:moveTo>
                  <a:pt x="473489" y="42017"/>
                </a:moveTo>
                <a:lnTo>
                  <a:pt x="473564" y="42243"/>
                </a:lnTo>
                <a:lnTo>
                  <a:pt x="473704" y="42236"/>
                </a:lnTo>
                <a:lnTo>
                  <a:pt x="473489" y="42017"/>
                </a:lnTo>
                <a:close/>
              </a:path>
              <a:path w="614045" h="74929">
                <a:moveTo>
                  <a:pt x="473735" y="41284"/>
                </a:moveTo>
                <a:lnTo>
                  <a:pt x="473336" y="41388"/>
                </a:lnTo>
                <a:lnTo>
                  <a:pt x="473387" y="41712"/>
                </a:lnTo>
                <a:lnTo>
                  <a:pt x="473508" y="42037"/>
                </a:lnTo>
                <a:lnTo>
                  <a:pt x="473704" y="42236"/>
                </a:lnTo>
                <a:lnTo>
                  <a:pt x="473857" y="42228"/>
                </a:lnTo>
                <a:lnTo>
                  <a:pt x="473735" y="41284"/>
                </a:lnTo>
                <a:close/>
              </a:path>
              <a:path w="614045" h="74929">
                <a:moveTo>
                  <a:pt x="475133" y="42163"/>
                </a:moveTo>
                <a:lnTo>
                  <a:pt x="473849" y="42163"/>
                </a:lnTo>
                <a:lnTo>
                  <a:pt x="475133" y="42163"/>
                </a:lnTo>
                <a:close/>
              </a:path>
              <a:path w="614045" h="74929">
                <a:moveTo>
                  <a:pt x="473772" y="41275"/>
                </a:moveTo>
                <a:lnTo>
                  <a:pt x="473849" y="42163"/>
                </a:lnTo>
                <a:lnTo>
                  <a:pt x="473772" y="41275"/>
                </a:lnTo>
                <a:close/>
              </a:path>
              <a:path w="614045" h="74929">
                <a:moveTo>
                  <a:pt x="426389" y="41148"/>
                </a:moveTo>
                <a:lnTo>
                  <a:pt x="423268" y="41148"/>
                </a:lnTo>
                <a:lnTo>
                  <a:pt x="423468" y="42037"/>
                </a:lnTo>
                <a:lnTo>
                  <a:pt x="426574" y="42037"/>
                </a:lnTo>
                <a:lnTo>
                  <a:pt x="426389" y="41148"/>
                </a:lnTo>
                <a:close/>
              </a:path>
              <a:path w="614045" h="74929">
                <a:moveTo>
                  <a:pt x="467087" y="41655"/>
                </a:moveTo>
                <a:lnTo>
                  <a:pt x="466472" y="41655"/>
                </a:lnTo>
                <a:lnTo>
                  <a:pt x="467257" y="42037"/>
                </a:lnTo>
                <a:lnTo>
                  <a:pt x="467087" y="41655"/>
                </a:lnTo>
                <a:close/>
              </a:path>
              <a:path w="614045" h="74929">
                <a:moveTo>
                  <a:pt x="528170" y="40512"/>
                </a:moveTo>
                <a:lnTo>
                  <a:pt x="525893" y="40512"/>
                </a:lnTo>
                <a:lnTo>
                  <a:pt x="526179" y="41557"/>
                </a:lnTo>
                <a:lnTo>
                  <a:pt x="526301" y="41712"/>
                </a:lnTo>
                <a:lnTo>
                  <a:pt x="526782" y="42037"/>
                </a:lnTo>
                <a:lnTo>
                  <a:pt x="527469" y="41471"/>
                </a:lnTo>
                <a:lnTo>
                  <a:pt x="527591" y="41148"/>
                </a:lnTo>
                <a:lnTo>
                  <a:pt x="527688" y="40639"/>
                </a:lnTo>
                <a:lnTo>
                  <a:pt x="528170" y="40512"/>
                </a:lnTo>
                <a:close/>
              </a:path>
              <a:path w="614045" h="74929">
                <a:moveTo>
                  <a:pt x="560789" y="39624"/>
                </a:moveTo>
                <a:lnTo>
                  <a:pt x="561381" y="42037"/>
                </a:lnTo>
                <a:lnTo>
                  <a:pt x="563117" y="41915"/>
                </a:lnTo>
                <a:lnTo>
                  <a:pt x="563150" y="40893"/>
                </a:lnTo>
                <a:lnTo>
                  <a:pt x="560789" y="39624"/>
                </a:lnTo>
                <a:close/>
              </a:path>
              <a:path w="614045" h="74929">
                <a:moveTo>
                  <a:pt x="473570" y="40004"/>
                </a:moveTo>
                <a:lnTo>
                  <a:pt x="471513" y="40004"/>
                </a:lnTo>
                <a:lnTo>
                  <a:pt x="473489" y="42017"/>
                </a:lnTo>
                <a:lnTo>
                  <a:pt x="473365" y="41646"/>
                </a:lnTo>
                <a:lnTo>
                  <a:pt x="473336" y="41388"/>
                </a:lnTo>
                <a:lnTo>
                  <a:pt x="473735" y="41284"/>
                </a:lnTo>
                <a:lnTo>
                  <a:pt x="473570" y="40004"/>
                </a:lnTo>
                <a:close/>
              </a:path>
              <a:path w="614045" h="74929">
                <a:moveTo>
                  <a:pt x="530075" y="41332"/>
                </a:moveTo>
                <a:lnTo>
                  <a:pt x="528721" y="41910"/>
                </a:lnTo>
                <a:lnTo>
                  <a:pt x="530122" y="41910"/>
                </a:lnTo>
                <a:lnTo>
                  <a:pt x="530149" y="41712"/>
                </a:lnTo>
                <a:lnTo>
                  <a:pt x="529524" y="41655"/>
                </a:lnTo>
                <a:lnTo>
                  <a:pt x="530075" y="41332"/>
                </a:lnTo>
                <a:close/>
              </a:path>
              <a:path w="614045" h="74929">
                <a:moveTo>
                  <a:pt x="432507" y="39750"/>
                </a:moveTo>
                <a:lnTo>
                  <a:pt x="431721" y="40003"/>
                </a:lnTo>
                <a:lnTo>
                  <a:pt x="431669" y="41783"/>
                </a:lnTo>
                <a:lnTo>
                  <a:pt x="432507" y="39750"/>
                </a:lnTo>
                <a:close/>
              </a:path>
              <a:path w="614045" h="74929">
                <a:moveTo>
                  <a:pt x="433290" y="39497"/>
                </a:moveTo>
                <a:lnTo>
                  <a:pt x="432507" y="39750"/>
                </a:lnTo>
                <a:lnTo>
                  <a:pt x="431669" y="41783"/>
                </a:lnTo>
                <a:lnTo>
                  <a:pt x="431970" y="41773"/>
                </a:lnTo>
                <a:lnTo>
                  <a:pt x="433340" y="41284"/>
                </a:lnTo>
                <a:lnTo>
                  <a:pt x="433290" y="39497"/>
                </a:lnTo>
                <a:close/>
              </a:path>
              <a:path w="614045" h="74929">
                <a:moveTo>
                  <a:pt x="531172" y="41275"/>
                </a:moveTo>
                <a:lnTo>
                  <a:pt x="530210" y="41275"/>
                </a:lnTo>
                <a:lnTo>
                  <a:pt x="530149" y="41712"/>
                </a:lnTo>
                <a:lnTo>
                  <a:pt x="530935" y="41783"/>
                </a:lnTo>
                <a:lnTo>
                  <a:pt x="531172" y="41275"/>
                </a:lnTo>
                <a:close/>
              </a:path>
              <a:path w="614045" h="74929">
                <a:moveTo>
                  <a:pt x="555861" y="39242"/>
                </a:moveTo>
                <a:lnTo>
                  <a:pt x="554119" y="39242"/>
                </a:lnTo>
                <a:lnTo>
                  <a:pt x="554769" y="39370"/>
                </a:lnTo>
                <a:lnTo>
                  <a:pt x="554727" y="41332"/>
                </a:lnTo>
                <a:lnTo>
                  <a:pt x="554848" y="41579"/>
                </a:lnTo>
                <a:lnTo>
                  <a:pt x="555202" y="41783"/>
                </a:lnTo>
                <a:lnTo>
                  <a:pt x="555861" y="39242"/>
                </a:lnTo>
                <a:close/>
              </a:path>
              <a:path w="614045" h="74929">
                <a:moveTo>
                  <a:pt x="570721" y="41579"/>
                </a:moveTo>
                <a:lnTo>
                  <a:pt x="570304" y="41783"/>
                </a:lnTo>
                <a:lnTo>
                  <a:pt x="570731" y="41783"/>
                </a:lnTo>
                <a:lnTo>
                  <a:pt x="570721" y="41579"/>
                </a:lnTo>
                <a:close/>
              </a:path>
              <a:path w="614045" h="74929">
                <a:moveTo>
                  <a:pt x="530210" y="41275"/>
                </a:moveTo>
                <a:lnTo>
                  <a:pt x="529524" y="41655"/>
                </a:lnTo>
                <a:lnTo>
                  <a:pt x="530149" y="41712"/>
                </a:lnTo>
                <a:lnTo>
                  <a:pt x="530210" y="41275"/>
                </a:lnTo>
                <a:close/>
              </a:path>
              <a:path w="614045" h="74929">
                <a:moveTo>
                  <a:pt x="412243" y="41396"/>
                </a:moveTo>
                <a:lnTo>
                  <a:pt x="412063" y="41655"/>
                </a:lnTo>
                <a:lnTo>
                  <a:pt x="412729" y="41528"/>
                </a:lnTo>
                <a:lnTo>
                  <a:pt x="412243" y="41396"/>
                </a:lnTo>
                <a:close/>
              </a:path>
              <a:path w="614045" h="74929">
                <a:moveTo>
                  <a:pt x="483822" y="38244"/>
                </a:moveTo>
                <a:lnTo>
                  <a:pt x="483850" y="39497"/>
                </a:lnTo>
                <a:lnTo>
                  <a:pt x="482948" y="40135"/>
                </a:lnTo>
                <a:lnTo>
                  <a:pt x="484005" y="41655"/>
                </a:lnTo>
                <a:lnTo>
                  <a:pt x="484438" y="41396"/>
                </a:lnTo>
                <a:lnTo>
                  <a:pt x="484659" y="40849"/>
                </a:lnTo>
                <a:lnTo>
                  <a:pt x="484539" y="40259"/>
                </a:lnTo>
                <a:lnTo>
                  <a:pt x="483822" y="38244"/>
                </a:lnTo>
                <a:close/>
              </a:path>
              <a:path w="614045" h="74929">
                <a:moveTo>
                  <a:pt x="514796" y="40384"/>
                </a:moveTo>
                <a:lnTo>
                  <a:pt x="512778" y="41148"/>
                </a:lnTo>
                <a:lnTo>
                  <a:pt x="513111" y="41388"/>
                </a:lnTo>
                <a:lnTo>
                  <a:pt x="514919" y="41655"/>
                </a:lnTo>
                <a:lnTo>
                  <a:pt x="514796" y="40384"/>
                </a:lnTo>
                <a:close/>
              </a:path>
              <a:path w="614045" h="74929">
                <a:moveTo>
                  <a:pt x="574030" y="30734"/>
                </a:moveTo>
                <a:lnTo>
                  <a:pt x="567192" y="30734"/>
                </a:lnTo>
                <a:lnTo>
                  <a:pt x="567053" y="32638"/>
                </a:lnTo>
                <a:lnTo>
                  <a:pt x="567763" y="34619"/>
                </a:lnTo>
                <a:lnTo>
                  <a:pt x="567886" y="35104"/>
                </a:lnTo>
                <a:lnTo>
                  <a:pt x="566350" y="37557"/>
                </a:lnTo>
                <a:lnTo>
                  <a:pt x="566267" y="38226"/>
                </a:lnTo>
                <a:lnTo>
                  <a:pt x="566151" y="38456"/>
                </a:lnTo>
                <a:lnTo>
                  <a:pt x="565968" y="38862"/>
                </a:lnTo>
                <a:lnTo>
                  <a:pt x="567413" y="41655"/>
                </a:lnTo>
                <a:lnTo>
                  <a:pt x="568314" y="39115"/>
                </a:lnTo>
                <a:lnTo>
                  <a:pt x="570252" y="39115"/>
                </a:lnTo>
                <a:lnTo>
                  <a:pt x="569000" y="37464"/>
                </a:lnTo>
                <a:lnTo>
                  <a:pt x="582122" y="37464"/>
                </a:lnTo>
                <a:lnTo>
                  <a:pt x="582356" y="36575"/>
                </a:lnTo>
                <a:lnTo>
                  <a:pt x="579193" y="36575"/>
                </a:lnTo>
                <a:lnTo>
                  <a:pt x="578923" y="35178"/>
                </a:lnTo>
                <a:lnTo>
                  <a:pt x="576846" y="35178"/>
                </a:lnTo>
                <a:lnTo>
                  <a:pt x="575664" y="33020"/>
                </a:lnTo>
                <a:lnTo>
                  <a:pt x="573532" y="31496"/>
                </a:lnTo>
                <a:lnTo>
                  <a:pt x="573611" y="30861"/>
                </a:lnTo>
                <a:lnTo>
                  <a:pt x="574030" y="30734"/>
                </a:lnTo>
                <a:close/>
              </a:path>
              <a:path w="614045" h="74929">
                <a:moveTo>
                  <a:pt x="525893" y="40512"/>
                </a:moveTo>
                <a:lnTo>
                  <a:pt x="526079" y="41528"/>
                </a:lnTo>
                <a:lnTo>
                  <a:pt x="525893" y="40512"/>
                </a:lnTo>
                <a:close/>
              </a:path>
              <a:path w="614045" h="74929">
                <a:moveTo>
                  <a:pt x="529868" y="39497"/>
                </a:moveTo>
                <a:lnTo>
                  <a:pt x="524384" y="39497"/>
                </a:lnTo>
                <a:lnTo>
                  <a:pt x="524967" y="40729"/>
                </a:lnTo>
                <a:lnTo>
                  <a:pt x="525090" y="40893"/>
                </a:lnTo>
                <a:lnTo>
                  <a:pt x="526086" y="41567"/>
                </a:lnTo>
                <a:lnTo>
                  <a:pt x="525893" y="40512"/>
                </a:lnTo>
                <a:lnTo>
                  <a:pt x="528170" y="40512"/>
                </a:lnTo>
                <a:lnTo>
                  <a:pt x="528652" y="40386"/>
                </a:lnTo>
                <a:lnTo>
                  <a:pt x="528788" y="40386"/>
                </a:lnTo>
                <a:lnTo>
                  <a:pt x="529868" y="39497"/>
                </a:lnTo>
                <a:close/>
              </a:path>
              <a:path w="614045" h="74929">
                <a:moveTo>
                  <a:pt x="422191" y="41341"/>
                </a:moveTo>
                <a:lnTo>
                  <a:pt x="422180" y="41528"/>
                </a:lnTo>
                <a:lnTo>
                  <a:pt x="422191" y="41341"/>
                </a:lnTo>
                <a:close/>
              </a:path>
              <a:path w="614045" h="74929">
                <a:moveTo>
                  <a:pt x="426258" y="40512"/>
                </a:moveTo>
                <a:lnTo>
                  <a:pt x="422241" y="40512"/>
                </a:lnTo>
                <a:lnTo>
                  <a:pt x="422308" y="41405"/>
                </a:lnTo>
                <a:lnTo>
                  <a:pt x="423268" y="41148"/>
                </a:lnTo>
                <a:lnTo>
                  <a:pt x="426389" y="41148"/>
                </a:lnTo>
                <a:lnTo>
                  <a:pt x="426258" y="40512"/>
                </a:lnTo>
                <a:close/>
              </a:path>
              <a:path w="614045" h="74929">
                <a:moveTo>
                  <a:pt x="431343" y="38988"/>
                </a:moveTo>
                <a:lnTo>
                  <a:pt x="413630" y="38988"/>
                </a:lnTo>
                <a:lnTo>
                  <a:pt x="414810" y="39370"/>
                </a:lnTo>
                <a:lnTo>
                  <a:pt x="415528" y="40639"/>
                </a:lnTo>
                <a:lnTo>
                  <a:pt x="416563" y="41444"/>
                </a:lnTo>
                <a:lnTo>
                  <a:pt x="417977" y="39370"/>
                </a:lnTo>
                <a:lnTo>
                  <a:pt x="431387" y="39370"/>
                </a:lnTo>
                <a:lnTo>
                  <a:pt x="431343" y="38988"/>
                </a:lnTo>
                <a:close/>
              </a:path>
              <a:path w="614045" h="74929">
                <a:moveTo>
                  <a:pt x="528652" y="40386"/>
                </a:moveTo>
                <a:lnTo>
                  <a:pt x="527688" y="40639"/>
                </a:lnTo>
                <a:lnTo>
                  <a:pt x="527540" y="41413"/>
                </a:lnTo>
                <a:lnTo>
                  <a:pt x="528536" y="40593"/>
                </a:lnTo>
                <a:lnTo>
                  <a:pt x="528652" y="40386"/>
                </a:lnTo>
                <a:close/>
              </a:path>
              <a:path w="614045" h="74929">
                <a:moveTo>
                  <a:pt x="560482" y="38608"/>
                </a:moveTo>
                <a:lnTo>
                  <a:pt x="556025" y="38608"/>
                </a:lnTo>
                <a:lnTo>
                  <a:pt x="557388" y="39115"/>
                </a:lnTo>
                <a:lnTo>
                  <a:pt x="558693" y="39497"/>
                </a:lnTo>
                <a:lnTo>
                  <a:pt x="556805" y="40384"/>
                </a:lnTo>
                <a:lnTo>
                  <a:pt x="558081" y="41401"/>
                </a:lnTo>
                <a:lnTo>
                  <a:pt x="558711" y="40494"/>
                </a:lnTo>
                <a:lnTo>
                  <a:pt x="558834" y="40131"/>
                </a:lnTo>
                <a:lnTo>
                  <a:pt x="559048" y="38988"/>
                </a:lnTo>
                <a:lnTo>
                  <a:pt x="560518" y="38988"/>
                </a:lnTo>
                <a:lnTo>
                  <a:pt x="560482" y="38608"/>
                </a:lnTo>
                <a:close/>
              </a:path>
              <a:path w="614045" h="74929">
                <a:moveTo>
                  <a:pt x="484707" y="40729"/>
                </a:moveTo>
                <a:lnTo>
                  <a:pt x="484438" y="41397"/>
                </a:lnTo>
                <a:lnTo>
                  <a:pt x="484856" y="41148"/>
                </a:lnTo>
                <a:lnTo>
                  <a:pt x="484707" y="40729"/>
                </a:lnTo>
                <a:close/>
              </a:path>
              <a:path w="614045" h="74929">
                <a:moveTo>
                  <a:pt x="412503" y="41021"/>
                </a:moveTo>
                <a:lnTo>
                  <a:pt x="410872" y="41021"/>
                </a:lnTo>
                <a:lnTo>
                  <a:pt x="412243" y="41396"/>
                </a:lnTo>
                <a:lnTo>
                  <a:pt x="412503" y="41021"/>
                </a:lnTo>
                <a:close/>
              </a:path>
              <a:path w="614045" h="74929">
                <a:moveTo>
                  <a:pt x="422218" y="40893"/>
                </a:moveTo>
                <a:lnTo>
                  <a:pt x="421370" y="40893"/>
                </a:lnTo>
                <a:lnTo>
                  <a:pt x="422191" y="41341"/>
                </a:lnTo>
                <a:lnTo>
                  <a:pt x="422218" y="40893"/>
                </a:lnTo>
                <a:close/>
              </a:path>
              <a:path w="614045" h="74929">
                <a:moveTo>
                  <a:pt x="531548" y="40467"/>
                </a:moveTo>
                <a:lnTo>
                  <a:pt x="530075" y="41332"/>
                </a:lnTo>
                <a:lnTo>
                  <a:pt x="530210" y="41275"/>
                </a:lnTo>
                <a:lnTo>
                  <a:pt x="531172" y="41275"/>
                </a:lnTo>
                <a:lnTo>
                  <a:pt x="531548" y="40467"/>
                </a:lnTo>
                <a:close/>
              </a:path>
              <a:path w="614045" h="74929">
                <a:moveTo>
                  <a:pt x="543438" y="38988"/>
                </a:moveTo>
                <a:lnTo>
                  <a:pt x="540271" y="38988"/>
                </a:lnTo>
                <a:lnTo>
                  <a:pt x="540532" y="40395"/>
                </a:lnTo>
                <a:lnTo>
                  <a:pt x="539553" y="41021"/>
                </a:lnTo>
                <a:lnTo>
                  <a:pt x="540375" y="41275"/>
                </a:lnTo>
                <a:lnTo>
                  <a:pt x="541105" y="40729"/>
                </a:lnTo>
                <a:lnTo>
                  <a:pt x="541016" y="40004"/>
                </a:lnTo>
                <a:lnTo>
                  <a:pt x="542079" y="40003"/>
                </a:lnTo>
                <a:lnTo>
                  <a:pt x="543438" y="38988"/>
                </a:lnTo>
                <a:close/>
              </a:path>
              <a:path w="614045" h="74929">
                <a:moveTo>
                  <a:pt x="560518" y="38988"/>
                </a:moveTo>
                <a:lnTo>
                  <a:pt x="559048" y="38988"/>
                </a:lnTo>
                <a:lnTo>
                  <a:pt x="559687" y="41275"/>
                </a:lnTo>
                <a:lnTo>
                  <a:pt x="560628" y="40668"/>
                </a:lnTo>
                <a:lnTo>
                  <a:pt x="560518" y="38988"/>
                </a:lnTo>
                <a:close/>
              </a:path>
              <a:path w="614045" h="74929">
                <a:moveTo>
                  <a:pt x="570252" y="39115"/>
                </a:moveTo>
                <a:lnTo>
                  <a:pt x="568314" y="39115"/>
                </a:lnTo>
                <a:lnTo>
                  <a:pt x="569636" y="41275"/>
                </a:lnTo>
                <a:lnTo>
                  <a:pt x="571026" y="40135"/>
                </a:lnTo>
                <a:lnTo>
                  <a:pt x="570252" y="39115"/>
                </a:lnTo>
                <a:close/>
              </a:path>
              <a:path w="614045" h="74929">
                <a:moveTo>
                  <a:pt x="506144" y="40004"/>
                </a:moveTo>
                <a:lnTo>
                  <a:pt x="502421" y="40004"/>
                </a:lnTo>
                <a:lnTo>
                  <a:pt x="504219" y="41148"/>
                </a:lnTo>
                <a:lnTo>
                  <a:pt x="505818" y="40259"/>
                </a:lnTo>
                <a:lnTo>
                  <a:pt x="506144" y="40004"/>
                </a:lnTo>
                <a:close/>
              </a:path>
              <a:path w="614045" h="74929">
                <a:moveTo>
                  <a:pt x="472980" y="35433"/>
                </a:moveTo>
                <a:lnTo>
                  <a:pt x="434284" y="35433"/>
                </a:lnTo>
                <a:lnTo>
                  <a:pt x="435042" y="37846"/>
                </a:lnTo>
                <a:lnTo>
                  <a:pt x="435147" y="39115"/>
                </a:lnTo>
                <a:lnTo>
                  <a:pt x="435024" y="40316"/>
                </a:lnTo>
                <a:lnTo>
                  <a:pt x="435298" y="40494"/>
                </a:lnTo>
                <a:lnTo>
                  <a:pt x="437786" y="41021"/>
                </a:lnTo>
                <a:lnTo>
                  <a:pt x="438158" y="40639"/>
                </a:lnTo>
                <a:lnTo>
                  <a:pt x="466634" y="40639"/>
                </a:lnTo>
                <a:lnTo>
                  <a:pt x="466519" y="40384"/>
                </a:lnTo>
                <a:lnTo>
                  <a:pt x="466612" y="40003"/>
                </a:lnTo>
                <a:lnTo>
                  <a:pt x="467129" y="39115"/>
                </a:lnTo>
                <a:lnTo>
                  <a:pt x="469753" y="38735"/>
                </a:lnTo>
                <a:lnTo>
                  <a:pt x="472878" y="38735"/>
                </a:lnTo>
                <a:lnTo>
                  <a:pt x="472652" y="38353"/>
                </a:lnTo>
                <a:lnTo>
                  <a:pt x="473352" y="38313"/>
                </a:lnTo>
                <a:lnTo>
                  <a:pt x="472980" y="35433"/>
                </a:lnTo>
                <a:close/>
              </a:path>
              <a:path w="614045" h="74929">
                <a:moveTo>
                  <a:pt x="548618" y="38735"/>
                </a:moveTo>
                <a:lnTo>
                  <a:pt x="546890" y="38735"/>
                </a:lnTo>
                <a:lnTo>
                  <a:pt x="548282" y="39750"/>
                </a:lnTo>
                <a:lnTo>
                  <a:pt x="547283" y="40259"/>
                </a:lnTo>
                <a:lnTo>
                  <a:pt x="548122" y="41021"/>
                </a:lnTo>
                <a:lnTo>
                  <a:pt x="548618" y="38735"/>
                </a:lnTo>
                <a:close/>
              </a:path>
              <a:path w="614045" h="74929">
                <a:moveTo>
                  <a:pt x="513240" y="40386"/>
                </a:moveTo>
                <a:lnTo>
                  <a:pt x="511380" y="40386"/>
                </a:lnTo>
                <a:lnTo>
                  <a:pt x="513144" y="40893"/>
                </a:lnTo>
                <a:lnTo>
                  <a:pt x="513240" y="40386"/>
                </a:lnTo>
                <a:close/>
              </a:path>
              <a:path w="614045" h="74929">
                <a:moveTo>
                  <a:pt x="565751" y="38862"/>
                </a:moveTo>
                <a:lnTo>
                  <a:pt x="562898" y="38862"/>
                </a:lnTo>
                <a:lnTo>
                  <a:pt x="563150" y="40893"/>
                </a:lnTo>
                <a:lnTo>
                  <a:pt x="563140" y="39497"/>
                </a:lnTo>
                <a:lnTo>
                  <a:pt x="565125" y="39497"/>
                </a:lnTo>
                <a:lnTo>
                  <a:pt x="565751" y="38862"/>
                </a:lnTo>
                <a:close/>
              </a:path>
              <a:path w="614045" h="74929">
                <a:moveTo>
                  <a:pt x="524384" y="39497"/>
                </a:moveTo>
                <a:lnTo>
                  <a:pt x="524458" y="40467"/>
                </a:lnTo>
                <a:lnTo>
                  <a:pt x="525023" y="40849"/>
                </a:lnTo>
                <a:lnTo>
                  <a:pt x="524384" y="39497"/>
                </a:lnTo>
                <a:close/>
              </a:path>
              <a:path w="614045" h="74929">
                <a:moveTo>
                  <a:pt x="419762" y="40639"/>
                </a:moveTo>
                <a:lnTo>
                  <a:pt x="418861" y="40639"/>
                </a:lnTo>
                <a:lnTo>
                  <a:pt x="419640" y="40766"/>
                </a:lnTo>
                <a:close/>
              </a:path>
              <a:path w="614045" h="74929">
                <a:moveTo>
                  <a:pt x="541016" y="40004"/>
                </a:moveTo>
                <a:lnTo>
                  <a:pt x="541188" y="40668"/>
                </a:lnTo>
                <a:lnTo>
                  <a:pt x="541413" y="40500"/>
                </a:lnTo>
                <a:lnTo>
                  <a:pt x="541346" y="40259"/>
                </a:lnTo>
                <a:lnTo>
                  <a:pt x="541016" y="40004"/>
                </a:lnTo>
                <a:close/>
              </a:path>
              <a:path w="614045" h="74929">
                <a:moveTo>
                  <a:pt x="434972" y="40282"/>
                </a:moveTo>
                <a:lnTo>
                  <a:pt x="434937" y="40512"/>
                </a:lnTo>
                <a:lnTo>
                  <a:pt x="435388" y="40593"/>
                </a:lnTo>
                <a:lnTo>
                  <a:pt x="435257" y="40467"/>
                </a:lnTo>
                <a:lnTo>
                  <a:pt x="434972" y="40282"/>
                </a:lnTo>
                <a:close/>
              </a:path>
              <a:path w="614045" h="74929">
                <a:moveTo>
                  <a:pt x="534691" y="39877"/>
                </a:moveTo>
                <a:lnTo>
                  <a:pt x="531823" y="39877"/>
                </a:lnTo>
                <a:lnTo>
                  <a:pt x="533532" y="40512"/>
                </a:lnTo>
                <a:lnTo>
                  <a:pt x="534691" y="39877"/>
                </a:lnTo>
                <a:close/>
              </a:path>
              <a:path w="614045" h="74929">
                <a:moveTo>
                  <a:pt x="599412" y="37337"/>
                </a:moveTo>
                <a:lnTo>
                  <a:pt x="597732" y="37337"/>
                </a:lnTo>
                <a:lnTo>
                  <a:pt x="595750" y="40512"/>
                </a:lnTo>
                <a:lnTo>
                  <a:pt x="599412" y="37337"/>
                </a:lnTo>
                <a:close/>
              </a:path>
              <a:path w="614045" h="74929">
                <a:moveTo>
                  <a:pt x="521077" y="38988"/>
                </a:moveTo>
                <a:lnTo>
                  <a:pt x="507449" y="38988"/>
                </a:lnTo>
                <a:lnTo>
                  <a:pt x="507972" y="40504"/>
                </a:lnTo>
                <a:lnTo>
                  <a:pt x="509713" y="39624"/>
                </a:lnTo>
                <a:lnTo>
                  <a:pt x="513384" y="39624"/>
                </a:lnTo>
                <a:lnTo>
                  <a:pt x="517141" y="39497"/>
                </a:lnTo>
                <a:lnTo>
                  <a:pt x="517477" y="39370"/>
                </a:lnTo>
                <a:lnTo>
                  <a:pt x="520747" y="39370"/>
                </a:lnTo>
                <a:lnTo>
                  <a:pt x="521077" y="38988"/>
                </a:lnTo>
                <a:close/>
              </a:path>
              <a:path w="614045" h="74929">
                <a:moveTo>
                  <a:pt x="502269" y="40259"/>
                </a:moveTo>
                <a:lnTo>
                  <a:pt x="499100" y="40259"/>
                </a:lnTo>
                <a:lnTo>
                  <a:pt x="502124" y="40500"/>
                </a:lnTo>
                <a:lnTo>
                  <a:pt x="502269" y="40259"/>
                </a:lnTo>
                <a:close/>
              </a:path>
              <a:path w="614045" h="74929">
                <a:moveTo>
                  <a:pt x="528788" y="40386"/>
                </a:moveTo>
                <a:lnTo>
                  <a:pt x="528652" y="40386"/>
                </a:lnTo>
                <a:lnTo>
                  <a:pt x="528788" y="40386"/>
                </a:lnTo>
                <a:close/>
              </a:path>
              <a:path w="614045" h="74929">
                <a:moveTo>
                  <a:pt x="531633" y="40285"/>
                </a:moveTo>
                <a:lnTo>
                  <a:pt x="531548" y="40467"/>
                </a:lnTo>
                <a:lnTo>
                  <a:pt x="531633" y="40285"/>
                </a:lnTo>
                <a:close/>
              </a:path>
              <a:path w="614045" h="74929">
                <a:moveTo>
                  <a:pt x="542077" y="40004"/>
                </a:moveTo>
                <a:lnTo>
                  <a:pt x="541016" y="40004"/>
                </a:lnTo>
                <a:lnTo>
                  <a:pt x="541538" y="40406"/>
                </a:lnTo>
                <a:lnTo>
                  <a:pt x="542077" y="40004"/>
                </a:lnTo>
                <a:close/>
              </a:path>
              <a:path w="614045" h="74929">
                <a:moveTo>
                  <a:pt x="548673" y="38480"/>
                </a:moveTo>
                <a:lnTo>
                  <a:pt x="521517" y="38480"/>
                </a:lnTo>
                <a:lnTo>
                  <a:pt x="524352" y="40395"/>
                </a:lnTo>
                <a:lnTo>
                  <a:pt x="524384" y="39497"/>
                </a:lnTo>
                <a:lnTo>
                  <a:pt x="529868" y="39497"/>
                </a:lnTo>
                <a:lnTo>
                  <a:pt x="530794" y="38735"/>
                </a:lnTo>
                <a:lnTo>
                  <a:pt x="548618" y="38735"/>
                </a:lnTo>
                <a:lnTo>
                  <a:pt x="548673" y="38480"/>
                </a:lnTo>
                <a:close/>
              </a:path>
              <a:path w="614045" h="74929">
                <a:moveTo>
                  <a:pt x="483693" y="37211"/>
                </a:moveTo>
                <a:lnTo>
                  <a:pt x="482100" y="37211"/>
                </a:lnTo>
                <a:lnTo>
                  <a:pt x="482135" y="40386"/>
                </a:lnTo>
                <a:lnTo>
                  <a:pt x="483381" y="37591"/>
                </a:lnTo>
                <a:lnTo>
                  <a:pt x="483693" y="37211"/>
                </a:lnTo>
                <a:close/>
              </a:path>
              <a:path w="614045" h="74929">
                <a:moveTo>
                  <a:pt x="517141" y="39497"/>
                </a:moveTo>
                <a:lnTo>
                  <a:pt x="514711" y="39497"/>
                </a:lnTo>
                <a:lnTo>
                  <a:pt x="514796" y="40384"/>
                </a:lnTo>
                <a:lnTo>
                  <a:pt x="517141" y="39497"/>
                </a:lnTo>
                <a:close/>
              </a:path>
              <a:path w="614045" h="74929">
                <a:moveTo>
                  <a:pt x="571185" y="40004"/>
                </a:moveTo>
                <a:lnTo>
                  <a:pt x="571119" y="40259"/>
                </a:lnTo>
                <a:lnTo>
                  <a:pt x="571185" y="40004"/>
                </a:lnTo>
                <a:close/>
              </a:path>
              <a:path w="614045" h="74929">
                <a:moveTo>
                  <a:pt x="546890" y="38735"/>
                </a:moveTo>
                <a:lnTo>
                  <a:pt x="530794" y="38735"/>
                </a:lnTo>
                <a:lnTo>
                  <a:pt x="531633" y="40285"/>
                </a:lnTo>
                <a:lnTo>
                  <a:pt x="531823" y="39877"/>
                </a:lnTo>
                <a:lnTo>
                  <a:pt x="534697" y="39874"/>
                </a:lnTo>
                <a:lnTo>
                  <a:pt x="535850" y="39242"/>
                </a:lnTo>
                <a:lnTo>
                  <a:pt x="540156" y="39242"/>
                </a:lnTo>
                <a:lnTo>
                  <a:pt x="540271" y="38988"/>
                </a:lnTo>
                <a:lnTo>
                  <a:pt x="543438" y="38988"/>
                </a:lnTo>
                <a:lnTo>
                  <a:pt x="543608" y="38862"/>
                </a:lnTo>
                <a:lnTo>
                  <a:pt x="546787" y="38862"/>
                </a:lnTo>
                <a:close/>
              </a:path>
              <a:path w="614045" h="74929">
                <a:moveTo>
                  <a:pt x="554013" y="39370"/>
                </a:moveTo>
                <a:lnTo>
                  <a:pt x="550792" y="39370"/>
                </a:lnTo>
                <a:lnTo>
                  <a:pt x="550925" y="39874"/>
                </a:lnTo>
                <a:lnTo>
                  <a:pt x="551261" y="40259"/>
                </a:lnTo>
                <a:lnTo>
                  <a:pt x="551898" y="40004"/>
                </a:lnTo>
                <a:lnTo>
                  <a:pt x="553485" y="40004"/>
                </a:lnTo>
                <a:lnTo>
                  <a:pt x="554013" y="39370"/>
                </a:lnTo>
                <a:close/>
              </a:path>
              <a:path w="614045" h="74929">
                <a:moveTo>
                  <a:pt x="582089" y="37591"/>
                </a:moveTo>
                <a:lnTo>
                  <a:pt x="574918" y="37591"/>
                </a:lnTo>
                <a:lnTo>
                  <a:pt x="576987" y="38337"/>
                </a:lnTo>
                <a:lnTo>
                  <a:pt x="578447" y="40259"/>
                </a:lnTo>
                <a:lnTo>
                  <a:pt x="581555" y="39624"/>
                </a:lnTo>
                <a:lnTo>
                  <a:pt x="582089" y="37591"/>
                </a:lnTo>
                <a:close/>
              </a:path>
              <a:path w="614045" h="74929">
                <a:moveTo>
                  <a:pt x="431721" y="40003"/>
                </a:moveTo>
                <a:lnTo>
                  <a:pt x="431324" y="40131"/>
                </a:lnTo>
                <a:lnTo>
                  <a:pt x="431717" y="40131"/>
                </a:lnTo>
                <a:lnTo>
                  <a:pt x="431721" y="40003"/>
                </a:lnTo>
                <a:close/>
              </a:path>
              <a:path w="614045" h="74929">
                <a:moveTo>
                  <a:pt x="611766" y="31114"/>
                </a:moveTo>
                <a:lnTo>
                  <a:pt x="609284" y="34925"/>
                </a:lnTo>
                <a:lnTo>
                  <a:pt x="609357" y="35813"/>
                </a:lnTo>
                <a:lnTo>
                  <a:pt x="609479" y="36702"/>
                </a:lnTo>
                <a:lnTo>
                  <a:pt x="609598" y="40131"/>
                </a:lnTo>
                <a:lnTo>
                  <a:pt x="611277" y="37240"/>
                </a:lnTo>
                <a:lnTo>
                  <a:pt x="611116" y="37223"/>
                </a:lnTo>
                <a:lnTo>
                  <a:pt x="611229" y="36956"/>
                </a:lnTo>
                <a:lnTo>
                  <a:pt x="611885" y="36195"/>
                </a:lnTo>
                <a:lnTo>
                  <a:pt x="611990" y="36014"/>
                </a:lnTo>
                <a:lnTo>
                  <a:pt x="611863" y="35223"/>
                </a:lnTo>
                <a:lnTo>
                  <a:pt x="611114" y="33400"/>
                </a:lnTo>
                <a:lnTo>
                  <a:pt x="611228" y="32763"/>
                </a:lnTo>
                <a:lnTo>
                  <a:pt x="611766" y="31114"/>
                </a:lnTo>
                <a:close/>
              </a:path>
              <a:path w="614045" h="74929">
                <a:moveTo>
                  <a:pt x="433291" y="37846"/>
                </a:moveTo>
                <a:lnTo>
                  <a:pt x="431784" y="37846"/>
                </a:lnTo>
                <a:lnTo>
                  <a:pt x="431721" y="40003"/>
                </a:lnTo>
                <a:lnTo>
                  <a:pt x="432504" y="39750"/>
                </a:lnTo>
                <a:lnTo>
                  <a:pt x="433291" y="37846"/>
                </a:lnTo>
                <a:close/>
              </a:path>
              <a:path w="614045" h="74929">
                <a:moveTo>
                  <a:pt x="575063" y="38353"/>
                </a:moveTo>
                <a:lnTo>
                  <a:pt x="573966" y="39294"/>
                </a:lnTo>
                <a:lnTo>
                  <a:pt x="575550" y="39877"/>
                </a:lnTo>
                <a:lnTo>
                  <a:pt x="575063" y="38353"/>
                </a:lnTo>
                <a:close/>
              </a:path>
              <a:path w="614045" h="74929">
                <a:moveTo>
                  <a:pt x="590335" y="38353"/>
                </a:moveTo>
                <a:lnTo>
                  <a:pt x="590159" y="38353"/>
                </a:lnTo>
                <a:lnTo>
                  <a:pt x="591336" y="39877"/>
                </a:lnTo>
                <a:lnTo>
                  <a:pt x="590335" y="38353"/>
                </a:lnTo>
                <a:close/>
              </a:path>
              <a:path w="614045" h="74929">
                <a:moveTo>
                  <a:pt x="473352" y="38313"/>
                </a:moveTo>
                <a:lnTo>
                  <a:pt x="472652" y="38353"/>
                </a:lnTo>
                <a:lnTo>
                  <a:pt x="473553" y="39874"/>
                </a:lnTo>
                <a:lnTo>
                  <a:pt x="473352" y="38313"/>
                </a:lnTo>
                <a:close/>
              </a:path>
              <a:path w="614045" h="74929">
                <a:moveTo>
                  <a:pt x="600735" y="36575"/>
                </a:moveTo>
                <a:lnTo>
                  <a:pt x="600291" y="36575"/>
                </a:lnTo>
                <a:lnTo>
                  <a:pt x="599408" y="39497"/>
                </a:lnTo>
                <a:lnTo>
                  <a:pt x="599867" y="39115"/>
                </a:lnTo>
                <a:lnTo>
                  <a:pt x="600272" y="38735"/>
                </a:lnTo>
                <a:lnTo>
                  <a:pt x="601010" y="38735"/>
                </a:lnTo>
                <a:lnTo>
                  <a:pt x="600735" y="36575"/>
                </a:lnTo>
                <a:close/>
              </a:path>
              <a:path w="614045" h="74929">
                <a:moveTo>
                  <a:pt x="40247" y="38456"/>
                </a:moveTo>
                <a:lnTo>
                  <a:pt x="40106" y="38480"/>
                </a:lnTo>
                <a:lnTo>
                  <a:pt x="40099" y="39370"/>
                </a:lnTo>
                <a:lnTo>
                  <a:pt x="40247" y="38456"/>
                </a:lnTo>
                <a:close/>
              </a:path>
              <a:path w="614045" h="74929">
                <a:moveTo>
                  <a:pt x="283386" y="36449"/>
                </a:moveTo>
                <a:lnTo>
                  <a:pt x="42559" y="36449"/>
                </a:lnTo>
                <a:lnTo>
                  <a:pt x="42271" y="38100"/>
                </a:lnTo>
                <a:lnTo>
                  <a:pt x="40247" y="38456"/>
                </a:lnTo>
                <a:lnTo>
                  <a:pt x="40099" y="39370"/>
                </a:lnTo>
                <a:lnTo>
                  <a:pt x="413615" y="39370"/>
                </a:lnTo>
                <a:lnTo>
                  <a:pt x="413630" y="38988"/>
                </a:lnTo>
                <a:lnTo>
                  <a:pt x="431343" y="38988"/>
                </a:lnTo>
                <a:lnTo>
                  <a:pt x="431125" y="37973"/>
                </a:lnTo>
                <a:lnTo>
                  <a:pt x="431784" y="37846"/>
                </a:lnTo>
                <a:lnTo>
                  <a:pt x="433291" y="37846"/>
                </a:lnTo>
                <a:lnTo>
                  <a:pt x="433500" y="37337"/>
                </a:lnTo>
                <a:lnTo>
                  <a:pt x="380444" y="37337"/>
                </a:lnTo>
                <a:lnTo>
                  <a:pt x="379650" y="36702"/>
                </a:lnTo>
                <a:lnTo>
                  <a:pt x="371498" y="36702"/>
                </a:lnTo>
                <a:lnTo>
                  <a:pt x="284060" y="36575"/>
                </a:lnTo>
                <a:lnTo>
                  <a:pt x="283386" y="36449"/>
                </a:lnTo>
                <a:close/>
              </a:path>
              <a:path w="614045" h="74929">
                <a:moveTo>
                  <a:pt x="582122" y="37464"/>
                </a:moveTo>
                <a:lnTo>
                  <a:pt x="569000" y="37464"/>
                </a:lnTo>
                <a:lnTo>
                  <a:pt x="573930" y="39281"/>
                </a:lnTo>
                <a:lnTo>
                  <a:pt x="574918" y="37591"/>
                </a:lnTo>
                <a:lnTo>
                  <a:pt x="582089" y="37591"/>
                </a:lnTo>
                <a:close/>
              </a:path>
              <a:path w="614045" h="74929">
                <a:moveTo>
                  <a:pt x="7167" y="34671"/>
                </a:moveTo>
                <a:lnTo>
                  <a:pt x="5694" y="34671"/>
                </a:lnTo>
                <a:lnTo>
                  <a:pt x="6732" y="37084"/>
                </a:lnTo>
                <a:lnTo>
                  <a:pt x="6853" y="37846"/>
                </a:lnTo>
                <a:lnTo>
                  <a:pt x="6641" y="38244"/>
                </a:lnTo>
                <a:lnTo>
                  <a:pt x="6302" y="39115"/>
                </a:lnTo>
                <a:lnTo>
                  <a:pt x="3330" y="39242"/>
                </a:lnTo>
                <a:lnTo>
                  <a:pt x="40090" y="39242"/>
                </a:lnTo>
                <a:lnTo>
                  <a:pt x="40072" y="38988"/>
                </a:lnTo>
                <a:lnTo>
                  <a:pt x="9260" y="38988"/>
                </a:lnTo>
                <a:lnTo>
                  <a:pt x="9700" y="37973"/>
                </a:lnTo>
                <a:lnTo>
                  <a:pt x="9233" y="37973"/>
                </a:lnTo>
                <a:lnTo>
                  <a:pt x="8084" y="37337"/>
                </a:lnTo>
                <a:lnTo>
                  <a:pt x="7466" y="36449"/>
                </a:lnTo>
                <a:lnTo>
                  <a:pt x="7345" y="36067"/>
                </a:lnTo>
                <a:lnTo>
                  <a:pt x="7270" y="35481"/>
                </a:lnTo>
                <a:lnTo>
                  <a:pt x="7003" y="35305"/>
                </a:lnTo>
                <a:lnTo>
                  <a:pt x="7248" y="35305"/>
                </a:lnTo>
                <a:lnTo>
                  <a:pt x="7167" y="34671"/>
                </a:lnTo>
                <a:close/>
              </a:path>
              <a:path w="614045" h="74929">
                <a:moveTo>
                  <a:pt x="590484" y="33147"/>
                </a:moveTo>
                <a:lnTo>
                  <a:pt x="588874" y="33147"/>
                </a:lnTo>
                <a:lnTo>
                  <a:pt x="590314" y="34016"/>
                </a:lnTo>
                <a:lnTo>
                  <a:pt x="591471" y="35560"/>
                </a:lnTo>
                <a:lnTo>
                  <a:pt x="592790" y="36829"/>
                </a:lnTo>
                <a:lnTo>
                  <a:pt x="590954" y="37084"/>
                </a:lnTo>
                <a:lnTo>
                  <a:pt x="592945" y="37557"/>
                </a:lnTo>
                <a:lnTo>
                  <a:pt x="593024" y="37718"/>
                </a:lnTo>
                <a:lnTo>
                  <a:pt x="592357" y="38988"/>
                </a:lnTo>
                <a:lnTo>
                  <a:pt x="593531" y="39242"/>
                </a:lnTo>
                <a:lnTo>
                  <a:pt x="594323" y="36702"/>
                </a:lnTo>
                <a:lnTo>
                  <a:pt x="596287" y="36702"/>
                </a:lnTo>
                <a:lnTo>
                  <a:pt x="594749" y="35240"/>
                </a:lnTo>
                <a:lnTo>
                  <a:pt x="594865" y="34941"/>
                </a:lnTo>
                <a:lnTo>
                  <a:pt x="595360" y="34289"/>
                </a:lnTo>
                <a:lnTo>
                  <a:pt x="594859" y="34289"/>
                </a:lnTo>
                <a:lnTo>
                  <a:pt x="590811" y="33781"/>
                </a:lnTo>
                <a:lnTo>
                  <a:pt x="590484" y="33147"/>
                </a:lnTo>
                <a:close/>
              </a:path>
              <a:path w="614045" h="74929">
                <a:moveTo>
                  <a:pt x="13861" y="37337"/>
                </a:moveTo>
                <a:lnTo>
                  <a:pt x="11607" y="37337"/>
                </a:lnTo>
                <a:lnTo>
                  <a:pt x="11443" y="37973"/>
                </a:lnTo>
                <a:lnTo>
                  <a:pt x="10981" y="38100"/>
                </a:lnTo>
                <a:lnTo>
                  <a:pt x="10922" y="38735"/>
                </a:lnTo>
                <a:lnTo>
                  <a:pt x="9260" y="38988"/>
                </a:lnTo>
                <a:lnTo>
                  <a:pt x="40072" y="38988"/>
                </a:lnTo>
                <a:lnTo>
                  <a:pt x="40010" y="38100"/>
                </a:lnTo>
                <a:lnTo>
                  <a:pt x="14377" y="38100"/>
                </a:lnTo>
                <a:lnTo>
                  <a:pt x="13861" y="37337"/>
                </a:lnTo>
                <a:close/>
              </a:path>
              <a:path w="614045" h="74929">
                <a:moveTo>
                  <a:pt x="565930" y="38226"/>
                </a:moveTo>
                <a:lnTo>
                  <a:pt x="561743" y="38226"/>
                </a:lnTo>
                <a:lnTo>
                  <a:pt x="562166" y="38337"/>
                </a:lnTo>
                <a:lnTo>
                  <a:pt x="562366" y="38988"/>
                </a:lnTo>
                <a:lnTo>
                  <a:pt x="562898" y="38862"/>
                </a:lnTo>
                <a:lnTo>
                  <a:pt x="565751" y="38862"/>
                </a:lnTo>
                <a:lnTo>
                  <a:pt x="565930" y="38226"/>
                </a:lnTo>
                <a:close/>
              </a:path>
              <a:path w="614045" h="74929">
                <a:moveTo>
                  <a:pt x="583944" y="33274"/>
                </a:moveTo>
                <a:lnTo>
                  <a:pt x="584051" y="33909"/>
                </a:lnTo>
                <a:lnTo>
                  <a:pt x="584176" y="35051"/>
                </a:lnTo>
                <a:lnTo>
                  <a:pt x="583941" y="35687"/>
                </a:lnTo>
                <a:lnTo>
                  <a:pt x="582982" y="35687"/>
                </a:lnTo>
                <a:lnTo>
                  <a:pt x="583389" y="38988"/>
                </a:lnTo>
                <a:lnTo>
                  <a:pt x="588744" y="38665"/>
                </a:lnTo>
                <a:lnTo>
                  <a:pt x="589072" y="37421"/>
                </a:lnTo>
                <a:lnTo>
                  <a:pt x="588963" y="36829"/>
                </a:lnTo>
                <a:lnTo>
                  <a:pt x="588389" y="35433"/>
                </a:lnTo>
                <a:lnTo>
                  <a:pt x="588520" y="35433"/>
                </a:lnTo>
                <a:lnTo>
                  <a:pt x="588815" y="33527"/>
                </a:lnTo>
                <a:lnTo>
                  <a:pt x="586503" y="33527"/>
                </a:lnTo>
                <a:lnTo>
                  <a:pt x="583944" y="33274"/>
                </a:lnTo>
                <a:close/>
              </a:path>
              <a:path w="614045" h="74929">
                <a:moveTo>
                  <a:pt x="589369" y="38627"/>
                </a:moveTo>
                <a:lnTo>
                  <a:pt x="588744" y="38665"/>
                </a:lnTo>
                <a:lnTo>
                  <a:pt x="588692" y="38862"/>
                </a:lnTo>
                <a:lnTo>
                  <a:pt x="589369" y="38627"/>
                </a:lnTo>
                <a:close/>
              </a:path>
              <a:path w="614045" h="74929">
                <a:moveTo>
                  <a:pt x="596659" y="38226"/>
                </a:moveTo>
                <a:lnTo>
                  <a:pt x="596230" y="38313"/>
                </a:lnTo>
                <a:lnTo>
                  <a:pt x="596687" y="38862"/>
                </a:lnTo>
                <a:lnTo>
                  <a:pt x="596659" y="38226"/>
                </a:lnTo>
                <a:close/>
              </a:path>
              <a:path w="614045" h="74929">
                <a:moveTo>
                  <a:pt x="566350" y="37557"/>
                </a:moveTo>
                <a:lnTo>
                  <a:pt x="566010" y="38100"/>
                </a:lnTo>
                <a:lnTo>
                  <a:pt x="565893" y="38717"/>
                </a:lnTo>
                <a:lnTo>
                  <a:pt x="566251" y="38353"/>
                </a:lnTo>
                <a:lnTo>
                  <a:pt x="566350" y="37557"/>
                </a:lnTo>
                <a:close/>
              </a:path>
              <a:path w="614045" h="74929">
                <a:moveTo>
                  <a:pt x="589124" y="37223"/>
                </a:moveTo>
                <a:lnTo>
                  <a:pt x="588744" y="38665"/>
                </a:lnTo>
                <a:lnTo>
                  <a:pt x="589369" y="38627"/>
                </a:lnTo>
                <a:lnTo>
                  <a:pt x="589660" y="38526"/>
                </a:lnTo>
                <a:lnTo>
                  <a:pt x="589124" y="37223"/>
                </a:lnTo>
                <a:close/>
              </a:path>
              <a:path w="614045" h="74929">
                <a:moveTo>
                  <a:pt x="589660" y="38526"/>
                </a:moveTo>
                <a:lnTo>
                  <a:pt x="589369" y="38627"/>
                </a:lnTo>
                <a:lnTo>
                  <a:pt x="589693" y="38608"/>
                </a:lnTo>
                <a:close/>
              </a:path>
              <a:path w="614045" h="74929">
                <a:moveTo>
                  <a:pt x="604399" y="35683"/>
                </a:moveTo>
                <a:lnTo>
                  <a:pt x="603439" y="37211"/>
                </a:lnTo>
                <a:lnTo>
                  <a:pt x="603390" y="37591"/>
                </a:lnTo>
                <a:lnTo>
                  <a:pt x="604273" y="38608"/>
                </a:lnTo>
                <a:lnTo>
                  <a:pt x="606451" y="38004"/>
                </a:lnTo>
                <a:lnTo>
                  <a:pt x="606325" y="37718"/>
                </a:lnTo>
                <a:lnTo>
                  <a:pt x="604399" y="35683"/>
                </a:lnTo>
                <a:close/>
              </a:path>
              <a:path w="614045" h="74929">
                <a:moveTo>
                  <a:pt x="589258" y="36713"/>
                </a:moveTo>
                <a:lnTo>
                  <a:pt x="589206" y="37421"/>
                </a:lnTo>
                <a:lnTo>
                  <a:pt x="589660" y="38526"/>
                </a:lnTo>
                <a:lnTo>
                  <a:pt x="590159" y="38353"/>
                </a:lnTo>
                <a:lnTo>
                  <a:pt x="590335" y="38353"/>
                </a:lnTo>
                <a:lnTo>
                  <a:pt x="589258" y="36713"/>
                </a:lnTo>
                <a:close/>
              </a:path>
              <a:path w="614045" h="74929">
                <a:moveTo>
                  <a:pt x="39933" y="37006"/>
                </a:moveTo>
                <a:lnTo>
                  <a:pt x="40037" y="38480"/>
                </a:lnTo>
                <a:lnTo>
                  <a:pt x="39933" y="37006"/>
                </a:lnTo>
                <a:close/>
              </a:path>
              <a:path w="614045" h="74929">
                <a:moveTo>
                  <a:pt x="275949" y="33020"/>
                </a:moveTo>
                <a:lnTo>
                  <a:pt x="39652" y="33020"/>
                </a:lnTo>
                <a:lnTo>
                  <a:pt x="39856" y="35908"/>
                </a:lnTo>
                <a:lnTo>
                  <a:pt x="39981" y="37421"/>
                </a:lnTo>
                <a:lnTo>
                  <a:pt x="40106" y="38480"/>
                </a:lnTo>
                <a:lnTo>
                  <a:pt x="40247" y="38456"/>
                </a:lnTo>
                <a:lnTo>
                  <a:pt x="40694" y="35687"/>
                </a:lnTo>
                <a:lnTo>
                  <a:pt x="282060" y="35687"/>
                </a:lnTo>
                <a:lnTo>
                  <a:pt x="282081" y="35178"/>
                </a:lnTo>
                <a:lnTo>
                  <a:pt x="277776" y="35178"/>
                </a:lnTo>
                <a:lnTo>
                  <a:pt x="277738" y="34036"/>
                </a:lnTo>
                <a:lnTo>
                  <a:pt x="275866" y="34036"/>
                </a:lnTo>
                <a:lnTo>
                  <a:pt x="275949" y="33020"/>
                </a:lnTo>
                <a:close/>
              </a:path>
              <a:path w="614045" h="74929">
                <a:moveTo>
                  <a:pt x="595760" y="38015"/>
                </a:moveTo>
                <a:lnTo>
                  <a:pt x="595661" y="38244"/>
                </a:lnTo>
                <a:lnTo>
                  <a:pt x="596029" y="38353"/>
                </a:lnTo>
                <a:lnTo>
                  <a:pt x="595760" y="38015"/>
                </a:lnTo>
                <a:close/>
              </a:path>
              <a:path w="614045" h="74929">
                <a:moveTo>
                  <a:pt x="4457" y="35089"/>
                </a:moveTo>
                <a:lnTo>
                  <a:pt x="2793" y="38226"/>
                </a:lnTo>
                <a:lnTo>
                  <a:pt x="3606" y="38226"/>
                </a:lnTo>
                <a:lnTo>
                  <a:pt x="4457" y="35089"/>
                </a:lnTo>
                <a:close/>
              </a:path>
              <a:path w="614045" h="74929">
                <a:moveTo>
                  <a:pt x="18841" y="35305"/>
                </a:moveTo>
                <a:lnTo>
                  <a:pt x="14656" y="35305"/>
                </a:lnTo>
                <a:lnTo>
                  <a:pt x="14377" y="38100"/>
                </a:lnTo>
                <a:lnTo>
                  <a:pt x="40010" y="38100"/>
                </a:lnTo>
                <a:lnTo>
                  <a:pt x="39938" y="37084"/>
                </a:lnTo>
                <a:lnTo>
                  <a:pt x="37731" y="37084"/>
                </a:lnTo>
                <a:lnTo>
                  <a:pt x="37682" y="36575"/>
                </a:lnTo>
                <a:lnTo>
                  <a:pt x="22136" y="36575"/>
                </a:lnTo>
                <a:lnTo>
                  <a:pt x="22197" y="36322"/>
                </a:lnTo>
                <a:lnTo>
                  <a:pt x="18088" y="36322"/>
                </a:lnTo>
                <a:lnTo>
                  <a:pt x="18841" y="35305"/>
                </a:lnTo>
                <a:close/>
              </a:path>
              <a:path w="614045" h="74929">
                <a:moveTo>
                  <a:pt x="596287" y="36702"/>
                </a:moveTo>
                <a:lnTo>
                  <a:pt x="594323" y="36702"/>
                </a:lnTo>
                <a:lnTo>
                  <a:pt x="595760" y="38015"/>
                </a:lnTo>
                <a:lnTo>
                  <a:pt x="596555" y="36956"/>
                </a:lnTo>
                <a:lnTo>
                  <a:pt x="596287" y="36702"/>
                </a:lnTo>
                <a:close/>
              </a:path>
              <a:path w="614045" h="74929">
                <a:moveTo>
                  <a:pt x="9937" y="37426"/>
                </a:moveTo>
                <a:lnTo>
                  <a:pt x="9273" y="37461"/>
                </a:lnTo>
                <a:lnTo>
                  <a:pt x="9233" y="37973"/>
                </a:lnTo>
                <a:lnTo>
                  <a:pt x="9700" y="37973"/>
                </a:lnTo>
                <a:lnTo>
                  <a:pt x="9937" y="37426"/>
                </a:lnTo>
                <a:close/>
              </a:path>
              <a:path w="614045" h="74929">
                <a:moveTo>
                  <a:pt x="612158" y="35908"/>
                </a:moveTo>
                <a:lnTo>
                  <a:pt x="611847" y="36259"/>
                </a:lnTo>
                <a:lnTo>
                  <a:pt x="611277" y="37240"/>
                </a:lnTo>
                <a:lnTo>
                  <a:pt x="613376" y="37464"/>
                </a:lnTo>
                <a:lnTo>
                  <a:pt x="612158" y="35908"/>
                </a:lnTo>
                <a:close/>
              </a:path>
              <a:path w="614045" h="74929">
                <a:moveTo>
                  <a:pt x="10215" y="36785"/>
                </a:moveTo>
                <a:lnTo>
                  <a:pt x="9400" y="37337"/>
                </a:lnTo>
                <a:lnTo>
                  <a:pt x="9937" y="37426"/>
                </a:lnTo>
                <a:lnTo>
                  <a:pt x="10215" y="36785"/>
                </a:lnTo>
                <a:close/>
              </a:path>
              <a:path w="614045" h="74929">
                <a:moveTo>
                  <a:pt x="11259" y="36076"/>
                </a:moveTo>
                <a:lnTo>
                  <a:pt x="10215" y="36785"/>
                </a:lnTo>
                <a:lnTo>
                  <a:pt x="9937" y="37426"/>
                </a:lnTo>
                <a:lnTo>
                  <a:pt x="11607" y="37337"/>
                </a:lnTo>
                <a:lnTo>
                  <a:pt x="13861" y="37337"/>
                </a:lnTo>
                <a:lnTo>
                  <a:pt x="13517" y="36829"/>
                </a:lnTo>
                <a:lnTo>
                  <a:pt x="10852" y="36829"/>
                </a:lnTo>
                <a:lnTo>
                  <a:pt x="11259" y="36076"/>
                </a:lnTo>
                <a:close/>
              </a:path>
              <a:path w="614045" h="74929">
                <a:moveTo>
                  <a:pt x="7253" y="35345"/>
                </a:moveTo>
                <a:lnTo>
                  <a:pt x="7390" y="35560"/>
                </a:lnTo>
                <a:lnTo>
                  <a:pt x="9255" y="36785"/>
                </a:lnTo>
                <a:lnTo>
                  <a:pt x="9277" y="37421"/>
                </a:lnTo>
                <a:lnTo>
                  <a:pt x="10149" y="36829"/>
                </a:lnTo>
                <a:lnTo>
                  <a:pt x="10581" y="35940"/>
                </a:lnTo>
                <a:lnTo>
                  <a:pt x="9392" y="35683"/>
                </a:lnTo>
                <a:lnTo>
                  <a:pt x="7253" y="35345"/>
                </a:lnTo>
                <a:close/>
              </a:path>
              <a:path w="614045" h="74929">
                <a:moveTo>
                  <a:pt x="388737" y="31368"/>
                </a:moveTo>
                <a:lnTo>
                  <a:pt x="380859" y="31368"/>
                </a:lnTo>
                <a:lnTo>
                  <a:pt x="387048" y="33274"/>
                </a:lnTo>
                <a:lnTo>
                  <a:pt x="380444" y="37337"/>
                </a:lnTo>
                <a:lnTo>
                  <a:pt x="433500" y="37337"/>
                </a:lnTo>
                <a:lnTo>
                  <a:pt x="433604" y="37084"/>
                </a:lnTo>
                <a:lnTo>
                  <a:pt x="386903" y="37084"/>
                </a:lnTo>
                <a:lnTo>
                  <a:pt x="387221" y="35051"/>
                </a:lnTo>
                <a:lnTo>
                  <a:pt x="387817" y="34840"/>
                </a:lnTo>
                <a:lnTo>
                  <a:pt x="387723" y="34416"/>
                </a:lnTo>
                <a:lnTo>
                  <a:pt x="387166" y="33527"/>
                </a:lnTo>
                <a:lnTo>
                  <a:pt x="388518" y="33527"/>
                </a:lnTo>
                <a:lnTo>
                  <a:pt x="388557" y="33147"/>
                </a:lnTo>
                <a:lnTo>
                  <a:pt x="387213" y="33147"/>
                </a:lnTo>
                <a:lnTo>
                  <a:pt x="388582" y="32900"/>
                </a:lnTo>
                <a:lnTo>
                  <a:pt x="388737" y="31368"/>
                </a:lnTo>
                <a:close/>
              </a:path>
              <a:path w="614045" h="74929">
                <a:moveTo>
                  <a:pt x="602859" y="30987"/>
                </a:moveTo>
                <a:lnTo>
                  <a:pt x="601404" y="31446"/>
                </a:lnTo>
                <a:lnTo>
                  <a:pt x="601511" y="31623"/>
                </a:lnTo>
                <a:lnTo>
                  <a:pt x="603377" y="32599"/>
                </a:lnTo>
                <a:lnTo>
                  <a:pt x="603411" y="32763"/>
                </a:lnTo>
                <a:lnTo>
                  <a:pt x="602982" y="34036"/>
                </a:lnTo>
                <a:lnTo>
                  <a:pt x="599340" y="34036"/>
                </a:lnTo>
                <a:lnTo>
                  <a:pt x="600390" y="36449"/>
                </a:lnTo>
                <a:lnTo>
                  <a:pt x="599373" y="37337"/>
                </a:lnTo>
                <a:lnTo>
                  <a:pt x="600291" y="36575"/>
                </a:lnTo>
                <a:lnTo>
                  <a:pt x="600735" y="36575"/>
                </a:lnTo>
                <a:lnTo>
                  <a:pt x="600847" y="36195"/>
                </a:lnTo>
                <a:lnTo>
                  <a:pt x="602488" y="34798"/>
                </a:lnTo>
                <a:lnTo>
                  <a:pt x="603382" y="34711"/>
                </a:lnTo>
                <a:lnTo>
                  <a:pt x="603320" y="34543"/>
                </a:lnTo>
                <a:lnTo>
                  <a:pt x="603532" y="34543"/>
                </a:lnTo>
                <a:lnTo>
                  <a:pt x="603206" y="34289"/>
                </a:lnTo>
                <a:lnTo>
                  <a:pt x="603955" y="33585"/>
                </a:lnTo>
                <a:lnTo>
                  <a:pt x="603842" y="33147"/>
                </a:lnTo>
                <a:lnTo>
                  <a:pt x="602859" y="30987"/>
                </a:lnTo>
                <a:close/>
              </a:path>
              <a:path w="614045" h="74929">
                <a:moveTo>
                  <a:pt x="611847" y="36259"/>
                </a:moveTo>
                <a:lnTo>
                  <a:pt x="611229" y="36956"/>
                </a:lnTo>
                <a:lnTo>
                  <a:pt x="611116" y="37223"/>
                </a:lnTo>
                <a:lnTo>
                  <a:pt x="611277" y="37240"/>
                </a:lnTo>
                <a:lnTo>
                  <a:pt x="611847" y="36259"/>
                </a:lnTo>
                <a:close/>
              </a:path>
              <a:path w="614045" h="74929">
                <a:moveTo>
                  <a:pt x="282060" y="35687"/>
                </a:moveTo>
                <a:lnTo>
                  <a:pt x="40694" y="35687"/>
                </a:lnTo>
                <a:lnTo>
                  <a:pt x="40706" y="37211"/>
                </a:lnTo>
                <a:lnTo>
                  <a:pt x="42559" y="36449"/>
                </a:lnTo>
                <a:lnTo>
                  <a:pt x="283386" y="36449"/>
                </a:lnTo>
                <a:lnTo>
                  <a:pt x="282039" y="36195"/>
                </a:lnTo>
                <a:lnTo>
                  <a:pt x="282060" y="35687"/>
                </a:lnTo>
                <a:close/>
              </a:path>
              <a:path w="614045" h="74929">
                <a:moveTo>
                  <a:pt x="39897" y="36702"/>
                </a:moveTo>
                <a:lnTo>
                  <a:pt x="37731" y="37084"/>
                </a:lnTo>
                <a:lnTo>
                  <a:pt x="39938" y="37084"/>
                </a:lnTo>
                <a:lnTo>
                  <a:pt x="39897" y="36702"/>
                </a:lnTo>
                <a:close/>
              </a:path>
              <a:path w="614045" h="74929">
                <a:moveTo>
                  <a:pt x="389816" y="34515"/>
                </a:moveTo>
                <a:lnTo>
                  <a:pt x="386903" y="37084"/>
                </a:lnTo>
                <a:lnTo>
                  <a:pt x="433604" y="37084"/>
                </a:lnTo>
                <a:lnTo>
                  <a:pt x="433761" y="36702"/>
                </a:lnTo>
                <a:lnTo>
                  <a:pt x="397749" y="36702"/>
                </a:lnTo>
                <a:lnTo>
                  <a:pt x="397503" y="36449"/>
                </a:lnTo>
                <a:lnTo>
                  <a:pt x="389611" y="36449"/>
                </a:lnTo>
                <a:lnTo>
                  <a:pt x="389849" y="34925"/>
                </a:lnTo>
                <a:lnTo>
                  <a:pt x="389816" y="34515"/>
                </a:lnTo>
                <a:close/>
              </a:path>
              <a:path w="614045" h="74929">
                <a:moveTo>
                  <a:pt x="12297" y="36014"/>
                </a:moveTo>
                <a:lnTo>
                  <a:pt x="12228" y="36575"/>
                </a:lnTo>
                <a:lnTo>
                  <a:pt x="10852" y="36829"/>
                </a:lnTo>
                <a:lnTo>
                  <a:pt x="13517" y="36829"/>
                </a:lnTo>
                <a:lnTo>
                  <a:pt x="13140" y="36271"/>
                </a:lnTo>
                <a:lnTo>
                  <a:pt x="12297" y="36014"/>
                </a:lnTo>
                <a:close/>
              </a:path>
              <a:path w="614045" h="74929">
                <a:moveTo>
                  <a:pt x="588518" y="35446"/>
                </a:moveTo>
                <a:lnTo>
                  <a:pt x="588582" y="35683"/>
                </a:lnTo>
                <a:lnTo>
                  <a:pt x="589258" y="36713"/>
                </a:lnTo>
                <a:lnTo>
                  <a:pt x="589562" y="35560"/>
                </a:lnTo>
                <a:lnTo>
                  <a:pt x="588518" y="35446"/>
                </a:lnTo>
                <a:close/>
              </a:path>
              <a:path w="614045" h="74929">
                <a:moveTo>
                  <a:pt x="376951" y="34543"/>
                </a:moveTo>
                <a:lnTo>
                  <a:pt x="377800" y="36575"/>
                </a:lnTo>
                <a:lnTo>
                  <a:pt x="371498" y="36702"/>
                </a:lnTo>
                <a:lnTo>
                  <a:pt x="379650" y="36702"/>
                </a:lnTo>
                <a:lnTo>
                  <a:pt x="376951" y="34543"/>
                </a:lnTo>
                <a:close/>
              </a:path>
              <a:path w="614045" h="74929">
                <a:moveTo>
                  <a:pt x="402810" y="30606"/>
                </a:moveTo>
                <a:lnTo>
                  <a:pt x="400024" y="30606"/>
                </a:lnTo>
                <a:lnTo>
                  <a:pt x="401303" y="33400"/>
                </a:lnTo>
                <a:lnTo>
                  <a:pt x="401415" y="33909"/>
                </a:lnTo>
                <a:lnTo>
                  <a:pt x="400421" y="35908"/>
                </a:lnTo>
                <a:lnTo>
                  <a:pt x="400306" y="36076"/>
                </a:lnTo>
                <a:lnTo>
                  <a:pt x="397749" y="36702"/>
                </a:lnTo>
                <a:lnTo>
                  <a:pt x="433761" y="36702"/>
                </a:lnTo>
                <a:lnTo>
                  <a:pt x="434284" y="35433"/>
                </a:lnTo>
                <a:lnTo>
                  <a:pt x="472980" y="35433"/>
                </a:lnTo>
                <a:lnTo>
                  <a:pt x="472948" y="35178"/>
                </a:lnTo>
                <a:lnTo>
                  <a:pt x="402645" y="35178"/>
                </a:lnTo>
                <a:lnTo>
                  <a:pt x="402766" y="34289"/>
                </a:lnTo>
                <a:lnTo>
                  <a:pt x="402663" y="33817"/>
                </a:lnTo>
                <a:lnTo>
                  <a:pt x="401739" y="33274"/>
                </a:lnTo>
                <a:lnTo>
                  <a:pt x="402558" y="32892"/>
                </a:lnTo>
                <a:lnTo>
                  <a:pt x="403583" y="32892"/>
                </a:lnTo>
                <a:lnTo>
                  <a:pt x="402810" y="30606"/>
                </a:lnTo>
                <a:close/>
              </a:path>
              <a:path w="614045" h="74929">
                <a:moveTo>
                  <a:pt x="25211" y="34036"/>
                </a:moveTo>
                <a:lnTo>
                  <a:pt x="22136" y="36575"/>
                </a:lnTo>
                <a:lnTo>
                  <a:pt x="37682" y="36575"/>
                </a:lnTo>
                <a:lnTo>
                  <a:pt x="37646" y="36195"/>
                </a:lnTo>
                <a:lnTo>
                  <a:pt x="26518" y="36195"/>
                </a:lnTo>
                <a:lnTo>
                  <a:pt x="25211" y="34036"/>
                </a:lnTo>
                <a:close/>
              </a:path>
              <a:path w="614045" h="74929">
                <a:moveTo>
                  <a:pt x="285648" y="34543"/>
                </a:moveTo>
                <a:lnTo>
                  <a:pt x="284097" y="34543"/>
                </a:lnTo>
                <a:lnTo>
                  <a:pt x="284060" y="36575"/>
                </a:lnTo>
                <a:lnTo>
                  <a:pt x="371588" y="36575"/>
                </a:lnTo>
                <a:lnTo>
                  <a:pt x="371859" y="36195"/>
                </a:lnTo>
                <a:lnTo>
                  <a:pt x="357357" y="36195"/>
                </a:lnTo>
                <a:lnTo>
                  <a:pt x="357541" y="35940"/>
                </a:lnTo>
                <a:lnTo>
                  <a:pt x="285397" y="35940"/>
                </a:lnTo>
                <a:lnTo>
                  <a:pt x="285648" y="34543"/>
                </a:lnTo>
                <a:close/>
              </a:path>
              <a:path w="614045" h="74929">
                <a:moveTo>
                  <a:pt x="580673" y="32765"/>
                </a:moveTo>
                <a:lnTo>
                  <a:pt x="580603" y="33000"/>
                </a:lnTo>
                <a:lnTo>
                  <a:pt x="580478" y="33781"/>
                </a:lnTo>
                <a:lnTo>
                  <a:pt x="580594" y="34644"/>
                </a:lnTo>
                <a:lnTo>
                  <a:pt x="580719" y="35830"/>
                </a:lnTo>
                <a:lnTo>
                  <a:pt x="579193" y="36575"/>
                </a:lnTo>
                <a:lnTo>
                  <a:pt x="582356" y="36575"/>
                </a:lnTo>
                <a:lnTo>
                  <a:pt x="582556" y="35813"/>
                </a:lnTo>
                <a:lnTo>
                  <a:pt x="582467" y="35178"/>
                </a:lnTo>
                <a:lnTo>
                  <a:pt x="580673" y="32765"/>
                </a:lnTo>
                <a:close/>
              </a:path>
              <a:path w="614045" h="74929">
                <a:moveTo>
                  <a:pt x="597751" y="33527"/>
                </a:moveTo>
                <a:lnTo>
                  <a:pt x="595940" y="33527"/>
                </a:lnTo>
                <a:lnTo>
                  <a:pt x="596811" y="34162"/>
                </a:lnTo>
                <a:lnTo>
                  <a:pt x="596055" y="34553"/>
                </a:lnTo>
                <a:lnTo>
                  <a:pt x="595930" y="34925"/>
                </a:lnTo>
                <a:lnTo>
                  <a:pt x="596594" y="36575"/>
                </a:lnTo>
                <a:lnTo>
                  <a:pt x="598168" y="35481"/>
                </a:lnTo>
                <a:lnTo>
                  <a:pt x="598167" y="34644"/>
                </a:lnTo>
                <a:lnTo>
                  <a:pt x="597751" y="33527"/>
                </a:lnTo>
                <a:close/>
              </a:path>
              <a:path w="614045" h="74929">
                <a:moveTo>
                  <a:pt x="18935" y="35178"/>
                </a:moveTo>
                <a:lnTo>
                  <a:pt x="12400" y="35178"/>
                </a:lnTo>
                <a:lnTo>
                  <a:pt x="13140" y="36271"/>
                </a:lnTo>
                <a:lnTo>
                  <a:pt x="13720" y="36449"/>
                </a:lnTo>
                <a:lnTo>
                  <a:pt x="14656" y="35305"/>
                </a:lnTo>
                <a:lnTo>
                  <a:pt x="18841" y="35305"/>
                </a:lnTo>
                <a:close/>
              </a:path>
              <a:path w="614045" h="74929">
                <a:moveTo>
                  <a:pt x="392846" y="34416"/>
                </a:moveTo>
                <a:lnTo>
                  <a:pt x="389928" y="34416"/>
                </a:lnTo>
                <a:lnTo>
                  <a:pt x="389926" y="34840"/>
                </a:lnTo>
                <a:lnTo>
                  <a:pt x="390383" y="36195"/>
                </a:lnTo>
                <a:lnTo>
                  <a:pt x="389611" y="36449"/>
                </a:lnTo>
                <a:lnTo>
                  <a:pt x="397503" y="36449"/>
                </a:lnTo>
                <a:lnTo>
                  <a:pt x="393004" y="36322"/>
                </a:lnTo>
                <a:lnTo>
                  <a:pt x="392846" y="34416"/>
                </a:lnTo>
                <a:close/>
              </a:path>
              <a:path w="614045" h="74929">
                <a:moveTo>
                  <a:pt x="19525" y="34644"/>
                </a:moveTo>
                <a:lnTo>
                  <a:pt x="19218" y="34798"/>
                </a:lnTo>
                <a:lnTo>
                  <a:pt x="18088" y="36322"/>
                </a:lnTo>
                <a:lnTo>
                  <a:pt x="19525" y="34644"/>
                </a:lnTo>
                <a:close/>
              </a:path>
              <a:path w="614045" h="74929">
                <a:moveTo>
                  <a:pt x="24567" y="32130"/>
                </a:moveTo>
                <a:lnTo>
                  <a:pt x="19628" y="34593"/>
                </a:lnTo>
                <a:lnTo>
                  <a:pt x="18088" y="36322"/>
                </a:lnTo>
                <a:lnTo>
                  <a:pt x="22197" y="36322"/>
                </a:lnTo>
                <a:lnTo>
                  <a:pt x="22442" y="35305"/>
                </a:lnTo>
                <a:lnTo>
                  <a:pt x="22554" y="33274"/>
                </a:lnTo>
                <a:lnTo>
                  <a:pt x="24180" y="33274"/>
                </a:lnTo>
                <a:lnTo>
                  <a:pt x="24567" y="32130"/>
                </a:lnTo>
                <a:close/>
              </a:path>
              <a:path w="614045" h="74929">
                <a:moveTo>
                  <a:pt x="393055" y="34671"/>
                </a:moveTo>
                <a:lnTo>
                  <a:pt x="392976" y="35560"/>
                </a:lnTo>
                <a:lnTo>
                  <a:pt x="393309" y="35560"/>
                </a:lnTo>
                <a:lnTo>
                  <a:pt x="393666" y="36195"/>
                </a:lnTo>
                <a:lnTo>
                  <a:pt x="393004" y="36322"/>
                </a:lnTo>
                <a:lnTo>
                  <a:pt x="397381" y="36322"/>
                </a:lnTo>
                <a:lnTo>
                  <a:pt x="396889" y="35813"/>
                </a:lnTo>
                <a:lnTo>
                  <a:pt x="394767" y="35813"/>
                </a:lnTo>
                <a:lnTo>
                  <a:pt x="394479" y="34925"/>
                </a:lnTo>
                <a:lnTo>
                  <a:pt x="394009" y="34925"/>
                </a:lnTo>
                <a:lnTo>
                  <a:pt x="393055" y="34671"/>
                </a:lnTo>
                <a:close/>
              </a:path>
              <a:path w="614045" h="74929">
                <a:moveTo>
                  <a:pt x="12400" y="35178"/>
                </a:moveTo>
                <a:lnTo>
                  <a:pt x="12297" y="36014"/>
                </a:lnTo>
                <a:lnTo>
                  <a:pt x="13140" y="36271"/>
                </a:lnTo>
                <a:lnTo>
                  <a:pt x="12400" y="35178"/>
                </a:lnTo>
                <a:close/>
              </a:path>
              <a:path w="614045" h="74929">
                <a:moveTo>
                  <a:pt x="159083" y="27050"/>
                </a:moveTo>
                <a:lnTo>
                  <a:pt x="27478" y="27050"/>
                </a:lnTo>
                <a:lnTo>
                  <a:pt x="29215" y="28807"/>
                </a:lnTo>
                <a:lnTo>
                  <a:pt x="29275" y="29067"/>
                </a:lnTo>
                <a:lnTo>
                  <a:pt x="27290" y="31623"/>
                </a:lnTo>
                <a:lnTo>
                  <a:pt x="27173" y="32790"/>
                </a:lnTo>
                <a:lnTo>
                  <a:pt x="29885" y="33400"/>
                </a:lnTo>
                <a:lnTo>
                  <a:pt x="26518" y="36195"/>
                </a:lnTo>
                <a:lnTo>
                  <a:pt x="37646" y="36195"/>
                </a:lnTo>
                <a:lnTo>
                  <a:pt x="37538" y="35051"/>
                </a:lnTo>
                <a:lnTo>
                  <a:pt x="36479" y="33909"/>
                </a:lnTo>
                <a:lnTo>
                  <a:pt x="36212" y="33909"/>
                </a:lnTo>
                <a:lnTo>
                  <a:pt x="36126" y="33527"/>
                </a:lnTo>
                <a:lnTo>
                  <a:pt x="34243" y="31496"/>
                </a:lnTo>
                <a:lnTo>
                  <a:pt x="239573" y="31496"/>
                </a:lnTo>
                <a:lnTo>
                  <a:pt x="239314" y="30734"/>
                </a:lnTo>
                <a:lnTo>
                  <a:pt x="158193" y="30734"/>
                </a:lnTo>
                <a:lnTo>
                  <a:pt x="159083" y="27050"/>
                </a:lnTo>
                <a:close/>
              </a:path>
              <a:path w="614045" h="74929">
                <a:moveTo>
                  <a:pt x="359861" y="34032"/>
                </a:moveTo>
                <a:lnTo>
                  <a:pt x="357357" y="36195"/>
                </a:lnTo>
                <a:lnTo>
                  <a:pt x="371859" y="36195"/>
                </a:lnTo>
                <a:lnTo>
                  <a:pt x="372941" y="34671"/>
                </a:lnTo>
                <a:lnTo>
                  <a:pt x="374628" y="34671"/>
                </a:lnTo>
                <a:lnTo>
                  <a:pt x="375024" y="34289"/>
                </a:lnTo>
                <a:lnTo>
                  <a:pt x="361490" y="34289"/>
                </a:lnTo>
                <a:lnTo>
                  <a:pt x="359861" y="34032"/>
                </a:lnTo>
                <a:close/>
              </a:path>
              <a:path w="614045" h="74929">
                <a:moveTo>
                  <a:pt x="374628" y="34671"/>
                </a:moveTo>
                <a:lnTo>
                  <a:pt x="372941" y="34671"/>
                </a:lnTo>
                <a:lnTo>
                  <a:pt x="373044" y="36195"/>
                </a:lnTo>
                <a:lnTo>
                  <a:pt x="374628" y="34671"/>
                </a:lnTo>
                <a:close/>
              </a:path>
              <a:path w="614045" h="74929">
                <a:moveTo>
                  <a:pt x="11797" y="35081"/>
                </a:moveTo>
                <a:lnTo>
                  <a:pt x="11259" y="36076"/>
                </a:lnTo>
                <a:lnTo>
                  <a:pt x="12021" y="35560"/>
                </a:lnTo>
                <a:lnTo>
                  <a:pt x="12145" y="35432"/>
                </a:lnTo>
                <a:lnTo>
                  <a:pt x="11797" y="35081"/>
                </a:lnTo>
                <a:close/>
              </a:path>
              <a:path w="614045" h="74929">
                <a:moveTo>
                  <a:pt x="12606" y="33585"/>
                </a:moveTo>
                <a:lnTo>
                  <a:pt x="12480" y="33817"/>
                </a:lnTo>
                <a:lnTo>
                  <a:pt x="12364" y="34162"/>
                </a:lnTo>
                <a:lnTo>
                  <a:pt x="12058" y="35940"/>
                </a:lnTo>
                <a:lnTo>
                  <a:pt x="12297" y="36014"/>
                </a:lnTo>
                <a:lnTo>
                  <a:pt x="12400" y="35178"/>
                </a:lnTo>
                <a:lnTo>
                  <a:pt x="18935" y="35178"/>
                </a:lnTo>
                <a:lnTo>
                  <a:pt x="19218" y="34798"/>
                </a:lnTo>
                <a:lnTo>
                  <a:pt x="19473" y="34671"/>
                </a:lnTo>
                <a:lnTo>
                  <a:pt x="19938" y="34162"/>
                </a:lnTo>
                <a:lnTo>
                  <a:pt x="13950" y="34162"/>
                </a:lnTo>
                <a:lnTo>
                  <a:pt x="12606" y="33585"/>
                </a:lnTo>
                <a:close/>
              </a:path>
              <a:path w="614045" h="74929">
                <a:moveTo>
                  <a:pt x="5389" y="34289"/>
                </a:moveTo>
                <a:lnTo>
                  <a:pt x="1975" y="34289"/>
                </a:lnTo>
                <a:lnTo>
                  <a:pt x="2975" y="35940"/>
                </a:lnTo>
                <a:lnTo>
                  <a:pt x="3463" y="35940"/>
                </a:lnTo>
                <a:lnTo>
                  <a:pt x="4352" y="35178"/>
                </a:lnTo>
                <a:lnTo>
                  <a:pt x="4500" y="35051"/>
                </a:lnTo>
                <a:lnTo>
                  <a:pt x="5389" y="34289"/>
                </a:lnTo>
                <a:close/>
              </a:path>
              <a:path w="614045" h="74929">
                <a:moveTo>
                  <a:pt x="287142" y="31241"/>
                </a:moveTo>
                <a:lnTo>
                  <a:pt x="287267" y="32512"/>
                </a:lnTo>
                <a:lnTo>
                  <a:pt x="287392" y="35104"/>
                </a:lnTo>
                <a:lnTo>
                  <a:pt x="285397" y="35940"/>
                </a:lnTo>
                <a:lnTo>
                  <a:pt x="357541" y="35940"/>
                </a:lnTo>
                <a:lnTo>
                  <a:pt x="358277" y="34925"/>
                </a:lnTo>
                <a:lnTo>
                  <a:pt x="297871" y="34925"/>
                </a:lnTo>
                <a:lnTo>
                  <a:pt x="297489" y="34289"/>
                </a:lnTo>
                <a:lnTo>
                  <a:pt x="291986" y="34289"/>
                </a:lnTo>
                <a:lnTo>
                  <a:pt x="288309" y="31976"/>
                </a:lnTo>
                <a:lnTo>
                  <a:pt x="287987" y="31876"/>
                </a:lnTo>
                <a:lnTo>
                  <a:pt x="287142" y="31241"/>
                </a:lnTo>
                <a:close/>
              </a:path>
              <a:path w="614045" h="74929">
                <a:moveTo>
                  <a:pt x="612580" y="35432"/>
                </a:moveTo>
                <a:lnTo>
                  <a:pt x="611993" y="35540"/>
                </a:lnTo>
                <a:lnTo>
                  <a:pt x="612158" y="35908"/>
                </a:lnTo>
                <a:lnTo>
                  <a:pt x="612580" y="35432"/>
                </a:lnTo>
                <a:close/>
              </a:path>
              <a:path w="614045" h="74929">
                <a:moveTo>
                  <a:pt x="394673" y="34798"/>
                </a:moveTo>
                <a:lnTo>
                  <a:pt x="394452" y="34840"/>
                </a:lnTo>
                <a:lnTo>
                  <a:pt x="394767" y="35813"/>
                </a:lnTo>
                <a:lnTo>
                  <a:pt x="394673" y="34798"/>
                </a:lnTo>
                <a:close/>
              </a:path>
              <a:path w="614045" h="74929">
                <a:moveTo>
                  <a:pt x="395907" y="34798"/>
                </a:moveTo>
                <a:lnTo>
                  <a:pt x="394673" y="34798"/>
                </a:lnTo>
                <a:lnTo>
                  <a:pt x="394767" y="35813"/>
                </a:lnTo>
                <a:lnTo>
                  <a:pt x="396889" y="35813"/>
                </a:lnTo>
                <a:lnTo>
                  <a:pt x="395907" y="34798"/>
                </a:lnTo>
                <a:close/>
              </a:path>
              <a:path w="614045" h="74929">
                <a:moveTo>
                  <a:pt x="529332" y="34972"/>
                </a:moveTo>
                <a:lnTo>
                  <a:pt x="528997" y="35051"/>
                </a:lnTo>
                <a:lnTo>
                  <a:pt x="529083" y="35687"/>
                </a:lnTo>
                <a:lnTo>
                  <a:pt x="529332" y="34972"/>
                </a:lnTo>
                <a:close/>
              </a:path>
              <a:path w="614045" h="74929">
                <a:moveTo>
                  <a:pt x="531108" y="32638"/>
                </a:moveTo>
                <a:lnTo>
                  <a:pt x="530385" y="33400"/>
                </a:lnTo>
                <a:lnTo>
                  <a:pt x="530069" y="34798"/>
                </a:lnTo>
                <a:lnTo>
                  <a:pt x="529332" y="34972"/>
                </a:lnTo>
                <a:lnTo>
                  <a:pt x="529083" y="35687"/>
                </a:lnTo>
                <a:lnTo>
                  <a:pt x="566581" y="35687"/>
                </a:lnTo>
                <a:lnTo>
                  <a:pt x="531137" y="35560"/>
                </a:lnTo>
                <a:lnTo>
                  <a:pt x="531215" y="34925"/>
                </a:lnTo>
                <a:lnTo>
                  <a:pt x="531917" y="34925"/>
                </a:lnTo>
                <a:lnTo>
                  <a:pt x="531806" y="32763"/>
                </a:lnTo>
                <a:lnTo>
                  <a:pt x="531108" y="32638"/>
                </a:lnTo>
                <a:close/>
              </a:path>
              <a:path w="614045" h="74929">
                <a:moveTo>
                  <a:pt x="603707" y="34680"/>
                </a:moveTo>
                <a:lnTo>
                  <a:pt x="603470" y="34702"/>
                </a:lnTo>
                <a:lnTo>
                  <a:pt x="604399" y="35683"/>
                </a:lnTo>
                <a:lnTo>
                  <a:pt x="604525" y="35481"/>
                </a:lnTo>
                <a:lnTo>
                  <a:pt x="604406" y="35223"/>
                </a:lnTo>
                <a:lnTo>
                  <a:pt x="603707" y="34680"/>
                </a:lnTo>
                <a:close/>
              </a:path>
              <a:path w="614045" h="74929">
                <a:moveTo>
                  <a:pt x="578091" y="27939"/>
                </a:moveTo>
                <a:lnTo>
                  <a:pt x="531484" y="27939"/>
                </a:lnTo>
                <a:lnTo>
                  <a:pt x="531977" y="28066"/>
                </a:lnTo>
                <a:lnTo>
                  <a:pt x="530720" y="31241"/>
                </a:lnTo>
                <a:lnTo>
                  <a:pt x="532618" y="32512"/>
                </a:lnTo>
                <a:lnTo>
                  <a:pt x="532869" y="35560"/>
                </a:lnTo>
                <a:lnTo>
                  <a:pt x="566596" y="35560"/>
                </a:lnTo>
                <a:lnTo>
                  <a:pt x="566785" y="34036"/>
                </a:lnTo>
                <a:lnTo>
                  <a:pt x="547263" y="34036"/>
                </a:lnTo>
                <a:lnTo>
                  <a:pt x="545516" y="33527"/>
                </a:lnTo>
                <a:lnTo>
                  <a:pt x="545393" y="32638"/>
                </a:lnTo>
                <a:lnTo>
                  <a:pt x="545333" y="32380"/>
                </a:lnTo>
                <a:lnTo>
                  <a:pt x="544596" y="32258"/>
                </a:lnTo>
                <a:lnTo>
                  <a:pt x="544336" y="31241"/>
                </a:lnTo>
                <a:lnTo>
                  <a:pt x="546551" y="31241"/>
                </a:lnTo>
                <a:lnTo>
                  <a:pt x="547079" y="29972"/>
                </a:lnTo>
                <a:lnTo>
                  <a:pt x="577742" y="29972"/>
                </a:lnTo>
                <a:lnTo>
                  <a:pt x="578091" y="27939"/>
                </a:lnTo>
                <a:close/>
              </a:path>
              <a:path w="614045" h="74929">
                <a:moveTo>
                  <a:pt x="599088" y="34355"/>
                </a:moveTo>
                <a:lnTo>
                  <a:pt x="598626" y="34941"/>
                </a:lnTo>
                <a:lnTo>
                  <a:pt x="598508" y="35560"/>
                </a:lnTo>
                <a:lnTo>
                  <a:pt x="599088" y="34355"/>
                </a:lnTo>
                <a:close/>
              </a:path>
              <a:path w="614045" h="74929">
                <a:moveTo>
                  <a:pt x="7003" y="35305"/>
                </a:moveTo>
                <a:lnTo>
                  <a:pt x="7270" y="35481"/>
                </a:lnTo>
                <a:lnTo>
                  <a:pt x="7253" y="35345"/>
                </a:lnTo>
                <a:lnTo>
                  <a:pt x="7003" y="35305"/>
                </a:lnTo>
                <a:close/>
              </a:path>
              <a:path w="614045" h="74929">
                <a:moveTo>
                  <a:pt x="588520" y="35433"/>
                </a:moveTo>
                <a:lnTo>
                  <a:pt x="588389" y="35433"/>
                </a:lnTo>
                <a:lnTo>
                  <a:pt x="588518" y="35446"/>
                </a:lnTo>
                <a:close/>
              </a:path>
              <a:path w="614045" h="74929">
                <a:moveTo>
                  <a:pt x="613775" y="32892"/>
                </a:moveTo>
                <a:lnTo>
                  <a:pt x="612149" y="32892"/>
                </a:lnTo>
                <a:lnTo>
                  <a:pt x="613181" y="34289"/>
                </a:lnTo>
                <a:lnTo>
                  <a:pt x="613256" y="34671"/>
                </a:lnTo>
                <a:lnTo>
                  <a:pt x="612580" y="35432"/>
                </a:lnTo>
                <a:lnTo>
                  <a:pt x="613968" y="35178"/>
                </a:lnTo>
                <a:lnTo>
                  <a:pt x="613775" y="32892"/>
                </a:lnTo>
                <a:close/>
              </a:path>
              <a:path w="614045" h="74929">
                <a:moveTo>
                  <a:pt x="604563" y="34597"/>
                </a:moveTo>
                <a:lnTo>
                  <a:pt x="603801" y="34671"/>
                </a:lnTo>
                <a:lnTo>
                  <a:pt x="604595" y="35370"/>
                </a:lnTo>
                <a:lnTo>
                  <a:pt x="604724" y="34604"/>
                </a:lnTo>
                <a:lnTo>
                  <a:pt x="604563" y="34597"/>
                </a:lnTo>
                <a:close/>
              </a:path>
              <a:path w="614045" h="74929">
                <a:moveTo>
                  <a:pt x="7248" y="35305"/>
                </a:moveTo>
                <a:lnTo>
                  <a:pt x="7003" y="35305"/>
                </a:lnTo>
                <a:lnTo>
                  <a:pt x="7253" y="35345"/>
                </a:lnTo>
                <a:close/>
              </a:path>
              <a:path w="614045" h="74929">
                <a:moveTo>
                  <a:pt x="604724" y="34604"/>
                </a:moveTo>
                <a:lnTo>
                  <a:pt x="604687" y="35223"/>
                </a:lnTo>
                <a:lnTo>
                  <a:pt x="605067" y="34619"/>
                </a:lnTo>
                <a:lnTo>
                  <a:pt x="604724" y="34604"/>
                </a:lnTo>
                <a:close/>
              </a:path>
              <a:path w="614045" h="74929">
                <a:moveTo>
                  <a:pt x="279045" y="32385"/>
                </a:moveTo>
                <a:lnTo>
                  <a:pt x="277776" y="35178"/>
                </a:lnTo>
                <a:lnTo>
                  <a:pt x="282081" y="35178"/>
                </a:lnTo>
                <a:lnTo>
                  <a:pt x="282127" y="34036"/>
                </a:lnTo>
                <a:lnTo>
                  <a:pt x="280288" y="34036"/>
                </a:lnTo>
                <a:lnTo>
                  <a:pt x="279045" y="32385"/>
                </a:lnTo>
                <a:close/>
              </a:path>
              <a:path w="614045" h="74929">
                <a:moveTo>
                  <a:pt x="405022" y="34593"/>
                </a:moveTo>
                <a:lnTo>
                  <a:pt x="404418" y="35051"/>
                </a:lnTo>
                <a:lnTo>
                  <a:pt x="402645" y="35178"/>
                </a:lnTo>
                <a:lnTo>
                  <a:pt x="472948" y="35178"/>
                </a:lnTo>
                <a:lnTo>
                  <a:pt x="408362" y="35051"/>
                </a:lnTo>
                <a:lnTo>
                  <a:pt x="405137" y="34925"/>
                </a:lnTo>
                <a:lnTo>
                  <a:pt x="405022" y="34593"/>
                </a:lnTo>
                <a:close/>
              </a:path>
              <a:path w="614045" h="74929">
                <a:moveTo>
                  <a:pt x="577742" y="29972"/>
                </a:moveTo>
                <a:lnTo>
                  <a:pt x="573997" y="29972"/>
                </a:lnTo>
                <a:lnTo>
                  <a:pt x="576846" y="35178"/>
                </a:lnTo>
                <a:lnTo>
                  <a:pt x="577742" y="29972"/>
                </a:lnTo>
                <a:close/>
              </a:path>
              <a:path w="614045" h="74929">
                <a:moveTo>
                  <a:pt x="578505" y="33020"/>
                </a:moveTo>
                <a:lnTo>
                  <a:pt x="577217" y="33020"/>
                </a:lnTo>
                <a:lnTo>
                  <a:pt x="576846" y="35178"/>
                </a:lnTo>
                <a:lnTo>
                  <a:pt x="578923" y="35178"/>
                </a:lnTo>
                <a:lnTo>
                  <a:pt x="578505" y="33020"/>
                </a:lnTo>
                <a:close/>
              </a:path>
              <a:path w="614045" h="74929">
                <a:moveTo>
                  <a:pt x="4500" y="35051"/>
                </a:moveTo>
                <a:close/>
              </a:path>
              <a:path w="614045" h="74929">
                <a:moveTo>
                  <a:pt x="12842" y="33147"/>
                </a:moveTo>
                <a:lnTo>
                  <a:pt x="10722" y="34162"/>
                </a:lnTo>
                <a:lnTo>
                  <a:pt x="11797" y="35081"/>
                </a:lnTo>
                <a:lnTo>
                  <a:pt x="12293" y="34162"/>
                </a:lnTo>
                <a:lnTo>
                  <a:pt x="12417" y="33853"/>
                </a:lnTo>
                <a:lnTo>
                  <a:pt x="12473" y="33527"/>
                </a:lnTo>
                <a:lnTo>
                  <a:pt x="12637" y="33527"/>
                </a:lnTo>
                <a:lnTo>
                  <a:pt x="12842" y="33147"/>
                </a:lnTo>
                <a:close/>
              </a:path>
              <a:path w="614045" h="74929">
                <a:moveTo>
                  <a:pt x="278265" y="32638"/>
                </a:moveTo>
                <a:lnTo>
                  <a:pt x="277947" y="34289"/>
                </a:lnTo>
                <a:lnTo>
                  <a:pt x="277832" y="35051"/>
                </a:lnTo>
                <a:lnTo>
                  <a:pt x="278197" y="33434"/>
                </a:lnTo>
                <a:lnTo>
                  <a:pt x="278265" y="32638"/>
                </a:lnTo>
                <a:close/>
              </a:path>
              <a:path w="614045" h="74929">
                <a:moveTo>
                  <a:pt x="285876" y="33274"/>
                </a:moveTo>
                <a:lnTo>
                  <a:pt x="284032" y="33527"/>
                </a:lnTo>
                <a:lnTo>
                  <a:pt x="283095" y="35051"/>
                </a:lnTo>
                <a:lnTo>
                  <a:pt x="284097" y="34543"/>
                </a:lnTo>
                <a:lnTo>
                  <a:pt x="285648" y="34543"/>
                </a:lnTo>
                <a:lnTo>
                  <a:pt x="285876" y="33274"/>
                </a:lnTo>
                <a:close/>
              </a:path>
              <a:path w="614045" h="74929">
                <a:moveTo>
                  <a:pt x="409432" y="32512"/>
                </a:moveTo>
                <a:lnTo>
                  <a:pt x="409234" y="33909"/>
                </a:lnTo>
                <a:lnTo>
                  <a:pt x="409109" y="34162"/>
                </a:lnTo>
                <a:lnTo>
                  <a:pt x="408362" y="35051"/>
                </a:lnTo>
                <a:lnTo>
                  <a:pt x="472931" y="35051"/>
                </a:lnTo>
                <a:lnTo>
                  <a:pt x="472898" y="34798"/>
                </a:lnTo>
                <a:lnTo>
                  <a:pt x="415684" y="34798"/>
                </a:lnTo>
                <a:lnTo>
                  <a:pt x="415576" y="34162"/>
                </a:lnTo>
                <a:lnTo>
                  <a:pt x="415218" y="34162"/>
                </a:lnTo>
                <a:lnTo>
                  <a:pt x="414593" y="32638"/>
                </a:lnTo>
                <a:lnTo>
                  <a:pt x="411102" y="32638"/>
                </a:lnTo>
                <a:lnTo>
                  <a:pt x="409432" y="32512"/>
                </a:lnTo>
                <a:close/>
              </a:path>
              <a:path w="614045" h="74929">
                <a:moveTo>
                  <a:pt x="528079" y="31465"/>
                </a:moveTo>
                <a:lnTo>
                  <a:pt x="528932" y="35051"/>
                </a:lnTo>
                <a:lnTo>
                  <a:pt x="530000" y="32130"/>
                </a:lnTo>
                <a:lnTo>
                  <a:pt x="528079" y="31465"/>
                </a:lnTo>
                <a:close/>
              </a:path>
              <a:path w="614045" h="74929">
                <a:moveTo>
                  <a:pt x="523342" y="22605"/>
                </a:moveTo>
                <a:lnTo>
                  <a:pt x="521639" y="22605"/>
                </a:lnTo>
                <a:lnTo>
                  <a:pt x="521305" y="24637"/>
                </a:lnTo>
                <a:lnTo>
                  <a:pt x="526456" y="24637"/>
                </a:lnTo>
                <a:lnTo>
                  <a:pt x="528057" y="31368"/>
                </a:lnTo>
                <a:lnTo>
                  <a:pt x="528168" y="31496"/>
                </a:lnTo>
                <a:lnTo>
                  <a:pt x="530000" y="32130"/>
                </a:lnTo>
                <a:lnTo>
                  <a:pt x="528997" y="35051"/>
                </a:lnTo>
                <a:lnTo>
                  <a:pt x="529332" y="34972"/>
                </a:lnTo>
                <a:lnTo>
                  <a:pt x="531426" y="28955"/>
                </a:lnTo>
                <a:lnTo>
                  <a:pt x="531484" y="27939"/>
                </a:lnTo>
                <a:lnTo>
                  <a:pt x="578091" y="27939"/>
                </a:lnTo>
                <a:lnTo>
                  <a:pt x="578288" y="26797"/>
                </a:lnTo>
                <a:lnTo>
                  <a:pt x="540840" y="26797"/>
                </a:lnTo>
                <a:lnTo>
                  <a:pt x="539482" y="26670"/>
                </a:lnTo>
                <a:lnTo>
                  <a:pt x="539730" y="26415"/>
                </a:lnTo>
                <a:lnTo>
                  <a:pt x="531305" y="26415"/>
                </a:lnTo>
                <a:lnTo>
                  <a:pt x="531384" y="26035"/>
                </a:lnTo>
                <a:lnTo>
                  <a:pt x="529341" y="26035"/>
                </a:lnTo>
                <a:lnTo>
                  <a:pt x="529243" y="25146"/>
                </a:lnTo>
                <a:lnTo>
                  <a:pt x="528539" y="25146"/>
                </a:lnTo>
                <a:lnTo>
                  <a:pt x="530082" y="23784"/>
                </a:lnTo>
                <a:lnTo>
                  <a:pt x="530151" y="23622"/>
                </a:lnTo>
                <a:lnTo>
                  <a:pt x="526900" y="23622"/>
                </a:lnTo>
                <a:lnTo>
                  <a:pt x="527138" y="23113"/>
                </a:lnTo>
                <a:lnTo>
                  <a:pt x="523997" y="23113"/>
                </a:lnTo>
                <a:lnTo>
                  <a:pt x="523341" y="22987"/>
                </a:lnTo>
                <a:lnTo>
                  <a:pt x="523342" y="22605"/>
                </a:lnTo>
                <a:close/>
              </a:path>
              <a:path w="614045" h="74929">
                <a:moveTo>
                  <a:pt x="278264" y="32638"/>
                </a:moveTo>
                <a:lnTo>
                  <a:pt x="277815" y="32900"/>
                </a:lnTo>
                <a:lnTo>
                  <a:pt x="277697" y="33585"/>
                </a:lnTo>
                <a:lnTo>
                  <a:pt x="277822" y="34941"/>
                </a:lnTo>
                <a:lnTo>
                  <a:pt x="278264" y="32638"/>
                </a:lnTo>
                <a:close/>
              </a:path>
              <a:path w="614045" h="74929">
                <a:moveTo>
                  <a:pt x="298016" y="33147"/>
                </a:moveTo>
                <a:lnTo>
                  <a:pt x="297861" y="34162"/>
                </a:lnTo>
                <a:lnTo>
                  <a:pt x="298142" y="34162"/>
                </a:lnTo>
                <a:lnTo>
                  <a:pt x="298484" y="34798"/>
                </a:lnTo>
                <a:lnTo>
                  <a:pt x="297871" y="34925"/>
                </a:lnTo>
                <a:lnTo>
                  <a:pt x="358277" y="34925"/>
                </a:lnTo>
                <a:lnTo>
                  <a:pt x="358646" y="34416"/>
                </a:lnTo>
                <a:lnTo>
                  <a:pt x="359835" y="34040"/>
                </a:lnTo>
                <a:lnTo>
                  <a:pt x="359888" y="33817"/>
                </a:lnTo>
                <a:lnTo>
                  <a:pt x="358731" y="33527"/>
                </a:lnTo>
                <a:lnTo>
                  <a:pt x="299252" y="33527"/>
                </a:lnTo>
                <a:lnTo>
                  <a:pt x="298016" y="33147"/>
                </a:lnTo>
                <a:close/>
              </a:path>
              <a:path w="614045" h="74929">
                <a:moveTo>
                  <a:pt x="394452" y="34840"/>
                </a:moveTo>
                <a:lnTo>
                  <a:pt x="394009" y="34925"/>
                </a:lnTo>
                <a:lnTo>
                  <a:pt x="394479" y="34925"/>
                </a:lnTo>
                <a:close/>
              </a:path>
              <a:path w="614045" h="74929">
                <a:moveTo>
                  <a:pt x="407929" y="32385"/>
                </a:moveTo>
                <a:lnTo>
                  <a:pt x="405254" y="34416"/>
                </a:lnTo>
                <a:lnTo>
                  <a:pt x="405137" y="34925"/>
                </a:lnTo>
                <a:lnTo>
                  <a:pt x="408015" y="33274"/>
                </a:lnTo>
                <a:lnTo>
                  <a:pt x="407929" y="32385"/>
                </a:lnTo>
                <a:close/>
              </a:path>
              <a:path w="614045" h="74929">
                <a:moveTo>
                  <a:pt x="408069" y="33243"/>
                </a:moveTo>
                <a:lnTo>
                  <a:pt x="405137" y="34925"/>
                </a:lnTo>
                <a:lnTo>
                  <a:pt x="408342" y="34925"/>
                </a:lnTo>
                <a:lnTo>
                  <a:pt x="408069" y="33243"/>
                </a:lnTo>
                <a:close/>
              </a:path>
              <a:path w="614045" h="74929">
                <a:moveTo>
                  <a:pt x="606710" y="32385"/>
                </a:moveTo>
                <a:lnTo>
                  <a:pt x="605073" y="32599"/>
                </a:lnTo>
                <a:lnTo>
                  <a:pt x="605067" y="32790"/>
                </a:lnTo>
                <a:lnTo>
                  <a:pt x="609234" y="34925"/>
                </a:lnTo>
                <a:lnTo>
                  <a:pt x="606710" y="32385"/>
                </a:lnTo>
                <a:close/>
              </a:path>
              <a:path w="614045" h="74929">
                <a:moveTo>
                  <a:pt x="403282" y="29463"/>
                </a:moveTo>
                <a:lnTo>
                  <a:pt x="393315" y="29463"/>
                </a:lnTo>
                <a:lnTo>
                  <a:pt x="393368" y="31496"/>
                </a:lnTo>
                <a:lnTo>
                  <a:pt x="394452" y="34840"/>
                </a:lnTo>
                <a:lnTo>
                  <a:pt x="394673" y="34798"/>
                </a:lnTo>
                <a:lnTo>
                  <a:pt x="395907" y="34798"/>
                </a:lnTo>
                <a:lnTo>
                  <a:pt x="396022" y="33781"/>
                </a:lnTo>
                <a:lnTo>
                  <a:pt x="396565" y="31750"/>
                </a:lnTo>
                <a:lnTo>
                  <a:pt x="400024" y="30606"/>
                </a:lnTo>
                <a:lnTo>
                  <a:pt x="402810" y="30606"/>
                </a:lnTo>
                <a:lnTo>
                  <a:pt x="402725" y="30352"/>
                </a:lnTo>
                <a:lnTo>
                  <a:pt x="402782" y="30099"/>
                </a:lnTo>
                <a:lnTo>
                  <a:pt x="403282" y="29463"/>
                </a:lnTo>
                <a:close/>
              </a:path>
              <a:path w="614045" h="74929">
                <a:moveTo>
                  <a:pt x="416595" y="33434"/>
                </a:moveTo>
                <a:lnTo>
                  <a:pt x="415698" y="33909"/>
                </a:lnTo>
                <a:lnTo>
                  <a:pt x="415576" y="34162"/>
                </a:lnTo>
                <a:lnTo>
                  <a:pt x="415684" y="34798"/>
                </a:lnTo>
                <a:lnTo>
                  <a:pt x="416595" y="33434"/>
                </a:lnTo>
                <a:close/>
              </a:path>
              <a:path w="614045" h="74929">
                <a:moveTo>
                  <a:pt x="418098" y="32638"/>
                </a:moveTo>
                <a:lnTo>
                  <a:pt x="416658" y="33400"/>
                </a:lnTo>
                <a:lnTo>
                  <a:pt x="415684" y="34798"/>
                </a:lnTo>
                <a:lnTo>
                  <a:pt x="472898" y="34798"/>
                </a:lnTo>
                <a:lnTo>
                  <a:pt x="472866" y="34543"/>
                </a:lnTo>
                <a:lnTo>
                  <a:pt x="487900" y="34543"/>
                </a:lnTo>
                <a:lnTo>
                  <a:pt x="487996" y="33020"/>
                </a:lnTo>
                <a:lnTo>
                  <a:pt x="419667" y="33020"/>
                </a:lnTo>
                <a:lnTo>
                  <a:pt x="418098" y="32638"/>
                </a:lnTo>
                <a:close/>
              </a:path>
              <a:path w="614045" h="74929">
                <a:moveTo>
                  <a:pt x="603545" y="34553"/>
                </a:moveTo>
                <a:lnTo>
                  <a:pt x="603707" y="34680"/>
                </a:lnTo>
                <a:lnTo>
                  <a:pt x="604491" y="34604"/>
                </a:lnTo>
                <a:lnTo>
                  <a:pt x="603545" y="34553"/>
                </a:lnTo>
                <a:close/>
              </a:path>
              <a:path w="614045" h="74929">
                <a:moveTo>
                  <a:pt x="606219" y="34543"/>
                </a:moveTo>
                <a:lnTo>
                  <a:pt x="605115" y="34543"/>
                </a:lnTo>
                <a:lnTo>
                  <a:pt x="606277" y="34671"/>
                </a:lnTo>
                <a:lnTo>
                  <a:pt x="606219" y="34543"/>
                </a:lnTo>
                <a:close/>
              </a:path>
              <a:path w="614045" h="74929">
                <a:moveTo>
                  <a:pt x="604725" y="34581"/>
                </a:moveTo>
                <a:lnTo>
                  <a:pt x="604563" y="34597"/>
                </a:lnTo>
                <a:lnTo>
                  <a:pt x="604724" y="34604"/>
                </a:lnTo>
                <a:close/>
              </a:path>
              <a:path w="614045" h="74929">
                <a:moveTo>
                  <a:pt x="408246" y="29083"/>
                </a:moveTo>
                <a:lnTo>
                  <a:pt x="405915" y="29083"/>
                </a:lnTo>
                <a:lnTo>
                  <a:pt x="403804" y="29569"/>
                </a:lnTo>
                <a:lnTo>
                  <a:pt x="403690" y="30754"/>
                </a:lnTo>
                <a:lnTo>
                  <a:pt x="405022" y="34593"/>
                </a:lnTo>
                <a:lnTo>
                  <a:pt x="407929" y="32385"/>
                </a:lnTo>
                <a:lnTo>
                  <a:pt x="409565" y="32385"/>
                </a:lnTo>
                <a:lnTo>
                  <a:pt x="410229" y="32003"/>
                </a:lnTo>
                <a:lnTo>
                  <a:pt x="407081" y="32003"/>
                </a:lnTo>
                <a:lnTo>
                  <a:pt x="406329" y="29717"/>
                </a:lnTo>
                <a:lnTo>
                  <a:pt x="408246" y="29083"/>
                </a:lnTo>
                <a:close/>
              </a:path>
              <a:path w="614045" h="74929">
                <a:moveTo>
                  <a:pt x="605079" y="32385"/>
                </a:moveTo>
                <a:lnTo>
                  <a:pt x="604465" y="32599"/>
                </a:lnTo>
                <a:lnTo>
                  <a:pt x="604379" y="32763"/>
                </a:lnTo>
                <a:lnTo>
                  <a:pt x="604598" y="33781"/>
                </a:lnTo>
                <a:lnTo>
                  <a:pt x="604725" y="34581"/>
                </a:lnTo>
                <a:lnTo>
                  <a:pt x="605115" y="34543"/>
                </a:lnTo>
                <a:lnTo>
                  <a:pt x="606219" y="34543"/>
                </a:lnTo>
                <a:lnTo>
                  <a:pt x="605931" y="33909"/>
                </a:lnTo>
                <a:lnTo>
                  <a:pt x="605035" y="33909"/>
                </a:lnTo>
                <a:lnTo>
                  <a:pt x="605015" y="32763"/>
                </a:lnTo>
                <a:lnTo>
                  <a:pt x="604772" y="32638"/>
                </a:lnTo>
                <a:lnTo>
                  <a:pt x="605073" y="32599"/>
                </a:lnTo>
                <a:lnTo>
                  <a:pt x="605079" y="32385"/>
                </a:lnTo>
                <a:close/>
              </a:path>
              <a:path w="614045" h="74929">
                <a:moveTo>
                  <a:pt x="603532" y="34543"/>
                </a:moveTo>
                <a:lnTo>
                  <a:pt x="603320" y="34543"/>
                </a:lnTo>
                <a:lnTo>
                  <a:pt x="603545" y="34553"/>
                </a:lnTo>
                <a:close/>
              </a:path>
              <a:path w="614045" h="74929">
                <a:moveTo>
                  <a:pt x="391993" y="33020"/>
                </a:moveTo>
                <a:lnTo>
                  <a:pt x="390601" y="33020"/>
                </a:lnTo>
                <a:lnTo>
                  <a:pt x="390642" y="34162"/>
                </a:lnTo>
                <a:lnTo>
                  <a:pt x="389697" y="34162"/>
                </a:lnTo>
                <a:lnTo>
                  <a:pt x="389816" y="34515"/>
                </a:lnTo>
                <a:lnTo>
                  <a:pt x="392846" y="34416"/>
                </a:lnTo>
                <a:lnTo>
                  <a:pt x="392721" y="33817"/>
                </a:lnTo>
                <a:lnTo>
                  <a:pt x="391993" y="33020"/>
                </a:lnTo>
                <a:close/>
              </a:path>
              <a:path w="614045" h="74929">
                <a:moveTo>
                  <a:pt x="600892" y="30606"/>
                </a:moveTo>
                <a:lnTo>
                  <a:pt x="599088" y="34355"/>
                </a:lnTo>
                <a:lnTo>
                  <a:pt x="599340" y="34036"/>
                </a:lnTo>
                <a:lnTo>
                  <a:pt x="602982" y="34036"/>
                </a:lnTo>
                <a:lnTo>
                  <a:pt x="601610" y="31784"/>
                </a:lnTo>
                <a:lnTo>
                  <a:pt x="601491" y="31623"/>
                </a:lnTo>
                <a:lnTo>
                  <a:pt x="601246" y="31496"/>
                </a:lnTo>
                <a:lnTo>
                  <a:pt x="601279" y="31241"/>
                </a:lnTo>
                <a:lnTo>
                  <a:pt x="600892" y="30606"/>
                </a:lnTo>
                <a:close/>
              </a:path>
              <a:path w="614045" h="74929">
                <a:moveTo>
                  <a:pt x="293004" y="30479"/>
                </a:moveTo>
                <a:lnTo>
                  <a:pt x="291494" y="30479"/>
                </a:lnTo>
                <a:lnTo>
                  <a:pt x="291986" y="34289"/>
                </a:lnTo>
                <a:lnTo>
                  <a:pt x="297489" y="34289"/>
                </a:lnTo>
                <a:lnTo>
                  <a:pt x="297337" y="34036"/>
                </a:lnTo>
                <a:lnTo>
                  <a:pt x="292430" y="34036"/>
                </a:lnTo>
                <a:lnTo>
                  <a:pt x="292071" y="32003"/>
                </a:lnTo>
                <a:lnTo>
                  <a:pt x="293022" y="32003"/>
                </a:lnTo>
                <a:lnTo>
                  <a:pt x="293004" y="30479"/>
                </a:lnTo>
                <a:close/>
              </a:path>
              <a:path w="614045" h="74929">
                <a:moveTo>
                  <a:pt x="360133" y="33781"/>
                </a:moveTo>
                <a:lnTo>
                  <a:pt x="360251" y="33909"/>
                </a:lnTo>
                <a:lnTo>
                  <a:pt x="359890" y="34040"/>
                </a:lnTo>
                <a:lnTo>
                  <a:pt x="361490" y="34289"/>
                </a:lnTo>
                <a:lnTo>
                  <a:pt x="360133" y="33781"/>
                </a:lnTo>
                <a:close/>
              </a:path>
              <a:path w="614045" h="74929">
                <a:moveTo>
                  <a:pt x="375163" y="33781"/>
                </a:moveTo>
                <a:lnTo>
                  <a:pt x="360133" y="33781"/>
                </a:lnTo>
                <a:lnTo>
                  <a:pt x="361490" y="34289"/>
                </a:lnTo>
                <a:lnTo>
                  <a:pt x="375024" y="34289"/>
                </a:lnTo>
                <a:lnTo>
                  <a:pt x="375156" y="34162"/>
                </a:lnTo>
                <a:lnTo>
                  <a:pt x="375163" y="33781"/>
                </a:lnTo>
                <a:close/>
              </a:path>
              <a:path w="614045" h="74929">
                <a:moveTo>
                  <a:pt x="380740" y="33147"/>
                </a:moveTo>
                <a:lnTo>
                  <a:pt x="375176" y="33147"/>
                </a:lnTo>
                <a:lnTo>
                  <a:pt x="377165" y="34289"/>
                </a:lnTo>
                <a:lnTo>
                  <a:pt x="380740" y="33147"/>
                </a:lnTo>
                <a:close/>
              </a:path>
              <a:path w="614045" h="74929">
                <a:moveTo>
                  <a:pt x="403583" y="32892"/>
                </a:moveTo>
                <a:lnTo>
                  <a:pt x="402558" y="32892"/>
                </a:lnTo>
                <a:lnTo>
                  <a:pt x="404054" y="34289"/>
                </a:lnTo>
                <a:lnTo>
                  <a:pt x="403583" y="32892"/>
                </a:lnTo>
                <a:close/>
              </a:path>
              <a:path w="614045" h="74929">
                <a:moveTo>
                  <a:pt x="596900" y="31241"/>
                </a:moveTo>
                <a:lnTo>
                  <a:pt x="594859" y="34289"/>
                </a:lnTo>
                <a:lnTo>
                  <a:pt x="595360" y="34289"/>
                </a:lnTo>
                <a:lnTo>
                  <a:pt x="595940" y="33527"/>
                </a:lnTo>
                <a:lnTo>
                  <a:pt x="597751" y="33527"/>
                </a:lnTo>
                <a:lnTo>
                  <a:pt x="596900" y="31241"/>
                </a:lnTo>
                <a:close/>
              </a:path>
              <a:path w="614045" h="74929">
                <a:moveTo>
                  <a:pt x="20117" y="32964"/>
                </a:moveTo>
                <a:lnTo>
                  <a:pt x="13950" y="34162"/>
                </a:lnTo>
                <a:lnTo>
                  <a:pt x="19938" y="34162"/>
                </a:lnTo>
                <a:lnTo>
                  <a:pt x="20591" y="33400"/>
                </a:lnTo>
                <a:lnTo>
                  <a:pt x="20643" y="33243"/>
                </a:lnTo>
                <a:lnTo>
                  <a:pt x="20117" y="32964"/>
                </a:lnTo>
                <a:close/>
              </a:path>
              <a:path w="614045" h="74929">
                <a:moveTo>
                  <a:pt x="415546" y="33989"/>
                </a:moveTo>
                <a:lnTo>
                  <a:pt x="415218" y="34162"/>
                </a:lnTo>
                <a:lnTo>
                  <a:pt x="415576" y="34162"/>
                </a:lnTo>
                <a:lnTo>
                  <a:pt x="415546" y="33989"/>
                </a:lnTo>
                <a:close/>
              </a:path>
              <a:path w="614045" h="74929">
                <a:moveTo>
                  <a:pt x="277643" y="33000"/>
                </a:moveTo>
                <a:lnTo>
                  <a:pt x="275866" y="34036"/>
                </a:lnTo>
                <a:lnTo>
                  <a:pt x="277738" y="34036"/>
                </a:lnTo>
                <a:lnTo>
                  <a:pt x="277643" y="33000"/>
                </a:lnTo>
                <a:close/>
              </a:path>
              <a:path w="614045" h="74929">
                <a:moveTo>
                  <a:pt x="281726" y="32130"/>
                </a:moveTo>
                <a:lnTo>
                  <a:pt x="280288" y="34036"/>
                </a:lnTo>
                <a:lnTo>
                  <a:pt x="282127" y="34036"/>
                </a:lnTo>
                <a:lnTo>
                  <a:pt x="282060" y="32599"/>
                </a:lnTo>
                <a:lnTo>
                  <a:pt x="281726" y="32130"/>
                </a:lnTo>
                <a:close/>
              </a:path>
              <a:path w="614045" h="74929">
                <a:moveTo>
                  <a:pt x="294271" y="28828"/>
                </a:moveTo>
                <a:lnTo>
                  <a:pt x="292430" y="34036"/>
                </a:lnTo>
                <a:lnTo>
                  <a:pt x="297337" y="34036"/>
                </a:lnTo>
                <a:lnTo>
                  <a:pt x="297227" y="33853"/>
                </a:lnTo>
                <a:lnTo>
                  <a:pt x="297181" y="33527"/>
                </a:lnTo>
                <a:lnTo>
                  <a:pt x="293824" y="33527"/>
                </a:lnTo>
                <a:lnTo>
                  <a:pt x="294271" y="28828"/>
                </a:lnTo>
                <a:close/>
              </a:path>
              <a:path w="614045" h="74929">
                <a:moveTo>
                  <a:pt x="388518" y="33527"/>
                </a:moveTo>
                <a:lnTo>
                  <a:pt x="387166" y="33527"/>
                </a:lnTo>
                <a:lnTo>
                  <a:pt x="388467" y="34036"/>
                </a:lnTo>
                <a:lnTo>
                  <a:pt x="388518" y="33527"/>
                </a:lnTo>
                <a:close/>
              </a:path>
              <a:path w="614045" h="74929">
                <a:moveTo>
                  <a:pt x="546499" y="31369"/>
                </a:moveTo>
                <a:lnTo>
                  <a:pt x="547263" y="34036"/>
                </a:lnTo>
                <a:lnTo>
                  <a:pt x="566785" y="34036"/>
                </a:lnTo>
                <a:lnTo>
                  <a:pt x="567051" y="31876"/>
                </a:lnTo>
                <a:lnTo>
                  <a:pt x="548241" y="31876"/>
                </a:lnTo>
                <a:lnTo>
                  <a:pt x="546499" y="31369"/>
                </a:lnTo>
                <a:close/>
              </a:path>
              <a:path w="614045" h="74929">
                <a:moveTo>
                  <a:pt x="360046" y="33857"/>
                </a:moveTo>
                <a:lnTo>
                  <a:pt x="359861" y="34032"/>
                </a:lnTo>
                <a:lnTo>
                  <a:pt x="360251" y="33909"/>
                </a:lnTo>
                <a:lnTo>
                  <a:pt x="360046" y="33857"/>
                </a:lnTo>
                <a:close/>
              </a:path>
              <a:path w="614045" h="74929">
                <a:moveTo>
                  <a:pt x="359888" y="33817"/>
                </a:moveTo>
                <a:lnTo>
                  <a:pt x="359863" y="34016"/>
                </a:lnTo>
                <a:lnTo>
                  <a:pt x="360029" y="33853"/>
                </a:lnTo>
                <a:lnTo>
                  <a:pt x="359888" y="33817"/>
                </a:lnTo>
                <a:close/>
              </a:path>
              <a:path w="614045" h="74929">
                <a:moveTo>
                  <a:pt x="418230" y="30987"/>
                </a:moveTo>
                <a:lnTo>
                  <a:pt x="415035" y="30987"/>
                </a:lnTo>
                <a:lnTo>
                  <a:pt x="415229" y="32003"/>
                </a:lnTo>
                <a:lnTo>
                  <a:pt x="415586" y="32258"/>
                </a:lnTo>
                <a:lnTo>
                  <a:pt x="415265" y="32336"/>
                </a:lnTo>
                <a:lnTo>
                  <a:pt x="415546" y="33989"/>
                </a:lnTo>
                <a:lnTo>
                  <a:pt x="416595" y="33434"/>
                </a:lnTo>
                <a:lnTo>
                  <a:pt x="418230" y="30987"/>
                </a:lnTo>
                <a:close/>
              </a:path>
              <a:path w="614045" h="74929">
                <a:moveTo>
                  <a:pt x="12473" y="33527"/>
                </a:moveTo>
                <a:lnTo>
                  <a:pt x="12396" y="33972"/>
                </a:lnTo>
                <a:lnTo>
                  <a:pt x="12606" y="33585"/>
                </a:lnTo>
                <a:lnTo>
                  <a:pt x="12473" y="33527"/>
                </a:lnTo>
                <a:close/>
              </a:path>
              <a:path w="614045" h="74929">
                <a:moveTo>
                  <a:pt x="27168" y="31241"/>
                </a:moveTo>
                <a:lnTo>
                  <a:pt x="23386" y="31241"/>
                </a:lnTo>
                <a:lnTo>
                  <a:pt x="26970" y="33909"/>
                </a:lnTo>
                <a:lnTo>
                  <a:pt x="27055" y="32763"/>
                </a:lnTo>
                <a:lnTo>
                  <a:pt x="26501" y="32638"/>
                </a:lnTo>
                <a:lnTo>
                  <a:pt x="27016" y="31976"/>
                </a:lnTo>
                <a:lnTo>
                  <a:pt x="27140" y="31623"/>
                </a:lnTo>
                <a:lnTo>
                  <a:pt x="27168" y="31241"/>
                </a:lnTo>
                <a:close/>
              </a:path>
              <a:path w="614045" h="74929">
                <a:moveTo>
                  <a:pt x="36214" y="33623"/>
                </a:moveTo>
                <a:lnTo>
                  <a:pt x="36212" y="33909"/>
                </a:lnTo>
                <a:lnTo>
                  <a:pt x="36411" y="33857"/>
                </a:lnTo>
                <a:lnTo>
                  <a:pt x="36214" y="33623"/>
                </a:lnTo>
                <a:close/>
              </a:path>
              <a:path w="614045" h="74929">
                <a:moveTo>
                  <a:pt x="36427" y="33853"/>
                </a:moveTo>
                <a:lnTo>
                  <a:pt x="36212" y="33909"/>
                </a:lnTo>
                <a:lnTo>
                  <a:pt x="36479" y="33909"/>
                </a:lnTo>
                <a:close/>
              </a:path>
              <a:path w="614045" h="74929">
                <a:moveTo>
                  <a:pt x="388815" y="30606"/>
                </a:moveTo>
                <a:lnTo>
                  <a:pt x="358535" y="30606"/>
                </a:lnTo>
                <a:lnTo>
                  <a:pt x="360269" y="30734"/>
                </a:lnTo>
                <a:lnTo>
                  <a:pt x="359888" y="33817"/>
                </a:lnTo>
                <a:lnTo>
                  <a:pt x="360046" y="33857"/>
                </a:lnTo>
                <a:lnTo>
                  <a:pt x="375163" y="33781"/>
                </a:lnTo>
                <a:lnTo>
                  <a:pt x="375176" y="33147"/>
                </a:lnTo>
                <a:lnTo>
                  <a:pt x="380740" y="33147"/>
                </a:lnTo>
                <a:lnTo>
                  <a:pt x="381137" y="33020"/>
                </a:lnTo>
                <a:lnTo>
                  <a:pt x="380859" y="31368"/>
                </a:lnTo>
                <a:lnTo>
                  <a:pt x="388737" y="31368"/>
                </a:lnTo>
                <a:lnTo>
                  <a:pt x="388815" y="30606"/>
                </a:lnTo>
                <a:close/>
              </a:path>
              <a:path w="614045" h="74929">
                <a:moveTo>
                  <a:pt x="239201" y="27119"/>
                </a:moveTo>
                <a:lnTo>
                  <a:pt x="239573" y="31496"/>
                </a:lnTo>
                <a:lnTo>
                  <a:pt x="34243" y="31496"/>
                </a:lnTo>
                <a:lnTo>
                  <a:pt x="36939" y="32385"/>
                </a:lnTo>
                <a:lnTo>
                  <a:pt x="36478" y="32512"/>
                </a:lnTo>
                <a:lnTo>
                  <a:pt x="36350" y="32763"/>
                </a:lnTo>
                <a:lnTo>
                  <a:pt x="36243" y="33654"/>
                </a:lnTo>
                <a:lnTo>
                  <a:pt x="36427" y="33853"/>
                </a:lnTo>
                <a:lnTo>
                  <a:pt x="39652" y="33020"/>
                </a:lnTo>
                <a:lnTo>
                  <a:pt x="275949" y="33020"/>
                </a:lnTo>
                <a:lnTo>
                  <a:pt x="275959" y="32892"/>
                </a:lnTo>
                <a:lnTo>
                  <a:pt x="266238" y="32892"/>
                </a:lnTo>
                <a:lnTo>
                  <a:pt x="266757" y="31368"/>
                </a:lnTo>
                <a:lnTo>
                  <a:pt x="255668" y="31368"/>
                </a:lnTo>
                <a:lnTo>
                  <a:pt x="255529" y="30225"/>
                </a:lnTo>
                <a:lnTo>
                  <a:pt x="249079" y="30225"/>
                </a:lnTo>
                <a:lnTo>
                  <a:pt x="249488" y="29210"/>
                </a:lnTo>
                <a:lnTo>
                  <a:pt x="248523" y="29210"/>
                </a:lnTo>
                <a:lnTo>
                  <a:pt x="246794" y="28717"/>
                </a:lnTo>
                <a:lnTo>
                  <a:pt x="246883" y="28560"/>
                </a:lnTo>
                <a:lnTo>
                  <a:pt x="247130" y="28321"/>
                </a:lnTo>
                <a:lnTo>
                  <a:pt x="240489" y="28321"/>
                </a:lnTo>
                <a:lnTo>
                  <a:pt x="240406" y="27304"/>
                </a:lnTo>
                <a:lnTo>
                  <a:pt x="239770" y="27304"/>
                </a:lnTo>
                <a:lnTo>
                  <a:pt x="239201" y="27119"/>
                </a:lnTo>
                <a:close/>
              </a:path>
              <a:path w="614045" h="74929">
                <a:moveTo>
                  <a:pt x="525973" y="30606"/>
                </a:moveTo>
                <a:lnTo>
                  <a:pt x="526021" y="30837"/>
                </a:lnTo>
                <a:lnTo>
                  <a:pt x="526770" y="31623"/>
                </a:lnTo>
                <a:lnTo>
                  <a:pt x="526833" y="31837"/>
                </a:lnTo>
                <a:lnTo>
                  <a:pt x="527217" y="32765"/>
                </a:lnTo>
                <a:lnTo>
                  <a:pt x="526080" y="32892"/>
                </a:lnTo>
                <a:lnTo>
                  <a:pt x="525996" y="33400"/>
                </a:lnTo>
                <a:lnTo>
                  <a:pt x="525689" y="33781"/>
                </a:lnTo>
                <a:lnTo>
                  <a:pt x="528630" y="33781"/>
                </a:lnTo>
                <a:lnTo>
                  <a:pt x="528147" y="31750"/>
                </a:lnTo>
                <a:lnTo>
                  <a:pt x="528025" y="31446"/>
                </a:lnTo>
                <a:lnTo>
                  <a:pt x="525973" y="30606"/>
                </a:lnTo>
                <a:close/>
              </a:path>
              <a:path w="614045" h="74929">
                <a:moveTo>
                  <a:pt x="24180" y="33274"/>
                </a:moveTo>
                <a:lnTo>
                  <a:pt x="22554" y="33274"/>
                </a:lnTo>
                <a:lnTo>
                  <a:pt x="24051" y="33654"/>
                </a:lnTo>
                <a:lnTo>
                  <a:pt x="24180" y="33274"/>
                </a:lnTo>
                <a:close/>
              </a:path>
              <a:path w="614045" h="74929">
                <a:moveTo>
                  <a:pt x="519776" y="27177"/>
                </a:moveTo>
                <a:lnTo>
                  <a:pt x="500624" y="27177"/>
                </a:lnTo>
                <a:lnTo>
                  <a:pt x="504913" y="27939"/>
                </a:lnTo>
                <a:lnTo>
                  <a:pt x="504357" y="32385"/>
                </a:lnTo>
                <a:lnTo>
                  <a:pt x="502398" y="33654"/>
                </a:lnTo>
                <a:lnTo>
                  <a:pt x="525667" y="33654"/>
                </a:lnTo>
                <a:lnTo>
                  <a:pt x="525551" y="32964"/>
                </a:lnTo>
                <a:lnTo>
                  <a:pt x="525692" y="32763"/>
                </a:lnTo>
                <a:lnTo>
                  <a:pt x="526593" y="32003"/>
                </a:lnTo>
                <a:lnTo>
                  <a:pt x="511587" y="32003"/>
                </a:lnTo>
                <a:lnTo>
                  <a:pt x="510110" y="31876"/>
                </a:lnTo>
                <a:lnTo>
                  <a:pt x="510305" y="29083"/>
                </a:lnTo>
                <a:lnTo>
                  <a:pt x="511938" y="28955"/>
                </a:lnTo>
                <a:lnTo>
                  <a:pt x="516995" y="28955"/>
                </a:lnTo>
                <a:lnTo>
                  <a:pt x="517115" y="28321"/>
                </a:lnTo>
                <a:lnTo>
                  <a:pt x="517545" y="27939"/>
                </a:lnTo>
                <a:lnTo>
                  <a:pt x="520035" y="27939"/>
                </a:lnTo>
                <a:lnTo>
                  <a:pt x="519776" y="27177"/>
                </a:lnTo>
                <a:close/>
              </a:path>
              <a:path w="614045" h="74929">
                <a:moveTo>
                  <a:pt x="12637" y="33527"/>
                </a:moveTo>
                <a:lnTo>
                  <a:pt x="12473" y="33527"/>
                </a:lnTo>
                <a:lnTo>
                  <a:pt x="12606" y="33585"/>
                </a:lnTo>
                <a:close/>
              </a:path>
              <a:path w="614045" h="74929">
                <a:moveTo>
                  <a:pt x="21915" y="32765"/>
                </a:moveTo>
                <a:lnTo>
                  <a:pt x="21136" y="32765"/>
                </a:lnTo>
                <a:lnTo>
                  <a:pt x="20701" y="33274"/>
                </a:lnTo>
                <a:lnTo>
                  <a:pt x="21180" y="33527"/>
                </a:lnTo>
                <a:lnTo>
                  <a:pt x="21915" y="32765"/>
                </a:lnTo>
                <a:close/>
              </a:path>
              <a:path w="614045" h="74929">
                <a:moveTo>
                  <a:pt x="297830" y="31876"/>
                </a:moveTo>
                <a:lnTo>
                  <a:pt x="295538" y="31876"/>
                </a:lnTo>
                <a:lnTo>
                  <a:pt x="295635" y="32790"/>
                </a:lnTo>
                <a:lnTo>
                  <a:pt x="295998" y="32892"/>
                </a:lnTo>
                <a:lnTo>
                  <a:pt x="296117" y="33400"/>
                </a:lnTo>
                <a:lnTo>
                  <a:pt x="293824" y="33527"/>
                </a:lnTo>
                <a:lnTo>
                  <a:pt x="297181" y="33527"/>
                </a:lnTo>
                <a:lnTo>
                  <a:pt x="297307" y="32790"/>
                </a:lnTo>
                <a:lnTo>
                  <a:pt x="297830" y="31876"/>
                </a:lnTo>
                <a:close/>
              </a:path>
              <a:path w="614045" h="74929">
                <a:moveTo>
                  <a:pt x="300081" y="28828"/>
                </a:moveTo>
                <a:lnTo>
                  <a:pt x="300393" y="31241"/>
                </a:lnTo>
                <a:lnTo>
                  <a:pt x="298959" y="31827"/>
                </a:lnTo>
                <a:lnTo>
                  <a:pt x="298930" y="31986"/>
                </a:lnTo>
                <a:lnTo>
                  <a:pt x="300144" y="33400"/>
                </a:lnTo>
                <a:lnTo>
                  <a:pt x="299252" y="33527"/>
                </a:lnTo>
                <a:lnTo>
                  <a:pt x="358731" y="33527"/>
                </a:lnTo>
                <a:lnTo>
                  <a:pt x="357719" y="33274"/>
                </a:lnTo>
                <a:lnTo>
                  <a:pt x="357911" y="32385"/>
                </a:lnTo>
                <a:lnTo>
                  <a:pt x="301304" y="32385"/>
                </a:lnTo>
                <a:lnTo>
                  <a:pt x="301211" y="28955"/>
                </a:lnTo>
                <a:lnTo>
                  <a:pt x="300753" y="28955"/>
                </a:lnTo>
                <a:lnTo>
                  <a:pt x="300081" y="28828"/>
                </a:lnTo>
                <a:close/>
              </a:path>
              <a:path w="614045" h="74929">
                <a:moveTo>
                  <a:pt x="589307" y="30861"/>
                </a:moveTo>
                <a:lnTo>
                  <a:pt x="587429" y="31496"/>
                </a:lnTo>
                <a:lnTo>
                  <a:pt x="586503" y="33527"/>
                </a:lnTo>
                <a:lnTo>
                  <a:pt x="588815" y="33527"/>
                </a:lnTo>
                <a:lnTo>
                  <a:pt x="588874" y="33147"/>
                </a:lnTo>
                <a:lnTo>
                  <a:pt x="590484" y="33147"/>
                </a:lnTo>
                <a:lnTo>
                  <a:pt x="589307" y="30861"/>
                </a:lnTo>
                <a:close/>
              </a:path>
              <a:path w="614045" h="74929">
                <a:moveTo>
                  <a:pt x="21136" y="32765"/>
                </a:moveTo>
                <a:lnTo>
                  <a:pt x="20117" y="32964"/>
                </a:lnTo>
                <a:lnTo>
                  <a:pt x="20700" y="33273"/>
                </a:lnTo>
                <a:lnTo>
                  <a:pt x="21136" y="32765"/>
                </a:lnTo>
                <a:close/>
              </a:path>
              <a:path w="614045" h="74929">
                <a:moveTo>
                  <a:pt x="409565" y="32385"/>
                </a:moveTo>
                <a:lnTo>
                  <a:pt x="407929" y="32385"/>
                </a:lnTo>
                <a:lnTo>
                  <a:pt x="408069" y="33243"/>
                </a:lnTo>
                <a:lnTo>
                  <a:pt x="409565" y="32385"/>
                </a:lnTo>
                <a:close/>
              </a:path>
              <a:path w="614045" h="74929">
                <a:moveTo>
                  <a:pt x="388582" y="32900"/>
                </a:moveTo>
                <a:lnTo>
                  <a:pt x="387213" y="33147"/>
                </a:lnTo>
                <a:lnTo>
                  <a:pt x="388562" y="33096"/>
                </a:lnTo>
                <a:lnTo>
                  <a:pt x="388582" y="32900"/>
                </a:lnTo>
                <a:close/>
              </a:path>
              <a:path w="614045" h="74929">
                <a:moveTo>
                  <a:pt x="388562" y="33096"/>
                </a:moveTo>
                <a:lnTo>
                  <a:pt x="387213" y="33147"/>
                </a:lnTo>
                <a:lnTo>
                  <a:pt x="388557" y="33147"/>
                </a:lnTo>
                <a:close/>
              </a:path>
              <a:path w="614045" h="74929">
                <a:moveTo>
                  <a:pt x="324832" y="28955"/>
                </a:moveTo>
                <a:lnTo>
                  <a:pt x="324739" y="29972"/>
                </a:lnTo>
                <a:lnTo>
                  <a:pt x="388879" y="29972"/>
                </a:lnTo>
                <a:lnTo>
                  <a:pt x="390032" y="32638"/>
                </a:lnTo>
                <a:lnTo>
                  <a:pt x="388623" y="32892"/>
                </a:lnTo>
                <a:lnTo>
                  <a:pt x="388562" y="33096"/>
                </a:lnTo>
                <a:lnTo>
                  <a:pt x="390601" y="33020"/>
                </a:lnTo>
                <a:lnTo>
                  <a:pt x="391993" y="33020"/>
                </a:lnTo>
                <a:lnTo>
                  <a:pt x="390488" y="31368"/>
                </a:lnTo>
                <a:lnTo>
                  <a:pt x="392750" y="29845"/>
                </a:lnTo>
                <a:lnTo>
                  <a:pt x="325856" y="29845"/>
                </a:lnTo>
                <a:lnTo>
                  <a:pt x="325839" y="29083"/>
                </a:lnTo>
                <a:lnTo>
                  <a:pt x="324832" y="28955"/>
                </a:lnTo>
                <a:close/>
              </a:path>
              <a:path w="614045" h="74929">
                <a:moveTo>
                  <a:pt x="433896" y="29463"/>
                </a:moveTo>
                <a:lnTo>
                  <a:pt x="419249" y="29463"/>
                </a:lnTo>
                <a:lnTo>
                  <a:pt x="419667" y="33020"/>
                </a:lnTo>
                <a:lnTo>
                  <a:pt x="487996" y="33020"/>
                </a:lnTo>
                <a:lnTo>
                  <a:pt x="488051" y="32130"/>
                </a:lnTo>
                <a:lnTo>
                  <a:pt x="471988" y="32130"/>
                </a:lnTo>
                <a:lnTo>
                  <a:pt x="472103" y="31876"/>
                </a:lnTo>
                <a:lnTo>
                  <a:pt x="437290" y="31876"/>
                </a:lnTo>
                <a:lnTo>
                  <a:pt x="436907" y="30861"/>
                </a:lnTo>
                <a:lnTo>
                  <a:pt x="434372" y="30861"/>
                </a:lnTo>
                <a:lnTo>
                  <a:pt x="433896" y="29463"/>
                </a:lnTo>
                <a:close/>
              </a:path>
              <a:path w="614045" h="74929">
                <a:moveTo>
                  <a:pt x="277937" y="31114"/>
                </a:moveTo>
                <a:lnTo>
                  <a:pt x="277470" y="31114"/>
                </a:lnTo>
                <a:lnTo>
                  <a:pt x="277643" y="33000"/>
                </a:lnTo>
                <a:lnTo>
                  <a:pt x="278264" y="32638"/>
                </a:lnTo>
                <a:lnTo>
                  <a:pt x="277937" y="31114"/>
                </a:lnTo>
                <a:close/>
              </a:path>
              <a:path w="614045" h="74929">
                <a:moveTo>
                  <a:pt x="18676" y="28701"/>
                </a:moveTo>
                <a:lnTo>
                  <a:pt x="16943" y="29194"/>
                </a:lnTo>
                <a:lnTo>
                  <a:pt x="21047" y="32385"/>
                </a:lnTo>
                <a:lnTo>
                  <a:pt x="19504" y="32638"/>
                </a:lnTo>
                <a:lnTo>
                  <a:pt x="20117" y="32964"/>
                </a:lnTo>
                <a:lnTo>
                  <a:pt x="21136" y="32765"/>
                </a:lnTo>
                <a:lnTo>
                  <a:pt x="21915" y="32765"/>
                </a:lnTo>
                <a:lnTo>
                  <a:pt x="23263" y="31368"/>
                </a:lnTo>
                <a:lnTo>
                  <a:pt x="22539" y="31368"/>
                </a:lnTo>
                <a:lnTo>
                  <a:pt x="21068" y="30606"/>
                </a:lnTo>
                <a:lnTo>
                  <a:pt x="19284" y="30352"/>
                </a:lnTo>
                <a:lnTo>
                  <a:pt x="18676" y="28701"/>
                </a:lnTo>
                <a:close/>
              </a:path>
              <a:path w="614045" h="74929">
                <a:moveTo>
                  <a:pt x="268781" y="25237"/>
                </a:moveTo>
                <a:lnTo>
                  <a:pt x="269277" y="25524"/>
                </a:lnTo>
                <a:lnTo>
                  <a:pt x="268525" y="30987"/>
                </a:lnTo>
                <a:lnTo>
                  <a:pt x="266238" y="32892"/>
                </a:lnTo>
                <a:lnTo>
                  <a:pt x="275959" y="32892"/>
                </a:lnTo>
                <a:lnTo>
                  <a:pt x="275991" y="32512"/>
                </a:lnTo>
                <a:lnTo>
                  <a:pt x="272334" y="32512"/>
                </a:lnTo>
                <a:lnTo>
                  <a:pt x="271378" y="31750"/>
                </a:lnTo>
                <a:lnTo>
                  <a:pt x="269137" y="30606"/>
                </a:lnTo>
                <a:lnTo>
                  <a:pt x="270908" y="26162"/>
                </a:lnTo>
                <a:lnTo>
                  <a:pt x="268781" y="25237"/>
                </a:lnTo>
                <a:close/>
              </a:path>
              <a:path w="614045" h="74929">
                <a:moveTo>
                  <a:pt x="546551" y="31241"/>
                </a:moveTo>
                <a:lnTo>
                  <a:pt x="544336" y="31241"/>
                </a:lnTo>
                <a:lnTo>
                  <a:pt x="545865" y="32892"/>
                </a:lnTo>
                <a:lnTo>
                  <a:pt x="546551" y="31241"/>
                </a:lnTo>
                <a:close/>
              </a:path>
              <a:path w="614045" h="74929">
                <a:moveTo>
                  <a:pt x="605073" y="32599"/>
                </a:moveTo>
                <a:lnTo>
                  <a:pt x="604772" y="32638"/>
                </a:lnTo>
                <a:lnTo>
                  <a:pt x="605067" y="32790"/>
                </a:lnTo>
                <a:lnTo>
                  <a:pt x="605073" y="32599"/>
                </a:lnTo>
                <a:close/>
              </a:path>
              <a:path w="614045" h="74929">
                <a:moveTo>
                  <a:pt x="27124" y="31837"/>
                </a:moveTo>
                <a:lnTo>
                  <a:pt x="26501" y="32638"/>
                </a:lnTo>
                <a:lnTo>
                  <a:pt x="27055" y="32763"/>
                </a:lnTo>
                <a:lnTo>
                  <a:pt x="27124" y="31837"/>
                </a:lnTo>
                <a:close/>
              </a:path>
              <a:path w="614045" h="74929">
                <a:moveTo>
                  <a:pt x="288080" y="28560"/>
                </a:moveTo>
                <a:lnTo>
                  <a:pt x="288015" y="28955"/>
                </a:lnTo>
                <a:lnTo>
                  <a:pt x="287840" y="28995"/>
                </a:lnTo>
                <a:lnTo>
                  <a:pt x="287471" y="30479"/>
                </a:lnTo>
                <a:lnTo>
                  <a:pt x="288253" y="30479"/>
                </a:lnTo>
                <a:lnTo>
                  <a:pt x="288185" y="30837"/>
                </a:lnTo>
                <a:lnTo>
                  <a:pt x="288072" y="31827"/>
                </a:lnTo>
                <a:lnTo>
                  <a:pt x="288309" y="31976"/>
                </a:lnTo>
                <a:lnTo>
                  <a:pt x="290457" y="32638"/>
                </a:lnTo>
                <a:lnTo>
                  <a:pt x="290416" y="31623"/>
                </a:lnTo>
                <a:lnTo>
                  <a:pt x="288992" y="31623"/>
                </a:lnTo>
                <a:lnTo>
                  <a:pt x="288080" y="28560"/>
                </a:lnTo>
                <a:close/>
              </a:path>
              <a:path w="614045" h="74929">
                <a:moveTo>
                  <a:pt x="414515" y="31496"/>
                </a:moveTo>
                <a:lnTo>
                  <a:pt x="411114" y="31496"/>
                </a:lnTo>
                <a:lnTo>
                  <a:pt x="411102" y="32638"/>
                </a:lnTo>
                <a:lnTo>
                  <a:pt x="414593" y="32638"/>
                </a:lnTo>
                <a:lnTo>
                  <a:pt x="415200" y="32351"/>
                </a:lnTo>
                <a:lnTo>
                  <a:pt x="415191" y="31976"/>
                </a:lnTo>
                <a:lnTo>
                  <a:pt x="414515" y="31496"/>
                </a:lnTo>
                <a:close/>
              </a:path>
              <a:path w="614045" h="74929">
                <a:moveTo>
                  <a:pt x="497944" y="30606"/>
                </a:moveTo>
                <a:lnTo>
                  <a:pt x="497656" y="32638"/>
                </a:lnTo>
                <a:lnTo>
                  <a:pt x="502774" y="32638"/>
                </a:lnTo>
                <a:lnTo>
                  <a:pt x="500436" y="32512"/>
                </a:lnTo>
                <a:lnTo>
                  <a:pt x="500367" y="31623"/>
                </a:lnTo>
                <a:lnTo>
                  <a:pt x="498853" y="30987"/>
                </a:lnTo>
                <a:lnTo>
                  <a:pt x="498565" y="30987"/>
                </a:lnTo>
                <a:lnTo>
                  <a:pt x="498493" y="30837"/>
                </a:lnTo>
                <a:lnTo>
                  <a:pt x="497944" y="30606"/>
                </a:lnTo>
                <a:close/>
              </a:path>
              <a:path w="614045" h="74929">
                <a:moveTo>
                  <a:pt x="277800" y="30479"/>
                </a:moveTo>
                <a:lnTo>
                  <a:pt x="274167" y="30479"/>
                </a:lnTo>
                <a:lnTo>
                  <a:pt x="274281" y="31370"/>
                </a:lnTo>
                <a:lnTo>
                  <a:pt x="272334" y="32512"/>
                </a:lnTo>
                <a:lnTo>
                  <a:pt x="275991" y="32512"/>
                </a:lnTo>
                <a:lnTo>
                  <a:pt x="276022" y="32130"/>
                </a:lnTo>
                <a:lnTo>
                  <a:pt x="277470" y="31114"/>
                </a:lnTo>
                <a:lnTo>
                  <a:pt x="277937" y="31114"/>
                </a:lnTo>
                <a:lnTo>
                  <a:pt x="277800" y="30479"/>
                </a:lnTo>
                <a:close/>
              </a:path>
              <a:path w="614045" h="74929">
                <a:moveTo>
                  <a:pt x="501907" y="31241"/>
                </a:moveTo>
                <a:lnTo>
                  <a:pt x="500849" y="32003"/>
                </a:lnTo>
                <a:lnTo>
                  <a:pt x="500436" y="32512"/>
                </a:lnTo>
                <a:lnTo>
                  <a:pt x="502071" y="32512"/>
                </a:lnTo>
                <a:lnTo>
                  <a:pt x="501907" y="31241"/>
                </a:lnTo>
                <a:close/>
              </a:path>
              <a:path w="614045" h="74929">
                <a:moveTo>
                  <a:pt x="503855" y="29717"/>
                </a:moveTo>
                <a:lnTo>
                  <a:pt x="502565" y="30225"/>
                </a:lnTo>
                <a:lnTo>
                  <a:pt x="502593" y="31664"/>
                </a:lnTo>
                <a:lnTo>
                  <a:pt x="502720" y="32385"/>
                </a:lnTo>
                <a:lnTo>
                  <a:pt x="502071" y="32512"/>
                </a:lnTo>
                <a:lnTo>
                  <a:pt x="502821" y="32512"/>
                </a:lnTo>
                <a:lnTo>
                  <a:pt x="503855" y="29717"/>
                </a:lnTo>
                <a:close/>
              </a:path>
              <a:path w="614045" h="74929">
                <a:moveTo>
                  <a:pt x="306342" y="25018"/>
                </a:moveTo>
                <a:lnTo>
                  <a:pt x="301144" y="25018"/>
                </a:lnTo>
                <a:lnTo>
                  <a:pt x="304759" y="25524"/>
                </a:lnTo>
                <a:lnTo>
                  <a:pt x="301304" y="32385"/>
                </a:lnTo>
                <a:lnTo>
                  <a:pt x="357911" y="32385"/>
                </a:lnTo>
                <a:lnTo>
                  <a:pt x="357966" y="32130"/>
                </a:lnTo>
                <a:lnTo>
                  <a:pt x="359081" y="32130"/>
                </a:lnTo>
                <a:lnTo>
                  <a:pt x="358991" y="31241"/>
                </a:lnTo>
                <a:lnTo>
                  <a:pt x="358626" y="30734"/>
                </a:lnTo>
                <a:lnTo>
                  <a:pt x="324756" y="30734"/>
                </a:lnTo>
                <a:lnTo>
                  <a:pt x="324502" y="30479"/>
                </a:lnTo>
                <a:lnTo>
                  <a:pt x="309215" y="30479"/>
                </a:lnTo>
                <a:lnTo>
                  <a:pt x="306972" y="28717"/>
                </a:lnTo>
                <a:lnTo>
                  <a:pt x="307197" y="26542"/>
                </a:lnTo>
                <a:lnTo>
                  <a:pt x="308605" y="26542"/>
                </a:lnTo>
                <a:lnTo>
                  <a:pt x="308031" y="26415"/>
                </a:lnTo>
                <a:lnTo>
                  <a:pt x="307913" y="25796"/>
                </a:lnTo>
                <a:lnTo>
                  <a:pt x="306402" y="25780"/>
                </a:lnTo>
                <a:lnTo>
                  <a:pt x="306342" y="25018"/>
                </a:lnTo>
                <a:close/>
              </a:path>
              <a:path w="614045" h="74929">
                <a:moveTo>
                  <a:pt x="293022" y="32003"/>
                </a:moveTo>
                <a:lnTo>
                  <a:pt x="292071" y="32003"/>
                </a:lnTo>
                <a:lnTo>
                  <a:pt x="293015" y="32380"/>
                </a:lnTo>
                <a:lnTo>
                  <a:pt x="293022" y="32003"/>
                </a:lnTo>
                <a:close/>
              </a:path>
              <a:path w="614045" h="74929">
                <a:moveTo>
                  <a:pt x="415205" y="31986"/>
                </a:moveTo>
                <a:lnTo>
                  <a:pt x="415265" y="32336"/>
                </a:lnTo>
                <a:lnTo>
                  <a:pt x="415586" y="32258"/>
                </a:lnTo>
                <a:lnTo>
                  <a:pt x="415205" y="31986"/>
                </a:lnTo>
                <a:close/>
              </a:path>
              <a:path w="614045" h="74929">
                <a:moveTo>
                  <a:pt x="477578" y="24129"/>
                </a:moveTo>
                <a:lnTo>
                  <a:pt x="477440" y="24129"/>
                </a:lnTo>
                <a:lnTo>
                  <a:pt x="477561" y="26924"/>
                </a:lnTo>
                <a:lnTo>
                  <a:pt x="476682" y="27939"/>
                </a:lnTo>
                <a:lnTo>
                  <a:pt x="475168" y="28306"/>
                </a:lnTo>
                <a:lnTo>
                  <a:pt x="475201" y="28807"/>
                </a:lnTo>
                <a:lnTo>
                  <a:pt x="475681" y="31370"/>
                </a:lnTo>
                <a:lnTo>
                  <a:pt x="471988" y="32130"/>
                </a:lnTo>
                <a:lnTo>
                  <a:pt x="488051" y="32130"/>
                </a:lnTo>
                <a:lnTo>
                  <a:pt x="488266" y="28701"/>
                </a:lnTo>
                <a:lnTo>
                  <a:pt x="486803" y="28701"/>
                </a:lnTo>
                <a:lnTo>
                  <a:pt x="484670" y="27559"/>
                </a:lnTo>
                <a:lnTo>
                  <a:pt x="487381" y="27455"/>
                </a:lnTo>
                <a:lnTo>
                  <a:pt x="487188" y="26797"/>
                </a:lnTo>
                <a:lnTo>
                  <a:pt x="484143" y="26797"/>
                </a:lnTo>
                <a:lnTo>
                  <a:pt x="483904" y="26670"/>
                </a:lnTo>
                <a:lnTo>
                  <a:pt x="479368" y="26670"/>
                </a:lnTo>
                <a:lnTo>
                  <a:pt x="477578" y="24129"/>
                </a:lnTo>
                <a:close/>
              </a:path>
              <a:path w="614045" h="74929">
                <a:moveTo>
                  <a:pt x="433637" y="28701"/>
                </a:moveTo>
                <a:lnTo>
                  <a:pt x="409396" y="28701"/>
                </a:lnTo>
                <a:lnTo>
                  <a:pt x="409905" y="30352"/>
                </a:lnTo>
                <a:lnTo>
                  <a:pt x="408882" y="30709"/>
                </a:lnTo>
                <a:lnTo>
                  <a:pt x="408775" y="30896"/>
                </a:lnTo>
                <a:lnTo>
                  <a:pt x="408527" y="32003"/>
                </a:lnTo>
                <a:lnTo>
                  <a:pt x="410229" y="32003"/>
                </a:lnTo>
                <a:lnTo>
                  <a:pt x="411114" y="31496"/>
                </a:lnTo>
                <a:lnTo>
                  <a:pt x="414515" y="31496"/>
                </a:lnTo>
                <a:lnTo>
                  <a:pt x="414159" y="31241"/>
                </a:lnTo>
                <a:lnTo>
                  <a:pt x="415035" y="30987"/>
                </a:lnTo>
                <a:lnTo>
                  <a:pt x="418230" y="30987"/>
                </a:lnTo>
                <a:lnTo>
                  <a:pt x="419249" y="29463"/>
                </a:lnTo>
                <a:lnTo>
                  <a:pt x="433896" y="29463"/>
                </a:lnTo>
                <a:lnTo>
                  <a:pt x="433637" y="28701"/>
                </a:lnTo>
                <a:close/>
              </a:path>
              <a:path w="614045" h="74929">
                <a:moveTo>
                  <a:pt x="516995" y="28955"/>
                </a:moveTo>
                <a:lnTo>
                  <a:pt x="511938" y="28955"/>
                </a:lnTo>
                <a:lnTo>
                  <a:pt x="513374" y="29194"/>
                </a:lnTo>
                <a:lnTo>
                  <a:pt x="513395" y="30225"/>
                </a:lnTo>
                <a:lnTo>
                  <a:pt x="513272" y="31876"/>
                </a:lnTo>
                <a:lnTo>
                  <a:pt x="511587" y="32003"/>
                </a:lnTo>
                <a:lnTo>
                  <a:pt x="526593" y="32003"/>
                </a:lnTo>
                <a:lnTo>
                  <a:pt x="526803" y="31827"/>
                </a:lnTo>
                <a:lnTo>
                  <a:pt x="526569" y="31750"/>
                </a:lnTo>
                <a:lnTo>
                  <a:pt x="517722" y="31750"/>
                </a:lnTo>
                <a:lnTo>
                  <a:pt x="517756" y="30987"/>
                </a:lnTo>
                <a:lnTo>
                  <a:pt x="516056" y="30987"/>
                </a:lnTo>
                <a:lnTo>
                  <a:pt x="515935" y="29590"/>
                </a:lnTo>
                <a:lnTo>
                  <a:pt x="517024" y="29590"/>
                </a:lnTo>
                <a:lnTo>
                  <a:pt x="516995" y="28955"/>
                </a:lnTo>
                <a:close/>
              </a:path>
              <a:path w="614045" h="74929">
                <a:moveTo>
                  <a:pt x="288004" y="31784"/>
                </a:moveTo>
                <a:lnTo>
                  <a:pt x="288309" y="31976"/>
                </a:lnTo>
                <a:lnTo>
                  <a:pt x="288004" y="31784"/>
                </a:lnTo>
                <a:close/>
              </a:path>
              <a:path w="614045" h="74929">
                <a:moveTo>
                  <a:pt x="438873" y="28828"/>
                </a:moveTo>
                <a:lnTo>
                  <a:pt x="439476" y="31370"/>
                </a:lnTo>
                <a:lnTo>
                  <a:pt x="437290" y="31876"/>
                </a:lnTo>
                <a:lnTo>
                  <a:pt x="472103" y="31876"/>
                </a:lnTo>
                <a:lnTo>
                  <a:pt x="472219" y="31623"/>
                </a:lnTo>
                <a:lnTo>
                  <a:pt x="451975" y="31623"/>
                </a:lnTo>
                <a:lnTo>
                  <a:pt x="451630" y="31114"/>
                </a:lnTo>
                <a:lnTo>
                  <a:pt x="447979" y="31114"/>
                </a:lnTo>
                <a:lnTo>
                  <a:pt x="447871" y="30606"/>
                </a:lnTo>
                <a:lnTo>
                  <a:pt x="441713" y="30606"/>
                </a:lnTo>
                <a:lnTo>
                  <a:pt x="441249" y="30099"/>
                </a:lnTo>
                <a:lnTo>
                  <a:pt x="438873" y="28828"/>
                </a:lnTo>
                <a:close/>
              </a:path>
              <a:path w="614045" h="74929">
                <a:moveTo>
                  <a:pt x="573997" y="29972"/>
                </a:moveTo>
                <a:lnTo>
                  <a:pt x="547079" y="29972"/>
                </a:lnTo>
                <a:lnTo>
                  <a:pt x="548241" y="31876"/>
                </a:lnTo>
                <a:lnTo>
                  <a:pt x="567051" y="31876"/>
                </a:lnTo>
                <a:lnTo>
                  <a:pt x="567192" y="30734"/>
                </a:lnTo>
                <a:lnTo>
                  <a:pt x="574030" y="30734"/>
                </a:lnTo>
                <a:lnTo>
                  <a:pt x="573997" y="29972"/>
                </a:lnTo>
                <a:close/>
              </a:path>
              <a:path w="614045" h="74929">
                <a:moveTo>
                  <a:pt x="581291" y="28570"/>
                </a:moveTo>
                <a:lnTo>
                  <a:pt x="580508" y="28828"/>
                </a:lnTo>
                <a:lnTo>
                  <a:pt x="581127" y="29590"/>
                </a:lnTo>
                <a:lnTo>
                  <a:pt x="581806" y="31876"/>
                </a:lnTo>
                <a:lnTo>
                  <a:pt x="581680" y="29194"/>
                </a:lnTo>
                <a:lnTo>
                  <a:pt x="581291" y="28570"/>
                </a:lnTo>
                <a:close/>
              </a:path>
              <a:path w="614045" h="74929">
                <a:moveTo>
                  <a:pt x="526027" y="30865"/>
                </a:moveTo>
                <a:lnTo>
                  <a:pt x="526185" y="31623"/>
                </a:lnTo>
                <a:lnTo>
                  <a:pt x="526803" y="31827"/>
                </a:lnTo>
                <a:lnTo>
                  <a:pt x="526770" y="31623"/>
                </a:lnTo>
                <a:lnTo>
                  <a:pt x="526027" y="30865"/>
                </a:lnTo>
                <a:close/>
              </a:path>
              <a:path w="614045" h="74929">
                <a:moveTo>
                  <a:pt x="500506" y="30529"/>
                </a:moveTo>
                <a:lnTo>
                  <a:pt x="500466" y="31664"/>
                </a:lnTo>
                <a:lnTo>
                  <a:pt x="500670" y="31750"/>
                </a:lnTo>
                <a:lnTo>
                  <a:pt x="500506" y="30529"/>
                </a:lnTo>
                <a:close/>
              </a:path>
              <a:path w="614045" h="74929">
                <a:moveTo>
                  <a:pt x="518527" y="30709"/>
                </a:moveTo>
                <a:lnTo>
                  <a:pt x="517722" y="31750"/>
                </a:lnTo>
                <a:lnTo>
                  <a:pt x="526569" y="31750"/>
                </a:lnTo>
                <a:lnTo>
                  <a:pt x="526185" y="31623"/>
                </a:lnTo>
                <a:lnTo>
                  <a:pt x="520487" y="31623"/>
                </a:lnTo>
                <a:lnTo>
                  <a:pt x="519989" y="31114"/>
                </a:lnTo>
                <a:lnTo>
                  <a:pt x="518398" y="31114"/>
                </a:lnTo>
                <a:lnTo>
                  <a:pt x="518527" y="30709"/>
                </a:lnTo>
                <a:close/>
              </a:path>
              <a:path w="614045" h="74929">
                <a:moveTo>
                  <a:pt x="584934" y="29607"/>
                </a:moveTo>
                <a:lnTo>
                  <a:pt x="584937" y="29845"/>
                </a:lnTo>
                <a:lnTo>
                  <a:pt x="585064" y="30921"/>
                </a:lnTo>
                <a:lnTo>
                  <a:pt x="585576" y="31750"/>
                </a:lnTo>
                <a:lnTo>
                  <a:pt x="586694" y="30479"/>
                </a:lnTo>
                <a:lnTo>
                  <a:pt x="584934" y="29607"/>
                </a:lnTo>
                <a:close/>
              </a:path>
              <a:path w="614045" h="74929">
                <a:moveTo>
                  <a:pt x="601404" y="31446"/>
                </a:moveTo>
                <a:lnTo>
                  <a:pt x="601246" y="31496"/>
                </a:lnTo>
                <a:lnTo>
                  <a:pt x="601520" y="31637"/>
                </a:lnTo>
                <a:lnTo>
                  <a:pt x="601404" y="31446"/>
                </a:lnTo>
                <a:close/>
              </a:path>
              <a:path w="614045" h="74929">
                <a:moveTo>
                  <a:pt x="289702" y="29281"/>
                </a:moveTo>
                <a:lnTo>
                  <a:pt x="289653" y="29972"/>
                </a:lnTo>
                <a:lnTo>
                  <a:pt x="288992" y="31623"/>
                </a:lnTo>
                <a:lnTo>
                  <a:pt x="290416" y="31623"/>
                </a:lnTo>
                <a:lnTo>
                  <a:pt x="290309" y="30479"/>
                </a:lnTo>
                <a:lnTo>
                  <a:pt x="289702" y="29281"/>
                </a:lnTo>
                <a:close/>
              </a:path>
              <a:path w="614045" h="74929">
                <a:moveTo>
                  <a:pt x="453155" y="29717"/>
                </a:moveTo>
                <a:lnTo>
                  <a:pt x="451975" y="31623"/>
                </a:lnTo>
                <a:lnTo>
                  <a:pt x="472219" y="31623"/>
                </a:lnTo>
                <a:lnTo>
                  <a:pt x="472623" y="30734"/>
                </a:lnTo>
                <a:lnTo>
                  <a:pt x="455188" y="30734"/>
                </a:lnTo>
                <a:lnTo>
                  <a:pt x="455290" y="30352"/>
                </a:lnTo>
                <a:lnTo>
                  <a:pt x="455269" y="30099"/>
                </a:lnTo>
                <a:lnTo>
                  <a:pt x="455139" y="29972"/>
                </a:lnTo>
                <a:lnTo>
                  <a:pt x="454053" y="29972"/>
                </a:lnTo>
                <a:lnTo>
                  <a:pt x="453155" y="29717"/>
                </a:lnTo>
                <a:close/>
              </a:path>
              <a:path w="614045" h="74929">
                <a:moveTo>
                  <a:pt x="521280" y="31113"/>
                </a:moveTo>
                <a:lnTo>
                  <a:pt x="520487" y="31623"/>
                </a:lnTo>
                <a:lnTo>
                  <a:pt x="526185" y="31623"/>
                </a:lnTo>
                <a:lnTo>
                  <a:pt x="521570" y="31496"/>
                </a:lnTo>
                <a:lnTo>
                  <a:pt x="521280" y="31113"/>
                </a:lnTo>
                <a:close/>
              </a:path>
              <a:path w="614045" h="74929">
                <a:moveTo>
                  <a:pt x="592522" y="29083"/>
                </a:moveTo>
                <a:lnTo>
                  <a:pt x="591199" y="31623"/>
                </a:lnTo>
                <a:lnTo>
                  <a:pt x="595032" y="29972"/>
                </a:lnTo>
                <a:lnTo>
                  <a:pt x="592669" y="29972"/>
                </a:lnTo>
                <a:lnTo>
                  <a:pt x="592522" y="29083"/>
                </a:lnTo>
                <a:close/>
              </a:path>
              <a:path w="614045" h="74929">
                <a:moveTo>
                  <a:pt x="523099" y="30606"/>
                </a:moveTo>
                <a:lnTo>
                  <a:pt x="522592" y="30754"/>
                </a:lnTo>
                <a:lnTo>
                  <a:pt x="521570" y="31496"/>
                </a:lnTo>
                <a:lnTo>
                  <a:pt x="523249" y="31496"/>
                </a:lnTo>
                <a:lnTo>
                  <a:pt x="523099" y="30606"/>
                </a:lnTo>
                <a:close/>
              </a:path>
              <a:path w="614045" h="74929">
                <a:moveTo>
                  <a:pt x="523678" y="28468"/>
                </a:moveTo>
                <a:lnTo>
                  <a:pt x="523498" y="28717"/>
                </a:lnTo>
                <a:lnTo>
                  <a:pt x="523249" y="31496"/>
                </a:lnTo>
                <a:lnTo>
                  <a:pt x="526159" y="31496"/>
                </a:lnTo>
                <a:lnTo>
                  <a:pt x="526034" y="30896"/>
                </a:lnTo>
                <a:lnTo>
                  <a:pt x="523678" y="28468"/>
                </a:lnTo>
                <a:close/>
              </a:path>
              <a:path w="614045" h="74929">
                <a:moveTo>
                  <a:pt x="23395" y="28955"/>
                </a:moveTo>
                <a:lnTo>
                  <a:pt x="22714" y="28955"/>
                </a:lnTo>
                <a:lnTo>
                  <a:pt x="22539" y="31368"/>
                </a:lnTo>
                <a:lnTo>
                  <a:pt x="23263" y="31368"/>
                </a:lnTo>
                <a:lnTo>
                  <a:pt x="27168" y="31241"/>
                </a:lnTo>
                <a:lnTo>
                  <a:pt x="27253" y="30099"/>
                </a:lnTo>
                <a:lnTo>
                  <a:pt x="25286" y="30099"/>
                </a:lnTo>
                <a:lnTo>
                  <a:pt x="25218" y="29337"/>
                </a:lnTo>
                <a:lnTo>
                  <a:pt x="24330" y="29337"/>
                </a:lnTo>
                <a:lnTo>
                  <a:pt x="23395" y="28955"/>
                </a:lnTo>
                <a:close/>
              </a:path>
              <a:path w="614045" h="74929">
                <a:moveTo>
                  <a:pt x="256285" y="27939"/>
                </a:moveTo>
                <a:lnTo>
                  <a:pt x="255668" y="31368"/>
                </a:lnTo>
                <a:lnTo>
                  <a:pt x="266757" y="31368"/>
                </a:lnTo>
                <a:lnTo>
                  <a:pt x="266931" y="30861"/>
                </a:lnTo>
                <a:lnTo>
                  <a:pt x="262039" y="30861"/>
                </a:lnTo>
                <a:lnTo>
                  <a:pt x="262262" y="29972"/>
                </a:lnTo>
                <a:lnTo>
                  <a:pt x="261200" y="29972"/>
                </a:lnTo>
                <a:lnTo>
                  <a:pt x="261087" y="29083"/>
                </a:lnTo>
                <a:lnTo>
                  <a:pt x="259412" y="29083"/>
                </a:lnTo>
                <a:lnTo>
                  <a:pt x="259644" y="28448"/>
                </a:lnTo>
                <a:lnTo>
                  <a:pt x="257066" y="28448"/>
                </a:lnTo>
                <a:lnTo>
                  <a:pt x="256285" y="27939"/>
                </a:lnTo>
                <a:close/>
              </a:path>
              <a:path w="614045" h="74929">
                <a:moveTo>
                  <a:pt x="273257" y="27812"/>
                </a:moveTo>
                <a:lnTo>
                  <a:pt x="272269" y="31114"/>
                </a:lnTo>
                <a:lnTo>
                  <a:pt x="273725" y="31368"/>
                </a:lnTo>
                <a:lnTo>
                  <a:pt x="273833" y="30861"/>
                </a:lnTo>
                <a:lnTo>
                  <a:pt x="274167" y="30479"/>
                </a:lnTo>
                <a:lnTo>
                  <a:pt x="277800" y="30479"/>
                </a:lnTo>
                <a:lnTo>
                  <a:pt x="278037" y="29083"/>
                </a:lnTo>
                <a:lnTo>
                  <a:pt x="274829" y="29083"/>
                </a:lnTo>
                <a:lnTo>
                  <a:pt x="273257" y="27812"/>
                </a:lnTo>
                <a:close/>
              </a:path>
              <a:path w="614045" h="74929">
                <a:moveTo>
                  <a:pt x="448030" y="28448"/>
                </a:moveTo>
                <a:lnTo>
                  <a:pt x="448526" y="30987"/>
                </a:lnTo>
                <a:lnTo>
                  <a:pt x="447979" y="31114"/>
                </a:lnTo>
                <a:lnTo>
                  <a:pt x="451630" y="31114"/>
                </a:lnTo>
                <a:lnTo>
                  <a:pt x="450681" y="29717"/>
                </a:lnTo>
                <a:lnTo>
                  <a:pt x="448030" y="28448"/>
                </a:lnTo>
                <a:close/>
              </a:path>
              <a:path w="614045" h="74929">
                <a:moveTo>
                  <a:pt x="519118" y="30225"/>
                </a:moveTo>
                <a:lnTo>
                  <a:pt x="518901" y="30225"/>
                </a:lnTo>
                <a:lnTo>
                  <a:pt x="518524" y="30718"/>
                </a:lnTo>
                <a:lnTo>
                  <a:pt x="518398" y="31114"/>
                </a:lnTo>
                <a:lnTo>
                  <a:pt x="519799" y="30921"/>
                </a:lnTo>
                <a:lnTo>
                  <a:pt x="519118" y="30225"/>
                </a:lnTo>
                <a:close/>
              </a:path>
              <a:path w="614045" h="74929">
                <a:moveTo>
                  <a:pt x="519799" y="30921"/>
                </a:moveTo>
                <a:lnTo>
                  <a:pt x="518398" y="31114"/>
                </a:lnTo>
                <a:lnTo>
                  <a:pt x="519989" y="31114"/>
                </a:lnTo>
                <a:lnTo>
                  <a:pt x="519799" y="30921"/>
                </a:lnTo>
                <a:close/>
              </a:path>
              <a:path w="614045" h="74929">
                <a:moveTo>
                  <a:pt x="522071" y="30606"/>
                </a:moveTo>
                <a:lnTo>
                  <a:pt x="521152" y="30734"/>
                </a:lnTo>
                <a:lnTo>
                  <a:pt x="521280" y="31113"/>
                </a:lnTo>
                <a:lnTo>
                  <a:pt x="522071" y="30606"/>
                </a:lnTo>
                <a:close/>
              </a:path>
              <a:path w="614045" h="74929">
                <a:moveTo>
                  <a:pt x="498634" y="30896"/>
                </a:moveTo>
                <a:lnTo>
                  <a:pt x="498853" y="30987"/>
                </a:lnTo>
                <a:lnTo>
                  <a:pt x="498634" y="30896"/>
                </a:lnTo>
                <a:close/>
              </a:path>
              <a:path w="614045" h="74929">
                <a:moveTo>
                  <a:pt x="517802" y="29972"/>
                </a:moveTo>
                <a:lnTo>
                  <a:pt x="516056" y="30987"/>
                </a:lnTo>
                <a:lnTo>
                  <a:pt x="517756" y="30987"/>
                </a:lnTo>
                <a:lnTo>
                  <a:pt x="517802" y="29972"/>
                </a:lnTo>
                <a:close/>
              </a:path>
              <a:path w="614045" h="74929">
                <a:moveTo>
                  <a:pt x="588910" y="27304"/>
                </a:moveTo>
                <a:lnTo>
                  <a:pt x="582089" y="27304"/>
                </a:lnTo>
                <a:lnTo>
                  <a:pt x="584132" y="27686"/>
                </a:lnTo>
                <a:lnTo>
                  <a:pt x="582569" y="29067"/>
                </a:lnTo>
                <a:lnTo>
                  <a:pt x="582490" y="29558"/>
                </a:lnTo>
                <a:lnTo>
                  <a:pt x="582609" y="30225"/>
                </a:lnTo>
                <a:lnTo>
                  <a:pt x="583367" y="30987"/>
                </a:lnTo>
                <a:lnTo>
                  <a:pt x="584571" y="30606"/>
                </a:lnTo>
                <a:lnTo>
                  <a:pt x="582627" y="29845"/>
                </a:lnTo>
                <a:lnTo>
                  <a:pt x="583801" y="28701"/>
                </a:lnTo>
                <a:lnTo>
                  <a:pt x="586306" y="28701"/>
                </a:lnTo>
                <a:lnTo>
                  <a:pt x="586506" y="28575"/>
                </a:lnTo>
                <a:lnTo>
                  <a:pt x="589681" y="28575"/>
                </a:lnTo>
                <a:lnTo>
                  <a:pt x="588835" y="28074"/>
                </a:lnTo>
                <a:lnTo>
                  <a:pt x="588910" y="27304"/>
                </a:lnTo>
                <a:close/>
              </a:path>
              <a:path w="614045" h="74929">
                <a:moveTo>
                  <a:pt x="520671" y="30225"/>
                </a:moveTo>
                <a:lnTo>
                  <a:pt x="519118" y="30225"/>
                </a:lnTo>
                <a:lnTo>
                  <a:pt x="519799" y="30921"/>
                </a:lnTo>
                <a:lnTo>
                  <a:pt x="521007" y="30754"/>
                </a:lnTo>
                <a:lnTo>
                  <a:pt x="520703" y="30352"/>
                </a:lnTo>
                <a:close/>
              </a:path>
              <a:path w="614045" h="74929">
                <a:moveTo>
                  <a:pt x="524983" y="26670"/>
                </a:moveTo>
                <a:lnTo>
                  <a:pt x="496230" y="26670"/>
                </a:lnTo>
                <a:lnTo>
                  <a:pt x="497199" y="28131"/>
                </a:lnTo>
                <a:lnTo>
                  <a:pt x="497553" y="28870"/>
                </a:lnTo>
                <a:lnTo>
                  <a:pt x="497788" y="28995"/>
                </a:lnTo>
                <a:lnTo>
                  <a:pt x="497715" y="29210"/>
                </a:lnTo>
                <a:lnTo>
                  <a:pt x="498432" y="30709"/>
                </a:lnTo>
                <a:lnTo>
                  <a:pt x="498550" y="30861"/>
                </a:lnTo>
                <a:lnTo>
                  <a:pt x="500261" y="28701"/>
                </a:lnTo>
                <a:lnTo>
                  <a:pt x="500570" y="28701"/>
                </a:lnTo>
                <a:lnTo>
                  <a:pt x="500624" y="27177"/>
                </a:lnTo>
                <a:lnTo>
                  <a:pt x="519776" y="27177"/>
                </a:lnTo>
                <a:lnTo>
                  <a:pt x="519788" y="27045"/>
                </a:lnTo>
                <a:lnTo>
                  <a:pt x="521085" y="26924"/>
                </a:lnTo>
                <a:lnTo>
                  <a:pt x="524798" y="26924"/>
                </a:lnTo>
                <a:lnTo>
                  <a:pt x="524983" y="26670"/>
                </a:lnTo>
                <a:close/>
              </a:path>
              <a:path w="614045" h="74929">
                <a:moveTo>
                  <a:pt x="264918" y="28066"/>
                </a:moveTo>
                <a:lnTo>
                  <a:pt x="263194" y="28074"/>
                </a:lnTo>
                <a:lnTo>
                  <a:pt x="262947" y="28192"/>
                </a:lnTo>
                <a:lnTo>
                  <a:pt x="262039" y="30861"/>
                </a:lnTo>
                <a:lnTo>
                  <a:pt x="266931" y="30861"/>
                </a:lnTo>
                <a:lnTo>
                  <a:pt x="267580" y="28955"/>
                </a:lnTo>
                <a:lnTo>
                  <a:pt x="267586" y="28807"/>
                </a:lnTo>
                <a:lnTo>
                  <a:pt x="266728" y="28321"/>
                </a:lnTo>
                <a:lnTo>
                  <a:pt x="265108" y="28321"/>
                </a:lnTo>
                <a:lnTo>
                  <a:pt x="264918" y="28066"/>
                </a:lnTo>
                <a:close/>
              </a:path>
              <a:path w="614045" h="74929">
                <a:moveTo>
                  <a:pt x="436667" y="30225"/>
                </a:moveTo>
                <a:lnTo>
                  <a:pt x="434372" y="30861"/>
                </a:lnTo>
                <a:lnTo>
                  <a:pt x="436907" y="30861"/>
                </a:lnTo>
                <a:lnTo>
                  <a:pt x="436667" y="30225"/>
                </a:lnTo>
                <a:close/>
              </a:path>
              <a:path w="614045" h="74929">
                <a:moveTo>
                  <a:pt x="582293" y="28448"/>
                </a:moveTo>
                <a:lnTo>
                  <a:pt x="581660" y="28448"/>
                </a:lnTo>
                <a:lnTo>
                  <a:pt x="581676" y="28807"/>
                </a:lnTo>
                <a:lnTo>
                  <a:pt x="581800" y="29385"/>
                </a:lnTo>
                <a:lnTo>
                  <a:pt x="582722" y="30861"/>
                </a:lnTo>
                <a:lnTo>
                  <a:pt x="582609" y="30225"/>
                </a:lnTo>
                <a:lnTo>
                  <a:pt x="582103" y="29717"/>
                </a:lnTo>
                <a:lnTo>
                  <a:pt x="582209" y="29385"/>
                </a:lnTo>
                <a:lnTo>
                  <a:pt x="582293" y="28448"/>
                </a:lnTo>
                <a:close/>
              </a:path>
              <a:path w="614045" h="74929">
                <a:moveTo>
                  <a:pt x="160560" y="27791"/>
                </a:moveTo>
                <a:lnTo>
                  <a:pt x="158193" y="30734"/>
                </a:lnTo>
                <a:lnTo>
                  <a:pt x="239314" y="30734"/>
                </a:lnTo>
                <a:lnTo>
                  <a:pt x="239013" y="29845"/>
                </a:lnTo>
                <a:lnTo>
                  <a:pt x="171012" y="29845"/>
                </a:lnTo>
                <a:lnTo>
                  <a:pt x="171767" y="28955"/>
                </a:lnTo>
                <a:lnTo>
                  <a:pt x="162266" y="28955"/>
                </a:lnTo>
                <a:lnTo>
                  <a:pt x="160968" y="28828"/>
                </a:lnTo>
                <a:lnTo>
                  <a:pt x="160560" y="27791"/>
                </a:lnTo>
                <a:close/>
              </a:path>
              <a:path w="614045" h="74929">
                <a:moveTo>
                  <a:pt x="388879" y="29972"/>
                </a:moveTo>
                <a:lnTo>
                  <a:pt x="325019" y="29972"/>
                </a:lnTo>
                <a:lnTo>
                  <a:pt x="325367" y="30606"/>
                </a:lnTo>
                <a:lnTo>
                  <a:pt x="324756" y="30734"/>
                </a:lnTo>
                <a:lnTo>
                  <a:pt x="358626" y="30734"/>
                </a:lnTo>
                <a:lnTo>
                  <a:pt x="358535" y="30606"/>
                </a:lnTo>
                <a:lnTo>
                  <a:pt x="388815" y="30606"/>
                </a:lnTo>
                <a:lnTo>
                  <a:pt x="388879" y="29972"/>
                </a:lnTo>
                <a:close/>
              </a:path>
              <a:path w="614045" h="74929">
                <a:moveTo>
                  <a:pt x="457358" y="28905"/>
                </a:moveTo>
                <a:lnTo>
                  <a:pt x="456974" y="29972"/>
                </a:lnTo>
                <a:lnTo>
                  <a:pt x="455188" y="30734"/>
                </a:lnTo>
                <a:lnTo>
                  <a:pt x="472623" y="30734"/>
                </a:lnTo>
                <a:lnTo>
                  <a:pt x="472680" y="30606"/>
                </a:lnTo>
                <a:lnTo>
                  <a:pt x="460585" y="30606"/>
                </a:lnTo>
                <a:lnTo>
                  <a:pt x="458207" y="30479"/>
                </a:lnTo>
                <a:lnTo>
                  <a:pt x="457358" y="28905"/>
                </a:lnTo>
                <a:close/>
              </a:path>
              <a:path w="614045" h="74929">
                <a:moveTo>
                  <a:pt x="524798" y="26924"/>
                </a:moveTo>
                <a:lnTo>
                  <a:pt x="521085" y="26924"/>
                </a:lnTo>
                <a:lnTo>
                  <a:pt x="522619" y="30734"/>
                </a:lnTo>
                <a:lnTo>
                  <a:pt x="522603" y="29210"/>
                </a:lnTo>
                <a:lnTo>
                  <a:pt x="523141" y="29210"/>
                </a:lnTo>
                <a:lnTo>
                  <a:pt x="523433" y="28807"/>
                </a:lnTo>
                <a:lnTo>
                  <a:pt x="523534" y="28321"/>
                </a:lnTo>
                <a:lnTo>
                  <a:pt x="523786" y="28321"/>
                </a:lnTo>
                <a:lnTo>
                  <a:pt x="524798" y="26924"/>
                </a:lnTo>
                <a:close/>
              </a:path>
              <a:path w="614045" h="74929">
                <a:moveTo>
                  <a:pt x="292974" y="27812"/>
                </a:moveTo>
                <a:lnTo>
                  <a:pt x="292031" y="28192"/>
                </a:lnTo>
                <a:lnTo>
                  <a:pt x="290447" y="30718"/>
                </a:lnTo>
                <a:lnTo>
                  <a:pt x="291494" y="30479"/>
                </a:lnTo>
                <a:lnTo>
                  <a:pt x="293004" y="30479"/>
                </a:lnTo>
                <a:lnTo>
                  <a:pt x="292974" y="27812"/>
                </a:lnTo>
                <a:close/>
              </a:path>
              <a:path w="614045" h="74929">
                <a:moveTo>
                  <a:pt x="520252" y="28575"/>
                </a:moveTo>
                <a:lnTo>
                  <a:pt x="519207" y="28575"/>
                </a:lnTo>
                <a:lnTo>
                  <a:pt x="518527" y="30709"/>
                </a:lnTo>
                <a:lnTo>
                  <a:pt x="518901" y="30225"/>
                </a:lnTo>
                <a:lnTo>
                  <a:pt x="520671" y="30225"/>
                </a:lnTo>
                <a:lnTo>
                  <a:pt x="520252" y="28575"/>
                </a:lnTo>
                <a:close/>
              </a:path>
              <a:path w="614045" h="74929">
                <a:moveTo>
                  <a:pt x="441648" y="29083"/>
                </a:moveTo>
                <a:lnTo>
                  <a:pt x="441713" y="30606"/>
                </a:lnTo>
                <a:lnTo>
                  <a:pt x="447871" y="30606"/>
                </a:lnTo>
                <a:lnTo>
                  <a:pt x="447818" y="30352"/>
                </a:lnTo>
                <a:lnTo>
                  <a:pt x="446785" y="30352"/>
                </a:lnTo>
                <a:lnTo>
                  <a:pt x="446121" y="30226"/>
                </a:lnTo>
                <a:lnTo>
                  <a:pt x="446102" y="29845"/>
                </a:lnTo>
                <a:lnTo>
                  <a:pt x="446034" y="29590"/>
                </a:lnTo>
                <a:lnTo>
                  <a:pt x="443215" y="29590"/>
                </a:lnTo>
                <a:lnTo>
                  <a:pt x="441648" y="29083"/>
                </a:lnTo>
                <a:close/>
              </a:path>
              <a:path w="614045" h="74929">
                <a:moveTo>
                  <a:pt x="462355" y="28359"/>
                </a:moveTo>
                <a:lnTo>
                  <a:pt x="462092" y="29463"/>
                </a:lnTo>
                <a:lnTo>
                  <a:pt x="461966" y="29758"/>
                </a:lnTo>
                <a:lnTo>
                  <a:pt x="460585" y="30606"/>
                </a:lnTo>
                <a:lnTo>
                  <a:pt x="472680" y="30606"/>
                </a:lnTo>
                <a:lnTo>
                  <a:pt x="472911" y="30099"/>
                </a:lnTo>
                <a:lnTo>
                  <a:pt x="471672" y="30099"/>
                </a:lnTo>
                <a:lnTo>
                  <a:pt x="468974" y="29972"/>
                </a:lnTo>
                <a:lnTo>
                  <a:pt x="468947" y="29590"/>
                </a:lnTo>
                <a:lnTo>
                  <a:pt x="466536" y="29590"/>
                </a:lnTo>
                <a:lnTo>
                  <a:pt x="466374" y="28701"/>
                </a:lnTo>
                <a:lnTo>
                  <a:pt x="462590" y="28701"/>
                </a:lnTo>
                <a:lnTo>
                  <a:pt x="462355" y="28359"/>
                </a:lnTo>
                <a:close/>
              </a:path>
              <a:path w="614045" h="74929">
                <a:moveTo>
                  <a:pt x="500570" y="28701"/>
                </a:moveTo>
                <a:lnTo>
                  <a:pt x="500261" y="28701"/>
                </a:lnTo>
                <a:lnTo>
                  <a:pt x="500506" y="30529"/>
                </a:lnTo>
                <a:lnTo>
                  <a:pt x="500570" y="28701"/>
                </a:lnTo>
                <a:close/>
              </a:path>
              <a:path w="614045" h="74929">
                <a:moveTo>
                  <a:pt x="311162" y="26738"/>
                </a:moveTo>
                <a:lnTo>
                  <a:pt x="310898" y="26797"/>
                </a:lnTo>
                <a:lnTo>
                  <a:pt x="309215" y="30479"/>
                </a:lnTo>
                <a:lnTo>
                  <a:pt x="324502" y="30479"/>
                </a:lnTo>
                <a:lnTo>
                  <a:pt x="323615" y="29590"/>
                </a:lnTo>
                <a:lnTo>
                  <a:pt x="323458" y="29337"/>
                </a:lnTo>
                <a:lnTo>
                  <a:pt x="312103" y="29337"/>
                </a:lnTo>
                <a:lnTo>
                  <a:pt x="311162" y="26738"/>
                </a:lnTo>
                <a:close/>
              </a:path>
              <a:path w="614045" h="74929">
                <a:moveTo>
                  <a:pt x="457872" y="25400"/>
                </a:moveTo>
                <a:lnTo>
                  <a:pt x="456041" y="25861"/>
                </a:lnTo>
                <a:lnTo>
                  <a:pt x="455932" y="26057"/>
                </a:lnTo>
                <a:lnTo>
                  <a:pt x="456917" y="27972"/>
                </a:lnTo>
                <a:lnTo>
                  <a:pt x="457660" y="28066"/>
                </a:lnTo>
                <a:lnTo>
                  <a:pt x="457489" y="29083"/>
                </a:lnTo>
                <a:lnTo>
                  <a:pt x="458207" y="30479"/>
                </a:lnTo>
                <a:lnTo>
                  <a:pt x="460570" y="30479"/>
                </a:lnTo>
                <a:lnTo>
                  <a:pt x="460412" y="29083"/>
                </a:lnTo>
                <a:lnTo>
                  <a:pt x="459743" y="29083"/>
                </a:lnTo>
                <a:lnTo>
                  <a:pt x="459137" y="28870"/>
                </a:lnTo>
                <a:lnTo>
                  <a:pt x="459094" y="26288"/>
                </a:lnTo>
                <a:lnTo>
                  <a:pt x="458405" y="26288"/>
                </a:lnTo>
                <a:lnTo>
                  <a:pt x="458063" y="25908"/>
                </a:lnTo>
                <a:lnTo>
                  <a:pt x="457872" y="25400"/>
                </a:lnTo>
                <a:close/>
              </a:path>
              <a:path w="614045" h="74929">
                <a:moveTo>
                  <a:pt x="447426" y="28495"/>
                </a:moveTo>
                <a:lnTo>
                  <a:pt x="447119" y="28807"/>
                </a:lnTo>
                <a:lnTo>
                  <a:pt x="447033" y="29083"/>
                </a:lnTo>
                <a:lnTo>
                  <a:pt x="446785" y="30352"/>
                </a:lnTo>
                <a:lnTo>
                  <a:pt x="447818" y="30352"/>
                </a:lnTo>
                <a:lnTo>
                  <a:pt x="447426" y="28495"/>
                </a:lnTo>
                <a:close/>
              </a:path>
              <a:path w="614045" h="74929">
                <a:moveTo>
                  <a:pt x="589681" y="28575"/>
                </a:moveTo>
                <a:lnTo>
                  <a:pt x="586506" y="28575"/>
                </a:lnTo>
                <a:lnTo>
                  <a:pt x="587059" y="30226"/>
                </a:lnTo>
                <a:lnTo>
                  <a:pt x="588597" y="30352"/>
                </a:lnTo>
                <a:lnTo>
                  <a:pt x="590386" y="29972"/>
                </a:lnTo>
                <a:lnTo>
                  <a:pt x="590046" y="29083"/>
                </a:lnTo>
                <a:lnTo>
                  <a:pt x="589502" y="29083"/>
                </a:lnTo>
                <a:lnTo>
                  <a:pt x="589681" y="28575"/>
                </a:lnTo>
                <a:close/>
              </a:path>
              <a:path w="614045" h="74929">
                <a:moveTo>
                  <a:pt x="582425" y="29194"/>
                </a:moveTo>
                <a:lnTo>
                  <a:pt x="582209" y="29385"/>
                </a:lnTo>
                <a:lnTo>
                  <a:pt x="582103" y="29717"/>
                </a:lnTo>
                <a:lnTo>
                  <a:pt x="582609" y="30226"/>
                </a:lnTo>
                <a:lnTo>
                  <a:pt x="582425" y="29194"/>
                </a:lnTo>
                <a:close/>
              </a:path>
              <a:path w="614045" h="74929">
                <a:moveTo>
                  <a:pt x="250818" y="26797"/>
                </a:moveTo>
                <a:lnTo>
                  <a:pt x="249079" y="30225"/>
                </a:lnTo>
                <a:lnTo>
                  <a:pt x="255529" y="30225"/>
                </a:lnTo>
                <a:lnTo>
                  <a:pt x="255406" y="29210"/>
                </a:lnTo>
                <a:lnTo>
                  <a:pt x="251929" y="29210"/>
                </a:lnTo>
                <a:lnTo>
                  <a:pt x="251696" y="28359"/>
                </a:lnTo>
                <a:lnTo>
                  <a:pt x="251373" y="27559"/>
                </a:lnTo>
                <a:lnTo>
                  <a:pt x="251246" y="27341"/>
                </a:lnTo>
                <a:lnTo>
                  <a:pt x="250818" y="26797"/>
                </a:lnTo>
                <a:close/>
              </a:path>
              <a:path w="614045" h="74929">
                <a:moveTo>
                  <a:pt x="273078" y="25400"/>
                </a:moveTo>
                <a:lnTo>
                  <a:pt x="270914" y="27253"/>
                </a:lnTo>
                <a:lnTo>
                  <a:pt x="270859" y="28321"/>
                </a:lnTo>
                <a:lnTo>
                  <a:pt x="271754" y="28321"/>
                </a:lnTo>
                <a:lnTo>
                  <a:pt x="271315" y="30225"/>
                </a:lnTo>
                <a:lnTo>
                  <a:pt x="272542" y="29845"/>
                </a:lnTo>
                <a:lnTo>
                  <a:pt x="272415" y="28495"/>
                </a:lnTo>
                <a:lnTo>
                  <a:pt x="271973" y="27559"/>
                </a:lnTo>
                <a:lnTo>
                  <a:pt x="281465" y="27559"/>
                </a:lnTo>
                <a:lnTo>
                  <a:pt x="282023" y="26797"/>
                </a:lnTo>
                <a:lnTo>
                  <a:pt x="273142" y="26797"/>
                </a:lnTo>
                <a:lnTo>
                  <a:pt x="273078" y="25400"/>
                </a:lnTo>
                <a:close/>
              </a:path>
              <a:path w="614045" h="74929">
                <a:moveTo>
                  <a:pt x="435564" y="28448"/>
                </a:moveTo>
                <a:lnTo>
                  <a:pt x="433550" y="28448"/>
                </a:lnTo>
                <a:lnTo>
                  <a:pt x="436169" y="30225"/>
                </a:lnTo>
                <a:lnTo>
                  <a:pt x="435564" y="28448"/>
                </a:lnTo>
                <a:close/>
              </a:path>
              <a:path w="614045" h="74929">
                <a:moveTo>
                  <a:pt x="27423" y="27812"/>
                </a:moveTo>
                <a:lnTo>
                  <a:pt x="26834" y="28955"/>
                </a:lnTo>
                <a:lnTo>
                  <a:pt x="26710" y="29122"/>
                </a:lnTo>
                <a:lnTo>
                  <a:pt x="25286" y="30099"/>
                </a:lnTo>
                <a:lnTo>
                  <a:pt x="27253" y="30099"/>
                </a:lnTo>
                <a:lnTo>
                  <a:pt x="27423" y="27812"/>
                </a:lnTo>
                <a:close/>
              </a:path>
              <a:path w="614045" h="74929">
                <a:moveTo>
                  <a:pt x="455134" y="27050"/>
                </a:moveTo>
                <a:lnTo>
                  <a:pt x="453506" y="27559"/>
                </a:lnTo>
                <a:lnTo>
                  <a:pt x="455521" y="28468"/>
                </a:lnTo>
                <a:lnTo>
                  <a:pt x="455634" y="28955"/>
                </a:lnTo>
                <a:lnTo>
                  <a:pt x="455269" y="30099"/>
                </a:lnTo>
                <a:lnTo>
                  <a:pt x="455960" y="27850"/>
                </a:lnTo>
                <a:lnTo>
                  <a:pt x="454668" y="27686"/>
                </a:lnTo>
                <a:lnTo>
                  <a:pt x="455423" y="27331"/>
                </a:lnTo>
                <a:lnTo>
                  <a:pt x="455360" y="27177"/>
                </a:lnTo>
                <a:lnTo>
                  <a:pt x="455134" y="27050"/>
                </a:lnTo>
                <a:close/>
              </a:path>
              <a:path w="614045" h="74929">
                <a:moveTo>
                  <a:pt x="473164" y="25400"/>
                </a:moveTo>
                <a:lnTo>
                  <a:pt x="471475" y="25526"/>
                </a:lnTo>
                <a:lnTo>
                  <a:pt x="471371" y="26803"/>
                </a:lnTo>
                <a:lnTo>
                  <a:pt x="472631" y="26924"/>
                </a:lnTo>
                <a:lnTo>
                  <a:pt x="472432" y="27939"/>
                </a:lnTo>
                <a:lnTo>
                  <a:pt x="472307" y="28241"/>
                </a:lnTo>
                <a:lnTo>
                  <a:pt x="471897" y="28955"/>
                </a:lnTo>
                <a:lnTo>
                  <a:pt x="471672" y="30099"/>
                </a:lnTo>
                <a:lnTo>
                  <a:pt x="472911" y="30099"/>
                </a:lnTo>
                <a:lnTo>
                  <a:pt x="474065" y="27559"/>
                </a:lnTo>
                <a:lnTo>
                  <a:pt x="473944" y="26862"/>
                </a:lnTo>
                <a:lnTo>
                  <a:pt x="473164" y="25400"/>
                </a:lnTo>
                <a:close/>
              </a:path>
              <a:path w="614045" h="74929">
                <a:moveTo>
                  <a:pt x="262148" y="28955"/>
                </a:moveTo>
                <a:lnTo>
                  <a:pt x="261756" y="29067"/>
                </a:lnTo>
                <a:lnTo>
                  <a:pt x="261680" y="29607"/>
                </a:lnTo>
                <a:lnTo>
                  <a:pt x="261200" y="29972"/>
                </a:lnTo>
                <a:lnTo>
                  <a:pt x="262262" y="29972"/>
                </a:lnTo>
                <a:lnTo>
                  <a:pt x="262148" y="28955"/>
                </a:lnTo>
                <a:close/>
              </a:path>
              <a:path w="614045" h="74929">
                <a:moveTo>
                  <a:pt x="454066" y="27812"/>
                </a:moveTo>
                <a:lnTo>
                  <a:pt x="454053" y="29972"/>
                </a:lnTo>
                <a:lnTo>
                  <a:pt x="455139" y="29972"/>
                </a:lnTo>
                <a:lnTo>
                  <a:pt x="454766" y="29607"/>
                </a:lnTo>
                <a:lnTo>
                  <a:pt x="454299" y="28468"/>
                </a:lnTo>
                <a:lnTo>
                  <a:pt x="454066" y="27812"/>
                </a:lnTo>
                <a:close/>
              </a:path>
              <a:path w="614045" h="74929">
                <a:moveTo>
                  <a:pt x="471032" y="26797"/>
                </a:moveTo>
                <a:lnTo>
                  <a:pt x="468974" y="29972"/>
                </a:lnTo>
                <a:lnTo>
                  <a:pt x="471647" y="29972"/>
                </a:lnTo>
                <a:lnTo>
                  <a:pt x="471032" y="26797"/>
                </a:lnTo>
                <a:close/>
              </a:path>
              <a:path w="614045" h="74929">
                <a:moveTo>
                  <a:pt x="595385" y="26035"/>
                </a:moveTo>
                <a:lnTo>
                  <a:pt x="592925" y="26035"/>
                </a:lnTo>
                <a:lnTo>
                  <a:pt x="592722" y="28074"/>
                </a:lnTo>
                <a:lnTo>
                  <a:pt x="593085" y="29845"/>
                </a:lnTo>
                <a:lnTo>
                  <a:pt x="592669" y="29972"/>
                </a:lnTo>
                <a:lnTo>
                  <a:pt x="595032" y="29972"/>
                </a:lnTo>
                <a:lnTo>
                  <a:pt x="595528" y="29758"/>
                </a:lnTo>
                <a:lnTo>
                  <a:pt x="595470" y="29558"/>
                </a:lnTo>
                <a:lnTo>
                  <a:pt x="594897" y="28955"/>
                </a:lnTo>
                <a:lnTo>
                  <a:pt x="594692" y="28955"/>
                </a:lnTo>
                <a:lnTo>
                  <a:pt x="594615" y="28659"/>
                </a:lnTo>
                <a:lnTo>
                  <a:pt x="593570" y="27559"/>
                </a:lnTo>
                <a:lnTo>
                  <a:pt x="594502" y="27559"/>
                </a:lnTo>
                <a:lnTo>
                  <a:pt x="594598" y="26797"/>
                </a:lnTo>
                <a:lnTo>
                  <a:pt x="597148" y="26797"/>
                </a:lnTo>
                <a:lnTo>
                  <a:pt x="595333" y="26670"/>
                </a:lnTo>
                <a:lnTo>
                  <a:pt x="595385" y="26035"/>
                </a:lnTo>
                <a:close/>
              </a:path>
              <a:path w="614045" h="74929">
                <a:moveTo>
                  <a:pt x="177895" y="27055"/>
                </a:moveTo>
                <a:lnTo>
                  <a:pt x="171012" y="29845"/>
                </a:lnTo>
                <a:lnTo>
                  <a:pt x="232441" y="29845"/>
                </a:lnTo>
                <a:lnTo>
                  <a:pt x="232393" y="29463"/>
                </a:lnTo>
                <a:lnTo>
                  <a:pt x="177879" y="29463"/>
                </a:lnTo>
                <a:lnTo>
                  <a:pt x="177895" y="27055"/>
                </a:lnTo>
                <a:close/>
              </a:path>
              <a:path w="614045" h="74929">
                <a:moveTo>
                  <a:pt x="234390" y="28206"/>
                </a:moveTo>
                <a:lnTo>
                  <a:pt x="232807" y="29607"/>
                </a:lnTo>
                <a:lnTo>
                  <a:pt x="232441" y="29845"/>
                </a:lnTo>
                <a:lnTo>
                  <a:pt x="234729" y="29845"/>
                </a:lnTo>
                <a:lnTo>
                  <a:pt x="234697" y="28306"/>
                </a:lnTo>
                <a:lnTo>
                  <a:pt x="234390" y="28206"/>
                </a:lnTo>
                <a:close/>
              </a:path>
              <a:path w="614045" h="74929">
                <a:moveTo>
                  <a:pt x="239109" y="26035"/>
                </a:moveTo>
                <a:lnTo>
                  <a:pt x="235042" y="26035"/>
                </a:lnTo>
                <a:lnTo>
                  <a:pt x="236961" y="27939"/>
                </a:lnTo>
                <a:lnTo>
                  <a:pt x="237003" y="28131"/>
                </a:lnTo>
                <a:lnTo>
                  <a:pt x="234729" y="29845"/>
                </a:lnTo>
                <a:lnTo>
                  <a:pt x="239013" y="29845"/>
                </a:lnTo>
                <a:lnTo>
                  <a:pt x="238792" y="29194"/>
                </a:lnTo>
                <a:lnTo>
                  <a:pt x="238671" y="27786"/>
                </a:lnTo>
                <a:lnTo>
                  <a:pt x="238213" y="26797"/>
                </a:lnTo>
                <a:lnTo>
                  <a:pt x="239174" y="26797"/>
                </a:lnTo>
                <a:lnTo>
                  <a:pt x="239109" y="26035"/>
                </a:lnTo>
                <a:close/>
              </a:path>
              <a:path w="614045" h="74929">
                <a:moveTo>
                  <a:pt x="440670" y="26797"/>
                </a:moveTo>
                <a:lnTo>
                  <a:pt x="326573" y="26797"/>
                </a:lnTo>
                <a:lnTo>
                  <a:pt x="326381" y="28321"/>
                </a:lnTo>
                <a:lnTo>
                  <a:pt x="325384" y="28560"/>
                </a:lnTo>
                <a:lnTo>
                  <a:pt x="326567" y="29463"/>
                </a:lnTo>
                <a:lnTo>
                  <a:pt x="326686" y="29607"/>
                </a:lnTo>
                <a:lnTo>
                  <a:pt x="325856" y="29845"/>
                </a:lnTo>
                <a:lnTo>
                  <a:pt x="392750" y="29845"/>
                </a:lnTo>
                <a:lnTo>
                  <a:pt x="393315" y="29463"/>
                </a:lnTo>
                <a:lnTo>
                  <a:pt x="403282" y="29463"/>
                </a:lnTo>
                <a:lnTo>
                  <a:pt x="403582" y="29083"/>
                </a:lnTo>
                <a:lnTo>
                  <a:pt x="408246" y="29083"/>
                </a:lnTo>
                <a:lnTo>
                  <a:pt x="409396" y="28701"/>
                </a:lnTo>
                <a:lnTo>
                  <a:pt x="433637" y="28701"/>
                </a:lnTo>
                <a:lnTo>
                  <a:pt x="433550" y="28448"/>
                </a:lnTo>
                <a:lnTo>
                  <a:pt x="435564" y="28448"/>
                </a:lnTo>
                <a:lnTo>
                  <a:pt x="435440" y="28080"/>
                </a:lnTo>
                <a:lnTo>
                  <a:pt x="435494" y="27786"/>
                </a:lnTo>
                <a:lnTo>
                  <a:pt x="437435" y="27431"/>
                </a:lnTo>
                <a:lnTo>
                  <a:pt x="439733" y="27431"/>
                </a:lnTo>
                <a:lnTo>
                  <a:pt x="439288" y="26924"/>
                </a:lnTo>
                <a:lnTo>
                  <a:pt x="440670" y="26797"/>
                </a:lnTo>
                <a:close/>
              </a:path>
              <a:path w="614045" h="74929">
                <a:moveTo>
                  <a:pt x="446135" y="28066"/>
                </a:moveTo>
                <a:lnTo>
                  <a:pt x="445802" y="28192"/>
                </a:lnTo>
                <a:lnTo>
                  <a:pt x="445740" y="28495"/>
                </a:lnTo>
                <a:lnTo>
                  <a:pt x="446102" y="29845"/>
                </a:lnTo>
                <a:lnTo>
                  <a:pt x="446216" y="29558"/>
                </a:lnTo>
                <a:lnTo>
                  <a:pt x="446135" y="28066"/>
                </a:lnTo>
                <a:close/>
              </a:path>
              <a:path w="614045" h="74929">
                <a:moveTo>
                  <a:pt x="446187" y="29758"/>
                </a:moveTo>
                <a:close/>
              </a:path>
              <a:path w="614045" h="74929">
                <a:moveTo>
                  <a:pt x="447232" y="28066"/>
                </a:moveTo>
                <a:lnTo>
                  <a:pt x="446135" y="28066"/>
                </a:lnTo>
                <a:lnTo>
                  <a:pt x="446187" y="29758"/>
                </a:lnTo>
                <a:lnTo>
                  <a:pt x="446974" y="28955"/>
                </a:lnTo>
                <a:lnTo>
                  <a:pt x="447087" y="28807"/>
                </a:lnTo>
                <a:lnTo>
                  <a:pt x="447232" y="28066"/>
                </a:lnTo>
                <a:close/>
              </a:path>
              <a:path w="614045" h="74929">
                <a:moveTo>
                  <a:pt x="450573" y="29558"/>
                </a:moveTo>
                <a:lnTo>
                  <a:pt x="450566" y="29717"/>
                </a:lnTo>
                <a:lnTo>
                  <a:pt x="450573" y="29558"/>
                </a:lnTo>
                <a:close/>
              </a:path>
              <a:path w="614045" h="74929">
                <a:moveTo>
                  <a:pt x="496776" y="28659"/>
                </a:moveTo>
                <a:lnTo>
                  <a:pt x="496458" y="28955"/>
                </a:lnTo>
                <a:lnTo>
                  <a:pt x="496371" y="29717"/>
                </a:lnTo>
                <a:lnTo>
                  <a:pt x="497024" y="29385"/>
                </a:lnTo>
                <a:lnTo>
                  <a:pt x="496878" y="28687"/>
                </a:lnTo>
                <a:close/>
              </a:path>
              <a:path w="614045" h="74929">
                <a:moveTo>
                  <a:pt x="497024" y="29385"/>
                </a:moveTo>
                <a:lnTo>
                  <a:pt x="496371" y="29717"/>
                </a:lnTo>
                <a:lnTo>
                  <a:pt x="497088" y="29717"/>
                </a:lnTo>
                <a:lnTo>
                  <a:pt x="497024" y="29385"/>
                </a:lnTo>
                <a:close/>
              </a:path>
              <a:path w="614045" h="74929">
                <a:moveTo>
                  <a:pt x="517024" y="29590"/>
                </a:moveTo>
                <a:lnTo>
                  <a:pt x="515935" y="29590"/>
                </a:lnTo>
                <a:lnTo>
                  <a:pt x="517030" y="29717"/>
                </a:lnTo>
                <a:close/>
              </a:path>
              <a:path w="614045" h="74929">
                <a:moveTo>
                  <a:pt x="444427" y="26924"/>
                </a:moveTo>
                <a:lnTo>
                  <a:pt x="442968" y="27473"/>
                </a:lnTo>
                <a:lnTo>
                  <a:pt x="442860" y="28066"/>
                </a:lnTo>
                <a:lnTo>
                  <a:pt x="443215" y="29590"/>
                </a:lnTo>
                <a:lnTo>
                  <a:pt x="446034" y="29590"/>
                </a:lnTo>
                <a:lnTo>
                  <a:pt x="445796" y="28701"/>
                </a:lnTo>
                <a:lnTo>
                  <a:pt x="444452" y="28701"/>
                </a:lnTo>
                <a:lnTo>
                  <a:pt x="444427" y="26924"/>
                </a:lnTo>
                <a:close/>
              </a:path>
              <a:path w="614045" h="74929">
                <a:moveTo>
                  <a:pt x="466326" y="27304"/>
                </a:moveTo>
                <a:lnTo>
                  <a:pt x="466181" y="27331"/>
                </a:lnTo>
                <a:lnTo>
                  <a:pt x="466166" y="27559"/>
                </a:lnTo>
                <a:lnTo>
                  <a:pt x="466536" y="29590"/>
                </a:lnTo>
                <a:lnTo>
                  <a:pt x="466326" y="27304"/>
                </a:lnTo>
                <a:close/>
              </a:path>
              <a:path w="614045" h="74929">
                <a:moveTo>
                  <a:pt x="466359" y="27304"/>
                </a:moveTo>
                <a:lnTo>
                  <a:pt x="466536" y="29590"/>
                </a:lnTo>
                <a:lnTo>
                  <a:pt x="468947" y="29590"/>
                </a:lnTo>
                <a:lnTo>
                  <a:pt x="468839" y="28066"/>
                </a:lnTo>
                <a:lnTo>
                  <a:pt x="466855" y="28066"/>
                </a:lnTo>
                <a:lnTo>
                  <a:pt x="466359" y="27304"/>
                </a:lnTo>
                <a:close/>
              </a:path>
              <a:path w="614045" h="74929">
                <a:moveTo>
                  <a:pt x="495458" y="27331"/>
                </a:moveTo>
                <a:lnTo>
                  <a:pt x="494029" y="27559"/>
                </a:lnTo>
                <a:lnTo>
                  <a:pt x="493910" y="29590"/>
                </a:lnTo>
                <a:lnTo>
                  <a:pt x="495812" y="28396"/>
                </a:lnTo>
                <a:lnTo>
                  <a:pt x="494650" y="28080"/>
                </a:lnTo>
                <a:lnTo>
                  <a:pt x="494749" y="27939"/>
                </a:lnTo>
                <a:lnTo>
                  <a:pt x="495458" y="27331"/>
                </a:lnTo>
                <a:close/>
              </a:path>
              <a:path w="614045" h="74929">
                <a:moveTo>
                  <a:pt x="600574" y="26162"/>
                </a:moveTo>
                <a:lnTo>
                  <a:pt x="600394" y="26162"/>
                </a:lnTo>
                <a:lnTo>
                  <a:pt x="599001" y="29590"/>
                </a:lnTo>
                <a:lnTo>
                  <a:pt x="600551" y="28828"/>
                </a:lnTo>
                <a:lnTo>
                  <a:pt x="601237" y="28701"/>
                </a:lnTo>
                <a:lnTo>
                  <a:pt x="602721" y="28701"/>
                </a:lnTo>
                <a:lnTo>
                  <a:pt x="602658" y="28066"/>
                </a:lnTo>
                <a:lnTo>
                  <a:pt x="600047" y="28066"/>
                </a:lnTo>
                <a:lnTo>
                  <a:pt x="600697" y="27812"/>
                </a:lnTo>
                <a:lnTo>
                  <a:pt x="600574" y="26162"/>
                </a:lnTo>
                <a:close/>
              </a:path>
              <a:path w="614045" h="74929">
                <a:moveTo>
                  <a:pt x="586306" y="28701"/>
                </a:moveTo>
                <a:lnTo>
                  <a:pt x="583801" y="28701"/>
                </a:lnTo>
                <a:lnTo>
                  <a:pt x="584924" y="28828"/>
                </a:lnTo>
                <a:lnTo>
                  <a:pt x="584933" y="29569"/>
                </a:lnTo>
                <a:lnTo>
                  <a:pt x="586306" y="28701"/>
                </a:lnTo>
                <a:close/>
              </a:path>
              <a:path w="614045" h="74929">
                <a:moveTo>
                  <a:pt x="450194" y="27852"/>
                </a:moveTo>
                <a:lnTo>
                  <a:pt x="449859" y="28192"/>
                </a:lnTo>
                <a:lnTo>
                  <a:pt x="449784" y="28396"/>
                </a:lnTo>
                <a:lnTo>
                  <a:pt x="450573" y="29558"/>
                </a:lnTo>
                <a:lnTo>
                  <a:pt x="450652" y="27939"/>
                </a:lnTo>
                <a:lnTo>
                  <a:pt x="450194" y="27852"/>
                </a:lnTo>
                <a:close/>
              </a:path>
              <a:path w="614045" h="74929">
                <a:moveTo>
                  <a:pt x="183520" y="26924"/>
                </a:moveTo>
                <a:lnTo>
                  <a:pt x="179886" y="26924"/>
                </a:lnTo>
                <a:lnTo>
                  <a:pt x="179948" y="27990"/>
                </a:lnTo>
                <a:lnTo>
                  <a:pt x="177879" y="29463"/>
                </a:lnTo>
                <a:lnTo>
                  <a:pt x="232393" y="29463"/>
                </a:lnTo>
                <a:lnTo>
                  <a:pt x="232203" y="28066"/>
                </a:lnTo>
                <a:lnTo>
                  <a:pt x="183892" y="28066"/>
                </a:lnTo>
                <a:lnTo>
                  <a:pt x="183520" y="26924"/>
                </a:lnTo>
                <a:close/>
              </a:path>
              <a:path w="614045" h="74929">
                <a:moveTo>
                  <a:pt x="285855" y="25146"/>
                </a:moveTo>
                <a:lnTo>
                  <a:pt x="283232" y="25146"/>
                </a:lnTo>
                <a:lnTo>
                  <a:pt x="283384" y="26845"/>
                </a:lnTo>
                <a:lnTo>
                  <a:pt x="281818" y="29463"/>
                </a:lnTo>
                <a:lnTo>
                  <a:pt x="284763" y="27939"/>
                </a:lnTo>
                <a:lnTo>
                  <a:pt x="285950" y="27939"/>
                </a:lnTo>
                <a:lnTo>
                  <a:pt x="286194" y="26845"/>
                </a:lnTo>
                <a:lnTo>
                  <a:pt x="286070" y="26087"/>
                </a:lnTo>
                <a:lnTo>
                  <a:pt x="285855" y="25146"/>
                </a:lnTo>
                <a:close/>
              </a:path>
              <a:path w="614045" h="74929">
                <a:moveTo>
                  <a:pt x="287579" y="25090"/>
                </a:moveTo>
                <a:lnTo>
                  <a:pt x="285784" y="29463"/>
                </a:lnTo>
                <a:lnTo>
                  <a:pt x="287840" y="28995"/>
                </a:lnTo>
                <a:lnTo>
                  <a:pt x="288008" y="28321"/>
                </a:lnTo>
                <a:lnTo>
                  <a:pt x="288011" y="27559"/>
                </a:lnTo>
                <a:lnTo>
                  <a:pt x="287168" y="27045"/>
                </a:lnTo>
                <a:lnTo>
                  <a:pt x="287990" y="26670"/>
                </a:lnTo>
                <a:lnTo>
                  <a:pt x="288379" y="26670"/>
                </a:lnTo>
                <a:lnTo>
                  <a:pt x="288186" y="26288"/>
                </a:lnTo>
                <a:lnTo>
                  <a:pt x="288044" y="26288"/>
                </a:lnTo>
                <a:lnTo>
                  <a:pt x="287929" y="25780"/>
                </a:lnTo>
                <a:lnTo>
                  <a:pt x="287579" y="25090"/>
                </a:lnTo>
                <a:close/>
              </a:path>
              <a:path w="614045" h="74929">
                <a:moveTo>
                  <a:pt x="602721" y="28701"/>
                </a:moveTo>
                <a:lnTo>
                  <a:pt x="601237" y="28701"/>
                </a:lnTo>
                <a:lnTo>
                  <a:pt x="602798" y="29463"/>
                </a:lnTo>
                <a:lnTo>
                  <a:pt x="602721" y="28701"/>
                </a:lnTo>
                <a:close/>
              </a:path>
              <a:path w="614045" h="74929">
                <a:moveTo>
                  <a:pt x="496888" y="28689"/>
                </a:moveTo>
                <a:lnTo>
                  <a:pt x="497024" y="29385"/>
                </a:lnTo>
                <a:lnTo>
                  <a:pt x="497539" y="29122"/>
                </a:lnTo>
                <a:lnTo>
                  <a:pt x="497470" y="28848"/>
                </a:lnTo>
                <a:lnTo>
                  <a:pt x="496888" y="28689"/>
                </a:lnTo>
                <a:close/>
              </a:path>
              <a:path w="614045" h="74929">
                <a:moveTo>
                  <a:pt x="25139" y="28448"/>
                </a:moveTo>
                <a:lnTo>
                  <a:pt x="24451" y="28448"/>
                </a:lnTo>
                <a:lnTo>
                  <a:pt x="24330" y="29337"/>
                </a:lnTo>
                <a:lnTo>
                  <a:pt x="25218" y="29337"/>
                </a:lnTo>
                <a:lnTo>
                  <a:pt x="25139" y="28448"/>
                </a:lnTo>
                <a:close/>
              </a:path>
              <a:path w="614045" h="74929">
                <a:moveTo>
                  <a:pt x="281465" y="27559"/>
                </a:moveTo>
                <a:lnTo>
                  <a:pt x="280571" y="27559"/>
                </a:lnTo>
                <a:lnTo>
                  <a:pt x="280754" y="29337"/>
                </a:lnTo>
                <a:lnTo>
                  <a:pt x="281701" y="29083"/>
                </a:lnTo>
                <a:lnTo>
                  <a:pt x="281465" y="27559"/>
                </a:lnTo>
                <a:close/>
              </a:path>
              <a:path w="614045" h="74929">
                <a:moveTo>
                  <a:pt x="323131" y="26415"/>
                </a:moveTo>
                <a:lnTo>
                  <a:pt x="312608" y="26415"/>
                </a:lnTo>
                <a:lnTo>
                  <a:pt x="312113" y="27686"/>
                </a:lnTo>
                <a:lnTo>
                  <a:pt x="312009" y="28241"/>
                </a:lnTo>
                <a:lnTo>
                  <a:pt x="312843" y="28659"/>
                </a:lnTo>
                <a:lnTo>
                  <a:pt x="312103" y="29337"/>
                </a:lnTo>
                <a:lnTo>
                  <a:pt x="323441" y="29337"/>
                </a:lnTo>
                <a:lnTo>
                  <a:pt x="322701" y="28131"/>
                </a:lnTo>
                <a:lnTo>
                  <a:pt x="321774" y="26924"/>
                </a:lnTo>
                <a:lnTo>
                  <a:pt x="323239" y="26924"/>
                </a:lnTo>
                <a:lnTo>
                  <a:pt x="323131" y="26415"/>
                </a:lnTo>
                <a:close/>
              </a:path>
              <a:path w="614045" h="74929">
                <a:moveTo>
                  <a:pt x="323456" y="29334"/>
                </a:moveTo>
                <a:close/>
              </a:path>
              <a:path w="614045" h="74929">
                <a:moveTo>
                  <a:pt x="440721" y="23492"/>
                </a:moveTo>
                <a:lnTo>
                  <a:pt x="438672" y="25400"/>
                </a:lnTo>
                <a:lnTo>
                  <a:pt x="324031" y="25400"/>
                </a:lnTo>
                <a:lnTo>
                  <a:pt x="324185" y="25839"/>
                </a:lnTo>
                <a:lnTo>
                  <a:pt x="324305" y="26670"/>
                </a:lnTo>
                <a:lnTo>
                  <a:pt x="323456" y="29334"/>
                </a:lnTo>
                <a:lnTo>
                  <a:pt x="324723" y="29083"/>
                </a:lnTo>
                <a:lnTo>
                  <a:pt x="324847" y="28495"/>
                </a:lnTo>
                <a:lnTo>
                  <a:pt x="326573" y="26797"/>
                </a:lnTo>
                <a:lnTo>
                  <a:pt x="440670" y="26797"/>
                </a:lnTo>
                <a:lnTo>
                  <a:pt x="440933" y="25273"/>
                </a:lnTo>
                <a:lnTo>
                  <a:pt x="442840" y="25273"/>
                </a:lnTo>
                <a:lnTo>
                  <a:pt x="442707" y="24764"/>
                </a:lnTo>
                <a:lnTo>
                  <a:pt x="440086" y="24764"/>
                </a:lnTo>
                <a:lnTo>
                  <a:pt x="440721" y="23492"/>
                </a:lnTo>
                <a:close/>
              </a:path>
              <a:path w="614045" h="74929">
                <a:moveTo>
                  <a:pt x="289570" y="28193"/>
                </a:moveTo>
                <a:lnTo>
                  <a:pt x="289151" y="28193"/>
                </a:lnTo>
                <a:lnTo>
                  <a:pt x="289702" y="29281"/>
                </a:lnTo>
                <a:lnTo>
                  <a:pt x="289570" y="28193"/>
                </a:lnTo>
                <a:close/>
              </a:path>
              <a:path w="614045" h="74929">
                <a:moveTo>
                  <a:pt x="581660" y="28448"/>
                </a:moveTo>
                <a:lnTo>
                  <a:pt x="581319" y="28560"/>
                </a:lnTo>
                <a:lnTo>
                  <a:pt x="581693" y="29214"/>
                </a:lnTo>
                <a:lnTo>
                  <a:pt x="581660" y="28448"/>
                </a:lnTo>
                <a:close/>
              </a:path>
              <a:path w="614045" h="74929">
                <a:moveTo>
                  <a:pt x="251484" y="24256"/>
                </a:moveTo>
                <a:lnTo>
                  <a:pt x="250434" y="24256"/>
                </a:lnTo>
                <a:lnTo>
                  <a:pt x="250207" y="26035"/>
                </a:lnTo>
                <a:lnTo>
                  <a:pt x="249536" y="26162"/>
                </a:lnTo>
                <a:lnTo>
                  <a:pt x="249546" y="28396"/>
                </a:lnTo>
                <a:lnTo>
                  <a:pt x="248523" y="29210"/>
                </a:lnTo>
                <a:lnTo>
                  <a:pt x="249488" y="29210"/>
                </a:lnTo>
                <a:lnTo>
                  <a:pt x="251484" y="24256"/>
                </a:lnTo>
                <a:close/>
              </a:path>
              <a:path w="614045" h="74929">
                <a:moveTo>
                  <a:pt x="252324" y="27177"/>
                </a:moveTo>
                <a:lnTo>
                  <a:pt x="251929" y="29210"/>
                </a:lnTo>
                <a:lnTo>
                  <a:pt x="255406" y="29210"/>
                </a:lnTo>
                <a:lnTo>
                  <a:pt x="255511" y="28955"/>
                </a:lnTo>
                <a:lnTo>
                  <a:pt x="256224" y="28192"/>
                </a:lnTo>
                <a:lnTo>
                  <a:pt x="253788" y="27559"/>
                </a:lnTo>
                <a:lnTo>
                  <a:pt x="253104" y="27559"/>
                </a:lnTo>
                <a:lnTo>
                  <a:pt x="253058" y="27368"/>
                </a:lnTo>
                <a:lnTo>
                  <a:pt x="252324" y="27177"/>
                </a:lnTo>
                <a:close/>
              </a:path>
              <a:path w="614045" h="74929">
                <a:moveTo>
                  <a:pt x="496183" y="28497"/>
                </a:moveTo>
                <a:lnTo>
                  <a:pt x="496279" y="29122"/>
                </a:lnTo>
                <a:lnTo>
                  <a:pt x="496776" y="28659"/>
                </a:lnTo>
                <a:lnTo>
                  <a:pt x="496183" y="28497"/>
                </a:lnTo>
                <a:close/>
              </a:path>
              <a:path w="614045" h="74929">
                <a:moveTo>
                  <a:pt x="262967" y="28131"/>
                </a:moveTo>
                <a:lnTo>
                  <a:pt x="259412" y="29083"/>
                </a:lnTo>
                <a:lnTo>
                  <a:pt x="261087" y="29083"/>
                </a:lnTo>
                <a:lnTo>
                  <a:pt x="262845" y="28241"/>
                </a:lnTo>
                <a:close/>
              </a:path>
              <a:path w="614045" h="74929">
                <a:moveTo>
                  <a:pt x="279959" y="27812"/>
                </a:moveTo>
                <a:lnTo>
                  <a:pt x="273257" y="27812"/>
                </a:lnTo>
                <a:lnTo>
                  <a:pt x="273414" y="27939"/>
                </a:lnTo>
                <a:lnTo>
                  <a:pt x="274376" y="27939"/>
                </a:lnTo>
                <a:lnTo>
                  <a:pt x="274829" y="29083"/>
                </a:lnTo>
                <a:lnTo>
                  <a:pt x="278037" y="29083"/>
                </a:lnTo>
                <a:lnTo>
                  <a:pt x="278156" y="28560"/>
                </a:lnTo>
                <a:lnTo>
                  <a:pt x="279959" y="27812"/>
                </a:lnTo>
                <a:close/>
              </a:path>
              <a:path w="614045" h="74929">
                <a:moveTo>
                  <a:pt x="459952" y="25018"/>
                </a:moveTo>
                <a:lnTo>
                  <a:pt x="459743" y="29083"/>
                </a:lnTo>
                <a:lnTo>
                  <a:pt x="460412" y="29083"/>
                </a:lnTo>
                <a:lnTo>
                  <a:pt x="459952" y="25018"/>
                </a:lnTo>
                <a:close/>
              </a:path>
              <a:path w="614045" h="74929">
                <a:moveTo>
                  <a:pt x="589706" y="28503"/>
                </a:moveTo>
                <a:lnTo>
                  <a:pt x="589502" y="29083"/>
                </a:lnTo>
                <a:lnTo>
                  <a:pt x="589814" y="28887"/>
                </a:lnTo>
                <a:lnTo>
                  <a:pt x="589706" y="28503"/>
                </a:lnTo>
                <a:close/>
              </a:path>
              <a:path w="614045" h="74929">
                <a:moveTo>
                  <a:pt x="589941" y="28807"/>
                </a:moveTo>
                <a:lnTo>
                  <a:pt x="589502" y="29083"/>
                </a:lnTo>
                <a:lnTo>
                  <a:pt x="590046" y="29083"/>
                </a:lnTo>
                <a:lnTo>
                  <a:pt x="589941" y="28807"/>
                </a:lnTo>
                <a:close/>
              </a:path>
              <a:path w="614045" h="74929">
                <a:moveTo>
                  <a:pt x="497553" y="28870"/>
                </a:moveTo>
                <a:lnTo>
                  <a:pt x="497647" y="29067"/>
                </a:lnTo>
                <a:lnTo>
                  <a:pt x="497866" y="28955"/>
                </a:lnTo>
                <a:lnTo>
                  <a:pt x="497553" y="28870"/>
                </a:lnTo>
                <a:close/>
              </a:path>
              <a:path w="614045" h="74929">
                <a:moveTo>
                  <a:pt x="288008" y="28321"/>
                </a:moveTo>
                <a:lnTo>
                  <a:pt x="287840" y="28995"/>
                </a:lnTo>
                <a:lnTo>
                  <a:pt x="288015" y="28955"/>
                </a:lnTo>
                <a:lnTo>
                  <a:pt x="288008" y="28321"/>
                </a:lnTo>
                <a:close/>
              </a:path>
              <a:path w="614045" h="74929">
                <a:moveTo>
                  <a:pt x="172247" y="23113"/>
                </a:moveTo>
                <a:lnTo>
                  <a:pt x="169106" y="23113"/>
                </a:lnTo>
                <a:lnTo>
                  <a:pt x="169110" y="24964"/>
                </a:lnTo>
                <a:lnTo>
                  <a:pt x="169235" y="25908"/>
                </a:lnTo>
                <a:lnTo>
                  <a:pt x="168472" y="26162"/>
                </a:lnTo>
                <a:lnTo>
                  <a:pt x="161872" y="26162"/>
                </a:lnTo>
                <a:lnTo>
                  <a:pt x="161908" y="26415"/>
                </a:lnTo>
                <a:lnTo>
                  <a:pt x="162023" y="26670"/>
                </a:lnTo>
                <a:lnTo>
                  <a:pt x="163416" y="28575"/>
                </a:lnTo>
                <a:lnTo>
                  <a:pt x="162266" y="28955"/>
                </a:lnTo>
                <a:lnTo>
                  <a:pt x="171767" y="28955"/>
                </a:lnTo>
                <a:lnTo>
                  <a:pt x="172102" y="28560"/>
                </a:lnTo>
                <a:lnTo>
                  <a:pt x="171698" y="28448"/>
                </a:lnTo>
                <a:lnTo>
                  <a:pt x="171239" y="27939"/>
                </a:lnTo>
                <a:lnTo>
                  <a:pt x="171363" y="27454"/>
                </a:lnTo>
                <a:lnTo>
                  <a:pt x="171709" y="26935"/>
                </a:lnTo>
                <a:lnTo>
                  <a:pt x="171597" y="26534"/>
                </a:lnTo>
                <a:lnTo>
                  <a:pt x="170708" y="25400"/>
                </a:lnTo>
                <a:lnTo>
                  <a:pt x="171693" y="25018"/>
                </a:lnTo>
                <a:lnTo>
                  <a:pt x="172293" y="25018"/>
                </a:lnTo>
                <a:lnTo>
                  <a:pt x="172247" y="23113"/>
                </a:lnTo>
                <a:close/>
              </a:path>
              <a:path w="614045" h="74929">
                <a:moveTo>
                  <a:pt x="233189" y="27431"/>
                </a:moveTo>
                <a:lnTo>
                  <a:pt x="232810" y="27963"/>
                </a:lnTo>
                <a:lnTo>
                  <a:pt x="232696" y="28192"/>
                </a:lnTo>
                <a:lnTo>
                  <a:pt x="232448" y="28955"/>
                </a:lnTo>
                <a:lnTo>
                  <a:pt x="233232" y="28828"/>
                </a:lnTo>
                <a:lnTo>
                  <a:pt x="233573" y="27939"/>
                </a:lnTo>
                <a:lnTo>
                  <a:pt x="234701" y="27939"/>
                </a:lnTo>
                <a:lnTo>
                  <a:pt x="234660" y="27559"/>
                </a:lnTo>
                <a:lnTo>
                  <a:pt x="234192" y="27559"/>
                </a:lnTo>
                <a:lnTo>
                  <a:pt x="233189" y="27431"/>
                </a:lnTo>
                <a:close/>
              </a:path>
              <a:path w="614045" h="74929">
                <a:moveTo>
                  <a:pt x="285950" y="27939"/>
                </a:moveTo>
                <a:lnTo>
                  <a:pt x="284763" y="27939"/>
                </a:lnTo>
                <a:lnTo>
                  <a:pt x="285724" y="28955"/>
                </a:lnTo>
                <a:lnTo>
                  <a:pt x="285950" y="27939"/>
                </a:lnTo>
                <a:close/>
              </a:path>
              <a:path w="614045" h="74929">
                <a:moveTo>
                  <a:pt x="301187" y="28066"/>
                </a:moveTo>
                <a:lnTo>
                  <a:pt x="301064" y="28717"/>
                </a:lnTo>
                <a:lnTo>
                  <a:pt x="300753" y="28955"/>
                </a:lnTo>
                <a:lnTo>
                  <a:pt x="301211" y="28955"/>
                </a:lnTo>
                <a:lnTo>
                  <a:pt x="301187" y="28066"/>
                </a:lnTo>
                <a:close/>
              </a:path>
              <a:path w="614045" h="74929">
                <a:moveTo>
                  <a:pt x="594642" y="28687"/>
                </a:moveTo>
                <a:lnTo>
                  <a:pt x="594692" y="28955"/>
                </a:lnTo>
                <a:lnTo>
                  <a:pt x="594642" y="28687"/>
                </a:lnTo>
                <a:close/>
              </a:path>
              <a:path w="614045" h="74929">
                <a:moveTo>
                  <a:pt x="594832" y="28887"/>
                </a:moveTo>
                <a:lnTo>
                  <a:pt x="594692" y="28955"/>
                </a:lnTo>
                <a:lnTo>
                  <a:pt x="594897" y="28955"/>
                </a:lnTo>
                <a:close/>
              </a:path>
              <a:path w="614045" h="74929">
                <a:moveTo>
                  <a:pt x="456850" y="27963"/>
                </a:moveTo>
                <a:lnTo>
                  <a:pt x="457358" y="28905"/>
                </a:lnTo>
                <a:lnTo>
                  <a:pt x="457271" y="28659"/>
                </a:lnTo>
                <a:lnTo>
                  <a:pt x="456917" y="27972"/>
                </a:lnTo>
                <a:close/>
              </a:path>
              <a:path w="614045" h="74929">
                <a:moveTo>
                  <a:pt x="594502" y="27559"/>
                </a:moveTo>
                <a:lnTo>
                  <a:pt x="593570" y="27559"/>
                </a:lnTo>
                <a:lnTo>
                  <a:pt x="594549" y="28192"/>
                </a:lnTo>
                <a:lnTo>
                  <a:pt x="594637" y="28659"/>
                </a:lnTo>
                <a:lnTo>
                  <a:pt x="594832" y="28887"/>
                </a:lnTo>
                <a:lnTo>
                  <a:pt x="595470" y="28575"/>
                </a:lnTo>
                <a:lnTo>
                  <a:pt x="594453" y="28074"/>
                </a:lnTo>
                <a:lnTo>
                  <a:pt x="594502" y="27559"/>
                </a:lnTo>
                <a:close/>
              </a:path>
              <a:path w="614045" h="74929">
                <a:moveTo>
                  <a:pt x="447281" y="27812"/>
                </a:moveTo>
                <a:lnTo>
                  <a:pt x="447079" y="28848"/>
                </a:lnTo>
                <a:lnTo>
                  <a:pt x="447361" y="28560"/>
                </a:lnTo>
                <a:lnTo>
                  <a:pt x="447281" y="27812"/>
                </a:lnTo>
                <a:close/>
              </a:path>
              <a:path w="614045" h="74929">
                <a:moveTo>
                  <a:pt x="156677" y="26288"/>
                </a:moveTo>
                <a:lnTo>
                  <a:pt x="21401" y="26288"/>
                </a:lnTo>
                <a:lnTo>
                  <a:pt x="22337" y="28828"/>
                </a:lnTo>
                <a:lnTo>
                  <a:pt x="24451" y="28448"/>
                </a:lnTo>
                <a:lnTo>
                  <a:pt x="25139" y="28448"/>
                </a:lnTo>
                <a:lnTo>
                  <a:pt x="25262" y="27045"/>
                </a:lnTo>
                <a:lnTo>
                  <a:pt x="25374" y="26670"/>
                </a:lnTo>
                <a:lnTo>
                  <a:pt x="159187" y="26670"/>
                </a:lnTo>
                <a:lnTo>
                  <a:pt x="159222" y="26542"/>
                </a:lnTo>
                <a:lnTo>
                  <a:pt x="156817" y="26542"/>
                </a:lnTo>
                <a:lnTo>
                  <a:pt x="156677" y="26288"/>
                </a:lnTo>
                <a:close/>
              </a:path>
              <a:path w="614045" h="74929">
                <a:moveTo>
                  <a:pt x="161161" y="27045"/>
                </a:moveTo>
                <a:lnTo>
                  <a:pt x="160703" y="27614"/>
                </a:lnTo>
                <a:lnTo>
                  <a:pt x="160618" y="27939"/>
                </a:lnTo>
                <a:lnTo>
                  <a:pt x="160968" y="28828"/>
                </a:lnTo>
                <a:lnTo>
                  <a:pt x="161161" y="27045"/>
                </a:lnTo>
                <a:close/>
              </a:path>
              <a:path w="614045" h="74929">
                <a:moveTo>
                  <a:pt x="161756" y="26305"/>
                </a:moveTo>
                <a:lnTo>
                  <a:pt x="161161" y="27045"/>
                </a:lnTo>
                <a:lnTo>
                  <a:pt x="160968" y="28828"/>
                </a:lnTo>
                <a:lnTo>
                  <a:pt x="162248" y="28828"/>
                </a:lnTo>
                <a:lnTo>
                  <a:pt x="161924" y="26534"/>
                </a:lnTo>
                <a:lnTo>
                  <a:pt x="161756" y="26305"/>
                </a:lnTo>
                <a:close/>
              </a:path>
              <a:path w="614045" h="74929">
                <a:moveTo>
                  <a:pt x="520035" y="27939"/>
                </a:moveTo>
                <a:lnTo>
                  <a:pt x="517545" y="27939"/>
                </a:lnTo>
                <a:lnTo>
                  <a:pt x="517641" y="28828"/>
                </a:lnTo>
                <a:lnTo>
                  <a:pt x="519207" y="28575"/>
                </a:lnTo>
                <a:lnTo>
                  <a:pt x="520252" y="28575"/>
                </a:lnTo>
                <a:lnTo>
                  <a:pt x="520035" y="27939"/>
                </a:lnTo>
                <a:close/>
              </a:path>
              <a:path w="614045" h="74929">
                <a:moveTo>
                  <a:pt x="589000" y="26542"/>
                </a:moveTo>
                <a:lnTo>
                  <a:pt x="578332" y="26542"/>
                </a:lnTo>
                <a:lnTo>
                  <a:pt x="580428" y="28828"/>
                </a:lnTo>
                <a:lnTo>
                  <a:pt x="580262" y="26924"/>
                </a:lnTo>
                <a:lnTo>
                  <a:pt x="588955" y="26924"/>
                </a:lnTo>
                <a:lnTo>
                  <a:pt x="589000" y="26542"/>
                </a:lnTo>
                <a:close/>
              </a:path>
              <a:path w="614045" h="74929">
                <a:moveTo>
                  <a:pt x="590873" y="25179"/>
                </a:moveTo>
                <a:lnTo>
                  <a:pt x="589948" y="27812"/>
                </a:lnTo>
                <a:lnTo>
                  <a:pt x="589823" y="28560"/>
                </a:lnTo>
                <a:lnTo>
                  <a:pt x="589941" y="28807"/>
                </a:lnTo>
                <a:lnTo>
                  <a:pt x="591842" y="27614"/>
                </a:lnTo>
                <a:lnTo>
                  <a:pt x="591861" y="27177"/>
                </a:lnTo>
                <a:lnTo>
                  <a:pt x="590851" y="27177"/>
                </a:lnTo>
                <a:lnTo>
                  <a:pt x="590873" y="25179"/>
                </a:lnTo>
                <a:close/>
              </a:path>
              <a:path w="614045" h="74929">
                <a:moveTo>
                  <a:pt x="523534" y="28321"/>
                </a:moveTo>
                <a:lnTo>
                  <a:pt x="523498" y="28717"/>
                </a:lnTo>
                <a:lnTo>
                  <a:pt x="523612" y="28560"/>
                </a:lnTo>
                <a:lnTo>
                  <a:pt x="523534" y="28321"/>
                </a:lnTo>
                <a:close/>
              </a:path>
              <a:path w="614045" h="74929">
                <a:moveTo>
                  <a:pt x="173837" y="28700"/>
                </a:moveTo>
                <a:close/>
              </a:path>
              <a:path w="614045" h="74929">
                <a:moveTo>
                  <a:pt x="445673" y="28241"/>
                </a:moveTo>
                <a:lnTo>
                  <a:pt x="444452" y="28701"/>
                </a:lnTo>
                <a:lnTo>
                  <a:pt x="445796" y="28701"/>
                </a:lnTo>
                <a:lnTo>
                  <a:pt x="445673" y="28241"/>
                </a:lnTo>
                <a:close/>
              </a:path>
              <a:path w="614045" h="74929">
                <a:moveTo>
                  <a:pt x="466127" y="27341"/>
                </a:moveTo>
                <a:lnTo>
                  <a:pt x="462830" y="27939"/>
                </a:lnTo>
                <a:lnTo>
                  <a:pt x="462717" y="28206"/>
                </a:lnTo>
                <a:lnTo>
                  <a:pt x="462590" y="28701"/>
                </a:lnTo>
                <a:lnTo>
                  <a:pt x="466374" y="28701"/>
                </a:lnTo>
                <a:lnTo>
                  <a:pt x="466127" y="27341"/>
                </a:lnTo>
                <a:close/>
              </a:path>
              <a:path w="614045" h="74929">
                <a:moveTo>
                  <a:pt x="487767" y="26862"/>
                </a:moveTo>
                <a:lnTo>
                  <a:pt x="488005" y="27431"/>
                </a:lnTo>
                <a:lnTo>
                  <a:pt x="487418" y="27454"/>
                </a:lnTo>
                <a:lnTo>
                  <a:pt x="487601" y="28468"/>
                </a:lnTo>
                <a:lnTo>
                  <a:pt x="486803" y="28701"/>
                </a:lnTo>
                <a:lnTo>
                  <a:pt x="488266" y="28701"/>
                </a:lnTo>
                <a:lnTo>
                  <a:pt x="488353" y="27045"/>
                </a:lnTo>
                <a:lnTo>
                  <a:pt x="487767" y="26862"/>
                </a:lnTo>
                <a:close/>
              </a:path>
              <a:path w="614045" h="74929">
                <a:moveTo>
                  <a:pt x="172510" y="28080"/>
                </a:moveTo>
                <a:lnTo>
                  <a:pt x="172167" y="28503"/>
                </a:lnTo>
                <a:lnTo>
                  <a:pt x="173837" y="28700"/>
                </a:lnTo>
                <a:lnTo>
                  <a:pt x="172510" y="28080"/>
                </a:lnTo>
                <a:close/>
              </a:path>
              <a:path w="614045" h="74929">
                <a:moveTo>
                  <a:pt x="588955" y="26924"/>
                </a:moveTo>
                <a:lnTo>
                  <a:pt x="580262" y="26924"/>
                </a:lnTo>
                <a:lnTo>
                  <a:pt x="581291" y="28570"/>
                </a:lnTo>
                <a:lnTo>
                  <a:pt x="581660" y="28448"/>
                </a:lnTo>
                <a:lnTo>
                  <a:pt x="582293" y="28448"/>
                </a:lnTo>
                <a:lnTo>
                  <a:pt x="582089" y="27304"/>
                </a:lnTo>
                <a:lnTo>
                  <a:pt x="588910" y="27304"/>
                </a:lnTo>
                <a:lnTo>
                  <a:pt x="588955" y="26924"/>
                </a:lnTo>
                <a:close/>
              </a:path>
              <a:path w="614045" h="74929">
                <a:moveTo>
                  <a:pt x="288119" y="28321"/>
                </a:moveTo>
                <a:lnTo>
                  <a:pt x="288080" y="28560"/>
                </a:lnTo>
                <a:lnTo>
                  <a:pt x="288119" y="28321"/>
                </a:lnTo>
                <a:close/>
              </a:path>
              <a:path w="614045" h="74929">
                <a:moveTo>
                  <a:pt x="496136" y="28193"/>
                </a:moveTo>
                <a:lnTo>
                  <a:pt x="495812" y="28396"/>
                </a:lnTo>
                <a:lnTo>
                  <a:pt x="496183" y="28497"/>
                </a:lnTo>
                <a:lnTo>
                  <a:pt x="496136" y="28193"/>
                </a:lnTo>
                <a:close/>
              </a:path>
              <a:path w="614045" h="74929">
                <a:moveTo>
                  <a:pt x="447887" y="27812"/>
                </a:moveTo>
                <a:lnTo>
                  <a:pt x="447281" y="27812"/>
                </a:lnTo>
                <a:lnTo>
                  <a:pt x="447426" y="28495"/>
                </a:lnTo>
                <a:lnTo>
                  <a:pt x="447845" y="28066"/>
                </a:lnTo>
                <a:lnTo>
                  <a:pt x="447887" y="27812"/>
                </a:lnTo>
                <a:close/>
              </a:path>
              <a:path w="614045" h="74929">
                <a:moveTo>
                  <a:pt x="523786" y="28321"/>
                </a:moveTo>
                <a:lnTo>
                  <a:pt x="523534" y="28321"/>
                </a:lnTo>
                <a:lnTo>
                  <a:pt x="523678" y="28468"/>
                </a:lnTo>
                <a:lnTo>
                  <a:pt x="523786" y="28321"/>
                </a:lnTo>
                <a:close/>
              </a:path>
              <a:path w="614045" h="74929">
                <a:moveTo>
                  <a:pt x="248722" y="27559"/>
                </a:moveTo>
                <a:lnTo>
                  <a:pt x="247914" y="27559"/>
                </a:lnTo>
                <a:lnTo>
                  <a:pt x="248022" y="28448"/>
                </a:lnTo>
                <a:lnTo>
                  <a:pt x="248525" y="28321"/>
                </a:lnTo>
                <a:lnTo>
                  <a:pt x="248722" y="27559"/>
                </a:lnTo>
                <a:close/>
              </a:path>
              <a:path w="614045" h="74929">
                <a:moveTo>
                  <a:pt x="259398" y="26288"/>
                </a:moveTo>
                <a:lnTo>
                  <a:pt x="256508" y="26288"/>
                </a:lnTo>
                <a:lnTo>
                  <a:pt x="257066" y="28448"/>
                </a:lnTo>
                <a:lnTo>
                  <a:pt x="259644" y="28448"/>
                </a:lnTo>
                <a:lnTo>
                  <a:pt x="259969" y="27559"/>
                </a:lnTo>
                <a:lnTo>
                  <a:pt x="262314" y="27431"/>
                </a:lnTo>
                <a:lnTo>
                  <a:pt x="262970" y="26797"/>
                </a:lnTo>
                <a:lnTo>
                  <a:pt x="259076" y="26797"/>
                </a:lnTo>
                <a:lnTo>
                  <a:pt x="259398" y="26288"/>
                </a:lnTo>
                <a:close/>
              </a:path>
              <a:path w="614045" h="74929">
                <a:moveTo>
                  <a:pt x="301366" y="25780"/>
                </a:moveTo>
                <a:lnTo>
                  <a:pt x="296578" y="25780"/>
                </a:lnTo>
                <a:lnTo>
                  <a:pt x="297170" y="28448"/>
                </a:lnTo>
                <a:lnTo>
                  <a:pt x="298426" y="26288"/>
                </a:lnTo>
                <a:lnTo>
                  <a:pt x="301514" y="26288"/>
                </a:lnTo>
                <a:lnTo>
                  <a:pt x="301366" y="25780"/>
                </a:lnTo>
                <a:close/>
              </a:path>
              <a:path w="614045" h="74929">
                <a:moveTo>
                  <a:pt x="462727" y="26797"/>
                </a:moveTo>
                <a:lnTo>
                  <a:pt x="461961" y="27304"/>
                </a:lnTo>
                <a:lnTo>
                  <a:pt x="461845" y="27614"/>
                </a:lnTo>
                <a:lnTo>
                  <a:pt x="462355" y="28359"/>
                </a:lnTo>
                <a:lnTo>
                  <a:pt x="462727" y="26797"/>
                </a:lnTo>
                <a:close/>
              </a:path>
              <a:path w="614045" h="74929">
                <a:moveTo>
                  <a:pt x="234701" y="27939"/>
                </a:moveTo>
                <a:lnTo>
                  <a:pt x="234742" y="28321"/>
                </a:lnTo>
                <a:lnTo>
                  <a:pt x="234701" y="27939"/>
                </a:lnTo>
                <a:close/>
              </a:path>
              <a:path w="614045" h="74929">
                <a:moveTo>
                  <a:pt x="242279" y="27431"/>
                </a:moveTo>
                <a:lnTo>
                  <a:pt x="240489" y="28321"/>
                </a:lnTo>
                <a:lnTo>
                  <a:pt x="242777" y="28321"/>
                </a:lnTo>
                <a:lnTo>
                  <a:pt x="242279" y="27431"/>
                </a:lnTo>
                <a:close/>
              </a:path>
              <a:path w="614045" h="74929">
                <a:moveTo>
                  <a:pt x="247364" y="25273"/>
                </a:moveTo>
                <a:lnTo>
                  <a:pt x="240509" y="25273"/>
                </a:lnTo>
                <a:lnTo>
                  <a:pt x="241004" y="26162"/>
                </a:lnTo>
                <a:lnTo>
                  <a:pt x="244153" y="27119"/>
                </a:lnTo>
                <a:lnTo>
                  <a:pt x="244242" y="27253"/>
                </a:lnTo>
                <a:lnTo>
                  <a:pt x="242777" y="28321"/>
                </a:lnTo>
                <a:lnTo>
                  <a:pt x="247130" y="28321"/>
                </a:lnTo>
                <a:lnTo>
                  <a:pt x="247914" y="27559"/>
                </a:lnTo>
                <a:lnTo>
                  <a:pt x="248722" y="27559"/>
                </a:lnTo>
                <a:lnTo>
                  <a:pt x="248984" y="26542"/>
                </a:lnTo>
                <a:lnTo>
                  <a:pt x="247639" y="26542"/>
                </a:lnTo>
                <a:lnTo>
                  <a:pt x="247364" y="25273"/>
                </a:lnTo>
                <a:close/>
              </a:path>
              <a:path w="614045" h="74929">
                <a:moveTo>
                  <a:pt x="266034" y="27473"/>
                </a:moveTo>
                <a:lnTo>
                  <a:pt x="265608" y="27686"/>
                </a:lnTo>
                <a:lnTo>
                  <a:pt x="266728" y="28321"/>
                </a:lnTo>
                <a:lnTo>
                  <a:pt x="267117" y="28321"/>
                </a:lnTo>
                <a:lnTo>
                  <a:pt x="266034" y="27473"/>
                </a:lnTo>
                <a:close/>
              </a:path>
              <a:path w="614045" h="74929">
                <a:moveTo>
                  <a:pt x="439733" y="27431"/>
                </a:moveTo>
                <a:lnTo>
                  <a:pt x="437435" y="27431"/>
                </a:lnTo>
                <a:lnTo>
                  <a:pt x="439165" y="27852"/>
                </a:lnTo>
                <a:lnTo>
                  <a:pt x="440511" y="28321"/>
                </a:lnTo>
                <a:lnTo>
                  <a:pt x="439733" y="27431"/>
                </a:lnTo>
                <a:close/>
              </a:path>
              <a:path w="614045" h="74929">
                <a:moveTo>
                  <a:pt x="460763" y="26035"/>
                </a:moveTo>
                <a:lnTo>
                  <a:pt x="460427" y="28321"/>
                </a:lnTo>
                <a:lnTo>
                  <a:pt x="461706" y="27473"/>
                </a:lnTo>
                <a:lnTo>
                  <a:pt x="461598" y="27253"/>
                </a:lnTo>
                <a:lnTo>
                  <a:pt x="460763" y="26035"/>
                </a:lnTo>
                <a:close/>
              </a:path>
              <a:path w="614045" h="74929">
                <a:moveTo>
                  <a:pt x="234690" y="27939"/>
                </a:moveTo>
                <a:lnTo>
                  <a:pt x="234547" y="28066"/>
                </a:lnTo>
                <a:lnTo>
                  <a:pt x="234498" y="28241"/>
                </a:lnTo>
                <a:lnTo>
                  <a:pt x="234697" y="28306"/>
                </a:lnTo>
                <a:lnTo>
                  <a:pt x="234690" y="27939"/>
                </a:lnTo>
                <a:close/>
              </a:path>
              <a:path w="614045" h="74929">
                <a:moveTo>
                  <a:pt x="445975" y="24384"/>
                </a:moveTo>
                <a:lnTo>
                  <a:pt x="445179" y="25400"/>
                </a:lnTo>
                <a:lnTo>
                  <a:pt x="445082" y="26035"/>
                </a:lnTo>
                <a:lnTo>
                  <a:pt x="445673" y="28241"/>
                </a:lnTo>
                <a:lnTo>
                  <a:pt x="446135" y="28066"/>
                </a:lnTo>
                <a:lnTo>
                  <a:pt x="447232" y="28066"/>
                </a:lnTo>
                <a:lnTo>
                  <a:pt x="447281" y="27812"/>
                </a:lnTo>
                <a:lnTo>
                  <a:pt x="447887" y="27812"/>
                </a:lnTo>
                <a:lnTo>
                  <a:pt x="447927" y="26924"/>
                </a:lnTo>
                <a:lnTo>
                  <a:pt x="445643" y="26924"/>
                </a:lnTo>
                <a:lnTo>
                  <a:pt x="445975" y="24384"/>
                </a:lnTo>
                <a:close/>
              </a:path>
              <a:path w="614045" h="74929">
                <a:moveTo>
                  <a:pt x="234690" y="27939"/>
                </a:moveTo>
                <a:lnTo>
                  <a:pt x="233573" y="27939"/>
                </a:lnTo>
                <a:lnTo>
                  <a:pt x="234390" y="28206"/>
                </a:lnTo>
                <a:lnTo>
                  <a:pt x="234690" y="27939"/>
                </a:lnTo>
                <a:close/>
              </a:path>
              <a:path w="614045" h="74929">
                <a:moveTo>
                  <a:pt x="288379" y="26670"/>
                </a:moveTo>
                <a:lnTo>
                  <a:pt x="287990" y="26670"/>
                </a:lnTo>
                <a:lnTo>
                  <a:pt x="288175" y="28193"/>
                </a:lnTo>
                <a:lnTo>
                  <a:pt x="289151" y="28193"/>
                </a:lnTo>
                <a:lnTo>
                  <a:pt x="288379" y="26670"/>
                </a:lnTo>
                <a:close/>
              </a:path>
              <a:path w="614045" h="74929">
                <a:moveTo>
                  <a:pt x="597148" y="26797"/>
                </a:moveTo>
                <a:lnTo>
                  <a:pt x="594598" y="26797"/>
                </a:lnTo>
                <a:lnTo>
                  <a:pt x="596659" y="27939"/>
                </a:lnTo>
                <a:lnTo>
                  <a:pt x="597936" y="28193"/>
                </a:lnTo>
                <a:lnTo>
                  <a:pt x="597516" y="27050"/>
                </a:lnTo>
                <a:lnTo>
                  <a:pt x="597204" y="27050"/>
                </a:lnTo>
                <a:lnTo>
                  <a:pt x="597148" y="26797"/>
                </a:lnTo>
                <a:close/>
              </a:path>
              <a:path w="614045" h="74929">
                <a:moveTo>
                  <a:pt x="263209" y="28066"/>
                </a:moveTo>
                <a:lnTo>
                  <a:pt x="262967" y="28131"/>
                </a:lnTo>
                <a:lnTo>
                  <a:pt x="263209" y="28066"/>
                </a:lnTo>
                <a:close/>
              </a:path>
              <a:path w="614045" h="74929">
                <a:moveTo>
                  <a:pt x="263594" y="26288"/>
                </a:moveTo>
                <a:lnTo>
                  <a:pt x="262967" y="28131"/>
                </a:lnTo>
                <a:lnTo>
                  <a:pt x="263209" y="28066"/>
                </a:lnTo>
                <a:lnTo>
                  <a:pt x="264918" y="28066"/>
                </a:lnTo>
                <a:lnTo>
                  <a:pt x="263594" y="26288"/>
                </a:lnTo>
                <a:close/>
              </a:path>
              <a:path w="614045" h="74929">
                <a:moveTo>
                  <a:pt x="172359" y="26162"/>
                </a:moveTo>
                <a:lnTo>
                  <a:pt x="172130" y="27045"/>
                </a:lnTo>
                <a:lnTo>
                  <a:pt x="172017" y="27852"/>
                </a:lnTo>
                <a:lnTo>
                  <a:pt x="172510" y="28080"/>
                </a:lnTo>
                <a:lnTo>
                  <a:pt x="173917" y="26415"/>
                </a:lnTo>
                <a:lnTo>
                  <a:pt x="173671" y="26261"/>
                </a:lnTo>
                <a:lnTo>
                  <a:pt x="172359" y="26162"/>
                </a:lnTo>
                <a:close/>
              </a:path>
              <a:path w="614045" h="74929">
                <a:moveTo>
                  <a:pt x="20151" y="25653"/>
                </a:moveTo>
                <a:lnTo>
                  <a:pt x="19468" y="25780"/>
                </a:lnTo>
                <a:lnTo>
                  <a:pt x="19307" y="26415"/>
                </a:lnTo>
                <a:lnTo>
                  <a:pt x="19930" y="26534"/>
                </a:lnTo>
                <a:lnTo>
                  <a:pt x="19854" y="28066"/>
                </a:lnTo>
                <a:lnTo>
                  <a:pt x="21401" y="26288"/>
                </a:lnTo>
                <a:lnTo>
                  <a:pt x="156677" y="26288"/>
                </a:lnTo>
                <a:lnTo>
                  <a:pt x="156467" y="25908"/>
                </a:lnTo>
                <a:lnTo>
                  <a:pt x="21086" y="25908"/>
                </a:lnTo>
                <a:lnTo>
                  <a:pt x="20151" y="25653"/>
                </a:lnTo>
                <a:close/>
              </a:path>
              <a:path w="614045" h="74929">
                <a:moveTo>
                  <a:pt x="184886" y="27177"/>
                </a:moveTo>
                <a:lnTo>
                  <a:pt x="184390" y="27559"/>
                </a:lnTo>
                <a:lnTo>
                  <a:pt x="183892" y="28066"/>
                </a:lnTo>
                <a:lnTo>
                  <a:pt x="185021" y="28066"/>
                </a:lnTo>
                <a:lnTo>
                  <a:pt x="184886" y="27177"/>
                </a:lnTo>
                <a:close/>
              </a:path>
              <a:path w="614045" h="74929">
                <a:moveTo>
                  <a:pt x="185729" y="25143"/>
                </a:moveTo>
                <a:lnTo>
                  <a:pt x="185618" y="25908"/>
                </a:lnTo>
                <a:lnTo>
                  <a:pt x="186145" y="26225"/>
                </a:lnTo>
                <a:lnTo>
                  <a:pt x="185126" y="27304"/>
                </a:lnTo>
                <a:lnTo>
                  <a:pt x="185021" y="28066"/>
                </a:lnTo>
                <a:lnTo>
                  <a:pt x="214172" y="28066"/>
                </a:lnTo>
                <a:lnTo>
                  <a:pt x="214359" y="27431"/>
                </a:lnTo>
                <a:lnTo>
                  <a:pt x="186655" y="27431"/>
                </a:lnTo>
                <a:lnTo>
                  <a:pt x="186311" y="26261"/>
                </a:lnTo>
                <a:lnTo>
                  <a:pt x="186355" y="25839"/>
                </a:lnTo>
                <a:lnTo>
                  <a:pt x="187295" y="25400"/>
                </a:lnTo>
                <a:lnTo>
                  <a:pt x="186009" y="25400"/>
                </a:lnTo>
                <a:lnTo>
                  <a:pt x="185729" y="25143"/>
                </a:lnTo>
                <a:close/>
              </a:path>
              <a:path w="614045" h="74929">
                <a:moveTo>
                  <a:pt x="233999" y="24256"/>
                </a:moveTo>
                <a:lnTo>
                  <a:pt x="215405" y="24256"/>
                </a:lnTo>
                <a:lnTo>
                  <a:pt x="215454" y="27939"/>
                </a:lnTo>
                <a:lnTo>
                  <a:pt x="214172" y="28066"/>
                </a:lnTo>
                <a:lnTo>
                  <a:pt x="232203" y="28066"/>
                </a:lnTo>
                <a:lnTo>
                  <a:pt x="231834" y="26534"/>
                </a:lnTo>
                <a:lnTo>
                  <a:pt x="231934" y="26035"/>
                </a:lnTo>
                <a:lnTo>
                  <a:pt x="232493" y="24384"/>
                </a:lnTo>
                <a:lnTo>
                  <a:pt x="233999" y="24256"/>
                </a:lnTo>
                <a:close/>
              </a:path>
              <a:path w="614045" h="74929">
                <a:moveTo>
                  <a:pt x="301514" y="26288"/>
                </a:moveTo>
                <a:lnTo>
                  <a:pt x="298426" y="26288"/>
                </a:lnTo>
                <a:lnTo>
                  <a:pt x="300071" y="28066"/>
                </a:lnTo>
                <a:lnTo>
                  <a:pt x="301567" y="27177"/>
                </a:lnTo>
                <a:lnTo>
                  <a:pt x="301773" y="27177"/>
                </a:lnTo>
                <a:lnTo>
                  <a:pt x="301514" y="26288"/>
                </a:lnTo>
                <a:close/>
              </a:path>
              <a:path w="614045" h="74929">
                <a:moveTo>
                  <a:pt x="448912" y="27177"/>
                </a:moveTo>
                <a:lnTo>
                  <a:pt x="449061" y="28066"/>
                </a:lnTo>
                <a:lnTo>
                  <a:pt x="449987" y="27812"/>
                </a:lnTo>
                <a:lnTo>
                  <a:pt x="450233" y="27812"/>
                </a:lnTo>
                <a:lnTo>
                  <a:pt x="450775" y="27263"/>
                </a:lnTo>
                <a:lnTo>
                  <a:pt x="448912" y="27177"/>
                </a:lnTo>
                <a:close/>
              </a:path>
              <a:path w="614045" h="74929">
                <a:moveTo>
                  <a:pt x="468668" y="25653"/>
                </a:moveTo>
                <a:lnTo>
                  <a:pt x="466855" y="28066"/>
                </a:lnTo>
                <a:lnTo>
                  <a:pt x="468839" y="28066"/>
                </a:lnTo>
                <a:lnTo>
                  <a:pt x="468668" y="25653"/>
                </a:lnTo>
                <a:close/>
              </a:path>
              <a:path w="614045" h="74929">
                <a:moveTo>
                  <a:pt x="600766" y="27786"/>
                </a:moveTo>
                <a:lnTo>
                  <a:pt x="600047" y="28066"/>
                </a:lnTo>
                <a:lnTo>
                  <a:pt x="600784" y="27939"/>
                </a:lnTo>
                <a:lnTo>
                  <a:pt x="600766" y="27786"/>
                </a:lnTo>
                <a:close/>
              </a:path>
              <a:path w="614045" h="74929">
                <a:moveTo>
                  <a:pt x="602530" y="26797"/>
                </a:moveTo>
                <a:lnTo>
                  <a:pt x="601348" y="27559"/>
                </a:lnTo>
                <a:lnTo>
                  <a:pt x="600766" y="27786"/>
                </a:lnTo>
                <a:lnTo>
                  <a:pt x="600784" y="27939"/>
                </a:lnTo>
                <a:lnTo>
                  <a:pt x="600047" y="28066"/>
                </a:lnTo>
                <a:lnTo>
                  <a:pt x="602658" y="28066"/>
                </a:lnTo>
                <a:lnTo>
                  <a:pt x="602530" y="26797"/>
                </a:lnTo>
                <a:close/>
              </a:path>
              <a:path w="614045" h="74929">
                <a:moveTo>
                  <a:pt x="456290" y="26924"/>
                </a:moveTo>
                <a:lnTo>
                  <a:pt x="455749" y="27177"/>
                </a:lnTo>
                <a:lnTo>
                  <a:pt x="455633" y="27331"/>
                </a:lnTo>
                <a:lnTo>
                  <a:pt x="455852" y="27454"/>
                </a:lnTo>
                <a:lnTo>
                  <a:pt x="455976" y="27852"/>
                </a:lnTo>
                <a:lnTo>
                  <a:pt x="456850" y="27963"/>
                </a:lnTo>
                <a:lnTo>
                  <a:pt x="456290" y="26924"/>
                </a:lnTo>
                <a:close/>
              </a:path>
              <a:path w="614045" h="74929">
                <a:moveTo>
                  <a:pt x="280571" y="27559"/>
                </a:moveTo>
                <a:lnTo>
                  <a:pt x="271973" y="27559"/>
                </a:lnTo>
                <a:lnTo>
                  <a:pt x="272979" y="27939"/>
                </a:lnTo>
                <a:lnTo>
                  <a:pt x="273219" y="27939"/>
                </a:lnTo>
                <a:lnTo>
                  <a:pt x="279959" y="27812"/>
                </a:lnTo>
                <a:lnTo>
                  <a:pt x="280571" y="27559"/>
                </a:lnTo>
                <a:close/>
              </a:path>
              <a:path w="614045" h="74929">
                <a:moveTo>
                  <a:pt x="463435" y="25400"/>
                </a:moveTo>
                <a:lnTo>
                  <a:pt x="462785" y="27939"/>
                </a:lnTo>
                <a:lnTo>
                  <a:pt x="464078" y="25839"/>
                </a:lnTo>
                <a:lnTo>
                  <a:pt x="463435" y="25400"/>
                </a:lnTo>
                <a:close/>
              </a:path>
              <a:path w="614045" h="74929">
                <a:moveTo>
                  <a:pt x="450233" y="27812"/>
                </a:moveTo>
                <a:lnTo>
                  <a:pt x="449987" y="27812"/>
                </a:lnTo>
                <a:lnTo>
                  <a:pt x="450194" y="27852"/>
                </a:lnTo>
                <a:close/>
              </a:path>
              <a:path w="614045" h="74929">
                <a:moveTo>
                  <a:pt x="455537" y="27277"/>
                </a:moveTo>
                <a:lnTo>
                  <a:pt x="454668" y="27686"/>
                </a:lnTo>
                <a:lnTo>
                  <a:pt x="455960" y="27850"/>
                </a:lnTo>
                <a:lnTo>
                  <a:pt x="456038" y="27559"/>
                </a:lnTo>
                <a:lnTo>
                  <a:pt x="455537" y="27277"/>
                </a:lnTo>
                <a:close/>
              </a:path>
              <a:path w="614045" h="74929">
                <a:moveTo>
                  <a:pt x="161058" y="25273"/>
                </a:moveTo>
                <a:lnTo>
                  <a:pt x="159571" y="25273"/>
                </a:lnTo>
                <a:lnTo>
                  <a:pt x="160560" y="27791"/>
                </a:lnTo>
                <a:lnTo>
                  <a:pt x="161054" y="27177"/>
                </a:lnTo>
                <a:lnTo>
                  <a:pt x="161180" y="26862"/>
                </a:lnTo>
                <a:lnTo>
                  <a:pt x="161058" y="25273"/>
                </a:lnTo>
                <a:close/>
              </a:path>
              <a:path w="614045" h="74929">
                <a:moveTo>
                  <a:pt x="448785" y="24833"/>
                </a:moveTo>
                <a:lnTo>
                  <a:pt x="448405" y="25179"/>
                </a:lnTo>
                <a:lnTo>
                  <a:pt x="448286" y="25400"/>
                </a:lnTo>
                <a:lnTo>
                  <a:pt x="448172" y="26087"/>
                </a:lnTo>
                <a:lnTo>
                  <a:pt x="448049" y="27686"/>
                </a:lnTo>
                <a:lnTo>
                  <a:pt x="448785" y="24833"/>
                </a:lnTo>
                <a:close/>
              </a:path>
              <a:path w="614045" h="74929">
                <a:moveTo>
                  <a:pt x="247971" y="24256"/>
                </a:moveTo>
                <a:lnTo>
                  <a:pt x="233999" y="24256"/>
                </a:lnTo>
                <a:lnTo>
                  <a:pt x="234196" y="24919"/>
                </a:lnTo>
                <a:lnTo>
                  <a:pt x="234319" y="26162"/>
                </a:lnTo>
                <a:lnTo>
                  <a:pt x="234192" y="27559"/>
                </a:lnTo>
                <a:lnTo>
                  <a:pt x="234660" y="27559"/>
                </a:lnTo>
                <a:lnTo>
                  <a:pt x="234538" y="26415"/>
                </a:lnTo>
                <a:lnTo>
                  <a:pt x="234652" y="25780"/>
                </a:lnTo>
                <a:lnTo>
                  <a:pt x="236502" y="24511"/>
                </a:lnTo>
                <a:lnTo>
                  <a:pt x="248014" y="24511"/>
                </a:lnTo>
                <a:lnTo>
                  <a:pt x="247971" y="24256"/>
                </a:lnTo>
                <a:close/>
              </a:path>
              <a:path w="614045" h="74929">
                <a:moveTo>
                  <a:pt x="253123" y="27385"/>
                </a:moveTo>
                <a:lnTo>
                  <a:pt x="253104" y="27559"/>
                </a:lnTo>
                <a:lnTo>
                  <a:pt x="253788" y="27559"/>
                </a:lnTo>
                <a:lnTo>
                  <a:pt x="253123" y="27385"/>
                </a:lnTo>
                <a:close/>
              </a:path>
              <a:path w="614045" h="74929">
                <a:moveTo>
                  <a:pt x="264001" y="25799"/>
                </a:moveTo>
                <a:lnTo>
                  <a:pt x="266034" y="27473"/>
                </a:lnTo>
                <a:lnTo>
                  <a:pt x="267380" y="26803"/>
                </a:lnTo>
                <a:lnTo>
                  <a:pt x="267390" y="26162"/>
                </a:lnTo>
                <a:lnTo>
                  <a:pt x="266385" y="26162"/>
                </a:lnTo>
                <a:lnTo>
                  <a:pt x="265659" y="26035"/>
                </a:lnTo>
                <a:lnTo>
                  <a:pt x="264001" y="25799"/>
                </a:lnTo>
                <a:close/>
              </a:path>
              <a:path w="614045" h="74929">
                <a:moveTo>
                  <a:pt x="487151" y="26670"/>
                </a:moveTo>
                <a:lnTo>
                  <a:pt x="487381" y="27455"/>
                </a:lnTo>
                <a:lnTo>
                  <a:pt x="488005" y="27431"/>
                </a:lnTo>
                <a:lnTo>
                  <a:pt x="487793" y="26924"/>
                </a:lnTo>
                <a:lnTo>
                  <a:pt x="487151" y="26670"/>
                </a:lnTo>
                <a:close/>
              </a:path>
              <a:path w="614045" h="74929">
                <a:moveTo>
                  <a:pt x="188591" y="25666"/>
                </a:moveTo>
                <a:lnTo>
                  <a:pt x="188244" y="25751"/>
                </a:lnTo>
                <a:lnTo>
                  <a:pt x="186655" y="27431"/>
                </a:lnTo>
                <a:lnTo>
                  <a:pt x="190519" y="27431"/>
                </a:lnTo>
                <a:lnTo>
                  <a:pt x="188248" y="27055"/>
                </a:lnTo>
                <a:lnTo>
                  <a:pt x="188359" y="26534"/>
                </a:lnTo>
                <a:lnTo>
                  <a:pt x="188591" y="25666"/>
                </a:lnTo>
                <a:close/>
              </a:path>
              <a:path w="614045" h="74929">
                <a:moveTo>
                  <a:pt x="196346" y="25273"/>
                </a:moveTo>
                <a:lnTo>
                  <a:pt x="190198" y="25273"/>
                </a:lnTo>
                <a:lnTo>
                  <a:pt x="190519" y="27431"/>
                </a:lnTo>
                <a:lnTo>
                  <a:pt x="214359" y="27431"/>
                </a:lnTo>
                <a:lnTo>
                  <a:pt x="214433" y="27177"/>
                </a:lnTo>
                <a:lnTo>
                  <a:pt x="209205" y="27177"/>
                </a:lnTo>
                <a:lnTo>
                  <a:pt x="209306" y="26415"/>
                </a:lnTo>
                <a:lnTo>
                  <a:pt x="197353" y="26415"/>
                </a:lnTo>
                <a:lnTo>
                  <a:pt x="196346" y="25273"/>
                </a:lnTo>
                <a:close/>
              </a:path>
              <a:path w="614045" h="74929">
                <a:moveTo>
                  <a:pt x="261472" y="23875"/>
                </a:moveTo>
                <a:lnTo>
                  <a:pt x="254281" y="23875"/>
                </a:lnTo>
                <a:lnTo>
                  <a:pt x="255736" y="24429"/>
                </a:lnTo>
                <a:lnTo>
                  <a:pt x="255855" y="24764"/>
                </a:lnTo>
                <a:lnTo>
                  <a:pt x="254836" y="27431"/>
                </a:lnTo>
                <a:lnTo>
                  <a:pt x="256508" y="26288"/>
                </a:lnTo>
                <a:lnTo>
                  <a:pt x="259398" y="26288"/>
                </a:lnTo>
                <a:lnTo>
                  <a:pt x="260524" y="24511"/>
                </a:lnTo>
                <a:lnTo>
                  <a:pt x="261751" y="24511"/>
                </a:lnTo>
                <a:lnTo>
                  <a:pt x="261472" y="23875"/>
                </a:lnTo>
                <a:close/>
              </a:path>
              <a:path w="614045" h="74929">
                <a:moveTo>
                  <a:pt x="290612" y="21336"/>
                </a:moveTo>
                <a:lnTo>
                  <a:pt x="290222" y="21336"/>
                </a:lnTo>
                <a:lnTo>
                  <a:pt x="290294" y="22860"/>
                </a:lnTo>
                <a:lnTo>
                  <a:pt x="290796" y="22860"/>
                </a:lnTo>
                <a:lnTo>
                  <a:pt x="291263" y="24764"/>
                </a:lnTo>
                <a:lnTo>
                  <a:pt x="288318" y="26035"/>
                </a:lnTo>
                <a:lnTo>
                  <a:pt x="290288" y="27431"/>
                </a:lnTo>
                <a:lnTo>
                  <a:pt x="292328" y="26803"/>
                </a:lnTo>
                <a:lnTo>
                  <a:pt x="290612" y="21336"/>
                </a:lnTo>
                <a:close/>
              </a:path>
              <a:path w="614045" h="74929">
                <a:moveTo>
                  <a:pt x="366710" y="21336"/>
                </a:moveTo>
                <a:lnTo>
                  <a:pt x="293120" y="21336"/>
                </a:lnTo>
                <a:lnTo>
                  <a:pt x="292333" y="23784"/>
                </a:lnTo>
                <a:lnTo>
                  <a:pt x="292206" y="24595"/>
                </a:lnTo>
                <a:lnTo>
                  <a:pt x="293389" y="25524"/>
                </a:lnTo>
                <a:lnTo>
                  <a:pt x="293750" y="27431"/>
                </a:lnTo>
                <a:lnTo>
                  <a:pt x="295147" y="27431"/>
                </a:lnTo>
                <a:lnTo>
                  <a:pt x="295522" y="26162"/>
                </a:lnTo>
                <a:lnTo>
                  <a:pt x="296578" y="25780"/>
                </a:lnTo>
                <a:lnTo>
                  <a:pt x="301366" y="25780"/>
                </a:lnTo>
                <a:lnTo>
                  <a:pt x="301144" y="25018"/>
                </a:lnTo>
                <a:lnTo>
                  <a:pt x="306342" y="25018"/>
                </a:lnTo>
                <a:lnTo>
                  <a:pt x="306454" y="24828"/>
                </a:lnTo>
                <a:lnTo>
                  <a:pt x="308048" y="24002"/>
                </a:lnTo>
                <a:lnTo>
                  <a:pt x="420847" y="24002"/>
                </a:lnTo>
                <a:lnTo>
                  <a:pt x="420096" y="23495"/>
                </a:lnTo>
                <a:lnTo>
                  <a:pt x="409641" y="23495"/>
                </a:lnTo>
                <a:lnTo>
                  <a:pt x="409244" y="22823"/>
                </a:lnTo>
                <a:lnTo>
                  <a:pt x="408634" y="22225"/>
                </a:lnTo>
                <a:lnTo>
                  <a:pt x="405711" y="22225"/>
                </a:lnTo>
                <a:lnTo>
                  <a:pt x="405211" y="21971"/>
                </a:lnTo>
                <a:lnTo>
                  <a:pt x="366911" y="21971"/>
                </a:lnTo>
                <a:lnTo>
                  <a:pt x="366710" y="21336"/>
                </a:lnTo>
                <a:close/>
              </a:path>
              <a:path w="614045" h="74929">
                <a:moveTo>
                  <a:pt x="301773" y="27177"/>
                </a:moveTo>
                <a:lnTo>
                  <a:pt x="301567" y="27177"/>
                </a:lnTo>
                <a:lnTo>
                  <a:pt x="301847" y="27431"/>
                </a:lnTo>
                <a:lnTo>
                  <a:pt x="301773" y="27177"/>
                </a:lnTo>
                <a:close/>
              </a:path>
              <a:path w="614045" h="74929">
                <a:moveTo>
                  <a:pt x="323239" y="26924"/>
                </a:moveTo>
                <a:lnTo>
                  <a:pt x="321774" y="26924"/>
                </a:lnTo>
                <a:lnTo>
                  <a:pt x="323347" y="27431"/>
                </a:lnTo>
                <a:lnTo>
                  <a:pt x="323239" y="26924"/>
                </a:lnTo>
                <a:close/>
              </a:path>
              <a:path w="614045" h="74929">
                <a:moveTo>
                  <a:pt x="254224" y="25400"/>
                </a:moveTo>
                <a:lnTo>
                  <a:pt x="252977" y="26197"/>
                </a:lnTo>
                <a:lnTo>
                  <a:pt x="252888" y="26670"/>
                </a:lnTo>
                <a:lnTo>
                  <a:pt x="252997" y="27119"/>
                </a:lnTo>
                <a:lnTo>
                  <a:pt x="253123" y="27385"/>
                </a:lnTo>
                <a:lnTo>
                  <a:pt x="253243" y="26534"/>
                </a:lnTo>
                <a:lnTo>
                  <a:pt x="253934" y="26310"/>
                </a:lnTo>
                <a:lnTo>
                  <a:pt x="254058" y="26057"/>
                </a:lnTo>
                <a:lnTo>
                  <a:pt x="254224" y="25400"/>
                </a:lnTo>
                <a:close/>
              </a:path>
              <a:path w="614045" h="74929">
                <a:moveTo>
                  <a:pt x="466028" y="26797"/>
                </a:moveTo>
                <a:lnTo>
                  <a:pt x="466127" y="27341"/>
                </a:lnTo>
                <a:lnTo>
                  <a:pt x="466326" y="27304"/>
                </a:lnTo>
                <a:lnTo>
                  <a:pt x="466028" y="26797"/>
                </a:lnTo>
                <a:close/>
              </a:path>
              <a:path w="614045" h="74929">
                <a:moveTo>
                  <a:pt x="495929" y="26927"/>
                </a:moveTo>
                <a:lnTo>
                  <a:pt x="495458" y="27331"/>
                </a:lnTo>
                <a:lnTo>
                  <a:pt x="496364" y="27187"/>
                </a:lnTo>
                <a:lnTo>
                  <a:pt x="495929" y="26927"/>
                </a:lnTo>
                <a:close/>
              </a:path>
              <a:path w="614045" h="74929">
                <a:moveTo>
                  <a:pt x="179886" y="26924"/>
                </a:moveTo>
                <a:lnTo>
                  <a:pt x="178219" y="26924"/>
                </a:lnTo>
                <a:lnTo>
                  <a:pt x="177919" y="27045"/>
                </a:lnTo>
                <a:lnTo>
                  <a:pt x="177894" y="27187"/>
                </a:lnTo>
                <a:lnTo>
                  <a:pt x="178690" y="27304"/>
                </a:lnTo>
                <a:lnTo>
                  <a:pt x="179886" y="26924"/>
                </a:lnTo>
                <a:close/>
              </a:path>
              <a:path w="614045" h="74929">
                <a:moveTo>
                  <a:pt x="248124" y="25146"/>
                </a:moveTo>
                <a:lnTo>
                  <a:pt x="237500" y="25146"/>
                </a:lnTo>
                <a:lnTo>
                  <a:pt x="237660" y="26035"/>
                </a:lnTo>
                <a:lnTo>
                  <a:pt x="239109" y="26035"/>
                </a:lnTo>
                <a:lnTo>
                  <a:pt x="239201" y="27119"/>
                </a:lnTo>
                <a:lnTo>
                  <a:pt x="239770" y="27304"/>
                </a:lnTo>
                <a:lnTo>
                  <a:pt x="239394" y="25273"/>
                </a:lnTo>
                <a:lnTo>
                  <a:pt x="248145" y="25273"/>
                </a:lnTo>
                <a:close/>
              </a:path>
              <a:path w="614045" h="74929">
                <a:moveTo>
                  <a:pt x="239946" y="26035"/>
                </a:moveTo>
                <a:lnTo>
                  <a:pt x="239535" y="26035"/>
                </a:lnTo>
                <a:lnTo>
                  <a:pt x="239770" y="27304"/>
                </a:lnTo>
                <a:lnTo>
                  <a:pt x="240406" y="27304"/>
                </a:lnTo>
                <a:lnTo>
                  <a:pt x="240614" y="26162"/>
                </a:lnTo>
                <a:lnTo>
                  <a:pt x="239946" y="26035"/>
                </a:lnTo>
                <a:close/>
              </a:path>
              <a:path w="614045" h="74929">
                <a:moveTo>
                  <a:pt x="451187" y="26845"/>
                </a:moveTo>
                <a:lnTo>
                  <a:pt x="450775" y="27263"/>
                </a:lnTo>
                <a:lnTo>
                  <a:pt x="451677" y="27304"/>
                </a:lnTo>
                <a:lnTo>
                  <a:pt x="451187" y="26845"/>
                </a:lnTo>
                <a:close/>
              </a:path>
              <a:path w="614045" h="74929">
                <a:moveTo>
                  <a:pt x="605823" y="26288"/>
                </a:moveTo>
                <a:lnTo>
                  <a:pt x="604725" y="26288"/>
                </a:lnTo>
                <a:lnTo>
                  <a:pt x="604924" y="27304"/>
                </a:lnTo>
                <a:lnTo>
                  <a:pt x="605882" y="27072"/>
                </a:lnTo>
                <a:lnTo>
                  <a:pt x="605823" y="26288"/>
                </a:lnTo>
                <a:close/>
              </a:path>
              <a:path w="614045" h="74929">
                <a:moveTo>
                  <a:pt x="448308" y="25268"/>
                </a:moveTo>
                <a:lnTo>
                  <a:pt x="447888" y="25650"/>
                </a:lnTo>
                <a:lnTo>
                  <a:pt x="447865" y="26534"/>
                </a:lnTo>
                <a:lnTo>
                  <a:pt x="447980" y="27253"/>
                </a:lnTo>
                <a:lnTo>
                  <a:pt x="448308" y="25268"/>
                </a:lnTo>
                <a:close/>
              </a:path>
              <a:path w="614045" h="74929">
                <a:moveTo>
                  <a:pt x="159187" y="26670"/>
                </a:moveTo>
                <a:lnTo>
                  <a:pt x="25374" y="26670"/>
                </a:lnTo>
                <a:lnTo>
                  <a:pt x="26575" y="27177"/>
                </a:lnTo>
                <a:lnTo>
                  <a:pt x="27478" y="27050"/>
                </a:lnTo>
                <a:lnTo>
                  <a:pt x="159083" y="27050"/>
                </a:lnTo>
                <a:lnTo>
                  <a:pt x="159187" y="26670"/>
                </a:lnTo>
                <a:close/>
              </a:path>
              <a:path w="614045" h="74929">
                <a:moveTo>
                  <a:pt x="210308" y="23922"/>
                </a:moveTo>
                <a:lnTo>
                  <a:pt x="210200" y="25650"/>
                </a:lnTo>
                <a:lnTo>
                  <a:pt x="210079" y="27055"/>
                </a:lnTo>
                <a:lnTo>
                  <a:pt x="209205" y="27177"/>
                </a:lnTo>
                <a:lnTo>
                  <a:pt x="214433" y="27177"/>
                </a:lnTo>
                <a:lnTo>
                  <a:pt x="214732" y="26162"/>
                </a:lnTo>
                <a:lnTo>
                  <a:pt x="213313" y="26162"/>
                </a:lnTo>
                <a:lnTo>
                  <a:pt x="213111" y="25018"/>
                </a:lnTo>
                <a:lnTo>
                  <a:pt x="214112" y="25018"/>
                </a:lnTo>
                <a:lnTo>
                  <a:pt x="214503" y="24891"/>
                </a:lnTo>
                <a:lnTo>
                  <a:pt x="211431" y="24891"/>
                </a:lnTo>
                <a:lnTo>
                  <a:pt x="210973" y="24063"/>
                </a:lnTo>
                <a:lnTo>
                  <a:pt x="210308" y="23922"/>
                </a:lnTo>
                <a:close/>
              </a:path>
              <a:path w="614045" h="74929">
                <a:moveTo>
                  <a:pt x="591791" y="26797"/>
                </a:moveTo>
                <a:lnTo>
                  <a:pt x="590851" y="27177"/>
                </a:lnTo>
                <a:lnTo>
                  <a:pt x="591861" y="27177"/>
                </a:lnTo>
                <a:lnTo>
                  <a:pt x="591791" y="26797"/>
                </a:lnTo>
                <a:close/>
              </a:path>
              <a:path w="614045" h="74929">
                <a:moveTo>
                  <a:pt x="239174" y="26797"/>
                </a:moveTo>
                <a:lnTo>
                  <a:pt x="238213" y="26797"/>
                </a:lnTo>
                <a:lnTo>
                  <a:pt x="239201" y="27119"/>
                </a:lnTo>
                <a:lnTo>
                  <a:pt x="239174" y="26797"/>
                </a:lnTo>
                <a:close/>
              </a:path>
              <a:path w="614045" h="74929">
                <a:moveTo>
                  <a:pt x="177895" y="26924"/>
                </a:moveTo>
                <a:lnTo>
                  <a:pt x="175625" y="27050"/>
                </a:lnTo>
                <a:lnTo>
                  <a:pt x="177895" y="26939"/>
                </a:lnTo>
                <a:close/>
              </a:path>
              <a:path w="614045" h="74929">
                <a:moveTo>
                  <a:pt x="597282" y="26415"/>
                </a:moveTo>
                <a:lnTo>
                  <a:pt x="597070" y="26443"/>
                </a:lnTo>
                <a:lnTo>
                  <a:pt x="597204" y="27050"/>
                </a:lnTo>
                <a:lnTo>
                  <a:pt x="597487" y="26972"/>
                </a:lnTo>
                <a:lnTo>
                  <a:pt x="597282" y="26415"/>
                </a:lnTo>
                <a:close/>
              </a:path>
              <a:path w="614045" h="74929">
                <a:moveTo>
                  <a:pt x="597487" y="26972"/>
                </a:moveTo>
                <a:lnTo>
                  <a:pt x="597204" y="27050"/>
                </a:lnTo>
                <a:lnTo>
                  <a:pt x="597516" y="27050"/>
                </a:lnTo>
                <a:close/>
              </a:path>
              <a:path w="614045" h="74929">
                <a:moveTo>
                  <a:pt x="599482" y="26415"/>
                </a:moveTo>
                <a:lnTo>
                  <a:pt x="597282" y="26415"/>
                </a:lnTo>
                <a:lnTo>
                  <a:pt x="597487" y="26972"/>
                </a:lnTo>
                <a:lnTo>
                  <a:pt x="599482" y="26415"/>
                </a:lnTo>
                <a:close/>
              </a:path>
              <a:path w="614045" h="74929">
                <a:moveTo>
                  <a:pt x="180537" y="25723"/>
                </a:moveTo>
                <a:lnTo>
                  <a:pt x="178398" y="26225"/>
                </a:lnTo>
                <a:lnTo>
                  <a:pt x="177976" y="26935"/>
                </a:lnTo>
                <a:lnTo>
                  <a:pt x="178219" y="26924"/>
                </a:lnTo>
                <a:lnTo>
                  <a:pt x="183520" y="26924"/>
                </a:lnTo>
                <a:lnTo>
                  <a:pt x="183396" y="26542"/>
                </a:lnTo>
                <a:lnTo>
                  <a:pt x="180537" y="25723"/>
                </a:lnTo>
                <a:close/>
              </a:path>
              <a:path w="614045" h="74929">
                <a:moveTo>
                  <a:pt x="494362" y="22860"/>
                </a:moveTo>
                <a:lnTo>
                  <a:pt x="492670" y="25273"/>
                </a:lnTo>
                <a:lnTo>
                  <a:pt x="495929" y="26927"/>
                </a:lnTo>
                <a:lnTo>
                  <a:pt x="496230" y="26670"/>
                </a:lnTo>
                <a:lnTo>
                  <a:pt x="524983" y="26670"/>
                </a:lnTo>
                <a:lnTo>
                  <a:pt x="526456" y="24637"/>
                </a:lnTo>
                <a:lnTo>
                  <a:pt x="521305" y="24637"/>
                </a:lnTo>
                <a:lnTo>
                  <a:pt x="521053" y="24511"/>
                </a:lnTo>
                <a:lnTo>
                  <a:pt x="501464" y="24504"/>
                </a:lnTo>
                <a:lnTo>
                  <a:pt x="498922" y="23495"/>
                </a:lnTo>
                <a:lnTo>
                  <a:pt x="498930" y="23367"/>
                </a:lnTo>
                <a:lnTo>
                  <a:pt x="496622" y="23367"/>
                </a:lnTo>
                <a:lnTo>
                  <a:pt x="494362" y="22860"/>
                </a:lnTo>
                <a:close/>
              </a:path>
              <a:path w="614045" h="74929">
                <a:moveTo>
                  <a:pt x="307987" y="25861"/>
                </a:moveTo>
                <a:lnTo>
                  <a:pt x="308031" y="26415"/>
                </a:lnTo>
                <a:lnTo>
                  <a:pt x="310328" y="26924"/>
                </a:lnTo>
                <a:lnTo>
                  <a:pt x="310870" y="26803"/>
                </a:lnTo>
                <a:lnTo>
                  <a:pt x="310988" y="26542"/>
                </a:lnTo>
                <a:lnTo>
                  <a:pt x="308757" y="26542"/>
                </a:lnTo>
                <a:lnTo>
                  <a:pt x="307987" y="25861"/>
                </a:lnTo>
                <a:close/>
              </a:path>
              <a:path w="614045" h="74929">
                <a:moveTo>
                  <a:pt x="448328" y="25146"/>
                </a:moveTo>
                <a:lnTo>
                  <a:pt x="445643" y="26924"/>
                </a:lnTo>
                <a:lnTo>
                  <a:pt x="447927" y="26924"/>
                </a:lnTo>
                <a:lnTo>
                  <a:pt x="447806" y="26162"/>
                </a:lnTo>
                <a:lnTo>
                  <a:pt x="447888" y="25650"/>
                </a:lnTo>
                <a:lnTo>
                  <a:pt x="448303" y="25273"/>
                </a:lnTo>
                <a:close/>
              </a:path>
              <a:path w="614045" h="74929">
                <a:moveTo>
                  <a:pt x="477138" y="23495"/>
                </a:moveTo>
                <a:lnTo>
                  <a:pt x="476193" y="24919"/>
                </a:lnTo>
                <a:lnTo>
                  <a:pt x="476068" y="26035"/>
                </a:lnTo>
                <a:lnTo>
                  <a:pt x="476194" y="26924"/>
                </a:lnTo>
                <a:lnTo>
                  <a:pt x="477440" y="24129"/>
                </a:lnTo>
                <a:lnTo>
                  <a:pt x="477578" y="24129"/>
                </a:lnTo>
                <a:lnTo>
                  <a:pt x="477138" y="23495"/>
                </a:lnTo>
                <a:close/>
              </a:path>
              <a:path w="614045" h="74929">
                <a:moveTo>
                  <a:pt x="487687" y="26670"/>
                </a:moveTo>
                <a:lnTo>
                  <a:pt x="487151" y="26670"/>
                </a:lnTo>
                <a:lnTo>
                  <a:pt x="487767" y="26862"/>
                </a:lnTo>
                <a:lnTo>
                  <a:pt x="487687" y="26670"/>
                </a:lnTo>
                <a:close/>
              </a:path>
              <a:path w="614045" h="74929">
                <a:moveTo>
                  <a:pt x="448052" y="21336"/>
                </a:moveTo>
                <a:lnTo>
                  <a:pt x="448239" y="23202"/>
                </a:lnTo>
                <a:lnTo>
                  <a:pt x="449882" y="23719"/>
                </a:lnTo>
                <a:lnTo>
                  <a:pt x="449278" y="24384"/>
                </a:lnTo>
                <a:lnTo>
                  <a:pt x="449178" y="24595"/>
                </a:lnTo>
                <a:lnTo>
                  <a:pt x="449408" y="25179"/>
                </a:lnTo>
                <a:lnTo>
                  <a:pt x="451187" y="26845"/>
                </a:lnTo>
                <a:lnTo>
                  <a:pt x="451986" y="26035"/>
                </a:lnTo>
                <a:lnTo>
                  <a:pt x="451897" y="25524"/>
                </a:lnTo>
                <a:lnTo>
                  <a:pt x="449838" y="21843"/>
                </a:lnTo>
                <a:lnTo>
                  <a:pt x="448052" y="21336"/>
                </a:lnTo>
                <a:close/>
              </a:path>
              <a:path w="614045" h="74929">
                <a:moveTo>
                  <a:pt x="311045" y="26415"/>
                </a:moveTo>
                <a:lnTo>
                  <a:pt x="310870" y="26803"/>
                </a:lnTo>
                <a:lnTo>
                  <a:pt x="311162" y="26738"/>
                </a:lnTo>
                <a:lnTo>
                  <a:pt x="311045" y="26415"/>
                </a:lnTo>
                <a:close/>
              </a:path>
              <a:path w="614045" h="74929">
                <a:moveTo>
                  <a:pt x="263735" y="26057"/>
                </a:moveTo>
                <a:lnTo>
                  <a:pt x="259076" y="26797"/>
                </a:lnTo>
                <a:lnTo>
                  <a:pt x="262970" y="26797"/>
                </a:lnTo>
                <a:lnTo>
                  <a:pt x="263735" y="26057"/>
                </a:lnTo>
                <a:close/>
              </a:path>
              <a:path w="614045" h="74929">
                <a:moveTo>
                  <a:pt x="289506" y="22225"/>
                </a:moveTo>
                <a:lnTo>
                  <a:pt x="273117" y="22225"/>
                </a:lnTo>
                <a:lnTo>
                  <a:pt x="274504" y="22603"/>
                </a:lnTo>
                <a:lnTo>
                  <a:pt x="275269" y="24129"/>
                </a:lnTo>
                <a:lnTo>
                  <a:pt x="275979" y="25273"/>
                </a:lnTo>
                <a:lnTo>
                  <a:pt x="274091" y="25526"/>
                </a:lnTo>
                <a:lnTo>
                  <a:pt x="274519" y="25650"/>
                </a:lnTo>
                <a:lnTo>
                  <a:pt x="273142" y="26797"/>
                </a:lnTo>
                <a:lnTo>
                  <a:pt x="282023" y="26797"/>
                </a:lnTo>
                <a:lnTo>
                  <a:pt x="283232" y="25146"/>
                </a:lnTo>
                <a:lnTo>
                  <a:pt x="285855" y="25146"/>
                </a:lnTo>
                <a:lnTo>
                  <a:pt x="285680" y="24384"/>
                </a:lnTo>
                <a:lnTo>
                  <a:pt x="288129" y="23749"/>
                </a:lnTo>
                <a:lnTo>
                  <a:pt x="288445" y="23749"/>
                </a:lnTo>
                <a:lnTo>
                  <a:pt x="288573" y="23622"/>
                </a:lnTo>
                <a:lnTo>
                  <a:pt x="289521" y="23622"/>
                </a:lnTo>
                <a:lnTo>
                  <a:pt x="289506" y="22225"/>
                </a:lnTo>
                <a:close/>
              </a:path>
              <a:path w="614045" h="74929">
                <a:moveTo>
                  <a:pt x="487209" y="25526"/>
                </a:moveTo>
                <a:lnTo>
                  <a:pt x="484143" y="26797"/>
                </a:lnTo>
                <a:lnTo>
                  <a:pt x="487188" y="26797"/>
                </a:lnTo>
                <a:lnTo>
                  <a:pt x="487687" y="26670"/>
                </a:lnTo>
                <a:lnTo>
                  <a:pt x="487209" y="25526"/>
                </a:lnTo>
                <a:close/>
              </a:path>
              <a:path w="614045" h="74929">
                <a:moveTo>
                  <a:pt x="544489" y="22860"/>
                </a:moveTo>
                <a:lnTo>
                  <a:pt x="542564" y="23240"/>
                </a:lnTo>
                <a:lnTo>
                  <a:pt x="542245" y="25650"/>
                </a:lnTo>
                <a:lnTo>
                  <a:pt x="540840" y="26797"/>
                </a:lnTo>
                <a:lnTo>
                  <a:pt x="578288" y="26797"/>
                </a:lnTo>
                <a:lnTo>
                  <a:pt x="578332" y="26542"/>
                </a:lnTo>
                <a:lnTo>
                  <a:pt x="589000" y="26542"/>
                </a:lnTo>
                <a:lnTo>
                  <a:pt x="589059" y="26035"/>
                </a:lnTo>
                <a:lnTo>
                  <a:pt x="574414" y="26035"/>
                </a:lnTo>
                <a:lnTo>
                  <a:pt x="572862" y="25908"/>
                </a:lnTo>
                <a:lnTo>
                  <a:pt x="573071" y="25146"/>
                </a:lnTo>
                <a:lnTo>
                  <a:pt x="545171" y="25143"/>
                </a:lnTo>
                <a:lnTo>
                  <a:pt x="544532" y="25018"/>
                </a:lnTo>
                <a:lnTo>
                  <a:pt x="544489" y="22860"/>
                </a:lnTo>
                <a:close/>
              </a:path>
              <a:path w="614045" h="74929">
                <a:moveTo>
                  <a:pt x="592923" y="22098"/>
                </a:moveTo>
                <a:lnTo>
                  <a:pt x="590593" y="22351"/>
                </a:lnTo>
                <a:lnTo>
                  <a:pt x="590725" y="22987"/>
                </a:lnTo>
                <a:lnTo>
                  <a:pt x="591209" y="23113"/>
                </a:lnTo>
                <a:lnTo>
                  <a:pt x="591242" y="23875"/>
                </a:lnTo>
                <a:lnTo>
                  <a:pt x="591030" y="23875"/>
                </a:lnTo>
                <a:lnTo>
                  <a:pt x="591950" y="26797"/>
                </a:lnTo>
                <a:lnTo>
                  <a:pt x="592925" y="26035"/>
                </a:lnTo>
                <a:lnTo>
                  <a:pt x="595385" y="26035"/>
                </a:lnTo>
                <a:lnTo>
                  <a:pt x="595570" y="23749"/>
                </a:lnTo>
                <a:lnTo>
                  <a:pt x="592512" y="23749"/>
                </a:lnTo>
                <a:lnTo>
                  <a:pt x="592923" y="22098"/>
                </a:lnTo>
                <a:close/>
              </a:path>
              <a:path w="614045" h="74929">
                <a:moveTo>
                  <a:pt x="312608" y="26415"/>
                </a:moveTo>
                <a:lnTo>
                  <a:pt x="311045" y="26415"/>
                </a:lnTo>
                <a:lnTo>
                  <a:pt x="311162" y="26738"/>
                </a:lnTo>
                <a:lnTo>
                  <a:pt x="312608" y="26415"/>
                </a:lnTo>
                <a:close/>
              </a:path>
              <a:path w="614045" h="74929">
                <a:moveTo>
                  <a:pt x="481507" y="25400"/>
                </a:moveTo>
                <a:lnTo>
                  <a:pt x="479368" y="26670"/>
                </a:lnTo>
                <a:lnTo>
                  <a:pt x="483904" y="26670"/>
                </a:lnTo>
                <a:lnTo>
                  <a:pt x="481507" y="25400"/>
                </a:lnTo>
                <a:close/>
              </a:path>
              <a:path w="614045" h="74929">
                <a:moveTo>
                  <a:pt x="597070" y="26443"/>
                </a:moveTo>
                <a:lnTo>
                  <a:pt x="595333" y="26670"/>
                </a:lnTo>
                <a:lnTo>
                  <a:pt x="597120" y="26670"/>
                </a:lnTo>
                <a:lnTo>
                  <a:pt x="597070" y="26443"/>
                </a:lnTo>
                <a:close/>
              </a:path>
              <a:path w="614045" h="74929">
                <a:moveTo>
                  <a:pt x="155567" y="19413"/>
                </a:moveTo>
                <a:lnTo>
                  <a:pt x="155428" y="21336"/>
                </a:lnTo>
                <a:lnTo>
                  <a:pt x="157847" y="22538"/>
                </a:lnTo>
                <a:lnTo>
                  <a:pt x="156274" y="25018"/>
                </a:lnTo>
                <a:lnTo>
                  <a:pt x="156853" y="25143"/>
                </a:lnTo>
                <a:lnTo>
                  <a:pt x="157427" y="26035"/>
                </a:lnTo>
                <a:lnTo>
                  <a:pt x="157523" y="26310"/>
                </a:lnTo>
                <a:lnTo>
                  <a:pt x="156817" y="26542"/>
                </a:lnTo>
                <a:lnTo>
                  <a:pt x="159222" y="26542"/>
                </a:lnTo>
                <a:lnTo>
                  <a:pt x="159571" y="25273"/>
                </a:lnTo>
                <a:lnTo>
                  <a:pt x="161058" y="25273"/>
                </a:lnTo>
                <a:lnTo>
                  <a:pt x="160817" y="24595"/>
                </a:lnTo>
                <a:lnTo>
                  <a:pt x="159568" y="24271"/>
                </a:lnTo>
                <a:lnTo>
                  <a:pt x="159443" y="24018"/>
                </a:lnTo>
                <a:lnTo>
                  <a:pt x="159168" y="22733"/>
                </a:lnTo>
                <a:lnTo>
                  <a:pt x="159934" y="22605"/>
                </a:lnTo>
                <a:lnTo>
                  <a:pt x="160231" y="21716"/>
                </a:lnTo>
                <a:lnTo>
                  <a:pt x="163686" y="21716"/>
                </a:lnTo>
                <a:lnTo>
                  <a:pt x="163793" y="20827"/>
                </a:lnTo>
                <a:lnTo>
                  <a:pt x="156037" y="20827"/>
                </a:lnTo>
                <a:lnTo>
                  <a:pt x="155567" y="19413"/>
                </a:lnTo>
                <a:close/>
              </a:path>
              <a:path w="614045" h="74929">
                <a:moveTo>
                  <a:pt x="249148" y="25908"/>
                </a:moveTo>
                <a:lnTo>
                  <a:pt x="247639" y="26542"/>
                </a:lnTo>
                <a:lnTo>
                  <a:pt x="248984" y="26542"/>
                </a:lnTo>
                <a:lnTo>
                  <a:pt x="249148" y="25908"/>
                </a:lnTo>
                <a:close/>
              </a:path>
              <a:path w="614045" h="74929">
                <a:moveTo>
                  <a:pt x="251869" y="23302"/>
                </a:moveTo>
                <a:lnTo>
                  <a:pt x="251815" y="24002"/>
                </a:lnTo>
                <a:lnTo>
                  <a:pt x="252437" y="26542"/>
                </a:lnTo>
                <a:lnTo>
                  <a:pt x="252801" y="26310"/>
                </a:lnTo>
                <a:lnTo>
                  <a:pt x="252304" y="24256"/>
                </a:lnTo>
                <a:lnTo>
                  <a:pt x="252190" y="23920"/>
                </a:lnTo>
                <a:lnTo>
                  <a:pt x="251869" y="23302"/>
                </a:lnTo>
                <a:close/>
              </a:path>
              <a:path w="614045" h="74929">
                <a:moveTo>
                  <a:pt x="420847" y="24002"/>
                </a:moveTo>
                <a:lnTo>
                  <a:pt x="308048" y="24002"/>
                </a:lnTo>
                <a:lnTo>
                  <a:pt x="308342" y="24511"/>
                </a:lnTo>
                <a:lnTo>
                  <a:pt x="308466" y="24919"/>
                </a:lnTo>
                <a:lnTo>
                  <a:pt x="308121" y="25018"/>
                </a:lnTo>
                <a:lnTo>
                  <a:pt x="308039" y="25908"/>
                </a:lnTo>
                <a:lnTo>
                  <a:pt x="308757" y="26542"/>
                </a:lnTo>
                <a:lnTo>
                  <a:pt x="310988" y="26542"/>
                </a:lnTo>
                <a:lnTo>
                  <a:pt x="323131" y="26415"/>
                </a:lnTo>
                <a:lnTo>
                  <a:pt x="322914" y="25400"/>
                </a:lnTo>
                <a:lnTo>
                  <a:pt x="438672" y="25400"/>
                </a:lnTo>
                <a:lnTo>
                  <a:pt x="437785" y="24511"/>
                </a:lnTo>
                <a:lnTo>
                  <a:pt x="421598" y="24511"/>
                </a:lnTo>
                <a:lnTo>
                  <a:pt x="420847" y="24002"/>
                </a:lnTo>
                <a:close/>
              </a:path>
              <a:path w="614045" h="74929">
                <a:moveTo>
                  <a:pt x="161872" y="26162"/>
                </a:moveTo>
                <a:lnTo>
                  <a:pt x="161837" y="26415"/>
                </a:lnTo>
                <a:lnTo>
                  <a:pt x="161872" y="26162"/>
                </a:lnTo>
                <a:close/>
              </a:path>
              <a:path w="614045" h="74929">
                <a:moveTo>
                  <a:pt x="600169" y="22733"/>
                </a:moveTo>
                <a:lnTo>
                  <a:pt x="598718" y="22733"/>
                </a:lnTo>
                <a:lnTo>
                  <a:pt x="597836" y="23719"/>
                </a:lnTo>
                <a:lnTo>
                  <a:pt x="596829" y="24271"/>
                </a:lnTo>
                <a:lnTo>
                  <a:pt x="596716" y="24828"/>
                </a:lnTo>
                <a:lnTo>
                  <a:pt x="597070" y="26443"/>
                </a:lnTo>
                <a:lnTo>
                  <a:pt x="597282" y="26415"/>
                </a:lnTo>
                <a:lnTo>
                  <a:pt x="599482" y="26415"/>
                </a:lnTo>
                <a:lnTo>
                  <a:pt x="600394" y="26162"/>
                </a:lnTo>
                <a:lnTo>
                  <a:pt x="600574" y="26162"/>
                </a:lnTo>
                <a:lnTo>
                  <a:pt x="600309" y="23920"/>
                </a:lnTo>
                <a:lnTo>
                  <a:pt x="600139" y="23875"/>
                </a:lnTo>
                <a:lnTo>
                  <a:pt x="600169" y="22733"/>
                </a:lnTo>
                <a:close/>
              </a:path>
              <a:path w="614045" h="74929">
                <a:moveTo>
                  <a:pt x="173671" y="26261"/>
                </a:moveTo>
                <a:lnTo>
                  <a:pt x="173917" y="26415"/>
                </a:lnTo>
                <a:lnTo>
                  <a:pt x="173925" y="26280"/>
                </a:lnTo>
                <a:lnTo>
                  <a:pt x="173671" y="26261"/>
                </a:lnTo>
                <a:close/>
              </a:path>
              <a:path w="614045" h="74929">
                <a:moveTo>
                  <a:pt x="200512" y="23875"/>
                </a:moveTo>
                <a:lnTo>
                  <a:pt x="197983" y="24637"/>
                </a:lnTo>
                <a:lnTo>
                  <a:pt x="197353" y="26415"/>
                </a:lnTo>
                <a:lnTo>
                  <a:pt x="209306" y="26415"/>
                </a:lnTo>
                <a:lnTo>
                  <a:pt x="202653" y="26288"/>
                </a:lnTo>
                <a:lnTo>
                  <a:pt x="202467" y="25780"/>
                </a:lnTo>
                <a:lnTo>
                  <a:pt x="200150" y="25780"/>
                </a:lnTo>
                <a:lnTo>
                  <a:pt x="199960" y="24637"/>
                </a:lnTo>
                <a:lnTo>
                  <a:pt x="200566" y="24518"/>
                </a:lnTo>
                <a:lnTo>
                  <a:pt x="200512" y="23875"/>
                </a:lnTo>
                <a:close/>
              </a:path>
              <a:path w="614045" h="74929">
                <a:moveTo>
                  <a:pt x="539785" y="24129"/>
                </a:moveTo>
                <a:lnTo>
                  <a:pt x="534067" y="24129"/>
                </a:lnTo>
                <a:lnTo>
                  <a:pt x="533898" y="25143"/>
                </a:lnTo>
                <a:lnTo>
                  <a:pt x="533151" y="25400"/>
                </a:lnTo>
                <a:lnTo>
                  <a:pt x="533039" y="26415"/>
                </a:lnTo>
                <a:lnTo>
                  <a:pt x="539730" y="26415"/>
                </a:lnTo>
                <a:lnTo>
                  <a:pt x="539785" y="24129"/>
                </a:lnTo>
                <a:close/>
              </a:path>
              <a:path w="614045" h="74929">
                <a:moveTo>
                  <a:pt x="603089" y="23622"/>
                </a:moveTo>
                <a:lnTo>
                  <a:pt x="603781" y="26415"/>
                </a:lnTo>
                <a:lnTo>
                  <a:pt x="604725" y="26288"/>
                </a:lnTo>
                <a:lnTo>
                  <a:pt x="605823" y="26288"/>
                </a:lnTo>
                <a:lnTo>
                  <a:pt x="605698" y="25650"/>
                </a:lnTo>
                <a:lnTo>
                  <a:pt x="605823" y="24637"/>
                </a:lnTo>
                <a:lnTo>
                  <a:pt x="606072" y="24256"/>
                </a:lnTo>
                <a:lnTo>
                  <a:pt x="607583" y="24256"/>
                </a:lnTo>
                <a:lnTo>
                  <a:pt x="607637" y="23875"/>
                </a:lnTo>
                <a:lnTo>
                  <a:pt x="604788" y="23875"/>
                </a:lnTo>
                <a:lnTo>
                  <a:pt x="603089" y="23622"/>
                </a:lnTo>
                <a:close/>
              </a:path>
              <a:path w="614045" h="74929">
                <a:moveTo>
                  <a:pt x="163686" y="21716"/>
                </a:moveTo>
                <a:lnTo>
                  <a:pt x="160231" y="21716"/>
                </a:lnTo>
                <a:lnTo>
                  <a:pt x="161410" y="22098"/>
                </a:lnTo>
                <a:lnTo>
                  <a:pt x="161278" y="25650"/>
                </a:lnTo>
                <a:lnTo>
                  <a:pt x="161756" y="26305"/>
                </a:lnTo>
                <a:lnTo>
                  <a:pt x="161872" y="26162"/>
                </a:lnTo>
                <a:lnTo>
                  <a:pt x="168472" y="26162"/>
                </a:lnTo>
                <a:lnTo>
                  <a:pt x="168102" y="25224"/>
                </a:lnTo>
                <a:lnTo>
                  <a:pt x="167993" y="24891"/>
                </a:lnTo>
                <a:lnTo>
                  <a:pt x="167754" y="24891"/>
                </a:lnTo>
                <a:lnTo>
                  <a:pt x="167786" y="24637"/>
                </a:lnTo>
                <a:lnTo>
                  <a:pt x="165871" y="24637"/>
                </a:lnTo>
                <a:lnTo>
                  <a:pt x="165891" y="23719"/>
                </a:lnTo>
                <a:lnTo>
                  <a:pt x="166228" y="23622"/>
                </a:lnTo>
                <a:lnTo>
                  <a:pt x="162067" y="23495"/>
                </a:lnTo>
                <a:lnTo>
                  <a:pt x="163611" y="22236"/>
                </a:lnTo>
                <a:lnTo>
                  <a:pt x="163686" y="21716"/>
                </a:lnTo>
                <a:close/>
              </a:path>
              <a:path w="614045" h="74929">
                <a:moveTo>
                  <a:pt x="184334" y="24129"/>
                </a:moveTo>
                <a:lnTo>
                  <a:pt x="175280" y="24129"/>
                </a:lnTo>
                <a:lnTo>
                  <a:pt x="175129" y="25526"/>
                </a:lnTo>
                <a:lnTo>
                  <a:pt x="178128" y="26288"/>
                </a:lnTo>
                <a:lnTo>
                  <a:pt x="178398" y="26225"/>
                </a:lnTo>
                <a:lnTo>
                  <a:pt x="178965" y="25273"/>
                </a:lnTo>
                <a:lnTo>
                  <a:pt x="182479" y="25268"/>
                </a:lnTo>
                <a:lnTo>
                  <a:pt x="184624" y="24764"/>
                </a:lnTo>
                <a:lnTo>
                  <a:pt x="184334" y="24129"/>
                </a:lnTo>
                <a:close/>
              </a:path>
              <a:path w="614045" h="74929">
                <a:moveTo>
                  <a:pt x="209559" y="24518"/>
                </a:moveTo>
                <a:lnTo>
                  <a:pt x="207580" y="25526"/>
                </a:lnTo>
                <a:lnTo>
                  <a:pt x="202991" y="25526"/>
                </a:lnTo>
                <a:lnTo>
                  <a:pt x="203298" y="26162"/>
                </a:lnTo>
                <a:lnTo>
                  <a:pt x="202653" y="26288"/>
                </a:lnTo>
                <a:lnTo>
                  <a:pt x="209323" y="26288"/>
                </a:lnTo>
                <a:lnTo>
                  <a:pt x="209559" y="24518"/>
                </a:lnTo>
                <a:close/>
              </a:path>
              <a:path w="614045" h="74929">
                <a:moveTo>
                  <a:pt x="262306" y="26284"/>
                </a:moveTo>
                <a:close/>
              </a:path>
              <a:path w="614045" h="74929">
                <a:moveTo>
                  <a:pt x="288139" y="26197"/>
                </a:moveTo>
                <a:close/>
              </a:path>
              <a:path w="614045" h="74929">
                <a:moveTo>
                  <a:pt x="459058" y="26035"/>
                </a:moveTo>
                <a:lnTo>
                  <a:pt x="458405" y="26288"/>
                </a:lnTo>
                <a:lnTo>
                  <a:pt x="459094" y="26288"/>
                </a:lnTo>
                <a:lnTo>
                  <a:pt x="459058" y="26035"/>
                </a:lnTo>
                <a:close/>
              </a:path>
              <a:path w="614045" h="74929">
                <a:moveTo>
                  <a:pt x="540444" y="25682"/>
                </a:moveTo>
                <a:lnTo>
                  <a:pt x="539736" y="26288"/>
                </a:lnTo>
                <a:lnTo>
                  <a:pt x="540444" y="25682"/>
                </a:lnTo>
                <a:close/>
              </a:path>
              <a:path w="614045" h="74929">
                <a:moveTo>
                  <a:pt x="261751" y="24511"/>
                </a:moveTo>
                <a:lnTo>
                  <a:pt x="260524" y="24511"/>
                </a:lnTo>
                <a:lnTo>
                  <a:pt x="262306" y="26284"/>
                </a:lnTo>
                <a:lnTo>
                  <a:pt x="261939" y="24964"/>
                </a:lnTo>
                <a:lnTo>
                  <a:pt x="261751" y="24511"/>
                </a:lnTo>
                <a:close/>
              </a:path>
              <a:path w="614045" h="74929">
                <a:moveTo>
                  <a:pt x="174019" y="24764"/>
                </a:moveTo>
                <a:lnTo>
                  <a:pt x="172887" y="25524"/>
                </a:lnTo>
                <a:lnTo>
                  <a:pt x="172815" y="25723"/>
                </a:lnTo>
                <a:lnTo>
                  <a:pt x="173671" y="26261"/>
                </a:lnTo>
                <a:lnTo>
                  <a:pt x="173925" y="26280"/>
                </a:lnTo>
                <a:lnTo>
                  <a:pt x="174019" y="24764"/>
                </a:lnTo>
                <a:close/>
              </a:path>
              <a:path w="614045" h="74929">
                <a:moveTo>
                  <a:pt x="178965" y="25273"/>
                </a:moveTo>
                <a:lnTo>
                  <a:pt x="178398" y="26225"/>
                </a:lnTo>
                <a:lnTo>
                  <a:pt x="180537" y="25723"/>
                </a:lnTo>
                <a:lnTo>
                  <a:pt x="178965" y="25273"/>
                </a:lnTo>
                <a:close/>
              </a:path>
              <a:path w="614045" h="74929">
                <a:moveTo>
                  <a:pt x="290247" y="23622"/>
                </a:moveTo>
                <a:lnTo>
                  <a:pt x="288573" y="23622"/>
                </a:lnTo>
                <a:lnTo>
                  <a:pt x="288264" y="25179"/>
                </a:lnTo>
                <a:lnTo>
                  <a:pt x="288139" y="26197"/>
                </a:lnTo>
                <a:lnTo>
                  <a:pt x="290033" y="24384"/>
                </a:lnTo>
                <a:lnTo>
                  <a:pt x="290247" y="23622"/>
                </a:lnTo>
                <a:close/>
              </a:path>
              <a:path w="614045" h="74929">
                <a:moveTo>
                  <a:pt x="214882" y="25653"/>
                </a:moveTo>
                <a:lnTo>
                  <a:pt x="213313" y="26162"/>
                </a:lnTo>
                <a:lnTo>
                  <a:pt x="214732" y="26162"/>
                </a:lnTo>
                <a:lnTo>
                  <a:pt x="214882" y="25653"/>
                </a:lnTo>
                <a:close/>
              </a:path>
              <a:path w="614045" h="74929">
                <a:moveTo>
                  <a:pt x="267389" y="25780"/>
                </a:moveTo>
                <a:lnTo>
                  <a:pt x="266385" y="26162"/>
                </a:lnTo>
                <a:lnTo>
                  <a:pt x="267390" y="26162"/>
                </a:lnTo>
                <a:lnTo>
                  <a:pt x="267389" y="25780"/>
                </a:lnTo>
                <a:close/>
              </a:path>
              <a:path w="614045" h="74929">
                <a:moveTo>
                  <a:pt x="263954" y="25844"/>
                </a:moveTo>
                <a:lnTo>
                  <a:pt x="263735" y="26057"/>
                </a:lnTo>
                <a:lnTo>
                  <a:pt x="263874" y="26035"/>
                </a:lnTo>
                <a:lnTo>
                  <a:pt x="263954" y="25844"/>
                </a:lnTo>
                <a:close/>
              </a:path>
              <a:path w="614045" h="74929">
                <a:moveTo>
                  <a:pt x="266288" y="25653"/>
                </a:moveTo>
                <a:lnTo>
                  <a:pt x="264151" y="25653"/>
                </a:lnTo>
                <a:lnTo>
                  <a:pt x="265659" y="26035"/>
                </a:lnTo>
                <a:lnTo>
                  <a:pt x="266361" y="26035"/>
                </a:lnTo>
                <a:lnTo>
                  <a:pt x="266288" y="25653"/>
                </a:lnTo>
                <a:close/>
              </a:path>
              <a:path w="614045" h="74929">
                <a:moveTo>
                  <a:pt x="442840" y="25273"/>
                </a:moveTo>
                <a:lnTo>
                  <a:pt x="440933" y="25273"/>
                </a:lnTo>
                <a:lnTo>
                  <a:pt x="441396" y="25723"/>
                </a:lnTo>
                <a:lnTo>
                  <a:pt x="442237" y="26035"/>
                </a:lnTo>
                <a:lnTo>
                  <a:pt x="443228" y="25908"/>
                </a:lnTo>
                <a:lnTo>
                  <a:pt x="442960" y="25524"/>
                </a:lnTo>
                <a:lnTo>
                  <a:pt x="442840" y="25273"/>
                </a:lnTo>
                <a:close/>
              </a:path>
              <a:path w="614045" h="74929">
                <a:moveTo>
                  <a:pt x="532149" y="22351"/>
                </a:moveTo>
                <a:lnTo>
                  <a:pt x="531153" y="22538"/>
                </a:lnTo>
                <a:lnTo>
                  <a:pt x="530497" y="22987"/>
                </a:lnTo>
                <a:lnTo>
                  <a:pt x="530986" y="22987"/>
                </a:lnTo>
                <a:lnTo>
                  <a:pt x="530266" y="23622"/>
                </a:lnTo>
                <a:lnTo>
                  <a:pt x="530185" y="25799"/>
                </a:lnTo>
                <a:lnTo>
                  <a:pt x="529341" y="26035"/>
                </a:lnTo>
                <a:lnTo>
                  <a:pt x="531384" y="26035"/>
                </a:lnTo>
                <a:lnTo>
                  <a:pt x="532149" y="22351"/>
                </a:lnTo>
                <a:close/>
              </a:path>
              <a:path w="614045" h="74929">
                <a:moveTo>
                  <a:pt x="576762" y="19938"/>
                </a:moveTo>
                <a:lnTo>
                  <a:pt x="574909" y="20628"/>
                </a:lnTo>
                <a:lnTo>
                  <a:pt x="574814" y="20827"/>
                </a:lnTo>
                <a:lnTo>
                  <a:pt x="576126" y="22478"/>
                </a:lnTo>
                <a:lnTo>
                  <a:pt x="573753" y="22705"/>
                </a:lnTo>
                <a:lnTo>
                  <a:pt x="573724" y="23622"/>
                </a:lnTo>
                <a:lnTo>
                  <a:pt x="574414" y="26035"/>
                </a:lnTo>
                <a:lnTo>
                  <a:pt x="589059" y="26035"/>
                </a:lnTo>
                <a:lnTo>
                  <a:pt x="589089" y="25780"/>
                </a:lnTo>
                <a:lnTo>
                  <a:pt x="577924" y="25780"/>
                </a:lnTo>
                <a:lnTo>
                  <a:pt x="575979" y="25273"/>
                </a:lnTo>
                <a:lnTo>
                  <a:pt x="576742" y="24063"/>
                </a:lnTo>
                <a:lnTo>
                  <a:pt x="576762" y="19938"/>
                </a:lnTo>
                <a:close/>
              </a:path>
              <a:path w="614045" h="74929">
                <a:moveTo>
                  <a:pt x="18481" y="19756"/>
                </a:moveTo>
                <a:lnTo>
                  <a:pt x="18028" y="21843"/>
                </a:lnTo>
                <a:lnTo>
                  <a:pt x="19685" y="22225"/>
                </a:lnTo>
                <a:lnTo>
                  <a:pt x="19756" y="23622"/>
                </a:lnTo>
                <a:lnTo>
                  <a:pt x="19881" y="24429"/>
                </a:lnTo>
                <a:lnTo>
                  <a:pt x="21158" y="25090"/>
                </a:lnTo>
                <a:lnTo>
                  <a:pt x="21205" y="25400"/>
                </a:lnTo>
                <a:lnTo>
                  <a:pt x="21086" y="25908"/>
                </a:lnTo>
                <a:lnTo>
                  <a:pt x="156467" y="25908"/>
                </a:lnTo>
                <a:lnTo>
                  <a:pt x="156252" y="25524"/>
                </a:lnTo>
                <a:lnTo>
                  <a:pt x="155353" y="25018"/>
                </a:lnTo>
                <a:lnTo>
                  <a:pt x="155464" y="23367"/>
                </a:lnTo>
                <a:lnTo>
                  <a:pt x="155684" y="23240"/>
                </a:lnTo>
                <a:lnTo>
                  <a:pt x="154219" y="23240"/>
                </a:lnTo>
                <a:lnTo>
                  <a:pt x="154666" y="21971"/>
                </a:lnTo>
                <a:lnTo>
                  <a:pt x="19200" y="21971"/>
                </a:lnTo>
                <a:lnTo>
                  <a:pt x="18481" y="19756"/>
                </a:lnTo>
                <a:close/>
              </a:path>
              <a:path w="614045" h="74929">
                <a:moveTo>
                  <a:pt x="172302" y="25401"/>
                </a:moveTo>
                <a:lnTo>
                  <a:pt x="172314" y="25908"/>
                </a:lnTo>
                <a:lnTo>
                  <a:pt x="172698" y="25650"/>
                </a:lnTo>
                <a:lnTo>
                  <a:pt x="172302" y="25401"/>
                </a:lnTo>
                <a:close/>
              </a:path>
              <a:path w="614045" h="74929">
                <a:moveTo>
                  <a:pt x="196685" y="22860"/>
                </a:moveTo>
                <a:lnTo>
                  <a:pt x="187897" y="22860"/>
                </a:lnTo>
                <a:lnTo>
                  <a:pt x="187725" y="24689"/>
                </a:lnTo>
                <a:lnTo>
                  <a:pt x="188317" y="24872"/>
                </a:lnTo>
                <a:lnTo>
                  <a:pt x="187670" y="25224"/>
                </a:lnTo>
                <a:lnTo>
                  <a:pt x="187605" y="25908"/>
                </a:lnTo>
                <a:lnTo>
                  <a:pt x="188244" y="25751"/>
                </a:lnTo>
                <a:lnTo>
                  <a:pt x="188697" y="25273"/>
                </a:lnTo>
                <a:lnTo>
                  <a:pt x="196346" y="25273"/>
                </a:lnTo>
                <a:lnTo>
                  <a:pt x="195004" y="23749"/>
                </a:lnTo>
                <a:lnTo>
                  <a:pt x="196665" y="23749"/>
                </a:lnTo>
                <a:lnTo>
                  <a:pt x="196685" y="22860"/>
                </a:lnTo>
                <a:close/>
              </a:path>
              <a:path w="614045" h="74929">
                <a:moveTo>
                  <a:pt x="264517" y="24332"/>
                </a:moveTo>
                <a:lnTo>
                  <a:pt x="264462" y="24688"/>
                </a:lnTo>
                <a:lnTo>
                  <a:pt x="264098" y="25524"/>
                </a:lnTo>
                <a:lnTo>
                  <a:pt x="264001" y="25799"/>
                </a:lnTo>
                <a:lnTo>
                  <a:pt x="264151" y="25653"/>
                </a:lnTo>
                <a:lnTo>
                  <a:pt x="266288" y="25653"/>
                </a:lnTo>
                <a:lnTo>
                  <a:pt x="266243" y="25268"/>
                </a:lnTo>
                <a:lnTo>
                  <a:pt x="268256" y="24932"/>
                </a:lnTo>
                <a:lnTo>
                  <a:pt x="268051" y="24828"/>
                </a:lnTo>
                <a:lnTo>
                  <a:pt x="264517" y="24332"/>
                </a:lnTo>
                <a:close/>
              </a:path>
              <a:path w="614045" h="74929">
                <a:moveTo>
                  <a:pt x="200663" y="24384"/>
                </a:moveTo>
                <a:lnTo>
                  <a:pt x="200150" y="25780"/>
                </a:lnTo>
                <a:lnTo>
                  <a:pt x="202467" y="25780"/>
                </a:lnTo>
                <a:lnTo>
                  <a:pt x="202097" y="24764"/>
                </a:lnTo>
                <a:lnTo>
                  <a:pt x="201563" y="24764"/>
                </a:lnTo>
                <a:lnTo>
                  <a:pt x="200663" y="24384"/>
                </a:lnTo>
                <a:close/>
              </a:path>
              <a:path w="614045" h="74929">
                <a:moveTo>
                  <a:pt x="306891" y="24891"/>
                </a:moveTo>
                <a:lnTo>
                  <a:pt x="306773" y="25400"/>
                </a:lnTo>
                <a:lnTo>
                  <a:pt x="306402" y="25780"/>
                </a:lnTo>
                <a:lnTo>
                  <a:pt x="307896" y="25780"/>
                </a:lnTo>
                <a:lnTo>
                  <a:pt x="306891" y="24891"/>
                </a:lnTo>
                <a:close/>
              </a:path>
              <a:path w="614045" h="74929">
                <a:moveTo>
                  <a:pt x="578259" y="23749"/>
                </a:moveTo>
                <a:lnTo>
                  <a:pt x="577924" y="25780"/>
                </a:lnTo>
                <a:lnTo>
                  <a:pt x="589089" y="25780"/>
                </a:lnTo>
                <a:lnTo>
                  <a:pt x="589134" y="25400"/>
                </a:lnTo>
                <a:lnTo>
                  <a:pt x="589456" y="25273"/>
                </a:lnTo>
                <a:lnTo>
                  <a:pt x="579340" y="25273"/>
                </a:lnTo>
                <a:lnTo>
                  <a:pt x="578259" y="23749"/>
                </a:lnTo>
                <a:close/>
              </a:path>
              <a:path w="614045" h="74929">
                <a:moveTo>
                  <a:pt x="188697" y="25273"/>
                </a:moveTo>
                <a:lnTo>
                  <a:pt x="188244" y="25751"/>
                </a:lnTo>
                <a:lnTo>
                  <a:pt x="188525" y="25682"/>
                </a:lnTo>
                <a:lnTo>
                  <a:pt x="188630" y="25524"/>
                </a:lnTo>
                <a:lnTo>
                  <a:pt x="188697" y="25273"/>
                </a:lnTo>
                <a:close/>
              </a:path>
              <a:path w="614045" h="74929">
                <a:moveTo>
                  <a:pt x="182459" y="25273"/>
                </a:moveTo>
                <a:lnTo>
                  <a:pt x="178965" y="25273"/>
                </a:lnTo>
                <a:lnTo>
                  <a:pt x="180537" y="25723"/>
                </a:lnTo>
                <a:lnTo>
                  <a:pt x="182459" y="25273"/>
                </a:lnTo>
                <a:close/>
              </a:path>
              <a:path w="614045" h="74929">
                <a:moveTo>
                  <a:pt x="541811" y="24511"/>
                </a:moveTo>
                <a:lnTo>
                  <a:pt x="541338" y="24764"/>
                </a:lnTo>
                <a:lnTo>
                  <a:pt x="540444" y="25682"/>
                </a:lnTo>
                <a:lnTo>
                  <a:pt x="541811" y="24511"/>
                </a:lnTo>
                <a:close/>
              </a:path>
              <a:path w="614045" h="74929">
                <a:moveTo>
                  <a:pt x="190198" y="25273"/>
                </a:moveTo>
                <a:lnTo>
                  <a:pt x="188697" y="25273"/>
                </a:lnTo>
                <a:lnTo>
                  <a:pt x="188591" y="25666"/>
                </a:lnTo>
                <a:lnTo>
                  <a:pt x="190198" y="25273"/>
                </a:lnTo>
                <a:close/>
              </a:path>
              <a:path w="614045" h="74929">
                <a:moveTo>
                  <a:pt x="203472" y="22860"/>
                </a:moveTo>
                <a:lnTo>
                  <a:pt x="202669" y="25526"/>
                </a:lnTo>
                <a:lnTo>
                  <a:pt x="207580" y="25526"/>
                </a:lnTo>
                <a:lnTo>
                  <a:pt x="207608" y="25146"/>
                </a:lnTo>
                <a:lnTo>
                  <a:pt x="205667" y="25146"/>
                </a:lnTo>
                <a:lnTo>
                  <a:pt x="203472" y="22860"/>
                </a:lnTo>
                <a:close/>
              </a:path>
              <a:path w="614045" h="74929">
                <a:moveTo>
                  <a:pt x="248014" y="24511"/>
                </a:moveTo>
                <a:lnTo>
                  <a:pt x="236502" y="24511"/>
                </a:lnTo>
                <a:lnTo>
                  <a:pt x="236494" y="25526"/>
                </a:lnTo>
                <a:lnTo>
                  <a:pt x="237500" y="25146"/>
                </a:lnTo>
                <a:lnTo>
                  <a:pt x="248124" y="25146"/>
                </a:lnTo>
                <a:lnTo>
                  <a:pt x="248014" y="24511"/>
                </a:lnTo>
                <a:close/>
              </a:path>
              <a:path w="614045" h="74929">
                <a:moveTo>
                  <a:pt x="289861" y="21462"/>
                </a:moveTo>
                <a:lnTo>
                  <a:pt x="270216" y="21462"/>
                </a:lnTo>
                <a:lnTo>
                  <a:pt x="270338" y="23875"/>
                </a:lnTo>
                <a:lnTo>
                  <a:pt x="270972" y="24595"/>
                </a:lnTo>
                <a:lnTo>
                  <a:pt x="274081" y="25524"/>
                </a:lnTo>
                <a:lnTo>
                  <a:pt x="273273" y="24429"/>
                </a:lnTo>
                <a:lnTo>
                  <a:pt x="273117" y="22225"/>
                </a:lnTo>
                <a:lnTo>
                  <a:pt x="289506" y="22225"/>
                </a:lnTo>
                <a:lnTo>
                  <a:pt x="289516" y="21584"/>
                </a:lnTo>
                <a:lnTo>
                  <a:pt x="289861" y="21462"/>
                </a:lnTo>
                <a:close/>
              </a:path>
              <a:path w="614045" h="74929">
                <a:moveTo>
                  <a:pt x="172293" y="25018"/>
                </a:moveTo>
                <a:lnTo>
                  <a:pt x="171693" y="25018"/>
                </a:lnTo>
                <a:lnTo>
                  <a:pt x="172302" y="25401"/>
                </a:lnTo>
                <a:lnTo>
                  <a:pt x="172293" y="25018"/>
                </a:lnTo>
                <a:close/>
              </a:path>
              <a:path w="614045" h="74929">
                <a:moveTo>
                  <a:pt x="185747" y="25018"/>
                </a:moveTo>
                <a:lnTo>
                  <a:pt x="185768" y="25179"/>
                </a:lnTo>
                <a:lnTo>
                  <a:pt x="186009" y="25400"/>
                </a:lnTo>
                <a:lnTo>
                  <a:pt x="186131" y="25237"/>
                </a:lnTo>
                <a:lnTo>
                  <a:pt x="185747" y="25018"/>
                </a:lnTo>
                <a:close/>
              </a:path>
              <a:path w="614045" h="74929">
                <a:moveTo>
                  <a:pt x="186168" y="25186"/>
                </a:moveTo>
                <a:lnTo>
                  <a:pt x="186009" y="25400"/>
                </a:lnTo>
                <a:lnTo>
                  <a:pt x="186705" y="25400"/>
                </a:lnTo>
                <a:lnTo>
                  <a:pt x="186168" y="25186"/>
                </a:lnTo>
                <a:close/>
              </a:path>
              <a:path w="614045" h="74929">
                <a:moveTo>
                  <a:pt x="186758" y="24392"/>
                </a:moveTo>
                <a:lnTo>
                  <a:pt x="186705" y="25400"/>
                </a:lnTo>
                <a:lnTo>
                  <a:pt x="187295" y="25400"/>
                </a:lnTo>
                <a:lnTo>
                  <a:pt x="187566" y="25273"/>
                </a:lnTo>
                <a:lnTo>
                  <a:pt x="187693" y="24990"/>
                </a:lnTo>
                <a:lnTo>
                  <a:pt x="187721" y="24688"/>
                </a:lnTo>
                <a:lnTo>
                  <a:pt x="186758" y="24392"/>
                </a:lnTo>
                <a:close/>
              </a:path>
              <a:path w="614045" h="74929">
                <a:moveTo>
                  <a:pt x="251689" y="23749"/>
                </a:moveTo>
                <a:lnTo>
                  <a:pt x="248540" y="23749"/>
                </a:lnTo>
                <a:lnTo>
                  <a:pt x="248591" y="25273"/>
                </a:lnTo>
                <a:lnTo>
                  <a:pt x="250434" y="24256"/>
                </a:lnTo>
                <a:lnTo>
                  <a:pt x="251484" y="24256"/>
                </a:lnTo>
                <a:lnTo>
                  <a:pt x="251689" y="23749"/>
                </a:lnTo>
                <a:close/>
              </a:path>
              <a:path w="614045" h="74929">
                <a:moveTo>
                  <a:pt x="573158" y="24828"/>
                </a:moveTo>
                <a:lnTo>
                  <a:pt x="573140" y="25018"/>
                </a:lnTo>
                <a:lnTo>
                  <a:pt x="573365" y="25273"/>
                </a:lnTo>
                <a:lnTo>
                  <a:pt x="573158" y="24828"/>
                </a:lnTo>
                <a:close/>
              </a:path>
              <a:path w="614045" h="74929">
                <a:moveTo>
                  <a:pt x="581459" y="23786"/>
                </a:moveTo>
                <a:lnTo>
                  <a:pt x="579340" y="25273"/>
                </a:lnTo>
                <a:lnTo>
                  <a:pt x="589456" y="25273"/>
                </a:lnTo>
                <a:lnTo>
                  <a:pt x="590099" y="25018"/>
                </a:lnTo>
                <a:lnTo>
                  <a:pt x="581990" y="25018"/>
                </a:lnTo>
                <a:lnTo>
                  <a:pt x="581459" y="23786"/>
                </a:lnTo>
                <a:close/>
              </a:path>
              <a:path w="614045" h="74929">
                <a:moveTo>
                  <a:pt x="268310" y="24964"/>
                </a:moveTo>
                <a:lnTo>
                  <a:pt x="268781" y="25237"/>
                </a:lnTo>
                <a:lnTo>
                  <a:pt x="268310" y="24964"/>
                </a:lnTo>
                <a:close/>
              </a:path>
              <a:path w="614045" h="74929">
                <a:moveTo>
                  <a:pt x="187721" y="24688"/>
                </a:moveTo>
                <a:lnTo>
                  <a:pt x="187670" y="25224"/>
                </a:lnTo>
                <a:lnTo>
                  <a:pt x="188322" y="24919"/>
                </a:lnTo>
                <a:lnTo>
                  <a:pt x="187721" y="24688"/>
                </a:lnTo>
                <a:close/>
              </a:path>
              <a:path w="614045" h="74929">
                <a:moveTo>
                  <a:pt x="186293" y="25018"/>
                </a:moveTo>
                <a:lnTo>
                  <a:pt x="185747" y="25018"/>
                </a:lnTo>
                <a:lnTo>
                  <a:pt x="186168" y="25186"/>
                </a:lnTo>
                <a:lnTo>
                  <a:pt x="186293" y="25018"/>
                </a:lnTo>
                <a:close/>
              </a:path>
              <a:path w="614045" h="74929">
                <a:moveTo>
                  <a:pt x="591063" y="24637"/>
                </a:moveTo>
                <a:lnTo>
                  <a:pt x="590935" y="24688"/>
                </a:lnTo>
                <a:lnTo>
                  <a:pt x="590873" y="25179"/>
                </a:lnTo>
                <a:lnTo>
                  <a:pt x="591063" y="24637"/>
                </a:lnTo>
                <a:close/>
              </a:path>
              <a:path w="614045" h="74929">
                <a:moveTo>
                  <a:pt x="209796" y="22225"/>
                </a:moveTo>
                <a:lnTo>
                  <a:pt x="206686" y="22225"/>
                </a:lnTo>
                <a:lnTo>
                  <a:pt x="206597" y="23329"/>
                </a:lnTo>
                <a:lnTo>
                  <a:pt x="206472" y="24095"/>
                </a:lnTo>
                <a:lnTo>
                  <a:pt x="205667" y="25146"/>
                </a:lnTo>
                <a:lnTo>
                  <a:pt x="207608" y="25146"/>
                </a:lnTo>
                <a:lnTo>
                  <a:pt x="207505" y="24204"/>
                </a:lnTo>
                <a:lnTo>
                  <a:pt x="207091" y="23240"/>
                </a:lnTo>
                <a:lnTo>
                  <a:pt x="209730" y="23240"/>
                </a:lnTo>
                <a:lnTo>
                  <a:pt x="209764" y="22987"/>
                </a:lnTo>
                <a:lnTo>
                  <a:pt x="210367" y="22987"/>
                </a:lnTo>
                <a:lnTo>
                  <a:pt x="209796" y="22225"/>
                </a:lnTo>
                <a:close/>
              </a:path>
              <a:path w="614045" h="74929">
                <a:moveTo>
                  <a:pt x="453866" y="23240"/>
                </a:moveTo>
                <a:lnTo>
                  <a:pt x="455050" y="25146"/>
                </a:lnTo>
                <a:lnTo>
                  <a:pt x="455909" y="24637"/>
                </a:lnTo>
                <a:lnTo>
                  <a:pt x="455839" y="24504"/>
                </a:lnTo>
                <a:lnTo>
                  <a:pt x="453866" y="23240"/>
                </a:lnTo>
                <a:close/>
              </a:path>
              <a:path w="614045" h="74929">
                <a:moveTo>
                  <a:pt x="532922" y="22683"/>
                </a:moveTo>
                <a:lnTo>
                  <a:pt x="532656" y="23875"/>
                </a:lnTo>
                <a:lnTo>
                  <a:pt x="532530" y="24919"/>
                </a:lnTo>
                <a:lnTo>
                  <a:pt x="533356" y="25146"/>
                </a:lnTo>
                <a:lnTo>
                  <a:pt x="533367" y="24129"/>
                </a:lnTo>
                <a:lnTo>
                  <a:pt x="539785" y="24129"/>
                </a:lnTo>
                <a:lnTo>
                  <a:pt x="539803" y="23367"/>
                </a:lnTo>
                <a:lnTo>
                  <a:pt x="533438" y="23367"/>
                </a:lnTo>
                <a:lnTo>
                  <a:pt x="532922" y="22683"/>
                </a:lnTo>
                <a:close/>
              </a:path>
              <a:path w="614045" h="74929">
                <a:moveTo>
                  <a:pt x="546625" y="21209"/>
                </a:moveTo>
                <a:lnTo>
                  <a:pt x="545915" y="22225"/>
                </a:lnTo>
                <a:lnTo>
                  <a:pt x="545851" y="24261"/>
                </a:lnTo>
                <a:lnTo>
                  <a:pt x="545185" y="25146"/>
                </a:lnTo>
                <a:lnTo>
                  <a:pt x="573071" y="25146"/>
                </a:lnTo>
                <a:lnTo>
                  <a:pt x="572971" y="24828"/>
                </a:lnTo>
                <a:lnTo>
                  <a:pt x="572352" y="24129"/>
                </a:lnTo>
                <a:lnTo>
                  <a:pt x="549021" y="24129"/>
                </a:lnTo>
                <a:lnTo>
                  <a:pt x="548131" y="23495"/>
                </a:lnTo>
                <a:lnTo>
                  <a:pt x="549078" y="22987"/>
                </a:lnTo>
                <a:lnTo>
                  <a:pt x="548797" y="22351"/>
                </a:lnTo>
                <a:lnTo>
                  <a:pt x="546839" y="22351"/>
                </a:lnTo>
                <a:lnTo>
                  <a:pt x="546625" y="21209"/>
                </a:lnTo>
                <a:close/>
              </a:path>
              <a:path w="614045" h="74929">
                <a:moveTo>
                  <a:pt x="581141" y="21336"/>
                </a:moveTo>
                <a:lnTo>
                  <a:pt x="578423" y="22659"/>
                </a:lnTo>
                <a:lnTo>
                  <a:pt x="578365" y="22956"/>
                </a:lnTo>
                <a:lnTo>
                  <a:pt x="579279" y="25146"/>
                </a:lnTo>
                <a:lnTo>
                  <a:pt x="579711" y="22733"/>
                </a:lnTo>
                <a:lnTo>
                  <a:pt x="581141" y="21336"/>
                </a:lnTo>
                <a:close/>
              </a:path>
              <a:path w="614045" h="74929">
                <a:moveTo>
                  <a:pt x="200658" y="21209"/>
                </a:moveTo>
                <a:lnTo>
                  <a:pt x="183001" y="21209"/>
                </a:lnTo>
                <a:lnTo>
                  <a:pt x="184102" y="23622"/>
                </a:lnTo>
                <a:lnTo>
                  <a:pt x="185729" y="25143"/>
                </a:lnTo>
                <a:lnTo>
                  <a:pt x="186293" y="25018"/>
                </a:lnTo>
                <a:lnTo>
                  <a:pt x="186607" y="24595"/>
                </a:lnTo>
                <a:lnTo>
                  <a:pt x="186732" y="24384"/>
                </a:lnTo>
                <a:lnTo>
                  <a:pt x="187897" y="22860"/>
                </a:lnTo>
                <a:lnTo>
                  <a:pt x="196685" y="22860"/>
                </a:lnTo>
                <a:lnTo>
                  <a:pt x="196697" y="22351"/>
                </a:lnTo>
                <a:lnTo>
                  <a:pt x="199921" y="22351"/>
                </a:lnTo>
                <a:lnTo>
                  <a:pt x="200287" y="21843"/>
                </a:lnTo>
                <a:lnTo>
                  <a:pt x="200595" y="21843"/>
                </a:lnTo>
                <a:lnTo>
                  <a:pt x="200658" y="21209"/>
                </a:lnTo>
                <a:close/>
              </a:path>
              <a:path w="614045" h="74929">
                <a:moveTo>
                  <a:pt x="287915" y="24271"/>
                </a:moveTo>
                <a:lnTo>
                  <a:pt x="287586" y="24595"/>
                </a:lnTo>
                <a:lnTo>
                  <a:pt x="287468" y="24872"/>
                </a:lnTo>
                <a:lnTo>
                  <a:pt x="287579" y="25090"/>
                </a:lnTo>
                <a:lnTo>
                  <a:pt x="287915" y="24271"/>
                </a:lnTo>
                <a:close/>
              </a:path>
              <a:path w="614045" h="74929">
                <a:moveTo>
                  <a:pt x="456547" y="24261"/>
                </a:moveTo>
                <a:lnTo>
                  <a:pt x="456136" y="24504"/>
                </a:lnTo>
                <a:lnTo>
                  <a:pt x="456048" y="24637"/>
                </a:lnTo>
                <a:lnTo>
                  <a:pt x="456643" y="25018"/>
                </a:lnTo>
                <a:lnTo>
                  <a:pt x="456547" y="24261"/>
                </a:lnTo>
                <a:close/>
              </a:path>
              <a:path w="614045" h="74929">
                <a:moveTo>
                  <a:pt x="581512" y="23749"/>
                </a:moveTo>
                <a:lnTo>
                  <a:pt x="581552" y="24002"/>
                </a:lnTo>
                <a:lnTo>
                  <a:pt x="581990" y="25018"/>
                </a:lnTo>
                <a:lnTo>
                  <a:pt x="581512" y="23749"/>
                </a:lnTo>
                <a:close/>
              </a:path>
              <a:path w="614045" h="74929">
                <a:moveTo>
                  <a:pt x="588560" y="23749"/>
                </a:moveTo>
                <a:lnTo>
                  <a:pt x="581512" y="23749"/>
                </a:lnTo>
                <a:lnTo>
                  <a:pt x="581990" y="25018"/>
                </a:lnTo>
                <a:lnTo>
                  <a:pt x="590099" y="25018"/>
                </a:lnTo>
                <a:lnTo>
                  <a:pt x="590932" y="24689"/>
                </a:lnTo>
                <a:lnTo>
                  <a:pt x="591015" y="24002"/>
                </a:lnTo>
                <a:lnTo>
                  <a:pt x="588486" y="24002"/>
                </a:lnTo>
                <a:lnTo>
                  <a:pt x="588560" y="23749"/>
                </a:lnTo>
                <a:close/>
              </a:path>
              <a:path w="614045" h="74929">
                <a:moveTo>
                  <a:pt x="600679" y="24018"/>
                </a:moveTo>
                <a:lnTo>
                  <a:pt x="601030" y="25018"/>
                </a:lnTo>
                <a:lnTo>
                  <a:pt x="602521" y="24518"/>
                </a:lnTo>
                <a:lnTo>
                  <a:pt x="600679" y="24018"/>
                </a:lnTo>
                <a:close/>
              </a:path>
              <a:path w="614045" h="74929">
                <a:moveTo>
                  <a:pt x="268084" y="24833"/>
                </a:moveTo>
                <a:lnTo>
                  <a:pt x="268256" y="24932"/>
                </a:lnTo>
                <a:lnTo>
                  <a:pt x="268084" y="24833"/>
                </a:lnTo>
                <a:close/>
              </a:path>
              <a:path w="614045" h="74929">
                <a:moveTo>
                  <a:pt x="268360" y="24872"/>
                </a:moveTo>
                <a:lnTo>
                  <a:pt x="268501" y="24891"/>
                </a:lnTo>
                <a:lnTo>
                  <a:pt x="268360" y="24872"/>
                </a:lnTo>
                <a:close/>
              </a:path>
              <a:path w="614045" h="74929">
                <a:moveTo>
                  <a:pt x="167840" y="24204"/>
                </a:moveTo>
                <a:lnTo>
                  <a:pt x="167754" y="24891"/>
                </a:lnTo>
                <a:lnTo>
                  <a:pt x="167840" y="24204"/>
                </a:lnTo>
                <a:close/>
              </a:path>
              <a:path w="614045" h="74929">
                <a:moveTo>
                  <a:pt x="167939" y="24649"/>
                </a:moveTo>
                <a:lnTo>
                  <a:pt x="167754" y="24891"/>
                </a:lnTo>
                <a:lnTo>
                  <a:pt x="167993" y="24891"/>
                </a:lnTo>
                <a:lnTo>
                  <a:pt x="167939" y="24649"/>
                </a:lnTo>
                <a:close/>
              </a:path>
              <a:path w="614045" h="74929">
                <a:moveTo>
                  <a:pt x="210973" y="24063"/>
                </a:moveTo>
                <a:lnTo>
                  <a:pt x="211431" y="24891"/>
                </a:lnTo>
                <a:lnTo>
                  <a:pt x="211128" y="24095"/>
                </a:lnTo>
                <a:lnTo>
                  <a:pt x="210973" y="24063"/>
                </a:lnTo>
                <a:close/>
              </a:path>
              <a:path w="614045" h="74929">
                <a:moveTo>
                  <a:pt x="211128" y="24095"/>
                </a:moveTo>
                <a:lnTo>
                  <a:pt x="211431" y="24891"/>
                </a:lnTo>
                <a:lnTo>
                  <a:pt x="214503" y="24891"/>
                </a:lnTo>
                <a:lnTo>
                  <a:pt x="214894" y="24764"/>
                </a:lnTo>
                <a:lnTo>
                  <a:pt x="215405" y="24256"/>
                </a:lnTo>
                <a:lnTo>
                  <a:pt x="247971" y="24256"/>
                </a:lnTo>
                <a:lnTo>
                  <a:pt x="211289" y="24129"/>
                </a:lnTo>
                <a:lnTo>
                  <a:pt x="211128" y="24095"/>
                </a:lnTo>
                <a:close/>
              </a:path>
              <a:path w="614045" h="74929">
                <a:moveTo>
                  <a:pt x="268971" y="23749"/>
                </a:moveTo>
                <a:lnTo>
                  <a:pt x="266211" y="23749"/>
                </a:lnTo>
                <a:lnTo>
                  <a:pt x="268086" y="24833"/>
                </a:lnTo>
                <a:lnTo>
                  <a:pt x="268360" y="24872"/>
                </a:lnTo>
                <a:lnTo>
                  <a:pt x="268971" y="23749"/>
                </a:lnTo>
                <a:close/>
              </a:path>
              <a:path w="614045" h="74929">
                <a:moveTo>
                  <a:pt x="448747" y="23367"/>
                </a:moveTo>
                <a:lnTo>
                  <a:pt x="448785" y="24833"/>
                </a:lnTo>
                <a:lnTo>
                  <a:pt x="449046" y="24595"/>
                </a:lnTo>
                <a:lnTo>
                  <a:pt x="448926" y="23875"/>
                </a:lnTo>
                <a:lnTo>
                  <a:pt x="448747" y="23367"/>
                </a:lnTo>
                <a:close/>
              </a:path>
              <a:path w="614045" h="74929">
                <a:moveTo>
                  <a:pt x="574014" y="21716"/>
                </a:moveTo>
                <a:lnTo>
                  <a:pt x="572008" y="22351"/>
                </a:lnTo>
                <a:lnTo>
                  <a:pt x="573158" y="24828"/>
                </a:lnTo>
                <a:lnTo>
                  <a:pt x="573531" y="23473"/>
                </a:lnTo>
                <a:lnTo>
                  <a:pt x="573470" y="22733"/>
                </a:lnTo>
                <a:lnTo>
                  <a:pt x="573710" y="22709"/>
                </a:lnTo>
                <a:lnTo>
                  <a:pt x="573804" y="22478"/>
                </a:lnTo>
                <a:lnTo>
                  <a:pt x="574014" y="21716"/>
                </a:lnTo>
                <a:close/>
              </a:path>
              <a:path w="614045" h="74929">
                <a:moveTo>
                  <a:pt x="200595" y="21843"/>
                </a:moveTo>
                <a:lnTo>
                  <a:pt x="200287" y="21843"/>
                </a:lnTo>
                <a:lnTo>
                  <a:pt x="201563" y="24764"/>
                </a:lnTo>
                <a:lnTo>
                  <a:pt x="202097" y="24764"/>
                </a:lnTo>
                <a:lnTo>
                  <a:pt x="202996" y="22733"/>
                </a:lnTo>
                <a:lnTo>
                  <a:pt x="200545" y="22351"/>
                </a:lnTo>
                <a:lnTo>
                  <a:pt x="200595" y="21843"/>
                </a:lnTo>
                <a:close/>
              </a:path>
              <a:path w="614045" h="74929">
                <a:moveTo>
                  <a:pt x="440855" y="23367"/>
                </a:moveTo>
                <a:lnTo>
                  <a:pt x="440720" y="23495"/>
                </a:lnTo>
                <a:lnTo>
                  <a:pt x="440086" y="24764"/>
                </a:lnTo>
                <a:lnTo>
                  <a:pt x="440855" y="23367"/>
                </a:lnTo>
                <a:close/>
              </a:path>
              <a:path w="614045" h="74929">
                <a:moveTo>
                  <a:pt x="442342" y="23367"/>
                </a:moveTo>
                <a:lnTo>
                  <a:pt x="440855" y="23367"/>
                </a:lnTo>
                <a:lnTo>
                  <a:pt x="440086" y="24764"/>
                </a:lnTo>
                <a:lnTo>
                  <a:pt x="442707" y="24764"/>
                </a:lnTo>
                <a:lnTo>
                  <a:pt x="442342" y="23367"/>
                </a:lnTo>
                <a:close/>
              </a:path>
              <a:path w="614045" h="74929">
                <a:moveTo>
                  <a:pt x="607583" y="24256"/>
                </a:moveTo>
                <a:lnTo>
                  <a:pt x="606072" y="24256"/>
                </a:lnTo>
                <a:lnTo>
                  <a:pt x="607511" y="24764"/>
                </a:lnTo>
                <a:lnTo>
                  <a:pt x="607583" y="24256"/>
                </a:lnTo>
                <a:close/>
              </a:path>
              <a:path w="614045" h="74929">
                <a:moveTo>
                  <a:pt x="172220" y="21971"/>
                </a:moveTo>
                <a:lnTo>
                  <a:pt x="168116" y="21971"/>
                </a:lnTo>
                <a:lnTo>
                  <a:pt x="168053" y="22478"/>
                </a:lnTo>
                <a:lnTo>
                  <a:pt x="167939" y="24649"/>
                </a:lnTo>
                <a:lnTo>
                  <a:pt x="169106" y="23113"/>
                </a:lnTo>
                <a:lnTo>
                  <a:pt x="172247" y="23113"/>
                </a:lnTo>
                <a:lnTo>
                  <a:pt x="172220" y="21971"/>
                </a:lnTo>
                <a:close/>
              </a:path>
              <a:path w="614045" h="74929">
                <a:moveTo>
                  <a:pt x="167738" y="23749"/>
                </a:moveTo>
                <a:lnTo>
                  <a:pt x="166330" y="23749"/>
                </a:lnTo>
                <a:lnTo>
                  <a:pt x="166229" y="24332"/>
                </a:lnTo>
                <a:lnTo>
                  <a:pt x="165871" y="24637"/>
                </a:lnTo>
                <a:lnTo>
                  <a:pt x="167786" y="24637"/>
                </a:lnTo>
                <a:lnTo>
                  <a:pt x="167738" y="23749"/>
                </a:lnTo>
                <a:close/>
              </a:path>
              <a:path w="614045" h="74929">
                <a:moveTo>
                  <a:pt x="261080" y="22987"/>
                </a:moveTo>
                <a:lnTo>
                  <a:pt x="251996" y="22987"/>
                </a:lnTo>
                <a:lnTo>
                  <a:pt x="252246" y="24018"/>
                </a:lnTo>
                <a:lnTo>
                  <a:pt x="252496" y="24511"/>
                </a:lnTo>
                <a:lnTo>
                  <a:pt x="254170" y="23875"/>
                </a:lnTo>
                <a:lnTo>
                  <a:pt x="261472" y="23875"/>
                </a:lnTo>
                <a:lnTo>
                  <a:pt x="261080" y="22987"/>
                </a:lnTo>
                <a:close/>
              </a:path>
              <a:path w="614045" h="74929">
                <a:moveTo>
                  <a:pt x="263013" y="22987"/>
                </a:moveTo>
                <a:lnTo>
                  <a:pt x="261080" y="22987"/>
                </a:lnTo>
                <a:lnTo>
                  <a:pt x="263032" y="24511"/>
                </a:lnTo>
                <a:lnTo>
                  <a:pt x="263013" y="22987"/>
                </a:lnTo>
                <a:close/>
              </a:path>
              <a:path w="614045" h="74929">
                <a:moveTo>
                  <a:pt x="357157" y="19558"/>
                </a:moveTo>
                <a:lnTo>
                  <a:pt x="262969" y="19558"/>
                </a:lnTo>
                <a:lnTo>
                  <a:pt x="263921" y="22225"/>
                </a:lnTo>
                <a:lnTo>
                  <a:pt x="263198" y="22225"/>
                </a:lnTo>
                <a:lnTo>
                  <a:pt x="263247" y="24392"/>
                </a:lnTo>
                <a:lnTo>
                  <a:pt x="263926" y="24511"/>
                </a:lnTo>
                <a:lnTo>
                  <a:pt x="264050" y="24002"/>
                </a:lnTo>
                <a:lnTo>
                  <a:pt x="264426" y="23622"/>
                </a:lnTo>
                <a:lnTo>
                  <a:pt x="269040" y="23622"/>
                </a:lnTo>
                <a:lnTo>
                  <a:pt x="270216" y="21462"/>
                </a:lnTo>
                <a:lnTo>
                  <a:pt x="289861" y="21462"/>
                </a:lnTo>
                <a:lnTo>
                  <a:pt x="290222" y="21336"/>
                </a:lnTo>
                <a:lnTo>
                  <a:pt x="366710" y="21336"/>
                </a:lnTo>
                <a:lnTo>
                  <a:pt x="366268" y="19938"/>
                </a:lnTo>
                <a:lnTo>
                  <a:pt x="357613" y="19938"/>
                </a:lnTo>
                <a:lnTo>
                  <a:pt x="357157" y="19558"/>
                </a:lnTo>
                <a:close/>
              </a:path>
              <a:path w="614045" h="74929">
                <a:moveTo>
                  <a:pt x="421086" y="21462"/>
                </a:moveTo>
                <a:lnTo>
                  <a:pt x="421598" y="24511"/>
                </a:lnTo>
                <a:lnTo>
                  <a:pt x="437785" y="24511"/>
                </a:lnTo>
                <a:lnTo>
                  <a:pt x="436898" y="23622"/>
                </a:lnTo>
                <a:lnTo>
                  <a:pt x="437009" y="21843"/>
                </a:lnTo>
                <a:lnTo>
                  <a:pt x="423318" y="21843"/>
                </a:lnTo>
                <a:lnTo>
                  <a:pt x="421086" y="21462"/>
                </a:lnTo>
                <a:close/>
              </a:path>
              <a:path w="614045" h="74929">
                <a:moveTo>
                  <a:pt x="503824" y="20954"/>
                </a:moveTo>
                <a:lnTo>
                  <a:pt x="501481" y="24511"/>
                </a:lnTo>
                <a:lnTo>
                  <a:pt x="521053" y="24511"/>
                </a:lnTo>
                <a:lnTo>
                  <a:pt x="520320" y="24140"/>
                </a:lnTo>
                <a:lnTo>
                  <a:pt x="519626" y="23622"/>
                </a:lnTo>
                <a:lnTo>
                  <a:pt x="517725" y="23622"/>
                </a:lnTo>
                <a:lnTo>
                  <a:pt x="517366" y="22987"/>
                </a:lnTo>
                <a:lnTo>
                  <a:pt x="510790" y="22987"/>
                </a:lnTo>
                <a:lnTo>
                  <a:pt x="508924" y="22733"/>
                </a:lnTo>
                <a:lnTo>
                  <a:pt x="505053" y="22733"/>
                </a:lnTo>
                <a:lnTo>
                  <a:pt x="503824" y="20954"/>
                </a:lnTo>
                <a:close/>
              </a:path>
              <a:path w="614045" h="74929">
                <a:moveTo>
                  <a:pt x="173160" y="20827"/>
                </a:moveTo>
                <a:lnTo>
                  <a:pt x="172193" y="20827"/>
                </a:lnTo>
                <a:lnTo>
                  <a:pt x="172988" y="23113"/>
                </a:lnTo>
                <a:lnTo>
                  <a:pt x="174191" y="24384"/>
                </a:lnTo>
                <a:lnTo>
                  <a:pt x="175280" y="24129"/>
                </a:lnTo>
                <a:lnTo>
                  <a:pt x="184334" y="24129"/>
                </a:lnTo>
                <a:lnTo>
                  <a:pt x="183616" y="22605"/>
                </a:lnTo>
                <a:lnTo>
                  <a:pt x="179901" y="22605"/>
                </a:lnTo>
                <a:lnTo>
                  <a:pt x="179830" y="22351"/>
                </a:lnTo>
                <a:lnTo>
                  <a:pt x="175814" y="22351"/>
                </a:lnTo>
                <a:lnTo>
                  <a:pt x="173533" y="21209"/>
                </a:lnTo>
                <a:lnTo>
                  <a:pt x="173160" y="20827"/>
                </a:lnTo>
                <a:close/>
              </a:path>
              <a:path w="614045" h="74929">
                <a:moveTo>
                  <a:pt x="264492" y="24140"/>
                </a:moveTo>
                <a:lnTo>
                  <a:pt x="264210" y="24204"/>
                </a:lnTo>
                <a:lnTo>
                  <a:pt x="264517" y="24332"/>
                </a:lnTo>
                <a:lnTo>
                  <a:pt x="264492" y="24140"/>
                </a:lnTo>
                <a:close/>
              </a:path>
              <a:path w="614045" h="74929">
                <a:moveTo>
                  <a:pt x="288445" y="23749"/>
                </a:moveTo>
                <a:lnTo>
                  <a:pt x="288129" y="23749"/>
                </a:lnTo>
                <a:lnTo>
                  <a:pt x="287915" y="24271"/>
                </a:lnTo>
                <a:lnTo>
                  <a:pt x="288445" y="23749"/>
                </a:lnTo>
                <a:close/>
              </a:path>
              <a:path w="614045" h="74929">
                <a:moveTo>
                  <a:pt x="455806" y="18414"/>
                </a:moveTo>
                <a:lnTo>
                  <a:pt x="456547" y="24261"/>
                </a:lnTo>
                <a:lnTo>
                  <a:pt x="457711" y="23786"/>
                </a:lnTo>
                <a:lnTo>
                  <a:pt x="457777" y="23240"/>
                </a:lnTo>
                <a:lnTo>
                  <a:pt x="457116" y="23240"/>
                </a:lnTo>
                <a:lnTo>
                  <a:pt x="456693" y="23120"/>
                </a:lnTo>
                <a:lnTo>
                  <a:pt x="456814" y="22538"/>
                </a:lnTo>
                <a:lnTo>
                  <a:pt x="457102" y="21716"/>
                </a:lnTo>
                <a:lnTo>
                  <a:pt x="457703" y="21589"/>
                </a:lnTo>
                <a:lnTo>
                  <a:pt x="455806" y="18414"/>
                </a:lnTo>
                <a:close/>
              </a:path>
              <a:path w="614045" h="74929">
                <a:moveTo>
                  <a:pt x="269040" y="23622"/>
                </a:moveTo>
                <a:lnTo>
                  <a:pt x="264426" y="23622"/>
                </a:lnTo>
                <a:lnTo>
                  <a:pt x="264492" y="24140"/>
                </a:lnTo>
                <a:lnTo>
                  <a:pt x="266211" y="23749"/>
                </a:lnTo>
                <a:lnTo>
                  <a:pt x="268971" y="23749"/>
                </a:lnTo>
                <a:close/>
              </a:path>
              <a:path w="614045" h="74929">
                <a:moveTo>
                  <a:pt x="211001" y="23762"/>
                </a:moveTo>
                <a:lnTo>
                  <a:pt x="211128" y="24095"/>
                </a:lnTo>
                <a:lnTo>
                  <a:pt x="211289" y="24129"/>
                </a:lnTo>
                <a:lnTo>
                  <a:pt x="211001" y="23762"/>
                </a:lnTo>
                <a:close/>
              </a:path>
              <a:path w="614045" h="74929">
                <a:moveTo>
                  <a:pt x="212363" y="19558"/>
                </a:moveTo>
                <a:lnTo>
                  <a:pt x="212061" y="19558"/>
                </a:lnTo>
                <a:lnTo>
                  <a:pt x="212409" y="21081"/>
                </a:lnTo>
                <a:lnTo>
                  <a:pt x="212533" y="21736"/>
                </a:lnTo>
                <a:lnTo>
                  <a:pt x="210971" y="23202"/>
                </a:lnTo>
                <a:lnTo>
                  <a:pt x="210850" y="23367"/>
                </a:lnTo>
                <a:lnTo>
                  <a:pt x="210970" y="23682"/>
                </a:lnTo>
                <a:lnTo>
                  <a:pt x="211289" y="24129"/>
                </a:lnTo>
                <a:lnTo>
                  <a:pt x="247949" y="24129"/>
                </a:lnTo>
                <a:lnTo>
                  <a:pt x="248540" y="23749"/>
                </a:lnTo>
                <a:lnTo>
                  <a:pt x="251689" y="23749"/>
                </a:lnTo>
                <a:lnTo>
                  <a:pt x="251562" y="22973"/>
                </a:lnTo>
                <a:lnTo>
                  <a:pt x="251441" y="22478"/>
                </a:lnTo>
                <a:lnTo>
                  <a:pt x="263006" y="22478"/>
                </a:lnTo>
                <a:lnTo>
                  <a:pt x="263000" y="21971"/>
                </a:lnTo>
                <a:lnTo>
                  <a:pt x="215999" y="21971"/>
                </a:lnTo>
                <a:lnTo>
                  <a:pt x="214440" y="20949"/>
                </a:lnTo>
                <a:lnTo>
                  <a:pt x="212523" y="20447"/>
                </a:lnTo>
                <a:lnTo>
                  <a:pt x="212363" y="19558"/>
                </a:lnTo>
                <a:close/>
              </a:path>
              <a:path w="614045" h="74929">
                <a:moveTo>
                  <a:pt x="551249" y="18668"/>
                </a:moveTo>
                <a:lnTo>
                  <a:pt x="550629" y="24002"/>
                </a:lnTo>
                <a:lnTo>
                  <a:pt x="549021" y="24129"/>
                </a:lnTo>
                <a:lnTo>
                  <a:pt x="561112" y="24129"/>
                </a:lnTo>
                <a:lnTo>
                  <a:pt x="561168" y="23749"/>
                </a:lnTo>
                <a:lnTo>
                  <a:pt x="555835" y="23749"/>
                </a:lnTo>
                <a:lnTo>
                  <a:pt x="555683" y="22478"/>
                </a:lnTo>
                <a:lnTo>
                  <a:pt x="552712" y="22478"/>
                </a:lnTo>
                <a:lnTo>
                  <a:pt x="552596" y="19413"/>
                </a:lnTo>
                <a:lnTo>
                  <a:pt x="551249" y="18668"/>
                </a:lnTo>
                <a:close/>
              </a:path>
              <a:path w="614045" h="74929">
                <a:moveTo>
                  <a:pt x="562931" y="22823"/>
                </a:moveTo>
                <a:lnTo>
                  <a:pt x="561112" y="24129"/>
                </a:lnTo>
                <a:lnTo>
                  <a:pt x="572352" y="24129"/>
                </a:lnTo>
                <a:lnTo>
                  <a:pt x="569354" y="24002"/>
                </a:lnTo>
                <a:lnTo>
                  <a:pt x="568903" y="23240"/>
                </a:lnTo>
                <a:lnTo>
                  <a:pt x="563326" y="23240"/>
                </a:lnTo>
                <a:lnTo>
                  <a:pt x="562931" y="22823"/>
                </a:lnTo>
                <a:close/>
              </a:path>
              <a:path w="614045" h="74929">
                <a:moveTo>
                  <a:pt x="210735" y="23423"/>
                </a:moveTo>
                <a:lnTo>
                  <a:pt x="210745" y="23651"/>
                </a:lnTo>
                <a:lnTo>
                  <a:pt x="210973" y="24063"/>
                </a:lnTo>
                <a:lnTo>
                  <a:pt x="211128" y="24095"/>
                </a:lnTo>
                <a:lnTo>
                  <a:pt x="211009" y="23784"/>
                </a:lnTo>
                <a:lnTo>
                  <a:pt x="210735" y="23423"/>
                </a:lnTo>
                <a:close/>
              </a:path>
              <a:path w="614045" h="74929">
                <a:moveTo>
                  <a:pt x="210369" y="22956"/>
                </a:moveTo>
                <a:lnTo>
                  <a:pt x="210308" y="23922"/>
                </a:lnTo>
                <a:lnTo>
                  <a:pt x="210973" y="24063"/>
                </a:lnTo>
                <a:lnTo>
                  <a:pt x="210745" y="23651"/>
                </a:lnTo>
                <a:lnTo>
                  <a:pt x="210641" y="23302"/>
                </a:lnTo>
                <a:lnTo>
                  <a:pt x="210369" y="22956"/>
                </a:lnTo>
                <a:close/>
              </a:path>
              <a:path w="614045" h="74929">
                <a:moveTo>
                  <a:pt x="600312" y="22973"/>
                </a:moveTo>
                <a:lnTo>
                  <a:pt x="600314" y="23922"/>
                </a:lnTo>
                <a:lnTo>
                  <a:pt x="600679" y="24018"/>
                </a:lnTo>
                <a:lnTo>
                  <a:pt x="600312" y="22973"/>
                </a:lnTo>
                <a:close/>
              </a:path>
              <a:path w="614045" h="74929">
                <a:moveTo>
                  <a:pt x="570553" y="22098"/>
                </a:moveTo>
                <a:lnTo>
                  <a:pt x="569354" y="24002"/>
                </a:lnTo>
                <a:lnTo>
                  <a:pt x="572240" y="24002"/>
                </a:lnTo>
                <a:lnTo>
                  <a:pt x="570553" y="22098"/>
                </a:lnTo>
                <a:close/>
              </a:path>
              <a:path w="614045" h="74929">
                <a:moveTo>
                  <a:pt x="589882" y="23473"/>
                </a:moveTo>
                <a:lnTo>
                  <a:pt x="588486" y="24002"/>
                </a:lnTo>
                <a:lnTo>
                  <a:pt x="591015" y="24002"/>
                </a:lnTo>
                <a:lnTo>
                  <a:pt x="591242" y="23875"/>
                </a:lnTo>
                <a:lnTo>
                  <a:pt x="589882" y="23473"/>
                </a:lnTo>
                <a:close/>
              </a:path>
              <a:path w="614045" h="74929">
                <a:moveTo>
                  <a:pt x="210367" y="22987"/>
                </a:moveTo>
                <a:lnTo>
                  <a:pt x="209764" y="22987"/>
                </a:lnTo>
                <a:lnTo>
                  <a:pt x="209666" y="23786"/>
                </a:lnTo>
                <a:lnTo>
                  <a:pt x="210308" y="23922"/>
                </a:lnTo>
                <a:lnTo>
                  <a:pt x="210367" y="22987"/>
                </a:lnTo>
                <a:close/>
              </a:path>
              <a:path w="614045" h="74929">
                <a:moveTo>
                  <a:pt x="196665" y="23749"/>
                </a:moveTo>
                <a:lnTo>
                  <a:pt x="195004" y="23749"/>
                </a:lnTo>
                <a:lnTo>
                  <a:pt x="196662" y="23875"/>
                </a:lnTo>
                <a:close/>
              </a:path>
              <a:path w="614045" h="74929">
                <a:moveTo>
                  <a:pt x="605420" y="22478"/>
                </a:moveTo>
                <a:lnTo>
                  <a:pt x="605262" y="22478"/>
                </a:lnTo>
                <a:lnTo>
                  <a:pt x="604788" y="23875"/>
                </a:lnTo>
                <a:lnTo>
                  <a:pt x="607637" y="23875"/>
                </a:lnTo>
                <a:lnTo>
                  <a:pt x="607727" y="23240"/>
                </a:lnTo>
                <a:lnTo>
                  <a:pt x="605610" y="23240"/>
                </a:lnTo>
                <a:lnTo>
                  <a:pt x="605420" y="22478"/>
                </a:lnTo>
                <a:close/>
              </a:path>
              <a:path w="614045" h="74929">
                <a:moveTo>
                  <a:pt x="589182" y="21589"/>
                </a:moveTo>
                <a:lnTo>
                  <a:pt x="587489" y="21716"/>
                </a:lnTo>
                <a:lnTo>
                  <a:pt x="585748" y="23240"/>
                </a:lnTo>
                <a:lnTo>
                  <a:pt x="581223" y="23240"/>
                </a:lnTo>
                <a:lnTo>
                  <a:pt x="581459" y="23786"/>
                </a:lnTo>
                <a:lnTo>
                  <a:pt x="588560" y="23749"/>
                </a:lnTo>
                <a:lnTo>
                  <a:pt x="589182" y="21589"/>
                </a:lnTo>
                <a:close/>
              </a:path>
              <a:path w="614045" h="74929">
                <a:moveTo>
                  <a:pt x="209730" y="23240"/>
                </a:moveTo>
                <a:lnTo>
                  <a:pt x="207091" y="23240"/>
                </a:lnTo>
                <a:lnTo>
                  <a:pt x="209657" y="23784"/>
                </a:lnTo>
                <a:lnTo>
                  <a:pt x="209730" y="23240"/>
                </a:lnTo>
                <a:close/>
              </a:path>
              <a:path w="614045" h="74929">
                <a:moveTo>
                  <a:pt x="210836" y="23329"/>
                </a:moveTo>
                <a:lnTo>
                  <a:pt x="210775" y="23473"/>
                </a:lnTo>
                <a:lnTo>
                  <a:pt x="211001" y="23762"/>
                </a:lnTo>
                <a:lnTo>
                  <a:pt x="210836" y="23329"/>
                </a:lnTo>
                <a:close/>
              </a:path>
              <a:path w="614045" h="74929">
                <a:moveTo>
                  <a:pt x="558649" y="23113"/>
                </a:moveTo>
                <a:lnTo>
                  <a:pt x="555835" y="23749"/>
                </a:lnTo>
                <a:lnTo>
                  <a:pt x="561168" y="23749"/>
                </a:lnTo>
                <a:lnTo>
                  <a:pt x="560554" y="23622"/>
                </a:lnTo>
                <a:lnTo>
                  <a:pt x="558649" y="23113"/>
                </a:lnTo>
                <a:close/>
              </a:path>
              <a:path w="614045" h="74929">
                <a:moveTo>
                  <a:pt x="595581" y="23622"/>
                </a:moveTo>
                <a:lnTo>
                  <a:pt x="592512" y="23749"/>
                </a:lnTo>
                <a:lnTo>
                  <a:pt x="595570" y="23749"/>
                </a:lnTo>
                <a:close/>
              </a:path>
              <a:path w="614045" h="74929">
                <a:moveTo>
                  <a:pt x="530986" y="22987"/>
                </a:moveTo>
                <a:lnTo>
                  <a:pt x="530169" y="23113"/>
                </a:lnTo>
                <a:lnTo>
                  <a:pt x="530155" y="23719"/>
                </a:lnTo>
                <a:lnTo>
                  <a:pt x="530986" y="22987"/>
                </a:lnTo>
                <a:close/>
              </a:path>
              <a:path w="614045" h="74929">
                <a:moveTo>
                  <a:pt x="183001" y="21209"/>
                </a:moveTo>
                <a:lnTo>
                  <a:pt x="184007" y="23492"/>
                </a:lnTo>
                <a:lnTo>
                  <a:pt x="184130" y="23682"/>
                </a:lnTo>
                <a:lnTo>
                  <a:pt x="183001" y="21209"/>
                </a:lnTo>
                <a:close/>
              </a:path>
              <a:path w="614045" h="74929">
                <a:moveTo>
                  <a:pt x="519448" y="20954"/>
                </a:moveTo>
                <a:lnTo>
                  <a:pt x="517725" y="23622"/>
                </a:lnTo>
                <a:lnTo>
                  <a:pt x="519626" y="23622"/>
                </a:lnTo>
                <a:lnTo>
                  <a:pt x="519363" y="23423"/>
                </a:lnTo>
                <a:lnTo>
                  <a:pt x="519448" y="20954"/>
                </a:lnTo>
                <a:close/>
              </a:path>
              <a:path w="614045" h="74929">
                <a:moveTo>
                  <a:pt x="530128" y="23120"/>
                </a:moveTo>
                <a:lnTo>
                  <a:pt x="526900" y="23622"/>
                </a:lnTo>
                <a:lnTo>
                  <a:pt x="530151" y="23622"/>
                </a:lnTo>
                <a:lnTo>
                  <a:pt x="530128" y="23120"/>
                </a:lnTo>
                <a:close/>
              </a:path>
              <a:path w="614045" h="74929">
                <a:moveTo>
                  <a:pt x="560019" y="21336"/>
                </a:moveTo>
                <a:lnTo>
                  <a:pt x="560554" y="23622"/>
                </a:lnTo>
                <a:lnTo>
                  <a:pt x="561186" y="23622"/>
                </a:lnTo>
                <a:lnTo>
                  <a:pt x="561430" y="21971"/>
                </a:lnTo>
                <a:lnTo>
                  <a:pt x="561331" y="21843"/>
                </a:lnTo>
                <a:lnTo>
                  <a:pt x="560019" y="21336"/>
                </a:lnTo>
                <a:close/>
              </a:path>
              <a:path w="614045" h="74929">
                <a:moveTo>
                  <a:pt x="172663" y="16001"/>
                </a:moveTo>
                <a:lnTo>
                  <a:pt x="161610" y="16001"/>
                </a:lnTo>
                <a:lnTo>
                  <a:pt x="161811" y="18161"/>
                </a:lnTo>
                <a:lnTo>
                  <a:pt x="163085" y="18925"/>
                </a:lnTo>
                <a:lnTo>
                  <a:pt x="163352" y="19159"/>
                </a:lnTo>
                <a:lnTo>
                  <a:pt x="163991" y="19176"/>
                </a:lnTo>
                <a:lnTo>
                  <a:pt x="163992" y="19721"/>
                </a:lnTo>
                <a:lnTo>
                  <a:pt x="164158" y="19868"/>
                </a:lnTo>
                <a:lnTo>
                  <a:pt x="164269" y="20020"/>
                </a:lnTo>
                <a:lnTo>
                  <a:pt x="164940" y="21843"/>
                </a:lnTo>
                <a:lnTo>
                  <a:pt x="165053" y="22236"/>
                </a:lnTo>
                <a:lnTo>
                  <a:pt x="162067" y="23495"/>
                </a:lnTo>
                <a:lnTo>
                  <a:pt x="166285" y="23495"/>
                </a:lnTo>
                <a:lnTo>
                  <a:pt x="166400" y="23240"/>
                </a:lnTo>
                <a:lnTo>
                  <a:pt x="166378" y="22225"/>
                </a:lnTo>
                <a:lnTo>
                  <a:pt x="168116" y="21971"/>
                </a:lnTo>
                <a:lnTo>
                  <a:pt x="172220" y="21971"/>
                </a:lnTo>
                <a:lnTo>
                  <a:pt x="172193" y="20827"/>
                </a:lnTo>
                <a:lnTo>
                  <a:pt x="173160" y="20827"/>
                </a:lnTo>
                <a:lnTo>
                  <a:pt x="172539" y="20192"/>
                </a:lnTo>
                <a:lnTo>
                  <a:pt x="174071" y="20192"/>
                </a:lnTo>
                <a:lnTo>
                  <a:pt x="172100" y="18668"/>
                </a:lnTo>
                <a:lnTo>
                  <a:pt x="174305" y="18668"/>
                </a:lnTo>
                <a:lnTo>
                  <a:pt x="174197" y="17341"/>
                </a:lnTo>
                <a:lnTo>
                  <a:pt x="173706" y="17145"/>
                </a:lnTo>
                <a:lnTo>
                  <a:pt x="174796" y="17145"/>
                </a:lnTo>
                <a:lnTo>
                  <a:pt x="175058" y="16383"/>
                </a:lnTo>
                <a:lnTo>
                  <a:pt x="172653" y="16383"/>
                </a:lnTo>
                <a:lnTo>
                  <a:pt x="172663" y="16001"/>
                </a:lnTo>
                <a:close/>
              </a:path>
              <a:path w="614045" h="74929">
                <a:moveTo>
                  <a:pt x="411634" y="19176"/>
                </a:moveTo>
                <a:lnTo>
                  <a:pt x="410779" y="19597"/>
                </a:lnTo>
                <a:lnTo>
                  <a:pt x="410662" y="19868"/>
                </a:lnTo>
                <a:lnTo>
                  <a:pt x="409179" y="20628"/>
                </a:lnTo>
                <a:lnTo>
                  <a:pt x="409091" y="20949"/>
                </a:lnTo>
                <a:lnTo>
                  <a:pt x="409641" y="23495"/>
                </a:lnTo>
                <a:lnTo>
                  <a:pt x="420096" y="23495"/>
                </a:lnTo>
                <a:lnTo>
                  <a:pt x="419811" y="23302"/>
                </a:lnTo>
                <a:lnTo>
                  <a:pt x="419929" y="21843"/>
                </a:lnTo>
                <a:lnTo>
                  <a:pt x="413068" y="21843"/>
                </a:lnTo>
                <a:lnTo>
                  <a:pt x="412590" y="20954"/>
                </a:lnTo>
                <a:lnTo>
                  <a:pt x="411926" y="20954"/>
                </a:lnTo>
                <a:lnTo>
                  <a:pt x="412043" y="20447"/>
                </a:lnTo>
                <a:lnTo>
                  <a:pt x="411927" y="19721"/>
                </a:lnTo>
                <a:lnTo>
                  <a:pt x="411634" y="19176"/>
                </a:lnTo>
                <a:close/>
              </a:path>
              <a:path w="614045" h="74929">
                <a:moveTo>
                  <a:pt x="440738" y="20700"/>
                </a:moveTo>
                <a:lnTo>
                  <a:pt x="439924" y="21081"/>
                </a:lnTo>
                <a:lnTo>
                  <a:pt x="440742" y="22098"/>
                </a:lnTo>
                <a:lnTo>
                  <a:pt x="441354" y="22225"/>
                </a:lnTo>
                <a:lnTo>
                  <a:pt x="440721" y="23492"/>
                </a:lnTo>
                <a:lnTo>
                  <a:pt x="440855" y="23367"/>
                </a:lnTo>
                <a:lnTo>
                  <a:pt x="442342" y="23367"/>
                </a:lnTo>
                <a:lnTo>
                  <a:pt x="442234" y="22956"/>
                </a:lnTo>
                <a:lnTo>
                  <a:pt x="442123" y="22733"/>
                </a:lnTo>
                <a:lnTo>
                  <a:pt x="440738" y="20700"/>
                </a:lnTo>
                <a:close/>
              </a:path>
              <a:path w="614045" h="74929">
                <a:moveTo>
                  <a:pt x="590160" y="23367"/>
                </a:moveTo>
                <a:lnTo>
                  <a:pt x="589524" y="23367"/>
                </a:lnTo>
                <a:lnTo>
                  <a:pt x="589882" y="23473"/>
                </a:lnTo>
                <a:lnTo>
                  <a:pt x="590160" y="23367"/>
                </a:lnTo>
                <a:close/>
              </a:path>
              <a:path w="614045" h="74929">
                <a:moveTo>
                  <a:pt x="210415" y="22225"/>
                </a:moveTo>
                <a:lnTo>
                  <a:pt x="210493" y="23113"/>
                </a:lnTo>
                <a:lnTo>
                  <a:pt x="210735" y="23423"/>
                </a:lnTo>
                <a:lnTo>
                  <a:pt x="210609" y="22733"/>
                </a:lnTo>
                <a:lnTo>
                  <a:pt x="210415" y="22225"/>
                </a:lnTo>
                <a:close/>
              </a:path>
              <a:path w="614045" h="74929">
                <a:moveTo>
                  <a:pt x="156354" y="22733"/>
                </a:moveTo>
                <a:lnTo>
                  <a:pt x="154219" y="23240"/>
                </a:lnTo>
                <a:lnTo>
                  <a:pt x="155684" y="23240"/>
                </a:lnTo>
                <a:lnTo>
                  <a:pt x="156328" y="23367"/>
                </a:lnTo>
                <a:lnTo>
                  <a:pt x="156354" y="22733"/>
                </a:lnTo>
                <a:close/>
              </a:path>
              <a:path w="614045" h="74929">
                <a:moveTo>
                  <a:pt x="500912" y="20447"/>
                </a:moveTo>
                <a:lnTo>
                  <a:pt x="496622" y="23367"/>
                </a:lnTo>
                <a:lnTo>
                  <a:pt x="498930" y="23367"/>
                </a:lnTo>
                <a:lnTo>
                  <a:pt x="498988" y="22478"/>
                </a:lnTo>
                <a:lnTo>
                  <a:pt x="500286" y="22478"/>
                </a:lnTo>
                <a:lnTo>
                  <a:pt x="500912" y="20447"/>
                </a:lnTo>
                <a:close/>
              </a:path>
              <a:path w="614045" h="74929">
                <a:moveTo>
                  <a:pt x="500286" y="22478"/>
                </a:moveTo>
                <a:lnTo>
                  <a:pt x="498988" y="22478"/>
                </a:lnTo>
                <a:lnTo>
                  <a:pt x="499958" y="22603"/>
                </a:lnTo>
                <a:lnTo>
                  <a:pt x="500012" y="23367"/>
                </a:lnTo>
                <a:lnTo>
                  <a:pt x="500286" y="22478"/>
                </a:lnTo>
                <a:close/>
              </a:path>
              <a:path w="614045" h="74929">
                <a:moveTo>
                  <a:pt x="535793" y="21589"/>
                </a:moveTo>
                <a:lnTo>
                  <a:pt x="533438" y="23367"/>
                </a:lnTo>
                <a:lnTo>
                  <a:pt x="539803" y="23367"/>
                </a:lnTo>
                <a:lnTo>
                  <a:pt x="537323" y="23240"/>
                </a:lnTo>
                <a:lnTo>
                  <a:pt x="534701" y="22605"/>
                </a:lnTo>
                <a:lnTo>
                  <a:pt x="535793" y="21589"/>
                </a:lnTo>
                <a:close/>
              </a:path>
              <a:path w="614045" h="74929">
                <a:moveTo>
                  <a:pt x="263006" y="22478"/>
                </a:moveTo>
                <a:lnTo>
                  <a:pt x="251441" y="22478"/>
                </a:lnTo>
                <a:lnTo>
                  <a:pt x="251869" y="23302"/>
                </a:lnTo>
                <a:lnTo>
                  <a:pt x="251996" y="22987"/>
                </a:lnTo>
                <a:lnTo>
                  <a:pt x="263013" y="22987"/>
                </a:lnTo>
                <a:lnTo>
                  <a:pt x="263006" y="22478"/>
                </a:lnTo>
                <a:close/>
              </a:path>
              <a:path w="614045" h="74929">
                <a:moveTo>
                  <a:pt x="444326" y="21971"/>
                </a:moveTo>
                <a:lnTo>
                  <a:pt x="446457" y="22733"/>
                </a:lnTo>
                <a:lnTo>
                  <a:pt x="448243" y="23240"/>
                </a:lnTo>
                <a:lnTo>
                  <a:pt x="444326" y="21971"/>
                </a:lnTo>
                <a:close/>
              </a:path>
              <a:path w="614045" h="74929">
                <a:moveTo>
                  <a:pt x="457770" y="23113"/>
                </a:moveTo>
                <a:lnTo>
                  <a:pt x="457116" y="23240"/>
                </a:lnTo>
                <a:lnTo>
                  <a:pt x="457777" y="23240"/>
                </a:lnTo>
                <a:close/>
              </a:path>
              <a:path w="614045" h="74929">
                <a:moveTo>
                  <a:pt x="536678" y="20954"/>
                </a:moveTo>
                <a:lnTo>
                  <a:pt x="536573" y="22098"/>
                </a:lnTo>
                <a:lnTo>
                  <a:pt x="537279" y="22225"/>
                </a:lnTo>
                <a:lnTo>
                  <a:pt x="537323" y="23240"/>
                </a:lnTo>
                <a:lnTo>
                  <a:pt x="539805" y="23240"/>
                </a:lnTo>
                <a:lnTo>
                  <a:pt x="539814" y="21584"/>
                </a:lnTo>
                <a:lnTo>
                  <a:pt x="536678" y="20954"/>
                </a:lnTo>
                <a:close/>
              </a:path>
              <a:path w="614045" h="74929">
                <a:moveTo>
                  <a:pt x="563371" y="22507"/>
                </a:moveTo>
                <a:lnTo>
                  <a:pt x="563092" y="22707"/>
                </a:lnTo>
                <a:lnTo>
                  <a:pt x="562966" y="22860"/>
                </a:lnTo>
                <a:lnTo>
                  <a:pt x="563326" y="23240"/>
                </a:lnTo>
                <a:lnTo>
                  <a:pt x="563371" y="22507"/>
                </a:lnTo>
                <a:close/>
              </a:path>
              <a:path w="614045" h="74929">
                <a:moveTo>
                  <a:pt x="563763" y="22225"/>
                </a:moveTo>
                <a:lnTo>
                  <a:pt x="563410" y="22478"/>
                </a:lnTo>
                <a:lnTo>
                  <a:pt x="563326" y="23240"/>
                </a:lnTo>
                <a:lnTo>
                  <a:pt x="568903" y="23240"/>
                </a:lnTo>
                <a:lnTo>
                  <a:pt x="568602" y="22733"/>
                </a:lnTo>
                <a:lnTo>
                  <a:pt x="564908" y="22733"/>
                </a:lnTo>
                <a:lnTo>
                  <a:pt x="563763" y="22225"/>
                </a:lnTo>
                <a:close/>
              </a:path>
              <a:path w="614045" h="74929">
                <a:moveTo>
                  <a:pt x="584317" y="20827"/>
                </a:moveTo>
                <a:lnTo>
                  <a:pt x="582204" y="21336"/>
                </a:lnTo>
                <a:lnTo>
                  <a:pt x="580795" y="21971"/>
                </a:lnTo>
                <a:lnTo>
                  <a:pt x="582235" y="23240"/>
                </a:lnTo>
                <a:lnTo>
                  <a:pt x="585748" y="23240"/>
                </a:lnTo>
                <a:lnTo>
                  <a:pt x="584317" y="20827"/>
                </a:lnTo>
                <a:close/>
              </a:path>
              <a:path w="614045" h="74929">
                <a:moveTo>
                  <a:pt x="607925" y="21843"/>
                </a:moveTo>
                <a:lnTo>
                  <a:pt x="605610" y="23240"/>
                </a:lnTo>
                <a:lnTo>
                  <a:pt x="607727" y="23240"/>
                </a:lnTo>
                <a:lnTo>
                  <a:pt x="607925" y="21843"/>
                </a:lnTo>
                <a:close/>
              </a:path>
              <a:path w="614045" h="74929">
                <a:moveTo>
                  <a:pt x="573741" y="22707"/>
                </a:moveTo>
                <a:lnTo>
                  <a:pt x="573470" y="22733"/>
                </a:lnTo>
                <a:lnTo>
                  <a:pt x="573605" y="23204"/>
                </a:lnTo>
                <a:lnTo>
                  <a:pt x="573741" y="22707"/>
                </a:lnTo>
                <a:close/>
              </a:path>
              <a:path w="614045" h="74929">
                <a:moveTo>
                  <a:pt x="530503" y="22659"/>
                </a:moveTo>
                <a:lnTo>
                  <a:pt x="530249" y="22707"/>
                </a:lnTo>
                <a:lnTo>
                  <a:pt x="530128" y="23120"/>
                </a:lnTo>
                <a:lnTo>
                  <a:pt x="530986" y="22987"/>
                </a:lnTo>
                <a:lnTo>
                  <a:pt x="530497" y="22987"/>
                </a:lnTo>
                <a:lnTo>
                  <a:pt x="530503" y="22659"/>
                </a:lnTo>
                <a:close/>
              </a:path>
              <a:path w="614045" h="74929">
                <a:moveTo>
                  <a:pt x="528592" y="19303"/>
                </a:moveTo>
                <a:lnTo>
                  <a:pt x="524969" y="21584"/>
                </a:lnTo>
                <a:lnTo>
                  <a:pt x="523997" y="23113"/>
                </a:lnTo>
                <a:lnTo>
                  <a:pt x="527138" y="23113"/>
                </a:lnTo>
                <a:lnTo>
                  <a:pt x="528327" y="20574"/>
                </a:lnTo>
                <a:lnTo>
                  <a:pt x="528592" y="19303"/>
                </a:lnTo>
                <a:close/>
              </a:path>
              <a:path w="614045" h="74929">
                <a:moveTo>
                  <a:pt x="199921" y="22351"/>
                </a:moveTo>
                <a:lnTo>
                  <a:pt x="196697" y="22351"/>
                </a:lnTo>
                <a:lnTo>
                  <a:pt x="199464" y="22987"/>
                </a:lnTo>
                <a:lnTo>
                  <a:pt x="199921" y="22351"/>
                </a:lnTo>
                <a:close/>
              </a:path>
              <a:path w="614045" h="74929">
                <a:moveTo>
                  <a:pt x="510811" y="21081"/>
                </a:moveTo>
                <a:lnTo>
                  <a:pt x="510790" y="22987"/>
                </a:lnTo>
                <a:lnTo>
                  <a:pt x="517366" y="22987"/>
                </a:lnTo>
                <a:lnTo>
                  <a:pt x="517222" y="22733"/>
                </a:lnTo>
                <a:lnTo>
                  <a:pt x="513932" y="22733"/>
                </a:lnTo>
                <a:lnTo>
                  <a:pt x="510811" y="21081"/>
                </a:lnTo>
                <a:close/>
              </a:path>
              <a:path w="614045" h="74929">
                <a:moveTo>
                  <a:pt x="531153" y="22538"/>
                </a:moveTo>
                <a:lnTo>
                  <a:pt x="530503" y="22659"/>
                </a:lnTo>
                <a:lnTo>
                  <a:pt x="530497" y="22987"/>
                </a:lnTo>
                <a:lnTo>
                  <a:pt x="531153" y="22538"/>
                </a:lnTo>
                <a:close/>
              </a:path>
              <a:path w="614045" h="74929">
                <a:moveTo>
                  <a:pt x="600358" y="22733"/>
                </a:moveTo>
                <a:lnTo>
                  <a:pt x="600228" y="22733"/>
                </a:lnTo>
                <a:lnTo>
                  <a:pt x="600312" y="22973"/>
                </a:lnTo>
                <a:lnTo>
                  <a:pt x="600358" y="22733"/>
                </a:lnTo>
                <a:close/>
              </a:path>
              <a:path w="614045" h="74929">
                <a:moveTo>
                  <a:pt x="563465" y="20949"/>
                </a:moveTo>
                <a:lnTo>
                  <a:pt x="563046" y="22098"/>
                </a:lnTo>
                <a:lnTo>
                  <a:pt x="562931" y="22823"/>
                </a:lnTo>
                <a:lnTo>
                  <a:pt x="563327" y="22538"/>
                </a:lnTo>
                <a:lnTo>
                  <a:pt x="563465" y="20949"/>
                </a:lnTo>
                <a:close/>
              </a:path>
              <a:path w="614045" h="74929">
                <a:moveTo>
                  <a:pt x="506017" y="21936"/>
                </a:moveTo>
                <a:lnTo>
                  <a:pt x="505053" y="22733"/>
                </a:lnTo>
                <a:lnTo>
                  <a:pt x="508761" y="22733"/>
                </a:lnTo>
                <a:lnTo>
                  <a:pt x="506126" y="22351"/>
                </a:lnTo>
                <a:lnTo>
                  <a:pt x="506017" y="21936"/>
                </a:lnTo>
                <a:close/>
              </a:path>
              <a:path w="614045" h="74929">
                <a:moveTo>
                  <a:pt x="508756" y="22709"/>
                </a:moveTo>
                <a:lnTo>
                  <a:pt x="508924" y="22733"/>
                </a:lnTo>
                <a:lnTo>
                  <a:pt x="508756" y="22709"/>
                </a:lnTo>
                <a:close/>
              </a:path>
              <a:path w="614045" h="74929">
                <a:moveTo>
                  <a:pt x="516944" y="18541"/>
                </a:moveTo>
                <a:lnTo>
                  <a:pt x="512951" y="20020"/>
                </a:lnTo>
                <a:lnTo>
                  <a:pt x="512865" y="20156"/>
                </a:lnTo>
                <a:lnTo>
                  <a:pt x="513932" y="22733"/>
                </a:lnTo>
                <a:lnTo>
                  <a:pt x="517222" y="22733"/>
                </a:lnTo>
                <a:lnTo>
                  <a:pt x="516744" y="21887"/>
                </a:lnTo>
                <a:lnTo>
                  <a:pt x="516617" y="19669"/>
                </a:lnTo>
                <a:lnTo>
                  <a:pt x="516742" y="19159"/>
                </a:lnTo>
                <a:lnTo>
                  <a:pt x="516944" y="18541"/>
                </a:lnTo>
                <a:close/>
              </a:path>
              <a:path w="614045" h="74929">
                <a:moveTo>
                  <a:pt x="523348" y="20827"/>
                </a:moveTo>
                <a:lnTo>
                  <a:pt x="520533" y="20954"/>
                </a:lnTo>
                <a:lnTo>
                  <a:pt x="520400" y="22733"/>
                </a:lnTo>
                <a:lnTo>
                  <a:pt x="521639" y="22605"/>
                </a:lnTo>
                <a:lnTo>
                  <a:pt x="523342" y="22605"/>
                </a:lnTo>
                <a:lnTo>
                  <a:pt x="523348" y="20827"/>
                </a:lnTo>
                <a:close/>
              </a:path>
              <a:path w="614045" h="74929">
                <a:moveTo>
                  <a:pt x="564203" y="18923"/>
                </a:moveTo>
                <a:lnTo>
                  <a:pt x="564054" y="19331"/>
                </a:lnTo>
                <a:lnTo>
                  <a:pt x="563933" y="19756"/>
                </a:lnTo>
                <a:lnTo>
                  <a:pt x="564840" y="21209"/>
                </a:lnTo>
                <a:lnTo>
                  <a:pt x="564152" y="21336"/>
                </a:lnTo>
                <a:lnTo>
                  <a:pt x="564908" y="22733"/>
                </a:lnTo>
                <a:lnTo>
                  <a:pt x="568602" y="22733"/>
                </a:lnTo>
                <a:lnTo>
                  <a:pt x="568361" y="22605"/>
                </a:lnTo>
                <a:lnTo>
                  <a:pt x="567628" y="22603"/>
                </a:lnTo>
                <a:lnTo>
                  <a:pt x="566156" y="21843"/>
                </a:lnTo>
                <a:lnTo>
                  <a:pt x="565079" y="20574"/>
                </a:lnTo>
                <a:lnTo>
                  <a:pt x="564203" y="18923"/>
                </a:lnTo>
                <a:close/>
              </a:path>
              <a:path w="614045" h="74929">
                <a:moveTo>
                  <a:pt x="600139" y="22478"/>
                </a:moveTo>
                <a:lnTo>
                  <a:pt x="600169" y="22733"/>
                </a:lnTo>
                <a:lnTo>
                  <a:pt x="600139" y="22478"/>
                </a:lnTo>
                <a:close/>
              </a:path>
              <a:path w="614045" h="74929">
                <a:moveTo>
                  <a:pt x="509358" y="19176"/>
                </a:moveTo>
                <a:lnTo>
                  <a:pt x="507051" y="21081"/>
                </a:lnTo>
                <a:lnTo>
                  <a:pt x="506928" y="21336"/>
                </a:lnTo>
                <a:lnTo>
                  <a:pt x="508665" y="22659"/>
                </a:lnTo>
                <a:lnTo>
                  <a:pt x="508404" y="21209"/>
                </a:lnTo>
                <a:lnTo>
                  <a:pt x="508464" y="20447"/>
                </a:lnTo>
                <a:lnTo>
                  <a:pt x="509358" y="19176"/>
                </a:lnTo>
                <a:close/>
              </a:path>
              <a:path w="614045" h="74929">
                <a:moveTo>
                  <a:pt x="533280" y="21081"/>
                </a:moveTo>
                <a:lnTo>
                  <a:pt x="532723" y="21462"/>
                </a:lnTo>
                <a:lnTo>
                  <a:pt x="532672" y="22351"/>
                </a:lnTo>
                <a:lnTo>
                  <a:pt x="532922" y="22683"/>
                </a:lnTo>
                <a:lnTo>
                  <a:pt x="533280" y="21081"/>
                </a:lnTo>
                <a:close/>
              </a:path>
              <a:path w="614045" h="74929">
                <a:moveTo>
                  <a:pt x="532469" y="19938"/>
                </a:moveTo>
                <a:lnTo>
                  <a:pt x="530543" y="20447"/>
                </a:lnTo>
                <a:lnTo>
                  <a:pt x="530503" y="22659"/>
                </a:lnTo>
                <a:lnTo>
                  <a:pt x="531153" y="22538"/>
                </a:lnTo>
                <a:lnTo>
                  <a:pt x="532538" y="21589"/>
                </a:lnTo>
                <a:lnTo>
                  <a:pt x="532469" y="19938"/>
                </a:lnTo>
                <a:close/>
              </a:path>
              <a:path w="614045" h="74929">
                <a:moveTo>
                  <a:pt x="199583" y="18796"/>
                </a:moveTo>
                <a:lnTo>
                  <a:pt x="179950" y="18796"/>
                </a:lnTo>
                <a:lnTo>
                  <a:pt x="181050" y="20020"/>
                </a:lnTo>
                <a:lnTo>
                  <a:pt x="181693" y="20949"/>
                </a:lnTo>
                <a:lnTo>
                  <a:pt x="181796" y="21263"/>
                </a:lnTo>
                <a:lnTo>
                  <a:pt x="179901" y="22605"/>
                </a:lnTo>
                <a:lnTo>
                  <a:pt x="183616" y="22605"/>
                </a:lnTo>
                <a:lnTo>
                  <a:pt x="183001" y="21209"/>
                </a:lnTo>
                <a:lnTo>
                  <a:pt x="200658" y="21209"/>
                </a:lnTo>
                <a:lnTo>
                  <a:pt x="200847" y="19303"/>
                </a:lnTo>
                <a:lnTo>
                  <a:pt x="199491" y="19303"/>
                </a:lnTo>
                <a:lnTo>
                  <a:pt x="199583" y="18796"/>
                </a:lnTo>
                <a:close/>
              </a:path>
              <a:path w="614045" h="74929">
                <a:moveTo>
                  <a:pt x="567658" y="22236"/>
                </a:moveTo>
                <a:lnTo>
                  <a:pt x="567632" y="22605"/>
                </a:lnTo>
                <a:lnTo>
                  <a:pt x="568361" y="22605"/>
                </a:lnTo>
                <a:lnTo>
                  <a:pt x="567658" y="22236"/>
                </a:lnTo>
                <a:close/>
              </a:path>
              <a:path w="614045" h="74929">
                <a:moveTo>
                  <a:pt x="605230" y="21716"/>
                </a:moveTo>
                <a:lnTo>
                  <a:pt x="604689" y="21936"/>
                </a:lnTo>
                <a:lnTo>
                  <a:pt x="604672" y="22098"/>
                </a:lnTo>
                <a:lnTo>
                  <a:pt x="604951" y="22603"/>
                </a:lnTo>
                <a:lnTo>
                  <a:pt x="605262" y="22478"/>
                </a:lnTo>
                <a:lnTo>
                  <a:pt x="605420" y="22478"/>
                </a:lnTo>
                <a:lnTo>
                  <a:pt x="605230" y="21716"/>
                </a:lnTo>
                <a:close/>
              </a:path>
              <a:path w="614045" h="74929">
                <a:moveTo>
                  <a:pt x="561909" y="18034"/>
                </a:moveTo>
                <a:lnTo>
                  <a:pt x="559778" y="18287"/>
                </a:lnTo>
                <a:lnTo>
                  <a:pt x="559971" y="19050"/>
                </a:lnTo>
                <a:lnTo>
                  <a:pt x="560085" y="19352"/>
                </a:lnTo>
                <a:lnTo>
                  <a:pt x="560545" y="19812"/>
                </a:lnTo>
                <a:lnTo>
                  <a:pt x="561452" y="19812"/>
                </a:lnTo>
                <a:lnTo>
                  <a:pt x="561897" y="21716"/>
                </a:lnTo>
                <a:lnTo>
                  <a:pt x="562723" y="22603"/>
                </a:lnTo>
                <a:lnTo>
                  <a:pt x="561909" y="18034"/>
                </a:lnTo>
                <a:close/>
              </a:path>
              <a:path w="614045" h="74929">
                <a:moveTo>
                  <a:pt x="207624" y="20065"/>
                </a:moveTo>
                <a:lnTo>
                  <a:pt x="206569" y="20065"/>
                </a:lnTo>
                <a:lnTo>
                  <a:pt x="206920" y="21113"/>
                </a:lnTo>
                <a:lnTo>
                  <a:pt x="207041" y="21736"/>
                </a:lnTo>
                <a:lnTo>
                  <a:pt x="203909" y="22478"/>
                </a:lnTo>
                <a:lnTo>
                  <a:pt x="206686" y="22225"/>
                </a:lnTo>
                <a:lnTo>
                  <a:pt x="209796" y="22225"/>
                </a:lnTo>
                <a:lnTo>
                  <a:pt x="209000" y="21209"/>
                </a:lnTo>
                <a:lnTo>
                  <a:pt x="209942" y="20700"/>
                </a:lnTo>
                <a:lnTo>
                  <a:pt x="207356" y="20700"/>
                </a:lnTo>
                <a:lnTo>
                  <a:pt x="207624" y="20065"/>
                </a:lnTo>
                <a:close/>
              </a:path>
              <a:path w="614045" h="74929">
                <a:moveTo>
                  <a:pt x="555487" y="20827"/>
                </a:moveTo>
                <a:lnTo>
                  <a:pt x="554167" y="21336"/>
                </a:lnTo>
                <a:lnTo>
                  <a:pt x="552712" y="22478"/>
                </a:lnTo>
                <a:lnTo>
                  <a:pt x="555683" y="22478"/>
                </a:lnTo>
                <a:lnTo>
                  <a:pt x="555487" y="20827"/>
                </a:lnTo>
                <a:close/>
              </a:path>
              <a:path w="614045" h="74929">
                <a:moveTo>
                  <a:pt x="178267" y="19050"/>
                </a:moveTo>
                <a:lnTo>
                  <a:pt x="176930" y="19050"/>
                </a:lnTo>
                <a:lnTo>
                  <a:pt x="176817" y="21209"/>
                </a:lnTo>
                <a:lnTo>
                  <a:pt x="175814" y="22351"/>
                </a:lnTo>
                <a:lnTo>
                  <a:pt x="179830" y="22351"/>
                </a:lnTo>
                <a:lnTo>
                  <a:pt x="179241" y="20294"/>
                </a:lnTo>
                <a:lnTo>
                  <a:pt x="178267" y="19050"/>
                </a:lnTo>
                <a:close/>
              </a:path>
              <a:path w="614045" h="74929">
                <a:moveTo>
                  <a:pt x="548291" y="21209"/>
                </a:moveTo>
                <a:lnTo>
                  <a:pt x="547852" y="21736"/>
                </a:lnTo>
                <a:lnTo>
                  <a:pt x="546839" y="22351"/>
                </a:lnTo>
                <a:lnTo>
                  <a:pt x="548797" y="22351"/>
                </a:lnTo>
                <a:lnTo>
                  <a:pt x="548291" y="21209"/>
                </a:lnTo>
                <a:close/>
              </a:path>
              <a:path w="614045" h="74929">
                <a:moveTo>
                  <a:pt x="567434" y="21113"/>
                </a:moveTo>
                <a:lnTo>
                  <a:pt x="567396" y="22098"/>
                </a:lnTo>
                <a:lnTo>
                  <a:pt x="567658" y="22236"/>
                </a:lnTo>
                <a:lnTo>
                  <a:pt x="567732" y="21209"/>
                </a:lnTo>
                <a:lnTo>
                  <a:pt x="567434" y="21113"/>
                </a:lnTo>
                <a:close/>
              </a:path>
              <a:path w="614045" h="74929">
                <a:moveTo>
                  <a:pt x="406107" y="19558"/>
                </a:moveTo>
                <a:lnTo>
                  <a:pt x="405711" y="22225"/>
                </a:lnTo>
                <a:lnTo>
                  <a:pt x="408634" y="22225"/>
                </a:lnTo>
                <a:lnTo>
                  <a:pt x="407208" y="20827"/>
                </a:lnTo>
                <a:lnTo>
                  <a:pt x="408361" y="20447"/>
                </a:lnTo>
                <a:lnTo>
                  <a:pt x="406107" y="19558"/>
                </a:lnTo>
                <a:close/>
              </a:path>
              <a:path w="614045" h="74929">
                <a:moveTo>
                  <a:pt x="561523" y="21336"/>
                </a:moveTo>
                <a:lnTo>
                  <a:pt x="561442" y="21887"/>
                </a:lnTo>
                <a:lnTo>
                  <a:pt x="561987" y="22098"/>
                </a:lnTo>
                <a:lnTo>
                  <a:pt x="561884" y="21716"/>
                </a:lnTo>
                <a:lnTo>
                  <a:pt x="561523" y="21336"/>
                </a:lnTo>
                <a:close/>
              </a:path>
              <a:path w="614045" h="74929">
                <a:moveTo>
                  <a:pt x="20890" y="20294"/>
                </a:moveTo>
                <a:lnTo>
                  <a:pt x="19200" y="21971"/>
                </a:lnTo>
                <a:lnTo>
                  <a:pt x="154666" y="21971"/>
                </a:lnTo>
                <a:lnTo>
                  <a:pt x="154845" y="21462"/>
                </a:lnTo>
                <a:lnTo>
                  <a:pt x="44605" y="21462"/>
                </a:lnTo>
                <a:lnTo>
                  <a:pt x="44575" y="20700"/>
                </a:lnTo>
                <a:lnTo>
                  <a:pt x="21152" y="20700"/>
                </a:lnTo>
                <a:lnTo>
                  <a:pt x="20890" y="20294"/>
                </a:lnTo>
                <a:close/>
              </a:path>
              <a:path w="614045" h="74929">
                <a:moveTo>
                  <a:pt x="262975" y="20065"/>
                </a:moveTo>
                <a:lnTo>
                  <a:pt x="215195" y="20065"/>
                </a:lnTo>
                <a:lnTo>
                  <a:pt x="215999" y="21971"/>
                </a:lnTo>
                <a:lnTo>
                  <a:pt x="263000" y="21971"/>
                </a:lnTo>
                <a:lnTo>
                  <a:pt x="262975" y="20065"/>
                </a:lnTo>
                <a:close/>
              </a:path>
              <a:path w="614045" h="74929">
                <a:moveTo>
                  <a:pt x="372275" y="17157"/>
                </a:moveTo>
                <a:lnTo>
                  <a:pt x="366810" y="18668"/>
                </a:lnTo>
                <a:lnTo>
                  <a:pt x="365867" y="18668"/>
                </a:lnTo>
                <a:lnTo>
                  <a:pt x="366139" y="19528"/>
                </a:lnTo>
                <a:lnTo>
                  <a:pt x="367158" y="19661"/>
                </a:lnTo>
                <a:lnTo>
                  <a:pt x="367270" y="20065"/>
                </a:lnTo>
                <a:lnTo>
                  <a:pt x="366911" y="21971"/>
                </a:lnTo>
                <a:lnTo>
                  <a:pt x="405211" y="21971"/>
                </a:lnTo>
                <a:lnTo>
                  <a:pt x="403462" y="21081"/>
                </a:lnTo>
                <a:lnTo>
                  <a:pt x="386399" y="21081"/>
                </a:lnTo>
                <a:lnTo>
                  <a:pt x="384663" y="18414"/>
                </a:lnTo>
                <a:lnTo>
                  <a:pt x="375476" y="18414"/>
                </a:lnTo>
                <a:lnTo>
                  <a:pt x="375027" y="18287"/>
                </a:lnTo>
                <a:lnTo>
                  <a:pt x="374686" y="18034"/>
                </a:lnTo>
                <a:lnTo>
                  <a:pt x="372404" y="18034"/>
                </a:lnTo>
                <a:lnTo>
                  <a:pt x="372275" y="17157"/>
                </a:lnTo>
                <a:close/>
              </a:path>
              <a:path w="614045" h="74929">
                <a:moveTo>
                  <a:pt x="505595" y="20320"/>
                </a:moveTo>
                <a:lnTo>
                  <a:pt x="506017" y="21936"/>
                </a:lnTo>
                <a:lnTo>
                  <a:pt x="506744" y="21336"/>
                </a:lnTo>
                <a:lnTo>
                  <a:pt x="506636" y="21113"/>
                </a:lnTo>
                <a:lnTo>
                  <a:pt x="505595" y="20320"/>
                </a:lnTo>
                <a:close/>
              </a:path>
              <a:path w="614045" h="74929">
                <a:moveTo>
                  <a:pt x="416732" y="16383"/>
                </a:moveTo>
                <a:lnTo>
                  <a:pt x="416588" y="17497"/>
                </a:lnTo>
                <a:lnTo>
                  <a:pt x="416462" y="18070"/>
                </a:lnTo>
                <a:lnTo>
                  <a:pt x="413396" y="20020"/>
                </a:lnTo>
                <a:lnTo>
                  <a:pt x="413068" y="21843"/>
                </a:lnTo>
                <a:lnTo>
                  <a:pt x="419498" y="21843"/>
                </a:lnTo>
                <a:lnTo>
                  <a:pt x="417495" y="21716"/>
                </a:lnTo>
                <a:lnTo>
                  <a:pt x="417596" y="20065"/>
                </a:lnTo>
                <a:lnTo>
                  <a:pt x="417320" y="20065"/>
                </a:lnTo>
                <a:lnTo>
                  <a:pt x="416732" y="16383"/>
                </a:lnTo>
                <a:close/>
              </a:path>
              <a:path w="614045" h="74929">
                <a:moveTo>
                  <a:pt x="420248" y="18541"/>
                </a:moveTo>
                <a:lnTo>
                  <a:pt x="419118" y="19303"/>
                </a:lnTo>
                <a:lnTo>
                  <a:pt x="419498" y="21843"/>
                </a:lnTo>
                <a:lnTo>
                  <a:pt x="419929" y="21843"/>
                </a:lnTo>
                <a:lnTo>
                  <a:pt x="420046" y="20949"/>
                </a:lnTo>
                <a:lnTo>
                  <a:pt x="420248" y="18541"/>
                </a:lnTo>
                <a:close/>
              </a:path>
              <a:path w="614045" h="74929">
                <a:moveTo>
                  <a:pt x="427172" y="17272"/>
                </a:moveTo>
                <a:lnTo>
                  <a:pt x="422514" y="18414"/>
                </a:lnTo>
                <a:lnTo>
                  <a:pt x="423318" y="21843"/>
                </a:lnTo>
                <a:lnTo>
                  <a:pt x="437009" y="21843"/>
                </a:lnTo>
                <a:lnTo>
                  <a:pt x="434540" y="21716"/>
                </a:lnTo>
                <a:lnTo>
                  <a:pt x="433789" y="20700"/>
                </a:lnTo>
                <a:lnTo>
                  <a:pt x="428308" y="20700"/>
                </a:lnTo>
                <a:lnTo>
                  <a:pt x="427172" y="17272"/>
                </a:lnTo>
                <a:close/>
              </a:path>
              <a:path w="614045" h="74929">
                <a:moveTo>
                  <a:pt x="434965" y="18668"/>
                </a:moveTo>
                <a:lnTo>
                  <a:pt x="434332" y="19171"/>
                </a:lnTo>
                <a:lnTo>
                  <a:pt x="434219" y="19331"/>
                </a:lnTo>
                <a:lnTo>
                  <a:pt x="435067" y="19756"/>
                </a:lnTo>
                <a:lnTo>
                  <a:pt x="435136" y="19938"/>
                </a:lnTo>
                <a:lnTo>
                  <a:pt x="434540" y="21716"/>
                </a:lnTo>
                <a:lnTo>
                  <a:pt x="437027" y="21716"/>
                </a:lnTo>
                <a:lnTo>
                  <a:pt x="437156" y="20827"/>
                </a:lnTo>
                <a:lnTo>
                  <a:pt x="434965" y="18668"/>
                </a:lnTo>
                <a:close/>
              </a:path>
              <a:path w="614045" h="74929">
                <a:moveTo>
                  <a:pt x="46707" y="20191"/>
                </a:moveTo>
                <a:lnTo>
                  <a:pt x="46130" y="20447"/>
                </a:lnTo>
                <a:lnTo>
                  <a:pt x="45467" y="21081"/>
                </a:lnTo>
                <a:lnTo>
                  <a:pt x="44605" y="21462"/>
                </a:lnTo>
                <a:lnTo>
                  <a:pt x="154845" y="21462"/>
                </a:lnTo>
                <a:lnTo>
                  <a:pt x="154979" y="21081"/>
                </a:lnTo>
                <a:lnTo>
                  <a:pt x="49778" y="21081"/>
                </a:lnTo>
                <a:lnTo>
                  <a:pt x="46707" y="20191"/>
                </a:lnTo>
                <a:close/>
              </a:path>
              <a:path w="614045" h="74929">
                <a:moveTo>
                  <a:pt x="202594" y="18796"/>
                </a:moveTo>
                <a:lnTo>
                  <a:pt x="202231" y="20954"/>
                </a:lnTo>
                <a:lnTo>
                  <a:pt x="203662" y="21336"/>
                </a:lnTo>
                <a:lnTo>
                  <a:pt x="206499" y="20096"/>
                </a:lnTo>
                <a:lnTo>
                  <a:pt x="205729" y="19430"/>
                </a:lnTo>
                <a:lnTo>
                  <a:pt x="204982" y="19430"/>
                </a:lnTo>
                <a:lnTo>
                  <a:pt x="205487" y="19050"/>
                </a:lnTo>
                <a:lnTo>
                  <a:pt x="204563" y="19050"/>
                </a:lnTo>
                <a:lnTo>
                  <a:pt x="202594" y="18796"/>
                </a:lnTo>
                <a:close/>
              </a:path>
              <a:path w="614045" h="74929">
                <a:moveTo>
                  <a:pt x="566428" y="19558"/>
                </a:moveTo>
                <a:lnTo>
                  <a:pt x="564961" y="20320"/>
                </a:lnTo>
                <a:lnTo>
                  <a:pt x="567434" y="21113"/>
                </a:lnTo>
                <a:lnTo>
                  <a:pt x="567461" y="20447"/>
                </a:lnTo>
                <a:lnTo>
                  <a:pt x="566575" y="20447"/>
                </a:lnTo>
                <a:lnTo>
                  <a:pt x="566428" y="19558"/>
                </a:lnTo>
                <a:close/>
              </a:path>
              <a:path w="614045" h="74929">
                <a:moveTo>
                  <a:pt x="137100" y="18034"/>
                </a:moveTo>
                <a:lnTo>
                  <a:pt x="49980" y="18034"/>
                </a:lnTo>
                <a:lnTo>
                  <a:pt x="49778" y="21081"/>
                </a:lnTo>
                <a:lnTo>
                  <a:pt x="154979" y="21081"/>
                </a:lnTo>
                <a:lnTo>
                  <a:pt x="151410" y="20949"/>
                </a:lnTo>
                <a:lnTo>
                  <a:pt x="151019" y="20827"/>
                </a:lnTo>
                <a:lnTo>
                  <a:pt x="147525" y="20827"/>
                </a:lnTo>
                <a:lnTo>
                  <a:pt x="147325" y="19430"/>
                </a:lnTo>
                <a:lnTo>
                  <a:pt x="138661" y="19430"/>
                </a:lnTo>
                <a:lnTo>
                  <a:pt x="137810" y="18668"/>
                </a:lnTo>
                <a:lnTo>
                  <a:pt x="137548" y="18668"/>
                </a:lnTo>
                <a:lnTo>
                  <a:pt x="137459" y="18355"/>
                </a:lnTo>
                <a:lnTo>
                  <a:pt x="137100" y="18034"/>
                </a:lnTo>
                <a:close/>
              </a:path>
              <a:path w="614045" h="74929">
                <a:moveTo>
                  <a:pt x="393265" y="12700"/>
                </a:moveTo>
                <a:lnTo>
                  <a:pt x="386399" y="21081"/>
                </a:lnTo>
                <a:lnTo>
                  <a:pt x="403462" y="21081"/>
                </a:lnTo>
                <a:lnTo>
                  <a:pt x="402712" y="20700"/>
                </a:lnTo>
                <a:lnTo>
                  <a:pt x="402741" y="20192"/>
                </a:lnTo>
                <a:lnTo>
                  <a:pt x="396977" y="20192"/>
                </a:lnTo>
                <a:lnTo>
                  <a:pt x="395619" y="18531"/>
                </a:lnTo>
                <a:lnTo>
                  <a:pt x="395672" y="18287"/>
                </a:lnTo>
                <a:lnTo>
                  <a:pt x="395820" y="18161"/>
                </a:lnTo>
                <a:lnTo>
                  <a:pt x="395701" y="17617"/>
                </a:lnTo>
                <a:lnTo>
                  <a:pt x="393265" y="12700"/>
                </a:lnTo>
                <a:close/>
              </a:path>
              <a:path w="614045" h="74929">
                <a:moveTo>
                  <a:pt x="153499" y="13357"/>
                </a:moveTo>
                <a:lnTo>
                  <a:pt x="155599" y="15365"/>
                </a:lnTo>
                <a:lnTo>
                  <a:pt x="155717" y="15499"/>
                </a:lnTo>
                <a:lnTo>
                  <a:pt x="152638" y="16207"/>
                </a:lnTo>
                <a:lnTo>
                  <a:pt x="152544" y="17017"/>
                </a:lnTo>
                <a:lnTo>
                  <a:pt x="150918" y="17017"/>
                </a:lnTo>
                <a:lnTo>
                  <a:pt x="150945" y="17779"/>
                </a:lnTo>
                <a:lnTo>
                  <a:pt x="151427" y="20954"/>
                </a:lnTo>
                <a:lnTo>
                  <a:pt x="155024" y="20954"/>
                </a:lnTo>
                <a:lnTo>
                  <a:pt x="155248" y="20320"/>
                </a:lnTo>
                <a:lnTo>
                  <a:pt x="153133" y="20320"/>
                </a:lnTo>
                <a:lnTo>
                  <a:pt x="153376" y="18287"/>
                </a:lnTo>
                <a:lnTo>
                  <a:pt x="153493" y="17617"/>
                </a:lnTo>
                <a:lnTo>
                  <a:pt x="154101" y="15875"/>
                </a:lnTo>
                <a:lnTo>
                  <a:pt x="157849" y="15875"/>
                </a:lnTo>
                <a:lnTo>
                  <a:pt x="157647" y="15748"/>
                </a:lnTo>
                <a:lnTo>
                  <a:pt x="156054" y="15748"/>
                </a:lnTo>
                <a:lnTo>
                  <a:pt x="155965" y="14986"/>
                </a:lnTo>
                <a:lnTo>
                  <a:pt x="155005" y="13462"/>
                </a:lnTo>
                <a:lnTo>
                  <a:pt x="154077" y="13462"/>
                </a:lnTo>
                <a:lnTo>
                  <a:pt x="153499" y="13357"/>
                </a:lnTo>
                <a:close/>
              </a:path>
              <a:path w="614045" h="74929">
                <a:moveTo>
                  <a:pt x="412421" y="20640"/>
                </a:moveTo>
                <a:lnTo>
                  <a:pt x="411926" y="20954"/>
                </a:lnTo>
                <a:lnTo>
                  <a:pt x="412590" y="20954"/>
                </a:lnTo>
                <a:lnTo>
                  <a:pt x="412421" y="20640"/>
                </a:lnTo>
                <a:close/>
              </a:path>
              <a:path w="614045" h="74929">
                <a:moveTo>
                  <a:pt x="563572" y="19176"/>
                </a:moveTo>
                <a:lnTo>
                  <a:pt x="563465" y="20949"/>
                </a:lnTo>
                <a:lnTo>
                  <a:pt x="563803" y="20020"/>
                </a:lnTo>
                <a:lnTo>
                  <a:pt x="563681" y="19352"/>
                </a:lnTo>
                <a:lnTo>
                  <a:pt x="563572" y="19176"/>
                </a:lnTo>
                <a:close/>
              </a:path>
              <a:path w="614045" h="74929">
                <a:moveTo>
                  <a:pt x="148608" y="19171"/>
                </a:moveTo>
                <a:lnTo>
                  <a:pt x="147525" y="20827"/>
                </a:lnTo>
                <a:lnTo>
                  <a:pt x="151019" y="20827"/>
                </a:lnTo>
                <a:lnTo>
                  <a:pt x="149386" y="20320"/>
                </a:lnTo>
                <a:lnTo>
                  <a:pt x="149203" y="19430"/>
                </a:lnTo>
                <a:lnTo>
                  <a:pt x="148608" y="19171"/>
                </a:lnTo>
                <a:close/>
              </a:path>
              <a:path w="614045" h="74929">
                <a:moveTo>
                  <a:pt x="158296" y="19812"/>
                </a:moveTo>
                <a:lnTo>
                  <a:pt x="156037" y="20827"/>
                </a:lnTo>
                <a:lnTo>
                  <a:pt x="163793" y="20827"/>
                </a:lnTo>
                <a:lnTo>
                  <a:pt x="163839" y="20447"/>
                </a:lnTo>
                <a:lnTo>
                  <a:pt x="158650" y="20447"/>
                </a:lnTo>
                <a:lnTo>
                  <a:pt x="158296" y="19812"/>
                </a:lnTo>
                <a:close/>
              </a:path>
              <a:path w="614045" h="74929">
                <a:moveTo>
                  <a:pt x="174257" y="20305"/>
                </a:moveTo>
                <a:lnTo>
                  <a:pt x="174247" y="20643"/>
                </a:lnTo>
                <a:lnTo>
                  <a:pt x="174945" y="20827"/>
                </a:lnTo>
                <a:lnTo>
                  <a:pt x="174257" y="20305"/>
                </a:lnTo>
                <a:close/>
              </a:path>
              <a:path w="614045" h="74929">
                <a:moveTo>
                  <a:pt x="23744" y="13208"/>
                </a:moveTo>
                <a:lnTo>
                  <a:pt x="22726" y="14097"/>
                </a:lnTo>
                <a:lnTo>
                  <a:pt x="21523" y="14477"/>
                </a:lnTo>
                <a:lnTo>
                  <a:pt x="21454" y="16763"/>
                </a:lnTo>
                <a:lnTo>
                  <a:pt x="22861" y="17525"/>
                </a:lnTo>
                <a:lnTo>
                  <a:pt x="23246" y="18579"/>
                </a:lnTo>
                <a:lnTo>
                  <a:pt x="23364" y="19303"/>
                </a:lnTo>
                <a:lnTo>
                  <a:pt x="22656" y="20192"/>
                </a:lnTo>
                <a:lnTo>
                  <a:pt x="21152" y="20700"/>
                </a:lnTo>
                <a:lnTo>
                  <a:pt x="44575" y="20700"/>
                </a:lnTo>
                <a:lnTo>
                  <a:pt x="44564" y="20447"/>
                </a:lnTo>
                <a:lnTo>
                  <a:pt x="40142" y="20447"/>
                </a:lnTo>
                <a:lnTo>
                  <a:pt x="40119" y="20192"/>
                </a:lnTo>
                <a:lnTo>
                  <a:pt x="26255" y="20192"/>
                </a:lnTo>
                <a:lnTo>
                  <a:pt x="25772" y="18531"/>
                </a:lnTo>
                <a:lnTo>
                  <a:pt x="25564" y="18153"/>
                </a:lnTo>
                <a:lnTo>
                  <a:pt x="25407" y="17497"/>
                </a:lnTo>
                <a:lnTo>
                  <a:pt x="21765" y="16383"/>
                </a:lnTo>
                <a:lnTo>
                  <a:pt x="24239" y="15395"/>
                </a:lnTo>
                <a:lnTo>
                  <a:pt x="24144" y="14731"/>
                </a:lnTo>
                <a:lnTo>
                  <a:pt x="23744" y="13208"/>
                </a:lnTo>
                <a:close/>
              </a:path>
              <a:path w="614045" h="74929">
                <a:moveTo>
                  <a:pt x="210289" y="17525"/>
                </a:moveTo>
                <a:lnTo>
                  <a:pt x="208867" y="18531"/>
                </a:lnTo>
                <a:lnTo>
                  <a:pt x="208764" y="18796"/>
                </a:lnTo>
                <a:lnTo>
                  <a:pt x="209866" y="20320"/>
                </a:lnTo>
                <a:lnTo>
                  <a:pt x="207356" y="20700"/>
                </a:lnTo>
                <a:lnTo>
                  <a:pt x="209942" y="20700"/>
                </a:lnTo>
                <a:lnTo>
                  <a:pt x="212061" y="19558"/>
                </a:lnTo>
                <a:lnTo>
                  <a:pt x="212363" y="19558"/>
                </a:lnTo>
                <a:lnTo>
                  <a:pt x="212088" y="18034"/>
                </a:lnTo>
                <a:lnTo>
                  <a:pt x="210289" y="17525"/>
                </a:lnTo>
                <a:close/>
              </a:path>
              <a:path w="614045" h="74929">
                <a:moveTo>
                  <a:pt x="431048" y="18796"/>
                </a:moveTo>
                <a:lnTo>
                  <a:pt x="430236" y="19176"/>
                </a:lnTo>
                <a:lnTo>
                  <a:pt x="431069" y="19413"/>
                </a:lnTo>
                <a:lnTo>
                  <a:pt x="431112" y="20320"/>
                </a:lnTo>
                <a:lnTo>
                  <a:pt x="428308" y="20700"/>
                </a:lnTo>
                <a:lnTo>
                  <a:pt x="433789" y="20700"/>
                </a:lnTo>
                <a:lnTo>
                  <a:pt x="433601" y="20447"/>
                </a:lnTo>
                <a:lnTo>
                  <a:pt x="432263" y="19479"/>
                </a:lnTo>
                <a:lnTo>
                  <a:pt x="431048" y="18796"/>
                </a:lnTo>
                <a:close/>
              </a:path>
              <a:path w="614045" h="74929">
                <a:moveTo>
                  <a:pt x="174061" y="20156"/>
                </a:moveTo>
                <a:lnTo>
                  <a:pt x="174139" y="20447"/>
                </a:lnTo>
                <a:lnTo>
                  <a:pt x="174247" y="20643"/>
                </a:lnTo>
                <a:lnTo>
                  <a:pt x="174243" y="20294"/>
                </a:lnTo>
                <a:lnTo>
                  <a:pt x="174061" y="20156"/>
                </a:lnTo>
                <a:close/>
              </a:path>
              <a:path w="614045" h="74929">
                <a:moveTo>
                  <a:pt x="412417" y="18819"/>
                </a:moveTo>
                <a:lnTo>
                  <a:pt x="412339" y="19159"/>
                </a:lnTo>
                <a:lnTo>
                  <a:pt x="412235" y="20294"/>
                </a:lnTo>
                <a:lnTo>
                  <a:pt x="412421" y="20640"/>
                </a:lnTo>
                <a:lnTo>
                  <a:pt x="413300" y="20081"/>
                </a:lnTo>
                <a:lnTo>
                  <a:pt x="413426" y="19850"/>
                </a:lnTo>
                <a:lnTo>
                  <a:pt x="413328" y="19479"/>
                </a:lnTo>
                <a:lnTo>
                  <a:pt x="412746" y="19176"/>
                </a:lnTo>
                <a:lnTo>
                  <a:pt x="412417" y="18819"/>
                </a:lnTo>
                <a:close/>
              </a:path>
              <a:path w="614045" h="74929">
                <a:moveTo>
                  <a:pt x="174071" y="20192"/>
                </a:moveTo>
                <a:lnTo>
                  <a:pt x="172539" y="20192"/>
                </a:lnTo>
                <a:lnTo>
                  <a:pt x="174188" y="20628"/>
                </a:lnTo>
                <a:lnTo>
                  <a:pt x="174071" y="20192"/>
                </a:lnTo>
                <a:close/>
              </a:path>
              <a:path w="614045" h="74929">
                <a:moveTo>
                  <a:pt x="42483" y="18161"/>
                </a:moveTo>
                <a:lnTo>
                  <a:pt x="41941" y="18796"/>
                </a:lnTo>
                <a:lnTo>
                  <a:pt x="41548" y="19558"/>
                </a:lnTo>
                <a:lnTo>
                  <a:pt x="41208" y="20447"/>
                </a:lnTo>
                <a:lnTo>
                  <a:pt x="44564" y="20447"/>
                </a:lnTo>
                <a:lnTo>
                  <a:pt x="44554" y="20192"/>
                </a:lnTo>
                <a:lnTo>
                  <a:pt x="43300" y="20192"/>
                </a:lnTo>
                <a:lnTo>
                  <a:pt x="42660" y="19159"/>
                </a:lnTo>
                <a:lnTo>
                  <a:pt x="42534" y="18579"/>
                </a:lnTo>
                <a:lnTo>
                  <a:pt x="42483" y="18161"/>
                </a:lnTo>
                <a:close/>
              </a:path>
              <a:path w="614045" h="74929">
                <a:moveTo>
                  <a:pt x="172673" y="15621"/>
                </a:moveTo>
                <a:lnTo>
                  <a:pt x="160275" y="15621"/>
                </a:lnTo>
                <a:lnTo>
                  <a:pt x="160427" y="17525"/>
                </a:lnTo>
                <a:lnTo>
                  <a:pt x="158679" y="17896"/>
                </a:lnTo>
                <a:lnTo>
                  <a:pt x="158713" y="18153"/>
                </a:lnTo>
                <a:lnTo>
                  <a:pt x="159102" y="19303"/>
                </a:lnTo>
                <a:lnTo>
                  <a:pt x="159210" y="20020"/>
                </a:lnTo>
                <a:lnTo>
                  <a:pt x="158650" y="20447"/>
                </a:lnTo>
                <a:lnTo>
                  <a:pt x="163839" y="20447"/>
                </a:lnTo>
                <a:lnTo>
                  <a:pt x="163716" y="19479"/>
                </a:lnTo>
                <a:lnTo>
                  <a:pt x="163352" y="19159"/>
                </a:lnTo>
                <a:lnTo>
                  <a:pt x="159299" y="19050"/>
                </a:lnTo>
                <a:lnTo>
                  <a:pt x="161610" y="16001"/>
                </a:lnTo>
                <a:lnTo>
                  <a:pt x="172663" y="16001"/>
                </a:lnTo>
                <a:lnTo>
                  <a:pt x="172673" y="15621"/>
                </a:lnTo>
                <a:close/>
              </a:path>
              <a:path w="614045" h="74929">
                <a:moveTo>
                  <a:pt x="567496" y="19558"/>
                </a:moveTo>
                <a:lnTo>
                  <a:pt x="567008" y="20090"/>
                </a:lnTo>
                <a:lnTo>
                  <a:pt x="566575" y="20447"/>
                </a:lnTo>
                <a:lnTo>
                  <a:pt x="567461" y="20447"/>
                </a:lnTo>
                <a:lnTo>
                  <a:pt x="567496" y="19558"/>
                </a:lnTo>
                <a:close/>
              </a:path>
              <a:path w="614045" h="74929">
                <a:moveTo>
                  <a:pt x="155408" y="19385"/>
                </a:moveTo>
                <a:lnTo>
                  <a:pt x="153133" y="20320"/>
                </a:lnTo>
                <a:lnTo>
                  <a:pt x="155248" y="20320"/>
                </a:lnTo>
                <a:lnTo>
                  <a:pt x="155353" y="20020"/>
                </a:lnTo>
                <a:lnTo>
                  <a:pt x="155408" y="19385"/>
                </a:lnTo>
                <a:close/>
              </a:path>
              <a:path w="614045" h="74929">
                <a:moveTo>
                  <a:pt x="174305" y="18668"/>
                </a:moveTo>
                <a:lnTo>
                  <a:pt x="173660" y="18668"/>
                </a:lnTo>
                <a:lnTo>
                  <a:pt x="173983" y="19868"/>
                </a:lnTo>
                <a:lnTo>
                  <a:pt x="174109" y="20192"/>
                </a:lnTo>
                <a:lnTo>
                  <a:pt x="174257" y="20305"/>
                </a:lnTo>
                <a:lnTo>
                  <a:pt x="174305" y="18668"/>
                </a:lnTo>
                <a:close/>
              </a:path>
              <a:path w="614045" h="74929">
                <a:moveTo>
                  <a:pt x="20648" y="18447"/>
                </a:moveTo>
                <a:lnTo>
                  <a:pt x="20604" y="19850"/>
                </a:lnTo>
                <a:lnTo>
                  <a:pt x="20890" y="20294"/>
                </a:lnTo>
                <a:lnTo>
                  <a:pt x="21529" y="19661"/>
                </a:lnTo>
                <a:lnTo>
                  <a:pt x="21408" y="19303"/>
                </a:lnTo>
                <a:lnTo>
                  <a:pt x="20648" y="18447"/>
                </a:lnTo>
                <a:close/>
              </a:path>
              <a:path w="614045" h="74929">
                <a:moveTo>
                  <a:pt x="27221" y="17017"/>
                </a:moveTo>
                <a:lnTo>
                  <a:pt x="25311" y="17017"/>
                </a:lnTo>
                <a:lnTo>
                  <a:pt x="25374" y="17301"/>
                </a:lnTo>
                <a:lnTo>
                  <a:pt x="25501" y="17525"/>
                </a:lnTo>
                <a:lnTo>
                  <a:pt x="25799" y="18579"/>
                </a:lnTo>
                <a:lnTo>
                  <a:pt x="26061" y="19050"/>
                </a:lnTo>
                <a:lnTo>
                  <a:pt x="26255" y="20192"/>
                </a:lnTo>
                <a:lnTo>
                  <a:pt x="40119" y="20192"/>
                </a:lnTo>
                <a:lnTo>
                  <a:pt x="40060" y="19558"/>
                </a:lnTo>
                <a:lnTo>
                  <a:pt x="38976" y="19558"/>
                </a:lnTo>
                <a:lnTo>
                  <a:pt x="38954" y="19050"/>
                </a:lnTo>
                <a:lnTo>
                  <a:pt x="27971" y="19050"/>
                </a:lnTo>
                <a:lnTo>
                  <a:pt x="27221" y="17017"/>
                </a:lnTo>
                <a:close/>
              </a:path>
              <a:path w="614045" h="74929">
                <a:moveTo>
                  <a:pt x="43091" y="12700"/>
                </a:moveTo>
                <a:lnTo>
                  <a:pt x="38853" y="12700"/>
                </a:lnTo>
                <a:lnTo>
                  <a:pt x="41743" y="15239"/>
                </a:lnTo>
                <a:lnTo>
                  <a:pt x="40902" y="15365"/>
                </a:lnTo>
                <a:lnTo>
                  <a:pt x="43410" y="18796"/>
                </a:lnTo>
                <a:lnTo>
                  <a:pt x="43531" y="19303"/>
                </a:lnTo>
                <a:lnTo>
                  <a:pt x="43300" y="20192"/>
                </a:lnTo>
                <a:lnTo>
                  <a:pt x="44554" y="20192"/>
                </a:lnTo>
                <a:lnTo>
                  <a:pt x="44544" y="19938"/>
                </a:lnTo>
                <a:lnTo>
                  <a:pt x="45554" y="19938"/>
                </a:lnTo>
                <a:lnTo>
                  <a:pt x="45617" y="19661"/>
                </a:lnTo>
                <a:lnTo>
                  <a:pt x="45746" y="19558"/>
                </a:lnTo>
                <a:lnTo>
                  <a:pt x="44070" y="19558"/>
                </a:lnTo>
                <a:lnTo>
                  <a:pt x="44322" y="17779"/>
                </a:lnTo>
                <a:lnTo>
                  <a:pt x="44198" y="16890"/>
                </a:lnTo>
                <a:lnTo>
                  <a:pt x="43805" y="16128"/>
                </a:lnTo>
                <a:lnTo>
                  <a:pt x="45532" y="16128"/>
                </a:lnTo>
                <a:lnTo>
                  <a:pt x="45641" y="15366"/>
                </a:lnTo>
                <a:lnTo>
                  <a:pt x="44971" y="15366"/>
                </a:lnTo>
                <a:lnTo>
                  <a:pt x="43091" y="12700"/>
                </a:lnTo>
                <a:close/>
              </a:path>
              <a:path w="614045" h="74929">
                <a:moveTo>
                  <a:pt x="206609" y="20185"/>
                </a:moveTo>
                <a:close/>
              </a:path>
              <a:path w="614045" h="74929">
                <a:moveTo>
                  <a:pt x="287749" y="13842"/>
                </a:moveTo>
                <a:lnTo>
                  <a:pt x="284097" y="15748"/>
                </a:lnTo>
                <a:lnTo>
                  <a:pt x="283333" y="17525"/>
                </a:lnTo>
                <a:lnTo>
                  <a:pt x="282222" y="17779"/>
                </a:lnTo>
                <a:lnTo>
                  <a:pt x="213958" y="17779"/>
                </a:lnTo>
                <a:lnTo>
                  <a:pt x="215289" y="17906"/>
                </a:lnTo>
                <a:lnTo>
                  <a:pt x="216048" y="18925"/>
                </a:lnTo>
                <a:lnTo>
                  <a:pt x="214584" y="20192"/>
                </a:lnTo>
                <a:lnTo>
                  <a:pt x="215195" y="20065"/>
                </a:lnTo>
                <a:lnTo>
                  <a:pt x="262975" y="20065"/>
                </a:lnTo>
                <a:lnTo>
                  <a:pt x="262969" y="19558"/>
                </a:lnTo>
                <a:lnTo>
                  <a:pt x="357157" y="19558"/>
                </a:lnTo>
                <a:lnTo>
                  <a:pt x="356700" y="19176"/>
                </a:lnTo>
                <a:lnTo>
                  <a:pt x="355921" y="19176"/>
                </a:lnTo>
                <a:lnTo>
                  <a:pt x="356100" y="18668"/>
                </a:lnTo>
                <a:lnTo>
                  <a:pt x="289189" y="18668"/>
                </a:lnTo>
                <a:lnTo>
                  <a:pt x="286179" y="18287"/>
                </a:lnTo>
                <a:lnTo>
                  <a:pt x="287954" y="17525"/>
                </a:lnTo>
                <a:lnTo>
                  <a:pt x="288206" y="15395"/>
                </a:lnTo>
                <a:lnTo>
                  <a:pt x="288331" y="14859"/>
                </a:lnTo>
                <a:lnTo>
                  <a:pt x="288205" y="14272"/>
                </a:lnTo>
                <a:lnTo>
                  <a:pt x="287749" y="13842"/>
                </a:lnTo>
                <a:close/>
              </a:path>
              <a:path w="614045" h="74929">
                <a:moveTo>
                  <a:pt x="395925" y="18070"/>
                </a:moveTo>
                <a:lnTo>
                  <a:pt x="395672" y="18287"/>
                </a:lnTo>
                <a:lnTo>
                  <a:pt x="395619" y="18531"/>
                </a:lnTo>
                <a:lnTo>
                  <a:pt x="396977" y="20192"/>
                </a:lnTo>
                <a:lnTo>
                  <a:pt x="395925" y="18070"/>
                </a:lnTo>
                <a:close/>
              </a:path>
              <a:path w="614045" h="74929">
                <a:moveTo>
                  <a:pt x="397301" y="16890"/>
                </a:moveTo>
                <a:lnTo>
                  <a:pt x="395968" y="18034"/>
                </a:lnTo>
                <a:lnTo>
                  <a:pt x="396977" y="20192"/>
                </a:lnTo>
                <a:lnTo>
                  <a:pt x="402741" y="20192"/>
                </a:lnTo>
                <a:lnTo>
                  <a:pt x="402791" y="19303"/>
                </a:lnTo>
                <a:lnTo>
                  <a:pt x="399776" y="19303"/>
                </a:lnTo>
                <a:lnTo>
                  <a:pt x="399107" y="19176"/>
                </a:lnTo>
                <a:lnTo>
                  <a:pt x="399228" y="18287"/>
                </a:lnTo>
                <a:lnTo>
                  <a:pt x="399137" y="17017"/>
                </a:lnTo>
                <a:lnTo>
                  <a:pt x="397301" y="16890"/>
                </a:lnTo>
                <a:close/>
              </a:path>
              <a:path w="614045" h="74929">
                <a:moveTo>
                  <a:pt x="403962" y="18923"/>
                </a:moveTo>
                <a:lnTo>
                  <a:pt x="402812" y="18923"/>
                </a:lnTo>
                <a:lnTo>
                  <a:pt x="405354" y="20192"/>
                </a:lnTo>
                <a:lnTo>
                  <a:pt x="405146" y="19050"/>
                </a:lnTo>
                <a:lnTo>
                  <a:pt x="404038" y="19050"/>
                </a:lnTo>
                <a:close/>
              </a:path>
              <a:path w="614045" h="74929">
                <a:moveTo>
                  <a:pt x="45842" y="19506"/>
                </a:moveTo>
                <a:lnTo>
                  <a:pt x="45694" y="19661"/>
                </a:lnTo>
                <a:lnTo>
                  <a:pt x="45590" y="19868"/>
                </a:lnTo>
                <a:lnTo>
                  <a:pt x="46707" y="20191"/>
                </a:lnTo>
                <a:lnTo>
                  <a:pt x="46922" y="20096"/>
                </a:lnTo>
                <a:lnTo>
                  <a:pt x="45842" y="19506"/>
                </a:lnTo>
                <a:close/>
              </a:path>
              <a:path w="614045" h="74929">
                <a:moveTo>
                  <a:pt x="208895" y="14245"/>
                </a:moveTo>
                <a:lnTo>
                  <a:pt x="207255" y="14859"/>
                </a:lnTo>
                <a:lnTo>
                  <a:pt x="208864" y="17017"/>
                </a:lnTo>
                <a:lnTo>
                  <a:pt x="205389" y="17320"/>
                </a:lnTo>
                <a:lnTo>
                  <a:pt x="206344" y="18153"/>
                </a:lnTo>
                <a:lnTo>
                  <a:pt x="206408" y="18355"/>
                </a:lnTo>
                <a:lnTo>
                  <a:pt x="205824" y="18796"/>
                </a:lnTo>
                <a:lnTo>
                  <a:pt x="205748" y="19050"/>
                </a:lnTo>
                <a:lnTo>
                  <a:pt x="206534" y="20081"/>
                </a:lnTo>
                <a:lnTo>
                  <a:pt x="207624" y="20065"/>
                </a:lnTo>
                <a:lnTo>
                  <a:pt x="209182" y="16383"/>
                </a:lnTo>
                <a:lnTo>
                  <a:pt x="208770" y="16383"/>
                </a:lnTo>
                <a:lnTo>
                  <a:pt x="209561" y="15458"/>
                </a:lnTo>
                <a:lnTo>
                  <a:pt x="208895" y="14245"/>
                </a:lnTo>
                <a:close/>
              </a:path>
              <a:path w="614045" h="74929">
                <a:moveTo>
                  <a:pt x="45554" y="19938"/>
                </a:moveTo>
                <a:lnTo>
                  <a:pt x="44544" y="19938"/>
                </a:lnTo>
                <a:lnTo>
                  <a:pt x="45490" y="20065"/>
                </a:lnTo>
                <a:close/>
              </a:path>
              <a:path w="614045" h="74929">
                <a:moveTo>
                  <a:pt x="191502" y="16001"/>
                </a:moveTo>
                <a:lnTo>
                  <a:pt x="175189" y="16001"/>
                </a:lnTo>
                <a:lnTo>
                  <a:pt x="175307" y="17157"/>
                </a:lnTo>
                <a:lnTo>
                  <a:pt x="174754" y="17266"/>
                </a:lnTo>
                <a:lnTo>
                  <a:pt x="174809" y="19938"/>
                </a:lnTo>
                <a:lnTo>
                  <a:pt x="176930" y="19050"/>
                </a:lnTo>
                <a:lnTo>
                  <a:pt x="178267" y="19050"/>
                </a:lnTo>
                <a:lnTo>
                  <a:pt x="178068" y="18796"/>
                </a:lnTo>
                <a:lnTo>
                  <a:pt x="199583" y="18796"/>
                </a:lnTo>
                <a:lnTo>
                  <a:pt x="199700" y="18153"/>
                </a:lnTo>
                <a:lnTo>
                  <a:pt x="199606" y="17497"/>
                </a:lnTo>
                <a:lnTo>
                  <a:pt x="192789" y="17395"/>
                </a:lnTo>
                <a:lnTo>
                  <a:pt x="191455" y="16922"/>
                </a:lnTo>
                <a:lnTo>
                  <a:pt x="191502" y="16001"/>
                </a:lnTo>
                <a:close/>
              </a:path>
              <a:path w="614045" h="74929">
                <a:moveTo>
                  <a:pt x="357585" y="17145"/>
                </a:moveTo>
                <a:lnTo>
                  <a:pt x="357613" y="19938"/>
                </a:lnTo>
                <a:lnTo>
                  <a:pt x="366268" y="19938"/>
                </a:lnTo>
                <a:lnTo>
                  <a:pt x="366188" y="19685"/>
                </a:lnTo>
                <a:lnTo>
                  <a:pt x="364507" y="19685"/>
                </a:lnTo>
                <a:lnTo>
                  <a:pt x="364489" y="18034"/>
                </a:lnTo>
                <a:lnTo>
                  <a:pt x="360726" y="18034"/>
                </a:lnTo>
                <a:lnTo>
                  <a:pt x="359718" y="17525"/>
                </a:lnTo>
                <a:lnTo>
                  <a:pt x="358431" y="17525"/>
                </a:lnTo>
                <a:lnTo>
                  <a:pt x="357585" y="17145"/>
                </a:lnTo>
                <a:close/>
              </a:path>
              <a:path w="614045" h="74929">
                <a:moveTo>
                  <a:pt x="155540" y="19331"/>
                </a:moveTo>
                <a:lnTo>
                  <a:pt x="155413" y="19850"/>
                </a:lnTo>
                <a:lnTo>
                  <a:pt x="155534" y="19506"/>
                </a:lnTo>
                <a:lnTo>
                  <a:pt x="155540" y="19331"/>
                </a:lnTo>
                <a:close/>
              </a:path>
              <a:path w="614045" h="74929">
                <a:moveTo>
                  <a:pt x="17805" y="17675"/>
                </a:moveTo>
                <a:lnTo>
                  <a:pt x="18481" y="19756"/>
                </a:lnTo>
                <a:lnTo>
                  <a:pt x="18607" y="19171"/>
                </a:lnTo>
                <a:lnTo>
                  <a:pt x="18480" y="18796"/>
                </a:lnTo>
                <a:lnTo>
                  <a:pt x="17805" y="17675"/>
                </a:lnTo>
                <a:close/>
              </a:path>
              <a:path w="614045" h="74929">
                <a:moveTo>
                  <a:pt x="365527" y="18922"/>
                </a:moveTo>
                <a:lnTo>
                  <a:pt x="364507" y="19685"/>
                </a:lnTo>
                <a:lnTo>
                  <a:pt x="366188" y="19685"/>
                </a:lnTo>
                <a:lnTo>
                  <a:pt x="366139" y="19528"/>
                </a:lnTo>
                <a:lnTo>
                  <a:pt x="365386" y="19430"/>
                </a:lnTo>
                <a:lnTo>
                  <a:pt x="365527" y="18922"/>
                </a:lnTo>
                <a:close/>
              </a:path>
              <a:path w="614045" h="74929">
                <a:moveTo>
                  <a:pt x="163352" y="19159"/>
                </a:moveTo>
                <a:lnTo>
                  <a:pt x="163932" y="19669"/>
                </a:lnTo>
                <a:lnTo>
                  <a:pt x="163991" y="19176"/>
                </a:lnTo>
                <a:lnTo>
                  <a:pt x="163352" y="19159"/>
                </a:lnTo>
                <a:close/>
              </a:path>
              <a:path w="614045" h="74929">
                <a:moveTo>
                  <a:pt x="411527" y="17779"/>
                </a:moveTo>
                <a:lnTo>
                  <a:pt x="410270" y="18287"/>
                </a:lnTo>
                <a:lnTo>
                  <a:pt x="409539" y="18287"/>
                </a:lnTo>
                <a:lnTo>
                  <a:pt x="410598" y="19597"/>
                </a:lnTo>
                <a:lnTo>
                  <a:pt x="410573" y="18923"/>
                </a:lnTo>
                <a:lnTo>
                  <a:pt x="411515" y="18922"/>
                </a:lnTo>
                <a:lnTo>
                  <a:pt x="411693" y="18819"/>
                </a:lnTo>
                <a:lnTo>
                  <a:pt x="411630" y="18287"/>
                </a:lnTo>
                <a:lnTo>
                  <a:pt x="410270" y="18287"/>
                </a:lnTo>
                <a:lnTo>
                  <a:pt x="409437" y="18161"/>
                </a:lnTo>
                <a:lnTo>
                  <a:pt x="411604" y="18161"/>
                </a:lnTo>
                <a:lnTo>
                  <a:pt x="411527" y="17779"/>
                </a:lnTo>
                <a:close/>
              </a:path>
              <a:path w="614045" h="74929">
                <a:moveTo>
                  <a:pt x="40048" y="19430"/>
                </a:moveTo>
                <a:lnTo>
                  <a:pt x="38976" y="19558"/>
                </a:lnTo>
                <a:lnTo>
                  <a:pt x="40060" y="19558"/>
                </a:lnTo>
                <a:lnTo>
                  <a:pt x="40048" y="19430"/>
                </a:lnTo>
                <a:close/>
              </a:path>
              <a:path w="614045" h="74929">
                <a:moveTo>
                  <a:pt x="45526" y="19352"/>
                </a:moveTo>
                <a:lnTo>
                  <a:pt x="44070" y="19558"/>
                </a:lnTo>
                <a:lnTo>
                  <a:pt x="45746" y="19558"/>
                </a:lnTo>
                <a:lnTo>
                  <a:pt x="45651" y="19413"/>
                </a:lnTo>
                <a:close/>
              </a:path>
              <a:path w="614045" h="74929">
                <a:moveTo>
                  <a:pt x="365867" y="18668"/>
                </a:moveTo>
                <a:lnTo>
                  <a:pt x="365527" y="18922"/>
                </a:lnTo>
                <a:lnTo>
                  <a:pt x="365386" y="19430"/>
                </a:lnTo>
                <a:lnTo>
                  <a:pt x="366139" y="19528"/>
                </a:lnTo>
                <a:lnTo>
                  <a:pt x="365867" y="18668"/>
                </a:lnTo>
                <a:close/>
              </a:path>
              <a:path w="614045" h="74929">
                <a:moveTo>
                  <a:pt x="46138" y="19303"/>
                </a:moveTo>
                <a:lnTo>
                  <a:pt x="45874" y="19303"/>
                </a:lnTo>
                <a:lnTo>
                  <a:pt x="45842" y="19506"/>
                </a:lnTo>
                <a:lnTo>
                  <a:pt x="46138" y="19303"/>
                </a:lnTo>
                <a:close/>
              </a:path>
              <a:path w="614045" h="74929">
                <a:moveTo>
                  <a:pt x="45874" y="19303"/>
                </a:moveTo>
                <a:lnTo>
                  <a:pt x="45681" y="19331"/>
                </a:lnTo>
                <a:lnTo>
                  <a:pt x="45786" y="19479"/>
                </a:lnTo>
                <a:lnTo>
                  <a:pt x="45874" y="19303"/>
                </a:lnTo>
                <a:close/>
              </a:path>
              <a:path w="614045" h="74929">
                <a:moveTo>
                  <a:pt x="140926" y="14350"/>
                </a:moveTo>
                <a:lnTo>
                  <a:pt x="140968" y="17525"/>
                </a:lnTo>
                <a:lnTo>
                  <a:pt x="139215" y="17779"/>
                </a:lnTo>
                <a:lnTo>
                  <a:pt x="139254" y="18161"/>
                </a:lnTo>
                <a:lnTo>
                  <a:pt x="138141" y="18492"/>
                </a:lnTo>
                <a:lnTo>
                  <a:pt x="138109" y="18668"/>
                </a:lnTo>
                <a:lnTo>
                  <a:pt x="138661" y="19430"/>
                </a:lnTo>
                <a:lnTo>
                  <a:pt x="147325" y="19430"/>
                </a:lnTo>
                <a:lnTo>
                  <a:pt x="147179" y="18414"/>
                </a:lnTo>
                <a:lnTo>
                  <a:pt x="148973" y="18414"/>
                </a:lnTo>
                <a:lnTo>
                  <a:pt x="148819" y="17145"/>
                </a:lnTo>
                <a:lnTo>
                  <a:pt x="142123" y="17145"/>
                </a:lnTo>
                <a:lnTo>
                  <a:pt x="140926" y="14350"/>
                </a:lnTo>
                <a:close/>
              </a:path>
              <a:path w="614045" h="74929">
                <a:moveTo>
                  <a:pt x="148994" y="18581"/>
                </a:moveTo>
                <a:lnTo>
                  <a:pt x="148617" y="19176"/>
                </a:lnTo>
                <a:lnTo>
                  <a:pt x="149097" y="19430"/>
                </a:lnTo>
                <a:lnTo>
                  <a:pt x="148994" y="18581"/>
                </a:lnTo>
                <a:close/>
              </a:path>
              <a:path w="614045" h="74929">
                <a:moveTo>
                  <a:pt x="149019" y="18541"/>
                </a:moveTo>
                <a:lnTo>
                  <a:pt x="149097" y="19430"/>
                </a:lnTo>
                <a:lnTo>
                  <a:pt x="149019" y="18541"/>
                </a:lnTo>
                <a:close/>
              </a:path>
              <a:path w="614045" h="74929">
                <a:moveTo>
                  <a:pt x="157849" y="15875"/>
                </a:moveTo>
                <a:lnTo>
                  <a:pt x="154101" y="15875"/>
                </a:lnTo>
                <a:lnTo>
                  <a:pt x="156565" y="16637"/>
                </a:lnTo>
                <a:lnTo>
                  <a:pt x="156305" y="19430"/>
                </a:lnTo>
                <a:lnTo>
                  <a:pt x="158262" y="16207"/>
                </a:lnTo>
                <a:lnTo>
                  <a:pt x="158139" y="16057"/>
                </a:lnTo>
                <a:lnTo>
                  <a:pt x="157849" y="15875"/>
                </a:lnTo>
                <a:close/>
              </a:path>
              <a:path w="614045" h="74929">
                <a:moveTo>
                  <a:pt x="155404" y="18923"/>
                </a:moveTo>
                <a:lnTo>
                  <a:pt x="155408" y="19385"/>
                </a:lnTo>
                <a:lnTo>
                  <a:pt x="155404" y="18923"/>
                </a:lnTo>
                <a:close/>
              </a:path>
              <a:path w="614045" h="74929">
                <a:moveTo>
                  <a:pt x="45532" y="16128"/>
                </a:moveTo>
                <a:lnTo>
                  <a:pt x="43805" y="16128"/>
                </a:lnTo>
                <a:lnTo>
                  <a:pt x="45862" y="16255"/>
                </a:lnTo>
                <a:lnTo>
                  <a:pt x="45644" y="17779"/>
                </a:lnTo>
                <a:lnTo>
                  <a:pt x="45526" y="19352"/>
                </a:lnTo>
                <a:lnTo>
                  <a:pt x="45874" y="19303"/>
                </a:lnTo>
                <a:lnTo>
                  <a:pt x="46138" y="19303"/>
                </a:lnTo>
                <a:lnTo>
                  <a:pt x="48179" y="17906"/>
                </a:lnTo>
                <a:lnTo>
                  <a:pt x="48214" y="17399"/>
                </a:lnTo>
                <a:lnTo>
                  <a:pt x="46955" y="17399"/>
                </a:lnTo>
                <a:lnTo>
                  <a:pt x="46517" y="16383"/>
                </a:lnTo>
                <a:lnTo>
                  <a:pt x="46396" y="16255"/>
                </a:lnTo>
                <a:lnTo>
                  <a:pt x="45532" y="16128"/>
                </a:lnTo>
                <a:close/>
              </a:path>
              <a:path w="614045" h="74929">
                <a:moveTo>
                  <a:pt x="205810" y="14986"/>
                </a:moveTo>
                <a:lnTo>
                  <a:pt x="200917" y="14986"/>
                </a:lnTo>
                <a:lnTo>
                  <a:pt x="202091" y="16084"/>
                </a:lnTo>
                <a:lnTo>
                  <a:pt x="202202" y="16383"/>
                </a:lnTo>
                <a:lnTo>
                  <a:pt x="200825" y="18925"/>
                </a:lnTo>
                <a:lnTo>
                  <a:pt x="199491" y="19303"/>
                </a:lnTo>
                <a:lnTo>
                  <a:pt x="200847" y="19303"/>
                </a:lnTo>
                <a:lnTo>
                  <a:pt x="200885" y="18922"/>
                </a:lnTo>
                <a:lnTo>
                  <a:pt x="202779" y="17779"/>
                </a:lnTo>
                <a:lnTo>
                  <a:pt x="204287" y="16563"/>
                </a:lnTo>
                <a:lnTo>
                  <a:pt x="204316" y="16383"/>
                </a:lnTo>
                <a:lnTo>
                  <a:pt x="203880" y="16001"/>
                </a:lnTo>
                <a:lnTo>
                  <a:pt x="206027" y="16001"/>
                </a:lnTo>
                <a:lnTo>
                  <a:pt x="205810" y="14986"/>
                </a:lnTo>
                <a:close/>
              </a:path>
              <a:path w="614045" h="74929">
                <a:moveTo>
                  <a:pt x="400184" y="16890"/>
                </a:moveTo>
                <a:lnTo>
                  <a:pt x="399754" y="17454"/>
                </a:lnTo>
                <a:lnTo>
                  <a:pt x="399656" y="18153"/>
                </a:lnTo>
                <a:lnTo>
                  <a:pt x="399776" y="19303"/>
                </a:lnTo>
                <a:lnTo>
                  <a:pt x="402048" y="19303"/>
                </a:lnTo>
                <a:lnTo>
                  <a:pt x="401377" y="19176"/>
                </a:lnTo>
                <a:lnTo>
                  <a:pt x="401499" y="18287"/>
                </a:lnTo>
                <a:lnTo>
                  <a:pt x="401408" y="17017"/>
                </a:lnTo>
                <a:lnTo>
                  <a:pt x="400184" y="16890"/>
                </a:lnTo>
                <a:close/>
              </a:path>
              <a:path w="614045" h="74929">
                <a:moveTo>
                  <a:pt x="402439" y="16383"/>
                </a:moveTo>
                <a:lnTo>
                  <a:pt x="402048" y="19303"/>
                </a:lnTo>
                <a:lnTo>
                  <a:pt x="402791" y="19303"/>
                </a:lnTo>
                <a:lnTo>
                  <a:pt x="402812" y="18923"/>
                </a:lnTo>
                <a:lnTo>
                  <a:pt x="403962" y="18923"/>
                </a:lnTo>
                <a:lnTo>
                  <a:pt x="402439" y="16383"/>
                </a:lnTo>
                <a:close/>
              </a:path>
              <a:path w="614045" h="74929">
                <a:moveTo>
                  <a:pt x="148973" y="18414"/>
                </a:moveTo>
                <a:lnTo>
                  <a:pt x="147179" y="18414"/>
                </a:lnTo>
                <a:lnTo>
                  <a:pt x="148608" y="19171"/>
                </a:lnTo>
                <a:lnTo>
                  <a:pt x="148975" y="18610"/>
                </a:lnTo>
                <a:lnTo>
                  <a:pt x="148973" y="18414"/>
                </a:lnTo>
                <a:close/>
              </a:path>
              <a:path w="614045" h="74929">
                <a:moveTo>
                  <a:pt x="30695" y="14859"/>
                </a:moveTo>
                <a:lnTo>
                  <a:pt x="28328" y="15748"/>
                </a:lnTo>
                <a:lnTo>
                  <a:pt x="27971" y="19050"/>
                </a:lnTo>
                <a:lnTo>
                  <a:pt x="38954" y="19050"/>
                </a:lnTo>
                <a:lnTo>
                  <a:pt x="38886" y="17525"/>
                </a:lnTo>
                <a:lnTo>
                  <a:pt x="29992" y="17525"/>
                </a:lnTo>
                <a:lnTo>
                  <a:pt x="30695" y="14859"/>
                </a:lnTo>
                <a:close/>
              </a:path>
              <a:path w="614045" h="74929">
                <a:moveTo>
                  <a:pt x="150207" y="17395"/>
                </a:moveTo>
                <a:lnTo>
                  <a:pt x="149334" y="17896"/>
                </a:lnTo>
                <a:lnTo>
                  <a:pt x="149373" y="18287"/>
                </a:lnTo>
                <a:lnTo>
                  <a:pt x="149489" y="19050"/>
                </a:lnTo>
                <a:lnTo>
                  <a:pt x="150207" y="17395"/>
                </a:lnTo>
                <a:close/>
              </a:path>
              <a:path w="614045" h="74929">
                <a:moveTo>
                  <a:pt x="204532" y="17454"/>
                </a:moveTo>
                <a:lnTo>
                  <a:pt x="204563" y="19050"/>
                </a:lnTo>
                <a:lnTo>
                  <a:pt x="205487" y="19050"/>
                </a:lnTo>
                <a:lnTo>
                  <a:pt x="205653" y="18925"/>
                </a:lnTo>
                <a:lnTo>
                  <a:pt x="204532" y="17454"/>
                </a:lnTo>
                <a:close/>
              </a:path>
              <a:path w="614045" h="74929">
                <a:moveTo>
                  <a:pt x="404869" y="17525"/>
                </a:moveTo>
                <a:lnTo>
                  <a:pt x="404038" y="19050"/>
                </a:lnTo>
                <a:lnTo>
                  <a:pt x="405146" y="19050"/>
                </a:lnTo>
                <a:lnTo>
                  <a:pt x="404869" y="17525"/>
                </a:lnTo>
                <a:close/>
              </a:path>
              <a:path w="614045" h="74929">
                <a:moveTo>
                  <a:pt x="411514" y="18923"/>
                </a:moveTo>
                <a:lnTo>
                  <a:pt x="410573" y="18923"/>
                </a:lnTo>
                <a:lnTo>
                  <a:pt x="411296" y="19050"/>
                </a:lnTo>
                <a:lnTo>
                  <a:pt x="411514" y="18923"/>
                </a:lnTo>
                <a:close/>
              </a:path>
              <a:path w="614045" h="74929">
                <a:moveTo>
                  <a:pt x="205389" y="17320"/>
                </a:moveTo>
                <a:lnTo>
                  <a:pt x="204531" y="17395"/>
                </a:lnTo>
                <a:lnTo>
                  <a:pt x="204656" y="17617"/>
                </a:lnTo>
                <a:lnTo>
                  <a:pt x="205655" y="18922"/>
                </a:lnTo>
                <a:lnTo>
                  <a:pt x="206497" y="18287"/>
                </a:lnTo>
                <a:lnTo>
                  <a:pt x="205389" y="17320"/>
                </a:lnTo>
                <a:close/>
              </a:path>
              <a:path w="614045" h="74929">
                <a:moveTo>
                  <a:pt x="158463" y="17227"/>
                </a:moveTo>
                <a:lnTo>
                  <a:pt x="158336" y="17633"/>
                </a:lnTo>
                <a:lnTo>
                  <a:pt x="158701" y="18923"/>
                </a:lnTo>
                <a:lnTo>
                  <a:pt x="158463" y="17227"/>
                </a:lnTo>
                <a:close/>
              </a:path>
              <a:path w="614045" h="74929">
                <a:moveTo>
                  <a:pt x="366587" y="15112"/>
                </a:moveTo>
                <a:lnTo>
                  <a:pt x="365527" y="18922"/>
                </a:lnTo>
                <a:lnTo>
                  <a:pt x="365867" y="18668"/>
                </a:lnTo>
                <a:lnTo>
                  <a:pt x="366810" y="18668"/>
                </a:lnTo>
                <a:lnTo>
                  <a:pt x="367803" y="17301"/>
                </a:lnTo>
                <a:lnTo>
                  <a:pt x="366587" y="15112"/>
                </a:lnTo>
                <a:close/>
              </a:path>
              <a:path w="614045" h="74929">
                <a:moveTo>
                  <a:pt x="413299" y="14986"/>
                </a:moveTo>
                <a:lnTo>
                  <a:pt x="412833" y="15432"/>
                </a:lnTo>
                <a:lnTo>
                  <a:pt x="412737" y="15586"/>
                </a:lnTo>
                <a:lnTo>
                  <a:pt x="412391" y="16662"/>
                </a:lnTo>
                <a:lnTo>
                  <a:pt x="412270" y="18414"/>
                </a:lnTo>
                <a:lnTo>
                  <a:pt x="412417" y="18819"/>
                </a:lnTo>
                <a:lnTo>
                  <a:pt x="413299" y="14986"/>
                </a:lnTo>
                <a:close/>
              </a:path>
              <a:path w="614045" h="74929">
                <a:moveTo>
                  <a:pt x="214408" y="14224"/>
                </a:moveTo>
                <a:lnTo>
                  <a:pt x="213994" y="14731"/>
                </a:lnTo>
                <a:lnTo>
                  <a:pt x="213871" y="15112"/>
                </a:lnTo>
                <a:lnTo>
                  <a:pt x="214376" y="15875"/>
                </a:lnTo>
                <a:lnTo>
                  <a:pt x="214441" y="16149"/>
                </a:lnTo>
                <a:lnTo>
                  <a:pt x="212757" y="16488"/>
                </a:lnTo>
                <a:lnTo>
                  <a:pt x="212733" y="16673"/>
                </a:lnTo>
                <a:lnTo>
                  <a:pt x="212977" y="17157"/>
                </a:lnTo>
                <a:lnTo>
                  <a:pt x="213102" y="17454"/>
                </a:lnTo>
                <a:lnTo>
                  <a:pt x="213219" y="18796"/>
                </a:lnTo>
                <a:lnTo>
                  <a:pt x="213958" y="17779"/>
                </a:lnTo>
                <a:lnTo>
                  <a:pt x="282222" y="17779"/>
                </a:lnTo>
                <a:lnTo>
                  <a:pt x="282290" y="16763"/>
                </a:lnTo>
                <a:lnTo>
                  <a:pt x="218247" y="16763"/>
                </a:lnTo>
                <a:lnTo>
                  <a:pt x="218268" y="16510"/>
                </a:lnTo>
                <a:lnTo>
                  <a:pt x="216642" y="16510"/>
                </a:lnTo>
                <a:lnTo>
                  <a:pt x="216331" y="15239"/>
                </a:lnTo>
                <a:lnTo>
                  <a:pt x="214944" y="15239"/>
                </a:lnTo>
                <a:lnTo>
                  <a:pt x="214408" y="14224"/>
                </a:lnTo>
                <a:close/>
              </a:path>
              <a:path w="614045" h="74929">
                <a:moveTo>
                  <a:pt x="137744" y="18610"/>
                </a:moveTo>
                <a:lnTo>
                  <a:pt x="137548" y="18668"/>
                </a:lnTo>
                <a:lnTo>
                  <a:pt x="137810" y="18668"/>
                </a:lnTo>
                <a:close/>
              </a:path>
              <a:path w="614045" h="74929">
                <a:moveTo>
                  <a:pt x="150832" y="17038"/>
                </a:moveTo>
                <a:lnTo>
                  <a:pt x="150520" y="17216"/>
                </a:lnTo>
                <a:lnTo>
                  <a:pt x="150427" y="18668"/>
                </a:lnTo>
                <a:lnTo>
                  <a:pt x="150775" y="17497"/>
                </a:lnTo>
                <a:lnTo>
                  <a:pt x="150832" y="17038"/>
                </a:lnTo>
                <a:close/>
              </a:path>
              <a:path w="614045" h="74929">
                <a:moveTo>
                  <a:pt x="290129" y="12826"/>
                </a:moveTo>
                <a:lnTo>
                  <a:pt x="289315" y="14731"/>
                </a:lnTo>
                <a:lnTo>
                  <a:pt x="289189" y="18668"/>
                </a:lnTo>
                <a:lnTo>
                  <a:pt x="356100" y="18668"/>
                </a:lnTo>
                <a:lnTo>
                  <a:pt x="356279" y="18161"/>
                </a:lnTo>
                <a:lnTo>
                  <a:pt x="338079" y="18161"/>
                </a:lnTo>
                <a:lnTo>
                  <a:pt x="337936" y="17779"/>
                </a:lnTo>
                <a:lnTo>
                  <a:pt x="305995" y="17779"/>
                </a:lnTo>
                <a:lnTo>
                  <a:pt x="297032" y="17652"/>
                </a:lnTo>
                <a:lnTo>
                  <a:pt x="293354" y="17525"/>
                </a:lnTo>
                <a:lnTo>
                  <a:pt x="292949" y="16255"/>
                </a:lnTo>
                <a:lnTo>
                  <a:pt x="292595" y="16128"/>
                </a:lnTo>
                <a:lnTo>
                  <a:pt x="290054" y="16128"/>
                </a:lnTo>
                <a:lnTo>
                  <a:pt x="290129" y="12826"/>
                </a:lnTo>
                <a:close/>
              </a:path>
              <a:path w="614045" h="74929">
                <a:moveTo>
                  <a:pt x="137736" y="18153"/>
                </a:moveTo>
                <a:lnTo>
                  <a:pt x="137656" y="18531"/>
                </a:lnTo>
                <a:lnTo>
                  <a:pt x="137974" y="18541"/>
                </a:lnTo>
                <a:lnTo>
                  <a:pt x="137833" y="18287"/>
                </a:lnTo>
                <a:lnTo>
                  <a:pt x="137736" y="18153"/>
                </a:lnTo>
                <a:close/>
              </a:path>
              <a:path w="614045" h="74929">
                <a:moveTo>
                  <a:pt x="25419" y="17500"/>
                </a:moveTo>
                <a:lnTo>
                  <a:pt x="25564" y="18153"/>
                </a:lnTo>
                <a:lnTo>
                  <a:pt x="25799" y="18579"/>
                </a:lnTo>
                <a:lnTo>
                  <a:pt x="25501" y="17525"/>
                </a:lnTo>
                <a:close/>
              </a:path>
              <a:path w="614045" h="74929">
                <a:moveTo>
                  <a:pt x="375718" y="17272"/>
                </a:moveTo>
                <a:lnTo>
                  <a:pt x="375588" y="17301"/>
                </a:lnTo>
                <a:lnTo>
                  <a:pt x="375476" y="18414"/>
                </a:lnTo>
                <a:lnTo>
                  <a:pt x="375718" y="17272"/>
                </a:lnTo>
                <a:close/>
              </a:path>
              <a:path w="614045" h="74929">
                <a:moveTo>
                  <a:pt x="378050" y="17272"/>
                </a:moveTo>
                <a:lnTo>
                  <a:pt x="375718" y="17272"/>
                </a:lnTo>
                <a:lnTo>
                  <a:pt x="375476" y="18414"/>
                </a:lnTo>
                <a:lnTo>
                  <a:pt x="380977" y="18414"/>
                </a:lnTo>
                <a:lnTo>
                  <a:pt x="379688" y="18034"/>
                </a:lnTo>
                <a:lnTo>
                  <a:pt x="380327" y="17779"/>
                </a:lnTo>
                <a:lnTo>
                  <a:pt x="378290" y="17779"/>
                </a:lnTo>
                <a:lnTo>
                  <a:pt x="378050" y="17272"/>
                </a:lnTo>
                <a:close/>
              </a:path>
              <a:path w="614045" h="74929">
                <a:moveTo>
                  <a:pt x="383176" y="16128"/>
                </a:moveTo>
                <a:lnTo>
                  <a:pt x="382017" y="16383"/>
                </a:lnTo>
                <a:lnTo>
                  <a:pt x="381729" y="17652"/>
                </a:lnTo>
                <a:lnTo>
                  <a:pt x="380977" y="18414"/>
                </a:lnTo>
                <a:lnTo>
                  <a:pt x="384663" y="18414"/>
                </a:lnTo>
                <a:lnTo>
                  <a:pt x="383176" y="16128"/>
                </a:lnTo>
                <a:close/>
              </a:path>
              <a:path w="614045" h="74929">
                <a:moveTo>
                  <a:pt x="19325" y="16957"/>
                </a:moveTo>
                <a:lnTo>
                  <a:pt x="19369" y="17525"/>
                </a:lnTo>
                <a:lnTo>
                  <a:pt x="20566" y="18355"/>
                </a:lnTo>
                <a:lnTo>
                  <a:pt x="19325" y="16957"/>
                </a:lnTo>
                <a:close/>
              </a:path>
              <a:path w="614045" h="74929">
                <a:moveTo>
                  <a:pt x="46769" y="12262"/>
                </a:moveTo>
                <a:lnTo>
                  <a:pt x="46969" y="13772"/>
                </a:lnTo>
                <a:lnTo>
                  <a:pt x="47182" y="13876"/>
                </a:lnTo>
                <a:lnTo>
                  <a:pt x="48455" y="14086"/>
                </a:lnTo>
                <a:lnTo>
                  <a:pt x="48493" y="14318"/>
                </a:lnTo>
                <a:lnTo>
                  <a:pt x="48249" y="16528"/>
                </a:lnTo>
                <a:lnTo>
                  <a:pt x="49849" y="16763"/>
                </a:lnTo>
                <a:lnTo>
                  <a:pt x="48195" y="17896"/>
                </a:lnTo>
                <a:lnTo>
                  <a:pt x="48179" y="18287"/>
                </a:lnTo>
                <a:lnTo>
                  <a:pt x="49980" y="18034"/>
                </a:lnTo>
                <a:lnTo>
                  <a:pt x="137100" y="18034"/>
                </a:lnTo>
                <a:lnTo>
                  <a:pt x="136816" y="17779"/>
                </a:lnTo>
                <a:lnTo>
                  <a:pt x="131479" y="17779"/>
                </a:lnTo>
                <a:lnTo>
                  <a:pt x="131279" y="16890"/>
                </a:lnTo>
                <a:lnTo>
                  <a:pt x="122949" y="16890"/>
                </a:lnTo>
                <a:lnTo>
                  <a:pt x="122982" y="16637"/>
                </a:lnTo>
                <a:lnTo>
                  <a:pt x="120884" y="16637"/>
                </a:lnTo>
                <a:lnTo>
                  <a:pt x="120103" y="16266"/>
                </a:lnTo>
                <a:lnTo>
                  <a:pt x="120613" y="16001"/>
                </a:lnTo>
                <a:lnTo>
                  <a:pt x="117958" y="16001"/>
                </a:lnTo>
                <a:lnTo>
                  <a:pt x="116425" y="15493"/>
                </a:lnTo>
                <a:lnTo>
                  <a:pt x="97131" y="15493"/>
                </a:lnTo>
                <a:lnTo>
                  <a:pt x="96894" y="15112"/>
                </a:lnTo>
                <a:lnTo>
                  <a:pt x="89992" y="15112"/>
                </a:lnTo>
                <a:lnTo>
                  <a:pt x="89727" y="13842"/>
                </a:lnTo>
                <a:lnTo>
                  <a:pt x="67945" y="13842"/>
                </a:lnTo>
                <a:lnTo>
                  <a:pt x="67809" y="13080"/>
                </a:lnTo>
                <a:lnTo>
                  <a:pt x="66156" y="13080"/>
                </a:lnTo>
                <a:lnTo>
                  <a:pt x="65987" y="12573"/>
                </a:lnTo>
                <a:lnTo>
                  <a:pt x="48068" y="12573"/>
                </a:lnTo>
                <a:lnTo>
                  <a:pt x="46769" y="12262"/>
                </a:lnTo>
                <a:close/>
              </a:path>
              <a:path w="614045" h="74929">
                <a:moveTo>
                  <a:pt x="374738" y="17497"/>
                </a:moveTo>
                <a:lnTo>
                  <a:pt x="374216" y="17617"/>
                </a:lnTo>
                <a:lnTo>
                  <a:pt x="375027" y="18287"/>
                </a:lnTo>
                <a:lnTo>
                  <a:pt x="374738" y="17497"/>
                </a:lnTo>
                <a:close/>
              </a:path>
              <a:path w="614045" h="74929">
                <a:moveTo>
                  <a:pt x="375588" y="17301"/>
                </a:moveTo>
                <a:lnTo>
                  <a:pt x="374923" y="17454"/>
                </a:lnTo>
                <a:lnTo>
                  <a:pt x="374841" y="17779"/>
                </a:lnTo>
                <a:lnTo>
                  <a:pt x="375027" y="18287"/>
                </a:lnTo>
                <a:lnTo>
                  <a:pt x="375488" y="18287"/>
                </a:lnTo>
                <a:lnTo>
                  <a:pt x="375588" y="17301"/>
                </a:lnTo>
                <a:close/>
              </a:path>
              <a:path w="614045" h="74929">
                <a:moveTo>
                  <a:pt x="345491" y="14097"/>
                </a:moveTo>
                <a:lnTo>
                  <a:pt x="344581" y="15663"/>
                </a:lnTo>
                <a:lnTo>
                  <a:pt x="338079" y="18161"/>
                </a:lnTo>
                <a:lnTo>
                  <a:pt x="356279" y="18161"/>
                </a:lnTo>
                <a:lnTo>
                  <a:pt x="356369" y="17906"/>
                </a:lnTo>
                <a:lnTo>
                  <a:pt x="349480" y="17896"/>
                </a:lnTo>
                <a:lnTo>
                  <a:pt x="348202" y="17779"/>
                </a:lnTo>
                <a:lnTo>
                  <a:pt x="348522" y="17145"/>
                </a:lnTo>
                <a:lnTo>
                  <a:pt x="346181" y="17145"/>
                </a:lnTo>
                <a:lnTo>
                  <a:pt x="345491" y="14097"/>
                </a:lnTo>
                <a:close/>
              </a:path>
              <a:path w="614045" h="74929">
                <a:moveTo>
                  <a:pt x="138342" y="15667"/>
                </a:moveTo>
                <a:lnTo>
                  <a:pt x="136754" y="16412"/>
                </a:lnTo>
                <a:lnTo>
                  <a:pt x="136637" y="16637"/>
                </a:lnTo>
                <a:lnTo>
                  <a:pt x="137736" y="18153"/>
                </a:lnTo>
                <a:lnTo>
                  <a:pt x="138385" y="16383"/>
                </a:lnTo>
                <a:lnTo>
                  <a:pt x="138342" y="15667"/>
                </a:lnTo>
                <a:close/>
              </a:path>
              <a:path w="614045" h="74929">
                <a:moveTo>
                  <a:pt x="361544" y="15493"/>
                </a:moveTo>
                <a:lnTo>
                  <a:pt x="360726" y="18034"/>
                </a:lnTo>
                <a:lnTo>
                  <a:pt x="364489" y="18034"/>
                </a:lnTo>
                <a:lnTo>
                  <a:pt x="364437" y="17399"/>
                </a:lnTo>
                <a:lnTo>
                  <a:pt x="361544" y="15493"/>
                </a:lnTo>
                <a:close/>
              </a:path>
              <a:path w="614045" h="74929">
                <a:moveTo>
                  <a:pt x="374147" y="17633"/>
                </a:moveTo>
                <a:lnTo>
                  <a:pt x="372404" y="18034"/>
                </a:lnTo>
                <a:lnTo>
                  <a:pt x="374686" y="18034"/>
                </a:lnTo>
                <a:lnTo>
                  <a:pt x="374147" y="17633"/>
                </a:lnTo>
                <a:close/>
              </a:path>
              <a:path w="614045" h="74929">
                <a:moveTo>
                  <a:pt x="350403" y="14859"/>
                </a:moveTo>
                <a:lnTo>
                  <a:pt x="349596" y="17906"/>
                </a:lnTo>
                <a:lnTo>
                  <a:pt x="356369" y="17906"/>
                </a:lnTo>
                <a:lnTo>
                  <a:pt x="356458" y="17652"/>
                </a:lnTo>
                <a:lnTo>
                  <a:pt x="353653" y="17652"/>
                </a:lnTo>
                <a:lnTo>
                  <a:pt x="353425" y="16763"/>
                </a:lnTo>
                <a:lnTo>
                  <a:pt x="351626" y="16763"/>
                </a:lnTo>
                <a:lnTo>
                  <a:pt x="350403" y="14859"/>
                </a:lnTo>
                <a:close/>
              </a:path>
              <a:path w="614045" h="74929">
                <a:moveTo>
                  <a:pt x="48249" y="16528"/>
                </a:moveTo>
                <a:lnTo>
                  <a:pt x="48195" y="17896"/>
                </a:lnTo>
                <a:lnTo>
                  <a:pt x="49849" y="16763"/>
                </a:lnTo>
                <a:lnTo>
                  <a:pt x="48249" y="16528"/>
                </a:lnTo>
                <a:close/>
              </a:path>
              <a:path w="614045" h="74929">
                <a:moveTo>
                  <a:pt x="132014" y="15493"/>
                </a:moveTo>
                <a:lnTo>
                  <a:pt x="132196" y="15931"/>
                </a:lnTo>
                <a:lnTo>
                  <a:pt x="131479" y="17779"/>
                </a:lnTo>
                <a:lnTo>
                  <a:pt x="136816" y="17779"/>
                </a:lnTo>
                <a:lnTo>
                  <a:pt x="135823" y="16890"/>
                </a:lnTo>
                <a:lnTo>
                  <a:pt x="134317" y="16383"/>
                </a:lnTo>
                <a:lnTo>
                  <a:pt x="133773" y="16383"/>
                </a:lnTo>
                <a:lnTo>
                  <a:pt x="132014" y="15493"/>
                </a:lnTo>
                <a:close/>
              </a:path>
              <a:path w="614045" h="74929">
                <a:moveTo>
                  <a:pt x="138505" y="16057"/>
                </a:moveTo>
                <a:lnTo>
                  <a:pt x="139115" y="17779"/>
                </a:lnTo>
                <a:lnTo>
                  <a:pt x="138505" y="16057"/>
                </a:lnTo>
                <a:close/>
              </a:path>
              <a:path w="614045" h="74929">
                <a:moveTo>
                  <a:pt x="308304" y="15875"/>
                </a:moveTo>
                <a:lnTo>
                  <a:pt x="307882" y="17272"/>
                </a:lnTo>
                <a:lnTo>
                  <a:pt x="305870" y="17617"/>
                </a:lnTo>
                <a:lnTo>
                  <a:pt x="305995" y="17779"/>
                </a:lnTo>
                <a:lnTo>
                  <a:pt x="337936" y="17779"/>
                </a:lnTo>
                <a:lnTo>
                  <a:pt x="313957" y="17652"/>
                </a:lnTo>
                <a:lnTo>
                  <a:pt x="309169" y="17525"/>
                </a:lnTo>
                <a:lnTo>
                  <a:pt x="309410" y="16763"/>
                </a:lnTo>
                <a:lnTo>
                  <a:pt x="309306" y="16464"/>
                </a:lnTo>
                <a:lnTo>
                  <a:pt x="308304" y="15875"/>
                </a:lnTo>
                <a:close/>
              </a:path>
              <a:path w="614045" h="74929">
                <a:moveTo>
                  <a:pt x="380346" y="16128"/>
                </a:moveTo>
                <a:lnTo>
                  <a:pt x="378290" y="17779"/>
                </a:lnTo>
                <a:lnTo>
                  <a:pt x="380327" y="17779"/>
                </a:lnTo>
                <a:lnTo>
                  <a:pt x="381528" y="17301"/>
                </a:lnTo>
                <a:lnTo>
                  <a:pt x="381464" y="17145"/>
                </a:lnTo>
                <a:lnTo>
                  <a:pt x="380346" y="16128"/>
                </a:lnTo>
                <a:close/>
              </a:path>
              <a:path w="614045" h="74929">
                <a:moveTo>
                  <a:pt x="17131" y="15600"/>
                </a:moveTo>
                <a:lnTo>
                  <a:pt x="16642" y="15748"/>
                </a:lnTo>
                <a:lnTo>
                  <a:pt x="17805" y="17675"/>
                </a:lnTo>
                <a:lnTo>
                  <a:pt x="17131" y="15600"/>
                </a:lnTo>
                <a:close/>
              </a:path>
              <a:path w="614045" h="74929">
                <a:moveTo>
                  <a:pt x="305656" y="17341"/>
                </a:moveTo>
                <a:lnTo>
                  <a:pt x="305661" y="17652"/>
                </a:lnTo>
                <a:lnTo>
                  <a:pt x="305656" y="17341"/>
                </a:lnTo>
                <a:close/>
              </a:path>
              <a:path w="614045" h="74929">
                <a:moveTo>
                  <a:pt x="315635" y="12064"/>
                </a:moveTo>
                <a:lnTo>
                  <a:pt x="313957" y="17652"/>
                </a:lnTo>
                <a:lnTo>
                  <a:pt x="337888" y="17652"/>
                </a:lnTo>
                <a:lnTo>
                  <a:pt x="337218" y="15875"/>
                </a:lnTo>
                <a:lnTo>
                  <a:pt x="335855" y="15875"/>
                </a:lnTo>
                <a:lnTo>
                  <a:pt x="332508" y="15493"/>
                </a:lnTo>
                <a:lnTo>
                  <a:pt x="317538" y="15493"/>
                </a:lnTo>
                <a:lnTo>
                  <a:pt x="315635" y="12064"/>
                </a:lnTo>
                <a:close/>
              </a:path>
              <a:path w="614045" h="74929">
                <a:moveTo>
                  <a:pt x="357621" y="14350"/>
                </a:moveTo>
                <a:lnTo>
                  <a:pt x="353653" y="17652"/>
                </a:lnTo>
                <a:lnTo>
                  <a:pt x="356458" y="17652"/>
                </a:lnTo>
                <a:lnTo>
                  <a:pt x="357621" y="14350"/>
                </a:lnTo>
                <a:close/>
              </a:path>
              <a:path w="614045" h="74929">
                <a:moveTo>
                  <a:pt x="374051" y="15621"/>
                </a:moveTo>
                <a:lnTo>
                  <a:pt x="373093" y="16464"/>
                </a:lnTo>
                <a:lnTo>
                  <a:pt x="372978" y="16763"/>
                </a:lnTo>
                <a:lnTo>
                  <a:pt x="374147" y="17633"/>
                </a:lnTo>
                <a:lnTo>
                  <a:pt x="374613" y="17525"/>
                </a:lnTo>
                <a:lnTo>
                  <a:pt x="374516" y="16890"/>
                </a:lnTo>
                <a:lnTo>
                  <a:pt x="374051" y="15621"/>
                </a:lnTo>
                <a:close/>
              </a:path>
              <a:path w="614045" h="74929">
                <a:moveTo>
                  <a:pt x="30887" y="14318"/>
                </a:moveTo>
                <a:lnTo>
                  <a:pt x="30915" y="14731"/>
                </a:lnTo>
                <a:lnTo>
                  <a:pt x="31617" y="17525"/>
                </a:lnTo>
                <a:lnTo>
                  <a:pt x="38886" y="17525"/>
                </a:lnTo>
                <a:lnTo>
                  <a:pt x="38847" y="16637"/>
                </a:lnTo>
                <a:lnTo>
                  <a:pt x="36401" y="16383"/>
                </a:lnTo>
                <a:lnTo>
                  <a:pt x="36243" y="16128"/>
                </a:lnTo>
                <a:lnTo>
                  <a:pt x="32779" y="16128"/>
                </a:lnTo>
                <a:lnTo>
                  <a:pt x="30887" y="14318"/>
                </a:lnTo>
                <a:close/>
              </a:path>
              <a:path w="614045" h="74929">
                <a:moveTo>
                  <a:pt x="174796" y="17145"/>
                </a:moveTo>
                <a:lnTo>
                  <a:pt x="173706" y="17145"/>
                </a:lnTo>
                <a:lnTo>
                  <a:pt x="174665" y="17525"/>
                </a:lnTo>
                <a:lnTo>
                  <a:pt x="174796" y="17145"/>
                </a:lnTo>
                <a:close/>
              </a:path>
              <a:path w="614045" h="74929">
                <a:moveTo>
                  <a:pt x="294324" y="14859"/>
                </a:moveTo>
                <a:lnTo>
                  <a:pt x="294744" y="17399"/>
                </a:lnTo>
                <a:lnTo>
                  <a:pt x="293354" y="17525"/>
                </a:lnTo>
                <a:lnTo>
                  <a:pt x="297084" y="17525"/>
                </a:lnTo>
                <a:lnTo>
                  <a:pt x="297449" y="16637"/>
                </a:lnTo>
                <a:lnTo>
                  <a:pt x="296460" y="16637"/>
                </a:lnTo>
                <a:lnTo>
                  <a:pt x="295913" y="16266"/>
                </a:lnTo>
                <a:lnTo>
                  <a:pt x="294324" y="14859"/>
                </a:lnTo>
                <a:close/>
              </a:path>
              <a:path w="614045" h="74929">
                <a:moveTo>
                  <a:pt x="310325" y="13588"/>
                </a:moveTo>
                <a:lnTo>
                  <a:pt x="311104" y="15875"/>
                </a:lnTo>
                <a:lnTo>
                  <a:pt x="311207" y="16563"/>
                </a:lnTo>
                <a:lnTo>
                  <a:pt x="309169" y="17525"/>
                </a:lnTo>
                <a:lnTo>
                  <a:pt x="313927" y="17525"/>
                </a:lnTo>
                <a:lnTo>
                  <a:pt x="313837" y="17145"/>
                </a:lnTo>
                <a:lnTo>
                  <a:pt x="313502" y="17145"/>
                </a:lnTo>
                <a:lnTo>
                  <a:pt x="310325" y="13588"/>
                </a:lnTo>
                <a:close/>
              </a:path>
              <a:path w="614045" h="74929">
                <a:moveTo>
                  <a:pt x="356987" y="16149"/>
                </a:moveTo>
                <a:lnTo>
                  <a:pt x="358431" y="17525"/>
                </a:lnTo>
                <a:lnTo>
                  <a:pt x="359718" y="17525"/>
                </a:lnTo>
                <a:lnTo>
                  <a:pt x="356987" y="16149"/>
                </a:lnTo>
                <a:close/>
              </a:path>
              <a:path w="614045" h="74929">
                <a:moveTo>
                  <a:pt x="46467" y="16266"/>
                </a:moveTo>
                <a:lnTo>
                  <a:pt x="46955" y="17399"/>
                </a:lnTo>
                <a:lnTo>
                  <a:pt x="47457" y="16412"/>
                </a:lnTo>
                <a:lnTo>
                  <a:pt x="46467" y="16266"/>
                </a:lnTo>
                <a:close/>
              </a:path>
              <a:path w="614045" h="74929">
                <a:moveTo>
                  <a:pt x="47457" y="16412"/>
                </a:moveTo>
                <a:lnTo>
                  <a:pt x="46955" y="17399"/>
                </a:lnTo>
                <a:lnTo>
                  <a:pt x="48214" y="17399"/>
                </a:lnTo>
                <a:lnTo>
                  <a:pt x="48249" y="16528"/>
                </a:lnTo>
                <a:lnTo>
                  <a:pt x="47457" y="16412"/>
                </a:lnTo>
                <a:close/>
              </a:path>
              <a:path w="614045" h="74929">
                <a:moveTo>
                  <a:pt x="191027" y="13208"/>
                </a:moveTo>
                <a:lnTo>
                  <a:pt x="192799" y="17399"/>
                </a:lnTo>
                <a:lnTo>
                  <a:pt x="199489" y="17399"/>
                </a:lnTo>
                <a:lnTo>
                  <a:pt x="198486" y="16556"/>
                </a:lnTo>
                <a:lnTo>
                  <a:pt x="196417" y="16149"/>
                </a:lnTo>
                <a:lnTo>
                  <a:pt x="196384" y="14859"/>
                </a:lnTo>
                <a:lnTo>
                  <a:pt x="196440" y="14731"/>
                </a:lnTo>
                <a:lnTo>
                  <a:pt x="196870" y="14604"/>
                </a:lnTo>
                <a:lnTo>
                  <a:pt x="195206" y="13842"/>
                </a:lnTo>
                <a:lnTo>
                  <a:pt x="192511" y="13842"/>
                </a:lnTo>
                <a:lnTo>
                  <a:pt x="191027" y="13208"/>
                </a:lnTo>
                <a:close/>
              </a:path>
              <a:path w="614045" h="74929">
                <a:moveTo>
                  <a:pt x="364480" y="17266"/>
                </a:moveTo>
                <a:lnTo>
                  <a:pt x="364437" y="17399"/>
                </a:lnTo>
                <a:lnTo>
                  <a:pt x="364480" y="17266"/>
                </a:lnTo>
                <a:close/>
              </a:path>
              <a:path w="614045" h="74929">
                <a:moveTo>
                  <a:pt x="204514" y="16556"/>
                </a:moveTo>
                <a:lnTo>
                  <a:pt x="204531" y="17395"/>
                </a:lnTo>
                <a:lnTo>
                  <a:pt x="205328" y="17325"/>
                </a:lnTo>
                <a:lnTo>
                  <a:pt x="205188" y="17145"/>
                </a:lnTo>
                <a:lnTo>
                  <a:pt x="204514" y="16556"/>
                </a:lnTo>
                <a:close/>
              </a:path>
              <a:path w="614045" h="74929">
                <a:moveTo>
                  <a:pt x="305588" y="12826"/>
                </a:moveTo>
                <a:lnTo>
                  <a:pt x="304045" y="14731"/>
                </a:lnTo>
                <a:lnTo>
                  <a:pt x="303937" y="15112"/>
                </a:lnTo>
                <a:lnTo>
                  <a:pt x="305656" y="17341"/>
                </a:lnTo>
                <a:lnTo>
                  <a:pt x="305588" y="12826"/>
                </a:lnTo>
                <a:close/>
              </a:path>
              <a:path w="614045" h="74929">
                <a:moveTo>
                  <a:pt x="375770" y="15493"/>
                </a:moveTo>
                <a:lnTo>
                  <a:pt x="375588" y="17301"/>
                </a:lnTo>
                <a:lnTo>
                  <a:pt x="375718" y="17272"/>
                </a:lnTo>
                <a:lnTo>
                  <a:pt x="378050" y="17272"/>
                </a:lnTo>
                <a:lnTo>
                  <a:pt x="377571" y="16255"/>
                </a:lnTo>
                <a:lnTo>
                  <a:pt x="375770" y="15493"/>
                </a:lnTo>
                <a:close/>
              </a:path>
              <a:path w="614045" h="74929">
                <a:moveTo>
                  <a:pt x="158315" y="16168"/>
                </a:moveTo>
                <a:lnTo>
                  <a:pt x="158463" y="17227"/>
                </a:lnTo>
                <a:lnTo>
                  <a:pt x="158986" y="16763"/>
                </a:lnTo>
                <a:lnTo>
                  <a:pt x="158888" y="16528"/>
                </a:lnTo>
                <a:lnTo>
                  <a:pt x="158315" y="16168"/>
                </a:lnTo>
                <a:close/>
              </a:path>
              <a:path w="614045" h="74929">
                <a:moveTo>
                  <a:pt x="152638" y="16207"/>
                </a:moveTo>
                <a:lnTo>
                  <a:pt x="151520" y="16464"/>
                </a:lnTo>
                <a:lnTo>
                  <a:pt x="151468" y="16673"/>
                </a:lnTo>
                <a:lnTo>
                  <a:pt x="150972" y="16957"/>
                </a:lnTo>
                <a:lnTo>
                  <a:pt x="150859" y="17216"/>
                </a:lnTo>
                <a:lnTo>
                  <a:pt x="150918" y="17017"/>
                </a:lnTo>
                <a:lnTo>
                  <a:pt x="152544" y="17017"/>
                </a:lnTo>
                <a:lnTo>
                  <a:pt x="152638" y="16207"/>
                </a:lnTo>
                <a:close/>
              </a:path>
              <a:path w="614045" h="74929">
                <a:moveTo>
                  <a:pt x="372124" y="16128"/>
                </a:moveTo>
                <a:lnTo>
                  <a:pt x="372275" y="17157"/>
                </a:lnTo>
                <a:lnTo>
                  <a:pt x="372753" y="16763"/>
                </a:lnTo>
                <a:lnTo>
                  <a:pt x="372629" y="16504"/>
                </a:lnTo>
                <a:lnTo>
                  <a:pt x="372124" y="16128"/>
                </a:lnTo>
                <a:close/>
              </a:path>
              <a:path w="614045" h="74929">
                <a:moveTo>
                  <a:pt x="144422" y="13842"/>
                </a:moveTo>
                <a:lnTo>
                  <a:pt x="143442" y="13970"/>
                </a:lnTo>
                <a:lnTo>
                  <a:pt x="143345" y="14318"/>
                </a:lnTo>
                <a:lnTo>
                  <a:pt x="143221" y="16890"/>
                </a:lnTo>
                <a:lnTo>
                  <a:pt x="142123" y="17145"/>
                </a:lnTo>
                <a:lnTo>
                  <a:pt x="148819" y="17145"/>
                </a:lnTo>
                <a:lnTo>
                  <a:pt x="148804" y="17017"/>
                </a:lnTo>
                <a:lnTo>
                  <a:pt x="147078" y="16763"/>
                </a:lnTo>
                <a:lnTo>
                  <a:pt x="147120" y="15621"/>
                </a:lnTo>
                <a:lnTo>
                  <a:pt x="144950" y="15621"/>
                </a:lnTo>
                <a:lnTo>
                  <a:pt x="144317" y="15112"/>
                </a:lnTo>
                <a:lnTo>
                  <a:pt x="144422" y="13842"/>
                </a:lnTo>
                <a:close/>
              </a:path>
              <a:path w="614045" h="74929">
                <a:moveTo>
                  <a:pt x="199182" y="12452"/>
                </a:moveTo>
                <a:lnTo>
                  <a:pt x="200117" y="14986"/>
                </a:lnTo>
                <a:lnTo>
                  <a:pt x="199709" y="15365"/>
                </a:lnTo>
                <a:lnTo>
                  <a:pt x="199635" y="15621"/>
                </a:lnTo>
                <a:lnTo>
                  <a:pt x="200390" y="17145"/>
                </a:lnTo>
                <a:lnTo>
                  <a:pt x="200917" y="14986"/>
                </a:lnTo>
                <a:lnTo>
                  <a:pt x="205810" y="14986"/>
                </a:lnTo>
                <a:lnTo>
                  <a:pt x="203424" y="14859"/>
                </a:lnTo>
                <a:lnTo>
                  <a:pt x="203005" y="14477"/>
                </a:lnTo>
                <a:lnTo>
                  <a:pt x="202207" y="14477"/>
                </a:lnTo>
                <a:lnTo>
                  <a:pt x="200155" y="13208"/>
                </a:lnTo>
                <a:lnTo>
                  <a:pt x="199182" y="12452"/>
                </a:lnTo>
                <a:close/>
              </a:path>
              <a:path w="614045" h="74929">
                <a:moveTo>
                  <a:pt x="312936" y="13335"/>
                </a:moveTo>
                <a:lnTo>
                  <a:pt x="313502" y="17145"/>
                </a:lnTo>
                <a:lnTo>
                  <a:pt x="313837" y="17145"/>
                </a:lnTo>
                <a:lnTo>
                  <a:pt x="312936" y="13335"/>
                </a:lnTo>
                <a:close/>
              </a:path>
              <a:path w="614045" h="74929">
                <a:moveTo>
                  <a:pt x="349437" y="14097"/>
                </a:moveTo>
                <a:lnTo>
                  <a:pt x="346181" y="17145"/>
                </a:lnTo>
                <a:lnTo>
                  <a:pt x="348522" y="17145"/>
                </a:lnTo>
                <a:lnTo>
                  <a:pt x="349415" y="15366"/>
                </a:lnTo>
                <a:lnTo>
                  <a:pt x="350029" y="15366"/>
                </a:lnTo>
                <a:lnTo>
                  <a:pt x="349437" y="14097"/>
                </a:lnTo>
                <a:close/>
              </a:path>
              <a:path w="614045" h="74929">
                <a:moveTo>
                  <a:pt x="365190" y="14859"/>
                </a:moveTo>
                <a:lnTo>
                  <a:pt x="365005" y="16001"/>
                </a:lnTo>
                <a:lnTo>
                  <a:pt x="364593" y="16922"/>
                </a:lnTo>
                <a:lnTo>
                  <a:pt x="365429" y="17145"/>
                </a:lnTo>
                <a:lnTo>
                  <a:pt x="365307" y="15239"/>
                </a:lnTo>
                <a:lnTo>
                  <a:pt x="365190" y="14859"/>
                </a:lnTo>
                <a:close/>
              </a:path>
              <a:path w="614045" h="74929">
                <a:moveTo>
                  <a:pt x="151416" y="16488"/>
                </a:moveTo>
                <a:lnTo>
                  <a:pt x="150771" y="16637"/>
                </a:lnTo>
                <a:lnTo>
                  <a:pt x="150832" y="17038"/>
                </a:lnTo>
                <a:lnTo>
                  <a:pt x="151468" y="16673"/>
                </a:lnTo>
                <a:lnTo>
                  <a:pt x="151416" y="16488"/>
                </a:lnTo>
                <a:close/>
              </a:path>
              <a:path w="614045" h="74929">
                <a:moveTo>
                  <a:pt x="19172" y="14986"/>
                </a:moveTo>
                <a:lnTo>
                  <a:pt x="17912" y="15365"/>
                </a:lnTo>
                <a:lnTo>
                  <a:pt x="19325" y="16957"/>
                </a:lnTo>
                <a:lnTo>
                  <a:pt x="19172" y="14986"/>
                </a:lnTo>
                <a:close/>
              </a:path>
              <a:path w="614045" h="74929">
                <a:moveTo>
                  <a:pt x="129003" y="12064"/>
                </a:moveTo>
                <a:lnTo>
                  <a:pt x="126646" y="12318"/>
                </a:lnTo>
                <a:lnTo>
                  <a:pt x="127849" y="14731"/>
                </a:lnTo>
                <a:lnTo>
                  <a:pt x="124902" y="14731"/>
                </a:lnTo>
                <a:lnTo>
                  <a:pt x="124756" y="16763"/>
                </a:lnTo>
                <a:lnTo>
                  <a:pt x="122949" y="16890"/>
                </a:lnTo>
                <a:lnTo>
                  <a:pt x="131279" y="16890"/>
                </a:lnTo>
                <a:lnTo>
                  <a:pt x="131243" y="16383"/>
                </a:lnTo>
                <a:lnTo>
                  <a:pt x="127671" y="16383"/>
                </a:lnTo>
                <a:lnTo>
                  <a:pt x="129003" y="12064"/>
                </a:lnTo>
                <a:close/>
              </a:path>
              <a:path w="614045" h="74929">
                <a:moveTo>
                  <a:pt x="159279" y="16504"/>
                </a:moveTo>
                <a:lnTo>
                  <a:pt x="159118" y="16673"/>
                </a:lnTo>
                <a:lnTo>
                  <a:pt x="159262" y="16763"/>
                </a:lnTo>
                <a:lnTo>
                  <a:pt x="159279" y="16504"/>
                </a:lnTo>
                <a:close/>
              </a:path>
              <a:path w="614045" h="74929">
                <a:moveTo>
                  <a:pt x="220374" y="15493"/>
                </a:moveTo>
                <a:lnTo>
                  <a:pt x="218247" y="16763"/>
                </a:lnTo>
                <a:lnTo>
                  <a:pt x="282290" y="16763"/>
                </a:lnTo>
                <a:lnTo>
                  <a:pt x="282316" y="16383"/>
                </a:lnTo>
                <a:lnTo>
                  <a:pt x="279260" y="16383"/>
                </a:lnTo>
                <a:lnTo>
                  <a:pt x="279222" y="16128"/>
                </a:lnTo>
                <a:lnTo>
                  <a:pt x="265076" y="16128"/>
                </a:lnTo>
                <a:lnTo>
                  <a:pt x="264742" y="15875"/>
                </a:lnTo>
                <a:lnTo>
                  <a:pt x="221200" y="15875"/>
                </a:lnTo>
                <a:lnTo>
                  <a:pt x="220374" y="15493"/>
                </a:lnTo>
                <a:close/>
              </a:path>
              <a:path w="614045" h="74929">
                <a:moveTo>
                  <a:pt x="352903" y="14731"/>
                </a:moveTo>
                <a:lnTo>
                  <a:pt x="351626" y="16763"/>
                </a:lnTo>
                <a:lnTo>
                  <a:pt x="353425" y="16763"/>
                </a:lnTo>
                <a:lnTo>
                  <a:pt x="352903" y="14731"/>
                </a:lnTo>
                <a:close/>
              </a:path>
              <a:path w="614045" h="74929">
                <a:moveTo>
                  <a:pt x="122113" y="13588"/>
                </a:moveTo>
                <a:lnTo>
                  <a:pt x="121222" y="13697"/>
                </a:lnTo>
                <a:lnTo>
                  <a:pt x="121190" y="14224"/>
                </a:lnTo>
                <a:lnTo>
                  <a:pt x="121529" y="15663"/>
                </a:lnTo>
                <a:lnTo>
                  <a:pt x="121647" y="16266"/>
                </a:lnTo>
                <a:lnTo>
                  <a:pt x="120884" y="16637"/>
                </a:lnTo>
                <a:lnTo>
                  <a:pt x="122982" y="16637"/>
                </a:lnTo>
                <a:lnTo>
                  <a:pt x="123231" y="14731"/>
                </a:lnTo>
                <a:lnTo>
                  <a:pt x="123118" y="14245"/>
                </a:lnTo>
                <a:lnTo>
                  <a:pt x="122113" y="13588"/>
                </a:lnTo>
                <a:close/>
              </a:path>
              <a:path w="614045" h="74929">
                <a:moveTo>
                  <a:pt x="298700" y="13588"/>
                </a:moveTo>
                <a:lnTo>
                  <a:pt x="297427" y="13970"/>
                </a:lnTo>
                <a:lnTo>
                  <a:pt x="296661" y="14986"/>
                </a:lnTo>
                <a:lnTo>
                  <a:pt x="296460" y="16637"/>
                </a:lnTo>
                <a:lnTo>
                  <a:pt x="297449" y="16637"/>
                </a:lnTo>
                <a:lnTo>
                  <a:pt x="298700" y="13588"/>
                </a:lnTo>
                <a:close/>
              </a:path>
              <a:path w="614045" h="74929">
                <a:moveTo>
                  <a:pt x="240244" y="11302"/>
                </a:moveTo>
                <a:lnTo>
                  <a:pt x="216176" y="11302"/>
                </a:lnTo>
                <a:lnTo>
                  <a:pt x="217431" y="11732"/>
                </a:lnTo>
                <a:lnTo>
                  <a:pt x="217537" y="11937"/>
                </a:lnTo>
                <a:lnTo>
                  <a:pt x="214842" y="14731"/>
                </a:lnTo>
                <a:lnTo>
                  <a:pt x="217221" y="14986"/>
                </a:lnTo>
                <a:lnTo>
                  <a:pt x="217181" y="15365"/>
                </a:lnTo>
                <a:lnTo>
                  <a:pt x="217064" y="15667"/>
                </a:lnTo>
                <a:lnTo>
                  <a:pt x="216655" y="15875"/>
                </a:lnTo>
                <a:lnTo>
                  <a:pt x="216642" y="16510"/>
                </a:lnTo>
                <a:lnTo>
                  <a:pt x="218268" y="16510"/>
                </a:lnTo>
                <a:lnTo>
                  <a:pt x="218384" y="15112"/>
                </a:lnTo>
                <a:lnTo>
                  <a:pt x="219219" y="14986"/>
                </a:lnTo>
                <a:lnTo>
                  <a:pt x="220815" y="11811"/>
                </a:lnTo>
                <a:lnTo>
                  <a:pt x="240735" y="11811"/>
                </a:lnTo>
                <a:lnTo>
                  <a:pt x="240244" y="11302"/>
                </a:lnTo>
                <a:close/>
              </a:path>
              <a:path w="614045" h="74929">
                <a:moveTo>
                  <a:pt x="520599" y="11811"/>
                </a:moveTo>
                <a:lnTo>
                  <a:pt x="519835" y="13697"/>
                </a:lnTo>
                <a:lnTo>
                  <a:pt x="519716" y="14731"/>
                </a:lnTo>
                <a:lnTo>
                  <a:pt x="519837" y="16510"/>
                </a:lnTo>
                <a:lnTo>
                  <a:pt x="521581" y="12064"/>
                </a:lnTo>
                <a:lnTo>
                  <a:pt x="521260" y="12064"/>
                </a:lnTo>
                <a:lnTo>
                  <a:pt x="520599" y="11811"/>
                </a:lnTo>
                <a:close/>
              </a:path>
              <a:path w="614045" h="74929">
                <a:moveTo>
                  <a:pt x="172634" y="15112"/>
                </a:moveTo>
                <a:lnTo>
                  <a:pt x="159372" y="15112"/>
                </a:lnTo>
                <a:lnTo>
                  <a:pt x="159279" y="16504"/>
                </a:lnTo>
                <a:lnTo>
                  <a:pt x="160275" y="15621"/>
                </a:lnTo>
                <a:lnTo>
                  <a:pt x="172673" y="15621"/>
                </a:lnTo>
                <a:lnTo>
                  <a:pt x="172634" y="15112"/>
                </a:lnTo>
                <a:close/>
              </a:path>
              <a:path w="614045" h="74929">
                <a:moveTo>
                  <a:pt x="310172" y="14350"/>
                </a:moveTo>
                <a:lnTo>
                  <a:pt x="308401" y="14986"/>
                </a:lnTo>
                <a:lnTo>
                  <a:pt x="309495" y="16494"/>
                </a:lnTo>
                <a:lnTo>
                  <a:pt x="310172" y="14350"/>
                </a:lnTo>
                <a:close/>
              </a:path>
              <a:path w="614045" h="74929">
                <a:moveTo>
                  <a:pt x="149513" y="12446"/>
                </a:moveTo>
                <a:lnTo>
                  <a:pt x="148268" y="12446"/>
                </a:lnTo>
                <a:lnTo>
                  <a:pt x="151416" y="16488"/>
                </a:lnTo>
                <a:lnTo>
                  <a:pt x="152638" y="16207"/>
                </a:lnTo>
                <a:lnTo>
                  <a:pt x="152677" y="15875"/>
                </a:lnTo>
                <a:lnTo>
                  <a:pt x="151991" y="15875"/>
                </a:lnTo>
                <a:lnTo>
                  <a:pt x="151852" y="15239"/>
                </a:lnTo>
                <a:lnTo>
                  <a:pt x="150660" y="15239"/>
                </a:lnTo>
                <a:lnTo>
                  <a:pt x="150666" y="13842"/>
                </a:lnTo>
                <a:lnTo>
                  <a:pt x="149733" y="13842"/>
                </a:lnTo>
                <a:lnTo>
                  <a:pt x="149513" y="12446"/>
                </a:lnTo>
                <a:close/>
              </a:path>
              <a:path w="614045" h="74929">
                <a:moveTo>
                  <a:pt x="47707" y="14604"/>
                </a:moveTo>
                <a:lnTo>
                  <a:pt x="45751" y="14604"/>
                </a:lnTo>
                <a:lnTo>
                  <a:pt x="46467" y="16266"/>
                </a:lnTo>
                <a:lnTo>
                  <a:pt x="47457" y="16412"/>
                </a:lnTo>
                <a:lnTo>
                  <a:pt x="47795" y="15748"/>
                </a:lnTo>
                <a:lnTo>
                  <a:pt x="47707" y="14604"/>
                </a:lnTo>
                <a:close/>
              </a:path>
              <a:path w="614045" h="74929">
                <a:moveTo>
                  <a:pt x="130496" y="13970"/>
                </a:moveTo>
                <a:lnTo>
                  <a:pt x="129436" y="14318"/>
                </a:lnTo>
                <a:lnTo>
                  <a:pt x="129317" y="15239"/>
                </a:lnTo>
                <a:lnTo>
                  <a:pt x="129856" y="16255"/>
                </a:lnTo>
                <a:lnTo>
                  <a:pt x="127671" y="16383"/>
                </a:lnTo>
                <a:lnTo>
                  <a:pt x="131243" y="16383"/>
                </a:lnTo>
                <a:lnTo>
                  <a:pt x="131122" y="15586"/>
                </a:lnTo>
                <a:lnTo>
                  <a:pt x="130496" y="13970"/>
                </a:lnTo>
                <a:close/>
              </a:path>
              <a:path w="614045" h="74929">
                <a:moveTo>
                  <a:pt x="133900" y="13335"/>
                </a:moveTo>
                <a:lnTo>
                  <a:pt x="133773" y="16383"/>
                </a:lnTo>
                <a:lnTo>
                  <a:pt x="134317" y="16383"/>
                </a:lnTo>
                <a:lnTo>
                  <a:pt x="134820" y="15875"/>
                </a:lnTo>
                <a:lnTo>
                  <a:pt x="134693" y="14189"/>
                </a:lnTo>
                <a:lnTo>
                  <a:pt x="134709" y="13588"/>
                </a:lnTo>
                <a:lnTo>
                  <a:pt x="133900" y="13335"/>
                </a:lnTo>
                <a:close/>
              </a:path>
              <a:path w="614045" h="74929">
                <a:moveTo>
                  <a:pt x="173721" y="14731"/>
                </a:moveTo>
                <a:lnTo>
                  <a:pt x="173976" y="15239"/>
                </a:lnTo>
                <a:lnTo>
                  <a:pt x="172653" y="16383"/>
                </a:lnTo>
                <a:lnTo>
                  <a:pt x="175058" y="16383"/>
                </a:lnTo>
                <a:lnTo>
                  <a:pt x="175189" y="16001"/>
                </a:lnTo>
                <a:lnTo>
                  <a:pt x="191502" y="16001"/>
                </a:lnTo>
                <a:lnTo>
                  <a:pt x="191367" y="15621"/>
                </a:lnTo>
                <a:lnTo>
                  <a:pt x="175416" y="15621"/>
                </a:lnTo>
                <a:lnTo>
                  <a:pt x="173721" y="14731"/>
                </a:lnTo>
                <a:close/>
              </a:path>
              <a:path w="614045" h="74929">
                <a:moveTo>
                  <a:pt x="206027" y="16001"/>
                </a:moveTo>
                <a:lnTo>
                  <a:pt x="203880" y="16001"/>
                </a:lnTo>
                <a:lnTo>
                  <a:pt x="206108" y="16383"/>
                </a:lnTo>
                <a:lnTo>
                  <a:pt x="206027" y="16001"/>
                </a:lnTo>
                <a:close/>
              </a:path>
              <a:path w="614045" h="74929">
                <a:moveTo>
                  <a:pt x="209568" y="15450"/>
                </a:moveTo>
                <a:lnTo>
                  <a:pt x="208770" y="16383"/>
                </a:lnTo>
                <a:lnTo>
                  <a:pt x="209287" y="16057"/>
                </a:lnTo>
                <a:lnTo>
                  <a:pt x="209397" y="15875"/>
                </a:lnTo>
                <a:lnTo>
                  <a:pt x="209568" y="15450"/>
                </a:lnTo>
                <a:close/>
              </a:path>
              <a:path w="614045" h="74929">
                <a:moveTo>
                  <a:pt x="209331" y="16029"/>
                </a:moveTo>
                <a:lnTo>
                  <a:pt x="208770" y="16383"/>
                </a:lnTo>
                <a:lnTo>
                  <a:pt x="209182" y="16383"/>
                </a:lnTo>
                <a:lnTo>
                  <a:pt x="209331" y="16029"/>
                </a:lnTo>
                <a:close/>
              </a:path>
              <a:path w="614045" h="74929">
                <a:moveTo>
                  <a:pt x="282457" y="14272"/>
                </a:moveTo>
                <a:lnTo>
                  <a:pt x="279260" y="16383"/>
                </a:lnTo>
                <a:lnTo>
                  <a:pt x="282316" y="16383"/>
                </a:lnTo>
                <a:lnTo>
                  <a:pt x="282457" y="14272"/>
                </a:lnTo>
                <a:close/>
              </a:path>
              <a:path w="614045" h="74929">
                <a:moveTo>
                  <a:pt x="356995" y="16128"/>
                </a:moveTo>
                <a:close/>
              </a:path>
              <a:path w="614045" h="74929">
                <a:moveTo>
                  <a:pt x="32727" y="15931"/>
                </a:moveTo>
                <a:lnTo>
                  <a:pt x="32779" y="16128"/>
                </a:lnTo>
                <a:lnTo>
                  <a:pt x="33456" y="16128"/>
                </a:lnTo>
                <a:lnTo>
                  <a:pt x="32727" y="15931"/>
                </a:lnTo>
                <a:close/>
              </a:path>
              <a:path w="614045" h="74929">
                <a:moveTo>
                  <a:pt x="35297" y="14604"/>
                </a:moveTo>
                <a:lnTo>
                  <a:pt x="34496" y="14859"/>
                </a:lnTo>
                <a:lnTo>
                  <a:pt x="34307" y="16001"/>
                </a:lnTo>
                <a:lnTo>
                  <a:pt x="33456" y="16128"/>
                </a:lnTo>
                <a:lnTo>
                  <a:pt x="36243" y="16128"/>
                </a:lnTo>
                <a:lnTo>
                  <a:pt x="35297" y="14604"/>
                </a:lnTo>
                <a:close/>
              </a:path>
              <a:path w="614045" h="74929">
                <a:moveTo>
                  <a:pt x="267443" y="9143"/>
                </a:moveTo>
                <a:lnTo>
                  <a:pt x="265633" y="13697"/>
                </a:lnTo>
                <a:lnTo>
                  <a:pt x="265076" y="16128"/>
                </a:lnTo>
                <a:lnTo>
                  <a:pt x="279222" y="16128"/>
                </a:lnTo>
                <a:lnTo>
                  <a:pt x="279144" y="15621"/>
                </a:lnTo>
                <a:lnTo>
                  <a:pt x="274748" y="15621"/>
                </a:lnTo>
                <a:lnTo>
                  <a:pt x="272224" y="13080"/>
                </a:lnTo>
                <a:lnTo>
                  <a:pt x="269624" y="13080"/>
                </a:lnTo>
                <a:lnTo>
                  <a:pt x="268845" y="12953"/>
                </a:lnTo>
                <a:lnTo>
                  <a:pt x="267391" y="10033"/>
                </a:lnTo>
                <a:lnTo>
                  <a:pt x="268501" y="10033"/>
                </a:lnTo>
                <a:lnTo>
                  <a:pt x="267443" y="9143"/>
                </a:lnTo>
                <a:close/>
              </a:path>
              <a:path w="614045" h="74929">
                <a:moveTo>
                  <a:pt x="291853" y="12826"/>
                </a:moveTo>
                <a:lnTo>
                  <a:pt x="291414" y="13335"/>
                </a:lnTo>
                <a:lnTo>
                  <a:pt x="290054" y="16128"/>
                </a:lnTo>
                <a:lnTo>
                  <a:pt x="292595" y="16128"/>
                </a:lnTo>
                <a:lnTo>
                  <a:pt x="291888" y="15875"/>
                </a:lnTo>
                <a:lnTo>
                  <a:pt x="291808" y="13842"/>
                </a:lnTo>
                <a:lnTo>
                  <a:pt x="292494" y="13842"/>
                </a:lnTo>
                <a:lnTo>
                  <a:pt x="291853" y="12826"/>
                </a:lnTo>
                <a:close/>
              </a:path>
              <a:path w="614045" h="74929">
                <a:moveTo>
                  <a:pt x="138711" y="15493"/>
                </a:moveTo>
                <a:lnTo>
                  <a:pt x="138513" y="15586"/>
                </a:lnTo>
                <a:lnTo>
                  <a:pt x="138387" y="15772"/>
                </a:lnTo>
                <a:lnTo>
                  <a:pt x="138505" y="16057"/>
                </a:lnTo>
                <a:lnTo>
                  <a:pt x="138711" y="15493"/>
                </a:lnTo>
                <a:close/>
              </a:path>
              <a:path w="614045" h="74929">
                <a:moveTo>
                  <a:pt x="209573" y="15458"/>
                </a:moveTo>
                <a:lnTo>
                  <a:pt x="209331" y="16029"/>
                </a:lnTo>
                <a:lnTo>
                  <a:pt x="209738" y="15772"/>
                </a:lnTo>
                <a:lnTo>
                  <a:pt x="209573" y="15458"/>
                </a:lnTo>
                <a:close/>
              </a:path>
              <a:path w="614045" h="74929">
                <a:moveTo>
                  <a:pt x="118787" y="13462"/>
                </a:moveTo>
                <a:lnTo>
                  <a:pt x="117958" y="16001"/>
                </a:lnTo>
                <a:lnTo>
                  <a:pt x="120613" y="16001"/>
                </a:lnTo>
                <a:lnTo>
                  <a:pt x="121093" y="15772"/>
                </a:lnTo>
                <a:lnTo>
                  <a:pt x="121015" y="14604"/>
                </a:lnTo>
                <a:lnTo>
                  <a:pt x="118844" y="14604"/>
                </a:lnTo>
                <a:lnTo>
                  <a:pt x="118787" y="13462"/>
                </a:lnTo>
                <a:close/>
              </a:path>
              <a:path w="614045" h="74929">
                <a:moveTo>
                  <a:pt x="364384" y="15772"/>
                </a:moveTo>
                <a:lnTo>
                  <a:pt x="364391" y="16001"/>
                </a:lnTo>
                <a:lnTo>
                  <a:pt x="364894" y="16001"/>
                </a:lnTo>
                <a:lnTo>
                  <a:pt x="364384" y="15772"/>
                </a:lnTo>
                <a:close/>
              </a:path>
              <a:path w="614045" h="74929">
                <a:moveTo>
                  <a:pt x="32658" y="15663"/>
                </a:moveTo>
                <a:lnTo>
                  <a:pt x="32520" y="15875"/>
                </a:lnTo>
                <a:lnTo>
                  <a:pt x="32727" y="15931"/>
                </a:lnTo>
                <a:lnTo>
                  <a:pt x="32658" y="15663"/>
                </a:lnTo>
                <a:close/>
              </a:path>
              <a:path w="614045" h="74929">
                <a:moveTo>
                  <a:pt x="152781" y="14986"/>
                </a:moveTo>
                <a:lnTo>
                  <a:pt x="151991" y="15875"/>
                </a:lnTo>
                <a:lnTo>
                  <a:pt x="152677" y="15875"/>
                </a:lnTo>
                <a:lnTo>
                  <a:pt x="152781" y="14986"/>
                </a:lnTo>
                <a:close/>
              </a:path>
              <a:path w="614045" h="74929">
                <a:moveTo>
                  <a:pt x="264030" y="15112"/>
                </a:moveTo>
                <a:lnTo>
                  <a:pt x="221211" y="15112"/>
                </a:lnTo>
                <a:lnTo>
                  <a:pt x="221200" y="15875"/>
                </a:lnTo>
                <a:lnTo>
                  <a:pt x="264742" y="15875"/>
                </a:lnTo>
                <a:lnTo>
                  <a:pt x="264159" y="15432"/>
                </a:lnTo>
                <a:lnTo>
                  <a:pt x="264052" y="15239"/>
                </a:lnTo>
                <a:close/>
              </a:path>
              <a:path w="614045" h="74929">
                <a:moveTo>
                  <a:pt x="336357" y="13588"/>
                </a:moveTo>
                <a:lnTo>
                  <a:pt x="335224" y="14086"/>
                </a:lnTo>
                <a:lnTo>
                  <a:pt x="335249" y="14986"/>
                </a:lnTo>
                <a:lnTo>
                  <a:pt x="335855" y="15875"/>
                </a:lnTo>
                <a:lnTo>
                  <a:pt x="337218" y="15875"/>
                </a:lnTo>
                <a:lnTo>
                  <a:pt x="336357" y="13588"/>
                </a:lnTo>
                <a:close/>
              </a:path>
              <a:path w="614045" h="74929">
                <a:moveTo>
                  <a:pt x="364345" y="14477"/>
                </a:moveTo>
                <a:lnTo>
                  <a:pt x="362637" y="14986"/>
                </a:lnTo>
                <a:lnTo>
                  <a:pt x="364384" y="15772"/>
                </a:lnTo>
                <a:lnTo>
                  <a:pt x="364345" y="14477"/>
                </a:lnTo>
                <a:close/>
              </a:path>
              <a:path w="614045" h="74929">
                <a:moveTo>
                  <a:pt x="157042" y="15366"/>
                </a:moveTo>
                <a:lnTo>
                  <a:pt x="156054" y="15748"/>
                </a:lnTo>
                <a:lnTo>
                  <a:pt x="157647" y="15748"/>
                </a:lnTo>
                <a:lnTo>
                  <a:pt x="157446" y="15621"/>
                </a:lnTo>
                <a:lnTo>
                  <a:pt x="157248" y="15621"/>
                </a:lnTo>
                <a:lnTo>
                  <a:pt x="157145" y="15432"/>
                </a:lnTo>
                <a:close/>
              </a:path>
              <a:path w="614045" h="74929">
                <a:moveTo>
                  <a:pt x="209615" y="15395"/>
                </a:moveTo>
                <a:lnTo>
                  <a:pt x="209644" y="15586"/>
                </a:lnTo>
                <a:lnTo>
                  <a:pt x="209734" y="15748"/>
                </a:lnTo>
                <a:lnTo>
                  <a:pt x="209615" y="15395"/>
                </a:lnTo>
                <a:close/>
              </a:path>
              <a:path w="614045" h="74929">
                <a:moveTo>
                  <a:pt x="212787" y="11937"/>
                </a:moveTo>
                <a:lnTo>
                  <a:pt x="211072" y="11937"/>
                </a:lnTo>
                <a:lnTo>
                  <a:pt x="211064" y="14245"/>
                </a:lnTo>
                <a:lnTo>
                  <a:pt x="209965" y="14986"/>
                </a:lnTo>
                <a:lnTo>
                  <a:pt x="209734" y="15748"/>
                </a:lnTo>
                <a:lnTo>
                  <a:pt x="212193" y="14224"/>
                </a:lnTo>
                <a:lnTo>
                  <a:pt x="213492" y="14224"/>
                </a:lnTo>
                <a:lnTo>
                  <a:pt x="212250" y="14097"/>
                </a:lnTo>
                <a:lnTo>
                  <a:pt x="212787" y="11937"/>
                </a:lnTo>
                <a:close/>
              </a:path>
              <a:path w="614045" h="74929">
                <a:moveTo>
                  <a:pt x="213492" y="14224"/>
                </a:moveTo>
                <a:lnTo>
                  <a:pt x="212193" y="14224"/>
                </a:lnTo>
                <a:lnTo>
                  <a:pt x="213274" y="15748"/>
                </a:lnTo>
                <a:lnTo>
                  <a:pt x="213492" y="14224"/>
                </a:lnTo>
                <a:close/>
              </a:path>
              <a:path w="614045" h="74929">
                <a:moveTo>
                  <a:pt x="502221" y="11684"/>
                </a:moveTo>
                <a:lnTo>
                  <a:pt x="501215" y="11684"/>
                </a:lnTo>
                <a:lnTo>
                  <a:pt x="501292" y="15748"/>
                </a:lnTo>
                <a:lnTo>
                  <a:pt x="503072" y="11937"/>
                </a:lnTo>
                <a:lnTo>
                  <a:pt x="503072" y="11802"/>
                </a:lnTo>
                <a:lnTo>
                  <a:pt x="502221" y="11684"/>
                </a:lnTo>
                <a:close/>
              </a:path>
              <a:path w="614045" h="74929">
                <a:moveTo>
                  <a:pt x="32693" y="12850"/>
                </a:moveTo>
                <a:lnTo>
                  <a:pt x="31952" y="12953"/>
                </a:lnTo>
                <a:lnTo>
                  <a:pt x="32658" y="15663"/>
                </a:lnTo>
                <a:lnTo>
                  <a:pt x="34090" y="13462"/>
                </a:lnTo>
                <a:lnTo>
                  <a:pt x="33593" y="13462"/>
                </a:lnTo>
                <a:lnTo>
                  <a:pt x="32693" y="12850"/>
                </a:lnTo>
                <a:close/>
              </a:path>
              <a:path w="614045" h="74929">
                <a:moveTo>
                  <a:pt x="143807" y="12953"/>
                </a:moveTo>
                <a:lnTo>
                  <a:pt x="145958" y="14272"/>
                </a:lnTo>
                <a:lnTo>
                  <a:pt x="146044" y="15365"/>
                </a:lnTo>
                <a:lnTo>
                  <a:pt x="144950" y="15621"/>
                </a:lnTo>
                <a:lnTo>
                  <a:pt x="147120" y="15621"/>
                </a:lnTo>
                <a:lnTo>
                  <a:pt x="147048" y="14086"/>
                </a:lnTo>
                <a:lnTo>
                  <a:pt x="146131" y="13080"/>
                </a:lnTo>
                <a:lnTo>
                  <a:pt x="143807" y="12953"/>
                </a:lnTo>
                <a:close/>
              </a:path>
              <a:path w="614045" h="74929">
                <a:moveTo>
                  <a:pt x="157252" y="15499"/>
                </a:moveTo>
                <a:lnTo>
                  <a:pt x="157391" y="15586"/>
                </a:lnTo>
                <a:lnTo>
                  <a:pt x="157252" y="15499"/>
                </a:lnTo>
                <a:close/>
              </a:path>
              <a:path w="614045" h="74929">
                <a:moveTo>
                  <a:pt x="157391" y="15586"/>
                </a:moveTo>
                <a:lnTo>
                  <a:pt x="157248" y="15621"/>
                </a:lnTo>
                <a:lnTo>
                  <a:pt x="157446" y="15621"/>
                </a:lnTo>
                <a:close/>
              </a:path>
              <a:path w="614045" h="74929">
                <a:moveTo>
                  <a:pt x="175361" y="13973"/>
                </a:moveTo>
                <a:lnTo>
                  <a:pt x="175416" y="15621"/>
                </a:lnTo>
                <a:lnTo>
                  <a:pt x="177408" y="15621"/>
                </a:lnTo>
                <a:lnTo>
                  <a:pt x="175769" y="14604"/>
                </a:lnTo>
                <a:lnTo>
                  <a:pt x="175361" y="13973"/>
                </a:lnTo>
                <a:close/>
              </a:path>
              <a:path w="614045" h="74929">
                <a:moveTo>
                  <a:pt x="177829" y="12318"/>
                </a:moveTo>
                <a:lnTo>
                  <a:pt x="176639" y="12318"/>
                </a:lnTo>
                <a:lnTo>
                  <a:pt x="177705" y="12573"/>
                </a:lnTo>
                <a:lnTo>
                  <a:pt x="177408" y="15621"/>
                </a:lnTo>
                <a:lnTo>
                  <a:pt x="191367" y="15621"/>
                </a:lnTo>
                <a:lnTo>
                  <a:pt x="191231" y="15239"/>
                </a:lnTo>
                <a:lnTo>
                  <a:pt x="181658" y="15239"/>
                </a:lnTo>
                <a:lnTo>
                  <a:pt x="181032" y="14224"/>
                </a:lnTo>
                <a:lnTo>
                  <a:pt x="178735" y="14224"/>
                </a:lnTo>
                <a:lnTo>
                  <a:pt x="179364" y="12826"/>
                </a:lnTo>
                <a:lnTo>
                  <a:pt x="178076" y="12826"/>
                </a:lnTo>
                <a:lnTo>
                  <a:pt x="177829" y="12318"/>
                </a:lnTo>
                <a:close/>
              </a:path>
              <a:path w="614045" h="74929">
                <a:moveTo>
                  <a:pt x="275397" y="12191"/>
                </a:moveTo>
                <a:lnTo>
                  <a:pt x="273064" y="12318"/>
                </a:lnTo>
                <a:lnTo>
                  <a:pt x="274748" y="15621"/>
                </a:lnTo>
                <a:lnTo>
                  <a:pt x="279144" y="15621"/>
                </a:lnTo>
                <a:lnTo>
                  <a:pt x="278989" y="14604"/>
                </a:lnTo>
                <a:lnTo>
                  <a:pt x="276468" y="14604"/>
                </a:lnTo>
                <a:lnTo>
                  <a:pt x="276365" y="13411"/>
                </a:lnTo>
                <a:lnTo>
                  <a:pt x="275397" y="12191"/>
                </a:lnTo>
                <a:close/>
              </a:path>
              <a:path w="614045" h="74929">
                <a:moveTo>
                  <a:pt x="16560" y="13842"/>
                </a:moveTo>
                <a:lnTo>
                  <a:pt x="17131" y="15600"/>
                </a:lnTo>
                <a:lnTo>
                  <a:pt x="17813" y="15395"/>
                </a:lnTo>
                <a:lnTo>
                  <a:pt x="17687" y="15112"/>
                </a:lnTo>
                <a:lnTo>
                  <a:pt x="16560" y="13842"/>
                </a:lnTo>
                <a:close/>
              </a:path>
              <a:path w="614045" h="74929">
                <a:moveTo>
                  <a:pt x="159846" y="10795"/>
                </a:moveTo>
                <a:lnTo>
                  <a:pt x="156725" y="11937"/>
                </a:lnTo>
                <a:lnTo>
                  <a:pt x="157173" y="13080"/>
                </a:lnTo>
                <a:lnTo>
                  <a:pt x="157252" y="15499"/>
                </a:lnTo>
                <a:lnTo>
                  <a:pt x="157391" y="15586"/>
                </a:lnTo>
                <a:lnTo>
                  <a:pt x="159372" y="15112"/>
                </a:lnTo>
                <a:lnTo>
                  <a:pt x="172634" y="15112"/>
                </a:lnTo>
                <a:lnTo>
                  <a:pt x="172434" y="14604"/>
                </a:lnTo>
                <a:lnTo>
                  <a:pt x="162202" y="14477"/>
                </a:lnTo>
                <a:lnTo>
                  <a:pt x="162332" y="13335"/>
                </a:lnTo>
                <a:lnTo>
                  <a:pt x="161702" y="13335"/>
                </a:lnTo>
                <a:lnTo>
                  <a:pt x="161421" y="11396"/>
                </a:lnTo>
                <a:lnTo>
                  <a:pt x="159846" y="10795"/>
                </a:lnTo>
                <a:close/>
              </a:path>
              <a:path w="614045" h="74929">
                <a:moveTo>
                  <a:pt x="98064" y="10620"/>
                </a:moveTo>
                <a:lnTo>
                  <a:pt x="96387" y="10795"/>
                </a:lnTo>
                <a:lnTo>
                  <a:pt x="97131" y="15493"/>
                </a:lnTo>
                <a:lnTo>
                  <a:pt x="116425" y="15493"/>
                </a:lnTo>
                <a:lnTo>
                  <a:pt x="115658" y="15239"/>
                </a:lnTo>
                <a:lnTo>
                  <a:pt x="112085" y="15239"/>
                </a:lnTo>
                <a:lnTo>
                  <a:pt x="111912" y="14731"/>
                </a:lnTo>
                <a:lnTo>
                  <a:pt x="107502" y="14731"/>
                </a:lnTo>
                <a:lnTo>
                  <a:pt x="107749" y="13715"/>
                </a:lnTo>
                <a:lnTo>
                  <a:pt x="97776" y="13715"/>
                </a:lnTo>
                <a:lnTo>
                  <a:pt x="98657" y="11048"/>
                </a:lnTo>
                <a:lnTo>
                  <a:pt x="98616" y="10877"/>
                </a:lnTo>
                <a:lnTo>
                  <a:pt x="98064" y="10620"/>
                </a:lnTo>
                <a:close/>
              </a:path>
              <a:path w="614045" h="74929">
                <a:moveTo>
                  <a:pt x="317466" y="11811"/>
                </a:moveTo>
                <a:lnTo>
                  <a:pt x="315862" y="12191"/>
                </a:lnTo>
                <a:lnTo>
                  <a:pt x="318379" y="12953"/>
                </a:lnTo>
                <a:lnTo>
                  <a:pt x="318145" y="13876"/>
                </a:lnTo>
                <a:lnTo>
                  <a:pt x="318022" y="14604"/>
                </a:lnTo>
                <a:lnTo>
                  <a:pt x="317524" y="14859"/>
                </a:lnTo>
                <a:lnTo>
                  <a:pt x="317538" y="15493"/>
                </a:lnTo>
                <a:lnTo>
                  <a:pt x="318707" y="15493"/>
                </a:lnTo>
                <a:lnTo>
                  <a:pt x="318464" y="14477"/>
                </a:lnTo>
                <a:lnTo>
                  <a:pt x="318591" y="14086"/>
                </a:lnTo>
                <a:lnTo>
                  <a:pt x="319445" y="13462"/>
                </a:lnTo>
                <a:lnTo>
                  <a:pt x="317466" y="11811"/>
                </a:lnTo>
                <a:close/>
              </a:path>
              <a:path w="614045" h="74929">
                <a:moveTo>
                  <a:pt x="323915" y="14350"/>
                </a:moveTo>
                <a:lnTo>
                  <a:pt x="318707" y="15493"/>
                </a:lnTo>
                <a:lnTo>
                  <a:pt x="332508" y="15493"/>
                </a:lnTo>
                <a:lnTo>
                  <a:pt x="330276" y="15239"/>
                </a:lnTo>
                <a:lnTo>
                  <a:pt x="323915" y="14350"/>
                </a:lnTo>
                <a:close/>
              </a:path>
              <a:path w="614045" h="74929">
                <a:moveTo>
                  <a:pt x="350029" y="15366"/>
                </a:moveTo>
                <a:lnTo>
                  <a:pt x="349415" y="15366"/>
                </a:lnTo>
                <a:lnTo>
                  <a:pt x="350088" y="15493"/>
                </a:lnTo>
                <a:close/>
              </a:path>
              <a:path w="614045" h="74929">
                <a:moveTo>
                  <a:pt x="209189" y="14135"/>
                </a:moveTo>
                <a:lnTo>
                  <a:pt x="208952" y="14224"/>
                </a:lnTo>
                <a:lnTo>
                  <a:pt x="209568" y="15450"/>
                </a:lnTo>
                <a:lnTo>
                  <a:pt x="209477" y="14986"/>
                </a:lnTo>
                <a:lnTo>
                  <a:pt x="209189" y="14135"/>
                </a:lnTo>
                <a:close/>
              </a:path>
              <a:path w="614045" h="74929">
                <a:moveTo>
                  <a:pt x="210310" y="13715"/>
                </a:moveTo>
                <a:lnTo>
                  <a:pt x="209320" y="14086"/>
                </a:lnTo>
                <a:lnTo>
                  <a:pt x="209227" y="14245"/>
                </a:lnTo>
                <a:lnTo>
                  <a:pt x="209608" y="15374"/>
                </a:lnTo>
                <a:lnTo>
                  <a:pt x="210310" y="13715"/>
                </a:lnTo>
                <a:close/>
              </a:path>
              <a:path w="614045" h="74929">
                <a:moveTo>
                  <a:pt x="43002" y="12573"/>
                </a:moveTo>
                <a:lnTo>
                  <a:pt x="34669" y="12573"/>
                </a:lnTo>
                <a:lnTo>
                  <a:pt x="34255" y="13208"/>
                </a:lnTo>
                <a:lnTo>
                  <a:pt x="34181" y="13842"/>
                </a:lnTo>
                <a:lnTo>
                  <a:pt x="36029" y="13842"/>
                </a:lnTo>
                <a:lnTo>
                  <a:pt x="36541" y="15365"/>
                </a:lnTo>
                <a:lnTo>
                  <a:pt x="38692" y="14859"/>
                </a:lnTo>
                <a:lnTo>
                  <a:pt x="38094" y="13842"/>
                </a:lnTo>
                <a:lnTo>
                  <a:pt x="38554" y="13715"/>
                </a:lnTo>
                <a:lnTo>
                  <a:pt x="38853" y="12700"/>
                </a:lnTo>
                <a:lnTo>
                  <a:pt x="43091" y="12700"/>
                </a:lnTo>
                <a:close/>
              </a:path>
              <a:path w="614045" h="74929">
                <a:moveTo>
                  <a:pt x="45305" y="12953"/>
                </a:moveTo>
                <a:lnTo>
                  <a:pt x="44971" y="15366"/>
                </a:lnTo>
                <a:lnTo>
                  <a:pt x="45641" y="15366"/>
                </a:lnTo>
                <a:lnTo>
                  <a:pt x="45751" y="14604"/>
                </a:lnTo>
                <a:lnTo>
                  <a:pt x="47707" y="14604"/>
                </a:lnTo>
                <a:lnTo>
                  <a:pt x="47609" y="14086"/>
                </a:lnTo>
                <a:lnTo>
                  <a:pt x="47182" y="13876"/>
                </a:lnTo>
                <a:lnTo>
                  <a:pt x="46985" y="13844"/>
                </a:lnTo>
                <a:lnTo>
                  <a:pt x="45305" y="12953"/>
                </a:lnTo>
                <a:close/>
              </a:path>
              <a:path w="614045" h="74929">
                <a:moveTo>
                  <a:pt x="114930" y="11811"/>
                </a:moveTo>
                <a:lnTo>
                  <a:pt x="112085" y="15239"/>
                </a:lnTo>
                <a:lnTo>
                  <a:pt x="115658" y="15239"/>
                </a:lnTo>
                <a:lnTo>
                  <a:pt x="114508" y="14859"/>
                </a:lnTo>
                <a:lnTo>
                  <a:pt x="114930" y="11811"/>
                </a:lnTo>
                <a:close/>
              </a:path>
              <a:path w="614045" h="74929">
                <a:moveTo>
                  <a:pt x="124892" y="13715"/>
                </a:moveTo>
                <a:lnTo>
                  <a:pt x="123898" y="15239"/>
                </a:lnTo>
                <a:lnTo>
                  <a:pt x="124902" y="14731"/>
                </a:lnTo>
                <a:lnTo>
                  <a:pt x="126430" y="14731"/>
                </a:lnTo>
                <a:lnTo>
                  <a:pt x="124892" y="13715"/>
                </a:lnTo>
                <a:close/>
              </a:path>
              <a:path w="614045" h="74929">
                <a:moveTo>
                  <a:pt x="153632" y="10795"/>
                </a:moveTo>
                <a:lnTo>
                  <a:pt x="150660" y="15239"/>
                </a:lnTo>
                <a:lnTo>
                  <a:pt x="151852" y="15239"/>
                </a:lnTo>
                <a:lnTo>
                  <a:pt x="151105" y="14859"/>
                </a:lnTo>
                <a:lnTo>
                  <a:pt x="151796" y="13715"/>
                </a:lnTo>
                <a:lnTo>
                  <a:pt x="153256" y="13715"/>
                </a:lnTo>
                <a:lnTo>
                  <a:pt x="153378" y="13335"/>
                </a:lnTo>
                <a:lnTo>
                  <a:pt x="153514" y="13335"/>
                </a:lnTo>
                <a:lnTo>
                  <a:pt x="153858" y="12826"/>
                </a:lnTo>
                <a:lnTo>
                  <a:pt x="153734" y="11417"/>
                </a:lnTo>
                <a:lnTo>
                  <a:pt x="153632" y="10795"/>
                </a:lnTo>
                <a:close/>
              </a:path>
              <a:path w="614045" h="74929">
                <a:moveTo>
                  <a:pt x="182056" y="11049"/>
                </a:moveTo>
                <a:lnTo>
                  <a:pt x="180165" y="11049"/>
                </a:lnTo>
                <a:lnTo>
                  <a:pt x="180224" y="11556"/>
                </a:lnTo>
                <a:lnTo>
                  <a:pt x="180339" y="12064"/>
                </a:lnTo>
                <a:lnTo>
                  <a:pt x="180457" y="12365"/>
                </a:lnTo>
                <a:lnTo>
                  <a:pt x="181552" y="13208"/>
                </a:lnTo>
                <a:lnTo>
                  <a:pt x="183151" y="13588"/>
                </a:lnTo>
                <a:lnTo>
                  <a:pt x="181658" y="15239"/>
                </a:lnTo>
                <a:lnTo>
                  <a:pt x="191231" y="15239"/>
                </a:lnTo>
                <a:lnTo>
                  <a:pt x="190183" y="12283"/>
                </a:lnTo>
                <a:lnTo>
                  <a:pt x="189770" y="12191"/>
                </a:lnTo>
                <a:lnTo>
                  <a:pt x="182598" y="12191"/>
                </a:lnTo>
                <a:lnTo>
                  <a:pt x="182056" y="11049"/>
                </a:lnTo>
                <a:close/>
              </a:path>
              <a:path w="614045" h="74929">
                <a:moveTo>
                  <a:pt x="240735" y="11811"/>
                </a:moveTo>
                <a:lnTo>
                  <a:pt x="220815" y="11811"/>
                </a:lnTo>
                <a:lnTo>
                  <a:pt x="221233" y="13588"/>
                </a:lnTo>
                <a:lnTo>
                  <a:pt x="220621" y="13715"/>
                </a:lnTo>
                <a:lnTo>
                  <a:pt x="220103" y="15112"/>
                </a:lnTo>
                <a:lnTo>
                  <a:pt x="220543" y="15239"/>
                </a:lnTo>
                <a:lnTo>
                  <a:pt x="221211" y="15112"/>
                </a:lnTo>
                <a:lnTo>
                  <a:pt x="264030" y="15112"/>
                </a:lnTo>
                <a:lnTo>
                  <a:pt x="263814" y="13842"/>
                </a:lnTo>
                <a:lnTo>
                  <a:pt x="259348" y="13842"/>
                </a:lnTo>
                <a:lnTo>
                  <a:pt x="258571" y="13588"/>
                </a:lnTo>
                <a:lnTo>
                  <a:pt x="258622" y="13335"/>
                </a:lnTo>
                <a:lnTo>
                  <a:pt x="254465" y="13335"/>
                </a:lnTo>
                <a:lnTo>
                  <a:pt x="253668" y="12064"/>
                </a:lnTo>
                <a:lnTo>
                  <a:pt x="240981" y="12064"/>
                </a:lnTo>
                <a:lnTo>
                  <a:pt x="240735" y="11811"/>
                </a:lnTo>
                <a:close/>
              </a:path>
              <a:path w="614045" h="74929">
                <a:moveTo>
                  <a:pt x="283300" y="13715"/>
                </a:moveTo>
                <a:lnTo>
                  <a:pt x="282739" y="14086"/>
                </a:lnTo>
                <a:lnTo>
                  <a:pt x="282684" y="14272"/>
                </a:lnTo>
                <a:lnTo>
                  <a:pt x="283869" y="15239"/>
                </a:lnTo>
                <a:lnTo>
                  <a:pt x="283300" y="13715"/>
                </a:lnTo>
                <a:close/>
              </a:path>
              <a:path w="614045" h="74929">
                <a:moveTo>
                  <a:pt x="496759" y="10922"/>
                </a:moveTo>
                <a:lnTo>
                  <a:pt x="496791" y="15239"/>
                </a:lnTo>
                <a:lnTo>
                  <a:pt x="497737" y="14086"/>
                </a:lnTo>
                <a:lnTo>
                  <a:pt x="501215" y="11684"/>
                </a:lnTo>
                <a:lnTo>
                  <a:pt x="502221" y="11684"/>
                </a:lnTo>
                <a:lnTo>
                  <a:pt x="496759" y="10922"/>
                </a:lnTo>
                <a:close/>
              </a:path>
              <a:path w="614045" h="74929">
                <a:moveTo>
                  <a:pt x="91753" y="11775"/>
                </a:moveTo>
                <a:lnTo>
                  <a:pt x="89992" y="15112"/>
                </a:lnTo>
                <a:lnTo>
                  <a:pt x="96894" y="15112"/>
                </a:lnTo>
                <a:lnTo>
                  <a:pt x="96026" y="13715"/>
                </a:lnTo>
                <a:lnTo>
                  <a:pt x="92877" y="13715"/>
                </a:lnTo>
                <a:lnTo>
                  <a:pt x="91753" y="11775"/>
                </a:lnTo>
                <a:close/>
              </a:path>
              <a:path w="614045" h="74929">
                <a:moveTo>
                  <a:pt x="31091" y="11937"/>
                </a:moveTo>
                <a:lnTo>
                  <a:pt x="30348" y="11937"/>
                </a:lnTo>
                <a:lnTo>
                  <a:pt x="29557" y="14986"/>
                </a:lnTo>
                <a:lnTo>
                  <a:pt x="30806" y="14359"/>
                </a:lnTo>
                <a:lnTo>
                  <a:pt x="30788" y="14224"/>
                </a:lnTo>
                <a:lnTo>
                  <a:pt x="31076" y="14224"/>
                </a:lnTo>
                <a:lnTo>
                  <a:pt x="31391" y="13697"/>
                </a:lnTo>
                <a:lnTo>
                  <a:pt x="31267" y="12735"/>
                </a:lnTo>
                <a:lnTo>
                  <a:pt x="31091" y="11937"/>
                </a:lnTo>
                <a:close/>
              </a:path>
              <a:path w="614045" h="74929">
                <a:moveTo>
                  <a:pt x="204036" y="13844"/>
                </a:moveTo>
                <a:lnTo>
                  <a:pt x="203972" y="14097"/>
                </a:lnTo>
                <a:lnTo>
                  <a:pt x="203424" y="14859"/>
                </a:lnTo>
                <a:lnTo>
                  <a:pt x="205783" y="14859"/>
                </a:lnTo>
                <a:lnTo>
                  <a:pt x="205658" y="14272"/>
                </a:lnTo>
                <a:lnTo>
                  <a:pt x="205555" y="14086"/>
                </a:lnTo>
                <a:lnTo>
                  <a:pt x="204036" y="13844"/>
                </a:lnTo>
                <a:close/>
              </a:path>
              <a:path w="614045" h="74929">
                <a:moveTo>
                  <a:pt x="109829" y="8636"/>
                </a:moveTo>
                <a:lnTo>
                  <a:pt x="109757" y="14604"/>
                </a:lnTo>
                <a:lnTo>
                  <a:pt x="107502" y="14731"/>
                </a:lnTo>
                <a:lnTo>
                  <a:pt x="111912" y="14731"/>
                </a:lnTo>
                <a:lnTo>
                  <a:pt x="109829" y="8636"/>
                </a:lnTo>
                <a:close/>
              </a:path>
              <a:path w="614045" h="74929">
                <a:moveTo>
                  <a:pt x="515641" y="11417"/>
                </a:moveTo>
                <a:lnTo>
                  <a:pt x="514377" y="14731"/>
                </a:lnTo>
                <a:lnTo>
                  <a:pt x="516274" y="13462"/>
                </a:lnTo>
                <a:lnTo>
                  <a:pt x="515641" y="11417"/>
                </a:lnTo>
                <a:close/>
              </a:path>
              <a:path w="614045" h="74929">
                <a:moveTo>
                  <a:pt x="120987" y="14350"/>
                </a:moveTo>
                <a:lnTo>
                  <a:pt x="120074" y="14359"/>
                </a:lnTo>
                <a:lnTo>
                  <a:pt x="118844" y="14604"/>
                </a:lnTo>
                <a:lnTo>
                  <a:pt x="121015" y="14604"/>
                </a:lnTo>
                <a:lnTo>
                  <a:pt x="120987" y="14350"/>
                </a:lnTo>
                <a:close/>
              </a:path>
              <a:path w="614045" h="74929">
                <a:moveTo>
                  <a:pt x="278736" y="12953"/>
                </a:moveTo>
                <a:lnTo>
                  <a:pt x="277905" y="13462"/>
                </a:lnTo>
                <a:lnTo>
                  <a:pt x="277308" y="14086"/>
                </a:lnTo>
                <a:lnTo>
                  <a:pt x="276468" y="14604"/>
                </a:lnTo>
                <a:lnTo>
                  <a:pt x="278989" y="14604"/>
                </a:lnTo>
                <a:lnTo>
                  <a:pt x="278736" y="12953"/>
                </a:lnTo>
                <a:close/>
              </a:path>
              <a:path w="614045" h="74929">
                <a:moveTo>
                  <a:pt x="163998" y="10667"/>
                </a:moveTo>
                <a:lnTo>
                  <a:pt x="163870" y="12953"/>
                </a:lnTo>
                <a:lnTo>
                  <a:pt x="162793" y="12953"/>
                </a:lnTo>
                <a:lnTo>
                  <a:pt x="162664" y="13588"/>
                </a:lnTo>
                <a:lnTo>
                  <a:pt x="162291" y="13697"/>
                </a:lnTo>
                <a:lnTo>
                  <a:pt x="162202" y="14477"/>
                </a:lnTo>
                <a:lnTo>
                  <a:pt x="172358" y="14477"/>
                </a:lnTo>
                <a:lnTo>
                  <a:pt x="172206" y="14224"/>
                </a:lnTo>
                <a:lnTo>
                  <a:pt x="167926" y="14224"/>
                </a:lnTo>
                <a:lnTo>
                  <a:pt x="166242" y="12700"/>
                </a:lnTo>
                <a:lnTo>
                  <a:pt x="165606" y="12700"/>
                </a:lnTo>
                <a:lnTo>
                  <a:pt x="165362" y="11937"/>
                </a:lnTo>
                <a:lnTo>
                  <a:pt x="163998" y="10667"/>
                </a:lnTo>
                <a:close/>
              </a:path>
              <a:path w="614045" h="74929">
                <a:moveTo>
                  <a:pt x="201265" y="11175"/>
                </a:moveTo>
                <a:lnTo>
                  <a:pt x="202207" y="14477"/>
                </a:lnTo>
                <a:lnTo>
                  <a:pt x="203005" y="14477"/>
                </a:lnTo>
                <a:lnTo>
                  <a:pt x="202629" y="14135"/>
                </a:lnTo>
                <a:lnTo>
                  <a:pt x="203607" y="13715"/>
                </a:lnTo>
                <a:lnTo>
                  <a:pt x="203042" y="12064"/>
                </a:lnTo>
                <a:lnTo>
                  <a:pt x="202933" y="11802"/>
                </a:lnTo>
                <a:lnTo>
                  <a:pt x="201265" y="11175"/>
                </a:lnTo>
                <a:close/>
              </a:path>
              <a:path w="614045" h="74929">
                <a:moveTo>
                  <a:pt x="513838" y="9016"/>
                </a:moveTo>
                <a:lnTo>
                  <a:pt x="514115" y="10287"/>
                </a:lnTo>
                <a:lnTo>
                  <a:pt x="512822" y="10540"/>
                </a:lnTo>
                <a:lnTo>
                  <a:pt x="513000" y="14477"/>
                </a:lnTo>
                <a:lnTo>
                  <a:pt x="514519" y="14359"/>
                </a:lnTo>
                <a:lnTo>
                  <a:pt x="514598" y="12826"/>
                </a:lnTo>
                <a:lnTo>
                  <a:pt x="513635" y="12826"/>
                </a:lnTo>
                <a:lnTo>
                  <a:pt x="514487" y="11302"/>
                </a:lnTo>
                <a:lnTo>
                  <a:pt x="515830" y="10922"/>
                </a:lnTo>
                <a:lnTo>
                  <a:pt x="516116" y="10922"/>
                </a:lnTo>
                <a:lnTo>
                  <a:pt x="516078" y="9525"/>
                </a:lnTo>
                <a:lnTo>
                  <a:pt x="514842" y="9525"/>
                </a:lnTo>
                <a:lnTo>
                  <a:pt x="513838" y="9016"/>
                </a:lnTo>
                <a:close/>
              </a:path>
              <a:path w="614045" h="74929">
                <a:moveTo>
                  <a:pt x="292494" y="13842"/>
                </a:moveTo>
                <a:lnTo>
                  <a:pt x="291808" y="13842"/>
                </a:lnTo>
                <a:lnTo>
                  <a:pt x="292815" y="14350"/>
                </a:lnTo>
                <a:lnTo>
                  <a:pt x="292494" y="13842"/>
                </a:lnTo>
                <a:close/>
              </a:path>
              <a:path w="614045" h="74929">
                <a:moveTo>
                  <a:pt x="31076" y="14224"/>
                </a:moveTo>
                <a:lnTo>
                  <a:pt x="30788" y="14224"/>
                </a:lnTo>
                <a:lnTo>
                  <a:pt x="31076" y="14224"/>
                </a:lnTo>
                <a:close/>
              </a:path>
              <a:path w="614045" h="74929">
                <a:moveTo>
                  <a:pt x="207375" y="8762"/>
                </a:moveTo>
                <a:lnTo>
                  <a:pt x="206916" y="10011"/>
                </a:lnTo>
                <a:lnTo>
                  <a:pt x="206827" y="10540"/>
                </a:lnTo>
                <a:lnTo>
                  <a:pt x="208895" y="14245"/>
                </a:lnTo>
                <a:lnTo>
                  <a:pt x="209189" y="14135"/>
                </a:lnTo>
                <a:lnTo>
                  <a:pt x="207375" y="8762"/>
                </a:lnTo>
                <a:close/>
              </a:path>
              <a:path w="614045" h="74929">
                <a:moveTo>
                  <a:pt x="135922" y="13208"/>
                </a:moveTo>
                <a:lnTo>
                  <a:pt x="134709" y="13588"/>
                </a:lnTo>
                <a:lnTo>
                  <a:pt x="136096" y="14224"/>
                </a:lnTo>
                <a:lnTo>
                  <a:pt x="135922" y="13208"/>
                </a:lnTo>
                <a:close/>
              </a:path>
              <a:path w="614045" h="74929">
                <a:moveTo>
                  <a:pt x="168238" y="10795"/>
                </a:moveTo>
                <a:lnTo>
                  <a:pt x="167278" y="10795"/>
                </a:lnTo>
                <a:lnTo>
                  <a:pt x="167926" y="14224"/>
                </a:lnTo>
                <a:lnTo>
                  <a:pt x="172206" y="14224"/>
                </a:lnTo>
                <a:lnTo>
                  <a:pt x="172320" y="13903"/>
                </a:lnTo>
                <a:lnTo>
                  <a:pt x="173129" y="13080"/>
                </a:lnTo>
                <a:lnTo>
                  <a:pt x="168284" y="13080"/>
                </a:lnTo>
                <a:lnTo>
                  <a:pt x="168720" y="11556"/>
                </a:lnTo>
                <a:lnTo>
                  <a:pt x="168619" y="11040"/>
                </a:lnTo>
                <a:lnTo>
                  <a:pt x="168238" y="10795"/>
                </a:lnTo>
                <a:close/>
              </a:path>
              <a:path w="614045" h="74929">
                <a:moveTo>
                  <a:pt x="180170" y="12826"/>
                </a:moveTo>
                <a:lnTo>
                  <a:pt x="178735" y="14224"/>
                </a:lnTo>
                <a:lnTo>
                  <a:pt x="181032" y="14224"/>
                </a:lnTo>
                <a:lnTo>
                  <a:pt x="180170" y="12826"/>
                </a:lnTo>
                <a:close/>
              </a:path>
              <a:path w="614045" h="74929">
                <a:moveTo>
                  <a:pt x="177212" y="11049"/>
                </a:moveTo>
                <a:lnTo>
                  <a:pt x="176448" y="11556"/>
                </a:lnTo>
                <a:lnTo>
                  <a:pt x="176124" y="12601"/>
                </a:lnTo>
                <a:lnTo>
                  <a:pt x="175998" y="14097"/>
                </a:lnTo>
                <a:lnTo>
                  <a:pt x="176603" y="13588"/>
                </a:lnTo>
                <a:lnTo>
                  <a:pt x="176639" y="12318"/>
                </a:lnTo>
                <a:lnTo>
                  <a:pt x="177829" y="12318"/>
                </a:lnTo>
                <a:lnTo>
                  <a:pt x="177212" y="11049"/>
                </a:lnTo>
                <a:close/>
              </a:path>
              <a:path w="614045" h="74929">
                <a:moveTo>
                  <a:pt x="203993" y="13903"/>
                </a:moveTo>
                <a:lnTo>
                  <a:pt x="203878" y="14097"/>
                </a:lnTo>
                <a:lnTo>
                  <a:pt x="203993" y="13903"/>
                </a:lnTo>
                <a:close/>
              </a:path>
              <a:path w="614045" h="74929">
                <a:moveTo>
                  <a:pt x="213528" y="13970"/>
                </a:moveTo>
                <a:lnTo>
                  <a:pt x="212250" y="14097"/>
                </a:lnTo>
                <a:lnTo>
                  <a:pt x="213510" y="14097"/>
                </a:lnTo>
                <a:close/>
              </a:path>
              <a:path w="614045" h="74929">
                <a:moveTo>
                  <a:pt x="175307" y="12380"/>
                </a:moveTo>
                <a:lnTo>
                  <a:pt x="175091" y="12953"/>
                </a:lnTo>
                <a:lnTo>
                  <a:pt x="174998" y="13411"/>
                </a:lnTo>
                <a:lnTo>
                  <a:pt x="175361" y="13973"/>
                </a:lnTo>
                <a:lnTo>
                  <a:pt x="175307" y="12380"/>
                </a:lnTo>
                <a:close/>
              </a:path>
              <a:path w="614045" h="74929">
                <a:moveTo>
                  <a:pt x="522018" y="11885"/>
                </a:moveTo>
                <a:lnTo>
                  <a:pt x="521797" y="11937"/>
                </a:lnTo>
                <a:lnTo>
                  <a:pt x="521772" y="12262"/>
                </a:lnTo>
                <a:lnTo>
                  <a:pt x="521894" y="13970"/>
                </a:lnTo>
                <a:lnTo>
                  <a:pt x="522690" y="13844"/>
                </a:lnTo>
                <a:lnTo>
                  <a:pt x="522018" y="11885"/>
                </a:lnTo>
                <a:close/>
              </a:path>
              <a:path w="614045" h="74929">
                <a:moveTo>
                  <a:pt x="204029" y="13842"/>
                </a:moveTo>
                <a:close/>
              </a:path>
              <a:path w="614045" h="74929">
                <a:moveTo>
                  <a:pt x="46969" y="13772"/>
                </a:moveTo>
                <a:lnTo>
                  <a:pt x="47182" y="13876"/>
                </a:lnTo>
                <a:lnTo>
                  <a:pt x="46969" y="13772"/>
                </a:lnTo>
                <a:close/>
              </a:path>
              <a:path w="614045" h="74929">
                <a:moveTo>
                  <a:pt x="68424" y="12365"/>
                </a:moveTo>
                <a:lnTo>
                  <a:pt x="67767" y="12573"/>
                </a:lnTo>
                <a:lnTo>
                  <a:pt x="67832" y="13208"/>
                </a:lnTo>
                <a:lnTo>
                  <a:pt x="67945" y="13842"/>
                </a:lnTo>
                <a:lnTo>
                  <a:pt x="68424" y="12365"/>
                </a:lnTo>
                <a:close/>
              </a:path>
              <a:path w="614045" h="74929">
                <a:moveTo>
                  <a:pt x="75311" y="10160"/>
                </a:moveTo>
                <a:lnTo>
                  <a:pt x="71439" y="10160"/>
                </a:lnTo>
                <a:lnTo>
                  <a:pt x="71509" y="11811"/>
                </a:lnTo>
                <a:lnTo>
                  <a:pt x="69745" y="11949"/>
                </a:lnTo>
                <a:lnTo>
                  <a:pt x="68424" y="12365"/>
                </a:lnTo>
                <a:lnTo>
                  <a:pt x="67945" y="13842"/>
                </a:lnTo>
                <a:lnTo>
                  <a:pt x="74092" y="13842"/>
                </a:lnTo>
                <a:lnTo>
                  <a:pt x="73759" y="11175"/>
                </a:lnTo>
                <a:lnTo>
                  <a:pt x="75316" y="11175"/>
                </a:lnTo>
                <a:lnTo>
                  <a:pt x="75311" y="10160"/>
                </a:lnTo>
                <a:close/>
              </a:path>
              <a:path w="614045" h="74929">
                <a:moveTo>
                  <a:pt x="75210" y="11884"/>
                </a:moveTo>
                <a:lnTo>
                  <a:pt x="74092" y="13842"/>
                </a:lnTo>
                <a:lnTo>
                  <a:pt x="89727" y="13842"/>
                </a:lnTo>
                <a:lnTo>
                  <a:pt x="89674" y="13588"/>
                </a:lnTo>
                <a:lnTo>
                  <a:pt x="76487" y="13588"/>
                </a:lnTo>
                <a:lnTo>
                  <a:pt x="76037" y="11937"/>
                </a:lnTo>
                <a:lnTo>
                  <a:pt x="75319" y="11937"/>
                </a:lnTo>
                <a:close/>
              </a:path>
              <a:path w="614045" h="74929">
                <a:moveTo>
                  <a:pt x="150676" y="11811"/>
                </a:moveTo>
                <a:lnTo>
                  <a:pt x="150152" y="12169"/>
                </a:lnTo>
                <a:lnTo>
                  <a:pt x="150090" y="12318"/>
                </a:lnTo>
                <a:lnTo>
                  <a:pt x="149733" y="13842"/>
                </a:lnTo>
                <a:lnTo>
                  <a:pt x="150666" y="13842"/>
                </a:lnTo>
                <a:lnTo>
                  <a:pt x="150676" y="11811"/>
                </a:lnTo>
                <a:close/>
              </a:path>
              <a:path w="614045" h="74929">
                <a:moveTo>
                  <a:pt x="192293" y="9778"/>
                </a:moveTo>
                <a:lnTo>
                  <a:pt x="189295" y="9778"/>
                </a:lnTo>
                <a:lnTo>
                  <a:pt x="191496" y="11556"/>
                </a:lnTo>
                <a:lnTo>
                  <a:pt x="190115" y="12064"/>
                </a:lnTo>
                <a:lnTo>
                  <a:pt x="190183" y="12283"/>
                </a:lnTo>
                <a:lnTo>
                  <a:pt x="192641" y="12826"/>
                </a:lnTo>
                <a:lnTo>
                  <a:pt x="192511" y="13842"/>
                </a:lnTo>
                <a:lnTo>
                  <a:pt x="195206" y="13842"/>
                </a:lnTo>
                <a:lnTo>
                  <a:pt x="193596" y="13105"/>
                </a:lnTo>
                <a:lnTo>
                  <a:pt x="193472" y="12850"/>
                </a:lnTo>
                <a:lnTo>
                  <a:pt x="192700" y="10287"/>
                </a:lnTo>
                <a:lnTo>
                  <a:pt x="192293" y="9778"/>
                </a:lnTo>
                <a:close/>
              </a:path>
              <a:path w="614045" h="74929">
                <a:moveTo>
                  <a:pt x="204191" y="3428"/>
                </a:moveTo>
                <a:lnTo>
                  <a:pt x="202211" y="5965"/>
                </a:lnTo>
                <a:lnTo>
                  <a:pt x="202110" y="6467"/>
                </a:lnTo>
                <a:lnTo>
                  <a:pt x="204009" y="11131"/>
                </a:lnTo>
                <a:lnTo>
                  <a:pt x="204124" y="12700"/>
                </a:lnTo>
                <a:lnTo>
                  <a:pt x="204000" y="13842"/>
                </a:lnTo>
                <a:lnTo>
                  <a:pt x="204935" y="10287"/>
                </a:lnTo>
                <a:lnTo>
                  <a:pt x="204635" y="10287"/>
                </a:lnTo>
                <a:lnTo>
                  <a:pt x="204762" y="8647"/>
                </a:lnTo>
                <a:lnTo>
                  <a:pt x="204642" y="5461"/>
                </a:lnTo>
                <a:lnTo>
                  <a:pt x="204191" y="3428"/>
                </a:lnTo>
                <a:close/>
              </a:path>
              <a:path w="614045" h="74929">
                <a:moveTo>
                  <a:pt x="259956" y="10795"/>
                </a:moveTo>
                <a:lnTo>
                  <a:pt x="259537" y="11396"/>
                </a:lnTo>
                <a:lnTo>
                  <a:pt x="259472" y="11684"/>
                </a:lnTo>
                <a:lnTo>
                  <a:pt x="259348" y="13842"/>
                </a:lnTo>
                <a:lnTo>
                  <a:pt x="263814" y="13842"/>
                </a:lnTo>
                <a:lnTo>
                  <a:pt x="263880" y="11937"/>
                </a:lnTo>
                <a:lnTo>
                  <a:pt x="262067" y="11937"/>
                </a:lnTo>
                <a:lnTo>
                  <a:pt x="261288" y="11048"/>
                </a:lnTo>
                <a:lnTo>
                  <a:pt x="259956" y="10795"/>
                </a:lnTo>
                <a:close/>
              </a:path>
              <a:path w="614045" h="74929">
                <a:moveTo>
                  <a:pt x="93533" y="9703"/>
                </a:moveTo>
                <a:lnTo>
                  <a:pt x="92706" y="10033"/>
                </a:lnTo>
                <a:lnTo>
                  <a:pt x="92626" y="11040"/>
                </a:lnTo>
                <a:lnTo>
                  <a:pt x="92877" y="13715"/>
                </a:lnTo>
                <a:lnTo>
                  <a:pt x="96026" y="13715"/>
                </a:lnTo>
                <a:lnTo>
                  <a:pt x="93533" y="9703"/>
                </a:lnTo>
                <a:close/>
              </a:path>
              <a:path w="614045" h="74929">
                <a:moveTo>
                  <a:pt x="99186" y="11142"/>
                </a:moveTo>
                <a:lnTo>
                  <a:pt x="97776" y="13715"/>
                </a:lnTo>
                <a:lnTo>
                  <a:pt x="107749" y="13715"/>
                </a:lnTo>
                <a:lnTo>
                  <a:pt x="107841" y="13335"/>
                </a:lnTo>
                <a:lnTo>
                  <a:pt x="99665" y="13335"/>
                </a:lnTo>
                <a:lnTo>
                  <a:pt x="99014" y="13208"/>
                </a:lnTo>
                <a:lnTo>
                  <a:pt x="99129" y="12573"/>
                </a:lnTo>
                <a:lnTo>
                  <a:pt x="99186" y="11142"/>
                </a:lnTo>
                <a:close/>
              </a:path>
              <a:path w="614045" h="74929">
                <a:moveTo>
                  <a:pt x="218267" y="6350"/>
                </a:moveTo>
                <a:lnTo>
                  <a:pt x="215151" y="6350"/>
                </a:lnTo>
                <a:lnTo>
                  <a:pt x="216010" y="7874"/>
                </a:lnTo>
                <a:lnTo>
                  <a:pt x="216118" y="8603"/>
                </a:lnTo>
                <a:lnTo>
                  <a:pt x="215524" y="10540"/>
                </a:lnTo>
                <a:lnTo>
                  <a:pt x="213199" y="10540"/>
                </a:lnTo>
                <a:lnTo>
                  <a:pt x="214422" y="13462"/>
                </a:lnTo>
                <a:lnTo>
                  <a:pt x="215747" y="13715"/>
                </a:lnTo>
                <a:lnTo>
                  <a:pt x="215123" y="11302"/>
                </a:lnTo>
                <a:lnTo>
                  <a:pt x="240244" y="11302"/>
                </a:lnTo>
                <a:lnTo>
                  <a:pt x="239137" y="10160"/>
                </a:lnTo>
                <a:lnTo>
                  <a:pt x="233571" y="10160"/>
                </a:lnTo>
                <a:lnTo>
                  <a:pt x="229809" y="9905"/>
                </a:lnTo>
                <a:lnTo>
                  <a:pt x="230260" y="9143"/>
                </a:lnTo>
                <a:lnTo>
                  <a:pt x="231434" y="8442"/>
                </a:lnTo>
                <a:lnTo>
                  <a:pt x="231439" y="7492"/>
                </a:lnTo>
                <a:lnTo>
                  <a:pt x="222206" y="7492"/>
                </a:lnTo>
                <a:lnTo>
                  <a:pt x="221586" y="6730"/>
                </a:lnTo>
                <a:lnTo>
                  <a:pt x="219066" y="6730"/>
                </a:lnTo>
                <a:lnTo>
                  <a:pt x="218267" y="6350"/>
                </a:lnTo>
                <a:close/>
              </a:path>
              <a:path w="614045" h="74929">
                <a:moveTo>
                  <a:pt x="540680" y="11684"/>
                </a:moveTo>
                <a:lnTo>
                  <a:pt x="540668" y="13715"/>
                </a:lnTo>
                <a:lnTo>
                  <a:pt x="543531" y="13715"/>
                </a:lnTo>
                <a:lnTo>
                  <a:pt x="543804" y="12700"/>
                </a:lnTo>
                <a:lnTo>
                  <a:pt x="543385" y="12573"/>
                </a:lnTo>
                <a:lnTo>
                  <a:pt x="541966" y="12573"/>
                </a:lnTo>
                <a:lnTo>
                  <a:pt x="540680" y="11684"/>
                </a:lnTo>
                <a:close/>
              </a:path>
              <a:path w="614045" h="74929">
                <a:moveTo>
                  <a:pt x="27026" y="9905"/>
                </a:moveTo>
                <a:lnTo>
                  <a:pt x="22431" y="9905"/>
                </a:lnTo>
                <a:lnTo>
                  <a:pt x="21746" y="10795"/>
                </a:lnTo>
                <a:lnTo>
                  <a:pt x="20829" y="11131"/>
                </a:lnTo>
                <a:lnTo>
                  <a:pt x="20774" y="11684"/>
                </a:lnTo>
                <a:lnTo>
                  <a:pt x="21021" y="13588"/>
                </a:lnTo>
                <a:lnTo>
                  <a:pt x="23344" y="13335"/>
                </a:lnTo>
                <a:lnTo>
                  <a:pt x="24772" y="12318"/>
                </a:lnTo>
                <a:lnTo>
                  <a:pt x="27524" y="12318"/>
                </a:lnTo>
                <a:lnTo>
                  <a:pt x="26600" y="11811"/>
                </a:lnTo>
                <a:lnTo>
                  <a:pt x="27026" y="9905"/>
                </a:lnTo>
                <a:close/>
              </a:path>
              <a:path w="614045" h="74929">
                <a:moveTo>
                  <a:pt x="81936" y="10160"/>
                </a:moveTo>
                <a:lnTo>
                  <a:pt x="75311" y="10160"/>
                </a:lnTo>
                <a:lnTo>
                  <a:pt x="76669" y="10540"/>
                </a:lnTo>
                <a:lnTo>
                  <a:pt x="76842" y="11131"/>
                </a:lnTo>
                <a:lnTo>
                  <a:pt x="77871" y="13588"/>
                </a:lnTo>
                <a:lnTo>
                  <a:pt x="89674" y="13588"/>
                </a:lnTo>
                <a:lnTo>
                  <a:pt x="89249" y="11556"/>
                </a:lnTo>
                <a:lnTo>
                  <a:pt x="82631" y="11556"/>
                </a:lnTo>
                <a:lnTo>
                  <a:pt x="81936" y="10160"/>
                </a:lnTo>
                <a:close/>
              </a:path>
              <a:path w="614045" h="74929">
                <a:moveTo>
                  <a:pt x="33510" y="12735"/>
                </a:moveTo>
                <a:lnTo>
                  <a:pt x="32693" y="12850"/>
                </a:lnTo>
                <a:lnTo>
                  <a:pt x="33593" y="13462"/>
                </a:lnTo>
                <a:lnTo>
                  <a:pt x="33510" y="12735"/>
                </a:lnTo>
                <a:close/>
              </a:path>
              <a:path w="614045" h="74929">
                <a:moveTo>
                  <a:pt x="34128" y="12648"/>
                </a:moveTo>
                <a:lnTo>
                  <a:pt x="33513" y="12735"/>
                </a:lnTo>
                <a:lnTo>
                  <a:pt x="33593" y="13462"/>
                </a:lnTo>
                <a:lnTo>
                  <a:pt x="34090" y="13462"/>
                </a:lnTo>
                <a:lnTo>
                  <a:pt x="34128" y="12648"/>
                </a:lnTo>
                <a:close/>
              </a:path>
              <a:path w="614045" h="74929">
                <a:moveTo>
                  <a:pt x="155162" y="10287"/>
                </a:moveTo>
                <a:lnTo>
                  <a:pt x="154077" y="13462"/>
                </a:lnTo>
                <a:lnTo>
                  <a:pt x="155005" y="13462"/>
                </a:lnTo>
                <a:lnTo>
                  <a:pt x="154845" y="13208"/>
                </a:lnTo>
                <a:lnTo>
                  <a:pt x="155565" y="12735"/>
                </a:lnTo>
                <a:lnTo>
                  <a:pt x="155441" y="11757"/>
                </a:lnTo>
                <a:lnTo>
                  <a:pt x="155162" y="10287"/>
                </a:lnTo>
                <a:close/>
              </a:path>
              <a:path w="614045" h="74929">
                <a:moveTo>
                  <a:pt x="153514" y="13335"/>
                </a:moveTo>
                <a:lnTo>
                  <a:pt x="153378" y="13335"/>
                </a:lnTo>
                <a:lnTo>
                  <a:pt x="153514" y="13335"/>
                </a:lnTo>
                <a:close/>
              </a:path>
              <a:path w="614045" h="74929">
                <a:moveTo>
                  <a:pt x="34669" y="12573"/>
                </a:moveTo>
                <a:lnTo>
                  <a:pt x="34128" y="12648"/>
                </a:lnTo>
                <a:lnTo>
                  <a:pt x="34159" y="13355"/>
                </a:lnTo>
                <a:lnTo>
                  <a:pt x="34669" y="12573"/>
                </a:lnTo>
                <a:close/>
              </a:path>
              <a:path w="614045" h="74929">
                <a:moveTo>
                  <a:pt x="101012" y="11049"/>
                </a:moveTo>
                <a:lnTo>
                  <a:pt x="99237" y="11049"/>
                </a:lnTo>
                <a:lnTo>
                  <a:pt x="100780" y="11884"/>
                </a:lnTo>
                <a:lnTo>
                  <a:pt x="100781" y="12169"/>
                </a:lnTo>
                <a:lnTo>
                  <a:pt x="100330" y="13208"/>
                </a:lnTo>
                <a:lnTo>
                  <a:pt x="99665" y="13335"/>
                </a:lnTo>
                <a:lnTo>
                  <a:pt x="107841" y="13335"/>
                </a:lnTo>
                <a:lnTo>
                  <a:pt x="107965" y="12826"/>
                </a:lnTo>
                <a:lnTo>
                  <a:pt x="104745" y="12826"/>
                </a:lnTo>
                <a:lnTo>
                  <a:pt x="100984" y="11175"/>
                </a:lnTo>
                <a:close/>
              </a:path>
              <a:path w="614045" h="74929">
                <a:moveTo>
                  <a:pt x="161421" y="11396"/>
                </a:moveTo>
                <a:lnTo>
                  <a:pt x="161702" y="13335"/>
                </a:lnTo>
                <a:lnTo>
                  <a:pt x="162358" y="13105"/>
                </a:lnTo>
                <a:lnTo>
                  <a:pt x="162477" y="12064"/>
                </a:lnTo>
                <a:lnTo>
                  <a:pt x="162376" y="11802"/>
                </a:lnTo>
                <a:lnTo>
                  <a:pt x="161421" y="11396"/>
                </a:lnTo>
                <a:close/>
              </a:path>
              <a:path w="614045" h="74929">
                <a:moveTo>
                  <a:pt x="162358" y="13105"/>
                </a:moveTo>
                <a:lnTo>
                  <a:pt x="161702" y="13335"/>
                </a:lnTo>
                <a:lnTo>
                  <a:pt x="162332" y="13335"/>
                </a:lnTo>
                <a:lnTo>
                  <a:pt x="162358" y="13105"/>
                </a:lnTo>
                <a:close/>
              </a:path>
              <a:path w="614045" h="74929">
                <a:moveTo>
                  <a:pt x="258792" y="10795"/>
                </a:moveTo>
                <a:lnTo>
                  <a:pt x="254465" y="13335"/>
                </a:lnTo>
                <a:lnTo>
                  <a:pt x="258622" y="13335"/>
                </a:lnTo>
                <a:lnTo>
                  <a:pt x="258857" y="12169"/>
                </a:lnTo>
                <a:lnTo>
                  <a:pt x="258792" y="10795"/>
                </a:lnTo>
                <a:close/>
              </a:path>
              <a:path w="614045" h="74929">
                <a:moveTo>
                  <a:pt x="27524" y="12318"/>
                </a:moveTo>
                <a:lnTo>
                  <a:pt x="24772" y="12318"/>
                </a:lnTo>
                <a:lnTo>
                  <a:pt x="26214" y="13208"/>
                </a:lnTo>
                <a:lnTo>
                  <a:pt x="28077" y="12735"/>
                </a:lnTo>
                <a:lnTo>
                  <a:pt x="27986" y="12573"/>
                </a:lnTo>
                <a:lnTo>
                  <a:pt x="27524" y="12318"/>
                </a:lnTo>
                <a:close/>
              </a:path>
              <a:path w="614045" h="74929">
                <a:moveTo>
                  <a:pt x="162497" y="11888"/>
                </a:moveTo>
                <a:lnTo>
                  <a:pt x="162358" y="13105"/>
                </a:lnTo>
                <a:lnTo>
                  <a:pt x="162793" y="12953"/>
                </a:lnTo>
                <a:lnTo>
                  <a:pt x="163870" y="12953"/>
                </a:lnTo>
                <a:lnTo>
                  <a:pt x="162497" y="11888"/>
                </a:lnTo>
                <a:close/>
              </a:path>
              <a:path w="614045" h="74929">
                <a:moveTo>
                  <a:pt x="67721" y="12587"/>
                </a:moveTo>
                <a:lnTo>
                  <a:pt x="66156" y="13080"/>
                </a:lnTo>
                <a:lnTo>
                  <a:pt x="67809" y="13080"/>
                </a:lnTo>
                <a:lnTo>
                  <a:pt x="67721" y="12587"/>
                </a:lnTo>
                <a:close/>
              </a:path>
              <a:path w="614045" h="74929">
                <a:moveTo>
                  <a:pt x="171401" y="8762"/>
                </a:moveTo>
                <a:lnTo>
                  <a:pt x="170570" y="8762"/>
                </a:lnTo>
                <a:lnTo>
                  <a:pt x="170053" y="10795"/>
                </a:lnTo>
                <a:lnTo>
                  <a:pt x="169933" y="11040"/>
                </a:lnTo>
                <a:lnTo>
                  <a:pt x="168284" y="13080"/>
                </a:lnTo>
                <a:lnTo>
                  <a:pt x="173129" y="13080"/>
                </a:lnTo>
                <a:lnTo>
                  <a:pt x="173628" y="12573"/>
                </a:lnTo>
                <a:lnTo>
                  <a:pt x="174186" y="12446"/>
                </a:lnTo>
                <a:lnTo>
                  <a:pt x="173304" y="12446"/>
                </a:lnTo>
                <a:lnTo>
                  <a:pt x="172240" y="12191"/>
                </a:lnTo>
                <a:lnTo>
                  <a:pt x="171968" y="10922"/>
                </a:lnTo>
                <a:lnTo>
                  <a:pt x="170557" y="10922"/>
                </a:lnTo>
                <a:lnTo>
                  <a:pt x="172027" y="9871"/>
                </a:lnTo>
                <a:lnTo>
                  <a:pt x="172148" y="9651"/>
                </a:lnTo>
                <a:lnTo>
                  <a:pt x="172134" y="9016"/>
                </a:lnTo>
                <a:lnTo>
                  <a:pt x="171401" y="8762"/>
                </a:lnTo>
                <a:close/>
              </a:path>
              <a:path w="614045" h="74929">
                <a:moveTo>
                  <a:pt x="268943" y="9778"/>
                </a:moveTo>
                <a:lnTo>
                  <a:pt x="269624" y="13080"/>
                </a:lnTo>
                <a:lnTo>
                  <a:pt x="272224" y="13080"/>
                </a:lnTo>
                <a:lnTo>
                  <a:pt x="268943" y="9778"/>
                </a:lnTo>
                <a:close/>
              </a:path>
              <a:path w="614045" h="74929">
                <a:moveTo>
                  <a:pt x="30063" y="9525"/>
                </a:moveTo>
                <a:lnTo>
                  <a:pt x="27111" y="9525"/>
                </a:lnTo>
                <a:lnTo>
                  <a:pt x="28145" y="12953"/>
                </a:lnTo>
                <a:lnTo>
                  <a:pt x="30348" y="11937"/>
                </a:lnTo>
                <a:lnTo>
                  <a:pt x="31091" y="11937"/>
                </a:lnTo>
                <a:lnTo>
                  <a:pt x="30951" y="11302"/>
                </a:lnTo>
                <a:lnTo>
                  <a:pt x="32447" y="11302"/>
                </a:lnTo>
                <a:lnTo>
                  <a:pt x="31977" y="11040"/>
                </a:lnTo>
                <a:lnTo>
                  <a:pt x="31650" y="10413"/>
                </a:lnTo>
                <a:lnTo>
                  <a:pt x="29896" y="10413"/>
                </a:lnTo>
                <a:lnTo>
                  <a:pt x="29086" y="10033"/>
                </a:lnTo>
                <a:lnTo>
                  <a:pt x="30051" y="9589"/>
                </a:lnTo>
                <a:close/>
              </a:path>
              <a:path w="614045" h="74929">
                <a:moveTo>
                  <a:pt x="32447" y="11302"/>
                </a:moveTo>
                <a:lnTo>
                  <a:pt x="30951" y="11302"/>
                </a:lnTo>
                <a:lnTo>
                  <a:pt x="31319" y="11884"/>
                </a:lnTo>
                <a:lnTo>
                  <a:pt x="32693" y="12850"/>
                </a:lnTo>
                <a:lnTo>
                  <a:pt x="33510" y="12735"/>
                </a:lnTo>
                <a:lnTo>
                  <a:pt x="33360" y="11429"/>
                </a:lnTo>
                <a:lnTo>
                  <a:pt x="32680" y="11429"/>
                </a:lnTo>
                <a:lnTo>
                  <a:pt x="32447" y="11302"/>
                </a:lnTo>
                <a:close/>
              </a:path>
              <a:path w="614045" h="74929">
                <a:moveTo>
                  <a:pt x="106553" y="10667"/>
                </a:moveTo>
                <a:lnTo>
                  <a:pt x="105229" y="10795"/>
                </a:lnTo>
                <a:lnTo>
                  <a:pt x="103669" y="11302"/>
                </a:lnTo>
                <a:lnTo>
                  <a:pt x="104745" y="12826"/>
                </a:lnTo>
                <a:lnTo>
                  <a:pt x="107965" y="12826"/>
                </a:lnTo>
                <a:lnTo>
                  <a:pt x="108335" y="11302"/>
                </a:lnTo>
                <a:lnTo>
                  <a:pt x="108355" y="11040"/>
                </a:lnTo>
                <a:lnTo>
                  <a:pt x="106553" y="10667"/>
                </a:lnTo>
                <a:close/>
              </a:path>
              <a:path w="614045" h="74929">
                <a:moveTo>
                  <a:pt x="180118" y="11088"/>
                </a:moveTo>
                <a:lnTo>
                  <a:pt x="178076" y="12826"/>
                </a:lnTo>
                <a:lnTo>
                  <a:pt x="179364" y="12826"/>
                </a:lnTo>
                <a:lnTo>
                  <a:pt x="180051" y="11302"/>
                </a:lnTo>
                <a:lnTo>
                  <a:pt x="180118" y="11088"/>
                </a:lnTo>
                <a:close/>
              </a:path>
              <a:path w="614045" h="74929">
                <a:moveTo>
                  <a:pt x="514585" y="12191"/>
                </a:moveTo>
                <a:lnTo>
                  <a:pt x="513635" y="12826"/>
                </a:lnTo>
                <a:lnTo>
                  <a:pt x="514598" y="12826"/>
                </a:lnTo>
                <a:lnTo>
                  <a:pt x="514585" y="12191"/>
                </a:lnTo>
                <a:close/>
              </a:path>
              <a:path w="614045" h="74929">
                <a:moveTo>
                  <a:pt x="165346" y="11888"/>
                </a:moveTo>
                <a:lnTo>
                  <a:pt x="165606" y="12700"/>
                </a:lnTo>
                <a:lnTo>
                  <a:pt x="165829" y="12446"/>
                </a:lnTo>
                <a:lnTo>
                  <a:pt x="165759" y="12262"/>
                </a:lnTo>
                <a:lnTo>
                  <a:pt x="165346" y="11888"/>
                </a:lnTo>
                <a:close/>
              </a:path>
              <a:path w="614045" h="74929">
                <a:moveTo>
                  <a:pt x="165888" y="12378"/>
                </a:moveTo>
                <a:lnTo>
                  <a:pt x="165606" y="12700"/>
                </a:lnTo>
                <a:lnTo>
                  <a:pt x="166242" y="12700"/>
                </a:lnTo>
                <a:lnTo>
                  <a:pt x="165888" y="12378"/>
                </a:lnTo>
                <a:close/>
              </a:path>
              <a:path w="614045" h="74929">
                <a:moveTo>
                  <a:pt x="34237" y="8636"/>
                </a:moveTo>
                <a:lnTo>
                  <a:pt x="33950" y="8636"/>
                </a:lnTo>
                <a:lnTo>
                  <a:pt x="34128" y="12648"/>
                </a:lnTo>
                <a:lnTo>
                  <a:pt x="34669" y="12573"/>
                </a:lnTo>
                <a:lnTo>
                  <a:pt x="43002" y="12573"/>
                </a:lnTo>
                <a:lnTo>
                  <a:pt x="42798" y="12283"/>
                </a:lnTo>
                <a:lnTo>
                  <a:pt x="42954" y="12064"/>
                </a:lnTo>
                <a:lnTo>
                  <a:pt x="41188" y="12064"/>
                </a:lnTo>
                <a:lnTo>
                  <a:pt x="38514" y="11088"/>
                </a:lnTo>
                <a:lnTo>
                  <a:pt x="38593" y="10795"/>
                </a:lnTo>
                <a:lnTo>
                  <a:pt x="38781" y="10540"/>
                </a:lnTo>
                <a:lnTo>
                  <a:pt x="38975" y="10160"/>
                </a:lnTo>
                <a:lnTo>
                  <a:pt x="36180" y="10160"/>
                </a:lnTo>
                <a:lnTo>
                  <a:pt x="34961" y="9271"/>
                </a:lnTo>
                <a:lnTo>
                  <a:pt x="34237" y="8636"/>
                </a:lnTo>
                <a:close/>
              </a:path>
              <a:path w="614045" h="74929">
                <a:moveTo>
                  <a:pt x="68251" y="6476"/>
                </a:moveTo>
                <a:lnTo>
                  <a:pt x="66629" y="6476"/>
                </a:lnTo>
                <a:lnTo>
                  <a:pt x="67721" y="12587"/>
                </a:lnTo>
                <a:lnTo>
                  <a:pt x="68378" y="12380"/>
                </a:lnTo>
                <a:lnTo>
                  <a:pt x="68487" y="12169"/>
                </a:lnTo>
                <a:lnTo>
                  <a:pt x="69385" y="9398"/>
                </a:lnTo>
                <a:lnTo>
                  <a:pt x="71394" y="9398"/>
                </a:lnTo>
                <a:lnTo>
                  <a:pt x="67672" y="9271"/>
                </a:lnTo>
                <a:lnTo>
                  <a:pt x="68031" y="7316"/>
                </a:lnTo>
                <a:lnTo>
                  <a:pt x="68131" y="6858"/>
                </a:lnTo>
                <a:lnTo>
                  <a:pt x="68251" y="6476"/>
                </a:lnTo>
                <a:close/>
              </a:path>
              <a:path w="614045" h="74929">
                <a:moveTo>
                  <a:pt x="46663" y="7874"/>
                </a:moveTo>
                <a:lnTo>
                  <a:pt x="46683" y="8381"/>
                </a:lnTo>
                <a:lnTo>
                  <a:pt x="46810" y="8784"/>
                </a:lnTo>
                <a:lnTo>
                  <a:pt x="47178" y="9261"/>
                </a:lnTo>
                <a:lnTo>
                  <a:pt x="47269" y="9589"/>
                </a:lnTo>
                <a:lnTo>
                  <a:pt x="46778" y="9871"/>
                </a:lnTo>
                <a:lnTo>
                  <a:pt x="48166" y="10287"/>
                </a:lnTo>
                <a:lnTo>
                  <a:pt x="48068" y="12573"/>
                </a:lnTo>
                <a:lnTo>
                  <a:pt x="65987" y="12573"/>
                </a:lnTo>
                <a:lnTo>
                  <a:pt x="65734" y="11811"/>
                </a:lnTo>
                <a:lnTo>
                  <a:pt x="58416" y="11811"/>
                </a:lnTo>
                <a:lnTo>
                  <a:pt x="57380" y="10667"/>
                </a:lnTo>
                <a:lnTo>
                  <a:pt x="54431" y="10667"/>
                </a:lnTo>
                <a:lnTo>
                  <a:pt x="53889" y="10033"/>
                </a:lnTo>
                <a:lnTo>
                  <a:pt x="50184" y="10033"/>
                </a:lnTo>
                <a:lnTo>
                  <a:pt x="46663" y="7874"/>
                </a:lnTo>
                <a:close/>
              </a:path>
              <a:path w="614045" h="74929">
                <a:moveTo>
                  <a:pt x="542055" y="12169"/>
                </a:moveTo>
                <a:lnTo>
                  <a:pt x="541966" y="12573"/>
                </a:lnTo>
                <a:lnTo>
                  <a:pt x="543385" y="12573"/>
                </a:lnTo>
                <a:lnTo>
                  <a:pt x="542055" y="12169"/>
                </a:lnTo>
                <a:close/>
              </a:path>
              <a:path w="614045" h="74929">
                <a:moveTo>
                  <a:pt x="198942" y="11802"/>
                </a:moveTo>
                <a:lnTo>
                  <a:pt x="198964" y="12283"/>
                </a:lnTo>
                <a:lnTo>
                  <a:pt x="199182" y="12452"/>
                </a:lnTo>
                <a:lnTo>
                  <a:pt x="198942" y="11802"/>
                </a:lnTo>
                <a:close/>
              </a:path>
              <a:path w="614045" h="74929">
                <a:moveTo>
                  <a:pt x="176268" y="9153"/>
                </a:moveTo>
                <a:lnTo>
                  <a:pt x="176081" y="9398"/>
                </a:lnTo>
                <a:lnTo>
                  <a:pt x="175550" y="11049"/>
                </a:lnTo>
                <a:lnTo>
                  <a:pt x="173886" y="11049"/>
                </a:lnTo>
                <a:lnTo>
                  <a:pt x="173762" y="11556"/>
                </a:lnTo>
                <a:lnTo>
                  <a:pt x="173400" y="11662"/>
                </a:lnTo>
                <a:lnTo>
                  <a:pt x="173304" y="12446"/>
                </a:lnTo>
                <a:lnTo>
                  <a:pt x="174186" y="12446"/>
                </a:lnTo>
                <a:lnTo>
                  <a:pt x="175301" y="12191"/>
                </a:lnTo>
                <a:lnTo>
                  <a:pt x="175713" y="11302"/>
                </a:lnTo>
                <a:lnTo>
                  <a:pt x="176268" y="9153"/>
                </a:lnTo>
                <a:close/>
              </a:path>
              <a:path w="614045" h="74929">
                <a:moveTo>
                  <a:pt x="175378" y="12191"/>
                </a:moveTo>
                <a:lnTo>
                  <a:pt x="175307" y="12380"/>
                </a:lnTo>
                <a:lnTo>
                  <a:pt x="175378" y="12191"/>
                </a:lnTo>
                <a:close/>
              </a:path>
              <a:path w="614045" h="74929">
                <a:moveTo>
                  <a:pt x="165709" y="7747"/>
                </a:moveTo>
                <a:lnTo>
                  <a:pt x="164585" y="8861"/>
                </a:lnTo>
                <a:lnTo>
                  <a:pt x="164507" y="9261"/>
                </a:lnTo>
                <a:lnTo>
                  <a:pt x="165345" y="11884"/>
                </a:lnTo>
                <a:lnTo>
                  <a:pt x="165888" y="12378"/>
                </a:lnTo>
                <a:lnTo>
                  <a:pt x="167278" y="10795"/>
                </a:lnTo>
                <a:lnTo>
                  <a:pt x="168238" y="10795"/>
                </a:lnTo>
                <a:lnTo>
                  <a:pt x="166696" y="9799"/>
                </a:lnTo>
                <a:lnTo>
                  <a:pt x="165709" y="7747"/>
                </a:lnTo>
                <a:close/>
              </a:path>
              <a:path w="614045" h="74929">
                <a:moveTo>
                  <a:pt x="46242" y="10178"/>
                </a:moveTo>
                <a:lnTo>
                  <a:pt x="45502" y="10603"/>
                </a:lnTo>
                <a:lnTo>
                  <a:pt x="45182" y="12318"/>
                </a:lnTo>
                <a:lnTo>
                  <a:pt x="46235" y="11166"/>
                </a:lnTo>
                <a:lnTo>
                  <a:pt x="46242" y="10178"/>
                </a:lnTo>
                <a:close/>
              </a:path>
              <a:path w="614045" h="74929">
                <a:moveTo>
                  <a:pt x="174290" y="8254"/>
                </a:moveTo>
                <a:lnTo>
                  <a:pt x="172305" y="8633"/>
                </a:lnTo>
                <a:lnTo>
                  <a:pt x="172232" y="9051"/>
                </a:lnTo>
                <a:lnTo>
                  <a:pt x="172866" y="9271"/>
                </a:lnTo>
                <a:lnTo>
                  <a:pt x="172127" y="9799"/>
                </a:lnTo>
                <a:lnTo>
                  <a:pt x="172017" y="11088"/>
                </a:lnTo>
                <a:lnTo>
                  <a:pt x="172880" y="12318"/>
                </a:lnTo>
                <a:lnTo>
                  <a:pt x="173885" y="11049"/>
                </a:lnTo>
                <a:lnTo>
                  <a:pt x="174290" y="8254"/>
                </a:lnTo>
                <a:close/>
              </a:path>
              <a:path w="614045" h="74929">
                <a:moveTo>
                  <a:pt x="190107" y="12068"/>
                </a:moveTo>
                <a:lnTo>
                  <a:pt x="189770" y="12191"/>
                </a:lnTo>
                <a:lnTo>
                  <a:pt x="190183" y="12283"/>
                </a:lnTo>
                <a:lnTo>
                  <a:pt x="190107" y="12068"/>
                </a:lnTo>
                <a:close/>
              </a:path>
              <a:path w="614045" h="74929">
                <a:moveTo>
                  <a:pt x="46575" y="10795"/>
                </a:moveTo>
                <a:lnTo>
                  <a:pt x="46352" y="11131"/>
                </a:lnTo>
                <a:lnTo>
                  <a:pt x="46476" y="12191"/>
                </a:lnTo>
                <a:lnTo>
                  <a:pt x="46769" y="12262"/>
                </a:lnTo>
                <a:lnTo>
                  <a:pt x="46575" y="10795"/>
                </a:lnTo>
                <a:close/>
              </a:path>
              <a:path w="614045" h="74929">
                <a:moveTo>
                  <a:pt x="182966" y="8381"/>
                </a:moveTo>
                <a:lnTo>
                  <a:pt x="182592" y="8381"/>
                </a:lnTo>
                <a:lnTo>
                  <a:pt x="182598" y="12191"/>
                </a:lnTo>
                <a:lnTo>
                  <a:pt x="189770" y="12191"/>
                </a:lnTo>
                <a:lnTo>
                  <a:pt x="190106" y="12064"/>
                </a:lnTo>
                <a:lnTo>
                  <a:pt x="185439" y="12064"/>
                </a:lnTo>
                <a:lnTo>
                  <a:pt x="185088" y="11684"/>
                </a:lnTo>
                <a:lnTo>
                  <a:pt x="184270" y="11684"/>
                </a:lnTo>
                <a:lnTo>
                  <a:pt x="182966" y="8381"/>
                </a:lnTo>
                <a:close/>
              </a:path>
              <a:path w="614045" h="74929">
                <a:moveTo>
                  <a:pt x="542150" y="11732"/>
                </a:moveTo>
                <a:lnTo>
                  <a:pt x="541291" y="11937"/>
                </a:lnTo>
                <a:lnTo>
                  <a:pt x="542055" y="12169"/>
                </a:lnTo>
                <a:lnTo>
                  <a:pt x="542150" y="11732"/>
                </a:lnTo>
                <a:close/>
              </a:path>
              <a:path w="614045" h="74929">
                <a:moveTo>
                  <a:pt x="40409" y="8762"/>
                </a:moveTo>
                <a:lnTo>
                  <a:pt x="41188" y="12064"/>
                </a:lnTo>
                <a:lnTo>
                  <a:pt x="42954" y="12064"/>
                </a:lnTo>
                <a:lnTo>
                  <a:pt x="45389" y="10667"/>
                </a:lnTo>
                <a:lnTo>
                  <a:pt x="42456" y="10667"/>
                </a:lnTo>
                <a:lnTo>
                  <a:pt x="40409" y="8762"/>
                </a:lnTo>
                <a:close/>
              </a:path>
              <a:path w="614045" h="74929">
                <a:moveTo>
                  <a:pt x="189610" y="10667"/>
                </a:moveTo>
                <a:lnTo>
                  <a:pt x="187671" y="10667"/>
                </a:lnTo>
                <a:lnTo>
                  <a:pt x="187271" y="11556"/>
                </a:lnTo>
                <a:lnTo>
                  <a:pt x="186458" y="12064"/>
                </a:lnTo>
                <a:lnTo>
                  <a:pt x="190106" y="12064"/>
                </a:lnTo>
                <a:lnTo>
                  <a:pt x="189610" y="10667"/>
                </a:lnTo>
                <a:close/>
              </a:path>
              <a:path w="614045" h="74929">
                <a:moveTo>
                  <a:pt x="242448" y="7747"/>
                </a:moveTo>
                <a:lnTo>
                  <a:pt x="240981" y="12064"/>
                </a:lnTo>
                <a:lnTo>
                  <a:pt x="253668" y="12064"/>
                </a:lnTo>
                <a:lnTo>
                  <a:pt x="252870" y="10795"/>
                </a:lnTo>
                <a:lnTo>
                  <a:pt x="243430" y="10795"/>
                </a:lnTo>
                <a:lnTo>
                  <a:pt x="242448" y="7747"/>
                </a:lnTo>
                <a:close/>
              </a:path>
              <a:path w="614045" h="74929">
                <a:moveTo>
                  <a:pt x="521613" y="11981"/>
                </a:moveTo>
                <a:lnTo>
                  <a:pt x="521260" y="12064"/>
                </a:lnTo>
                <a:lnTo>
                  <a:pt x="521581" y="12064"/>
                </a:lnTo>
                <a:close/>
              </a:path>
              <a:path w="614045" h="74929">
                <a:moveTo>
                  <a:pt x="521730" y="11684"/>
                </a:moveTo>
                <a:lnTo>
                  <a:pt x="521613" y="11981"/>
                </a:lnTo>
                <a:lnTo>
                  <a:pt x="521749" y="11949"/>
                </a:lnTo>
                <a:lnTo>
                  <a:pt x="521730" y="11684"/>
                </a:lnTo>
                <a:close/>
              </a:path>
              <a:path w="614045" h="74929">
                <a:moveTo>
                  <a:pt x="75759" y="10922"/>
                </a:moveTo>
                <a:lnTo>
                  <a:pt x="75397" y="11556"/>
                </a:lnTo>
                <a:lnTo>
                  <a:pt x="75319" y="11937"/>
                </a:lnTo>
                <a:lnTo>
                  <a:pt x="76037" y="11937"/>
                </a:lnTo>
                <a:lnTo>
                  <a:pt x="75759" y="10922"/>
                </a:lnTo>
                <a:close/>
              </a:path>
              <a:path w="614045" h="74929">
                <a:moveTo>
                  <a:pt x="263899" y="11556"/>
                </a:moveTo>
                <a:lnTo>
                  <a:pt x="262067" y="11937"/>
                </a:lnTo>
                <a:lnTo>
                  <a:pt x="263880" y="11937"/>
                </a:lnTo>
                <a:lnTo>
                  <a:pt x="263899" y="11556"/>
                </a:lnTo>
                <a:close/>
              </a:path>
              <a:path w="614045" h="74929">
                <a:moveTo>
                  <a:pt x="162251" y="11713"/>
                </a:moveTo>
                <a:lnTo>
                  <a:pt x="162497" y="11888"/>
                </a:lnTo>
                <a:lnTo>
                  <a:pt x="162251" y="11713"/>
                </a:lnTo>
                <a:close/>
              </a:path>
              <a:path w="614045" h="74929">
                <a:moveTo>
                  <a:pt x="522869" y="11684"/>
                </a:moveTo>
                <a:lnTo>
                  <a:pt x="521949" y="11684"/>
                </a:lnTo>
                <a:lnTo>
                  <a:pt x="522021" y="11884"/>
                </a:lnTo>
                <a:lnTo>
                  <a:pt x="522869" y="11684"/>
                </a:lnTo>
                <a:close/>
              </a:path>
              <a:path w="614045" h="74929">
                <a:moveTo>
                  <a:pt x="75316" y="11175"/>
                </a:moveTo>
                <a:lnTo>
                  <a:pt x="73759" y="11175"/>
                </a:lnTo>
                <a:lnTo>
                  <a:pt x="75210" y="11884"/>
                </a:lnTo>
                <a:lnTo>
                  <a:pt x="75316" y="11175"/>
                </a:lnTo>
                <a:close/>
              </a:path>
              <a:path w="614045" h="74929">
                <a:moveTo>
                  <a:pt x="61647" y="9016"/>
                </a:moveTo>
                <a:lnTo>
                  <a:pt x="58416" y="11811"/>
                </a:lnTo>
                <a:lnTo>
                  <a:pt x="65734" y="11811"/>
                </a:lnTo>
                <a:lnTo>
                  <a:pt x="65565" y="11302"/>
                </a:lnTo>
                <a:lnTo>
                  <a:pt x="63555" y="11302"/>
                </a:lnTo>
                <a:lnTo>
                  <a:pt x="62813" y="10413"/>
                </a:lnTo>
                <a:lnTo>
                  <a:pt x="62059" y="10413"/>
                </a:lnTo>
                <a:lnTo>
                  <a:pt x="61965" y="9398"/>
                </a:lnTo>
                <a:lnTo>
                  <a:pt x="61647" y="9016"/>
                </a:lnTo>
                <a:close/>
              </a:path>
              <a:path w="614045" h="74929">
                <a:moveTo>
                  <a:pt x="516116" y="10922"/>
                </a:moveTo>
                <a:lnTo>
                  <a:pt x="515830" y="10922"/>
                </a:lnTo>
                <a:lnTo>
                  <a:pt x="515784" y="11417"/>
                </a:lnTo>
                <a:lnTo>
                  <a:pt x="516140" y="11811"/>
                </a:lnTo>
                <a:lnTo>
                  <a:pt x="516116" y="10922"/>
                </a:lnTo>
                <a:close/>
              </a:path>
              <a:path w="614045" h="74929">
                <a:moveTo>
                  <a:pt x="199534" y="9398"/>
                </a:moveTo>
                <a:lnTo>
                  <a:pt x="198055" y="9398"/>
                </a:lnTo>
                <a:lnTo>
                  <a:pt x="198942" y="11802"/>
                </a:lnTo>
                <a:lnTo>
                  <a:pt x="199534" y="9398"/>
                </a:lnTo>
                <a:close/>
              </a:path>
              <a:path w="614045" h="74929">
                <a:moveTo>
                  <a:pt x="92203" y="10922"/>
                </a:moveTo>
                <a:lnTo>
                  <a:pt x="91328" y="11040"/>
                </a:lnTo>
                <a:lnTo>
                  <a:pt x="91753" y="11775"/>
                </a:lnTo>
                <a:lnTo>
                  <a:pt x="92203" y="10922"/>
                </a:lnTo>
                <a:close/>
              </a:path>
              <a:path w="614045" h="74929">
                <a:moveTo>
                  <a:pt x="542634" y="9525"/>
                </a:moveTo>
                <a:lnTo>
                  <a:pt x="542150" y="11732"/>
                </a:lnTo>
                <a:lnTo>
                  <a:pt x="542888" y="11556"/>
                </a:lnTo>
                <a:lnTo>
                  <a:pt x="542634" y="9525"/>
                </a:lnTo>
                <a:close/>
              </a:path>
              <a:path w="614045" h="74929">
                <a:moveTo>
                  <a:pt x="162379" y="9143"/>
                </a:moveTo>
                <a:lnTo>
                  <a:pt x="161131" y="9398"/>
                </a:lnTo>
                <a:lnTo>
                  <a:pt x="161383" y="11131"/>
                </a:lnTo>
                <a:lnTo>
                  <a:pt x="161508" y="11429"/>
                </a:lnTo>
                <a:lnTo>
                  <a:pt x="162251" y="11713"/>
                </a:lnTo>
                <a:lnTo>
                  <a:pt x="162031" y="11556"/>
                </a:lnTo>
                <a:lnTo>
                  <a:pt x="162379" y="9143"/>
                </a:lnTo>
                <a:close/>
              </a:path>
              <a:path w="614045" h="74929">
                <a:moveTo>
                  <a:pt x="182264" y="6603"/>
                </a:moveTo>
                <a:lnTo>
                  <a:pt x="184270" y="11684"/>
                </a:lnTo>
                <a:lnTo>
                  <a:pt x="182422" y="6688"/>
                </a:lnTo>
                <a:lnTo>
                  <a:pt x="182264" y="6603"/>
                </a:lnTo>
                <a:close/>
              </a:path>
              <a:path w="614045" h="74929">
                <a:moveTo>
                  <a:pt x="182422" y="6688"/>
                </a:moveTo>
                <a:lnTo>
                  <a:pt x="184270" y="11684"/>
                </a:lnTo>
                <a:lnTo>
                  <a:pt x="185088" y="11684"/>
                </a:lnTo>
                <a:lnTo>
                  <a:pt x="184971" y="11556"/>
                </a:lnTo>
                <a:lnTo>
                  <a:pt x="183768" y="8509"/>
                </a:lnTo>
                <a:lnTo>
                  <a:pt x="184950" y="8254"/>
                </a:lnTo>
                <a:lnTo>
                  <a:pt x="184553" y="7112"/>
                </a:lnTo>
                <a:lnTo>
                  <a:pt x="183215" y="7112"/>
                </a:lnTo>
                <a:lnTo>
                  <a:pt x="182422" y="6688"/>
                </a:lnTo>
                <a:close/>
              </a:path>
              <a:path w="614045" h="74929">
                <a:moveTo>
                  <a:pt x="84467" y="8381"/>
                </a:moveTo>
                <a:lnTo>
                  <a:pt x="81050" y="8381"/>
                </a:lnTo>
                <a:lnTo>
                  <a:pt x="81439" y="9162"/>
                </a:lnTo>
                <a:lnTo>
                  <a:pt x="82654" y="9271"/>
                </a:lnTo>
                <a:lnTo>
                  <a:pt x="83344" y="10011"/>
                </a:lnTo>
                <a:lnTo>
                  <a:pt x="83405" y="10287"/>
                </a:lnTo>
                <a:lnTo>
                  <a:pt x="82631" y="11556"/>
                </a:lnTo>
                <a:lnTo>
                  <a:pt x="89249" y="11556"/>
                </a:lnTo>
                <a:lnTo>
                  <a:pt x="88871" y="11049"/>
                </a:lnTo>
                <a:lnTo>
                  <a:pt x="85090" y="11049"/>
                </a:lnTo>
                <a:lnTo>
                  <a:pt x="84467" y="8381"/>
                </a:lnTo>
                <a:close/>
              </a:path>
              <a:path w="614045" h="74929">
                <a:moveTo>
                  <a:pt x="186073" y="8254"/>
                </a:moveTo>
                <a:lnTo>
                  <a:pt x="185001" y="8381"/>
                </a:lnTo>
                <a:lnTo>
                  <a:pt x="186097" y="11556"/>
                </a:lnTo>
                <a:lnTo>
                  <a:pt x="187671" y="10667"/>
                </a:lnTo>
                <a:lnTo>
                  <a:pt x="189610" y="10667"/>
                </a:lnTo>
                <a:lnTo>
                  <a:pt x="189295" y="9778"/>
                </a:lnTo>
                <a:lnTo>
                  <a:pt x="192293" y="9778"/>
                </a:lnTo>
                <a:lnTo>
                  <a:pt x="186305" y="9651"/>
                </a:lnTo>
                <a:lnTo>
                  <a:pt x="186073" y="8254"/>
                </a:lnTo>
                <a:close/>
              </a:path>
              <a:path w="614045" h="74929">
                <a:moveTo>
                  <a:pt x="196507" y="7112"/>
                </a:moveTo>
                <a:lnTo>
                  <a:pt x="195776" y="8000"/>
                </a:lnTo>
                <a:lnTo>
                  <a:pt x="195660" y="11556"/>
                </a:lnTo>
                <a:lnTo>
                  <a:pt x="198055" y="9398"/>
                </a:lnTo>
                <a:lnTo>
                  <a:pt x="199534" y="9398"/>
                </a:lnTo>
                <a:lnTo>
                  <a:pt x="199660" y="8884"/>
                </a:lnTo>
                <a:lnTo>
                  <a:pt x="199611" y="8583"/>
                </a:lnTo>
                <a:lnTo>
                  <a:pt x="196507" y="7112"/>
                </a:lnTo>
                <a:close/>
              </a:path>
              <a:path w="614045" h="74929">
                <a:moveTo>
                  <a:pt x="32853" y="10540"/>
                </a:moveTo>
                <a:lnTo>
                  <a:pt x="32680" y="11429"/>
                </a:lnTo>
                <a:lnTo>
                  <a:pt x="33360" y="11429"/>
                </a:lnTo>
                <a:lnTo>
                  <a:pt x="33287" y="10795"/>
                </a:lnTo>
                <a:lnTo>
                  <a:pt x="32853" y="10540"/>
                </a:lnTo>
                <a:close/>
              </a:path>
              <a:path w="614045" h="74929">
                <a:moveTo>
                  <a:pt x="68852" y="4572"/>
                </a:moveTo>
                <a:lnTo>
                  <a:pt x="66802" y="4572"/>
                </a:lnTo>
                <a:lnTo>
                  <a:pt x="66872" y="6096"/>
                </a:lnTo>
                <a:lnTo>
                  <a:pt x="65935" y="6096"/>
                </a:lnTo>
                <a:lnTo>
                  <a:pt x="65555" y="6858"/>
                </a:lnTo>
                <a:lnTo>
                  <a:pt x="66210" y="6985"/>
                </a:lnTo>
                <a:lnTo>
                  <a:pt x="66059" y="7620"/>
                </a:lnTo>
                <a:lnTo>
                  <a:pt x="64079" y="8254"/>
                </a:lnTo>
                <a:lnTo>
                  <a:pt x="64191" y="9664"/>
                </a:lnTo>
                <a:lnTo>
                  <a:pt x="63482" y="9778"/>
                </a:lnTo>
                <a:lnTo>
                  <a:pt x="63555" y="11302"/>
                </a:lnTo>
                <a:lnTo>
                  <a:pt x="65565" y="11302"/>
                </a:lnTo>
                <a:lnTo>
                  <a:pt x="64806" y="9016"/>
                </a:lnTo>
                <a:lnTo>
                  <a:pt x="66512" y="9016"/>
                </a:lnTo>
                <a:lnTo>
                  <a:pt x="66629" y="6476"/>
                </a:lnTo>
                <a:lnTo>
                  <a:pt x="68251" y="6476"/>
                </a:lnTo>
                <a:lnTo>
                  <a:pt x="68852" y="4572"/>
                </a:lnTo>
                <a:close/>
              </a:path>
              <a:path w="614045" h="74929">
                <a:moveTo>
                  <a:pt x="92699" y="6858"/>
                </a:moveTo>
                <a:lnTo>
                  <a:pt x="90324" y="11175"/>
                </a:lnTo>
                <a:lnTo>
                  <a:pt x="91264" y="11049"/>
                </a:lnTo>
                <a:lnTo>
                  <a:pt x="91186" y="10795"/>
                </a:lnTo>
                <a:lnTo>
                  <a:pt x="91275" y="10603"/>
                </a:lnTo>
                <a:lnTo>
                  <a:pt x="92538" y="10099"/>
                </a:lnTo>
                <a:lnTo>
                  <a:pt x="92318" y="7747"/>
                </a:lnTo>
                <a:lnTo>
                  <a:pt x="92610" y="7747"/>
                </a:lnTo>
                <a:lnTo>
                  <a:pt x="92699" y="6858"/>
                </a:lnTo>
                <a:close/>
              </a:path>
              <a:path w="614045" h="74929">
                <a:moveTo>
                  <a:pt x="101125" y="10540"/>
                </a:moveTo>
                <a:lnTo>
                  <a:pt x="98825" y="10540"/>
                </a:lnTo>
                <a:lnTo>
                  <a:pt x="98712" y="10922"/>
                </a:lnTo>
                <a:lnTo>
                  <a:pt x="99186" y="11142"/>
                </a:lnTo>
                <a:lnTo>
                  <a:pt x="101012" y="11049"/>
                </a:lnTo>
                <a:lnTo>
                  <a:pt x="101125" y="10540"/>
                </a:lnTo>
                <a:close/>
              </a:path>
              <a:path w="614045" h="74929">
                <a:moveTo>
                  <a:pt x="181332" y="9525"/>
                </a:moveTo>
                <a:lnTo>
                  <a:pt x="179966" y="10413"/>
                </a:lnTo>
                <a:lnTo>
                  <a:pt x="180118" y="11088"/>
                </a:lnTo>
                <a:lnTo>
                  <a:pt x="182056" y="11049"/>
                </a:lnTo>
                <a:lnTo>
                  <a:pt x="181332" y="9525"/>
                </a:lnTo>
                <a:close/>
              </a:path>
              <a:path w="614045" h="74929">
                <a:moveTo>
                  <a:pt x="86634" y="9664"/>
                </a:moveTo>
                <a:lnTo>
                  <a:pt x="85090" y="11049"/>
                </a:lnTo>
                <a:lnTo>
                  <a:pt x="88871" y="11049"/>
                </a:lnTo>
                <a:lnTo>
                  <a:pt x="88398" y="10413"/>
                </a:lnTo>
                <a:lnTo>
                  <a:pt x="87385" y="10413"/>
                </a:lnTo>
                <a:lnTo>
                  <a:pt x="86634" y="9664"/>
                </a:lnTo>
                <a:close/>
              </a:path>
              <a:path w="614045" h="74929">
                <a:moveTo>
                  <a:pt x="206066" y="9178"/>
                </a:moveTo>
                <a:lnTo>
                  <a:pt x="206534" y="11049"/>
                </a:lnTo>
                <a:lnTo>
                  <a:pt x="206721" y="10540"/>
                </a:lnTo>
                <a:lnTo>
                  <a:pt x="206614" y="10160"/>
                </a:lnTo>
                <a:lnTo>
                  <a:pt x="206066" y="9178"/>
                </a:lnTo>
                <a:close/>
              </a:path>
              <a:path w="614045" h="74929">
                <a:moveTo>
                  <a:pt x="71394" y="9398"/>
                </a:moveTo>
                <a:lnTo>
                  <a:pt x="69385" y="9398"/>
                </a:lnTo>
                <a:lnTo>
                  <a:pt x="69399" y="10922"/>
                </a:lnTo>
                <a:lnTo>
                  <a:pt x="71439" y="10160"/>
                </a:lnTo>
                <a:lnTo>
                  <a:pt x="81936" y="10160"/>
                </a:lnTo>
                <a:lnTo>
                  <a:pt x="81809" y="9905"/>
                </a:lnTo>
                <a:lnTo>
                  <a:pt x="79522" y="9905"/>
                </a:lnTo>
                <a:lnTo>
                  <a:pt x="79777" y="9651"/>
                </a:lnTo>
                <a:lnTo>
                  <a:pt x="73297" y="9651"/>
                </a:lnTo>
                <a:lnTo>
                  <a:pt x="71365" y="9525"/>
                </a:lnTo>
                <a:close/>
              </a:path>
              <a:path w="614045" h="74929">
                <a:moveTo>
                  <a:pt x="171958" y="10795"/>
                </a:moveTo>
                <a:lnTo>
                  <a:pt x="170557" y="10922"/>
                </a:lnTo>
                <a:lnTo>
                  <a:pt x="171968" y="10922"/>
                </a:lnTo>
                <a:close/>
              </a:path>
              <a:path w="614045" h="74929">
                <a:moveTo>
                  <a:pt x="98825" y="10540"/>
                </a:moveTo>
                <a:lnTo>
                  <a:pt x="98228" y="10603"/>
                </a:lnTo>
                <a:lnTo>
                  <a:pt x="98701" y="10916"/>
                </a:lnTo>
                <a:lnTo>
                  <a:pt x="98825" y="10540"/>
                </a:lnTo>
                <a:close/>
              </a:path>
              <a:path w="614045" h="74929">
                <a:moveTo>
                  <a:pt x="242790" y="5334"/>
                </a:moveTo>
                <a:lnTo>
                  <a:pt x="242353" y="5334"/>
                </a:lnTo>
                <a:lnTo>
                  <a:pt x="243181" y="6688"/>
                </a:lnTo>
                <a:lnTo>
                  <a:pt x="243944" y="7747"/>
                </a:lnTo>
                <a:lnTo>
                  <a:pt x="244433" y="8784"/>
                </a:lnTo>
                <a:lnTo>
                  <a:pt x="244559" y="9261"/>
                </a:lnTo>
                <a:lnTo>
                  <a:pt x="244334" y="9871"/>
                </a:lnTo>
                <a:lnTo>
                  <a:pt x="244095" y="10667"/>
                </a:lnTo>
                <a:lnTo>
                  <a:pt x="243430" y="10795"/>
                </a:lnTo>
                <a:lnTo>
                  <a:pt x="246867" y="10795"/>
                </a:lnTo>
                <a:lnTo>
                  <a:pt x="245110" y="9153"/>
                </a:lnTo>
                <a:lnTo>
                  <a:pt x="246624" y="6985"/>
                </a:lnTo>
                <a:lnTo>
                  <a:pt x="245720" y="6985"/>
                </a:lnTo>
                <a:lnTo>
                  <a:pt x="245227" y="5841"/>
                </a:lnTo>
                <a:lnTo>
                  <a:pt x="243346" y="5841"/>
                </a:lnTo>
                <a:lnTo>
                  <a:pt x="242790" y="5334"/>
                </a:lnTo>
                <a:close/>
              </a:path>
              <a:path w="614045" h="74929">
                <a:moveTo>
                  <a:pt x="251754" y="9016"/>
                </a:moveTo>
                <a:lnTo>
                  <a:pt x="246867" y="10795"/>
                </a:lnTo>
                <a:lnTo>
                  <a:pt x="252870" y="10795"/>
                </a:lnTo>
                <a:lnTo>
                  <a:pt x="251754" y="9016"/>
                </a:lnTo>
                <a:close/>
              </a:path>
              <a:path w="614045" h="74929">
                <a:moveTo>
                  <a:pt x="33011" y="6858"/>
                </a:moveTo>
                <a:lnTo>
                  <a:pt x="32440" y="7365"/>
                </a:lnTo>
                <a:lnTo>
                  <a:pt x="32319" y="7534"/>
                </a:lnTo>
                <a:lnTo>
                  <a:pt x="32491" y="7874"/>
                </a:lnTo>
                <a:lnTo>
                  <a:pt x="32604" y="8603"/>
                </a:lnTo>
                <a:lnTo>
                  <a:pt x="32122" y="10667"/>
                </a:lnTo>
                <a:lnTo>
                  <a:pt x="33950" y="8636"/>
                </a:lnTo>
                <a:lnTo>
                  <a:pt x="34237" y="8636"/>
                </a:lnTo>
                <a:lnTo>
                  <a:pt x="33780" y="8215"/>
                </a:lnTo>
                <a:lnTo>
                  <a:pt x="33011" y="6858"/>
                </a:lnTo>
                <a:close/>
              </a:path>
              <a:path w="614045" h="74929">
                <a:moveTo>
                  <a:pt x="44102" y="7112"/>
                </a:moveTo>
                <a:lnTo>
                  <a:pt x="42116" y="7492"/>
                </a:lnTo>
                <a:lnTo>
                  <a:pt x="40843" y="9016"/>
                </a:lnTo>
                <a:lnTo>
                  <a:pt x="42234" y="9016"/>
                </a:lnTo>
                <a:lnTo>
                  <a:pt x="42456" y="10667"/>
                </a:lnTo>
                <a:lnTo>
                  <a:pt x="45389" y="10667"/>
                </a:lnTo>
                <a:lnTo>
                  <a:pt x="45751" y="9271"/>
                </a:lnTo>
                <a:lnTo>
                  <a:pt x="45393" y="9271"/>
                </a:lnTo>
                <a:lnTo>
                  <a:pt x="44443" y="8509"/>
                </a:lnTo>
                <a:lnTo>
                  <a:pt x="44102" y="7112"/>
                </a:lnTo>
                <a:close/>
              </a:path>
              <a:path w="614045" h="74929">
                <a:moveTo>
                  <a:pt x="54619" y="8647"/>
                </a:moveTo>
                <a:lnTo>
                  <a:pt x="53972" y="8701"/>
                </a:lnTo>
                <a:lnTo>
                  <a:pt x="54431" y="10667"/>
                </a:lnTo>
                <a:lnTo>
                  <a:pt x="57380" y="10667"/>
                </a:lnTo>
                <a:lnTo>
                  <a:pt x="57034" y="10287"/>
                </a:lnTo>
                <a:lnTo>
                  <a:pt x="56397" y="10287"/>
                </a:lnTo>
                <a:lnTo>
                  <a:pt x="54619" y="8647"/>
                </a:lnTo>
                <a:close/>
              </a:path>
              <a:path w="614045" h="74929">
                <a:moveTo>
                  <a:pt x="98682" y="7594"/>
                </a:moveTo>
                <a:lnTo>
                  <a:pt x="97773" y="10011"/>
                </a:lnTo>
                <a:lnTo>
                  <a:pt x="97647" y="10426"/>
                </a:lnTo>
                <a:lnTo>
                  <a:pt x="98064" y="10620"/>
                </a:lnTo>
                <a:lnTo>
                  <a:pt x="98825" y="10540"/>
                </a:lnTo>
                <a:lnTo>
                  <a:pt x="101125" y="10540"/>
                </a:lnTo>
                <a:lnTo>
                  <a:pt x="101520" y="8762"/>
                </a:lnTo>
                <a:lnTo>
                  <a:pt x="98807" y="8762"/>
                </a:lnTo>
                <a:lnTo>
                  <a:pt x="98682" y="7594"/>
                </a:lnTo>
                <a:close/>
              </a:path>
              <a:path w="614045" h="74929">
                <a:moveTo>
                  <a:pt x="45988" y="8000"/>
                </a:moveTo>
                <a:lnTo>
                  <a:pt x="45502" y="10603"/>
                </a:lnTo>
                <a:lnTo>
                  <a:pt x="46242" y="10178"/>
                </a:lnTo>
                <a:lnTo>
                  <a:pt x="45988" y="8000"/>
                </a:lnTo>
                <a:close/>
              </a:path>
              <a:path w="614045" h="74929">
                <a:moveTo>
                  <a:pt x="30181" y="9419"/>
                </a:moveTo>
                <a:lnTo>
                  <a:pt x="30051" y="9589"/>
                </a:lnTo>
                <a:lnTo>
                  <a:pt x="29896" y="10413"/>
                </a:lnTo>
                <a:lnTo>
                  <a:pt x="31650" y="10413"/>
                </a:lnTo>
                <a:lnTo>
                  <a:pt x="31658" y="9651"/>
                </a:lnTo>
                <a:lnTo>
                  <a:pt x="31185" y="9651"/>
                </a:lnTo>
                <a:lnTo>
                  <a:pt x="30181" y="9419"/>
                </a:lnTo>
                <a:close/>
              </a:path>
              <a:path w="614045" h="74929">
                <a:moveTo>
                  <a:pt x="62048" y="9497"/>
                </a:moveTo>
                <a:lnTo>
                  <a:pt x="62059" y="10413"/>
                </a:lnTo>
                <a:lnTo>
                  <a:pt x="62385" y="10099"/>
                </a:lnTo>
                <a:lnTo>
                  <a:pt x="62283" y="9778"/>
                </a:lnTo>
                <a:lnTo>
                  <a:pt x="62048" y="9497"/>
                </a:lnTo>
                <a:close/>
              </a:path>
              <a:path w="614045" h="74929">
                <a:moveTo>
                  <a:pt x="62477" y="10011"/>
                </a:moveTo>
                <a:lnTo>
                  <a:pt x="62059" y="10413"/>
                </a:lnTo>
                <a:lnTo>
                  <a:pt x="62813" y="10413"/>
                </a:lnTo>
                <a:lnTo>
                  <a:pt x="62477" y="10011"/>
                </a:lnTo>
                <a:close/>
              </a:path>
              <a:path w="614045" h="74929">
                <a:moveTo>
                  <a:pt x="87357" y="9016"/>
                </a:moveTo>
                <a:lnTo>
                  <a:pt x="86821" y="9497"/>
                </a:lnTo>
                <a:lnTo>
                  <a:pt x="86749" y="9778"/>
                </a:lnTo>
                <a:lnTo>
                  <a:pt x="87385" y="10413"/>
                </a:lnTo>
                <a:lnTo>
                  <a:pt x="87835" y="9890"/>
                </a:lnTo>
                <a:lnTo>
                  <a:pt x="87715" y="9497"/>
                </a:lnTo>
                <a:lnTo>
                  <a:pt x="87357" y="9016"/>
                </a:lnTo>
                <a:close/>
              </a:path>
              <a:path w="614045" h="74929">
                <a:moveTo>
                  <a:pt x="87927" y="9782"/>
                </a:moveTo>
                <a:lnTo>
                  <a:pt x="87385" y="10413"/>
                </a:lnTo>
                <a:lnTo>
                  <a:pt x="88398" y="10413"/>
                </a:lnTo>
                <a:lnTo>
                  <a:pt x="87927" y="9782"/>
                </a:lnTo>
                <a:close/>
              </a:path>
              <a:path w="614045" h="74929">
                <a:moveTo>
                  <a:pt x="22005" y="7365"/>
                </a:moveTo>
                <a:lnTo>
                  <a:pt x="20774" y="7747"/>
                </a:lnTo>
                <a:lnTo>
                  <a:pt x="21163" y="8127"/>
                </a:lnTo>
                <a:lnTo>
                  <a:pt x="20818" y="8254"/>
                </a:lnTo>
                <a:lnTo>
                  <a:pt x="21433" y="8254"/>
                </a:lnTo>
                <a:lnTo>
                  <a:pt x="20828" y="10287"/>
                </a:lnTo>
                <a:lnTo>
                  <a:pt x="22431" y="9905"/>
                </a:lnTo>
                <a:lnTo>
                  <a:pt x="27026" y="9905"/>
                </a:lnTo>
                <a:lnTo>
                  <a:pt x="27111" y="9525"/>
                </a:lnTo>
                <a:lnTo>
                  <a:pt x="30063" y="9525"/>
                </a:lnTo>
                <a:lnTo>
                  <a:pt x="30157" y="9143"/>
                </a:lnTo>
                <a:lnTo>
                  <a:pt x="22491" y="9143"/>
                </a:lnTo>
                <a:lnTo>
                  <a:pt x="22005" y="7365"/>
                </a:lnTo>
                <a:close/>
              </a:path>
              <a:path w="614045" h="74929">
                <a:moveTo>
                  <a:pt x="57351" y="8509"/>
                </a:moveTo>
                <a:lnTo>
                  <a:pt x="56295" y="8509"/>
                </a:lnTo>
                <a:lnTo>
                  <a:pt x="56397" y="10287"/>
                </a:lnTo>
                <a:lnTo>
                  <a:pt x="57034" y="10287"/>
                </a:lnTo>
                <a:lnTo>
                  <a:pt x="56834" y="10011"/>
                </a:lnTo>
                <a:lnTo>
                  <a:pt x="58084" y="9104"/>
                </a:lnTo>
                <a:lnTo>
                  <a:pt x="57983" y="8884"/>
                </a:lnTo>
                <a:lnTo>
                  <a:pt x="57351" y="8509"/>
                </a:lnTo>
                <a:close/>
              </a:path>
              <a:path w="614045" h="74929">
                <a:moveTo>
                  <a:pt x="178420" y="6350"/>
                </a:moveTo>
                <a:lnTo>
                  <a:pt x="176706" y="8583"/>
                </a:lnTo>
                <a:lnTo>
                  <a:pt x="176602" y="8948"/>
                </a:lnTo>
                <a:lnTo>
                  <a:pt x="178307" y="10287"/>
                </a:lnTo>
                <a:lnTo>
                  <a:pt x="179624" y="9271"/>
                </a:lnTo>
                <a:lnTo>
                  <a:pt x="177304" y="7874"/>
                </a:lnTo>
                <a:lnTo>
                  <a:pt x="179341" y="7874"/>
                </a:lnTo>
                <a:lnTo>
                  <a:pt x="178420" y="6350"/>
                </a:lnTo>
                <a:close/>
              </a:path>
              <a:path w="614045" h="74929">
                <a:moveTo>
                  <a:pt x="205040" y="9871"/>
                </a:moveTo>
                <a:lnTo>
                  <a:pt x="204635" y="10287"/>
                </a:lnTo>
                <a:lnTo>
                  <a:pt x="204935" y="10287"/>
                </a:lnTo>
                <a:lnTo>
                  <a:pt x="205040" y="9871"/>
                </a:lnTo>
                <a:close/>
              </a:path>
              <a:path w="614045" h="74929">
                <a:moveTo>
                  <a:pt x="46206" y="8000"/>
                </a:moveTo>
                <a:lnTo>
                  <a:pt x="45988" y="8000"/>
                </a:lnTo>
                <a:lnTo>
                  <a:pt x="46242" y="10178"/>
                </a:lnTo>
                <a:lnTo>
                  <a:pt x="46717" y="9905"/>
                </a:lnTo>
                <a:lnTo>
                  <a:pt x="46597" y="8509"/>
                </a:lnTo>
                <a:lnTo>
                  <a:pt x="46206" y="8000"/>
                </a:lnTo>
                <a:close/>
              </a:path>
              <a:path w="614045" h="74929">
                <a:moveTo>
                  <a:pt x="20285" y="8450"/>
                </a:moveTo>
                <a:lnTo>
                  <a:pt x="19168" y="8861"/>
                </a:lnTo>
                <a:lnTo>
                  <a:pt x="19139" y="9104"/>
                </a:lnTo>
                <a:lnTo>
                  <a:pt x="19378" y="10160"/>
                </a:lnTo>
                <a:lnTo>
                  <a:pt x="20362" y="9419"/>
                </a:lnTo>
                <a:lnTo>
                  <a:pt x="20285" y="8450"/>
                </a:lnTo>
                <a:close/>
              </a:path>
              <a:path w="614045" h="74929">
                <a:moveTo>
                  <a:pt x="36901" y="7874"/>
                </a:moveTo>
                <a:lnTo>
                  <a:pt x="36224" y="8000"/>
                </a:lnTo>
                <a:lnTo>
                  <a:pt x="36307" y="9525"/>
                </a:lnTo>
                <a:lnTo>
                  <a:pt x="36180" y="10160"/>
                </a:lnTo>
                <a:lnTo>
                  <a:pt x="38975" y="10160"/>
                </a:lnTo>
                <a:lnTo>
                  <a:pt x="39051" y="10011"/>
                </a:lnTo>
                <a:lnTo>
                  <a:pt x="39113" y="9778"/>
                </a:lnTo>
                <a:lnTo>
                  <a:pt x="38330" y="9778"/>
                </a:lnTo>
                <a:lnTo>
                  <a:pt x="37473" y="9178"/>
                </a:lnTo>
                <a:lnTo>
                  <a:pt x="37372" y="9016"/>
                </a:lnTo>
                <a:lnTo>
                  <a:pt x="36901" y="7874"/>
                </a:lnTo>
                <a:close/>
              </a:path>
              <a:path w="614045" h="74929">
                <a:moveTo>
                  <a:pt x="231196" y="3810"/>
                </a:moveTo>
                <a:lnTo>
                  <a:pt x="233571" y="10160"/>
                </a:lnTo>
                <a:lnTo>
                  <a:pt x="239137" y="10160"/>
                </a:lnTo>
                <a:lnTo>
                  <a:pt x="238946" y="7620"/>
                </a:lnTo>
                <a:lnTo>
                  <a:pt x="233816" y="7620"/>
                </a:lnTo>
                <a:lnTo>
                  <a:pt x="231196" y="3810"/>
                </a:lnTo>
                <a:close/>
              </a:path>
              <a:path w="614045" h="74929">
                <a:moveTo>
                  <a:pt x="92318" y="7747"/>
                </a:moveTo>
                <a:lnTo>
                  <a:pt x="92538" y="10099"/>
                </a:lnTo>
                <a:lnTo>
                  <a:pt x="93533" y="9703"/>
                </a:lnTo>
                <a:lnTo>
                  <a:pt x="92318" y="7747"/>
                </a:lnTo>
                <a:close/>
              </a:path>
              <a:path w="614045" h="74929">
                <a:moveTo>
                  <a:pt x="51180" y="6858"/>
                </a:moveTo>
                <a:lnTo>
                  <a:pt x="50184" y="10033"/>
                </a:lnTo>
                <a:lnTo>
                  <a:pt x="53889" y="10033"/>
                </a:lnTo>
                <a:lnTo>
                  <a:pt x="51180" y="6858"/>
                </a:lnTo>
                <a:close/>
              </a:path>
              <a:path w="614045" h="74929">
                <a:moveTo>
                  <a:pt x="60117" y="2666"/>
                </a:moveTo>
                <a:lnTo>
                  <a:pt x="60423" y="3228"/>
                </a:lnTo>
                <a:lnTo>
                  <a:pt x="60864" y="4825"/>
                </a:lnTo>
                <a:lnTo>
                  <a:pt x="59968" y="4952"/>
                </a:lnTo>
                <a:lnTo>
                  <a:pt x="62000" y="5206"/>
                </a:lnTo>
                <a:lnTo>
                  <a:pt x="62071" y="9525"/>
                </a:lnTo>
                <a:lnTo>
                  <a:pt x="62477" y="10011"/>
                </a:lnTo>
                <a:lnTo>
                  <a:pt x="64299" y="8254"/>
                </a:lnTo>
                <a:lnTo>
                  <a:pt x="64079" y="8254"/>
                </a:lnTo>
                <a:lnTo>
                  <a:pt x="65221" y="5461"/>
                </a:lnTo>
                <a:lnTo>
                  <a:pt x="65224" y="4445"/>
                </a:lnTo>
                <a:lnTo>
                  <a:pt x="64542" y="4445"/>
                </a:lnTo>
                <a:lnTo>
                  <a:pt x="64338" y="4063"/>
                </a:lnTo>
                <a:lnTo>
                  <a:pt x="62023" y="4063"/>
                </a:lnTo>
                <a:lnTo>
                  <a:pt x="60117" y="2666"/>
                </a:lnTo>
                <a:close/>
              </a:path>
              <a:path w="614045" h="74929">
                <a:moveTo>
                  <a:pt x="66512" y="9016"/>
                </a:moveTo>
                <a:lnTo>
                  <a:pt x="65636" y="9016"/>
                </a:lnTo>
                <a:lnTo>
                  <a:pt x="66471" y="9905"/>
                </a:lnTo>
                <a:lnTo>
                  <a:pt x="66512" y="9016"/>
                </a:lnTo>
                <a:close/>
              </a:path>
              <a:path w="614045" h="74929">
                <a:moveTo>
                  <a:pt x="80848" y="8583"/>
                </a:moveTo>
                <a:lnTo>
                  <a:pt x="79522" y="9905"/>
                </a:lnTo>
                <a:lnTo>
                  <a:pt x="80996" y="8861"/>
                </a:lnTo>
                <a:lnTo>
                  <a:pt x="80880" y="8603"/>
                </a:lnTo>
                <a:close/>
              </a:path>
              <a:path w="614045" h="74929">
                <a:moveTo>
                  <a:pt x="81105" y="8784"/>
                </a:moveTo>
                <a:lnTo>
                  <a:pt x="79522" y="9905"/>
                </a:lnTo>
                <a:lnTo>
                  <a:pt x="81809" y="9905"/>
                </a:lnTo>
                <a:lnTo>
                  <a:pt x="81439" y="9162"/>
                </a:lnTo>
                <a:lnTo>
                  <a:pt x="81214" y="9104"/>
                </a:lnTo>
                <a:lnTo>
                  <a:pt x="81105" y="8784"/>
                </a:lnTo>
                <a:close/>
              </a:path>
              <a:path w="614045" h="74929">
                <a:moveTo>
                  <a:pt x="46693" y="8633"/>
                </a:moveTo>
                <a:lnTo>
                  <a:pt x="46744" y="9890"/>
                </a:lnTo>
                <a:lnTo>
                  <a:pt x="47269" y="9589"/>
                </a:lnTo>
                <a:lnTo>
                  <a:pt x="47178" y="9261"/>
                </a:lnTo>
                <a:lnTo>
                  <a:pt x="46693" y="8633"/>
                </a:lnTo>
                <a:close/>
              </a:path>
              <a:path w="614045" h="74929">
                <a:moveTo>
                  <a:pt x="205480" y="8127"/>
                </a:moveTo>
                <a:lnTo>
                  <a:pt x="205040" y="9871"/>
                </a:lnTo>
                <a:lnTo>
                  <a:pt x="205871" y="9016"/>
                </a:lnTo>
                <a:lnTo>
                  <a:pt x="205745" y="8603"/>
                </a:lnTo>
                <a:lnTo>
                  <a:pt x="205480" y="8127"/>
                </a:lnTo>
                <a:close/>
              </a:path>
              <a:path w="614045" h="74929">
                <a:moveTo>
                  <a:pt x="172232" y="9051"/>
                </a:moveTo>
                <a:lnTo>
                  <a:pt x="172127" y="9799"/>
                </a:lnTo>
                <a:lnTo>
                  <a:pt x="172866" y="9271"/>
                </a:lnTo>
                <a:lnTo>
                  <a:pt x="172232" y="9051"/>
                </a:lnTo>
                <a:close/>
              </a:path>
              <a:path w="614045" h="74929">
                <a:moveTo>
                  <a:pt x="89721" y="9016"/>
                </a:moveTo>
                <a:lnTo>
                  <a:pt x="87357" y="9016"/>
                </a:lnTo>
                <a:lnTo>
                  <a:pt x="87927" y="9782"/>
                </a:lnTo>
                <a:lnTo>
                  <a:pt x="88148" y="9525"/>
                </a:lnTo>
                <a:lnTo>
                  <a:pt x="90846" y="9525"/>
                </a:lnTo>
                <a:lnTo>
                  <a:pt x="90866" y="9143"/>
                </a:lnTo>
                <a:lnTo>
                  <a:pt x="90151" y="9143"/>
                </a:lnTo>
                <a:lnTo>
                  <a:pt x="89721" y="9016"/>
                </a:lnTo>
                <a:close/>
              </a:path>
              <a:path w="614045" h="74929">
                <a:moveTo>
                  <a:pt x="39181" y="8762"/>
                </a:moveTo>
                <a:lnTo>
                  <a:pt x="38330" y="9778"/>
                </a:lnTo>
                <a:lnTo>
                  <a:pt x="39113" y="9778"/>
                </a:lnTo>
                <a:lnTo>
                  <a:pt x="39181" y="8762"/>
                </a:lnTo>
                <a:close/>
              </a:path>
              <a:path w="614045" h="74929">
                <a:moveTo>
                  <a:pt x="90846" y="9525"/>
                </a:moveTo>
                <a:lnTo>
                  <a:pt x="88148" y="9525"/>
                </a:lnTo>
                <a:lnTo>
                  <a:pt x="90833" y="9778"/>
                </a:lnTo>
                <a:lnTo>
                  <a:pt x="90846" y="9525"/>
                </a:lnTo>
                <a:close/>
              </a:path>
              <a:path w="614045" h="74929">
                <a:moveTo>
                  <a:pt x="195590" y="7747"/>
                </a:moveTo>
                <a:lnTo>
                  <a:pt x="193931" y="8784"/>
                </a:lnTo>
                <a:lnTo>
                  <a:pt x="193809" y="8948"/>
                </a:lnTo>
                <a:lnTo>
                  <a:pt x="194313" y="9778"/>
                </a:lnTo>
                <a:lnTo>
                  <a:pt x="195495" y="8341"/>
                </a:lnTo>
                <a:lnTo>
                  <a:pt x="195590" y="7747"/>
                </a:lnTo>
                <a:close/>
              </a:path>
              <a:path w="614045" h="74929">
                <a:moveTo>
                  <a:pt x="513471" y="5841"/>
                </a:moveTo>
                <a:lnTo>
                  <a:pt x="511576" y="8733"/>
                </a:lnTo>
                <a:lnTo>
                  <a:pt x="511453" y="9051"/>
                </a:lnTo>
                <a:lnTo>
                  <a:pt x="512786" y="9778"/>
                </a:lnTo>
                <a:lnTo>
                  <a:pt x="513170" y="9664"/>
                </a:lnTo>
                <a:lnTo>
                  <a:pt x="513294" y="9016"/>
                </a:lnTo>
                <a:lnTo>
                  <a:pt x="513838" y="9016"/>
                </a:lnTo>
                <a:lnTo>
                  <a:pt x="512504" y="8341"/>
                </a:lnTo>
                <a:lnTo>
                  <a:pt x="513687" y="7534"/>
                </a:lnTo>
                <a:lnTo>
                  <a:pt x="513562" y="6350"/>
                </a:lnTo>
                <a:lnTo>
                  <a:pt x="513471" y="5841"/>
                </a:lnTo>
                <a:close/>
              </a:path>
              <a:path w="614045" h="74929">
                <a:moveTo>
                  <a:pt x="92610" y="7747"/>
                </a:moveTo>
                <a:lnTo>
                  <a:pt x="92318" y="7747"/>
                </a:lnTo>
                <a:lnTo>
                  <a:pt x="93533" y="9703"/>
                </a:lnTo>
                <a:lnTo>
                  <a:pt x="94936" y="9143"/>
                </a:lnTo>
                <a:lnTo>
                  <a:pt x="93673" y="9143"/>
                </a:lnTo>
                <a:lnTo>
                  <a:pt x="93070" y="8784"/>
                </a:lnTo>
                <a:lnTo>
                  <a:pt x="92636" y="8215"/>
                </a:lnTo>
                <a:lnTo>
                  <a:pt x="92610" y="7747"/>
                </a:lnTo>
                <a:close/>
              </a:path>
              <a:path w="614045" h="74929">
                <a:moveTo>
                  <a:pt x="86268" y="9261"/>
                </a:moveTo>
                <a:lnTo>
                  <a:pt x="86634" y="9664"/>
                </a:lnTo>
                <a:lnTo>
                  <a:pt x="86790" y="9525"/>
                </a:lnTo>
                <a:lnTo>
                  <a:pt x="86662" y="9525"/>
                </a:lnTo>
                <a:lnTo>
                  <a:pt x="86268" y="9261"/>
                </a:lnTo>
                <a:close/>
              </a:path>
              <a:path w="614045" h="74929">
                <a:moveTo>
                  <a:pt x="31732" y="9016"/>
                </a:moveTo>
                <a:lnTo>
                  <a:pt x="31185" y="9651"/>
                </a:lnTo>
                <a:lnTo>
                  <a:pt x="31658" y="9651"/>
                </a:lnTo>
                <a:lnTo>
                  <a:pt x="31732" y="9016"/>
                </a:lnTo>
                <a:close/>
              </a:path>
              <a:path w="614045" h="74929">
                <a:moveTo>
                  <a:pt x="74662" y="7238"/>
                </a:moveTo>
                <a:lnTo>
                  <a:pt x="73496" y="7238"/>
                </a:lnTo>
                <a:lnTo>
                  <a:pt x="73297" y="9651"/>
                </a:lnTo>
                <a:lnTo>
                  <a:pt x="79777" y="9651"/>
                </a:lnTo>
                <a:lnTo>
                  <a:pt x="80414" y="9016"/>
                </a:lnTo>
                <a:lnTo>
                  <a:pt x="74605" y="9016"/>
                </a:lnTo>
                <a:lnTo>
                  <a:pt x="74662" y="7238"/>
                </a:lnTo>
                <a:close/>
              </a:path>
              <a:path w="614045" h="74929">
                <a:moveTo>
                  <a:pt x="187161" y="7492"/>
                </a:moveTo>
                <a:lnTo>
                  <a:pt x="186670" y="8000"/>
                </a:lnTo>
                <a:lnTo>
                  <a:pt x="186305" y="9651"/>
                </a:lnTo>
                <a:lnTo>
                  <a:pt x="192192" y="9651"/>
                </a:lnTo>
                <a:lnTo>
                  <a:pt x="191785" y="9143"/>
                </a:lnTo>
                <a:lnTo>
                  <a:pt x="189310" y="9143"/>
                </a:lnTo>
                <a:lnTo>
                  <a:pt x="187231" y="9016"/>
                </a:lnTo>
                <a:lnTo>
                  <a:pt x="187161" y="7492"/>
                </a:lnTo>
                <a:close/>
              </a:path>
              <a:path w="614045" h="74929">
                <a:moveTo>
                  <a:pt x="30086" y="9398"/>
                </a:moveTo>
                <a:lnTo>
                  <a:pt x="30051" y="9589"/>
                </a:lnTo>
                <a:lnTo>
                  <a:pt x="30191" y="9525"/>
                </a:lnTo>
                <a:close/>
              </a:path>
              <a:path w="614045" h="74929">
                <a:moveTo>
                  <a:pt x="86753" y="9104"/>
                </a:moveTo>
                <a:lnTo>
                  <a:pt x="86268" y="9261"/>
                </a:lnTo>
                <a:lnTo>
                  <a:pt x="86662" y="9525"/>
                </a:lnTo>
                <a:lnTo>
                  <a:pt x="86753" y="9104"/>
                </a:lnTo>
                <a:close/>
              </a:path>
              <a:path w="614045" h="74929">
                <a:moveTo>
                  <a:pt x="89879" y="8127"/>
                </a:moveTo>
                <a:lnTo>
                  <a:pt x="86965" y="8127"/>
                </a:lnTo>
                <a:lnTo>
                  <a:pt x="88075" y="8583"/>
                </a:lnTo>
                <a:lnTo>
                  <a:pt x="86753" y="9104"/>
                </a:lnTo>
                <a:lnTo>
                  <a:pt x="86662" y="9525"/>
                </a:lnTo>
                <a:lnTo>
                  <a:pt x="86790" y="9525"/>
                </a:lnTo>
                <a:lnTo>
                  <a:pt x="87357" y="9016"/>
                </a:lnTo>
                <a:lnTo>
                  <a:pt x="89721" y="9016"/>
                </a:lnTo>
                <a:lnTo>
                  <a:pt x="89879" y="8127"/>
                </a:lnTo>
                <a:close/>
              </a:path>
              <a:path w="614045" h="74929">
                <a:moveTo>
                  <a:pt x="516061" y="8889"/>
                </a:moveTo>
                <a:lnTo>
                  <a:pt x="514842" y="9525"/>
                </a:lnTo>
                <a:lnTo>
                  <a:pt x="516078" y="9525"/>
                </a:lnTo>
                <a:lnTo>
                  <a:pt x="516061" y="8889"/>
                </a:lnTo>
                <a:close/>
              </a:path>
              <a:path w="614045" h="74929">
                <a:moveTo>
                  <a:pt x="30179" y="9398"/>
                </a:moveTo>
                <a:close/>
              </a:path>
              <a:path w="614045" h="74929">
                <a:moveTo>
                  <a:pt x="214918" y="3937"/>
                </a:moveTo>
                <a:lnTo>
                  <a:pt x="213647" y="6223"/>
                </a:lnTo>
                <a:lnTo>
                  <a:pt x="213525" y="7352"/>
                </a:lnTo>
                <a:lnTo>
                  <a:pt x="213772" y="9398"/>
                </a:lnTo>
                <a:lnTo>
                  <a:pt x="215151" y="6350"/>
                </a:lnTo>
                <a:lnTo>
                  <a:pt x="218267" y="6350"/>
                </a:lnTo>
                <a:lnTo>
                  <a:pt x="217202" y="5841"/>
                </a:lnTo>
                <a:lnTo>
                  <a:pt x="214918" y="3937"/>
                </a:lnTo>
                <a:close/>
              </a:path>
              <a:path w="614045" h="74929">
                <a:moveTo>
                  <a:pt x="45554" y="7747"/>
                </a:moveTo>
                <a:lnTo>
                  <a:pt x="45496" y="9016"/>
                </a:lnTo>
                <a:lnTo>
                  <a:pt x="45393" y="9271"/>
                </a:lnTo>
                <a:lnTo>
                  <a:pt x="45751" y="9271"/>
                </a:lnTo>
                <a:lnTo>
                  <a:pt x="45988" y="8000"/>
                </a:lnTo>
                <a:lnTo>
                  <a:pt x="46206" y="8000"/>
                </a:lnTo>
                <a:lnTo>
                  <a:pt x="45554" y="7747"/>
                </a:lnTo>
                <a:close/>
              </a:path>
              <a:path w="614045" h="74929">
                <a:moveTo>
                  <a:pt x="68620" y="8381"/>
                </a:moveTo>
                <a:lnTo>
                  <a:pt x="67672" y="9271"/>
                </a:lnTo>
                <a:lnTo>
                  <a:pt x="71423" y="9271"/>
                </a:lnTo>
                <a:lnTo>
                  <a:pt x="71491" y="8948"/>
                </a:lnTo>
                <a:lnTo>
                  <a:pt x="68620" y="8381"/>
                </a:lnTo>
                <a:close/>
              </a:path>
              <a:path w="614045" h="74929">
                <a:moveTo>
                  <a:pt x="193442" y="8341"/>
                </a:moveTo>
                <a:lnTo>
                  <a:pt x="193153" y="9271"/>
                </a:lnTo>
                <a:lnTo>
                  <a:pt x="193670" y="8948"/>
                </a:lnTo>
                <a:lnTo>
                  <a:pt x="193543" y="8509"/>
                </a:lnTo>
                <a:lnTo>
                  <a:pt x="193442" y="8341"/>
                </a:lnTo>
                <a:close/>
              </a:path>
              <a:path w="614045" h="74929">
                <a:moveTo>
                  <a:pt x="91097" y="8000"/>
                </a:moveTo>
                <a:lnTo>
                  <a:pt x="84378" y="8000"/>
                </a:lnTo>
                <a:lnTo>
                  <a:pt x="86268" y="9261"/>
                </a:lnTo>
                <a:lnTo>
                  <a:pt x="86753" y="9104"/>
                </a:lnTo>
                <a:lnTo>
                  <a:pt x="86965" y="8127"/>
                </a:lnTo>
                <a:lnTo>
                  <a:pt x="91219" y="8127"/>
                </a:lnTo>
                <a:close/>
              </a:path>
              <a:path w="614045" h="74929">
                <a:moveTo>
                  <a:pt x="205994" y="8889"/>
                </a:moveTo>
                <a:lnTo>
                  <a:pt x="206066" y="9178"/>
                </a:lnTo>
                <a:lnTo>
                  <a:pt x="205994" y="8889"/>
                </a:lnTo>
                <a:close/>
              </a:path>
              <a:path w="614045" h="74929">
                <a:moveTo>
                  <a:pt x="81050" y="8381"/>
                </a:moveTo>
                <a:lnTo>
                  <a:pt x="81088" y="8733"/>
                </a:lnTo>
                <a:lnTo>
                  <a:pt x="81214" y="9104"/>
                </a:lnTo>
                <a:lnTo>
                  <a:pt x="81439" y="9162"/>
                </a:lnTo>
                <a:lnTo>
                  <a:pt x="81050" y="8381"/>
                </a:lnTo>
                <a:close/>
              </a:path>
              <a:path w="614045" h="74929">
                <a:moveTo>
                  <a:pt x="176366" y="8762"/>
                </a:moveTo>
                <a:lnTo>
                  <a:pt x="176268" y="9153"/>
                </a:lnTo>
                <a:lnTo>
                  <a:pt x="176373" y="9016"/>
                </a:lnTo>
                <a:lnTo>
                  <a:pt x="176366" y="8762"/>
                </a:lnTo>
                <a:close/>
              </a:path>
              <a:path w="614045" h="74929">
                <a:moveTo>
                  <a:pt x="24008" y="3937"/>
                </a:moveTo>
                <a:lnTo>
                  <a:pt x="22491" y="9143"/>
                </a:lnTo>
                <a:lnTo>
                  <a:pt x="30157" y="9143"/>
                </a:lnTo>
                <a:lnTo>
                  <a:pt x="30066" y="8127"/>
                </a:lnTo>
                <a:lnTo>
                  <a:pt x="26811" y="5965"/>
                </a:lnTo>
                <a:lnTo>
                  <a:pt x="24008" y="3937"/>
                </a:lnTo>
                <a:close/>
              </a:path>
              <a:path w="614045" h="74929">
                <a:moveTo>
                  <a:pt x="90872" y="9016"/>
                </a:moveTo>
                <a:lnTo>
                  <a:pt x="90151" y="9143"/>
                </a:lnTo>
                <a:lnTo>
                  <a:pt x="90866" y="9143"/>
                </a:lnTo>
                <a:close/>
              </a:path>
              <a:path w="614045" h="74929">
                <a:moveTo>
                  <a:pt x="93195" y="5841"/>
                </a:moveTo>
                <a:lnTo>
                  <a:pt x="93673" y="9143"/>
                </a:lnTo>
                <a:lnTo>
                  <a:pt x="94936" y="9143"/>
                </a:lnTo>
                <a:lnTo>
                  <a:pt x="96002" y="7747"/>
                </a:lnTo>
                <a:lnTo>
                  <a:pt x="95733" y="7620"/>
                </a:lnTo>
                <a:lnTo>
                  <a:pt x="93195" y="5841"/>
                </a:lnTo>
                <a:close/>
              </a:path>
              <a:path w="614045" h="74929">
                <a:moveTo>
                  <a:pt x="190908" y="2793"/>
                </a:moveTo>
                <a:lnTo>
                  <a:pt x="189334" y="6096"/>
                </a:lnTo>
                <a:lnTo>
                  <a:pt x="188301" y="6858"/>
                </a:lnTo>
                <a:lnTo>
                  <a:pt x="188436" y="7747"/>
                </a:lnTo>
                <a:lnTo>
                  <a:pt x="189233" y="8000"/>
                </a:lnTo>
                <a:lnTo>
                  <a:pt x="189310" y="9143"/>
                </a:lnTo>
                <a:lnTo>
                  <a:pt x="191785" y="9143"/>
                </a:lnTo>
                <a:lnTo>
                  <a:pt x="190057" y="6985"/>
                </a:lnTo>
                <a:lnTo>
                  <a:pt x="190030" y="5968"/>
                </a:lnTo>
                <a:lnTo>
                  <a:pt x="191549" y="5968"/>
                </a:lnTo>
                <a:lnTo>
                  <a:pt x="190908" y="2793"/>
                </a:lnTo>
                <a:close/>
              </a:path>
              <a:path w="614045" h="74929">
                <a:moveTo>
                  <a:pt x="71574" y="8603"/>
                </a:moveTo>
                <a:lnTo>
                  <a:pt x="71496" y="8949"/>
                </a:lnTo>
                <a:lnTo>
                  <a:pt x="71840" y="9016"/>
                </a:lnTo>
                <a:lnTo>
                  <a:pt x="71574" y="8603"/>
                </a:lnTo>
                <a:close/>
              </a:path>
              <a:path w="614045" h="74929">
                <a:moveTo>
                  <a:pt x="75158" y="7238"/>
                </a:moveTo>
                <a:lnTo>
                  <a:pt x="76153" y="9016"/>
                </a:lnTo>
                <a:lnTo>
                  <a:pt x="80414" y="9016"/>
                </a:lnTo>
                <a:lnTo>
                  <a:pt x="80784" y="8647"/>
                </a:lnTo>
                <a:lnTo>
                  <a:pt x="80729" y="8509"/>
                </a:lnTo>
                <a:lnTo>
                  <a:pt x="80119" y="8127"/>
                </a:lnTo>
                <a:lnTo>
                  <a:pt x="76370" y="8127"/>
                </a:lnTo>
                <a:lnTo>
                  <a:pt x="75158" y="7238"/>
                </a:lnTo>
                <a:close/>
              </a:path>
              <a:path w="614045" h="74929">
                <a:moveTo>
                  <a:pt x="181827" y="5079"/>
                </a:moveTo>
                <a:lnTo>
                  <a:pt x="180179" y="7200"/>
                </a:lnTo>
                <a:lnTo>
                  <a:pt x="180080" y="7492"/>
                </a:lnTo>
                <a:lnTo>
                  <a:pt x="180432" y="9016"/>
                </a:lnTo>
                <a:lnTo>
                  <a:pt x="182592" y="8381"/>
                </a:lnTo>
                <a:lnTo>
                  <a:pt x="182966" y="8381"/>
                </a:lnTo>
                <a:lnTo>
                  <a:pt x="182298" y="6688"/>
                </a:lnTo>
                <a:lnTo>
                  <a:pt x="181827" y="5079"/>
                </a:lnTo>
                <a:close/>
              </a:path>
              <a:path w="614045" h="74929">
                <a:moveTo>
                  <a:pt x="189017" y="8127"/>
                </a:moveTo>
                <a:lnTo>
                  <a:pt x="187231" y="9016"/>
                </a:lnTo>
                <a:lnTo>
                  <a:pt x="189274" y="9016"/>
                </a:lnTo>
                <a:lnTo>
                  <a:pt x="189017" y="8127"/>
                </a:lnTo>
                <a:close/>
              </a:path>
              <a:path w="614045" h="74929">
                <a:moveTo>
                  <a:pt x="169601" y="6985"/>
                </a:moveTo>
                <a:lnTo>
                  <a:pt x="169328" y="8889"/>
                </a:lnTo>
                <a:lnTo>
                  <a:pt x="170570" y="8762"/>
                </a:lnTo>
                <a:lnTo>
                  <a:pt x="171401" y="8762"/>
                </a:lnTo>
                <a:lnTo>
                  <a:pt x="169569" y="8127"/>
                </a:lnTo>
                <a:lnTo>
                  <a:pt x="171777" y="7874"/>
                </a:lnTo>
                <a:lnTo>
                  <a:pt x="171696" y="7238"/>
                </a:lnTo>
                <a:lnTo>
                  <a:pt x="170401" y="7238"/>
                </a:lnTo>
                <a:lnTo>
                  <a:pt x="169601" y="6985"/>
                </a:lnTo>
                <a:close/>
              </a:path>
              <a:path w="614045" h="74929">
                <a:moveTo>
                  <a:pt x="55192" y="0"/>
                </a:moveTo>
                <a:lnTo>
                  <a:pt x="53738" y="1015"/>
                </a:lnTo>
                <a:lnTo>
                  <a:pt x="53980" y="1524"/>
                </a:lnTo>
                <a:lnTo>
                  <a:pt x="54484" y="1524"/>
                </a:lnTo>
                <a:lnTo>
                  <a:pt x="54736" y="2031"/>
                </a:lnTo>
                <a:lnTo>
                  <a:pt x="54823" y="2793"/>
                </a:lnTo>
                <a:lnTo>
                  <a:pt x="53225" y="8762"/>
                </a:lnTo>
                <a:lnTo>
                  <a:pt x="53972" y="8701"/>
                </a:lnTo>
                <a:lnTo>
                  <a:pt x="53780" y="7874"/>
                </a:lnTo>
                <a:lnTo>
                  <a:pt x="56283" y="7874"/>
                </a:lnTo>
                <a:lnTo>
                  <a:pt x="56070" y="7747"/>
                </a:lnTo>
                <a:lnTo>
                  <a:pt x="55238" y="7747"/>
                </a:lnTo>
                <a:lnTo>
                  <a:pt x="55609" y="7233"/>
                </a:lnTo>
                <a:lnTo>
                  <a:pt x="56205" y="6951"/>
                </a:lnTo>
                <a:lnTo>
                  <a:pt x="56936" y="6350"/>
                </a:lnTo>
                <a:lnTo>
                  <a:pt x="56221" y="2031"/>
                </a:lnTo>
                <a:lnTo>
                  <a:pt x="55192" y="0"/>
                </a:lnTo>
                <a:close/>
              </a:path>
              <a:path w="614045" h="74929">
                <a:moveTo>
                  <a:pt x="101633" y="8254"/>
                </a:moveTo>
                <a:lnTo>
                  <a:pt x="98807" y="8762"/>
                </a:lnTo>
                <a:lnTo>
                  <a:pt x="101520" y="8762"/>
                </a:lnTo>
                <a:lnTo>
                  <a:pt x="101633" y="8254"/>
                </a:lnTo>
                <a:close/>
              </a:path>
              <a:path w="614045" h="74929">
                <a:moveTo>
                  <a:pt x="80990" y="8442"/>
                </a:moveTo>
                <a:lnTo>
                  <a:pt x="80928" y="8633"/>
                </a:lnTo>
                <a:lnTo>
                  <a:pt x="81088" y="8733"/>
                </a:lnTo>
                <a:lnTo>
                  <a:pt x="80990" y="8442"/>
                </a:lnTo>
                <a:close/>
              </a:path>
              <a:path w="614045" h="74929">
                <a:moveTo>
                  <a:pt x="53780" y="7874"/>
                </a:moveTo>
                <a:lnTo>
                  <a:pt x="53972" y="8701"/>
                </a:lnTo>
                <a:lnTo>
                  <a:pt x="54619" y="8647"/>
                </a:lnTo>
                <a:lnTo>
                  <a:pt x="53780" y="7874"/>
                </a:lnTo>
                <a:close/>
              </a:path>
              <a:path w="614045" h="74929">
                <a:moveTo>
                  <a:pt x="56283" y="7874"/>
                </a:moveTo>
                <a:lnTo>
                  <a:pt x="53780" y="7874"/>
                </a:lnTo>
                <a:lnTo>
                  <a:pt x="54619" y="8647"/>
                </a:lnTo>
                <a:lnTo>
                  <a:pt x="56295" y="8509"/>
                </a:lnTo>
                <a:lnTo>
                  <a:pt x="57351" y="8509"/>
                </a:lnTo>
                <a:lnTo>
                  <a:pt x="56283" y="7874"/>
                </a:lnTo>
                <a:close/>
              </a:path>
              <a:path w="614045" h="74929">
                <a:moveTo>
                  <a:pt x="97821" y="7200"/>
                </a:moveTo>
                <a:lnTo>
                  <a:pt x="97824" y="8636"/>
                </a:lnTo>
                <a:lnTo>
                  <a:pt x="98483" y="7316"/>
                </a:lnTo>
                <a:lnTo>
                  <a:pt x="97821" y="7200"/>
                </a:lnTo>
                <a:close/>
              </a:path>
              <a:path w="614045" h="74929">
                <a:moveTo>
                  <a:pt x="192159" y="6223"/>
                </a:moveTo>
                <a:lnTo>
                  <a:pt x="191407" y="8636"/>
                </a:lnTo>
                <a:lnTo>
                  <a:pt x="192834" y="7620"/>
                </a:lnTo>
                <a:lnTo>
                  <a:pt x="192751" y="7200"/>
                </a:lnTo>
                <a:lnTo>
                  <a:pt x="192159" y="6223"/>
                </a:lnTo>
                <a:close/>
              </a:path>
              <a:path w="614045" h="74929">
                <a:moveTo>
                  <a:pt x="70121" y="6350"/>
                </a:moveTo>
                <a:lnTo>
                  <a:pt x="71574" y="8603"/>
                </a:lnTo>
                <a:lnTo>
                  <a:pt x="71854" y="7365"/>
                </a:lnTo>
                <a:lnTo>
                  <a:pt x="71668" y="7365"/>
                </a:lnTo>
                <a:lnTo>
                  <a:pt x="71909" y="6467"/>
                </a:lnTo>
                <a:lnTo>
                  <a:pt x="70121" y="6350"/>
                </a:lnTo>
                <a:close/>
              </a:path>
              <a:path w="614045" h="74929">
                <a:moveTo>
                  <a:pt x="20818" y="8254"/>
                </a:moveTo>
                <a:lnTo>
                  <a:pt x="20263" y="8254"/>
                </a:lnTo>
                <a:lnTo>
                  <a:pt x="20285" y="8450"/>
                </a:lnTo>
                <a:lnTo>
                  <a:pt x="20818" y="8254"/>
                </a:lnTo>
                <a:close/>
              </a:path>
              <a:path w="614045" h="74929">
                <a:moveTo>
                  <a:pt x="87817" y="4572"/>
                </a:moveTo>
                <a:lnTo>
                  <a:pt x="85305" y="7238"/>
                </a:lnTo>
                <a:lnTo>
                  <a:pt x="80754" y="7747"/>
                </a:lnTo>
                <a:lnTo>
                  <a:pt x="80990" y="8442"/>
                </a:lnTo>
                <a:lnTo>
                  <a:pt x="84467" y="8381"/>
                </a:lnTo>
                <a:lnTo>
                  <a:pt x="84378" y="8000"/>
                </a:lnTo>
                <a:lnTo>
                  <a:pt x="91097" y="8000"/>
                </a:lnTo>
                <a:lnTo>
                  <a:pt x="87817" y="4572"/>
                </a:lnTo>
                <a:close/>
              </a:path>
              <a:path w="614045" h="74929">
                <a:moveTo>
                  <a:pt x="91219" y="8127"/>
                </a:moveTo>
                <a:lnTo>
                  <a:pt x="89879" y="8127"/>
                </a:lnTo>
                <a:lnTo>
                  <a:pt x="90799" y="8381"/>
                </a:lnTo>
                <a:lnTo>
                  <a:pt x="91462" y="8381"/>
                </a:lnTo>
                <a:lnTo>
                  <a:pt x="91219" y="8127"/>
                </a:lnTo>
                <a:close/>
              </a:path>
              <a:path w="614045" h="74929">
                <a:moveTo>
                  <a:pt x="193904" y="6858"/>
                </a:moveTo>
                <a:lnTo>
                  <a:pt x="193012" y="7492"/>
                </a:lnTo>
                <a:lnTo>
                  <a:pt x="193005" y="7620"/>
                </a:lnTo>
                <a:lnTo>
                  <a:pt x="193442" y="8341"/>
                </a:lnTo>
                <a:lnTo>
                  <a:pt x="193904" y="6858"/>
                </a:lnTo>
                <a:close/>
              </a:path>
              <a:path w="614045" h="74929">
                <a:moveTo>
                  <a:pt x="7434" y="3381"/>
                </a:moveTo>
                <a:lnTo>
                  <a:pt x="6717" y="4825"/>
                </a:lnTo>
                <a:lnTo>
                  <a:pt x="7399" y="4825"/>
                </a:lnTo>
                <a:lnTo>
                  <a:pt x="7766" y="5079"/>
                </a:lnTo>
                <a:lnTo>
                  <a:pt x="7886" y="6350"/>
                </a:lnTo>
                <a:lnTo>
                  <a:pt x="7207" y="6467"/>
                </a:lnTo>
                <a:lnTo>
                  <a:pt x="7171" y="8254"/>
                </a:lnTo>
                <a:lnTo>
                  <a:pt x="8787" y="5714"/>
                </a:lnTo>
                <a:lnTo>
                  <a:pt x="9202" y="5714"/>
                </a:lnTo>
                <a:lnTo>
                  <a:pt x="8847" y="5587"/>
                </a:lnTo>
                <a:lnTo>
                  <a:pt x="7434" y="3381"/>
                </a:lnTo>
                <a:close/>
              </a:path>
              <a:path w="614045" h="74929">
                <a:moveTo>
                  <a:pt x="19393" y="7233"/>
                </a:moveTo>
                <a:lnTo>
                  <a:pt x="19133" y="8254"/>
                </a:lnTo>
                <a:lnTo>
                  <a:pt x="20548" y="7817"/>
                </a:lnTo>
                <a:lnTo>
                  <a:pt x="19393" y="7233"/>
                </a:lnTo>
                <a:close/>
              </a:path>
              <a:path w="614045" h="74929">
                <a:moveTo>
                  <a:pt x="75281" y="5079"/>
                </a:moveTo>
                <a:lnTo>
                  <a:pt x="75625" y="5841"/>
                </a:lnTo>
                <a:lnTo>
                  <a:pt x="76200" y="6350"/>
                </a:lnTo>
                <a:lnTo>
                  <a:pt x="76817" y="6688"/>
                </a:lnTo>
                <a:lnTo>
                  <a:pt x="76812" y="6951"/>
                </a:lnTo>
                <a:lnTo>
                  <a:pt x="76370" y="8127"/>
                </a:lnTo>
                <a:lnTo>
                  <a:pt x="80119" y="8127"/>
                </a:lnTo>
                <a:lnTo>
                  <a:pt x="79916" y="8000"/>
                </a:lnTo>
                <a:lnTo>
                  <a:pt x="80742" y="5841"/>
                </a:lnTo>
                <a:lnTo>
                  <a:pt x="78051" y="5841"/>
                </a:lnTo>
                <a:lnTo>
                  <a:pt x="75281" y="5079"/>
                </a:lnTo>
                <a:close/>
              </a:path>
              <a:path w="614045" h="74929">
                <a:moveTo>
                  <a:pt x="179341" y="7874"/>
                </a:moveTo>
                <a:lnTo>
                  <a:pt x="177304" y="7874"/>
                </a:lnTo>
                <a:lnTo>
                  <a:pt x="179494" y="8127"/>
                </a:lnTo>
                <a:lnTo>
                  <a:pt x="179341" y="7874"/>
                </a:lnTo>
                <a:close/>
              </a:path>
              <a:path w="614045" h="74929">
                <a:moveTo>
                  <a:pt x="240983" y="3683"/>
                </a:moveTo>
                <a:lnTo>
                  <a:pt x="239175" y="4825"/>
                </a:lnTo>
                <a:lnTo>
                  <a:pt x="239113" y="6096"/>
                </a:lnTo>
                <a:lnTo>
                  <a:pt x="239342" y="6331"/>
                </a:lnTo>
                <a:lnTo>
                  <a:pt x="239846" y="8000"/>
                </a:lnTo>
                <a:lnTo>
                  <a:pt x="241731" y="7747"/>
                </a:lnTo>
                <a:lnTo>
                  <a:pt x="241287" y="6476"/>
                </a:lnTo>
                <a:lnTo>
                  <a:pt x="241074" y="6476"/>
                </a:lnTo>
                <a:lnTo>
                  <a:pt x="240533" y="4317"/>
                </a:lnTo>
                <a:lnTo>
                  <a:pt x="241678" y="4317"/>
                </a:lnTo>
                <a:lnTo>
                  <a:pt x="240983" y="3683"/>
                </a:lnTo>
                <a:close/>
              </a:path>
              <a:path w="614045" h="74929">
                <a:moveTo>
                  <a:pt x="58050" y="7620"/>
                </a:moveTo>
                <a:lnTo>
                  <a:pt x="55856" y="7620"/>
                </a:lnTo>
                <a:lnTo>
                  <a:pt x="58057" y="7874"/>
                </a:lnTo>
                <a:lnTo>
                  <a:pt x="58050" y="7620"/>
                </a:lnTo>
                <a:close/>
              </a:path>
              <a:path w="614045" h="74929">
                <a:moveTo>
                  <a:pt x="56205" y="6951"/>
                </a:moveTo>
                <a:lnTo>
                  <a:pt x="55609" y="7233"/>
                </a:lnTo>
                <a:lnTo>
                  <a:pt x="55238" y="7747"/>
                </a:lnTo>
                <a:lnTo>
                  <a:pt x="56205" y="6951"/>
                </a:lnTo>
                <a:close/>
              </a:path>
              <a:path w="614045" h="74929">
                <a:moveTo>
                  <a:pt x="58007" y="6096"/>
                </a:moveTo>
                <a:lnTo>
                  <a:pt x="56164" y="6985"/>
                </a:lnTo>
                <a:lnTo>
                  <a:pt x="55238" y="7747"/>
                </a:lnTo>
                <a:lnTo>
                  <a:pt x="56070" y="7747"/>
                </a:lnTo>
                <a:lnTo>
                  <a:pt x="55856" y="7620"/>
                </a:lnTo>
                <a:lnTo>
                  <a:pt x="58050" y="7620"/>
                </a:lnTo>
                <a:lnTo>
                  <a:pt x="58007" y="6096"/>
                </a:lnTo>
                <a:close/>
              </a:path>
              <a:path w="614045" h="74929">
                <a:moveTo>
                  <a:pt x="49559" y="4572"/>
                </a:moveTo>
                <a:lnTo>
                  <a:pt x="49280" y="4572"/>
                </a:lnTo>
                <a:lnTo>
                  <a:pt x="48030" y="6223"/>
                </a:lnTo>
                <a:lnTo>
                  <a:pt x="47976" y="6476"/>
                </a:lnTo>
                <a:lnTo>
                  <a:pt x="48352" y="7620"/>
                </a:lnTo>
                <a:lnTo>
                  <a:pt x="48777" y="6223"/>
                </a:lnTo>
                <a:lnTo>
                  <a:pt x="49445" y="6223"/>
                </a:lnTo>
                <a:lnTo>
                  <a:pt x="49559" y="4572"/>
                </a:lnTo>
                <a:close/>
              </a:path>
              <a:path w="614045" h="74929">
                <a:moveTo>
                  <a:pt x="233307" y="3048"/>
                </a:moveTo>
                <a:lnTo>
                  <a:pt x="232038" y="3629"/>
                </a:lnTo>
                <a:lnTo>
                  <a:pt x="232006" y="3810"/>
                </a:lnTo>
                <a:lnTo>
                  <a:pt x="233705" y="6331"/>
                </a:lnTo>
                <a:lnTo>
                  <a:pt x="233816" y="7620"/>
                </a:lnTo>
                <a:lnTo>
                  <a:pt x="238946" y="7620"/>
                </a:lnTo>
                <a:lnTo>
                  <a:pt x="238986" y="5968"/>
                </a:lnTo>
                <a:lnTo>
                  <a:pt x="235654" y="5968"/>
                </a:lnTo>
                <a:lnTo>
                  <a:pt x="233307" y="3048"/>
                </a:lnTo>
                <a:close/>
              </a:path>
              <a:path w="614045" h="74929">
                <a:moveTo>
                  <a:pt x="52270" y="635"/>
                </a:moveTo>
                <a:lnTo>
                  <a:pt x="51815" y="3555"/>
                </a:lnTo>
                <a:lnTo>
                  <a:pt x="51696" y="4063"/>
                </a:lnTo>
                <a:lnTo>
                  <a:pt x="51577" y="4445"/>
                </a:lnTo>
                <a:lnTo>
                  <a:pt x="51458" y="5206"/>
                </a:lnTo>
                <a:lnTo>
                  <a:pt x="51811" y="7492"/>
                </a:lnTo>
                <a:lnTo>
                  <a:pt x="52958" y="6223"/>
                </a:lnTo>
                <a:lnTo>
                  <a:pt x="52833" y="4317"/>
                </a:lnTo>
                <a:lnTo>
                  <a:pt x="52474" y="1650"/>
                </a:lnTo>
                <a:lnTo>
                  <a:pt x="54484" y="1524"/>
                </a:lnTo>
                <a:lnTo>
                  <a:pt x="53980" y="1524"/>
                </a:lnTo>
                <a:lnTo>
                  <a:pt x="52270" y="635"/>
                </a:lnTo>
                <a:close/>
              </a:path>
              <a:path w="614045" h="74929">
                <a:moveTo>
                  <a:pt x="222535" y="3683"/>
                </a:moveTo>
                <a:lnTo>
                  <a:pt x="222206" y="7492"/>
                </a:lnTo>
                <a:lnTo>
                  <a:pt x="231439" y="7492"/>
                </a:lnTo>
                <a:lnTo>
                  <a:pt x="231367" y="6858"/>
                </a:lnTo>
                <a:lnTo>
                  <a:pt x="224756" y="6858"/>
                </a:lnTo>
                <a:lnTo>
                  <a:pt x="224604" y="5968"/>
                </a:lnTo>
                <a:lnTo>
                  <a:pt x="223607" y="5968"/>
                </a:lnTo>
                <a:lnTo>
                  <a:pt x="223118" y="5461"/>
                </a:lnTo>
                <a:lnTo>
                  <a:pt x="222798" y="4572"/>
                </a:lnTo>
                <a:lnTo>
                  <a:pt x="222535" y="3683"/>
                </a:lnTo>
                <a:close/>
              </a:path>
              <a:path w="614045" h="74929">
                <a:moveTo>
                  <a:pt x="3602" y="1777"/>
                </a:moveTo>
                <a:lnTo>
                  <a:pt x="2416" y="4578"/>
                </a:lnTo>
                <a:lnTo>
                  <a:pt x="2289" y="5587"/>
                </a:lnTo>
                <a:lnTo>
                  <a:pt x="2503" y="6858"/>
                </a:lnTo>
                <a:lnTo>
                  <a:pt x="3530" y="7365"/>
                </a:lnTo>
                <a:lnTo>
                  <a:pt x="4703" y="5461"/>
                </a:lnTo>
                <a:lnTo>
                  <a:pt x="4363" y="5461"/>
                </a:lnTo>
                <a:lnTo>
                  <a:pt x="3716" y="5079"/>
                </a:lnTo>
                <a:lnTo>
                  <a:pt x="3024" y="3937"/>
                </a:lnTo>
                <a:lnTo>
                  <a:pt x="3935" y="3810"/>
                </a:lnTo>
                <a:lnTo>
                  <a:pt x="3602" y="1777"/>
                </a:lnTo>
                <a:close/>
              </a:path>
              <a:path w="614045" h="74929">
                <a:moveTo>
                  <a:pt x="49445" y="6223"/>
                </a:moveTo>
                <a:lnTo>
                  <a:pt x="48777" y="6223"/>
                </a:lnTo>
                <a:lnTo>
                  <a:pt x="50150" y="7365"/>
                </a:lnTo>
                <a:lnTo>
                  <a:pt x="49445" y="6223"/>
                </a:lnTo>
                <a:close/>
              </a:path>
              <a:path w="614045" h="74929">
                <a:moveTo>
                  <a:pt x="71909" y="6467"/>
                </a:moveTo>
                <a:lnTo>
                  <a:pt x="71668" y="7365"/>
                </a:lnTo>
                <a:lnTo>
                  <a:pt x="71891" y="7200"/>
                </a:lnTo>
                <a:lnTo>
                  <a:pt x="72055" y="6476"/>
                </a:lnTo>
                <a:lnTo>
                  <a:pt x="71909" y="6467"/>
                </a:lnTo>
                <a:close/>
              </a:path>
              <a:path w="614045" h="74929">
                <a:moveTo>
                  <a:pt x="71857" y="7352"/>
                </a:moveTo>
                <a:lnTo>
                  <a:pt x="71668" y="7365"/>
                </a:lnTo>
                <a:lnTo>
                  <a:pt x="71854" y="7365"/>
                </a:lnTo>
                <a:close/>
              </a:path>
              <a:path w="614045" h="74929">
                <a:moveTo>
                  <a:pt x="99599" y="5079"/>
                </a:moveTo>
                <a:lnTo>
                  <a:pt x="98483" y="7316"/>
                </a:lnTo>
                <a:lnTo>
                  <a:pt x="98729" y="7359"/>
                </a:lnTo>
                <a:lnTo>
                  <a:pt x="99982" y="7238"/>
                </a:lnTo>
                <a:lnTo>
                  <a:pt x="99599" y="5079"/>
                </a:lnTo>
                <a:close/>
              </a:path>
              <a:path w="614045" h="74929">
                <a:moveTo>
                  <a:pt x="74365" y="3810"/>
                </a:moveTo>
                <a:lnTo>
                  <a:pt x="72520" y="4190"/>
                </a:lnTo>
                <a:lnTo>
                  <a:pt x="72077" y="5841"/>
                </a:lnTo>
                <a:lnTo>
                  <a:pt x="71969" y="6858"/>
                </a:lnTo>
                <a:lnTo>
                  <a:pt x="71857" y="7352"/>
                </a:lnTo>
                <a:lnTo>
                  <a:pt x="73496" y="7238"/>
                </a:lnTo>
                <a:lnTo>
                  <a:pt x="74662" y="7238"/>
                </a:lnTo>
                <a:lnTo>
                  <a:pt x="74670" y="6985"/>
                </a:lnTo>
                <a:lnTo>
                  <a:pt x="73124" y="6985"/>
                </a:lnTo>
                <a:lnTo>
                  <a:pt x="74365" y="3810"/>
                </a:lnTo>
                <a:close/>
              </a:path>
              <a:path w="614045" h="74929">
                <a:moveTo>
                  <a:pt x="171648" y="6858"/>
                </a:moveTo>
                <a:lnTo>
                  <a:pt x="170401" y="7238"/>
                </a:lnTo>
                <a:lnTo>
                  <a:pt x="171696" y="7238"/>
                </a:lnTo>
                <a:lnTo>
                  <a:pt x="171648" y="6858"/>
                </a:lnTo>
                <a:close/>
              </a:path>
              <a:path w="614045" h="74929">
                <a:moveTo>
                  <a:pt x="18827" y="5079"/>
                </a:moveTo>
                <a:lnTo>
                  <a:pt x="16637" y="5841"/>
                </a:lnTo>
                <a:lnTo>
                  <a:pt x="19393" y="7233"/>
                </a:lnTo>
                <a:lnTo>
                  <a:pt x="19715" y="5968"/>
                </a:lnTo>
                <a:lnTo>
                  <a:pt x="18866" y="5968"/>
                </a:lnTo>
                <a:lnTo>
                  <a:pt x="18827" y="5079"/>
                </a:lnTo>
                <a:close/>
              </a:path>
              <a:path w="614045" h="74929">
                <a:moveTo>
                  <a:pt x="97337" y="5334"/>
                </a:moveTo>
                <a:lnTo>
                  <a:pt x="97308" y="6985"/>
                </a:lnTo>
                <a:lnTo>
                  <a:pt x="96591" y="6985"/>
                </a:lnTo>
                <a:lnTo>
                  <a:pt x="97821" y="7200"/>
                </a:lnTo>
                <a:lnTo>
                  <a:pt x="97818" y="5587"/>
                </a:lnTo>
                <a:lnTo>
                  <a:pt x="97337" y="5334"/>
                </a:lnTo>
                <a:close/>
              </a:path>
              <a:path w="614045" h="74929">
                <a:moveTo>
                  <a:pt x="5108" y="4925"/>
                </a:moveTo>
                <a:lnTo>
                  <a:pt x="5412" y="7112"/>
                </a:lnTo>
                <a:lnTo>
                  <a:pt x="6741" y="5968"/>
                </a:lnTo>
                <a:lnTo>
                  <a:pt x="5108" y="4925"/>
                </a:lnTo>
                <a:close/>
              </a:path>
              <a:path w="614045" h="74929">
                <a:moveTo>
                  <a:pt x="74731" y="5079"/>
                </a:moveTo>
                <a:lnTo>
                  <a:pt x="73124" y="6985"/>
                </a:lnTo>
                <a:lnTo>
                  <a:pt x="74670" y="6985"/>
                </a:lnTo>
                <a:lnTo>
                  <a:pt x="74731" y="5079"/>
                </a:lnTo>
                <a:close/>
              </a:path>
              <a:path w="614045" h="74929">
                <a:moveTo>
                  <a:pt x="248939" y="4445"/>
                </a:moveTo>
                <a:lnTo>
                  <a:pt x="246004" y="5206"/>
                </a:lnTo>
                <a:lnTo>
                  <a:pt x="245720" y="6985"/>
                </a:lnTo>
                <a:lnTo>
                  <a:pt x="246624" y="6985"/>
                </a:lnTo>
                <a:lnTo>
                  <a:pt x="247162" y="6223"/>
                </a:lnTo>
                <a:lnTo>
                  <a:pt x="249089" y="6223"/>
                </a:lnTo>
                <a:lnTo>
                  <a:pt x="248939" y="4445"/>
                </a:lnTo>
                <a:close/>
              </a:path>
              <a:path w="614045" h="74929">
                <a:moveTo>
                  <a:pt x="249089" y="6223"/>
                </a:moveTo>
                <a:lnTo>
                  <a:pt x="247162" y="6223"/>
                </a:lnTo>
                <a:lnTo>
                  <a:pt x="249153" y="6985"/>
                </a:lnTo>
                <a:lnTo>
                  <a:pt x="249089" y="6223"/>
                </a:lnTo>
                <a:close/>
              </a:path>
              <a:path w="614045" h="74929">
                <a:moveTo>
                  <a:pt x="224797" y="3683"/>
                </a:moveTo>
                <a:lnTo>
                  <a:pt x="225230" y="4445"/>
                </a:lnTo>
                <a:lnTo>
                  <a:pt x="225310" y="6858"/>
                </a:lnTo>
                <a:lnTo>
                  <a:pt x="231367" y="6858"/>
                </a:lnTo>
                <a:lnTo>
                  <a:pt x="231244" y="6331"/>
                </a:lnTo>
                <a:lnTo>
                  <a:pt x="230777" y="4952"/>
                </a:lnTo>
                <a:lnTo>
                  <a:pt x="227098" y="4952"/>
                </a:lnTo>
                <a:lnTo>
                  <a:pt x="224797" y="3683"/>
                </a:lnTo>
                <a:close/>
              </a:path>
              <a:path w="614045" h="74929">
                <a:moveTo>
                  <a:pt x="219005" y="3555"/>
                </a:moveTo>
                <a:lnTo>
                  <a:pt x="219066" y="6730"/>
                </a:lnTo>
                <a:lnTo>
                  <a:pt x="221586" y="6730"/>
                </a:lnTo>
                <a:lnTo>
                  <a:pt x="219005" y="3555"/>
                </a:lnTo>
                <a:close/>
              </a:path>
              <a:path w="614045" h="74929">
                <a:moveTo>
                  <a:pt x="182391" y="6603"/>
                </a:moveTo>
                <a:close/>
              </a:path>
              <a:path w="614045" h="74929">
                <a:moveTo>
                  <a:pt x="240533" y="4317"/>
                </a:moveTo>
                <a:lnTo>
                  <a:pt x="241074" y="6476"/>
                </a:lnTo>
                <a:lnTo>
                  <a:pt x="241216" y="6350"/>
                </a:lnTo>
                <a:lnTo>
                  <a:pt x="240533" y="4317"/>
                </a:lnTo>
                <a:close/>
              </a:path>
              <a:path w="614045" h="74929">
                <a:moveTo>
                  <a:pt x="241236" y="6331"/>
                </a:moveTo>
                <a:lnTo>
                  <a:pt x="241074" y="6476"/>
                </a:lnTo>
                <a:lnTo>
                  <a:pt x="241287" y="6476"/>
                </a:lnTo>
                <a:lnTo>
                  <a:pt x="241236" y="6331"/>
                </a:lnTo>
                <a:close/>
              </a:path>
              <a:path w="614045" h="74929">
                <a:moveTo>
                  <a:pt x="241678" y="4317"/>
                </a:moveTo>
                <a:lnTo>
                  <a:pt x="240533" y="4317"/>
                </a:lnTo>
                <a:lnTo>
                  <a:pt x="241236" y="6331"/>
                </a:lnTo>
                <a:lnTo>
                  <a:pt x="242353" y="5334"/>
                </a:lnTo>
                <a:lnTo>
                  <a:pt x="242790" y="5334"/>
                </a:lnTo>
                <a:lnTo>
                  <a:pt x="241678" y="4317"/>
                </a:lnTo>
                <a:close/>
              </a:path>
              <a:path w="614045" h="74929">
                <a:moveTo>
                  <a:pt x="191549" y="5968"/>
                </a:moveTo>
                <a:lnTo>
                  <a:pt x="190030" y="5968"/>
                </a:lnTo>
                <a:lnTo>
                  <a:pt x="190931" y="6223"/>
                </a:lnTo>
                <a:lnTo>
                  <a:pt x="191575" y="6096"/>
                </a:lnTo>
                <a:lnTo>
                  <a:pt x="191549" y="5968"/>
                </a:lnTo>
                <a:close/>
              </a:path>
              <a:path w="614045" h="74929">
                <a:moveTo>
                  <a:pt x="19942" y="5079"/>
                </a:moveTo>
                <a:lnTo>
                  <a:pt x="19402" y="5587"/>
                </a:lnTo>
                <a:lnTo>
                  <a:pt x="18866" y="5968"/>
                </a:lnTo>
                <a:lnTo>
                  <a:pt x="19715" y="5968"/>
                </a:lnTo>
                <a:lnTo>
                  <a:pt x="19942" y="5079"/>
                </a:lnTo>
                <a:close/>
              </a:path>
              <a:path w="614045" h="74929">
                <a:moveTo>
                  <a:pt x="224193" y="3555"/>
                </a:moveTo>
                <a:lnTo>
                  <a:pt x="223607" y="5968"/>
                </a:lnTo>
                <a:lnTo>
                  <a:pt x="224604" y="5968"/>
                </a:lnTo>
                <a:lnTo>
                  <a:pt x="224193" y="3555"/>
                </a:lnTo>
                <a:close/>
              </a:path>
              <a:path w="614045" h="74929">
                <a:moveTo>
                  <a:pt x="239050" y="3301"/>
                </a:moveTo>
                <a:lnTo>
                  <a:pt x="235654" y="5968"/>
                </a:lnTo>
                <a:lnTo>
                  <a:pt x="238986" y="5968"/>
                </a:lnTo>
                <a:lnTo>
                  <a:pt x="238372" y="5334"/>
                </a:lnTo>
                <a:lnTo>
                  <a:pt x="238974" y="4952"/>
                </a:lnTo>
                <a:lnTo>
                  <a:pt x="239050" y="3301"/>
                </a:lnTo>
                <a:close/>
              </a:path>
              <a:path w="614045" h="74929">
                <a:moveTo>
                  <a:pt x="239011" y="4929"/>
                </a:moveTo>
                <a:lnTo>
                  <a:pt x="238572" y="5206"/>
                </a:lnTo>
                <a:lnTo>
                  <a:pt x="238495" y="5461"/>
                </a:lnTo>
                <a:lnTo>
                  <a:pt x="238986" y="5965"/>
                </a:lnTo>
                <a:lnTo>
                  <a:pt x="239011" y="4929"/>
                </a:lnTo>
                <a:close/>
              </a:path>
              <a:path w="614045" h="74929">
                <a:moveTo>
                  <a:pt x="9202" y="5714"/>
                </a:moveTo>
                <a:lnTo>
                  <a:pt x="8787" y="5714"/>
                </a:lnTo>
                <a:lnTo>
                  <a:pt x="9557" y="5841"/>
                </a:lnTo>
                <a:lnTo>
                  <a:pt x="9202" y="5714"/>
                </a:lnTo>
                <a:close/>
              </a:path>
              <a:path w="614045" h="74929">
                <a:moveTo>
                  <a:pt x="80888" y="5461"/>
                </a:moveTo>
                <a:lnTo>
                  <a:pt x="78604" y="5841"/>
                </a:lnTo>
                <a:lnTo>
                  <a:pt x="80742" y="5841"/>
                </a:lnTo>
                <a:lnTo>
                  <a:pt x="80888" y="5461"/>
                </a:lnTo>
                <a:close/>
              </a:path>
              <a:path w="614045" h="74929">
                <a:moveTo>
                  <a:pt x="243476" y="2286"/>
                </a:moveTo>
                <a:lnTo>
                  <a:pt x="243346" y="5841"/>
                </a:lnTo>
                <a:lnTo>
                  <a:pt x="245227" y="5841"/>
                </a:lnTo>
                <a:lnTo>
                  <a:pt x="244318" y="3629"/>
                </a:lnTo>
                <a:lnTo>
                  <a:pt x="243476" y="2286"/>
                </a:lnTo>
                <a:close/>
              </a:path>
              <a:path w="614045" h="74929">
                <a:moveTo>
                  <a:pt x="44157" y="3048"/>
                </a:moveTo>
                <a:lnTo>
                  <a:pt x="44435" y="3810"/>
                </a:lnTo>
                <a:lnTo>
                  <a:pt x="45431" y="3937"/>
                </a:lnTo>
                <a:lnTo>
                  <a:pt x="45104" y="5461"/>
                </a:lnTo>
                <a:lnTo>
                  <a:pt x="46873" y="5587"/>
                </a:lnTo>
                <a:lnTo>
                  <a:pt x="49280" y="4572"/>
                </a:lnTo>
                <a:lnTo>
                  <a:pt x="49559" y="4572"/>
                </a:lnTo>
                <a:lnTo>
                  <a:pt x="50909" y="4317"/>
                </a:lnTo>
                <a:lnTo>
                  <a:pt x="49498" y="3810"/>
                </a:lnTo>
                <a:lnTo>
                  <a:pt x="47012" y="3555"/>
                </a:lnTo>
                <a:lnTo>
                  <a:pt x="44157" y="3048"/>
                </a:lnTo>
                <a:close/>
              </a:path>
              <a:path w="614045" h="74929">
                <a:moveTo>
                  <a:pt x="4565" y="4578"/>
                </a:moveTo>
                <a:lnTo>
                  <a:pt x="4363" y="5461"/>
                </a:lnTo>
                <a:lnTo>
                  <a:pt x="4703" y="5461"/>
                </a:lnTo>
                <a:lnTo>
                  <a:pt x="4938" y="5079"/>
                </a:lnTo>
                <a:lnTo>
                  <a:pt x="4953" y="4825"/>
                </a:lnTo>
                <a:lnTo>
                  <a:pt x="4565" y="4578"/>
                </a:lnTo>
                <a:close/>
              </a:path>
              <a:path w="614045" h="74929">
                <a:moveTo>
                  <a:pt x="230428" y="3810"/>
                </a:moveTo>
                <a:lnTo>
                  <a:pt x="227654" y="4952"/>
                </a:lnTo>
                <a:lnTo>
                  <a:pt x="230777" y="4952"/>
                </a:lnTo>
                <a:lnTo>
                  <a:pt x="230428" y="3810"/>
                </a:lnTo>
                <a:close/>
              </a:path>
              <a:path w="614045" h="74929">
                <a:moveTo>
                  <a:pt x="66562" y="3810"/>
                </a:moveTo>
                <a:lnTo>
                  <a:pt x="66297" y="3810"/>
                </a:lnTo>
                <a:lnTo>
                  <a:pt x="66297" y="4699"/>
                </a:lnTo>
                <a:lnTo>
                  <a:pt x="66802" y="4572"/>
                </a:lnTo>
                <a:lnTo>
                  <a:pt x="68852" y="4572"/>
                </a:lnTo>
                <a:lnTo>
                  <a:pt x="68972" y="4190"/>
                </a:lnTo>
                <a:lnTo>
                  <a:pt x="66994" y="4190"/>
                </a:lnTo>
                <a:lnTo>
                  <a:pt x="66562" y="3810"/>
                </a:lnTo>
                <a:close/>
              </a:path>
              <a:path w="614045" h="74929">
                <a:moveTo>
                  <a:pt x="4771" y="3629"/>
                </a:moveTo>
                <a:lnTo>
                  <a:pt x="3959" y="4190"/>
                </a:lnTo>
                <a:lnTo>
                  <a:pt x="4565" y="4578"/>
                </a:lnTo>
                <a:lnTo>
                  <a:pt x="4771" y="3629"/>
                </a:lnTo>
                <a:close/>
              </a:path>
              <a:path w="614045" h="74929">
                <a:moveTo>
                  <a:pt x="64688" y="2159"/>
                </a:moveTo>
                <a:lnTo>
                  <a:pt x="64542" y="4445"/>
                </a:lnTo>
                <a:lnTo>
                  <a:pt x="65224" y="4445"/>
                </a:lnTo>
                <a:lnTo>
                  <a:pt x="65140" y="3810"/>
                </a:lnTo>
                <a:lnTo>
                  <a:pt x="66562" y="3810"/>
                </a:lnTo>
                <a:lnTo>
                  <a:pt x="64688" y="2159"/>
                </a:lnTo>
                <a:close/>
              </a:path>
              <a:path w="614045" h="74929">
                <a:moveTo>
                  <a:pt x="7581" y="1904"/>
                </a:moveTo>
                <a:lnTo>
                  <a:pt x="6632" y="2539"/>
                </a:lnTo>
                <a:lnTo>
                  <a:pt x="7600" y="3048"/>
                </a:lnTo>
                <a:lnTo>
                  <a:pt x="7586" y="3301"/>
                </a:lnTo>
                <a:lnTo>
                  <a:pt x="8512" y="4190"/>
                </a:lnTo>
                <a:lnTo>
                  <a:pt x="10358" y="3683"/>
                </a:lnTo>
                <a:lnTo>
                  <a:pt x="7384" y="2921"/>
                </a:lnTo>
                <a:lnTo>
                  <a:pt x="7581" y="1904"/>
                </a:lnTo>
                <a:close/>
              </a:path>
              <a:path w="614045" h="74929">
                <a:moveTo>
                  <a:pt x="68698" y="1650"/>
                </a:moveTo>
                <a:lnTo>
                  <a:pt x="66856" y="3301"/>
                </a:lnTo>
                <a:lnTo>
                  <a:pt x="66788" y="3629"/>
                </a:lnTo>
                <a:lnTo>
                  <a:pt x="66994" y="4190"/>
                </a:lnTo>
                <a:lnTo>
                  <a:pt x="68972" y="4190"/>
                </a:lnTo>
                <a:lnTo>
                  <a:pt x="69212" y="3428"/>
                </a:lnTo>
                <a:lnTo>
                  <a:pt x="69102" y="2539"/>
                </a:lnTo>
                <a:lnTo>
                  <a:pt x="68698" y="1650"/>
                </a:lnTo>
                <a:close/>
              </a:path>
              <a:path w="614045" h="74929">
                <a:moveTo>
                  <a:pt x="63254" y="2031"/>
                </a:moveTo>
                <a:lnTo>
                  <a:pt x="62023" y="4063"/>
                </a:lnTo>
                <a:lnTo>
                  <a:pt x="64338" y="4063"/>
                </a:lnTo>
                <a:lnTo>
                  <a:pt x="63254" y="2031"/>
                </a:lnTo>
                <a:close/>
              </a:path>
              <a:path w="614045" h="74929">
                <a:moveTo>
                  <a:pt x="5541" y="0"/>
                </a:moveTo>
                <a:lnTo>
                  <a:pt x="4771" y="3629"/>
                </a:lnTo>
                <a:lnTo>
                  <a:pt x="6344" y="2539"/>
                </a:lnTo>
                <a:lnTo>
                  <a:pt x="5541" y="0"/>
                </a:lnTo>
                <a:close/>
              </a:path>
              <a:path w="614045" h="74929">
                <a:moveTo>
                  <a:pt x="7058" y="2793"/>
                </a:moveTo>
                <a:lnTo>
                  <a:pt x="7434" y="3381"/>
                </a:lnTo>
                <a:lnTo>
                  <a:pt x="7510" y="3228"/>
                </a:lnTo>
                <a:lnTo>
                  <a:pt x="7058" y="2793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512879" y="5252130"/>
            <a:ext cx="279400" cy="308610"/>
          </a:xfrm>
          <a:custGeom>
            <a:avLst/>
            <a:gdLst/>
            <a:ahLst/>
            <a:cxnLst/>
            <a:rect l="l" t="t" r="r" b="b"/>
            <a:pathLst>
              <a:path w="279400" h="308610">
                <a:moveTo>
                  <a:pt x="12905" y="300989"/>
                </a:moveTo>
                <a:lnTo>
                  <a:pt x="11383" y="300989"/>
                </a:lnTo>
                <a:lnTo>
                  <a:pt x="9577" y="304800"/>
                </a:lnTo>
                <a:lnTo>
                  <a:pt x="12325" y="304800"/>
                </a:lnTo>
                <a:lnTo>
                  <a:pt x="12274" y="308610"/>
                </a:lnTo>
                <a:lnTo>
                  <a:pt x="20205" y="308610"/>
                </a:lnTo>
                <a:lnTo>
                  <a:pt x="22608" y="304800"/>
                </a:lnTo>
                <a:lnTo>
                  <a:pt x="23733" y="302260"/>
                </a:lnTo>
                <a:lnTo>
                  <a:pt x="12611" y="302260"/>
                </a:lnTo>
                <a:lnTo>
                  <a:pt x="12905" y="300989"/>
                </a:lnTo>
                <a:close/>
              </a:path>
              <a:path w="279400" h="308610">
                <a:moveTo>
                  <a:pt x="39902" y="293370"/>
                </a:moveTo>
                <a:lnTo>
                  <a:pt x="30687" y="293370"/>
                </a:lnTo>
                <a:lnTo>
                  <a:pt x="32365" y="294639"/>
                </a:lnTo>
                <a:lnTo>
                  <a:pt x="30392" y="295910"/>
                </a:lnTo>
                <a:lnTo>
                  <a:pt x="28035" y="295910"/>
                </a:lnTo>
                <a:lnTo>
                  <a:pt x="26061" y="297180"/>
                </a:lnTo>
                <a:lnTo>
                  <a:pt x="11805" y="297180"/>
                </a:lnTo>
                <a:lnTo>
                  <a:pt x="12505" y="298450"/>
                </a:lnTo>
                <a:lnTo>
                  <a:pt x="12979" y="300989"/>
                </a:lnTo>
                <a:lnTo>
                  <a:pt x="13907" y="302260"/>
                </a:lnTo>
                <a:lnTo>
                  <a:pt x="23733" y="302260"/>
                </a:lnTo>
                <a:lnTo>
                  <a:pt x="24857" y="299720"/>
                </a:lnTo>
                <a:lnTo>
                  <a:pt x="33533" y="297180"/>
                </a:lnTo>
                <a:lnTo>
                  <a:pt x="39902" y="293370"/>
                </a:lnTo>
                <a:close/>
              </a:path>
              <a:path w="279400" h="308610">
                <a:moveTo>
                  <a:pt x="66238" y="298450"/>
                </a:moveTo>
                <a:lnTo>
                  <a:pt x="66554" y="299720"/>
                </a:lnTo>
                <a:lnTo>
                  <a:pt x="68314" y="300989"/>
                </a:lnTo>
                <a:lnTo>
                  <a:pt x="68461" y="299680"/>
                </a:lnTo>
                <a:lnTo>
                  <a:pt x="66238" y="298450"/>
                </a:lnTo>
                <a:close/>
              </a:path>
              <a:path w="279400" h="308610">
                <a:moveTo>
                  <a:pt x="10385" y="297427"/>
                </a:moveTo>
                <a:lnTo>
                  <a:pt x="7556" y="299720"/>
                </a:lnTo>
                <a:lnTo>
                  <a:pt x="8473" y="299720"/>
                </a:lnTo>
                <a:lnTo>
                  <a:pt x="10385" y="297427"/>
                </a:lnTo>
                <a:close/>
              </a:path>
              <a:path w="279400" h="308610">
                <a:moveTo>
                  <a:pt x="61056" y="298450"/>
                </a:moveTo>
                <a:lnTo>
                  <a:pt x="61447" y="299720"/>
                </a:lnTo>
                <a:lnTo>
                  <a:pt x="62891" y="299720"/>
                </a:lnTo>
                <a:lnTo>
                  <a:pt x="61056" y="298450"/>
                </a:lnTo>
                <a:close/>
              </a:path>
              <a:path w="279400" h="308610">
                <a:moveTo>
                  <a:pt x="64025" y="298450"/>
                </a:moveTo>
                <a:lnTo>
                  <a:pt x="62730" y="298450"/>
                </a:lnTo>
                <a:lnTo>
                  <a:pt x="62891" y="299720"/>
                </a:lnTo>
                <a:lnTo>
                  <a:pt x="64172" y="298927"/>
                </a:lnTo>
                <a:lnTo>
                  <a:pt x="64025" y="298450"/>
                </a:lnTo>
                <a:close/>
              </a:path>
              <a:path w="279400" h="308610">
                <a:moveTo>
                  <a:pt x="65667" y="298450"/>
                </a:moveTo>
                <a:lnTo>
                  <a:pt x="64942" y="298450"/>
                </a:lnTo>
                <a:lnTo>
                  <a:pt x="64172" y="298927"/>
                </a:lnTo>
                <a:lnTo>
                  <a:pt x="64416" y="299720"/>
                </a:lnTo>
                <a:lnTo>
                  <a:pt x="66170" y="299720"/>
                </a:lnTo>
                <a:lnTo>
                  <a:pt x="65667" y="298450"/>
                </a:lnTo>
                <a:close/>
              </a:path>
              <a:path w="279400" h="308610">
                <a:moveTo>
                  <a:pt x="71853" y="295731"/>
                </a:moveTo>
                <a:lnTo>
                  <a:pt x="71629" y="295910"/>
                </a:lnTo>
                <a:lnTo>
                  <a:pt x="71200" y="299720"/>
                </a:lnTo>
                <a:lnTo>
                  <a:pt x="71887" y="299720"/>
                </a:lnTo>
                <a:lnTo>
                  <a:pt x="71944" y="297180"/>
                </a:lnTo>
                <a:lnTo>
                  <a:pt x="72706" y="297180"/>
                </a:lnTo>
                <a:lnTo>
                  <a:pt x="72966" y="295910"/>
                </a:lnTo>
                <a:lnTo>
                  <a:pt x="72165" y="295910"/>
                </a:lnTo>
                <a:lnTo>
                  <a:pt x="71853" y="295731"/>
                </a:lnTo>
                <a:close/>
              </a:path>
              <a:path w="279400" h="308610">
                <a:moveTo>
                  <a:pt x="64685" y="298123"/>
                </a:moveTo>
                <a:lnTo>
                  <a:pt x="64333" y="298450"/>
                </a:lnTo>
                <a:lnTo>
                  <a:pt x="64025" y="298450"/>
                </a:lnTo>
                <a:lnTo>
                  <a:pt x="64172" y="298927"/>
                </a:lnTo>
                <a:lnTo>
                  <a:pt x="64942" y="298450"/>
                </a:lnTo>
                <a:lnTo>
                  <a:pt x="64685" y="298123"/>
                </a:lnTo>
                <a:close/>
              </a:path>
              <a:path w="279400" h="308610">
                <a:moveTo>
                  <a:pt x="65309" y="295910"/>
                </a:moveTo>
                <a:lnTo>
                  <a:pt x="63247" y="295910"/>
                </a:lnTo>
                <a:lnTo>
                  <a:pt x="61432" y="297180"/>
                </a:lnTo>
                <a:lnTo>
                  <a:pt x="61512" y="298450"/>
                </a:lnTo>
                <a:lnTo>
                  <a:pt x="64333" y="298450"/>
                </a:lnTo>
                <a:lnTo>
                  <a:pt x="64533" y="297930"/>
                </a:lnTo>
                <a:lnTo>
                  <a:pt x="63941" y="297180"/>
                </a:lnTo>
                <a:lnTo>
                  <a:pt x="65309" y="295910"/>
                </a:lnTo>
                <a:close/>
              </a:path>
              <a:path w="279400" h="308610">
                <a:moveTo>
                  <a:pt x="64533" y="297930"/>
                </a:moveTo>
                <a:lnTo>
                  <a:pt x="64333" y="298450"/>
                </a:lnTo>
                <a:lnTo>
                  <a:pt x="64685" y="298123"/>
                </a:lnTo>
                <a:lnTo>
                  <a:pt x="64533" y="297930"/>
                </a:lnTo>
                <a:close/>
              </a:path>
              <a:path w="279400" h="308610">
                <a:moveTo>
                  <a:pt x="65466" y="297397"/>
                </a:moveTo>
                <a:lnTo>
                  <a:pt x="65325" y="297585"/>
                </a:lnTo>
                <a:lnTo>
                  <a:pt x="65667" y="298450"/>
                </a:lnTo>
                <a:lnTo>
                  <a:pt x="65669" y="297543"/>
                </a:lnTo>
                <a:lnTo>
                  <a:pt x="65466" y="297397"/>
                </a:lnTo>
                <a:close/>
              </a:path>
              <a:path w="279400" h="308610">
                <a:moveTo>
                  <a:pt x="67376" y="297180"/>
                </a:moveTo>
                <a:lnTo>
                  <a:pt x="65700" y="297180"/>
                </a:lnTo>
                <a:lnTo>
                  <a:pt x="65727" y="297585"/>
                </a:lnTo>
                <a:lnTo>
                  <a:pt x="66926" y="298450"/>
                </a:lnTo>
                <a:lnTo>
                  <a:pt x="67378" y="298450"/>
                </a:lnTo>
                <a:lnTo>
                  <a:pt x="67376" y="297180"/>
                </a:lnTo>
                <a:close/>
              </a:path>
              <a:path w="279400" h="308610">
                <a:moveTo>
                  <a:pt x="69357" y="297180"/>
                </a:moveTo>
                <a:lnTo>
                  <a:pt x="67988" y="297180"/>
                </a:lnTo>
                <a:lnTo>
                  <a:pt x="68599" y="298450"/>
                </a:lnTo>
                <a:lnTo>
                  <a:pt x="69366" y="298450"/>
                </a:lnTo>
                <a:lnTo>
                  <a:pt x="69357" y="297180"/>
                </a:lnTo>
                <a:close/>
              </a:path>
              <a:path w="279400" h="308610">
                <a:moveTo>
                  <a:pt x="72934" y="297180"/>
                </a:moveTo>
                <a:lnTo>
                  <a:pt x="71944" y="297180"/>
                </a:lnTo>
                <a:lnTo>
                  <a:pt x="72411" y="298450"/>
                </a:lnTo>
                <a:lnTo>
                  <a:pt x="72934" y="297180"/>
                </a:lnTo>
                <a:close/>
              </a:path>
              <a:path w="279400" h="308610">
                <a:moveTo>
                  <a:pt x="70187" y="295910"/>
                </a:moveTo>
                <a:lnTo>
                  <a:pt x="65309" y="295910"/>
                </a:lnTo>
                <a:lnTo>
                  <a:pt x="64533" y="297930"/>
                </a:lnTo>
                <a:lnTo>
                  <a:pt x="64685" y="298123"/>
                </a:lnTo>
                <a:lnTo>
                  <a:pt x="65263" y="297585"/>
                </a:lnTo>
                <a:lnTo>
                  <a:pt x="65164" y="297180"/>
                </a:lnTo>
                <a:lnTo>
                  <a:pt x="69047" y="297180"/>
                </a:lnTo>
                <a:lnTo>
                  <a:pt x="70187" y="295910"/>
                </a:lnTo>
                <a:close/>
              </a:path>
              <a:path w="279400" h="308610">
                <a:moveTo>
                  <a:pt x="10690" y="297180"/>
                </a:moveTo>
                <a:lnTo>
                  <a:pt x="10385" y="297427"/>
                </a:lnTo>
                <a:lnTo>
                  <a:pt x="10690" y="297180"/>
                </a:lnTo>
                <a:close/>
              </a:path>
              <a:path w="279400" h="308610">
                <a:moveTo>
                  <a:pt x="65700" y="297180"/>
                </a:moveTo>
                <a:lnTo>
                  <a:pt x="65164" y="297180"/>
                </a:lnTo>
                <a:lnTo>
                  <a:pt x="65466" y="297397"/>
                </a:lnTo>
                <a:lnTo>
                  <a:pt x="65700" y="297180"/>
                </a:lnTo>
                <a:close/>
              </a:path>
              <a:path w="279400" h="308610">
                <a:moveTo>
                  <a:pt x="17678" y="194310"/>
                </a:moveTo>
                <a:lnTo>
                  <a:pt x="13566" y="194310"/>
                </a:lnTo>
                <a:lnTo>
                  <a:pt x="13811" y="196850"/>
                </a:lnTo>
                <a:lnTo>
                  <a:pt x="12753" y="198120"/>
                </a:lnTo>
                <a:lnTo>
                  <a:pt x="11463" y="198120"/>
                </a:lnTo>
                <a:lnTo>
                  <a:pt x="10320" y="199389"/>
                </a:lnTo>
                <a:lnTo>
                  <a:pt x="15734" y="199389"/>
                </a:lnTo>
                <a:lnTo>
                  <a:pt x="15680" y="201930"/>
                </a:lnTo>
                <a:lnTo>
                  <a:pt x="13624" y="201930"/>
                </a:lnTo>
                <a:lnTo>
                  <a:pt x="14928" y="203200"/>
                </a:lnTo>
                <a:lnTo>
                  <a:pt x="15527" y="207010"/>
                </a:lnTo>
                <a:lnTo>
                  <a:pt x="15609" y="208874"/>
                </a:lnTo>
                <a:lnTo>
                  <a:pt x="14206" y="215900"/>
                </a:lnTo>
                <a:lnTo>
                  <a:pt x="14122" y="229870"/>
                </a:lnTo>
                <a:lnTo>
                  <a:pt x="13760" y="241300"/>
                </a:lnTo>
                <a:lnTo>
                  <a:pt x="11823" y="276860"/>
                </a:lnTo>
                <a:lnTo>
                  <a:pt x="11716" y="279448"/>
                </a:lnTo>
                <a:lnTo>
                  <a:pt x="16603" y="285750"/>
                </a:lnTo>
                <a:lnTo>
                  <a:pt x="12258" y="295910"/>
                </a:lnTo>
                <a:lnTo>
                  <a:pt x="10690" y="297180"/>
                </a:lnTo>
                <a:lnTo>
                  <a:pt x="26061" y="297180"/>
                </a:lnTo>
                <a:lnTo>
                  <a:pt x="26193" y="294639"/>
                </a:lnTo>
                <a:lnTo>
                  <a:pt x="30687" y="293370"/>
                </a:lnTo>
                <a:lnTo>
                  <a:pt x="39902" y="293370"/>
                </a:lnTo>
                <a:lnTo>
                  <a:pt x="42025" y="292100"/>
                </a:lnTo>
                <a:lnTo>
                  <a:pt x="48733" y="292100"/>
                </a:lnTo>
                <a:lnTo>
                  <a:pt x="48802" y="290830"/>
                </a:lnTo>
                <a:lnTo>
                  <a:pt x="33177" y="290830"/>
                </a:lnTo>
                <a:lnTo>
                  <a:pt x="30845" y="289560"/>
                </a:lnTo>
                <a:lnTo>
                  <a:pt x="24782" y="289560"/>
                </a:lnTo>
                <a:lnTo>
                  <a:pt x="24773" y="288289"/>
                </a:lnTo>
                <a:lnTo>
                  <a:pt x="24316" y="288289"/>
                </a:lnTo>
                <a:lnTo>
                  <a:pt x="24000" y="285750"/>
                </a:lnTo>
                <a:lnTo>
                  <a:pt x="25744" y="285750"/>
                </a:lnTo>
                <a:lnTo>
                  <a:pt x="25133" y="284480"/>
                </a:lnTo>
                <a:lnTo>
                  <a:pt x="24215" y="284480"/>
                </a:lnTo>
                <a:lnTo>
                  <a:pt x="24362" y="283210"/>
                </a:lnTo>
                <a:lnTo>
                  <a:pt x="23785" y="278130"/>
                </a:lnTo>
                <a:lnTo>
                  <a:pt x="23677" y="263452"/>
                </a:lnTo>
                <a:lnTo>
                  <a:pt x="23369" y="262889"/>
                </a:lnTo>
                <a:lnTo>
                  <a:pt x="23667" y="262224"/>
                </a:lnTo>
                <a:lnTo>
                  <a:pt x="23581" y="252597"/>
                </a:lnTo>
                <a:lnTo>
                  <a:pt x="23280" y="250189"/>
                </a:lnTo>
                <a:lnTo>
                  <a:pt x="24180" y="248920"/>
                </a:lnTo>
                <a:lnTo>
                  <a:pt x="77558" y="248920"/>
                </a:lnTo>
                <a:lnTo>
                  <a:pt x="77824" y="247650"/>
                </a:lnTo>
                <a:lnTo>
                  <a:pt x="51386" y="247650"/>
                </a:lnTo>
                <a:lnTo>
                  <a:pt x="51152" y="245110"/>
                </a:lnTo>
                <a:lnTo>
                  <a:pt x="30786" y="245110"/>
                </a:lnTo>
                <a:lnTo>
                  <a:pt x="29550" y="242570"/>
                </a:lnTo>
                <a:lnTo>
                  <a:pt x="29566" y="240030"/>
                </a:lnTo>
                <a:lnTo>
                  <a:pt x="22282" y="240030"/>
                </a:lnTo>
                <a:lnTo>
                  <a:pt x="21577" y="237489"/>
                </a:lnTo>
                <a:lnTo>
                  <a:pt x="20546" y="231139"/>
                </a:lnTo>
                <a:lnTo>
                  <a:pt x="52112" y="231139"/>
                </a:lnTo>
                <a:lnTo>
                  <a:pt x="52010" y="229870"/>
                </a:lnTo>
                <a:lnTo>
                  <a:pt x="47971" y="229870"/>
                </a:lnTo>
                <a:lnTo>
                  <a:pt x="47496" y="227330"/>
                </a:lnTo>
                <a:lnTo>
                  <a:pt x="26005" y="227330"/>
                </a:lnTo>
                <a:lnTo>
                  <a:pt x="24313" y="226060"/>
                </a:lnTo>
                <a:lnTo>
                  <a:pt x="25040" y="220980"/>
                </a:lnTo>
                <a:lnTo>
                  <a:pt x="24231" y="219710"/>
                </a:lnTo>
                <a:lnTo>
                  <a:pt x="22136" y="219710"/>
                </a:lnTo>
                <a:lnTo>
                  <a:pt x="22199" y="218439"/>
                </a:lnTo>
                <a:lnTo>
                  <a:pt x="21431" y="217170"/>
                </a:lnTo>
                <a:lnTo>
                  <a:pt x="21720" y="214630"/>
                </a:lnTo>
                <a:lnTo>
                  <a:pt x="23394" y="214630"/>
                </a:lnTo>
                <a:lnTo>
                  <a:pt x="23191" y="210820"/>
                </a:lnTo>
                <a:lnTo>
                  <a:pt x="19178" y="210820"/>
                </a:lnTo>
                <a:lnTo>
                  <a:pt x="17415" y="209550"/>
                </a:lnTo>
                <a:lnTo>
                  <a:pt x="16358" y="200660"/>
                </a:lnTo>
                <a:lnTo>
                  <a:pt x="19935" y="200660"/>
                </a:lnTo>
                <a:lnTo>
                  <a:pt x="17710" y="198120"/>
                </a:lnTo>
                <a:lnTo>
                  <a:pt x="17877" y="194871"/>
                </a:lnTo>
                <a:lnTo>
                  <a:pt x="17678" y="194310"/>
                </a:lnTo>
                <a:close/>
              </a:path>
              <a:path w="279400" h="308610">
                <a:moveTo>
                  <a:pt x="58431" y="296712"/>
                </a:moveTo>
                <a:lnTo>
                  <a:pt x="58154" y="297180"/>
                </a:lnTo>
                <a:lnTo>
                  <a:pt x="58378" y="297180"/>
                </a:lnTo>
                <a:lnTo>
                  <a:pt x="58431" y="296712"/>
                </a:lnTo>
                <a:close/>
              </a:path>
              <a:path w="279400" h="308610">
                <a:moveTo>
                  <a:pt x="60577" y="295910"/>
                </a:moveTo>
                <a:lnTo>
                  <a:pt x="58907" y="295910"/>
                </a:lnTo>
                <a:lnTo>
                  <a:pt x="59291" y="297180"/>
                </a:lnTo>
                <a:lnTo>
                  <a:pt x="60587" y="297180"/>
                </a:lnTo>
                <a:lnTo>
                  <a:pt x="60577" y="295910"/>
                </a:lnTo>
                <a:close/>
              </a:path>
              <a:path w="279400" h="308610">
                <a:moveTo>
                  <a:pt x="71401" y="295910"/>
                </a:moveTo>
                <a:lnTo>
                  <a:pt x="70187" y="295910"/>
                </a:lnTo>
                <a:lnTo>
                  <a:pt x="70119" y="297180"/>
                </a:lnTo>
                <a:lnTo>
                  <a:pt x="71108" y="297180"/>
                </a:lnTo>
                <a:lnTo>
                  <a:pt x="71401" y="295910"/>
                </a:lnTo>
                <a:close/>
              </a:path>
              <a:path w="279400" h="308610">
                <a:moveTo>
                  <a:pt x="61861" y="293370"/>
                </a:moveTo>
                <a:lnTo>
                  <a:pt x="60192" y="294639"/>
                </a:lnTo>
                <a:lnTo>
                  <a:pt x="59886" y="294639"/>
                </a:lnTo>
                <a:lnTo>
                  <a:pt x="58524" y="295910"/>
                </a:lnTo>
                <a:lnTo>
                  <a:pt x="58431" y="296712"/>
                </a:lnTo>
                <a:lnTo>
                  <a:pt x="58907" y="295910"/>
                </a:lnTo>
                <a:lnTo>
                  <a:pt x="61795" y="295910"/>
                </a:lnTo>
                <a:lnTo>
                  <a:pt x="61946" y="295835"/>
                </a:lnTo>
                <a:lnTo>
                  <a:pt x="61861" y="293370"/>
                </a:lnTo>
                <a:close/>
              </a:path>
              <a:path w="279400" h="308610">
                <a:moveTo>
                  <a:pt x="61946" y="295835"/>
                </a:moveTo>
                <a:lnTo>
                  <a:pt x="61795" y="295910"/>
                </a:lnTo>
                <a:lnTo>
                  <a:pt x="61949" y="295910"/>
                </a:lnTo>
                <a:close/>
              </a:path>
              <a:path w="279400" h="308610">
                <a:moveTo>
                  <a:pt x="64537" y="294639"/>
                </a:moveTo>
                <a:lnTo>
                  <a:pt x="64380" y="294639"/>
                </a:lnTo>
                <a:lnTo>
                  <a:pt x="61946" y="295835"/>
                </a:lnTo>
                <a:lnTo>
                  <a:pt x="63778" y="295910"/>
                </a:lnTo>
                <a:lnTo>
                  <a:pt x="64537" y="294639"/>
                </a:lnTo>
                <a:close/>
              </a:path>
              <a:path w="279400" h="308610">
                <a:moveTo>
                  <a:pt x="65217" y="294841"/>
                </a:moveTo>
                <a:lnTo>
                  <a:pt x="64388" y="295910"/>
                </a:lnTo>
                <a:lnTo>
                  <a:pt x="64847" y="295910"/>
                </a:lnTo>
                <a:lnTo>
                  <a:pt x="65274" y="294879"/>
                </a:lnTo>
                <a:close/>
              </a:path>
              <a:path w="279400" h="308610">
                <a:moveTo>
                  <a:pt x="69942" y="294639"/>
                </a:moveTo>
                <a:lnTo>
                  <a:pt x="65373" y="294639"/>
                </a:lnTo>
                <a:lnTo>
                  <a:pt x="65274" y="294879"/>
                </a:lnTo>
                <a:lnTo>
                  <a:pt x="66826" y="295910"/>
                </a:lnTo>
                <a:lnTo>
                  <a:pt x="69876" y="295910"/>
                </a:lnTo>
                <a:lnTo>
                  <a:pt x="70307" y="294879"/>
                </a:lnTo>
                <a:lnTo>
                  <a:pt x="69942" y="294639"/>
                </a:lnTo>
                <a:close/>
              </a:path>
              <a:path w="279400" h="308610">
                <a:moveTo>
                  <a:pt x="72048" y="295576"/>
                </a:moveTo>
                <a:lnTo>
                  <a:pt x="71853" y="295731"/>
                </a:lnTo>
                <a:lnTo>
                  <a:pt x="72165" y="295910"/>
                </a:lnTo>
                <a:lnTo>
                  <a:pt x="72391" y="295910"/>
                </a:lnTo>
                <a:lnTo>
                  <a:pt x="72048" y="295576"/>
                </a:lnTo>
                <a:close/>
              </a:path>
              <a:path w="279400" h="308610">
                <a:moveTo>
                  <a:pt x="73226" y="294639"/>
                </a:moveTo>
                <a:lnTo>
                  <a:pt x="72048" y="295576"/>
                </a:lnTo>
                <a:lnTo>
                  <a:pt x="72391" y="295910"/>
                </a:lnTo>
                <a:lnTo>
                  <a:pt x="72966" y="295910"/>
                </a:lnTo>
                <a:lnTo>
                  <a:pt x="73226" y="294639"/>
                </a:lnTo>
                <a:close/>
              </a:path>
              <a:path w="279400" h="308610">
                <a:moveTo>
                  <a:pt x="71086" y="294639"/>
                </a:moveTo>
                <a:lnTo>
                  <a:pt x="70407" y="294639"/>
                </a:lnTo>
                <a:lnTo>
                  <a:pt x="70361" y="294879"/>
                </a:lnTo>
                <a:lnTo>
                  <a:pt x="71853" y="295731"/>
                </a:lnTo>
                <a:lnTo>
                  <a:pt x="72048" y="295576"/>
                </a:lnTo>
                <a:lnTo>
                  <a:pt x="71086" y="294639"/>
                </a:lnTo>
                <a:close/>
              </a:path>
              <a:path w="279400" h="308610">
                <a:moveTo>
                  <a:pt x="71062" y="290830"/>
                </a:moveTo>
                <a:lnTo>
                  <a:pt x="70224" y="290830"/>
                </a:lnTo>
                <a:lnTo>
                  <a:pt x="70463" y="292100"/>
                </a:lnTo>
                <a:lnTo>
                  <a:pt x="68172" y="292100"/>
                </a:lnTo>
                <a:lnTo>
                  <a:pt x="68155" y="292417"/>
                </a:lnTo>
                <a:lnTo>
                  <a:pt x="68534" y="292835"/>
                </a:lnTo>
                <a:lnTo>
                  <a:pt x="69402" y="293370"/>
                </a:lnTo>
                <a:lnTo>
                  <a:pt x="66363" y="294639"/>
                </a:lnTo>
                <a:lnTo>
                  <a:pt x="69942" y="294639"/>
                </a:lnTo>
                <a:lnTo>
                  <a:pt x="70317" y="294854"/>
                </a:lnTo>
                <a:lnTo>
                  <a:pt x="70407" y="294639"/>
                </a:lnTo>
                <a:lnTo>
                  <a:pt x="71366" y="293873"/>
                </a:lnTo>
                <a:lnTo>
                  <a:pt x="70698" y="293370"/>
                </a:lnTo>
                <a:lnTo>
                  <a:pt x="71837" y="292937"/>
                </a:lnTo>
                <a:lnTo>
                  <a:pt x="71062" y="290830"/>
                </a:lnTo>
                <a:close/>
              </a:path>
              <a:path w="279400" h="308610">
                <a:moveTo>
                  <a:pt x="66053" y="293370"/>
                </a:moveTo>
                <a:lnTo>
                  <a:pt x="64913" y="294639"/>
                </a:lnTo>
                <a:lnTo>
                  <a:pt x="65217" y="294841"/>
                </a:lnTo>
                <a:lnTo>
                  <a:pt x="65373" y="294639"/>
                </a:lnTo>
                <a:lnTo>
                  <a:pt x="66363" y="294639"/>
                </a:lnTo>
                <a:lnTo>
                  <a:pt x="66053" y="293370"/>
                </a:lnTo>
                <a:close/>
              </a:path>
              <a:path w="279400" h="308610">
                <a:moveTo>
                  <a:pt x="62765" y="292100"/>
                </a:moveTo>
                <a:lnTo>
                  <a:pt x="61241" y="292100"/>
                </a:lnTo>
                <a:lnTo>
                  <a:pt x="62392" y="293370"/>
                </a:lnTo>
                <a:lnTo>
                  <a:pt x="62703" y="294639"/>
                </a:lnTo>
                <a:lnTo>
                  <a:pt x="63464" y="294639"/>
                </a:lnTo>
                <a:lnTo>
                  <a:pt x="63689" y="293370"/>
                </a:lnTo>
                <a:lnTo>
                  <a:pt x="63073" y="293370"/>
                </a:lnTo>
                <a:lnTo>
                  <a:pt x="62765" y="292100"/>
                </a:lnTo>
                <a:close/>
              </a:path>
              <a:path w="279400" h="308610">
                <a:moveTo>
                  <a:pt x="73568" y="292279"/>
                </a:moveTo>
                <a:lnTo>
                  <a:pt x="71837" y="292937"/>
                </a:lnTo>
                <a:lnTo>
                  <a:pt x="71996" y="293370"/>
                </a:lnTo>
                <a:lnTo>
                  <a:pt x="71366" y="293873"/>
                </a:lnTo>
                <a:lnTo>
                  <a:pt x="72386" y="294639"/>
                </a:lnTo>
                <a:lnTo>
                  <a:pt x="73906" y="294639"/>
                </a:lnTo>
                <a:lnTo>
                  <a:pt x="75041" y="293370"/>
                </a:lnTo>
                <a:lnTo>
                  <a:pt x="72296" y="293370"/>
                </a:lnTo>
                <a:lnTo>
                  <a:pt x="73417" y="292745"/>
                </a:lnTo>
                <a:lnTo>
                  <a:pt x="73568" y="292279"/>
                </a:lnTo>
                <a:close/>
              </a:path>
              <a:path w="279400" h="308610">
                <a:moveTo>
                  <a:pt x="71837" y="292937"/>
                </a:moveTo>
                <a:lnTo>
                  <a:pt x="70698" y="293370"/>
                </a:lnTo>
                <a:lnTo>
                  <a:pt x="71366" y="293873"/>
                </a:lnTo>
                <a:lnTo>
                  <a:pt x="71996" y="293370"/>
                </a:lnTo>
                <a:lnTo>
                  <a:pt x="71837" y="292937"/>
                </a:lnTo>
                <a:close/>
              </a:path>
              <a:path w="279400" h="308610">
                <a:moveTo>
                  <a:pt x="53851" y="288289"/>
                </a:moveTo>
                <a:lnTo>
                  <a:pt x="50077" y="288289"/>
                </a:lnTo>
                <a:lnTo>
                  <a:pt x="57514" y="293370"/>
                </a:lnTo>
                <a:lnTo>
                  <a:pt x="57543" y="289560"/>
                </a:lnTo>
                <a:lnTo>
                  <a:pt x="53364" y="289560"/>
                </a:lnTo>
                <a:lnTo>
                  <a:pt x="53851" y="288289"/>
                </a:lnTo>
                <a:close/>
              </a:path>
              <a:path w="279400" h="308610">
                <a:moveTo>
                  <a:pt x="63529" y="292100"/>
                </a:moveTo>
                <a:lnTo>
                  <a:pt x="63073" y="293370"/>
                </a:lnTo>
                <a:lnTo>
                  <a:pt x="63689" y="293370"/>
                </a:lnTo>
                <a:lnTo>
                  <a:pt x="63529" y="292100"/>
                </a:lnTo>
                <a:close/>
              </a:path>
              <a:path w="279400" h="308610">
                <a:moveTo>
                  <a:pt x="64805" y="289560"/>
                </a:moveTo>
                <a:lnTo>
                  <a:pt x="64345" y="289560"/>
                </a:lnTo>
                <a:lnTo>
                  <a:pt x="65036" y="290836"/>
                </a:lnTo>
                <a:lnTo>
                  <a:pt x="64141" y="293370"/>
                </a:lnTo>
                <a:lnTo>
                  <a:pt x="64750" y="293370"/>
                </a:lnTo>
                <a:lnTo>
                  <a:pt x="65200" y="292100"/>
                </a:lnTo>
                <a:lnTo>
                  <a:pt x="66112" y="292100"/>
                </a:lnTo>
                <a:lnTo>
                  <a:pt x="65806" y="290830"/>
                </a:lnTo>
                <a:lnTo>
                  <a:pt x="65646" y="290830"/>
                </a:lnTo>
                <a:lnTo>
                  <a:pt x="64805" y="289560"/>
                </a:lnTo>
                <a:close/>
              </a:path>
              <a:path w="279400" h="308610">
                <a:moveTo>
                  <a:pt x="66423" y="292100"/>
                </a:moveTo>
                <a:lnTo>
                  <a:pt x="66196" y="292100"/>
                </a:lnTo>
                <a:lnTo>
                  <a:pt x="66050" y="293370"/>
                </a:lnTo>
                <a:lnTo>
                  <a:pt x="66659" y="293370"/>
                </a:lnTo>
                <a:lnTo>
                  <a:pt x="66423" y="292100"/>
                </a:lnTo>
                <a:close/>
              </a:path>
              <a:path w="279400" h="308610">
                <a:moveTo>
                  <a:pt x="68145" y="292595"/>
                </a:moveTo>
                <a:lnTo>
                  <a:pt x="68103" y="293370"/>
                </a:lnTo>
                <a:lnTo>
                  <a:pt x="69019" y="293370"/>
                </a:lnTo>
                <a:lnTo>
                  <a:pt x="68534" y="292835"/>
                </a:lnTo>
                <a:lnTo>
                  <a:pt x="68145" y="292595"/>
                </a:lnTo>
                <a:close/>
              </a:path>
              <a:path w="279400" h="308610">
                <a:moveTo>
                  <a:pt x="75792" y="290830"/>
                </a:moveTo>
                <a:lnTo>
                  <a:pt x="74035" y="290836"/>
                </a:lnTo>
                <a:lnTo>
                  <a:pt x="74576" y="292100"/>
                </a:lnTo>
                <a:lnTo>
                  <a:pt x="73417" y="292745"/>
                </a:lnTo>
                <a:lnTo>
                  <a:pt x="73215" y="293370"/>
                </a:lnTo>
                <a:lnTo>
                  <a:pt x="75041" y="293370"/>
                </a:lnTo>
                <a:lnTo>
                  <a:pt x="75717" y="292100"/>
                </a:lnTo>
                <a:lnTo>
                  <a:pt x="78233" y="292100"/>
                </a:lnTo>
                <a:lnTo>
                  <a:pt x="75792" y="290830"/>
                </a:lnTo>
                <a:close/>
              </a:path>
              <a:path w="279400" h="308610">
                <a:moveTo>
                  <a:pt x="76784" y="292100"/>
                </a:moveTo>
                <a:lnTo>
                  <a:pt x="76104" y="292100"/>
                </a:lnTo>
                <a:lnTo>
                  <a:pt x="76184" y="293370"/>
                </a:lnTo>
                <a:lnTo>
                  <a:pt x="76784" y="292100"/>
                </a:lnTo>
                <a:close/>
              </a:path>
              <a:path w="279400" h="308610">
                <a:moveTo>
                  <a:pt x="78233" y="292100"/>
                </a:moveTo>
                <a:lnTo>
                  <a:pt x="76784" y="292100"/>
                </a:lnTo>
                <a:lnTo>
                  <a:pt x="78319" y="293370"/>
                </a:lnTo>
                <a:lnTo>
                  <a:pt x="78233" y="292100"/>
                </a:lnTo>
                <a:close/>
              </a:path>
              <a:path w="279400" h="308610">
                <a:moveTo>
                  <a:pt x="74035" y="290836"/>
                </a:moveTo>
                <a:lnTo>
                  <a:pt x="73761" y="291681"/>
                </a:lnTo>
                <a:lnTo>
                  <a:pt x="74039" y="292100"/>
                </a:lnTo>
                <a:lnTo>
                  <a:pt x="73568" y="292279"/>
                </a:lnTo>
                <a:lnTo>
                  <a:pt x="73417" y="292745"/>
                </a:lnTo>
                <a:lnTo>
                  <a:pt x="74576" y="292100"/>
                </a:lnTo>
                <a:lnTo>
                  <a:pt x="74035" y="290836"/>
                </a:lnTo>
                <a:close/>
              </a:path>
              <a:path w="279400" h="308610">
                <a:moveTo>
                  <a:pt x="67867" y="292100"/>
                </a:moveTo>
                <a:lnTo>
                  <a:pt x="67340" y="292100"/>
                </a:lnTo>
                <a:lnTo>
                  <a:pt x="68145" y="292595"/>
                </a:lnTo>
                <a:lnTo>
                  <a:pt x="68030" y="292279"/>
                </a:lnTo>
                <a:lnTo>
                  <a:pt x="67867" y="292100"/>
                </a:lnTo>
                <a:close/>
              </a:path>
              <a:path w="279400" h="308610">
                <a:moveTo>
                  <a:pt x="68172" y="292100"/>
                </a:moveTo>
                <a:lnTo>
                  <a:pt x="67867" y="292100"/>
                </a:lnTo>
                <a:lnTo>
                  <a:pt x="68155" y="292417"/>
                </a:lnTo>
                <a:lnTo>
                  <a:pt x="68172" y="292100"/>
                </a:lnTo>
                <a:close/>
              </a:path>
              <a:path w="279400" h="308610">
                <a:moveTo>
                  <a:pt x="73761" y="291681"/>
                </a:moveTo>
                <a:lnTo>
                  <a:pt x="73568" y="292279"/>
                </a:lnTo>
                <a:lnTo>
                  <a:pt x="74039" y="292100"/>
                </a:lnTo>
                <a:lnTo>
                  <a:pt x="73761" y="291681"/>
                </a:lnTo>
                <a:close/>
              </a:path>
              <a:path w="279400" h="308610">
                <a:moveTo>
                  <a:pt x="70224" y="290830"/>
                </a:moveTo>
                <a:lnTo>
                  <a:pt x="66864" y="290836"/>
                </a:lnTo>
                <a:lnTo>
                  <a:pt x="66420" y="292100"/>
                </a:lnTo>
                <a:lnTo>
                  <a:pt x="68934" y="292100"/>
                </a:lnTo>
                <a:lnTo>
                  <a:pt x="70224" y="290830"/>
                </a:lnTo>
                <a:close/>
              </a:path>
              <a:path w="279400" h="308610">
                <a:moveTo>
                  <a:pt x="72133" y="290830"/>
                </a:moveTo>
                <a:lnTo>
                  <a:pt x="71062" y="290830"/>
                </a:lnTo>
                <a:lnTo>
                  <a:pt x="71680" y="292100"/>
                </a:lnTo>
                <a:lnTo>
                  <a:pt x="72133" y="290830"/>
                </a:lnTo>
                <a:close/>
              </a:path>
              <a:path w="279400" h="308610">
                <a:moveTo>
                  <a:pt x="74032" y="290830"/>
                </a:moveTo>
                <a:lnTo>
                  <a:pt x="73196" y="290830"/>
                </a:lnTo>
                <a:lnTo>
                  <a:pt x="73761" y="291681"/>
                </a:lnTo>
                <a:lnTo>
                  <a:pt x="74032" y="290830"/>
                </a:lnTo>
                <a:close/>
              </a:path>
              <a:path w="279400" h="308610">
                <a:moveTo>
                  <a:pt x="66243" y="278130"/>
                </a:moveTo>
                <a:lnTo>
                  <a:pt x="55036" y="278130"/>
                </a:lnTo>
                <a:lnTo>
                  <a:pt x="43615" y="279400"/>
                </a:lnTo>
                <a:lnTo>
                  <a:pt x="55048" y="279400"/>
                </a:lnTo>
                <a:lnTo>
                  <a:pt x="51559" y="281939"/>
                </a:lnTo>
                <a:lnTo>
                  <a:pt x="48592" y="283210"/>
                </a:lnTo>
                <a:lnTo>
                  <a:pt x="43016" y="284434"/>
                </a:lnTo>
                <a:lnTo>
                  <a:pt x="36804" y="285750"/>
                </a:lnTo>
                <a:lnTo>
                  <a:pt x="33177" y="290830"/>
                </a:lnTo>
                <a:lnTo>
                  <a:pt x="48113" y="290830"/>
                </a:lnTo>
                <a:lnTo>
                  <a:pt x="47878" y="289560"/>
                </a:lnTo>
                <a:lnTo>
                  <a:pt x="49401" y="289560"/>
                </a:lnTo>
                <a:lnTo>
                  <a:pt x="50077" y="288289"/>
                </a:lnTo>
                <a:lnTo>
                  <a:pt x="53851" y="288289"/>
                </a:lnTo>
                <a:lnTo>
                  <a:pt x="54338" y="287020"/>
                </a:lnTo>
                <a:lnTo>
                  <a:pt x="57350" y="287020"/>
                </a:lnTo>
                <a:lnTo>
                  <a:pt x="57153" y="285750"/>
                </a:lnTo>
                <a:lnTo>
                  <a:pt x="60355" y="285750"/>
                </a:lnTo>
                <a:lnTo>
                  <a:pt x="59733" y="284615"/>
                </a:lnTo>
                <a:lnTo>
                  <a:pt x="59718" y="284410"/>
                </a:lnTo>
                <a:lnTo>
                  <a:pt x="62905" y="280670"/>
                </a:lnTo>
                <a:lnTo>
                  <a:pt x="66871" y="280670"/>
                </a:lnTo>
                <a:lnTo>
                  <a:pt x="67598" y="279448"/>
                </a:lnTo>
                <a:lnTo>
                  <a:pt x="66243" y="278130"/>
                </a:lnTo>
                <a:close/>
              </a:path>
              <a:path w="279400" h="308610">
                <a:moveTo>
                  <a:pt x="49401" y="289560"/>
                </a:moveTo>
                <a:lnTo>
                  <a:pt x="48640" y="289560"/>
                </a:lnTo>
                <a:lnTo>
                  <a:pt x="48724" y="290830"/>
                </a:lnTo>
                <a:lnTo>
                  <a:pt x="49401" y="289560"/>
                </a:lnTo>
                <a:close/>
              </a:path>
              <a:path w="279400" h="308610">
                <a:moveTo>
                  <a:pt x="67080" y="288541"/>
                </a:moveTo>
                <a:lnTo>
                  <a:pt x="66931" y="289560"/>
                </a:lnTo>
                <a:lnTo>
                  <a:pt x="65031" y="289560"/>
                </a:lnTo>
                <a:lnTo>
                  <a:pt x="67247" y="290830"/>
                </a:lnTo>
                <a:lnTo>
                  <a:pt x="67613" y="289793"/>
                </a:lnTo>
                <a:lnTo>
                  <a:pt x="67577" y="289363"/>
                </a:lnTo>
                <a:lnTo>
                  <a:pt x="67080" y="288541"/>
                </a:lnTo>
                <a:close/>
              </a:path>
              <a:path w="279400" h="308610">
                <a:moveTo>
                  <a:pt x="74394" y="288289"/>
                </a:moveTo>
                <a:lnTo>
                  <a:pt x="71420" y="288289"/>
                </a:lnTo>
                <a:lnTo>
                  <a:pt x="70516" y="289560"/>
                </a:lnTo>
                <a:lnTo>
                  <a:pt x="68310" y="289560"/>
                </a:lnTo>
                <a:lnTo>
                  <a:pt x="69001" y="290830"/>
                </a:lnTo>
                <a:lnTo>
                  <a:pt x="74795" y="290830"/>
                </a:lnTo>
                <a:lnTo>
                  <a:pt x="74394" y="288289"/>
                </a:lnTo>
                <a:close/>
              </a:path>
              <a:path w="279400" h="308610">
                <a:moveTo>
                  <a:pt x="76906" y="287020"/>
                </a:moveTo>
                <a:lnTo>
                  <a:pt x="76460" y="289560"/>
                </a:lnTo>
                <a:lnTo>
                  <a:pt x="74795" y="290830"/>
                </a:lnTo>
                <a:lnTo>
                  <a:pt x="76545" y="289793"/>
                </a:lnTo>
                <a:lnTo>
                  <a:pt x="76544" y="289560"/>
                </a:lnTo>
                <a:lnTo>
                  <a:pt x="77302" y="289560"/>
                </a:lnTo>
                <a:lnTo>
                  <a:pt x="76991" y="288541"/>
                </a:lnTo>
                <a:lnTo>
                  <a:pt x="76906" y="287020"/>
                </a:lnTo>
                <a:close/>
              </a:path>
              <a:path w="279400" h="308610">
                <a:moveTo>
                  <a:pt x="76922" y="289560"/>
                </a:moveTo>
                <a:lnTo>
                  <a:pt x="76545" y="289793"/>
                </a:lnTo>
                <a:lnTo>
                  <a:pt x="76553" y="290830"/>
                </a:lnTo>
                <a:lnTo>
                  <a:pt x="76922" y="289560"/>
                </a:lnTo>
                <a:close/>
              </a:path>
              <a:path w="279400" h="308610">
                <a:moveTo>
                  <a:pt x="78656" y="287020"/>
                </a:moveTo>
                <a:lnTo>
                  <a:pt x="78353" y="287020"/>
                </a:lnTo>
                <a:lnTo>
                  <a:pt x="78503" y="287621"/>
                </a:lnTo>
                <a:lnTo>
                  <a:pt x="78579" y="288541"/>
                </a:lnTo>
                <a:lnTo>
                  <a:pt x="78220" y="289560"/>
                </a:lnTo>
                <a:lnTo>
                  <a:pt x="77529" y="289560"/>
                </a:lnTo>
                <a:lnTo>
                  <a:pt x="78684" y="290830"/>
                </a:lnTo>
                <a:lnTo>
                  <a:pt x="79082" y="288541"/>
                </a:lnTo>
                <a:lnTo>
                  <a:pt x="79201" y="288289"/>
                </a:lnTo>
                <a:lnTo>
                  <a:pt x="78656" y="287020"/>
                </a:lnTo>
                <a:close/>
              </a:path>
              <a:path w="279400" h="308610">
                <a:moveTo>
                  <a:pt x="26446" y="287020"/>
                </a:moveTo>
                <a:lnTo>
                  <a:pt x="26836" y="288289"/>
                </a:lnTo>
                <a:lnTo>
                  <a:pt x="24782" y="289560"/>
                </a:lnTo>
                <a:lnTo>
                  <a:pt x="30845" y="289560"/>
                </a:lnTo>
                <a:lnTo>
                  <a:pt x="28514" y="288289"/>
                </a:lnTo>
                <a:lnTo>
                  <a:pt x="27675" y="288289"/>
                </a:lnTo>
                <a:lnTo>
                  <a:pt x="26446" y="287020"/>
                </a:lnTo>
                <a:close/>
              </a:path>
              <a:path w="279400" h="308610">
                <a:moveTo>
                  <a:pt x="57552" y="288289"/>
                </a:moveTo>
                <a:lnTo>
                  <a:pt x="56182" y="288289"/>
                </a:lnTo>
                <a:lnTo>
                  <a:pt x="55195" y="289560"/>
                </a:lnTo>
                <a:lnTo>
                  <a:pt x="57543" y="289560"/>
                </a:lnTo>
                <a:lnTo>
                  <a:pt x="57552" y="288289"/>
                </a:lnTo>
                <a:close/>
              </a:path>
              <a:path w="279400" h="308610">
                <a:moveTo>
                  <a:pt x="66927" y="288289"/>
                </a:moveTo>
                <a:lnTo>
                  <a:pt x="66474" y="288289"/>
                </a:lnTo>
                <a:lnTo>
                  <a:pt x="66172" y="289560"/>
                </a:lnTo>
                <a:lnTo>
                  <a:pt x="66931" y="289560"/>
                </a:lnTo>
                <a:lnTo>
                  <a:pt x="66927" y="288289"/>
                </a:lnTo>
                <a:close/>
              </a:path>
              <a:path w="279400" h="308610">
                <a:moveTo>
                  <a:pt x="66927" y="288289"/>
                </a:moveTo>
                <a:lnTo>
                  <a:pt x="66931" y="289560"/>
                </a:lnTo>
                <a:lnTo>
                  <a:pt x="67080" y="288541"/>
                </a:lnTo>
                <a:lnTo>
                  <a:pt x="66927" y="288289"/>
                </a:lnTo>
                <a:close/>
              </a:path>
              <a:path w="279400" h="308610">
                <a:moveTo>
                  <a:pt x="68303" y="289363"/>
                </a:moveTo>
                <a:lnTo>
                  <a:pt x="67773" y="289560"/>
                </a:lnTo>
                <a:lnTo>
                  <a:pt x="68310" y="289560"/>
                </a:lnTo>
                <a:lnTo>
                  <a:pt x="68303" y="289363"/>
                </a:lnTo>
                <a:close/>
              </a:path>
              <a:path w="279400" h="308610">
                <a:moveTo>
                  <a:pt x="68708" y="287824"/>
                </a:moveTo>
                <a:lnTo>
                  <a:pt x="68342" y="288089"/>
                </a:lnTo>
                <a:lnTo>
                  <a:pt x="68303" y="289363"/>
                </a:lnTo>
                <a:lnTo>
                  <a:pt x="71196" y="288289"/>
                </a:lnTo>
                <a:lnTo>
                  <a:pt x="68981" y="288289"/>
                </a:lnTo>
                <a:lnTo>
                  <a:pt x="68708" y="287824"/>
                </a:lnTo>
                <a:close/>
              </a:path>
              <a:path w="279400" h="308610">
                <a:moveTo>
                  <a:pt x="67302" y="287020"/>
                </a:moveTo>
                <a:lnTo>
                  <a:pt x="66238" y="288289"/>
                </a:lnTo>
                <a:lnTo>
                  <a:pt x="66927" y="288289"/>
                </a:lnTo>
                <a:lnTo>
                  <a:pt x="67080" y="288541"/>
                </a:lnTo>
                <a:lnTo>
                  <a:pt x="67302" y="287020"/>
                </a:lnTo>
                <a:close/>
              </a:path>
              <a:path w="279400" h="308610">
                <a:moveTo>
                  <a:pt x="36871" y="274320"/>
                </a:moveTo>
                <a:lnTo>
                  <a:pt x="25054" y="274320"/>
                </a:lnTo>
                <a:lnTo>
                  <a:pt x="25073" y="276860"/>
                </a:lnTo>
                <a:lnTo>
                  <a:pt x="27208" y="276860"/>
                </a:lnTo>
                <a:lnTo>
                  <a:pt x="27395" y="281939"/>
                </a:lnTo>
                <a:lnTo>
                  <a:pt x="27785" y="283210"/>
                </a:lnTo>
                <a:lnTo>
                  <a:pt x="27675" y="288289"/>
                </a:lnTo>
                <a:lnTo>
                  <a:pt x="28514" y="288289"/>
                </a:lnTo>
                <a:lnTo>
                  <a:pt x="28190" y="285750"/>
                </a:lnTo>
                <a:lnTo>
                  <a:pt x="29064" y="284615"/>
                </a:lnTo>
                <a:lnTo>
                  <a:pt x="29187" y="284410"/>
                </a:lnTo>
                <a:lnTo>
                  <a:pt x="29828" y="281939"/>
                </a:lnTo>
                <a:lnTo>
                  <a:pt x="55048" y="279400"/>
                </a:lnTo>
                <a:lnTo>
                  <a:pt x="37365" y="279400"/>
                </a:lnTo>
                <a:lnTo>
                  <a:pt x="37659" y="278130"/>
                </a:lnTo>
                <a:lnTo>
                  <a:pt x="36818" y="278130"/>
                </a:lnTo>
                <a:lnTo>
                  <a:pt x="36884" y="276860"/>
                </a:lnTo>
                <a:lnTo>
                  <a:pt x="40916" y="275589"/>
                </a:lnTo>
                <a:lnTo>
                  <a:pt x="39546" y="275589"/>
                </a:lnTo>
                <a:lnTo>
                  <a:pt x="36871" y="274320"/>
                </a:lnTo>
                <a:close/>
              </a:path>
              <a:path w="279400" h="308610">
                <a:moveTo>
                  <a:pt x="57350" y="287020"/>
                </a:moveTo>
                <a:lnTo>
                  <a:pt x="54338" y="287020"/>
                </a:lnTo>
                <a:lnTo>
                  <a:pt x="57547" y="288289"/>
                </a:lnTo>
                <a:lnTo>
                  <a:pt x="57350" y="287020"/>
                </a:lnTo>
                <a:close/>
              </a:path>
              <a:path w="279400" h="308610">
                <a:moveTo>
                  <a:pt x="60355" y="285750"/>
                </a:moveTo>
                <a:lnTo>
                  <a:pt x="58756" y="285750"/>
                </a:lnTo>
                <a:lnTo>
                  <a:pt x="58461" y="287020"/>
                </a:lnTo>
                <a:lnTo>
                  <a:pt x="60669" y="287020"/>
                </a:lnTo>
                <a:lnTo>
                  <a:pt x="62199" y="288289"/>
                </a:lnTo>
                <a:lnTo>
                  <a:pt x="60355" y="285750"/>
                </a:lnTo>
                <a:close/>
              </a:path>
              <a:path w="279400" h="308610">
                <a:moveTo>
                  <a:pt x="65998" y="285750"/>
                </a:moveTo>
                <a:lnTo>
                  <a:pt x="65618" y="287020"/>
                </a:lnTo>
                <a:lnTo>
                  <a:pt x="65934" y="288289"/>
                </a:lnTo>
                <a:lnTo>
                  <a:pt x="66238" y="288289"/>
                </a:lnTo>
                <a:lnTo>
                  <a:pt x="65787" y="287048"/>
                </a:lnTo>
                <a:lnTo>
                  <a:pt x="65998" y="285750"/>
                </a:lnTo>
                <a:close/>
              </a:path>
              <a:path w="279400" h="308610">
                <a:moveTo>
                  <a:pt x="68218" y="287020"/>
                </a:moveTo>
                <a:lnTo>
                  <a:pt x="68066" y="288289"/>
                </a:lnTo>
                <a:lnTo>
                  <a:pt x="68259" y="288150"/>
                </a:lnTo>
                <a:lnTo>
                  <a:pt x="68218" y="287020"/>
                </a:lnTo>
                <a:close/>
              </a:path>
              <a:path w="279400" h="308610">
                <a:moveTo>
                  <a:pt x="68982" y="287625"/>
                </a:moveTo>
                <a:lnTo>
                  <a:pt x="68981" y="288289"/>
                </a:lnTo>
                <a:lnTo>
                  <a:pt x="69820" y="288289"/>
                </a:lnTo>
                <a:lnTo>
                  <a:pt x="68982" y="287625"/>
                </a:lnTo>
                <a:close/>
              </a:path>
              <a:path w="279400" h="308610">
                <a:moveTo>
                  <a:pt x="71771" y="287881"/>
                </a:moveTo>
                <a:lnTo>
                  <a:pt x="71724" y="288289"/>
                </a:lnTo>
                <a:lnTo>
                  <a:pt x="72059" y="288089"/>
                </a:lnTo>
                <a:lnTo>
                  <a:pt x="71771" y="287881"/>
                </a:lnTo>
                <a:close/>
              </a:path>
              <a:path w="279400" h="308610">
                <a:moveTo>
                  <a:pt x="73849" y="287020"/>
                </a:moveTo>
                <a:lnTo>
                  <a:pt x="72059" y="288089"/>
                </a:lnTo>
                <a:lnTo>
                  <a:pt x="72336" y="288289"/>
                </a:lnTo>
                <a:lnTo>
                  <a:pt x="73174" y="288289"/>
                </a:lnTo>
                <a:lnTo>
                  <a:pt x="73849" y="287020"/>
                </a:lnTo>
                <a:close/>
              </a:path>
              <a:path w="279400" h="308610">
                <a:moveTo>
                  <a:pt x="75916" y="287020"/>
                </a:moveTo>
                <a:lnTo>
                  <a:pt x="73934" y="287020"/>
                </a:lnTo>
                <a:lnTo>
                  <a:pt x="74013" y="288289"/>
                </a:lnTo>
                <a:lnTo>
                  <a:pt x="75238" y="288289"/>
                </a:lnTo>
                <a:lnTo>
                  <a:pt x="75916" y="287020"/>
                </a:lnTo>
                <a:close/>
              </a:path>
              <a:path w="279400" h="308610">
                <a:moveTo>
                  <a:pt x="79488" y="285750"/>
                </a:moveTo>
                <a:lnTo>
                  <a:pt x="78646" y="285750"/>
                </a:lnTo>
                <a:lnTo>
                  <a:pt x="79201" y="288289"/>
                </a:lnTo>
                <a:lnTo>
                  <a:pt x="79881" y="288289"/>
                </a:lnTo>
                <a:lnTo>
                  <a:pt x="79488" y="285750"/>
                </a:lnTo>
                <a:close/>
              </a:path>
              <a:path w="279400" h="308610">
                <a:moveTo>
                  <a:pt x="82453" y="285750"/>
                </a:moveTo>
                <a:lnTo>
                  <a:pt x="81738" y="286850"/>
                </a:lnTo>
                <a:lnTo>
                  <a:pt x="81650" y="287048"/>
                </a:lnTo>
                <a:lnTo>
                  <a:pt x="82628" y="288289"/>
                </a:lnTo>
                <a:lnTo>
                  <a:pt x="83317" y="286159"/>
                </a:lnTo>
                <a:lnTo>
                  <a:pt x="82453" y="285750"/>
                </a:lnTo>
                <a:close/>
              </a:path>
              <a:path w="279400" h="308610">
                <a:moveTo>
                  <a:pt x="91582" y="283210"/>
                </a:moveTo>
                <a:lnTo>
                  <a:pt x="87111" y="287020"/>
                </a:lnTo>
                <a:lnTo>
                  <a:pt x="84604" y="287020"/>
                </a:lnTo>
                <a:lnTo>
                  <a:pt x="84990" y="288289"/>
                </a:lnTo>
                <a:lnTo>
                  <a:pt x="88877" y="288289"/>
                </a:lnTo>
                <a:lnTo>
                  <a:pt x="89998" y="285750"/>
                </a:lnTo>
                <a:lnTo>
                  <a:pt x="93347" y="284480"/>
                </a:lnTo>
                <a:lnTo>
                  <a:pt x="91582" y="283210"/>
                </a:lnTo>
                <a:close/>
              </a:path>
              <a:path w="279400" h="308610">
                <a:moveTo>
                  <a:pt x="68218" y="287020"/>
                </a:moveTo>
                <a:lnTo>
                  <a:pt x="68259" y="288150"/>
                </a:lnTo>
                <a:lnTo>
                  <a:pt x="68630" y="287881"/>
                </a:lnTo>
                <a:lnTo>
                  <a:pt x="68590" y="287621"/>
                </a:lnTo>
                <a:lnTo>
                  <a:pt x="68254" y="287048"/>
                </a:lnTo>
                <a:close/>
              </a:path>
              <a:path w="279400" h="308610">
                <a:moveTo>
                  <a:pt x="71869" y="287020"/>
                </a:moveTo>
                <a:lnTo>
                  <a:pt x="70577" y="287020"/>
                </a:lnTo>
                <a:lnTo>
                  <a:pt x="71771" y="287881"/>
                </a:lnTo>
                <a:lnTo>
                  <a:pt x="71869" y="287020"/>
                </a:lnTo>
                <a:close/>
              </a:path>
              <a:path w="279400" h="308610">
                <a:moveTo>
                  <a:pt x="68254" y="287048"/>
                </a:moveTo>
                <a:lnTo>
                  <a:pt x="68708" y="287824"/>
                </a:lnTo>
                <a:lnTo>
                  <a:pt x="68977" y="287621"/>
                </a:lnTo>
                <a:lnTo>
                  <a:pt x="68254" y="287048"/>
                </a:lnTo>
                <a:close/>
              </a:path>
              <a:path w="279400" h="308610">
                <a:moveTo>
                  <a:pt x="69350" y="285750"/>
                </a:moveTo>
                <a:lnTo>
                  <a:pt x="68967" y="285750"/>
                </a:lnTo>
                <a:lnTo>
                  <a:pt x="68982" y="287625"/>
                </a:lnTo>
                <a:lnTo>
                  <a:pt x="69818" y="287020"/>
                </a:lnTo>
                <a:lnTo>
                  <a:pt x="69432" y="287020"/>
                </a:lnTo>
                <a:lnTo>
                  <a:pt x="69350" y="285750"/>
                </a:lnTo>
                <a:close/>
              </a:path>
              <a:path w="279400" h="308610">
                <a:moveTo>
                  <a:pt x="68237" y="287020"/>
                </a:moveTo>
                <a:close/>
              </a:path>
              <a:path w="279400" h="308610">
                <a:moveTo>
                  <a:pt x="25977" y="285750"/>
                </a:moveTo>
                <a:lnTo>
                  <a:pt x="24000" y="285750"/>
                </a:lnTo>
                <a:lnTo>
                  <a:pt x="26601" y="287020"/>
                </a:lnTo>
                <a:lnTo>
                  <a:pt x="25977" y="285750"/>
                </a:lnTo>
                <a:close/>
              </a:path>
              <a:path w="279400" h="308610">
                <a:moveTo>
                  <a:pt x="66787" y="285505"/>
                </a:moveTo>
                <a:lnTo>
                  <a:pt x="66842" y="287020"/>
                </a:lnTo>
                <a:lnTo>
                  <a:pt x="67778" y="286236"/>
                </a:lnTo>
                <a:lnTo>
                  <a:pt x="67493" y="285750"/>
                </a:lnTo>
                <a:lnTo>
                  <a:pt x="66983" y="285750"/>
                </a:lnTo>
                <a:lnTo>
                  <a:pt x="66787" y="285505"/>
                </a:lnTo>
                <a:close/>
              </a:path>
              <a:path w="279400" h="308610">
                <a:moveTo>
                  <a:pt x="68217" y="286985"/>
                </a:moveTo>
                <a:close/>
              </a:path>
              <a:path w="279400" h="308610">
                <a:moveTo>
                  <a:pt x="73465" y="285750"/>
                </a:moveTo>
                <a:lnTo>
                  <a:pt x="69350" y="285750"/>
                </a:lnTo>
                <a:lnTo>
                  <a:pt x="70730" y="287020"/>
                </a:lnTo>
                <a:lnTo>
                  <a:pt x="74916" y="287020"/>
                </a:lnTo>
                <a:lnTo>
                  <a:pt x="73759" y="285889"/>
                </a:lnTo>
                <a:lnTo>
                  <a:pt x="73465" y="285750"/>
                </a:lnTo>
                <a:close/>
              </a:path>
              <a:path w="279400" h="308610">
                <a:moveTo>
                  <a:pt x="73759" y="285889"/>
                </a:moveTo>
                <a:lnTo>
                  <a:pt x="74916" y="287020"/>
                </a:lnTo>
                <a:lnTo>
                  <a:pt x="75038" y="286497"/>
                </a:lnTo>
                <a:lnTo>
                  <a:pt x="73759" y="285889"/>
                </a:lnTo>
                <a:close/>
              </a:path>
              <a:path w="279400" h="308610">
                <a:moveTo>
                  <a:pt x="75038" y="286497"/>
                </a:moveTo>
                <a:lnTo>
                  <a:pt x="74916" y="287020"/>
                </a:lnTo>
                <a:lnTo>
                  <a:pt x="76137" y="287020"/>
                </a:lnTo>
                <a:lnTo>
                  <a:pt x="75038" y="286497"/>
                </a:lnTo>
                <a:close/>
              </a:path>
              <a:path w="279400" h="308610">
                <a:moveTo>
                  <a:pt x="77348" y="285750"/>
                </a:moveTo>
                <a:lnTo>
                  <a:pt x="75214" y="285750"/>
                </a:lnTo>
                <a:lnTo>
                  <a:pt x="76137" y="287020"/>
                </a:lnTo>
                <a:lnTo>
                  <a:pt x="76977" y="287020"/>
                </a:lnTo>
                <a:lnTo>
                  <a:pt x="77348" y="285750"/>
                </a:lnTo>
                <a:close/>
              </a:path>
              <a:path w="279400" h="308610">
                <a:moveTo>
                  <a:pt x="84774" y="286850"/>
                </a:moveTo>
                <a:lnTo>
                  <a:pt x="84978" y="287020"/>
                </a:lnTo>
                <a:lnTo>
                  <a:pt x="85131" y="287020"/>
                </a:lnTo>
                <a:lnTo>
                  <a:pt x="84774" y="286850"/>
                </a:lnTo>
                <a:close/>
              </a:path>
              <a:path w="279400" h="308610">
                <a:moveTo>
                  <a:pt x="85798" y="284480"/>
                </a:moveTo>
                <a:lnTo>
                  <a:pt x="85131" y="287020"/>
                </a:lnTo>
                <a:lnTo>
                  <a:pt x="87111" y="287020"/>
                </a:lnTo>
                <a:lnTo>
                  <a:pt x="85798" y="284480"/>
                </a:lnTo>
                <a:close/>
              </a:path>
              <a:path w="279400" h="308610">
                <a:moveTo>
                  <a:pt x="68360" y="285750"/>
                </a:moveTo>
                <a:lnTo>
                  <a:pt x="67778" y="286236"/>
                </a:lnTo>
                <a:lnTo>
                  <a:pt x="68217" y="286985"/>
                </a:lnTo>
                <a:lnTo>
                  <a:pt x="68360" y="285750"/>
                </a:lnTo>
                <a:close/>
              </a:path>
              <a:path w="279400" h="308610">
                <a:moveTo>
                  <a:pt x="83450" y="285750"/>
                </a:moveTo>
                <a:lnTo>
                  <a:pt x="83317" y="286159"/>
                </a:lnTo>
                <a:lnTo>
                  <a:pt x="84774" y="286850"/>
                </a:lnTo>
                <a:lnTo>
                  <a:pt x="83450" y="285750"/>
                </a:lnTo>
                <a:close/>
              </a:path>
              <a:path w="279400" h="308610">
                <a:moveTo>
                  <a:pt x="75214" y="285750"/>
                </a:moveTo>
                <a:lnTo>
                  <a:pt x="73616" y="285750"/>
                </a:lnTo>
                <a:lnTo>
                  <a:pt x="73759" y="285889"/>
                </a:lnTo>
                <a:lnTo>
                  <a:pt x="75038" y="286497"/>
                </a:lnTo>
                <a:lnTo>
                  <a:pt x="75214" y="285750"/>
                </a:lnTo>
                <a:close/>
              </a:path>
              <a:path w="279400" h="308610">
                <a:moveTo>
                  <a:pt x="66749" y="284480"/>
                </a:moveTo>
                <a:lnTo>
                  <a:pt x="66787" y="285505"/>
                </a:lnTo>
                <a:lnTo>
                  <a:pt x="66983" y="285750"/>
                </a:lnTo>
                <a:lnTo>
                  <a:pt x="67493" y="285750"/>
                </a:lnTo>
                <a:lnTo>
                  <a:pt x="66749" y="284480"/>
                </a:lnTo>
                <a:close/>
              </a:path>
              <a:path w="279400" h="308610">
                <a:moveTo>
                  <a:pt x="68501" y="284480"/>
                </a:moveTo>
                <a:lnTo>
                  <a:pt x="66749" y="284480"/>
                </a:lnTo>
                <a:lnTo>
                  <a:pt x="67493" y="285750"/>
                </a:lnTo>
                <a:lnTo>
                  <a:pt x="68657" y="285750"/>
                </a:lnTo>
                <a:lnTo>
                  <a:pt x="68501" y="284480"/>
                </a:lnTo>
                <a:close/>
              </a:path>
              <a:path w="279400" h="308610">
                <a:moveTo>
                  <a:pt x="70628" y="284480"/>
                </a:moveTo>
                <a:lnTo>
                  <a:pt x="69339" y="284480"/>
                </a:lnTo>
                <a:lnTo>
                  <a:pt x="69192" y="285750"/>
                </a:lnTo>
                <a:lnTo>
                  <a:pt x="70643" y="285750"/>
                </a:lnTo>
                <a:lnTo>
                  <a:pt x="70841" y="284615"/>
                </a:lnTo>
                <a:lnTo>
                  <a:pt x="70628" y="284480"/>
                </a:lnTo>
                <a:close/>
              </a:path>
              <a:path w="279400" h="308610">
                <a:moveTo>
                  <a:pt x="73149" y="284480"/>
                </a:moveTo>
                <a:lnTo>
                  <a:pt x="70864" y="284480"/>
                </a:lnTo>
                <a:lnTo>
                  <a:pt x="70841" y="284615"/>
                </a:lnTo>
                <a:lnTo>
                  <a:pt x="72623" y="285750"/>
                </a:lnTo>
                <a:lnTo>
                  <a:pt x="72929" y="285750"/>
                </a:lnTo>
                <a:lnTo>
                  <a:pt x="73149" y="284480"/>
                </a:lnTo>
                <a:close/>
              </a:path>
              <a:path w="279400" h="308610">
                <a:moveTo>
                  <a:pt x="73982" y="283210"/>
                </a:moveTo>
                <a:lnTo>
                  <a:pt x="72304" y="283210"/>
                </a:lnTo>
                <a:lnTo>
                  <a:pt x="70719" y="284410"/>
                </a:lnTo>
                <a:lnTo>
                  <a:pt x="73987" y="284480"/>
                </a:lnTo>
                <a:lnTo>
                  <a:pt x="74068" y="285750"/>
                </a:lnTo>
                <a:lnTo>
                  <a:pt x="74987" y="285750"/>
                </a:lnTo>
                <a:lnTo>
                  <a:pt x="73982" y="283210"/>
                </a:lnTo>
                <a:close/>
              </a:path>
              <a:path w="279400" h="308610">
                <a:moveTo>
                  <a:pt x="91484" y="279400"/>
                </a:moveTo>
                <a:lnTo>
                  <a:pt x="75246" y="279400"/>
                </a:lnTo>
                <a:lnTo>
                  <a:pt x="75252" y="280670"/>
                </a:lnTo>
                <a:lnTo>
                  <a:pt x="77770" y="280670"/>
                </a:lnTo>
                <a:lnTo>
                  <a:pt x="77783" y="281939"/>
                </a:lnTo>
                <a:lnTo>
                  <a:pt x="76100" y="281939"/>
                </a:lnTo>
                <a:lnTo>
                  <a:pt x="77099" y="283210"/>
                </a:lnTo>
                <a:lnTo>
                  <a:pt x="74987" y="285750"/>
                </a:lnTo>
                <a:lnTo>
                  <a:pt x="81088" y="285750"/>
                </a:lnTo>
                <a:lnTo>
                  <a:pt x="81830" y="284615"/>
                </a:lnTo>
                <a:lnTo>
                  <a:pt x="81797" y="284410"/>
                </a:lnTo>
                <a:lnTo>
                  <a:pt x="79698" y="283210"/>
                </a:lnTo>
                <a:lnTo>
                  <a:pt x="83683" y="283210"/>
                </a:lnTo>
                <a:lnTo>
                  <a:pt x="85544" y="280670"/>
                </a:lnTo>
                <a:lnTo>
                  <a:pt x="91484" y="279400"/>
                </a:lnTo>
                <a:close/>
              </a:path>
              <a:path w="279400" h="308610">
                <a:moveTo>
                  <a:pt x="83668" y="284480"/>
                </a:moveTo>
                <a:lnTo>
                  <a:pt x="82293" y="284480"/>
                </a:lnTo>
                <a:lnTo>
                  <a:pt x="82762" y="285750"/>
                </a:lnTo>
                <a:lnTo>
                  <a:pt x="84137" y="285750"/>
                </a:lnTo>
                <a:lnTo>
                  <a:pt x="83668" y="284480"/>
                </a:lnTo>
                <a:close/>
              </a:path>
              <a:path w="279400" h="308610">
                <a:moveTo>
                  <a:pt x="93709" y="281939"/>
                </a:moveTo>
                <a:lnTo>
                  <a:pt x="92726" y="283210"/>
                </a:lnTo>
                <a:lnTo>
                  <a:pt x="95185" y="284410"/>
                </a:lnTo>
                <a:lnTo>
                  <a:pt x="95206" y="284615"/>
                </a:lnTo>
                <a:lnTo>
                  <a:pt x="94194" y="285750"/>
                </a:lnTo>
                <a:lnTo>
                  <a:pt x="100670" y="285750"/>
                </a:lnTo>
                <a:lnTo>
                  <a:pt x="101214" y="284480"/>
                </a:lnTo>
                <a:lnTo>
                  <a:pt x="96095" y="284480"/>
                </a:lnTo>
                <a:lnTo>
                  <a:pt x="93709" y="281939"/>
                </a:lnTo>
                <a:close/>
              </a:path>
              <a:path w="279400" h="308610">
                <a:moveTo>
                  <a:pt x="76094" y="280670"/>
                </a:moveTo>
                <a:lnTo>
                  <a:pt x="72741" y="280670"/>
                </a:lnTo>
                <a:lnTo>
                  <a:pt x="70992" y="281939"/>
                </a:lnTo>
                <a:lnTo>
                  <a:pt x="68948" y="283210"/>
                </a:lnTo>
                <a:lnTo>
                  <a:pt x="65728" y="284186"/>
                </a:lnTo>
                <a:lnTo>
                  <a:pt x="66787" y="285505"/>
                </a:lnTo>
                <a:lnTo>
                  <a:pt x="66749" y="284480"/>
                </a:lnTo>
                <a:lnTo>
                  <a:pt x="68501" y="284480"/>
                </a:lnTo>
                <a:lnTo>
                  <a:pt x="70093" y="283210"/>
                </a:lnTo>
                <a:lnTo>
                  <a:pt x="70893" y="283210"/>
                </a:lnTo>
                <a:lnTo>
                  <a:pt x="71076" y="281939"/>
                </a:lnTo>
                <a:lnTo>
                  <a:pt x="76102" y="281939"/>
                </a:lnTo>
                <a:lnTo>
                  <a:pt x="76094" y="280670"/>
                </a:lnTo>
                <a:close/>
              </a:path>
              <a:path w="279400" h="308610">
                <a:moveTo>
                  <a:pt x="70864" y="284480"/>
                </a:moveTo>
                <a:lnTo>
                  <a:pt x="70628" y="284480"/>
                </a:lnTo>
                <a:lnTo>
                  <a:pt x="70841" y="284615"/>
                </a:lnTo>
                <a:lnTo>
                  <a:pt x="70864" y="284480"/>
                </a:lnTo>
                <a:close/>
              </a:path>
              <a:path w="279400" h="308610">
                <a:moveTo>
                  <a:pt x="65366" y="283735"/>
                </a:moveTo>
                <a:lnTo>
                  <a:pt x="64759" y="284480"/>
                </a:lnTo>
                <a:lnTo>
                  <a:pt x="65728" y="284186"/>
                </a:lnTo>
                <a:lnTo>
                  <a:pt x="65366" y="283735"/>
                </a:lnTo>
                <a:close/>
              </a:path>
              <a:path w="279400" h="308610">
                <a:moveTo>
                  <a:pt x="70687" y="284434"/>
                </a:moveTo>
                <a:close/>
              </a:path>
              <a:path w="279400" h="308610">
                <a:moveTo>
                  <a:pt x="83683" y="283210"/>
                </a:moveTo>
                <a:lnTo>
                  <a:pt x="81902" y="283210"/>
                </a:lnTo>
                <a:lnTo>
                  <a:pt x="82214" y="284480"/>
                </a:lnTo>
                <a:lnTo>
                  <a:pt x="82753" y="284480"/>
                </a:lnTo>
                <a:lnTo>
                  <a:pt x="83683" y="283210"/>
                </a:lnTo>
                <a:close/>
              </a:path>
              <a:path w="279400" h="308610">
                <a:moveTo>
                  <a:pt x="84192" y="283210"/>
                </a:moveTo>
                <a:lnTo>
                  <a:pt x="83593" y="284480"/>
                </a:lnTo>
                <a:lnTo>
                  <a:pt x="84505" y="284480"/>
                </a:lnTo>
                <a:lnTo>
                  <a:pt x="84192" y="283210"/>
                </a:lnTo>
                <a:close/>
              </a:path>
              <a:path w="279400" h="308610">
                <a:moveTo>
                  <a:pt x="98021" y="276860"/>
                </a:moveTo>
                <a:lnTo>
                  <a:pt x="96095" y="284480"/>
                </a:lnTo>
                <a:lnTo>
                  <a:pt x="101214" y="284480"/>
                </a:lnTo>
                <a:lnTo>
                  <a:pt x="102845" y="280670"/>
                </a:lnTo>
                <a:lnTo>
                  <a:pt x="100407" y="280670"/>
                </a:lnTo>
                <a:lnTo>
                  <a:pt x="98021" y="276860"/>
                </a:lnTo>
                <a:close/>
              </a:path>
              <a:path w="279400" h="308610">
                <a:moveTo>
                  <a:pt x="70893" y="283210"/>
                </a:moveTo>
                <a:lnTo>
                  <a:pt x="70093" y="283210"/>
                </a:lnTo>
                <a:lnTo>
                  <a:pt x="70687" y="284434"/>
                </a:lnTo>
                <a:lnTo>
                  <a:pt x="70752" y="284186"/>
                </a:lnTo>
                <a:lnTo>
                  <a:pt x="70893" y="283210"/>
                </a:lnTo>
                <a:close/>
              </a:path>
              <a:path w="279400" h="308610">
                <a:moveTo>
                  <a:pt x="65195" y="280670"/>
                </a:moveTo>
                <a:lnTo>
                  <a:pt x="62905" y="280670"/>
                </a:lnTo>
                <a:lnTo>
                  <a:pt x="65366" y="283735"/>
                </a:lnTo>
                <a:lnTo>
                  <a:pt x="66827" y="281939"/>
                </a:lnTo>
                <a:lnTo>
                  <a:pt x="65131" y="281939"/>
                </a:lnTo>
                <a:lnTo>
                  <a:pt x="65195" y="280670"/>
                </a:lnTo>
                <a:close/>
              </a:path>
              <a:path w="279400" h="308610">
                <a:moveTo>
                  <a:pt x="75266" y="281939"/>
                </a:moveTo>
                <a:lnTo>
                  <a:pt x="71838" y="281939"/>
                </a:lnTo>
                <a:lnTo>
                  <a:pt x="71918" y="283210"/>
                </a:lnTo>
                <a:lnTo>
                  <a:pt x="75046" y="283210"/>
                </a:lnTo>
                <a:lnTo>
                  <a:pt x="75266" y="281939"/>
                </a:lnTo>
                <a:close/>
              </a:path>
              <a:path w="279400" h="308610">
                <a:moveTo>
                  <a:pt x="67861" y="280670"/>
                </a:moveTo>
                <a:lnTo>
                  <a:pt x="65131" y="281939"/>
                </a:lnTo>
                <a:lnTo>
                  <a:pt x="66827" y="281939"/>
                </a:lnTo>
                <a:lnTo>
                  <a:pt x="67861" y="280670"/>
                </a:lnTo>
                <a:close/>
              </a:path>
              <a:path w="279400" h="308610">
                <a:moveTo>
                  <a:pt x="77770" y="280670"/>
                </a:moveTo>
                <a:lnTo>
                  <a:pt x="77236" y="280670"/>
                </a:lnTo>
                <a:lnTo>
                  <a:pt x="76937" y="281939"/>
                </a:lnTo>
                <a:lnTo>
                  <a:pt x="77770" y="280670"/>
                </a:lnTo>
                <a:close/>
              </a:path>
              <a:path w="279400" h="308610">
                <a:moveTo>
                  <a:pt x="67639" y="279448"/>
                </a:moveTo>
                <a:lnTo>
                  <a:pt x="67937" y="280670"/>
                </a:lnTo>
                <a:lnTo>
                  <a:pt x="68933" y="280670"/>
                </a:lnTo>
                <a:lnTo>
                  <a:pt x="67639" y="279448"/>
                </a:lnTo>
                <a:close/>
              </a:path>
              <a:path w="279400" h="308610">
                <a:moveTo>
                  <a:pt x="72045" y="279400"/>
                </a:moveTo>
                <a:lnTo>
                  <a:pt x="70603" y="280670"/>
                </a:lnTo>
                <a:lnTo>
                  <a:pt x="72278" y="280670"/>
                </a:lnTo>
                <a:lnTo>
                  <a:pt x="72045" y="279400"/>
                </a:lnTo>
                <a:close/>
              </a:path>
              <a:path w="279400" h="308610">
                <a:moveTo>
                  <a:pt x="94359" y="276860"/>
                </a:moveTo>
                <a:lnTo>
                  <a:pt x="76069" y="276860"/>
                </a:lnTo>
                <a:lnTo>
                  <a:pt x="75007" y="278130"/>
                </a:lnTo>
                <a:lnTo>
                  <a:pt x="72264" y="278130"/>
                </a:lnTo>
                <a:lnTo>
                  <a:pt x="72278" y="280670"/>
                </a:lnTo>
                <a:lnTo>
                  <a:pt x="74644" y="280670"/>
                </a:lnTo>
                <a:lnTo>
                  <a:pt x="73948" y="279400"/>
                </a:lnTo>
                <a:lnTo>
                  <a:pt x="91484" y="279400"/>
                </a:lnTo>
                <a:lnTo>
                  <a:pt x="94359" y="276860"/>
                </a:lnTo>
                <a:close/>
              </a:path>
              <a:path w="279400" h="308610">
                <a:moveTo>
                  <a:pt x="107679" y="274320"/>
                </a:moveTo>
                <a:lnTo>
                  <a:pt x="104632" y="274320"/>
                </a:lnTo>
                <a:lnTo>
                  <a:pt x="104640" y="275589"/>
                </a:lnTo>
                <a:lnTo>
                  <a:pt x="105025" y="276860"/>
                </a:lnTo>
                <a:lnTo>
                  <a:pt x="100840" y="276860"/>
                </a:lnTo>
                <a:lnTo>
                  <a:pt x="100853" y="279400"/>
                </a:lnTo>
                <a:lnTo>
                  <a:pt x="101619" y="279400"/>
                </a:lnTo>
                <a:lnTo>
                  <a:pt x="100407" y="280670"/>
                </a:lnTo>
                <a:lnTo>
                  <a:pt x="102845" y="280670"/>
                </a:lnTo>
                <a:lnTo>
                  <a:pt x="108017" y="279400"/>
                </a:lnTo>
                <a:lnTo>
                  <a:pt x="107857" y="278130"/>
                </a:lnTo>
                <a:lnTo>
                  <a:pt x="106330" y="278130"/>
                </a:lnTo>
                <a:lnTo>
                  <a:pt x="106851" y="275589"/>
                </a:lnTo>
                <a:lnTo>
                  <a:pt x="107679" y="274320"/>
                </a:lnTo>
                <a:close/>
              </a:path>
              <a:path w="279400" h="308610">
                <a:moveTo>
                  <a:pt x="95797" y="275589"/>
                </a:moveTo>
                <a:lnTo>
                  <a:pt x="47012" y="275589"/>
                </a:lnTo>
                <a:lnTo>
                  <a:pt x="46946" y="276860"/>
                </a:lnTo>
                <a:lnTo>
                  <a:pt x="47108" y="278130"/>
                </a:lnTo>
                <a:lnTo>
                  <a:pt x="66243" y="278130"/>
                </a:lnTo>
                <a:lnTo>
                  <a:pt x="72199" y="279400"/>
                </a:lnTo>
                <a:lnTo>
                  <a:pt x="71038" y="276860"/>
                </a:lnTo>
                <a:lnTo>
                  <a:pt x="94359" y="276860"/>
                </a:lnTo>
                <a:lnTo>
                  <a:pt x="95797" y="275589"/>
                </a:lnTo>
                <a:close/>
              </a:path>
              <a:path w="279400" h="308610">
                <a:moveTo>
                  <a:pt x="72937" y="276860"/>
                </a:moveTo>
                <a:lnTo>
                  <a:pt x="71038" y="276860"/>
                </a:lnTo>
                <a:lnTo>
                  <a:pt x="71649" y="278130"/>
                </a:lnTo>
                <a:lnTo>
                  <a:pt x="73557" y="278130"/>
                </a:lnTo>
                <a:lnTo>
                  <a:pt x="72937" y="276860"/>
                </a:lnTo>
                <a:close/>
              </a:path>
              <a:path w="279400" h="308610">
                <a:moveTo>
                  <a:pt x="74772" y="276860"/>
                </a:moveTo>
                <a:lnTo>
                  <a:pt x="73557" y="278130"/>
                </a:lnTo>
                <a:lnTo>
                  <a:pt x="75007" y="278130"/>
                </a:lnTo>
                <a:lnTo>
                  <a:pt x="74772" y="276860"/>
                </a:lnTo>
                <a:close/>
              </a:path>
              <a:path w="279400" h="308610">
                <a:moveTo>
                  <a:pt x="100669" y="274320"/>
                </a:moveTo>
                <a:lnTo>
                  <a:pt x="43577" y="274320"/>
                </a:lnTo>
                <a:lnTo>
                  <a:pt x="39546" y="275589"/>
                </a:lnTo>
                <a:lnTo>
                  <a:pt x="97092" y="275589"/>
                </a:lnTo>
                <a:lnTo>
                  <a:pt x="96648" y="276860"/>
                </a:lnTo>
                <a:lnTo>
                  <a:pt x="97489" y="278130"/>
                </a:lnTo>
                <a:lnTo>
                  <a:pt x="98464" y="275589"/>
                </a:lnTo>
                <a:lnTo>
                  <a:pt x="100669" y="274320"/>
                </a:lnTo>
                <a:close/>
              </a:path>
              <a:path w="279400" h="308610">
                <a:moveTo>
                  <a:pt x="76791" y="259080"/>
                </a:moveTo>
                <a:lnTo>
                  <a:pt x="44759" y="259080"/>
                </a:lnTo>
                <a:lnTo>
                  <a:pt x="46314" y="262889"/>
                </a:lnTo>
                <a:lnTo>
                  <a:pt x="46233" y="270510"/>
                </a:lnTo>
                <a:lnTo>
                  <a:pt x="46548" y="274320"/>
                </a:lnTo>
                <a:lnTo>
                  <a:pt x="110497" y="274320"/>
                </a:lnTo>
                <a:lnTo>
                  <a:pt x="108985" y="275589"/>
                </a:lnTo>
                <a:lnTo>
                  <a:pt x="110055" y="276860"/>
                </a:lnTo>
                <a:lnTo>
                  <a:pt x="116531" y="275589"/>
                </a:lnTo>
                <a:lnTo>
                  <a:pt x="118860" y="271780"/>
                </a:lnTo>
                <a:lnTo>
                  <a:pt x="125182" y="270510"/>
                </a:lnTo>
                <a:lnTo>
                  <a:pt x="126624" y="269239"/>
                </a:lnTo>
                <a:lnTo>
                  <a:pt x="76848" y="269239"/>
                </a:lnTo>
                <a:lnTo>
                  <a:pt x="76791" y="259080"/>
                </a:lnTo>
                <a:close/>
              </a:path>
              <a:path w="279400" h="308610">
                <a:moveTo>
                  <a:pt x="25047" y="273240"/>
                </a:moveTo>
                <a:lnTo>
                  <a:pt x="24903" y="274320"/>
                </a:lnTo>
                <a:lnTo>
                  <a:pt x="25054" y="274320"/>
                </a:lnTo>
                <a:lnTo>
                  <a:pt x="25047" y="273240"/>
                </a:lnTo>
                <a:close/>
              </a:path>
              <a:path w="279400" h="308610">
                <a:moveTo>
                  <a:pt x="36700" y="265430"/>
                </a:moveTo>
                <a:lnTo>
                  <a:pt x="25829" y="265430"/>
                </a:lnTo>
                <a:lnTo>
                  <a:pt x="26536" y="267970"/>
                </a:lnTo>
                <a:lnTo>
                  <a:pt x="26785" y="271780"/>
                </a:lnTo>
                <a:lnTo>
                  <a:pt x="26347" y="274320"/>
                </a:lnTo>
                <a:lnTo>
                  <a:pt x="37778" y="274320"/>
                </a:lnTo>
                <a:lnTo>
                  <a:pt x="36996" y="270510"/>
                </a:lnTo>
                <a:lnTo>
                  <a:pt x="37212" y="269239"/>
                </a:lnTo>
                <a:lnTo>
                  <a:pt x="35158" y="269239"/>
                </a:lnTo>
                <a:lnTo>
                  <a:pt x="36708" y="265466"/>
                </a:lnTo>
                <a:close/>
              </a:path>
              <a:path w="279400" h="308610">
                <a:moveTo>
                  <a:pt x="40738" y="261620"/>
                </a:moveTo>
                <a:lnTo>
                  <a:pt x="39750" y="261620"/>
                </a:lnTo>
                <a:lnTo>
                  <a:pt x="40235" y="265430"/>
                </a:lnTo>
                <a:lnTo>
                  <a:pt x="40304" y="266986"/>
                </a:lnTo>
                <a:lnTo>
                  <a:pt x="38755" y="271780"/>
                </a:lnTo>
                <a:lnTo>
                  <a:pt x="39005" y="274320"/>
                </a:lnTo>
                <a:lnTo>
                  <a:pt x="41476" y="269239"/>
                </a:lnTo>
                <a:lnTo>
                  <a:pt x="40738" y="261620"/>
                </a:lnTo>
                <a:close/>
              </a:path>
              <a:path w="279400" h="308610">
                <a:moveTo>
                  <a:pt x="25410" y="270510"/>
                </a:moveTo>
                <a:lnTo>
                  <a:pt x="24658" y="271780"/>
                </a:lnTo>
                <a:lnTo>
                  <a:pt x="25045" y="273050"/>
                </a:lnTo>
                <a:lnTo>
                  <a:pt x="25047" y="273240"/>
                </a:lnTo>
                <a:lnTo>
                  <a:pt x="25410" y="270510"/>
                </a:lnTo>
                <a:close/>
              </a:path>
              <a:path w="279400" h="308610">
                <a:moveTo>
                  <a:pt x="77677" y="267970"/>
                </a:moveTo>
                <a:lnTo>
                  <a:pt x="76848" y="269239"/>
                </a:lnTo>
                <a:lnTo>
                  <a:pt x="79061" y="269239"/>
                </a:lnTo>
                <a:lnTo>
                  <a:pt x="77677" y="267970"/>
                </a:lnTo>
                <a:close/>
              </a:path>
              <a:path w="279400" h="308610">
                <a:moveTo>
                  <a:pt x="79722" y="266700"/>
                </a:moveTo>
                <a:lnTo>
                  <a:pt x="78891" y="266700"/>
                </a:lnTo>
                <a:lnTo>
                  <a:pt x="79061" y="269239"/>
                </a:lnTo>
                <a:lnTo>
                  <a:pt x="80506" y="269239"/>
                </a:lnTo>
                <a:lnTo>
                  <a:pt x="80575" y="267970"/>
                </a:lnTo>
                <a:lnTo>
                  <a:pt x="80420" y="267970"/>
                </a:lnTo>
                <a:lnTo>
                  <a:pt x="79722" y="266700"/>
                </a:lnTo>
                <a:close/>
              </a:path>
              <a:path w="279400" h="308610">
                <a:moveTo>
                  <a:pt x="125530" y="266700"/>
                </a:moveTo>
                <a:lnTo>
                  <a:pt x="82128" y="266700"/>
                </a:lnTo>
                <a:lnTo>
                  <a:pt x="82250" y="267970"/>
                </a:lnTo>
                <a:lnTo>
                  <a:pt x="80506" y="269239"/>
                </a:lnTo>
                <a:lnTo>
                  <a:pt x="126624" y="269239"/>
                </a:lnTo>
                <a:lnTo>
                  <a:pt x="125530" y="266700"/>
                </a:lnTo>
                <a:close/>
              </a:path>
              <a:path w="279400" h="308610">
                <a:moveTo>
                  <a:pt x="130031" y="266700"/>
                </a:moveTo>
                <a:lnTo>
                  <a:pt x="128123" y="266700"/>
                </a:lnTo>
                <a:lnTo>
                  <a:pt x="128219" y="269239"/>
                </a:lnTo>
                <a:lnTo>
                  <a:pt x="130031" y="266700"/>
                </a:lnTo>
                <a:close/>
              </a:path>
              <a:path w="279400" h="308610">
                <a:moveTo>
                  <a:pt x="42161" y="254000"/>
                </a:moveTo>
                <a:lnTo>
                  <a:pt x="37936" y="254000"/>
                </a:lnTo>
                <a:lnTo>
                  <a:pt x="39041" y="259080"/>
                </a:lnTo>
                <a:lnTo>
                  <a:pt x="36450" y="263452"/>
                </a:lnTo>
                <a:lnTo>
                  <a:pt x="36511" y="264160"/>
                </a:lnTo>
                <a:lnTo>
                  <a:pt x="36719" y="265466"/>
                </a:lnTo>
                <a:lnTo>
                  <a:pt x="38039" y="267970"/>
                </a:lnTo>
                <a:lnTo>
                  <a:pt x="39018" y="266700"/>
                </a:lnTo>
                <a:lnTo>
                  <a:pt x="38157" y="262889"/>
                </a:lnTo>
                <a:lnTo>
                  <a:pt x="39750" y="261620"/>
                </a:lnTo>
                <a:lnTo>
                  <a:pt x="40738" y="261620"/>
                </a:lnTo>
                <a:lnTo>
                  <a:pt x="40492" y="259080"/>
                </a:lnTo>
                <a:lnTo>
                  <a:pt x="42161" y="254000"/>
                </a:lnTo>
                <a:close/>
              </a:path>
              <a:path w="279400" h="308610">
                <a:moveTo>
                  <a:pt x="77566" y="266986"/>
                </a:moveTo>
                <a:lnTo>
                  <a:pt x="76834" y="267970"/>
                </a:lnTo>
                <a:lnTo>
                  <a:pt x="77697" y="267122"/>
                </a:lnTo>
                <a:lnTo>
                  <a:pt x="77566" y="266986"/>
                </a:lnTo>
                <a:close/>
              </a:path>
              <a:path w="279400" h="308610">
                <a:moveTo>
                  <a:pt x="77965" y="267398"/>
                </a:moveTo>
                <a:lnTo>
                  <a:pt x="77831" y="267970"/>
                </a:lnTo>
                <a:lnTo>
                  <a:pt x="78519" y="267970"/>
                </a:lnTo>
                <a:lnTo>
                  <a:pt x="77965" y="267398"/>
                </a:lnTo>
                <a:close/>
              </a:path>
              <a:path w="279400" h="308610">
                <a:moveTo>
                  <a:pt x="80193" y="265453"/>
                </a:moveTo>
                <a:lnTo>
                  <a:pt x="79722" y="266700"/>
                </a:lnTo>
                <a:lnTo>
                  <a:pt x="80420" y="267970"/>
                </a:lnTo>
                <a:lnTo>
                  <a:pt x="80589" y="267698"/>
                </a:lnTo>
                <a:lnTo>
                  <a:pt x="80643" y="266700"/>
                </a:lnTo>
                <a:lnTo>
                  <a:pt x="81017" y="266700"/>
                </a:lnTo>
                <a:lnTo>
                  <a:pt x="80193" y="265453"/>
                </a:lnTo>
                <a:close/>
              </a:path>
              <a:path w="279400" h="308610">
                <a:moveTo>
                  <a:pt x="80589" y="267698"/>
                </a:moveTo>
                <a:lnTo>
                  <a:pt x="80420" y="267970"/>
                </a:lnTo>
                <a:lnTo>
                  <a:pt x="80575" y="267970"/>
                </a:lnTo>
                <a:lnTo>
                  <a:pt x="80589" y="267698"/>
                </a:lnTo>
                <a:close/>
              </a:path>
              <a:path w="279400" h="308610">
                <a:moveTo>
                  <a:pt x="81213" y="266700"/>
                </a:moveTo>
                <a:lnTo>
                  <a:pt x="80643" y="266700"/>
                </a:lnTo>
                <a:lnTo>
                  <a:pt x="80589" y="267698"/>
                </a:lnTo>
                <a:lnTo>
                  <a:pt x="81213" y="266700"/>
                </a:lnTo>
                <a:close/>
              </a:path>
              <a:path w="279400" h="308610">
                <a:moveTo>
                  <a:pt x="78127" y="266700"/>
                </a:moveTo>
                <a:lnTo>
                  <a:pt x="77697" y="267122"/>
                </a:lnTo>
                <a:lnTo>
                  <a:pt x="77965" y="267398"/>
                </a:lnTo>
                <a:lnTo>
                  <a:pt x="78127" y="266700"/>
                </a:lnTo>
                <a:close/>
              </a:path>
              <a:path w="279400" h="308610">
                <a:moveTo>
                  <a:pt x="78010" y="266390"/>
                </a:moveTo>
                <a:lnTo>
                  <a:pt x="77288" y="266700"/>
                </a:lnTo>
                <a:lnTo>
                  <a:pt x="77566" y="266986"/>
                </a:lnTo>
                <a:lnTo>
                  <a:pt x="78010" y="266390"/>
                </a:lnTo>
                <a:close/>
              </a:path>
              <a:path w="279400" h="308610">
                <a:moveTo>
                  <a:pt x="25330" y="266475"/>
                </a:moveTo>
                <a:lnTo>
                  <a:pt x="25223" y="266700"/>
                </a:lnTo>
                <a:lnTo>
                  <a:pt x="25453" y="266700"/>
                </a:lnTo>
                <a:lnTo>
                  <a:pt x="25330" y="266475"/>
                </a:lnTo>
                <a:close/>
              </a:path>
              <a:path w="279400" h="308610">
                <a:moveTo>
                  <a:pt x="82006" y="265430"/>
                </a:moveTo>
                <a:lnTo>
                  <a:pt x="81213" y="266700"/>
                </a:lnTo>
                <a:lnTo>
                  <a:pt x="82128" y="266700"/>
                </a:lnTo>
                <a:lnTo>
                  <a:pt x="82006" y="265430"/>
                </a:lnTo>
                <a:close/>
              </a:path>
              <a:path w="279400" h="308610">
                <a:moveTo>
                  <a:pt x="143748" y="234950"/>
                </a:moveTo>
                <a:lnTo>
                  <a:pt x="143837" y="237489"/>
                </a:lnTo>
                <a:lnTo>
                  <a:pt x="141323" y="237489"/>
                </a:lnTo>
                <a:lnTo>
                  <a:pt x="140898" y="241300"/>
                </a:lnTo>
                <a:lnTo>
                  <a:pt x="79155" y="241300"/>
                </a:lnTo>
                <a:lnTo>
                  <a:pt x="79681" y="250189"/>
                </a:lnTo>
                <a:lnTo>
                  <a:pt x="81958" y="259080"/>
                </a:lnTo>
                <a:lnTo>
                  <a:pt x="82238" y="266700"/>
                </a:lnTo>
                <a:lnTo>
                  <a:pt x="83077" y="266700"/>
                </a:lnTo>
                <a:lnTo>
                  <a:pt x="83517" y="264160"/>
                </a:lnTo>
                <a:lnTo>
                  <a:pt x="85418" y="264160"/>
                </a:lnTo>
                <a:lnTo>
                  <a:pt x="86856" y="261620"/>
                </a:lnTo>
                <a:lnTo>
                  <a:pt x="135401" y="261620"/>
                </a:lnTo>
                <a:lnTo>
                  <a:pt x="136022" y="260949"/>
                </a:lnTo>
                <a:lnTo>
                  <a:pt x="135856" y="260350"/>
                </a:lnTo>
                <a:lnTo>
                  <a:pt x="136577" y="260350"/>
                </a:lnTo>
                <a:lnTo>
                  <a:pt x="137754" y="259080"/>
                </a:lnTo>
                <a:lnTo>
                  <a:pt x="143362" y="259080"/>
                </a:lnTo>
                <a:lnTo>
                  <a:pt x="144519" y="257810"/>
                </a:lnTo>
                <a:lnTo>
                  <a:pt x="149551" y="257810"/>
                </a:lnTo>
                <a:lnTo>
                  <a:pt x="149392" y="256539"/>
                </a:lnTo>
                <a:lnTo>
                  <a:pt x="148403" y="256539"/>
                </a:lnTo>
                <a:lnTo>
                  <a:pt x="148243" y="255270"/>
                </a:lnTo>
                <a:lnTo>
                  <a:pt x="140842" y="255270"/>
                </a:lnTo>
                <a:lnTo>
                  <a:pt x="138750" y="254000"/>
                </a:lnTo>
                <a:lnTo>
                  <a:pt x="97769" y="254000"/>
                </a:lnTo>
                <a:lnTo>
                  <a:pt x="97455" y="252730"/>
                </a:lnTo>
                <a:lnTo>
                  <a:pt x="99354" y="251460"/>
                </a:lnTo>
                <a:lnTo>
                  <a:pt x="87696" y="251460"/>
                </a:lnTo>
                <a:lnTo>
                  <a:pt x="87684" y="250189"/>
                </a:lnTo>
                <a:lnTo>
                  <a:pt x="85549" y="250189"/>
                </a:lnTo>
                <a:lnTo>
                  <a:pt x="85614" y="248920"/>
                </a:lnTo>
                <a:lnTo>
                  <a:pt x="84364" y="245110"/>
                </a:lnTo>
                <a:lnTo>
                  <a:pt x="101514" y="245110"/>
                </a:lnTo>
                <a:lnTo>
                  <a:pt x="101121" y="242570"/>
                </a:lnTo>
                <a:lnTo>
                  <a:pt x="152182" y="242570"/>
                </a:lnTo>
                <a:lnTo>
                  <a:pt x="152712" y="241300"/>
                </a:lnTo>
                <a:lnTo>
                  <a:pt x="152857" y="240030"/>
                </a:lnTo>
                <a:lnTo>
                  <a:pt x="156893" y="240030"/>
                </a:lnTo>
                <a:lnTo>
                  <a:pt x="158582" y="236220"/>
                </a:lnTo>
                <a:lnTo>
                  <a:pt x="144823" y="236220"/>
                </a:lnTo>
                <a:lnTo>
                  <a:pt x="143748" y="234950"/>
                </a:lnTo>
                <a:close/>
              </a:path>
              <a:path w="279400" h="308610">
                <a:moveTo>
                  <a:pt x="85359" y="265430"/>
                </a:moveTo>
                <a:lnTo>
                  <a:pt x="83077" y="266700"/>
                </a:lnTo>
                <a:lnTo>
                  <a:pt x="86506" y="266700"/>
                </a:lnTo>
                <a:lnTo>
                  <a:pt x="85359" y="265430"/>
                </a:lnTo>
                <a:close/>
              </a:path>
              <a:path w="279400" h="308610">
                <a:moveTo>
                  <a:pt x="130608" y="261620"/>
                </a:moveTo>
                <a:lnTo>
                  <a:pt x="86856" y="261620"/>
                </a:lnTo>
                <a:lnTo>
                  <a:pt x="87320" y="262889"/>
                </a:lnTo>
                <a:lnTo>
                  <a:pt x="85572" y="264160"/>
                </a:lnTo>
                <a:lnTo>
                  <a:pt x="88249" y="265430"/>
                </a:lnTo>
                <a:lnTo>
                  <a:pt x="86506" y="266700"/>
                </a:lnTo>
                <a:lnTo>
                  <a:pt x="131933" y="266700"/>
                </a:lnTo>
                <a:lnTo>
                  <a:pt x="130524" y="265466"/>
                </a:lnTo>
                <a:lnTo>
                  <a:pt x="130608" y="261620"/>
                </a:lnTo>
                <a:close/>
              </a:path>
              <a:path w="279400" h="308610">
                <a:moveTo>
                  <a:pt x="77558" y="248920"/>
                </a:moveTo>
                <a:lnTo>
                  <a:pt x="24180" y="248920"/>
                </a:lnTo>
                <a:lnTo>
                  <a:pt x="24048" y="251460"/>
                </a:lnTo>
                <a:lnTo>
                  <a:pt x="26217" y="256539"/>
                </a:lnTo>
                <a:lnTo>
                  <a:pt x="23667" y="262224"/>
                </a:lnTo>
                <a:lnTo>
                  <a:pt x="23717" y="263526"/>
                </a:lnTo>
                <a:lnTo>
                  <a:pt x="25330" y="266475"/>
                </a:lnTo>
                <a:lnTo>
                  <a:pt x="25829" y="265430"/>
                </a:lnTo>
                <a:lnTo>
                  <a:pt x="36700" y="265430"/>
                </a:lnTo>
                <a:lnTo>
                  <a:pt x="36031" y="264160"/>
                </a:lnTo>
                <a:lnTo>
                  <a:pt x="36406" y="263526"/>
                </a:lnTo>
                <a:lnTo>
                  <a:pt x="35454" y="257810"/>
                </a:lnTo>
                <a:lnTo>
                  <a:pt x="37936" y="254000"/>
                </a:lnTo>
                <a:lnTo>
                  <a:pt x="42161" y="254000"/>
                </a:lnTo>
                <a:lnTo>
                  <a:pt x="42579" y="252730"/>
                </a:lnTo>
                <a:lnTo>
                  <a:pt x="76759" y="252730"/>
                </a:lnTo>
                <a:lnTo>
                  <a:pt x="77558" y="248920"/>
                </a:lnTo>
                <a:close/>
              </a:path>
              <a:path w="279400" h="308610">
                <a:moveTo>
                  <a:pt x="77652" y="264160"/>
                </a:moveTo>
                <a:lnTo>
                  <a:pt x="78724" y="265430"/>
                </a:lnTo>
                <a:lnTo>
                  <a:pt x="78010" y="266390"/>
                </a:lnTo>
                <a:lnTo>
                  <a:pt x="80248" y="265430"/>
                </a:lnTo>
                <a:lnTo>
                  <a:pt x="77652" y="264160"/>
                </a:lnTo>
                <a:close/>
              </a:path>
              <a:path w="279400" h="308610">
                <a:moveTo>
                  <a:pt x="36406" y="263526"/>
                </a:moveTo>
                <a:lnTo>
                  <a:pt x="36031" y="264160"/>
                </a:lnTo>
                <a:lnTo>
                  <a:pt x="36713" y="265454"/>
                </a:lnTo>
                <a:lnTo>
                  <a:pt x="36406" y="263526"/>
                </a:lnTo>
                <a:close/>
              </a:path>
              <a:path w="279400" h="308610">
                <a:moveTo>
                  <a:pt x="80248" y="265430"/>
                </a:moveTo>
                <a:close/>
              </a:path>
              <a:path w="279400" h="308610">
                <a:moveTo>
                  <a:pt x="76759" y="252730"/>
                </a:moveTo>
                <a:lnTo>
                  <a:pt x="42579" y="252730"/>
                </a:lnTo>
                <a:lnTo>
                  <a:pt x="42687" y="256539"/>
                </a:lnTo>
                <a:lnTo>
                  <a:pt x="41506" y="262889"/>
                </a:lnTo>
                <a:lnTo>
                  <a:pt x="42218" y="265430"/>
                </a:lnTo>
                <a:lnTo>
                  <a:pt x="44805" y="265430"/>
                </a:lnTo>
                <a:lnTo>
                  <a:pt x="44759" y="259080"/>
                </a:lnTo>
                <a:lnTo>
                  <a:pt x="76791" y="259080"/>
                </a:lnTo>
                <a:lnTo>
                  <a:pt x="76759" y="252730"/>
                </a:lnTo>
                <a:close/>
              </a:path>
              <a:path w="279400" h="308610">
                <a:moveTo>
                  <a:pt x="135401" y="261620"/>
                </a:moveTo>
                <a:lnTo>
                  <a:pt x="132662" y="261620"/>
                </a:lnTo>
                <a:lnTo>
                  <a:pt x="132399" y="263452"/>
                </a:lnTo>
                <a:lnTo>
                  <a:pt x="132309" y="265430"/>
                </a:lnTo>
                <a:lnTo>
                  <a:pt x="135121" y="264160"/>
                </a:lnTo>
                <a:lnTo>
                  <a:pt x="135401" y="261620"/>
                </a:lnTo>
                <a:close/>
              </a:path>
              <a:path w="279400" h="308610">
                <a:moveTo>
                  <a:pt x="23667" y="262224"/>
                </a:moveTo>
                <a:lnTo>
                  <a:pt x="23369" y="262889"/>
                </a:lnTo>
                <a:lnTo>
                  <a:pt x="23677" y="263452"/>
                </a:lnTo>
                <a:lnTo>
                  <a:pt x="23667" y="262224"/>
                </a:lnTo>
                <a:close/>
              </a:path>
              <a:path w="279400" h="308610">
                <a:moveTo>
                  <a:pt x="136206" y="261620"/>
                </a:moveTo>
                <a:lnTo>
                  <a:pt x="136556" y="262889"/>
                </a:lnTo>
                <a:lnTo>
                  <a:pt x="136206" y="261620"/>
                </a:lnTo>
                <a:close/>
              </a:path>
              <a:path w="279400" h="308610">
                <a:moveTo>
                  <a:pt x="143362" y="259080"/>
                </a:moveTo>
                <a:lnTo>
                  <a:pt x="137754" y="259080"/>
                </a:lnTo>
                <a:lnTo>
                  <a:pt x="138827" y="260350"/>
                </a:lnTo>
                <a:lnTo>
                  <a:pt x="136577" y="260350"/>
                </a:lnTo>
                <a:lnTo>
                  <a:pt x="136022" y="260949"/>
                </a:lnTo>
                <a:lnTo>
                  <a:pt x="136206" y="261620"/>
                </a:lnTo>
                <a:lnTo>
                  <a:pt x="140210" y="261620"/>
                </a:lnTo>
                <a:lnTo>
                  <a:pt x="137775" y="262889"/>
                </a:lnTo>
                <a:lnTo>
                  <a:pt x="141047" y="261620"/>
                </a:lnTo>
                <a:lnTo>
                  <a:pt x="143362" y="259080"/>
                </a:lnTo>
                <a:close/>
              </a:path>
              <a:path w="279400" h="308610">
                <a:moveTo>
                  <a:pt x="136577" y="260350"/>
                </a:moveTo>
                <a:lnTo>
                  <a:pt x="135856" y="260350"/>
                </a:lnTo>
                <a:lnTo>
                  <a:pt x="136022" y="260949"/>
                </a:lnTo>
                <a:lnTo>
                  <a:pt x="136577" y="260350"/>
                </a:lnTo>
                <a:close/>
              </a:path>
              <a:path w="279400" h="308610">
                <a:moveTo>
                  <a:pt x="139819" y="250189"/>
                </a:moveTo>
                <a:lnTo>
                  <a:pt x="140842" y="255270"/>
                </a:lnTo>
                <a:lnTo>
                  <a:pt x="148243" y="255270"/>
                </a:lnTo>
                <a:lnTo>
                  <a:pt x="149217" y="254000"/>
                </a:lnTo>
                <a:lnTo>
                  <a:pt x="150972" y="254000"/>
                </a:lnTo>
                <a:lnTo>
                  <a:pt x="150359" y="252730"/>
                </a:lnTo>
                <a:lnTo>
                  <a:pt x="152026" y="251933"/>
                </a:lnTo>
                <a:lnTo>
                  <a:pt x="151639" y="251460"/>
                </a:lnTo>
                <a:lnTo>
                  <a:pt x="141422" y="251457"/>
                </a:lnTo>
                <a:lnTo>
                  <a:pt x="139819" y="250189"/>
                </a:lnTo>
                <a:close/>
              </a:path>
              <a:path w="279400" h="308610">
                <a:moveTo>
                  <a:pt x="152502" y="254000"/>
                </a:moveTo>
                <a:lnTo>
                  <a:pt x="149217" y="254000"/>
                </a:lnTo>
                <a:lnTo>
                  <a:pt x="150903" y="255270"/>
                </a:lnTo>
                <a:lnTo>
                  <a:pt x="152502" y="254000"/>
                </a:lnTo>
                <a:close/>
              </a:path>
              <a:path w="279400" h="308610">
                <a:moveTo>
                  <a:pt x="134564" y="251460"/>
                </a:moveTo>
                <a:lnTo>
                  <a:pt x="131451" y="252730"/>
                </a:lnTo>
                <a:lnTo>
                  <a:pt x="99900" y="252730"/>
                </a:lnTo>
                <a:lnTo>
                  <a:pt x="99369" y="254000"/>
                </a:lnTo>
                <a:lnTo>
                  <a:pt x="138750" y="254000"/>
                </a:lnTo>
                <a:lnTo>
                  <a:pt x="134564" y="251460"/>
                </a:lnTo>
                <a:close/>
              </a:path>
              <a:path w="279400" h="308610">
                <a:moveTo>
                  <a:pt x="153015" y="251460"/>
                </a:moveTo>
                <a:lnTo>
                  <a:pt x="152026" y="251933"/>
                </a:lnTo>
                <a:lnTo>
                  <a:pt x="153715" y="254000"/>
                </a:lnTo>
                <a:lnTo>
                  <a:pt x="154969" y="252597"/>
                </a:lnTo>
                <a:lnTo>
                  <a:pt x="153015" y="251460"/>
                </a:lnTo>
                <a:close/>
              </a:path>
              <a:path w="279400" h="308610">
                <a:moveTo>
                  <a:pt x="156428" y="250964"/>
                </a:moveTo>
                <a:lnTo>
                  <a:pt x="154969" y="252597"/>
                </a:lnTo>
                <a:lnTo>
                  <a:pt x="157379" y="254000"/>
                </a:lnTo>
                <a:lnTo>
                  <a:pt x="159651" y="252730"/>
                </a:lnTo>
                <a:lnTo>
                  <a:pt x="159186" y="251460"/>
                </a:lnTo>
                <a:lnTo>
                  <a:pt x="157880" y="251457"/>
                </a:lnTo>
                <a:lnTo>
                  <a:pt x="156428" y="250964"/>
                </a:lnTo>
                <a:close/>
              </a:path>
              <a:path w="279400" h="308610">
                <a:moveTo>
                  <a:pt x="102609" y="248920"/>
                </a:moveTo>
                <a:lnTo>
                  <a:pt x="88507" y="248920"/>
                </a:lnTo>
                <a:lnTo>
                  <a:pt x="88415" y="249746"/>
                </a:lnTo>
                <a:lnTo>
                  <a:pt x="88299" y="251460"/>
                </a:lnTo>
                <a:lnTo>
                  <a:pt x="99354" y="251460"/>
                </a:lnTo>
                <a:lnTo>
                  <a:pt x="99437" y="252730"/>
                </a:lnTo>
                <a:lnTo>
                  <a:pt x="102562" y="252730"/>
                </a:lnTo>
                <a:lnTo>
                  <a:pt x="101566" y="251457"/>
                </a:lnTo>
                <a:lnTo>
                  <a:pt x="100488" y="250189"/>
                </a:lnTo>
                <a:lnTo>
                  <a:pt x="102595" y="250189"/>
                </a:lnTo>
                <a:lnTo>
                  <a:pt x="102609" y="248920"/>
                </a:lnTo>
                <a:close/>
              </a:path>
              <a:path w="279400" h="308610">
                <a:moveTo>
                  <a:pt x="131128" y="250189"/>
                </a:moveTo>
                <a:lnTo>
                  <a:pt x="111615" y="250189"/>
                </a:lnTo>
                <a:lnTo>
                  <a:pt x="108275" y="251460"/>
                </a:lnTo>
                <a:lnTo>
                  <a:pt x="103084" y="251460"/>
                </a:lnTo>
                <a:lnTo>
                  <a:pt x="102567" y="252730"/>
                </a:lnTo>
                <a:lnTo>
                  <a:pt x="131451" y="252730"/>
                </a:lnTo>
                <a:lnTo>
                  <a:pt x="131128" y="250189"/>
                </a:lnTo>
                <a:close/>
              </a:path>
              <a:path w="279400" h="308610">
                <a:moveTo>
                  <a:pt x="102595" y="250189"/>
                </a:moveTo>
                <a:lnTo>
                  <a:pt x="101555" y="250189"/>
                </a:lnTo>
                <a:lnTo>
                  <a:pt x="102565" y="252723"/>
                </a:lnTo>
                <a:lnTo>
                  <a:pt x="102595" y="250189"/>
                </a:lnTo>
                <a:close/>
              </a:path>
              <a:path w="279400" h="308610">
                <a:moveTo>
                  <a:pt x="105208" y="248920"/>
                </a:moveTo>
                <a:lnTo>
                  <a:pt x="102609" y="248920"/>
                </a:lnTo>
                <a:lnTo>
                  <a:pt x="104076" y="251460"/>
                </a:lnTo>
                <a:lnTo>
                  <a:pt x="104921" y="251460"/>
                </a:lnTo>
                <a:lnTo>
                  <a:pt x="104757" y="250189"/>
                </a:lnTo>
                <a:lnTo>
                  <a:pt x="105208" y="248920"/>
                </a:lnTo>
                <a:close/>
              </a:path>
              <a:path w="279400" h="308610">
                <a:moveTo>
                  <a:pt x="105674" y="250189"/>
                </a:moveTo>
                <a:lnTo>
                  <a:pt x="105293" y="250189"/>
                </a:lnTo>
                <a:lnTo>
                  <a:pt x="105378" y="251460"/>
                </a:lnTo>
                <a:lnTo>
                  <a:pt x="105754" y="251460"/>
                </a:lnTo>
                <a:lnTo>
                  <a:pt x="105674" y="250189"/>
                </a:lnTo>
                <a:close/>
              </a:path>
              <a:path w="279400" h="308610">
                <a:moveTo>
                  <a:pt x="108341" y="250189"/>
                </a:moveTo>
                <a:lnTo>
                  <a:pt x="105978" y="250189"/>
                </a:lnTo>
                <a:lnTo>
                  <a:pt x="106210" y="251460"/>
                </a:lnTo>
                <a:lnTo>
                  <a:pt x="108268" y="251460"/>
                </a:lnTo>
                <a:lnTo>
                  <a:pt x="108341" y="250189"/>
                </a:lnTo>
                <a:close/>
              </a:path>
              <a:path w="279400" h="308610">
                <a:moveTo>
                  <a:pt x="159304" y="246380"/>
                </a:moveTo>
                <a:lnTo>
                  <a:pt x="146188" y="246380"/>
                </a:lnTo>
                <a:lnTo>
                  <a:pt x="146447" y="247204"/>
                </a:lnTo>
                <a:lnTo>
                  <a:pt x="146460" y="247720"/>
                </a:lnTo>
                <a:lnTo>
                  <a:pt x="144999" y="248532"/>
                </a:lnTo>
                <a:lnTo>
                  <a:pt x="144738" y="249005"/>
                </a:lnTo>
                <a:lnTo>
                  <a:pt x="144653" y="249447"/>
                </a:lnTo>
                <a:lnTo>
                  <a:pt x="145148" y="250189"/>
                </a:lnTo>
                <a:lnTo>
                  <a:pt x="146145" y="250189"/>
                </a:lnTo>
                <a:lnTo>
                  <a:pt x="144783" y="251460"/>
                </a:lnTo>
                <a:lnTo>
                  <a:pt x="151639" y="251460"/>
                </a:lnTo>
                <a:lnTo>
                  <a:pt x="151856" y="250189"/>
                </a:lnTo>
                <a:lnTo>
                  <a:pt x="153071" y="248920"/>
                </a:lnTo>
                <a:lnTo>
                  <a:pt x="158596" y="248920"/>
                </a:lnTo>
                <a:lnTo>
                  <a:pt x="159304" y="246380"/>
                </a:lnTo>
                <a:close/>
              </a:path>
              <a:path w="279400" h="308610">
                <a:moveTo>
                  <a:pt x="158255" y="248920"/>
                </a:moveTo>
                <a:lnTo>
                  <a:pt x="156428" y="250964"/>
                </a:lnTo>
                <a:lnTo>
                  <a:pt x="157887" y="251460"/>
                </a:lnTo>
                <a:lnTo>
                  <a:pt x="158365" y="249746"/>
                </a:lnTo>
                <a:lnTo>
                  <a:pt x="158255" y="248920"/>
                </a:lnTo>
                <a:close/>
              </a:path>
              <a:path w="279400" h="308610">
                <a:moveTo>
                  <a:pt x="158449" y="249447"/>
                </a:moveTo>
                <a:lnTo>
                  <a:pt x="157887" y="251460"/>
                </a:lnTo>
                <a:lnTo>
                  <a:pt x="159186" y="251460"/>
                </a:lnTo>
                <a:lnTo>
                  <a:pt x="158449" y="249447"/>
                </a:lnTo>
                <a:close/>
              </a:path>
              <a:path w="279400" h="308610">
                <a:moveTo>
                  <a:pt x="158255" y="248920"/>
                </a:moveTo>
                <a:lnTo>
                  <a:pt x="155971" y="248920"/>
                </a:lnTo>
                <a:lnTo>
                  <a:pt x="152928" y="250189"/>
                </a:lnTo>
                <a:lnTo>
                  <a:pt x="154151" y="250189"/>
                </a:lnTo>
                <a:lnTo>
                  <a:pt x="156428" y="250964"/>
                </a:lnTo>
                <a:lnTo>
                  <a:pt x="158255" y="248920"/>
                </a:lnTo>
                <a:close/>
              </a:path>
              <a:path w="279400" h="308610">
                <a:moveTo>
                  <a:pt x="87673" y="249005"/>
                </a:moveTo>
                <a:lnTo>
                  <a:pt x="85549" y="250189"/>
                </a:lnTo>
                <a:lnTo>
                  <a:pt x="87684" y="250189"/>
                </a:lnTo>
                <a:lnTo>
                  <a:pt x="87673" y="249005"/>
                </a:lnTo>
                <a:close/>
              </a:path>
              <a:path w="279400" h="308610">
                <a:moveTo>
                  <a:pt x="107414" y="248920"/>
                </a:moveTo>
                <a:lnTo>
                  <a:pt x="106579" y="248920"/>
                </a:lnTo>
                <a:lnTo>
                  <a:pt x="106738" y="250189"/>
                </a:lnTo>
                <a:lnTo>
                  <a:pt x="106970" y="250189"/>
                </a:lnTo>
                <a:lnTo>
                  <a:pt x="107273" y="249746"/>
                </a:lnTo>
                <a:lnTo>
                  <a:pt x="107414" y="248920"/>
                </a:lnTo>
                <a:close/>
              </a:path>
              <a:path w="279400" h="308610">
                <a:moveTo>
                  <a:pt x="107273" y="249746"/>
                </a:moveTo>
                <a:lnTo>
                  <a:pt x="106970" y="250189"/>
                </a:lnTo>
                <a:lnTo>
                  <a:pt x="107198" y="250189"/>
                </a:lnTo>
                <a:lnTo>
                  <a:pt x="107273" y="249746"/>
                </a:lnTo>
                <a:close/>
              </a:path>
              <a:path w="279400" h="308610">
                <a:moveTo>
                  <a:pt x="108704" y="247650"/>
                </a:moveTo>
                <a:lnTo>
                  <a:pt x="107273" y="249746"/>
                </a:lnTo>
                <a:lnTo>
                  <a:pt x="107198" y="250189"/>
                </a:lnTo>
                <a:lnTo>
                  <a:pt x="134401" y="250189"/>
                </a:lnTo>
                <a:lnTo>
                  <a:pt x="134396" y="248920"/>
                </a:lnTo>
                <a:lnTo>
                  <a:pt x="108248" y="248920"/>
                </a:lnTo>
                <a:lnTo>
                  <a:pt x="108704" y="247650"/>
                </a:lnTo>
                <a:close/>
              </a:path>
              <a:path w="279400" h="308610">
                <a:moveTo>
                  <a:pt x="146188" y="246380"/>
                </a:moveTo>
                <a:lnTo>
                  <a:pt x="143757" y="246380"/>
                </a:lnTo>
                <a:lnTo>
                  <a:pt x="144203" y="247204"/>
                </a:lnTo>
                <a:lnTo>
                  <a:pt x="144319" y="248532"/>
                </a:lnTo>
                <a:lnTo>
                  <a:pt x="144084" y="250189"/>
                </a:lnTo>
                <a:lnTo>
                  <a:pt x="144566" y="249316"/>
                </a:lnTo>
                <a:lnTo>
                  <a:pt x="144302" y="248920"/>
                </a:lnTo>
                <a:lnTo>
                  <a:pt x="144999" y="248532"/>
                </a:lnTo>
                <a:lnTo>
                  <a:pt x="146188" y="246380"/>
                </a:lnTo>
                <a:close/>
              </a:path>
              <a:path w="279400" h="308610">
                <a:moveTo>
                  <a:pt x="161457" y="248920"/>
                </a:moveTo>
                <a:lnTo>
                  <a:pt x="161696" y="250189"/>
                </a:lnTo>
                <a:lnTo>
                  <a:pt x="163214" y="250189"/>
                </a:lnTo>
                <a:lnTo>
                  <a:pt x="161457" y="248920"/>
                </a:lnTo>
                <a:close/>
              </a:path>
              <a:path w="279400" h="308610">
                <a:moveTo>
                  <a:pt x="165164" y="245110"/>
                </a:moveTo>
                <a:lnTo>
                  <a:pt x="150989" y="245110"/>
                </a:lnTo>
                <a:lnTo>
                  <a:pt x="149200" y="246306"/>
                </a:lnTo>
                <a:lnTo>
                  <a:pt x="159304" y="246380"/>
                </a:lnTo>
                <a:lnTo>
                  <a:pt x="162974" y="247650"/>
                </a:lnTo>
                <a:lnTo>
                  <a:pt x="163214" y="250189"/>
                </a:lnTo>
                <a:lnTo>
                  <a:pt x="163749" y="250189"/>
                </a:lnTo>
                <a:lnTo>
                  <a:pt x="163960" y="247650"/>
                </a:lnTo>
                <a:lnTo>
                  <a:pt x="165477" y="246380"/>
                </a:lnTo>
                <a:lnTo>
                  <a:pt x="165164" y="245110"/>
                </a:lnTo>
                <a:close/>
              </a:path>
              <a:path w="279400" h="308610">
                <a:moveTo>
                  <a:pt x="158596" y="248920"/>
                </a:moveTo>
                <a:lnTo>
                  <a:pt x="158255" y="248920"/>
                </a:lnTo>
                <a:lnTo>
                  <a:pt x="158449" y="249447"/>
                </a:lnTo>
                <a:lnTo>
                  <a:pt x="158596" y="248920"/>
                </a:lnTo>
                <a:close/>
              </a:path>
              <a:path w="279400" h="308610">
                <a:moveTo>
                  <a:pt x="144999" y="248532"/>
                </a:moveTo>
                <a:lnTo>
                  <a:pt x="144302" y="248920"/>
                </a:lnTo>
                <a:lnTo>
                  <a:pt x="144566" y="249316"/>
                </a:lnTo>
                <a:lnTo>
                  <a:pt x="144999" y="248532"/>
                </a:lnTo>
                <a:close/>
              </a:path>
              <a:path w="279400" h="308610">
                <a:moveTo>
                  <a:pt x="87826" y="248920"/>
                </a:moveTo>
                <a:lnTo>
                  <a:pt x="87673" y="248920"/>
                </a:lnTo>
                <a:lnTo>
                  <a:pt x="87826" y="248920"/>
                </a:lnTo>
                <a:close/>
              </a:path>
              <a:path w="279400" h="308610">
                <a:moveTo>
                  <a:pt x="96412" y="245110"/>
                </a:moveTo>
                <a:lnTo>
                  <a:pt x="85509" y="245110"/>
                </a:lnTo>
                <a:lnTo>
                  <a:pt x="85345" y="246052"/>
                </a:lnTo>
                <a:lnTo>
                  <a:pt x="85220" y="247720"/>
                </a:lnTo>
                <a:lnTo>
                  <a:pt x="87826" y="248920"/>
                </a:lnTo>
                <a:lnTo>
                  <a:pt x="103604" y="248920"/>
                </a:lnTo>
                <a:lnTo>
                  <a:pt x="103099" y="247650"/>
                </a:lnTo>
                <a:lnTo>
                  <a:pt x="97645" y="247650"/>
                </a:lnTo>
                <a:lnTo>
                  <a:pt x="96881" y="246380"/>
                </a:lnTo>
                <a:lnTo>
                  <a:pt x="96412" y="245110"/>
                </a:lnTo>
                <a:close/>
              </a:path>
              <a:path w="279400" h="308610">
                <a:moveTo>
                  <a:pt x="104802" y="246380"/>
                </a:moveTo>
                <a:lnTo>
                  <a:pt x="103604" y="248920"/>
                </a:lnTo>
                <a:lnTo>
                  <a:pt x="107837" y="248920"/>
                </a:lnTo>
                <a:lnTo>
                  <a:pt x="108704" y="247650"/>
                </a:lnTo>
                <a:lnTo>
                  <a:pt x="105044" y="247650"/>
                </a:lnTo>
                <a:lnTo>
                  <a:pt x="104802" y="246380"/>
                </a:lnTo>
                <a:close/>
              </a:path>
              <a:path w="279400" h="308610">
                <a:moveTo>
                  <a:pt x="109456" y="246380"/>
                </a:moveTo>
                <a:lnTo>
                  <a:pt x="108538" y="246380"/>
                </a:lnTo>
                <a:lnTo>
                  <a:pt x="108240" y="247650"/>
                </a:lnTo>
                <a:lnTo>
                  <a:pt x="108704" y="247650"/>
                </a:lnTo>
                <a:lnTo>
                  <a:pt x="108248" y="248920"/>
                </a:lnTo>
                <a:lnTo>
                  <a:pt x="109927" y="248920"/>
                </a:lnTo>
                <a:lnTo>
                  <a:pt x="110211" y="247720"/>
                </a:lnTo>
                <a:lnTo>
                  <a:pt x="110278" y="247204"/>
                </a:lnTo>
                <a:lnTo>
                  <a:pt x="109456" y="246380"/>
                </a:lnTo>
                <a:close/>
              </a:path>
              <a:path w="279400" h="308610">
                <a:moveTo>
                  <a:pt x="110323" y="246804"/>
                </a:moveTo>
                <a:lnTo>
                  <a:pt x="110278" y="247204"/>
                </a:lnTo>
                <a:lnTo>
                  <a:pt x="111989" y="248920"/>
                </a:lnTo>
                <a:lnTo>
                  <a:pt x="133254" y="248920"/>
                </a:lnTo>
                <a:lnTo>
                  <a:pt x="133551" y="247650"/>
                </a:lnTo>
                <a:lnTo>
                  <a:pt x="112052" y="247650"/>
                </a:lnTo>
                <a:lnTo>
                  <a:pt x="110323" y="246804"/>
                </a:lnTo>
                <a:close/>
              </a:path>
              <a:path w="279400" h="308610">
                <a:moveTo>
                  <a:pt x="85113" y="247391"/>
                </a:moveTo>
                <a:lnTo>
                  <a:pt x="85068" y="247650"/>
                </a:lnTo>
                <a:lnTo>
                  <a:pt x="85220" y="247720"/>
                </a:lnTo>
                <a:lnTo>
                  <a:pt x="85113" y="247391"/>
                </a:lnTo>
                <a:close/>
              </a:path>
              <a:path w="279400" h="308610">
                <a:moveTo>
                  <a:pt x="62311" y="189230"/>
                </a:moveTo>
                <a:lnTo>
                  <a:pt x="59943" y="189230"/>
                </a:lnTo>
                <a:lnTo>
                  <a:pt x="59579" y="191770"/>
                </a:lnTo>
                <a:lnTo>
                  <a:pt x="58677" y="193039"/>
                </a:lnTo>
                <a:lnTo>
                  <a:pt x="57701" y="194310"/>
                </a:lnTo>
                <a:lnTo>
                  <a:pt x="56435" y="194970"/>
                </a:lnTo>
                <a:lnTo>
                  <a:pt x="54330" y="200660"/>
                </a:lnTo>
                <a:lnTo>
                  <a:pt x="55181" y="213360"/>
                </a:lnTo>
                <a:lnTo>
                  <a:pt x="56103" y="224789"/>
                </a:lnTo>
                <a:lnTo>
                  <a:pt x="56190" y="226333"/>
                </a:lnTo>
                <a:lnTo>
                  <a:pt x="55556" y="237489"/>
                </a:lnTo>
                <a:lnTo>
                  <a:pt x="51386" y="247650"/>
                </a:lnTo>
                <a:lnTo>
                  <a:pt x="77824" y="247650"/>
                </a:lnTo>
                <a:lnTo>
                  <a:pt x="79155" y="241300"/>
                </a:lnTo>
                <a:lnTo>
                  <a:pt x="138529" y="241300"/>
                </a:lnTo>
                <a:lnTo>
                  <a:pt x="139594" y="240030"/>
                </a:lnTo>
                <a:lnTo>
                  <a:pt x="109023" y="240030"/>
                </a:lnTo>
                <a:lnTo>
                  <a:pt x="109393" y="238760"/>
                </a:lnTo>
                <a:lnTo>
                  <a:pt x="108402" y="237489"/>
                </a:lnTo>
                <a:lnTo>
                  <a:pt x="108620" y="236220"/>
                </a:lnTo>
                <a:lnTo>
                  <a:pt x="141316" y="236220"/>
                </a:lnTo>
                <a:lnTo>
                  <a:pt x="142976" y="233680"/>
                </a:lnTo>
                <a:lnTo>
                  <a:pt x="186342" y="233680"/>
                </a:lnTo>
                <a:lnTo>
                  <a:pt x="184958" y="232410"/>
                </a:lnTo>
                <a:lnTo>
                  <a:pt x="184349" y="232410"/>
                </a:lnTo>
                <a:lnTo>
                  <a:pt x="185097" y="229870"/>
                </a:lnTo>
                <a:lnTo>
                  <a:pt x="189437" y="229870"/>
                </a:lnTo>
                <a:lnTo>
                  <a:pt x="189278" y="228600"/>
                </a:lnTo>
                <a:lnTo>
                  <a:pt x="189887" y="228600"/>
                </a:lnTo>
                <a:lnTo>
                  <a:pt x="189805" y="227330"/>
                </a:lnTo>
                <a:lnTo>
                  <a:pt x="191482" y="227330"/>
                </a:lnTo>
                <a:lnTo>
                  <a:pt x="191852" y="226060"/>
                </a:lnTo>
                <a:lnTo>
                  <a:pt x="106865" y="226060"/>
                </a:lnTo>
                <a:lnTo>
                  <a:pt x="107162" y="224789"/>
                </a:lnTo>
                <a:lnTo>
                  <a:pt x="105553" y="223520"/>
                </a:lnTo>
                <a:lnTo>
                  <a:pt x="197612" y="223520"/>
                </a:lnTo>
                <a:lnTo>
                  <a:pt x="198600" y="220980"/>
                </a:lnTo>
                <a:lnTo>
                  <a:pt x="82820" y="220980"/>
                </a:lnTo>
                <a:lnTo>
                  <a:pt x="83974" y="212089"/>
                </a:lnTo>
                <a:lnTo>
                  <a:pt x="84513" y="203200"/>
                </a:lnTo>
                <a:lnTo>
                  <a:pt x="82109" y="199389"/>
                </a:lnTo>
                <a:lnTo>
                  <a:pt x="78847" y="199389"/>
                </a:lnTo>
                <a:lnTo>
                  <a:pt x="78962" y="194310"/>
                </a:lnTo>
                <a:lnTo>
                  <a:pt x="78639" y="191770"/>
                </a:lnTo>
                <a:lnTo>
                  <a:pt x="62170" y="191770"/>
                </a:lnTo>
                <a:lnTo>
                  <a:pt x="62311" y="189230"/>
                </a:lnTo>
                <a:close/>
              </a:path>
              <a:path w="279400" h="308610">
                <a:moveTo>
                  <a:pt x="99013" y="246380"/>
                </a:moveTo>
                <a:lnTo>
                  <a:pt x="97717" y="246380"/>
                </a:lnTo>
                <a:lnTo>
                  <a:pt x="97645" y="247650"/>
                </a:lnTo>
                <a:lnTo>
                  <a:pt x="99095" y="247650"/>
                </a:lnTo>
                <a:lnTo>
                  <a:pt x="99013" y="246380"/>
                </a:lnTo>
                <a:close/>
              </a:path>
              <a:path w="279400" h="308610">
                <a:moveTo>
                  <a:pt x="101902" y="245110"/>
                </a:moveTo>
                <a:lnTo>
                  <a:pt x="100222" y="245110"/>
                </a:lnTo>
                <a:lnTo>
                  <a:pt x="100456" y="246380"/>
                </a:lnTo>
                <a:lnTo>
                  <a:pt x="99095" y="247650"/>
                </a:lnTo>
                <a:lnTo>
                  <a:pt x="101536" y="247650"/>
                </a:lnTo>
                <a:lnTo>
                  <a:pt x="101070" y="246380"/>
                </a:lnTo>
                <a:lnTo>
                  <a:pt x="101752" y="246380"/>
                </a:lnTo>
                <a:lnTo>
                  <a:pt x="101902" y="245110"/>
                </a:lnTo>
                <a:close/>
              </a:path>
              <a:path w="279400" h="308610">
                <a:moveTo>
                  <a:pt x="102594" y="246380"/>
                </a:moveTo>
                <a:lnTo>
                  <a:pt x="101536" y="247650"/>
                </a:lnTo>
                <a:lnTo>
                  <a:pt x="103099" y="247650"/>
                </a:lnTo>
                <a:lnTo>
                  <a:pt x="102594" y="246380"/>
                </a:lnTo>
                <a:close/>
              </a:path>
              <a:path w="279400" h="308610">
                <a:moveTo>
                  <a:pt x="107232" y="245110"/>
                </a:moveTo>
                <a:lnTo>
                  <a:pt x="106316" y="245110"/>
                </a:lnTo>
                <a:lnTo>
                  <a:pt x="105650" y="245337"/>
                </a:lnTo>
                <a:lnTo>
                  <a:pt x="105044" y="247650"/>
                </a:lnTo>
                <a:lnTo>
                  <a:pt x="105651" y="247650"/>
                </a:lnTo>
                <a:lnTo>
                  <a:pt x="107017" y="246380"/>
                </a:lnTo>
                <a:lnTo>
                  <a:pt x="109686" y="246380"/>
                </a:lnTo>
                <a:lnTo>
                  <a:pt x="107232" y="245110"/>
                </a:lnTo>
                <a:close/>
              </a:path>
              <a:path w="279400" h="308610">
                <a:moveTo>
                  <a:pt x="140684" y="243839"/>
                </a:moveTo>
                <a:lnTo>
                  <a:pt x="109971" y="243839"/>
                </a:lnTo>
                <a:lnTo>
                  <a:pt x="110321" y="244987"/>
                </a:lnTo>
                <a:lnTo>
                  <a:pt x="110319" y="245337"/>
                </a:lnTo>
                <a:lnTo>
                  <a:pt x="110139" y="246380"/>
                </a:lnTo>
                <a:lnTo>
                  <a:pt x="111894" y="246380"/>
                </a:lnTo>
                <a:lnTo>
                  <a:pt x="112052" y="247650"/>
                </a:lnTo>
                <a:lnTo>
                  <a:pt x="133551" y="247650"/>
                </a:lnTo>
                <a:lnTo>
                  <a:pt x="136340" y="246306"/>
                </a:lnTo>
                <a:lnTo>
                  <a:pt x="140684" y="243839"/>
                </a:lnTo>
                <a:close/>
              </a:path>
              <a:path w="279400" h="308610">
                <a:moveTo>
                  <a:pt x="150745" y="243839"/>
                </a:moveTo>
                <a:lnTo>
                  <a:pt x="140684" y="243839"/>
                </a:lnTo>
                <a:lnTo>
                  <a:pt x="142388" y="247650"/>
                </a:lnTo>
                <a:lnTo>
                  <a:pt x="143374" y="246380"/>
                </a:lnTo>
                <a:lnTo>
                  <a:pt x="149090" y="246380"/>
                </a:lnTo>
                <a:lnTo>
                  <a:pt x="147629" y="245110"/>
                </a:lnTo>
                <a:lnTo>
                  <a:pt x="150676" y="245110"/>
                </a:lnTo>
                <a:lnTo>
                  <a:pt x="150745" y="243839"/>
                </a:lnTo>
                <a:close/>
              </a:path>
              <a:path w="279400" h="308610">
                <a:moveTo>
                  <a:pt x="143757" y="246380"/>
                </a:moveTo>
                <a:lnTo>
                  <a:pt x="143374" y="246380"/>
                </a:lnTo>
                <a:lnTo>
                  <a:pt x="142847" y="247650"/>
                </a:lnTo>
                <a:lnTo>
                  <a:pt x="143611" y="247650"/>
                </a:lnTo>
                <a:lnTo>
                  <a:pt x="143757" y="246380"/>
                </a:lnTo>
                <a:close/>
              </a:path>
              <a:path w="279400" h="308610">
                <a:moveTo>
                  <a:pt x="172448" y="242570"/>
                </a:moveTo>
                <a:lnTo>
                  <a:pt x="171777" y="242570"/>
                </a:lnTo>
                <a:lnTo>
                  <a:pt x="171787" y="243839"/>
                </a:lnTo>
                <a:lnTo>
                  <a:pt x="168814" y="243839"/>
                </a:lnTo>
                <a:lnTo>
                  <a:pt x="171203" y="247650"/>
                </a:lnTo>
                <a:lnTo>
                  <a:pt x="172448" y="242570"/>
                </a:lnTo>
                <a:close/>
              </a:path>
              <a:path w="279400" h="308610">
                <a:moveTo>
                  <a:pt x="109456" y="246380"/>
                </a:moveTo>
                <a:lnTo>
                  <a:pt x="110278" y="247204"/>
                </a:lnTo>
                <a:lnTo>
                  <a:pt x="110323" y="246804"/>
                </a:lnTo>
                <a:lnTo>
                  <a:pt x="109456" y="246380"/>
                </a:lnTo>
                <a:close/>
              </a:path>
              <a:path w="279400" h="308610">
                <a:moveTo>
                  <a:pt x="110371" y="246380"/>
                </a:moveTo>
                <a:lnTo>
                  <a:pt x="109456" y="246380"/>
                </a:lnTo>
                <a:lnTo>
                  <a:pt x="110323" y="246804"/>
                </a:lnTo>
                <a:lnTo>
                  <a:pt x="110371" y="246380"/>
                </a:lnTo>
                <a:close/>
              </a:path>
              <a:path w="279400" h="308610">
                <a:moveTo>
                  <a:pt x="97405" y="245110"/>
                </a:moveTo>
                <a:lnTo>
                  <a:pt x="97335" y="246380"/>
                </a:lnTo>
                <a:lnTo>
                  <a:pt x="99164" y="246380"/>
                </a:lnTo>
                <a:lnTo>
                  <a:pt x="97405" y="245110"/>
                </a:lnTo>
                <a:close/>
              </a:path>
              <a:path w="279400" h="308610">
                <a:moveTo>
                  <a:pt x="99537" y="245110"/>
                </a:moveTo>
                <a:lnTo>
                  <a:pt x="99002" y="245110"/>
                </a:lnTo>
                <a:lnTo>
                  <a:pt x="99164" y="246380"/>
                </a:lnTo>
                <a:lnTo>
                  <a:pt x="99546" y="246380"/>
                </a:lnTo>
                <a:lnTo>
                  <a:pt x="99537" y="245110"/>
                </a:lnTo>
                <a:close/>
              </a:path>
              <a:path w="279400" h="308610">
                <a:moveTo>
                  <a:pt x="102811" y="246306"/>
                </a:moveTo>
                <a:lnTo>
                  <a:pt x="102594" y="246380"/>
                </a:lnTo>
                <a:lnTo>
                  <a:pt x="102820" y="246380"/>
                </a:lnTo>
                <a:close/>
              </a:path>
              <a:path w="279400" h="308610">
                <a:moveTo>
                  <a:pt x="103727" y="245993"/>
                </a:moveTo>
                <a:lnTo>
                  <a:pt x="103554" y="246052"/>
                </a:lnTo>
                <a:lnTo>
                  <a:pt x="103428" y="246380"/>
                </a:lnTo>
                <a:lnTo>
                  <a:pt x="103727" y="245993"/>
                </a:lnTo>
                <a:close/>
              </a:path>
              <a:path w="279400" h="308610">
                <a:moveTo>
                  <a:pt x="149130" y="246353"/>
                </a:moveTo>
                <a:close/>
              </a:path>
              <a:path w="279400" h="308610">
                <a:moveTo>
                  <a:pt x="103915" y="245110"/>
                </a:moveTo>
                <a:lnTo>
                  <a:pt x="102661" y="245110"/>
                </a:lnTo>
                <a:lnTo>
                  <a:pt x="102811" y="246306"/>
                </a:lnTo>
                <a:lnTo>
                  <a:pt x="103554" y="246052"/>
                </a:lnTo>
                <a:lnTo>
                  <a:pt x="103915" y="245110"/>
                </a:lnTo>
                <a:close/>
              </a:path>
              <a:path w="279400" h="308610">
                <a:moveTo>
                  <a:pt x="105393" y="243839"/>
                </a:moveTo>
                <a:lnTo>
                  <a:pt x="104401" y="243839"/>
                </a:lnTo>
                <a:lnTo>
                  <a:pt x="104105" y="245110"/>
                </a:lnTo>
                <a:lnTo>
                  <a:pt x="103915" y="245110"/>
                </a:lnTo>
                <a:lnTo>
                  <a:pt x="103554" y="246052"/>
                </a:lnTo>
                <a:lnTo>
                  <a:pt x="103727" y="245993"/>
                </a:lnTo>
                <a:lnTo>
                  <a:pt x="104411" y="245110"/>
                </a:lnTo>
                <a:lnTo>
                  <a:pt x="104105" y="245110"/>
                </a:lnTo>
                <a:lnTo>
                  <a:pt x="103962" y="244987"/>
                </a:lnTo>
                <a:lnTo>
                  <a:pt x="104505" y="244987"/>
                </a:lnTo>
                <a:lnTo>
                  <a:pt x="105393" y="243839"/>
                </a:lnTo>
                <a:close/>
              </a:path>
              <a:path w="279400" h="308610">
                <a:moveTo>
                  <a:pt x="105709" y="245110"/>
                </a:moveTo>
                <a:lnTo>
                  <a:pt x="104411" y="245110"/>
                </a:lnTo>
                <a:lnTo>
                  <a:pt x="103727" y="245993"/>
                </a:lnTo>
                <a:lnTo>
                  <a:pt x="105650" y="245337"/>
                </a:lnTo>
                <a:lnTo>
                  <a:pt x="105709" y="245110"/>
                </a:lnTo>
                <a:close/>
              </a:path>
              <a:path w="279400" h="308610">
                <a:moveTo>
                  <a:pt x="108676" y="243839"/>
                </a:moveTo>
                <a:lnTo>
                  <a:pt x="105393" y="243839"/>
                </a:lnTo>
                <a:lnTo>
                  <a:pt x="105679" y="244987"/>
                </a:lnTo>
                <a:lnTo>
                  <a:pt x="105650" y="245337"/>
                </a:lnTo>
                <a:lnTo>
                  <a:pt x="106316" y="245110"/>
                </a:lnTo>
                <a:lnTo>
                  <a:pt x="107232" y="245110"/>
                </a:lnTo>
                <a:lnTo>
                  <a:pt x="108676" y="243839"/>
                </a:lnTo>
                <a:close/>
              </a:path>
              <a:path w="279400" h="308610">
                <a:moveTo>
                  <a:pt x="52417" y="234950"/>
                </a:moveTo>
                <a:lnTo>
                  <a:pt x="30247" y="234950"/>
                </a:lnTo>
                <a:lnTo>
                  <a:pt x="30500" y="237489"/>
                </a:lnTo>
                <a:lnTo>
                  <a:pt x="31677" y="242570"/>
                </a:lnTo>
                <a:lnTo>
                  <a:pt x="30786" y="245110"/>
                </a:lnTo>
                <a:lnTo>
                  <a:pt x="44654" y="245110"/>
                </a:lnTo>
                <a:lnTo>
                  <a:pt x="46092" y="243839"/>
                </a:lnTo>
                <a:lnTo>
                  <a:pt x="43846" y="238760"/>
                </a:lnTo>
                <a:lnTo>
                  <a:pt x="51660" y="238760"/>
                </a:lnTo>
                <a:lnTo>
                  <a:pt x="52519" y="236220"/>
                </a:lnTo>
                <a:lnTo>
                  <a:pt x="52417" y="234950"/>
                </a:lnTo>
                <a:close/>
              </a:path>
              <a:path w="279400" h="308610">
                <a:moveTo>
                  <a:pt x="51660" y="238760"/>
                </a:moveTo>
                <a:lnTo>
                  <a:pt x="45445" y="238760"/>
                </a:lnTo>
                <a:lnTo>
                  <a:pt x="46367" y="240030"/>
                </a:lnTo>
                <a:lnTo>
                  <a:pt x="46489" y="245110"/>
                </a:lnTo>
                <a:lnTo>
                  <a:pt x="51152" y="245110"/>
                </a:lnTo>
                <a:lnTo>
                  <a:pt x="50801" y="241300"/>
                </a:lnTo>
                <a:lnTo>
                  <a:pt x="51660" y="238760"/>
                </a:lnTo>
                <a:close/>
              </a:path>
              <a:path w="279400" h="308610">
                <a:moveTo>
                  <a:pt x="104401" y="243839"/>
                </a:moveTo>
                <a:lnTo>
                  <a:pt x="103962" y="244987"/>
                </a:lnTo>
                <a:lnTo>
                  <a:pt x="104105" y="245110"/>
                </a:lnTo>
                <a:lnTo>
                  <a:pt x="104401" y="243839"/>
                </a:lnTo>
                <a:close/>
              </a:path>
              <a:path w="279400" h="308610">
                <a:moveTo>
                  <a:pt x="109971" y="243839"/>
                </a:moveTo>
                <a:lnTo>
                  <a:pt x="108676" y="243839"/>
                </a:lnTo>
                <a:lnTo>
                  <a:pt x="108605" y="245110"/>
                </a:lnTo>
                <a:lnTo>
                  <a:pt x="110134" y="245110"/>
                </a:lnTo>
                <a:lnTo>
                  <a:pt x="109971" y="243839"/>
                </a:lnTo>
                <a:close/>
              </a:path>
              <a:path w="279400" h="308610">
                <a:moveTo>
                  <a:pt x="155779" y="243839"/>
                </a:moveTo>
                <a:lnTo>
                  <a:pt x="154939" y="243839"/>
                </a:lnTo>
                <a:lnTo>
                  <a:pt x="152963" y="245110"/>
                </a:lnTo>
                <a:lnTo>
                  <a:pt x="155256" y="245110"/>
                </a:lnTo>
                <a:lnTo>
                  <a:pt x="155779" y="243839"/>
                </a:lnTo>
                <a:close/>
              </a:path>
              <a:path w="279400" h="308610">
                <a:moveTo>
                  <a:pt x="172759" y="241300"/>
                </a:moveTo>
                <a:lnTo>
                  <a:pt x="154846" y="241300"/>
                </a:lnTo>
                <a:lnTo>
                  <a:pt x="157924" y="245110"/>
                </a:lnTo>
                <a:lnTo>
                  <a:pt x="163330" y="245110"/>
                </a:lnTo>
                <a:lnTo>
                  <a:pt x="165839" y="243839"/>
                </a:lnTo>
                <a:lnTo>
                  <a:pt x="168424" y="242570"/>
                </a:lnTo>
                <a:lnTo>
                  <a:pt x="172448" y="242570"/>
                </a:lnTo>
                <a:lnTo>
                  <a:pt x="172759" y="241300"/>
                </a:lnTo>
                <a:close/>
              </a:path>
              <a:path w="279400" h="308610">
                <a:moveTo>
                  <a:pt x="150813" y="242570"/>
                </a:moveTo>
                <a:lnTo>
                  <a:pt x="101121" y="242570"/>
                </a:lnTo>
                <a:lnTo>
                  <a:pt x="103962" y="244987"/>
                </a:lnTo>
                <a:lnTo>
                  <a:pt x="104401" y="243839"/>
                </a:lnTo>
                <a:lnTo>
                  <a:pt x="150745" y="243839"/>
                </a:lnTo>
                <a:lnTo>
                  <a:pt x="150813" y="242570"/>
                </a:lnTo>
                <a:close/>
              </a:path>
              <a:path w="279400" h="308610">
                <a:moveTo>
                  <a:pt x="152182" y="242570"/>
                </a:moveTo>
                <a:lnTo>
                  <a:pt x="150813" y="242570"/>
                </a:lnTo>
                <a:lnTo>
                  <a:pt x="152421" y="243839"/>
                </a:lnTo>
                <a:lnTo>
                  <a:pt x="152182" y="242570"/>
                </a:lnTo>
                <a:close/>
              </a:path>
              <a:path w="279400" h="308610">
                <a:moveTo>
                  <a:pt x="175792" y="240030"/>
                </a:moveTo>
                <a:lnTo>
                  <a:pt x="162989" y="240030"/>
                </a:lnTo>
                <a:lnTo>
                  <a:pt x="163762" y="241300"/>
                </a:lnTo>
                <a:lnTo>
                  <a:pt x="175959" y="241300"/>
                </a:lnTo>
                <a:lnTo>
                  <a:pt x="175792" y="240030"/>
                </a:lnTo>
                <a:close/>
              </a:path>
              <a:path w="279400" h="308610">
                <a:moveTo>
                  <a:pt x="52112" y="231139"/>
                </a:moveTo>
                <a:lnTo>
                  <a:pt x="21841" y="231139"/>
                </a:lnTo>
                <a:lnTo>
                  <a:pt x="21482" y="234950"/>
                </a:lnTo>
                <a:lnTo>
                  <a:pt x="23408" y="237489"/>
                </a:lnTo>
                <a:lnTo>
                  <a:pt x="22282" y="240030"/>
                </a:lnTo>
                <a:lnTo>
                  <a:pt x="29566" y="240030"/>
                </a:lnTo>
                <a:lnTo>
                  <a:pt x="29582" y="237489"/>
                </a:lnTo>
                <a:lnTo>
                  <a:pt x="30247" y="234950"/>
                </a:lnTo>
                <a:lnTo>
                  <a:pt x="52417" y="234950"/>
                </a:lnTo>
                <a:lnTo>
                  <a:pt x="52112" y="231139"/>
                </a:lnTo>
                <a:close/>
              </a:path>
              <a:path w="279400" h="308610">
                <a:moveTo>
                  <a:pt x="138516" y="238760"/>
                </a:moveTo>
                <a:lnTo>
                  <a:pt x="110313" y="238760"/>
                </a:lnTo>
                <a:lnTo>
                  <a:pt x="110089" y="240030"/>
                </a:lnTo>
                <a:lnTo>
                  <a:pt x="137913" y="240030"/>
                </a:lnTo>
                <a:lnTo>
                  <a:pt x="138516" y="238760"/>
                </a:lnTo>
                <a:close/>
              </a:path>
              <a:path w="279400" h="308610">
                <a:moveTo>
                  <a:pt x="178211" y="237489"/>
                </a:moveTo>
                <a:lnTo>
                  <a:pt x="162744" y="237489"/>
                </a:lnTo>
                <a:lnTo>
                  <a:pt x="162985" y="238760"/>
                </a:lnTo>
                <a:lnTo>
                  <a:pt x="163903" y="240030"/>
                </a:lnTo>
                <a:lnTo>
                  <a:pt x="164736" y="238760"/>
                </a:lnTo>
                <a:lnTo>
                  <a:pt x="177614" y="238760"/>
                </a:lnTo>
                <a:lnTo>
                  <a:pt x="178211" y="237489"/>
                </a:lnTo>
                <a:close/>
              </a:path>
              <a:path w="279400" h="308610">
                <a:moveTo>
                  <a:pt x="179743" y="237489"/>
                </a:moveTo>
                <a:lnTo>
                  <a:pt x="178603" y="238760"/>
                </a:lnTo>
                <a:lnTo>
                  <a:pt x="164736" y="238760"/>
                </a:lnTo>
                <a:lnTo>
                  <a:pt x="165046" y="240030"/>
                </a:lnTo>
                <a:lnTo>
                  <a:pt x="179679" y="240030"/>
                </a:lnTo>
                <a:lnTo>
                  <a:pt x="179743" y="237489"/>
                </a:lnTo>
                <a:close/>
              </a:path>
              <a:path w="279400" h="308610">
                <a:moveTo>
                  <a:pt x="119976" y="236220"/>
                </a:moveTo>
                <a:lnTo>
                  <a:pt x="111132" y="236220"/>
                </a:lnTo>
                <a:lnTo>
                  <a:pt x="111140" y="237489"/>
                </a:lnTo>
                <a:lnTo>
                  <a:pt x="110997" y="238760"/>
                </a:lnTo>
                <a:lnTo>
                  <a:pt x="115034" y="238760"/>
                </a:lnTo>
                <a:lnTo>
                  <a:pt x="117082" y="237489"/>
                </a:lnTo>
                <a:lnTo>
                  <a:pt x="119976" y="236220"/>
                </a:lnTo>
                <a:close/>
              </a:path>
              <a:path w="279400" h="308610">
                <a:moveTo>
                  <a:pt x="141316" y="236220"/>
                </a:moveTo>
                <a:lnTo>
                  <a:pt x="119976" y="236220"/>
                </a:lnTo>
                <a:lnTo>
                  <a:pt x="118539" y="238760"/>
                </a:lnTo>
                <a:lnTo>
                  <a:pt x="139656" y="238760"/>
                </a:lnTo>
                <a:lnTo>
                  <a:pt x="141316" y="236220"/>
                </a:lnTo>
                <a:close/>
              </a:path>
              <a:path w="279400" h="308610">
                <a:moveTo>
                  <a:pt x="109834" y="236220"/>
                </a:moveTo>
                <a:lnTo>
                  <a:pt x="108620" y="236220"/>
                </a:lnTo>
                <a:lnTo>
                  <a:pt x="109918" y="237489"/>
                </a:lnTo>
                <a:lnTo>
                  <a:pt x="109834" y="236220"/>
                </a:lnTo>
                <a:close/>
              </a:path>
              <a:path w="279400" h="308610">
                <a:moveTo>
                  <a:pt x="182695" y="234950"/>
                </a:moveTo>
                <a:lnTo>
                  <a:pt x="159144" y="234950"/>
                </a:lnTo>
                <a:lnTo>
                  <a:pt x="163353" y="237489"/>
                </a:lnTo>
                <a:lnTo>
                  <a:pt x="181187" y="237489"/>
                </a:lnTo>
                <a:lnTo>
                  <a:pt x="183087" y="236220"/>
                </a:lnTo>
                <a:lnTo>
                  <a:pt x="182695" y="234950"/>
                </a:lnTo>
                <a:close/>
              </a:path>
              <a:path w="279400" h="308610">
                <a:moveTo>
                  <a:pt x="183446" y="233680"/>
                </a:moveTo>
                <a:lnTo>
                  <a:pt x="142976" y="233680"/>
                </a:lnTo>
                <a:lnTo>
                  <a:pt x="144823" y="236220"/>
                </a:lnTo>
                <a:lnTo>
                  <a:pt x="158582" y="236220"/>
                </a:lnTo>
                <a:lnTo>
                  <a:pt x="159144" y="234950"/>
                </a:lnTo>
                <a:lnTo>
                  <a:pt x="183685" y="234950"/>
                </a:lnTo>
                <a:lnTo>
                  <a:pt x="183446" y="233680"/>
                </a:lnTo>
                <a:close/>
              </a:path>
              <a:path w="279400" h="308610">
                <a:moveTo>
                  <a:pt x="186394" y="229870"/>
                </a:moveTo>
                <a:lnTo>
                  <a:pt x="185097" y="229870"/>
                </a:lnTo>
                <a:lnTo>
                  <a:pt x="186933" y="231139"/>
                </a:lnTo>
                <a:lnTo>
                  <a:pt x="188537" y="231139"/>
                </a:lnTo>
                <a:lnTo>
                  <a:pt x="186394" y="229870"/>
                </a:lnTo>
                <a:close/>
              </a:path>
              <a:path w="279400" h="308610">
                <a:moveTo>
                  <a:pt x="190585" y="229870"/>
                </a:moveTo>
                <a:lnTo>
                  <a:pt x="186394" y="229870"/>
                </a:lnTo>
                <a:lnTo>
                  <a:pt x="190207" y="231139"/>
                </a:lnTo>
                <a:lnTo>
                  <a:pt x="191049" y="231139"/>
                </a:lnTo>
                <a:lnTo>
                  <a:pt x="190585" y="229870"/>
                </a:lnTo>
                <a:close/>
              </a:path>
              <a:path w="279400" h="308610">
                <a:moveTo>
                  <a:pt x="50233" y="226060"/>
                </a:moveTo>
                <a:lnTo>
                  <a:pt x="47971" y="229870"/>
                </a:lnTo>
                <a:lnTo>
                  <a:pt x="52010" y="229870"/>
                </a:lnTo>
                <a:lnTo>
                  <a:pt x="50233" y="226060"/>
                </a:lnTo>
                <a:close/>
              </a:path>
              <a:path w="279400" h="308610">
                <a:moveTo>
                  <a:pt x="190190" y="228600"/>
                </a:moveTo>
                <a:lnTo>
                  <a:pt x="190585" y="229870"/>
                </a:lnTo>
                <a:lnTo>
                  <a:pt x="190190" y="228600"/>
                </a:lnTo>
                <a:close/>
              </a:path>
              <a:path w="279400" h="308610">
                <a:moveTo>
                  <a:pt x="191220" y="228534"/>
                </a:moveTo>
                <a:close/>
              </a:path>
              <a:path w="279400" h="308610">
                <a:moveTo>
                  <a:pt x="193607" y="226060"/>
                </a:moveTo>
                <a:lnTo>
                  <a:pt x="193244" y="228600"/>
                </a:lnTo>
                <a:lnTo>
                  <a:pt x="194381" y="228600"/>
                </a:lnTo>
                <a:lnTo>
                  <a:pt x="193607" y="226060"/>
                </a:lnTo>
                <a:close/>
              </a:path>
              <a:path w="279400" h="308610">
                <a:moveTo>
                  <a:pt x="193309" y="227330"/>
                </a:moveTo>
                <a:lnTo>
                  <a:pt x="190568" y="227330"/>
                </a:lnTo>
                <a:lnTo>
                  <a:pt x="191220" y="228534"/>
                </a:lnTo>
                <a:lnTo>
                  <a:pt x="193309" y="227330"/>
                </a:lnTo>
                <a:close/>
              </a:path>
              <a:path w="279400" h="308610">
                <a:moveTo>
                  <a:pt x="25375" y="216087"/>
                </a:moveTo>
                <a:lnTo>
                  <a:pt x="25861" y="218439"/>
                </a:lnTo>
                <a:lnTo>
                  <a:pt x="27887" y="224789"/>
                </a:lnTo>
                <a:lnTo>
                  <a:pt x="26005" y="227330"/>
                </a:lnTo>
                <a:lnTo>
                  <a:pt x="47496" y="227330"/>
                </a:lnTo>
                <a:lnTo>
                  <a:pt x="47355" y="226060"/>
                </a:lnTo>
                <a:lnTo>
                  <a:pt x="45507" y="226060"/>
                </a:lnTo>
                <a:lnTo>
                  <a:pt x="43439" y="219710"/>
                </a:lnTo>
                <a:lnTo>
                  <a:pt x="43392" y="217170"/>
                </a:lnTo>
                <a:lnTo>
                  <a:pt x="29278" y="217170"/>
                </a:lnTo>
                <a:lnTo>
                  <a:pt x="25375" y="216087"/>
                </a:lnTo>
                <a:close/>
              </a:path>
              <a:path w="279400" h="308610">
                <a:moveTo>
                  <a:pt x="194149" y="226333"/>
                </a:moveTo>
                <a:lnTo>
                  <a:pt x="194755" y="227330"/>
                </a:lnTo>
                <a:lnTo>
                  <a:pt x="194638" y="226579"/>
                </a:lnTo>
                <a:lnTo>
                  <a:pt x="194149" y="226333"/>
                </a:lnTo>
                <a:close/>
              </a:path>
              <a:path w="279400" h="308610">
                <a:moveTo>
                  <a:pt x="197118" y="224789"/>
                </a:moveTo>
                <a:lnTo>
                  <a:pt x="194359" y="224789"/>
                </a:lnTo>
                <a:lnTo>
                  <a:pt x="194638" y="226579"/>
                </a:lnTo>
                <a:lnTo>
                  <a:pt x="196131" y="227330"/>
                </a:lnTo>
                <a:lnTo>
                  <a:pt x="197118" y="224789"/>
                </a:lnTo>
                <a:close/>
              </a:path>
              <a:path w="279400" h="308610">
                <a:moveTo>
                  <a:pt x="193983" y="226060"/>
                </a:moveTo>
                <a:lnTo>
                  <a:pt x="193607" y="226060"/>
                </a:lnTo>
                <a:lnTo>
                  <a:pt x="194149" y="226333"/>
                </a:lnTo>
                <a:lnTo>
                  <a:pt x="193983" y="226060"/>
                </a:lnTo>
                <a:close/>
              </a:path>
              <a:path w="279400" h="308610">
                <a:moveTo>
                  <a:pt x="193611" y="225447"/>
                </a:moveTo>
                <a:lnTo>
                  <a:pt x="193457" y="225582"/>
                </a:lnTo>
                <a:lnTo>
                  <a:pt x="193607" y="226060"/>
                </a:lnTo>
                <a:lnTo>
                  <a:pt x="193983" y="226060"/>
                </a:lnTo>
                <a:lnTo>
                  <a:pt x="193611" y="225447"/>
                </a:lnTo>
                <a:close/>
              </a:path>
              <a:path w="279400" h="308610">
                <a:moveTo>
                  <a:pt x="46629" y="213360"/>
                </a:moveTo>
                <a:lnTo>
                  <a:pt x="45900" y="217170"/>
                </a:lnTo>
                <a:lnTo>
                  <a:pt x="45507" y="226060"/>
                </a:lnTo>
                <a:lnTo>
                  <a:pt x="47355" y="226060"/>
                </a:lnTo>
                <a:lnTo>
                  <a:pt x="46930" y="222250"/>
                </a:lnTo>
                <a:lnTo>
                  <a:pt x="48407" y="215900"/>
                </a:lnTo>
                <a:lnTo>
                  <a:pt x="46629" y="213360"/>
                </a:lnTo>
                <a:close/>
              </a:path>
              <a:path w="279400" h="308610">
                <a:moveTo>
                  <a:pt x="197612" y="223520"/>
                </a:moveTo>
                <a:lnTo>
                  <a:pt x="107227" y="223520"/>
                </a:lnTo>
                <a:lnTo>
                  <a:pt x="107702" y="226060"/>
                </a:lnTo>
                <a:lnTo>
                  <a:pt x="192914" y="226060"/>
                </a:lnTo>
                <a:lnTo>
                  <a:pt x="193457" y="225582"/>
                </a:lnTo>
                <a:lnTo>
                  <a:pt x="193211" y="224789"/>
                </a:lnTo>
                <a:lnTo>
                  <a:pt x="197118" y="224789"/>
                </a:lnTo>
                <a:lnTo>
                  <a:pt x="197612" y="223520"/>
                </a:lnTo>
                <a:close/>
              </a:path>
              <a:path w="279400" h="308610">
                <a:moveTo>
                  <a:pt x="193211" y="224789"/>
                </a:moveTo>
                <a:lnTo>
                  <a:pt x="193457" y="225582"/>
                </a:lnTo>
                <a:lnTo>
                  <a:pt x="193611" y="225447"/>
                </a:lnTo>
                <a:lnTo>
                  <a:pt x="193211" y="224789"/>
                </a:lnTo>
                <a:close/>
              </a:path>
              <a:path w="279400" h="308610">
                <a:moveTo>
                  <a:pt x="194359" y="224789"/>
                </a:moveTo>
                <a:lnTo>
                  <a:pt x="193211" y="224789"/>
                </a:lnTo>
                <a:lnTo>
                  <a:pt x="193611" y="225447"/>
                </a:lnTo>
                <a:lnTo>
                  <a:pt x="194359" y="224789"/>
                </a:lnTo>
                <a:close/>
              </a:path>
              <a:path w="279400" h="308610">
                <a:moveTo>
                  <a:pt x="206142" y="220980"/>
                </a:moveTo>
                <a:lnTo>
                  <a:pt x="198600" y="220980"/>
                </a:lnTo>
                <a:lnTo>
                  <a:pt x="202356" y="224789"/>
                </a:lnTo>
                <a:lnTo>
                  <a:pt x="202568" y="222250"/>
                </a:lnTo>
                <a:lnTo>
                  <a:pt x="205699" y="222250"/>
                </a:lnTo>
                <a:lnTo>
                  <a:pt x="206142" y="220980"/>
                </a:lnTo>
                <a:close/>
              </a:path>
              <a:path w="279400" h="308610">
                <a:moveTo>
                  <a:pt x="142360" y="185420"/>
                </a:moveTo>
                <a:lnTo>
                  <a:pt x="80418" y="185420"/>
                </a:lnTo>
                <a:lnTo>
                  <a:pt x="81344" y="186689"/>
                </a:lnTo>
                <a:lnTo>
                  <a:pt x="80884" y="193039"/>
                </a:lnTo>
                <a:lnTo>
                  <a:pt x="80840" y="194367"/>
                </a:lnTo>
                <a:lnTo>
                  <a:pt x="83970" y="198120"/>
                </a:lnTo>
                <a:lnTo>
                  <a:pt x="86825" y="209550"/>
                </a:lnTo>
                <a:lnTo>
                  <a:pt x="85335" y="220980"/>
                </a:lnTo>
                <a:lnTo>
                  <a:pt x="208653" y="220980"/>
                </a:lnTo>
                <a:lnTo>
                  <a:pt x="210534" y="219710"/>
                </a:lnTo>
                <a:lnTo>
                  <a:pt x="106889" y="219710"/>
                </a:lnTo>
                <a:lnTo>
                  <a:pt x="105975" y="218439"/>
                </a:lnTo>
                <a:lnTo>
                  <a:pt x="105272" y="217170"/>
                </a:lnTo>
                <a:lnTo>
                  <a:pt x="105159" y="212089"/>
                </a:lnTo>
                <a:lnTo>
                  <a:pt x="105906" y="209550"/>
                </a:lnTo>
                <a:lnTo>
                  <a:pt x="224225" y="209550"/>
                </a:lnTo>
                <a:lnTo>
                  <a:pt x="228695" y="205739"/>
                </a:lnTo>
                <a:lnTo>
                  <a:pt x="109532" y="205739"/>
                </a:lnTo>
                <a:lnTo>
                  <a:pt x="109202" y="201930"/>
                </a:lnTo>
                <a:lnTo>
                  <a:pt x="110032" y="200660"/>
                </a:lnTo>
                <a:lnTo>
                  <a:pt x="146156" y="200660"/>
                </a:lnTo>
                <a:lnTo>
                  <a:pt x="147902" y="199389"/>
                </a:lnTo>
                <a:lnTo>
                  <a:pt x="145769" y="199389"/>
                </a:lnTo>
                <a:lnTo>
                  <a:pt x="145756" y="198120"/>
                </a:lnTo>
                <a:lnTo>
                  <a:pt x="108337" y="198120"/>
                </a:lnTo>
                <a:lnTo>
                  <a:pt x="108477" y="196850"/>
                </a:lnTo>
                <a:lnTo>
                  <a:pt x="106634" y="194310"/>
                </a:lnTo>
                <a:lnTo>
                  <a:pt x="107843" y="193039"/>
                </a:lnTo>
                <a:lnTo>
                  <a:pt x="142317" y="193039"/>
                </a:lnTo>
                <a:lnTo>
                  <a:pt x="141739" y="190500"/>
                </a:lnTo>
                <a:lnTo>
                  <a:pt x="142792" y="187960"/>
                </a:lnTo>
                <a:lnTo>
                  <a:pt x="142360" y="185420"/>
                </a:lnTo>
                <a:close/>
              </a:path>
              <a:path w="279400" h="308610">
                <a:moveTo>
                  <a:pt x="23422" y="218439"/>
                </a:moveTo>
                <a:lnTo>
                  <a:pt x="22967" y="218439"/>
                </a:lnTo>
                <a:lnTo>
                  <a:pt x="23281" y="219710"/>
                </a:lnTo>
                <a:lnTo>
                  <a:pt x="24231" y="219710"/>
                </a:lnTo>
                <a:lnTo>
                  <a:pt x="23422" y="218439"/>
                </a:lnTo>
                <a:close/>
              </a:path>
              <a:path w="279400" h="308610">
                <a:moveTo>
                  <a:pt x="107252" y="217170"/>
                </a:moveTo>
                <a:lnTo>
                  <a:pt x="106116" y="217170"/>
                </a:lnTo>
                <a:lnTo>
                  <a:pt x="106889" y="219710"/>
                </a:lnTo>
                <a:lnTo>
                  <a:pt x="210534" y="219710"/>
                </a:lnTo>
                <a:lnTo>
                  <a:pt x="212415" y="218439"/>
                </a:lnTo>
                <a:lnTo>
                  <a:pt x="107187" y="218439"/>
                </a:lnTo>
                <a:lnTo>
                  <a:pt x="107252" y="217170"/>
                </a:lnTo>
                <a:close/>
              </a:path>
              <a:path w="279400" h="308610">
                <a:moveTo>
                  <a:pt x="224225" y="209550"/>
                </a:moveTo>
                <a:lnTo>
                  <a:pt x="105906" y="209550"/>
                </a:lnTo>
                <a:lnTo>
                  <a:pt x="106765" y="212089"/>
                </a:lnTo>
                <a:lnTo>
                  <a:pt x="108910" y="214630"/>
                </a:lnTo>
                <a:lnTo>
                  <a:pt x="110148" y="215900"/>
                </a:lnTo>
                <a:lnTo>
                  <a:pt x="109007" y="217170"/>
                </a:lnTo>
                <a:lnTo>
                  <a:pt x="108558" y="218439"/>
                </a:lnTo>
                <a:lnTo>
                  <a:pt x="212415" y="218439"/>
                </a:lnTo>
                <a:lnTo>
                  <a:pt x="214297" y="217170"/>
                </a:lnTo>
                <a:lnTo>
                  <a:pt x="224225" y="209550"/>
                </a:lnTo>
                <a:close/>
              </a:path>
              <a:path w="279400" h="308610">
                <a:moveTo>
                  <a:pt x="43286" y="205739"/>
                </a:moveTo>
                <a:lnTo>
                  <a:pt x="30039" y="205739"/>
                </a:lnTo>
                <a:lnTo>
                  <a:pt x="29865" y="213360"/>
                </a:lnTo>
                <a:lnTo>
                  <a:pt x="29278" y="217170"/>
                </a:lnTo>
                <a:lnTo>
                  <a:pt x="43392" y="217170"/>
                </a:lnTo>
                <a:lnTo>
                  <a:pt x="43274" y="210820"/>
                </a:lnTo>
                <a:lnTo>
                  <a:pt x="43286" y="205739"/>
                </a:lnTo>
                <a:close/>
              </a:path>
              <a:path w="279400" h="308610">
                <a:moveTo>
                  <a:pt x="25108" y="214795"/>
                </a:moveTo>
                <a:lnTo>
                  <a:pt x="24697" y="215900"/>
                </a:lnTo>
                <a:lnTo>
                  <a:pt x="25375" y="216087"/>
                </a:lnTo>
                <a:lnTo>
                  <a:pt x="25108" y="214795"/>
                </a:lnTo>
                <a:close/>
              </a:path>
              <a:path w="279400" h="308610">
                <a:moveTo>
                  <a:pt x="23394" y="214630"/>
                </a:moveTo>
                <a:lnTo>
                  <a:pt x="22246" y="214630"/>
                </a:lnTo>
                <a:lnTo>
                  <a:pt x="23248" y="215900"/>
                </a:lnTo>
                <a:lnTo>
                  <a:pt x="23394" y="214630"/>
                </a:lnTo>
                <a:close/>
              </a:path>
              <a:path w="279400" h="308610">
                <a:moveTo>
                  <a:pt x="48718" y="196850"/>
                </a:moveTo>
                <a:lnTo>
                  <a:pt x="45683" y="198120"/>
                </a:lnTo>
                <a:lnTo>
                  <a:pt x="48177" y="205739"/>
                </a:lnTo>
                <a:lnTo>
                  <a:pt x="45067" y="208280"/>
                </a:lnTo>
                <a:lnTo>
                  <a:pt x="46682" y="209550"/>
                </a:lnTo>
                <a:lnTo>
                  <a:pt x="49283" y="210820"/>
                </a:lnTo>
                <a:lnTo>
                  <a:pt x="49613" y="214630"/>
                </a:lnTo>
                <a:lnTo>
                  <a:pt x="50194" y="210820"/>
                </a:lnTo>
                <a:lnTo>
                  <a:pt x="49744" y="200660"/>
                </a:lnTo>
                <a:lnTo>
                  <a:pt x="48718" y="196850"/>
                </a:lnTo>
                <a:close/>
              </a:path>
              <a:path w="279400" h="308610">
                <a:moveTo>
                  <a:pt x="27141" y="209335"/>
                </a:moveTo>
                <a:lnTo>
                  <a:pt x="25229" y="214472"/>
                </a:lnTo>
                <a:lnTo>
                  <a:pt x="27562" y="212089"/>
                </a:lnTo>
                <a:lnTo>
                  <a:pt x="27141" y="209335"/>
                </a:lnTo>
                <a:close/>
              </a:path>
              <a:path w="279400" h="308610">
                <a:moveTo>
                  <a:pt x="25570" y="194310"/>
                </a:moveTo>
                <a:lnTo>
                  <a:pt x="17906" y="194310"/>
                </a:lnTo>
                <a:lnTo>
                  <a:pt x="17913" y="194970"/>
                </a:lnTo>
                <a:lnTo>
                  <a:pt x="19935" y="200660"/>
                </a:lnTo>
                <a:lnTo>
                  <a:pt x="16358" y="200660"/>
                </a:lnTo>
                <a:lnTo>
                  <a:pt x="20326" y="201930"/>
                </a:lnTo>
                <a:lnTo>
                  <a:pt x="19890" y="204470"/>
                </a:lnTo>
                <a:lnTo>
                  <a:pt x="21433" y="207010"/>
                </a:lnTo>
                <a:lnTo>
                  <a:pt x="20384" y="209550"/>
                </a:lnTo>
                <a:lnTo>
                  <a:pt x="19392" y="209550"/>
                </a:lnTo>
                <a:lnTo>
                  <a:pt x="19178" y="210820"/>
                </a:lnTo>
                <a:lnTo>
                  <a:pt x="23191" y="210820"/>
                </a:lnTo>
                <a:lnTo>
                  <a:pt x="23017" y="208280"/>
                </a:lnTo>
                <a:lnTo>
                  <a:pt x="22379" y="200660"/>
                </a:lnTo>
                <a:lnTo>
                  <a:pt x="24502" y="199389"/>
                </a:lnTo>
                <a:lnTo>
                  <a:pt x="25722" y="199389"/>
                </a:lnTo>
                <a:lnTo>
                  <a:pt x="25587" y="198667"/>
                </a:lnTo>
                <a:lnTo>
                  <a:pt x="25570" y="194310"/>
                </a:lnTo>
                <a:close/>
              </a:path>
              <a:path w="279400" h="308610">
                <a:moveTo>
                  <a:pt x="19105" y="208874"/>
                </a:moveTo>
                <a:lnTo>
                  <a:pt x="18785" y="209550"/>
                </a:lnTo>
                <a:lnTo>
                  <a:pt x="19392" y="209550"/>
                </a:lnTo>
                <a:lnTo>
                  <a:pt x="19105" y="208874"/>
                </a:lnTo>
                <a:close/>
              </a:path>
              <a:path w="279400" h="308610">
                <a:moveTo>
                  <a:pt x="25722" y="199389"/>
                </a:moveTo>
                <a:lnTo>
                  <a:pt x="24502" y="199389"/>
                </a:lnTo>
                <a:lnTo>
                  <a:pt x="26203" y="203200"/>
                </a:lnTo>
                <a:lnTo>
                  <a:pt x="27141" y="209335"/>
                </a:lnTo>
                <a:lnTo>
                  <a:pt x="27534" y="208280"/>
                </a:lnTo>
                <a:lnTo>
                  <a:pt x="30039" y="205739"/>
                </a:lnTo>
                <a:lnTo>
                  <a:pt x="43286" y="205739"/>
                </a:lnTo>
                <a:lnTo>
                  <a:pt x="43535" y="201930"/>
                </a:lnTo>
                <a:lnTo>
                  <a:pt x="26197" y="201930"/>
                </a:lnTo>
                <a:lnTo>
                  <a:pt x="25722" y="199389"/>
                </a:lnTo>
                <a:close/>
              </a:path>
              <a:path w="279400" h="308610">
                <a:moveTo>
                  <a:pt x="19985" y="207010"/>
                </a:moveTo>
                <a:lnTo>
                  <a:pt x="18689" y="207010"/>
                </a:lnTo>
                <a:lnTo>
                  <a:pt x="18851" y="208280"/>
                </a:lnTo>
                <a:lnTo>
                  <a:pt x="19105" y="208874"/>
                </a:lnTo>
                <a:lnTo>
                  <a:pt x="19985" y="207010"/>
                </a:lnTo>
                <a:close/>
              </a:path>
              <a:path w="279400" h="308610">
                <a:moveTo>
                  <a:pt x="146156" y="200660"/>
                </a:moveTo>
                <a:lnTo>
                  <a:pt x="110032" y="200660"/>
                </a:lnTo>
                <a:lnTo>
                  <a:pt x="110272" y="201930"/>
                </a:lnTo>
                <a:lnTo>
                  <a:pt x="111043" y="203200"/>
                </a:lnTo>
                <a:lnTo>
                  <a:pt x="110905" y="205739"/>
                </a:lnTo>
                <a:lnTo>
                  <a:pt x="228695" y="205739"/>
                </a:lnTo>
                <a:lnTo>
                  <a:pt x="231676" y="203200"/>
                </a:lnTo>
                <a:lnTo>
                  <a:pt x="147096" y="203200"/>
                </a:lnTo>
                <a:lnTo>
                  <a:pt x="147848" y="201930"/>
                </a:lnTo>
                <a:lnTo>
                  <a:pt x="146156" y="200660"/>
                </a:lnTo>
                <a:close/>
              </a:path>
              <a:path w="279400" h="308610">
                <a:moveTo>
                  <a:pt x="150865" y="198120"/>
                </a:moveTo>
                <a:lnTo>
                  <a:pt x="147052" y="198120"/>
                </a:lnTo>
                <a:lnTo>
                  <a:pt x="147137" y="199389"/>
                </a:lnTo>
                <a:lnTo>
                  <a:pt x="147902" y="199389"/>
                </a:lnTo>
                <a:lnTo>
                  <a:pt x="148217" y="200660"/>
                </a:lnTo>
                <a:lnTo>
                  <a:pt x="149376" y="203200"/>
                </a:lnTo>
                <a:lnTo>
                  <a:pt x="152123" y="203200"/>
                </a:lnTo>
                <a:lnTo>
                  <a:pt x="151880" y="200660"/>
                </a:lnTo>
                <a:lnTo>
                  <a:pt x="151108" y="199389"/>
                </a:lnTo>
                <a:lnTo>
                  <a:pt x="150865" y="198120"/>
                </a:lnTo>
                <a:close/>
              </a:path>
              <a:path w="279400" h="308610">
                <a:moveTo>
                  <a:pt x="157272" y="198120"/>
                </a:moveTo>
                <a:lnTo>
                  <a:pt x="155442" y="198120"/>
                </a:lnTo>
                <a:lnTo>
                  <a:pt x="155002" y="200660"/>
                </a:lnTo>
                <a:lnTo>
                  <a:pt x="154945" y="203200"/>
                </a:lnTo>
                <a:lnTo>
                  <a:pt x="231676" y="203200"/>
                </a:lnTo>
                <a:lnTo>
                  <a:pt x="234656" y="200660"/>
                </a:lnTo>
                <a:lnTo>
                  <a:pt x="157359" y="200660"/>
                </a:lnTo>
                <a:lnTo>
                  <a:pt x="157272" y="198120"/>
                </a:lnTo>
                <a:close/>
              </a:path>
              <a:path w="279400" h="308610">
                <a:moveTo>
                  <a:pt x="45397" y="175260"/>
                </a:moveTo>
                <a:lnTo>
                  <a:pt x="27301" y="175260"/>
                </a:lnTo>
                <a:lnTo>
                  <a:pt x="27177" y="179070"/>
                </a:lnTo>
                <a:lnTo>
                  <a:pt x="26197" y="201930"/>
                </a:lnTo>
                <a:lnTo>
                  <a:pt x="43535" y="201930"/>
                </a:lnTo>
                <a:lnTo>
                  <a:pt x="44034" y="194310"/>
                </a:lnTo>
                <a:lnTo>
                  <a:pt x="45114" y="181610"/>
                </a:lnTo>
                <a:lnTo>
                  <a:pt x="45397" y="175260"/>
                </a:lnTo>
                <a:close/>
              </a:path>
              <a:path w="279400" h="308610">
                <a:moveTo>
                  <a:pt x="244294" y="193039"/>
                </a:moveTo>
                <a:lnTo>
                  <a:pt x="157158" y="193039"/>
                </a:lnTo>
                <a:lnTo>
                  <a:pt x="157102" y="196850"/>
                </a:lnTo>
                <a:lnTo>
                  <a:pt x="158713" y="198120"/>
                </a:lnTo>
                <a:lnTo>
                  <a:pt x="158884" y="200660"/>
                </a:lnTo>
                <a:lnTo>
                  <a:pt x="234656" y="200660"/>
                </a:lnTo>
                <a:lnTo>
                  <a:pt x="235191" y="201930"/>
                </a:lnTo>
                <a:lnTo>
                  <a:pt x="236035" y="201930"/>
                </a:lnTo>
                <a:lnTo>
                  <a:pt x="237919" y="199389"/>
                </a:lnTo>
                <a:lnTo>
                  <a:pt x="238326" y="199093"/>
                </a:lnTo>
                <a:lnTo>
                  <a:pt x="239123" y="196850"/>
                </a:lnTo>
                <a:lnTo>
                  <a:pt x="240650" y="196850"/>
                </a:lnTo>
                <a:lnTo>
                  <a:pt x="244294" y="193039"/>
                </a:lnTo>
                <a:close/>
              </a:path>
              <a:path w="279400" h="308610">
                <a:moveTo>
                  <a:pt x="9632" y="198120"/>
                </a:moveTo>
                <a:lnTo>
                  <a:pt x="8637" y="198120"/>
                </a:lnTo>
                <a:lnTo>
                  <a:pt x="9792" y="199389"/>
                </a:lnTo>
                <a:lnTo>
                  <a:pt x="9798" y="200660"/>
                </a:lnTo>
                <a:lnTo>
                  <a:pt x="12162" y="200660"/>
                </a:lnTo>
                <a:lnTo>
                  <a:pt x="13068" y="199389"/>
                </a:lnTo>
                <a:lnTo>
                  <a:pt x="10320" y="199389"/>
                </a:lnTo>
                <a:lnTo>
                  <a:pt x="9632" y="198120"/>
                </a:lnTo>
                <a:close/>
              </a:path>
              <a:path w="279400" h="308610">
                <a:moveTo>
                  <a:pt x="80506" y="196850"/>
                </a:moveTo>
                <a:lnTo>
                  <a:pt x="79980" y="197954"/>
                </a:lnTo>
                <a:lnTo>
                  <a:pt x="79912" y="199389"/>
                </a:lnTo>
                <a:lnTo>
                  <a:pt x="82109" y="199389"/>
                </a:lnTo>
                <a:lnTo>
                  <a:pt x="80506" y="196850"/>
                </a:lnTo>
                <a:close/>
              </a:path>
              <a:path w="279400" h="308610">
                <a:moveTo>
                  <a:pt x="238912" y="198667"/>
                </a:moveTo>
                <a:lnTo>
                  <a:pt x="238326" y="199093"/>
                </a:lnTo>
                <a:lnTo>
                  <a:pt x="238221" y="199389"/>
                </a:lnTo>
                <a:lnTo>
                  <a:pt x="238912" y="198667"/>
                </a:lnTo>
                <a:close/>
              </a:path>
              <a:path w="279400" h="308610">
                <a:moveTo>
                  <a:pt x="239123" y="196850"/>
                </a:moveTo>
                <a:lnTo>
                  <a:pt x="238326" y="199093"/>
                </a:lnTo>
                <a:lnTo>
                  <a:pt x="238912" y="198667"/>
                </a:lnTo>
                <a:lnTo>
                  <a:pt x="239594" y="197954"/>
                </a:lnTo>
                <a:lnTo>
                  <a:pt x="239123" y="196850"/>
                </a:lnTo>
                <a:close/>
              </a:path>
              <a:path w="279400" h="308610">
                <a:moveTo>
                  <a:pt x="239594" y="197954"/>
                </a:moveTo>
                <a:lnTo>
                  <a:pt x="238912" y="198667"/>
                </a:lnTo>
                <a:lnTo>
                  <a:pt x="239665" y="198120"/>
                </a:lnTo>
                <a:lnTo>
                  <a:pt x="239594" y="197954"/>
                </a:lnTo>
                <a:close/>
              </a:path>
              <a:path w="279400" h="308610">
                <a:moveTo>
                  <a:pt x="142317" y="193039"/>
                </a:moveTo>
                <a:lnTo>
                  <a:pt x="107843" y="193039"/>
                </a:lnTo>
                <a:lnTo>
                  <a:pt x="108021" y="194367"/>
                </a:lnTo>
                <a:lnTo>
                  <a:pt x="109016" y="198120"/>
                </a:lnTo>
                <a:lnTo>
                  <a:pt x="147737" y="198120"/>
                </a:lnTo>
                <a:lnTo>
                  <a:pt x="147506" y="196850"/>
                </a:lnTo>
                <a:lnTo>
                  <a:pt x="142852" y="196850"/>
                </a:lnTo>
                <a:lnTo>
                  <a:pt x="142607" y="194310"/>
                </a:lnTo>
                <a:lnTo>
                  <a:pt x="142317" y="193039"/>
                </a:lnTo>
                <a:close/>
              </a:path>
              <a:path w="279400" h="308610">
                <a:moveTo>
                  <a:pt x="157158" y="193039"/>
                </a:moveTo>
                <a:lnTo>
                  <a:pt x="147476" y="193039"/>
                </a:lnTo>
                <a:lnTo>
                  <a:pt x="147257" y="194310"/>
                </a:lnTo>
                <a:lnTo>
                  <a:pt x="148931" y="194310"/>
                </a:lnTo>
                <a:lnTo>
                  <a:pt x="148714" y="195580"/>
                </a:lnTo>
                <a:lnTo>
                  <a:pt x="146960" y="195580"/>
                </a:lnTo>
                <a:lnTo>
                  <a:pt x="147121" y="196850"/>
                </a:lnTo>
                <a:lnTo>
                  <a:pt x="150173" y="196850"/>
                </a:lnTo>
                <a:lnTo>
                  <a:pt x="150027" y="198120"/>
                </a:lnTo>
                <a:lnTo>
                  <a:pt x="155900" y="198120"/>
                </a:lnTo>
                <a:lnTo>
                  <a:pt x="156729" y="196850"/>
                </a:lnTo>
                <a:lnTo>
                  <a:pt x="155714" y="194310"/>
                </a:lnTo>
                <a:lnTo>
                  <a:pt x="157158" y="193039"/>
                </a:lnTo>
                <a:close/>
              </a:path>
              <a:path w="279400" h="308610">
                <a:moveTo>
                  <a:pt x="240650" y="196850"/>
                </a:moveTo>
                <a:lnTo>
                  <a:pt x="239123" y="196850"/>
                </a:lnTo>
                <a:lnTo>
                  <a:pt x="239594" y="197954"/>
                </a:lnTo>
                <a:lnTo>
                  <a:pt x="240650" y="196850"/>
                </a:lnTo>
                <a:close/>
              </a:path>
              <a:path w="279400" h="308610">
                <a:moveTo>
                  <a:pt x="146264" y="194367"/>
                </a:moveTo>
                <a:lnTo>
                  <a:pt x="142852" y="196850"/>
                </a:lnTo>
                <a:lnTo>
                  <a:pt x="147121" y="196850"/>
                </a:lnTo>
                <a:lnTo>
                  <a:pt x="146846" y="195580"/>
                </a:lnTo>
                <a:lnTo>
                  <a:pt x="146270" y="195580"/>
                </a:lnTo>
                <a:lnTo>
                  <a:pt x="146264" y="194367"/>
                </a:lnTo>
                <a:close/>
              </a:path>
              <a:path w="279400" h="308610">
                <a:moveTo>
                  <a:pt x="148722" y="185541"/>
                </a:moveTo>
                <a:lnTo>
                  <a:pt x="142788" y="187960"/>
                </a:lnTo>
                <a:lnTo>
                  <a:pt x="142284" y="191770"/>
                </a:lnTo>
                <a:lnTo>
                  <a:pt x="146344" y="194310"/>
                </a:lnTo>
                <a:lnTo>
                  <a:pt x="146570" y="194310"/>
                </a:lnTo>
                <a:lnTo>
                  <a:pt x="147121" y="196850"/>
                </a:lnTo>
                <a:lnTo>
                  <a:pt x="146636" y="193039"/>
                </a:lnTo>
                <a:lnTo>
                  <a:pt x="244294" y="193039"/>
                </a:lnTo>
                <a:lnTo>
                  <a:pt x="246480" y="191770"/>
                </a:lnTo>
                <a:lnTo>
                  <a:pt x="146168" y="191770"/>
                </a:lnTo>
                <a:lnTo>
                  <a:pt x="146309" y="190500"/>
                </a:lnTo>
                <a:lnTo>
                  <a:pt x="145759" y="187960"/>
                </a:lnTo>
                <a:lnTo>
                  <a:pt x="146514" y="186689"/>
                </a:lnTo>
                <a:lnTo>
                  <a:pt x="149484" y="186689"/>
                </a:lnTo>
                <a:lnTo>
                  <a:pt x="148722" y="185541"/>
                </a:lnTo>
                <a:close/>
              </a:path>
              <a:path w="279400" h="308610">
                <a:moveTo>
                  <a:pt x="57150" y="193039"/>
                </a:moveTo>
                <a:lnTo>
                  <a:pt x="55269" y="195580"/>
                </a:lnTo>
                <a:lnTo>
                  <a:pt x="56435" y="194970"/>
                </a:lnTo>
                <a:lnTo>
                  <a:pt x="57150" y="193039"/>
                </a:lnTo>
                <a:close/>
              </a:path>
              <a:path w="279400" h="308610">
                <a:moveTo>
                  <a:pt x="19220" y="189253"/>
                </a:moveTo>
                <a:lnTo>
                  <a:pt x="17678" y="194310"/>
                </a:lnTo>
                <a:lnTo>
                  <a:pt x="17877" y="194871"/>
                </a:lnTo>
                <a:lnTo>
                  <a:pt x="17906" y="194310"/>
                </a:lnTo>
                <a:lnTo>
                  <a:pt x="25570" y="194310"/>
                </a:lnTo>
                <a:lnTo>
                  <a:pt x="25598" y="193039"/>
                </a:lnTo>
                <a:lnTo>
                  <a:pt x="22395" y="193039"/>
                </a:lnTo>
                <a:lnTo>
                  <a:pt x="19189" y="191770"/>
                </a:lnTo>
                <a:lnTo>
                  <a:pt x="19220" y="189253"/>
                </a:lnTo>
                <a:close/>
              </a:path>
              <a:path w="279400" h="308610">
                <a:moveTo>
                  <a:pt x="146344" y="194310"/>
                </a:moveTo>
                <a:close/>
              </a:path>
              <a:path w="279400" h="308610">
                <a:moveTo>
                  <a:pt x="11074" y="146050"/>
                </a:moveTo>
                <a:lnTo>
                  <a:pt x="7306" y="152400"/>
                </a:lnTo>
                <a:lnTo>
                  <a:pt x="11035" y="161289"/>
                </a:lnTo>
                <a:lnTo>
                  <a:pt x="9180" y="168910"/>
                </a:lnTo>
                <a:lnTo>
                  <a:pt x="10711" y="168910"/>
                </a:lnTo>
                <a:lnTo>
                  <a:pt x="10728" y="171450"/>
                </a:lnTo>
                <a:lnTo>
                  <a:pt x="11729" y="172720"/>
                </a:lnTo>
                <a:lnTo>
                  <a:pt x="6962" y="177800"/>
                </a:lnTo>
                <a:lnTo>
                  <a:pt x="13046" y="186689"/>
                </a:lnTo>
                <a:lnTo>
                  <a:pt x="11873" y="191770"/>
                </a:lnTo>
                <a:lnTo>
                  <a:pt x="12486" y="193039"/>
                </a:lnTo>
                <a:lnTo>
                  <a:pt x="12953" y="194310"/>
                </a:lnTo>
                <a:lnTo>
                  <a:pt x="14013" y="193039"/>
                </a:lnTo>
                <a:lnTo>
                  <a:pt x="13547" y="191770"/>
                </a:lnTo>
                <a:lnTo>
                  <a:pt x="12172" y="191770"/>
                </a:lnTo>
                <a:lnTo>
                  <a:pt x="12235" y="190500"/>
                </a:lnTo>
                <a:lnTo>
                  <a:pt x="12688" y="189230"/>
                </a:lnTo>
                <a:lnTo>
                  <a:pt x="14215" y="189230"/>
                </a:lnTo>
                <a:lnTo>
                  <a:pt x="14649" y="186689"/>
                </a:lnTo>
                <a:lnTo>
                  <a:pt x="12506" y="185420"/>
                </a:lnTo>
                <a:lnTo>
                  <a:pt x="13865" y="184150"/>
                </a:lnTo>
                <a:lnTo>
                  <a:pt x="17911" y="184150"/>
                </a:lnTo>
                <a:lnTo>
                  <a:pt x="18530" y="182989"/>
                </a:lnTo>
                <a:lnTo>
                  <a:pt x="18467" y="182673"/>
                </a:lnTo>
                <a:lnTo>
                  <a:pt x="17842" y="181610"/>
                </a:lnTo>
                <a:lnTo>
                  <a:pt x="12174" y="181610"/>
                </a:lnTo>
                <a:lnTo>
                  <a:pt x="12167" y="180339"/>
                </a:lnTo>
                <a:lnTo>
                  <a:pt x="11323" y="180339"/>
                </a:lnTo>
                <a:lnTo>
                  <a:pt x="12463" y="179070"/>
                </a:lnTo>
                <a:lnTo>
                  <a:pt x="12914" y="179070"/>
                </a:lnTo>
                <a:lnTo>
                  <a:pt x="13825" y="177800"/>
                </a:lnTo>
                <a:lnTo>
                  <a:pt x="15601" y="177800"/>
                </a:lnTo>
                <a:lnTo>
                  <a:pt x="14107" y="175260"/>
                </a:lnTo>
                <a:lnTo>
                  <a:pt x="15043" y="167639"/>
                </a:lnTo>
                <a:lnTo>
                  <a:pt x="42329" y="167639"/>
                </a:lnTo>
                <a:lnTo>
                  <a:pt x="36660" y="163830"/>
                </a:lnTo>
                <a:lnTo>
                  <a:pt x="36853" y="158750"/>
                </a:lnTo>
                <a:lnTo>
                  <a:pt x="16201" y="158750"/>
                </a:lnTo>
                <a:lnTo>
                  <a:pt x="16565" y="157480"/>
                </a:lnTo>
                <a:lnTo>
                  <a:pt x="14871" y="154939"/>
                </a:lnTo>
                <a:lnTo>
                  <a:pt x="15775" y="153670"/>
                </a:lnTo>
                <a:lnTo>
                  <a:pt x="15930" y="153670"/>
                </a:lnTo>
                <a:lnTo>
                  <a:pt x="16605" y="152400"/>
                </a:lnTo>
                <a:lnTo>
                  <a:pt x="13714" y="152400"/>
                </a:lnTo>
                <a:lnTo>
                  <a:pt x="12481" y="151130"/>
                </a:lnTo>
                <a:lnTo>
                  <a:pt x="11626" y="148589"/>
                </a:lnTo>
                <a:lnTo>
                  <a:pt x="11074" y="146050"/>
                </a:lnTo>
                <a:close/>
              </a:path>
              <a:path w="279400" h="308610">
                <a:moveTo>
                  <a:pt x="25140" y="182880"/>
                </a:moveTo>
                <a:lnTo>
                  <a:pt x="19731" y="182880"/>
                </a:lnTo>
                <a:lnTo>
                  <a:pt x="21501" y="185420"/>
                </a:lnTo>
                <a:lnTo>
                  <a:pt x="21762" y="189253"/>
                </a:lnTo>
                <a:lnTo>
                  <a:pt x="22395" y="193039"/>
                </a:lnTo>
                <a:lnTo>
                  <a:pt x="25598" y="193039"/>
                </a:lnTo>
                <a:lnTo>
                  <a:pt x="25483" y="187960"/>
                </a:lnTo>
                <a:lnTo>
                  <a:pt x="25140" y="182880"/>
                </a:lnTo>
                <a:close/>
              </a:path>
              <a:path w="279400" h="308610">
                <a:moveTo>
                  <a:pt x="103547" y="143510"/>
                </a:moveTo>
                <a:lnTo>
                  <a:pt x="52142" y="143510"/>
                </a:lnTo>
                <a:lnTo>
                  <a:pt x="54225" y="148589"/>
                </a:lnTo>
                <a:lnTo>
                  <a:pt x="55195" y="161289"/>
                </a:lnTo>
                <a:lnTo>
                  <a:pt x="53120" y="172720"/>
                </a:lnTo>
                <a:lnTo>
                  <a:pt x="59916" y="175260"/>
                </a:lnTo>
                <a:lnTo>
                  <a:pt x="63760" y="182673"/>
                </a:lnTo>
                <a:lnTo>
                  <a:pt x="63846" y="182989"/>
                </a:lnTo>
                <a:lnTo>
                  <a:pt x="62170" y="191770"/>
                </a:lnTo>
                <a:lnTo>
                  <a:pt x="78639" y="191770"/>
                </a:lnTo>
                <a:lnTo>
                  <a:pt x="78154" y="187960"/>
                </a:lnTo>
                <a:lnTo>
                  <a:pt x="80418" y="185420"/>
                </a:lnTo>
                <a:lnTo>
                  <a:pt x="142360" y="185420"/>
                </a:lnTo>
                <a:lnTo>
                  <a:pt x="142146" y="184150"/>
                </a:lnTo>
                <a:lnTo>
                  <a:pt x="140728" y="177800"/>
                </a:lnTo>
                <a:lnTo>
                  <a:pt x="103535" y="177800"/>
                </a:lnTo>
                <a:lnTo>
                  <a:pt x="102829" y="175260"/>
                </a:lnTo>
                <a:lnTo>
                  <a:pt x="103712" y="170180"/>
                </a:lnTo>
                <a:lnTo>
                  <a:pt x="104300" y="167639"/>
                </a:lnTo>
                <a:lnTo>
                  <a:pt x="230396" y="167639"/>
                </a:lnTo>
                <a:lnTo>
                  <a:pt x="229800" y="166370"/>
                </a:lnTo>
                <a:lnTo>
                  <a:pt x="223427" y="166370"/>
                </a:lnTo>
                <a:lnTo>
                  <a:pt x="223721" y="165100"/>
                </a:lnTo>
                <a:lnTo>
                  <a:pt x="224092" y="163830"/>
                </a:lnTo>
                <a:lnTo>
                  <a:pt x="224233" y="162560"/>
                </a:lnTo>
                <a:lnTo>
                  <a:pt x="104334" y="162560"/>
                </a:lnTo>
                <a:lnTo>
                  <a:pt x="103701" y="158750"/>
                </a:lnTo>
                <a:lnTo>
                  <a:pt x="104686" y="157480"/>
                </a:lnTo>
                <a:lnTo>
                  <a:pt x="111805" y="157480"/>
                </a:lnTo>
                <a:lnTo>
                  <a:pt x="112518" y="156210"/>
                </a:lnTo>
                <a:lnTo>
                  <a:pt x="110084" y="156210"/>
                </a:lnTo>
                <a:lnTo>
                  <a:pt x="109839" y="153670"/>
                </a:lnTo>
                <a:lnTo>
                  <a:pt x="110671" y="153670"/>
                </a:lnTo>
                <a:lnTo>
                  <a:pt x="110888" y="151130"/>
                </a:lnTo>
                <a:lnTo>
                  <a:pt x="238404" y="151130"/>
                </a:lnTo>
                <a:lnTo>
                  <a:pt x="235494" y="149860"/>
                </a:lnTo>
                <a:lnTo>
                  <a:pt x="235483" y="148589"/>
                </a:lnTo>
                <a:lnTo>
                  <a:pt x="232131" y="144780"/>
                </a:lnTo>
                <a:lnTo>
                  <a:pt x="104128" y="144780"/>
                </a:lnTo>
                <a:lnTo>
                  <a:pt x="103547" y="143510"/>
                </a:lnTo>
                <a:close/>
              </a:path>
              <a:path w="279400" h="308610">
                <a:moveTo>
                  <a:pt x="154514" y="186689"/>
                </a:moveTo>
                <a:lnTo>
                  <a:pt x="148271" y="186689"/>
                </a:lnTo>
                <a:lnTo>
                  <a:pt x="147134" y="187960"/>
                </a:lnTo>
                <a:lnTo>
                  <a:pt x="147918" y="190500"/>
                </a:lnTo>
                <a:lnTo>
                  <a:pt x="146168" y="191770"/>
                </a:lnTo>
                <a:lnTo>
                  <a:pt x="156303" y="191770"/>
                </a:lnTo>
                <a:lnTo>
                  <a:pt x="155985" y="189230"/>
                </a:lnTo>
                <a:lnTo>
                  <a:pt x="155060" y="187960"/>
                </a:lnTo>
                <a:lnTo>
                  <a:pt x="154514" y="186689"/>
                </a:lnTo>
                <a:close/>
              </a:path>
              <a:path w="279400" h="308610">
                <a:moveTo>
                  <a:pt x="268135" y="177800"/>
                </a:moveTo>
                <a:lnTo>
                  <a:pt x="150717" y="177800"/>
                </a:lnTo>
                <a:lnTo>
                  <a:pt x="151804" y="180339"/>
                </a:lnTo>
                <a:lnTo>
                  <a:pt x="154129" y="185420"/>
                </a:lnTo>
                <a:lnTo>
                  <a:pt x="152069" y="185420"/>
                </a:lnTo>
                <a:lnTo>
                  <a:pt x="149484" y="186689"/>
                </a:lnTo>
                <a:lnTo>
                  <a:pt x="157105" y="186689"/>
                </a:lnTo>
                <a:lnTo>
                  <a:pt x="157803" y="187960"/>
                </a:lnTo>
                <a:lnTo>
                  <a:pt x="157057" y="190500"/>
                </a:lnTo>
                <a:lnTo>
                  <a:pt x="156303" y="191770"/>
                </a:lnTo>
                <a:lnTo>
                  <a:pt x="246480" y="191770"/>
                </a:lnTo>
                <a:lnTo>
                  <a:pt x="255223" y="186689"/>
                </a:lnTo>
                <a:lnTo>
                  <a:pt x="267360" y="181610"/>
                </a:lnTo>
                <a:lnTo>
                  <a:pt x="272700" y="181610"/>
                </a:lnTo>
                <a:lnTo>
                  <a:pt x="270407" y="180339"/>
                </a:lnTo>
                <a:lnTo>
                  <a:pt x="268189" y="180339"/>
                </a:lnTo>
                <a:lnTo>
                  <a:pt x="268135" y="177800"/>
                </a:lnTo>
                <a:close/>
              </a:path>
              <a:path w="279400" h="308610">
                <a:moveTo>
                  <a:pt x="19256" y="186318"/>
                </a:moveTo>
                <a:lnTo>
                  <a:pt x="19220" y="189253"/>
                </a:lnTo>
                <a:lnTo>
                  <a:pt x="19615" y="187960"/>
                </a:lnTo>
                <a:lnTo>
                  <a:pt x="19256" y="186318"/>
                </a:lnTo>
                <a:close/>
              </a:path>
              <a:path w="279400" h="308610">
                <a:moveTo>
                  <a:pt x="17911" y="184150"/>
                </a:moveTo>
                <a:lnTo>
                  <a:pt x="15243" y="184150"/>
                </a:lnTo>
                <a:lnTo>
                  <a:pt x="14806" y="186689"/>
                </a:lnTo>
                <a:lnTo>
                  <a:pt x="15201" y="189230"/>
                </a:lnTo>
                <a:lnTo>
                  <a:pt x="17911" y="184150"/>
                </a:lnTo>
                <a:close/>
              </a:path>
              <a:path w="279400" h="308610">
                <a:moveTo>
                  <a:pt x="40554" y="153670"/>
                </a:moveTo>
                <a:lnTo>
                  <a:pt x="40182" y="154939"/>
                </a:lnTo>
                <a:lnTo>
                  <a:pt x="38385" y="160020"/>
                </a:lnTo>
                <a:lnTo>
                  <a:pt x="42329" y="167639"/>
                </a:lnTo>
                <a:lnTo>
                  <a:pt x="15043" y="167639"/>
                </a:lnTo>
                <a:lnTo>
                  <a:pt x="15085" y="172720"/>
                </a:lnTo>
                <a:lnTo>
                  <a:pt x="17553" y="177800"/>
                </a:lnTo>
                <a:lnTo>
                  <a:pt x="18530" y="182989"/>
                </a:lnTo>
                <a:lnTo>
                  <a:pt x="19256" y="186318"/>
                </a:lnTo>
                <a:lnTo>
                  <a:pt x="19283" y="184150"/>
                </a:lnTo>
                <a:lnTo>
                  <a:pt x="19731" y="182880"/>
                </a:lnTo>
                <a:lnTo>
                  <a:pt x="25140" y="182880"/>
                </a:lnTo>
                <a:lnTo>
                  <a:pt x="25054" y="181610"/>
                </a:lnTo>
                <a:lnTo>
                  <a:pt x="23573" y="176530"/>
                </a:lnTo>
                <a:lnTo>
                  <a:pt x="26540" y="176530"/>
                </a:lnTo>
                <a:lnTo>
                  <a:pt x="27301" y="175260"/>
                </a:lnTo>
                <a:lnTo>
                  <a:pt x="45397" y="175260"/>
                </a:lnTo>
                <a:lnTo>
                  <a:pt x="45510" y="172720"/>
                </a:lnTo>
                <a:lnTo>
                  <a:pt x="45428" y="167639"/>
                </a:lnTo>
                <a:lnTo>
                  <a:pt x="44744" y="158750"/>
                </a:lnTo>
                <a:lnTo>
                  <a:pt x="43972" y="156210"/>
                </a:lnTo>
                <a:lnTo>
                  <a:pt x="40951" y="156210"/>
                </a:lnTo>
                <a:lnTo>
                  <a:pt x="41020" y="154939"/>
                </a:lnTo>
                <a:lnTo>
                  <a:pt x="40554" y="153670"/>
                </a:lnTo>
                <a:close/>
              </a:path>
              <a:path w="279400" h="308610">
                <a:moveTo>
                  <a:pt x="148718" y="184968"/>
                </a:moveTo>
                <a:lnTo>
                  <a:pt x="148722" y="185541"/>
                </a:lnTo>
                <a:lnTo>
                  <a:pt x="149019" y="185420"/>
                </a:lnTo>
                <a:lnTo>
                  <a:pt x="148718" y="184968"/>
                </a:lnTo>
                <a:close/>
              </a:path>
              <a:path w="279400" h="308610">
                <a:moveTo>
                  <a:pt x="275694" y="173989"/>
                </a:moveTo>
                <a:lnTo>
                  <a:pt x="142229" y="173989"/>
                </a:lnTo>
                <a:lnTo>
                  <a:pt x="143936" y="177800"/>
                </a:lnTo>
                <a:lnTo>
                  <a:pt x="148718" y="184968"/>
                </a:lnTo>
                <a:lnTo>
                  <a:pt x="149069" y="182673"/>
                </a:lnTo>
                <a:lnTo>
                  <a:pt x="149053" y="179070"/>
                </a:lnTo>
                <a:lnTo>
                  <a:pt x="150500" y="179070"/>
                </a:lnTo>
                <a:lnTo>
                  <a:pt x="150263" y="177800"/>
                </a:lnTo>
                <a:lnTo>
                  <a:pt x="268135" y="177800"/>
                </a:lnTo>
                <a:lnTo>
                  <a:pt x="268080" y="175260"/>
                </a:lnTo>
                <a:lnTo>
                  <a:pt x="275759" y="175260"/>
                </a:lnTo>
                <a:lnTo>
                  <a:pt x="275694" y="173989"/>
                </a:lnTo>
                <a:close/>
              </a:path>
              <a:path w="279400" h="308610">
                <a:moveTo>
                  <a:pt x="272700" y="181610"/>
                </a:moveTo>
                <a:lnTo>
                  <a:pt x="269803" y="181610"/>
                </a:lnTo>
                <a:lnTo>
                  <a:pt x="272096" y="182880"/>
                </a:lnTo>
                <a:lnTo>
                  <a:pt x="274539" y="182880"/>
                </a:lnTo>
                <a:lnTo>
                  <a:pt x="272700" y="181610"/>
                </a:lnTo>
                <a:close/>
              </a:path>
              <a:path w="279400" h="308610">
                <a:moveTo>
                  <a:pt x="15601" y="177800"/>
                </a:moveTo>
                <a:lnTo>
                  <a:pt x="13825" y="177800"/>
                </a:lnTo>
                <a:lnTo>
                  <a:pt x="13530" y="179070"/>
                </a:lnTo>
                <a:lnTo>
                  <a:pt x="13006" y="180339"/>
                </a:lnTo>
                <a:lnTo>
                  <a:pt x="12174" y="181610"/>
                </a:lnTo>
                <a:lnTo>
                  <a:pt x="17842" y="181610"/>
                </a:lnTo>
                <a:lnTo>
                  <a:pt x="15601" y="177800"/>
                </a:lnTo>
                <a:close/>
              </a:path>
              <a:path w="279400" h="308610">
                <a:moveTo>
                  <a:pt x="150500" y="179070"/>
                </a:moveTo>
                <a:lnTo>
                  <a:pt x="149053" y="179070"/>
                </a:lnTo>
                <a:lnTo>
                  <a:pt x="150121" y="180339"/>
                </a:lnTo>
                <a:lnTo>
                  <a:pt x="150500" y="179070"/>
                </a:lnTo>
                <a:close/>
              </a:path>
              <a:path w="279400" h="308610">
                <a:moveTo>
                  <a:pt x="275759" y="175260"/>
                </a:moveTo>
                <a:lnTo>
                  <a:pt x="268080" y="175260"/>
                </a:lnTo>
                <a:lnTo>
                  <a:pt x="275957" y="179070"/>
                </a:lnTo>
                <a:lnTo>
                  <a:pt x="275759" y="175260"/>
                </a:lnTo>
                <a:close/>
              </a:path>
              <a:path w="279400" h="308610">
                <a:moveTo>
                  <a:pt x="230396" y="167639"/>
                </a:moveTo>
                <a:lnTo>
                  <a:pt x="104300" y="167639"/>
                </a:lnTo>
                <a:lnTo>
                  <a:pt x="104630" y="171450"/>
                </a:lnTo>
                <a:lnTo>
                  <a:pt x="106036" y="175260"/>
                </a:lnTo>
                <a:lnTo>
                  <a:pt x="103535" y="177800"/>
                </a:lnTo>
                <a:lnTo>
                  <a:pt x="140728" y="177800"/>
                </a:lnTo>
                <a:lnTo>
                  <a:pt x="142229" y="173989"/>
                </a:lnTo>
                <a:lnTo>
                  <a:pt x="278660" y="173989"/>
                </a:lnTo>
                <a:lnTo>
                  <a:pt x="278829" y="168910"/>
                </a:lnTo>
                <a:lnTo>
                  <a:pt x="230991" y="168910"/>
                </a:lnTo>
                <a:lnTo>
                  <a:pt x="230396" y="167639"/>
                </a:lnTo>
                <a:close/>
              </a:path>
              <a:path w="279400" h="308610">
                <a:moveTo>
                  <a:pt x="278660" y="173989"/>
                </a:moveTo>
                <a:lnTo>
                  <a:pt x="276608" y="173989"/>
                </a:lnTo>
                <a:lnTo>
                  <a:pt x="275934" y="176530"/>
                </a:lnTo>
                <a:lnTo>
                  <a:pt x="278686" y="176530"/>
                </a:lnTo>
                <a:lnTo>
                  <a:pt x="278660" y="173989"/>
                </a:lnTo>
                <a:close/>
              </a:path>
              <a:path w="279400" h="308610">
                <a:moveTo>
                  <a:pt x="238404" y="151130"/>
                </a:moveTo>
                <a:lnTo>
                  <a:pt x="112184" y="151130"/>
                </a:lnTo>
                <a:lnTo>
                  <a:pt x="112581" y="153670"/>
                </a:lnTo>
                <a:lnTo>
                  <a:pt x="113130" y="156210"/>
                </a:lnTo>
                <a:lnTo>
                  <a:pt x="113073" y="158750"/>
                </a:lnTo>
                <a:lnTo>
                  <a:pt x="225955" y="158750"/>
                </a:lnTo>
                <a:lnTo>
                  <a:pt x="227648" y="160020"/>
                </a:lnTo>
                <a:lnTo>
                  <a:pt x="231245" y="162560"/>
                </a:lnTo>
                <a:lnTo>
                  <a:pt x="230658" y="165100"/>
                </a:lnTo>
                <a:lnTo>
                  <a:pt x="232493" y="166370"/>
                </a:lnTo>
                <a:lnTo>
                  <a:pt x="234878" y="168910"/>
                </a:lnTo>
                <a:lnTo>
                  <a:pt x="278829" y="168910"/>
                </a:lnTo>
                <a:lnTo>
                  <a:pt x="278871" y="167639"/>
                </a:lnTo>
                <a:lnTo>
                  <a:pt x="255441" y="167639"/>
                </a:lnTo>
                <a:lnTo>
                  <a:pt x="248852" y="162560"/>
                </a:lnTo>
                <a:lnTo>
                  <a:pt x="241960" y="157480"/>
                </a:lnTo>
                <a:lnTo>
                  <a:pt x="240464" y="156210"/>
                </a:lnTo>
                <a:lnTo>
                  <a:pt x="221669" y="156210"/>
                </a:lnTo>
                <a:lnTo>
                  <a:pt x="221275" y="153670"/>
                </a:lnTo>
                <a:lnTo>
                  <a:pt x="219897" y="153670"/>
                </a:lnTo>
                <a:lnTo>
                  <a:pt x="219125" y="152400"/>
                </a:lnTo>
                <a:lnTo>
                  <a:pt x="240089" y="152400"/>
                </a:lnTo>
                <a:lnTo>
                  <a:pt x="238404" y="151130"/>
                </a:lnTo>
                <a:close/>
              </a:path>
              <a:path w="279400" h="308610">
                <a:moveTo>
                  <a:pt x="256195" y="166370"/>
                </a:moveTo>
                <a:lnTo>
                  <a:pt x="255441" y="167639"/>
                </a:lnTo>
                <a:lnTo>
                  <a:pt x="259634" y="167639"/>
                </a:lnTo>
                <a:lnTo>
                  <a:pt x="256195" y="166370"/>
                </a:lnTo>
                <a:close/>
              </a:path>
              <a:path w="279400" h="308610">
                <a:moveTo>
                  <a:pt x="265000" y="161289"/>
                </a:moveTo>
                <a:lnTo>
                  <a:pt x="260071" y="165100"/>
                </a:lnTo>
                <a:lnTo>
                  <a:pt x="259634" y="167639"/>
                </a:lnTo>
                <a:lnTo>
                  <a:pt x="278871" y="167639"/>
                </a:lnTo>
                <a:lnTo>
                  <a:pt x="278913" y="166370"/>
                </a:lnTo>
                <a:lnTo>
                  <a:pt x="265000" y="161289"/>
                </a:lnTo>
                <a:close/>
              </a:path>
              <a:path w="279400" h="308610">
                <a:moveTo>
                  <a:pt x="226368" y="162560"/>
                </a:moveTo>
                <a:lnTo>
                  <a:pt x="225530" y="162560"/>
                </a:lnTo>
                <a:lnTo>
                  <a:pt x="225469" y="165100"/>
                </a:lnTo>
                <a:lnTo>
                  <a:pt x="225099" y="166370"/>
                </a:lnTo>
                <a:lnTo>
                  <a:pt x="229800" y="166370"/>
                </a:lnTo>
                <a:lnTo>
                  <a:pt x="229205" y="165100"/>
                </a:lnTo>
                <a:lnTo>
                  <a:pt x="226368" y="162560"/>
                </a:lnTo>
                <a:close/>
              </a:path>
              <a:path w="279400" h="308610">
                <a:moveTo>
                  <a:pt x="240089" y="152400"/>
                </a:moveTo>
                <a:lnTo>
                  <a:pt x="235976" y="152400"/>
                </a:lnTo>
                <a:lnTo>
                  <a:pt x="247382" y="160020"/>
                </a:lnTo>
                <a:lnTo>
                  <a:pt x="252516" y="163830"/>
                </a:lnTo>
                <a:lnTo>
                  <a:pt x="251882" y="160020"/>
                </a:lnTo>
                <a:lnTo>
                  <a:pt x="247827" y="157480"/>
                </a:lnTo>
                <a:lnTo>
                  <a:pt x="244839" y="156210"/>
                </a:lnTo>
                <a:lnTo>
                  <a:pt x="241773" y="153670"/>
                </a:lnTo>
                <a:lnTo>
                  <a:pt x="240089" y="152400"/>
                </a:lnTo>
                <a:close/>
              </a:path>
              <a:path w="279400" h="308610">
                <a:moveTo>
                  <a:pt x="111805" y="157480"/>
                </a:moveTo>
                <a:lnTo>
                  <a:pt x="104686" y="157480"/>
                </a:lnTo>
                <a:lnTo>
                  <a:pt x="104468" y="160020"/>
                </a:lnTo>
                <a:lnTo>
                  <a:pt x="105857" y="161289"/>
                </a:lnTo>
                <a:lnTo>
                  <a:pt x="104722" y="162560"/>
                </a:lnTo>
                <a:lnTo>
                  <a:pt x="227055" y="162560"/>
                </a:lnTo>
                <a:lnTo>
                  <a:pt x="227804" y="161289"/>
                </a:lnTo>
                <a:lnTo>
                  <a:pt x="226362" y="161289"/>
                </a:lnTo>
                <a:lnTo>
                  <a:pt x="226733" y="160020"/>
                </a:lnTo>
                <a:lnTo>
                  <a:pt x="224673" y="160020"/>
                </a:lnTo>
                <a:lnTo>
                  <a:pt x="224819" y="158750"/>
                </a:lnTo>
                <a:lnTo>
                  <a:pt x="111093" y="158750"/>
                </a:lnTo>
                <a:lnTo>
                  <a:pt x="111805" y="157480"/>
                </a:lnTo>
                <a:close/>
              </a:path>
              <a:path w="279400" h="308610">
                <a:moveTo>
                  <a:pt x="15930" y="153670"/>
                </a:moveTo>
                <a:lnTo>
                  <a:pt x="15775" y="153670"/>
                </a:lnTo>
                <a:lnTo>
                  <a:pt x="16168" y="154939"/>
                </a:lnTo>
                <a:lnTo>
                  <a:pt x="17407" y="157480"/>
                </a:lnTo>
                <a:lnTo>
                  <a:pt x="16201" y="158750"/>
                </a:lnTo>
                <a:lnTo>
                  <a:pt x="36853" y="158750"/>
                </a:lnTo>
                <a:lnTo>
                  <a:pt x="36997" y="154939"/>
                </a:lnTo>
                <a:lnTo>
                  <a:pt x="18229" y="154939"/>
                </a:lnTo>
                <a:lnTo>
                  <a:pt x="15930" y="153670"/>
                </a:lnTo>
                <a:close/>
              </a:path>
              <a:path w="279400" h="308610">
                <a:moveTo>
                  <a:pt x="204335" y="127000"/>
                </a:moveTo>
                <a:lnTo>
                  <a:pt x="42259" y="127000"/>
                </a:lnTo>
                <a:lnTo>
                  <a:pt x="42270" y="128270"/>
                </a:lnTo>
                <a:lnTo>
                  <a:pt x="45587" y="132080"/>
                </a:lnTo>
                <a:lnTo>
                  <a:pt x="47985" y="144780"/>
                </a:lnTo>
                <a:lnTo>
                  <a:pt x="49960" y="158750"/>
                </a:lnTo>
                <a:lnTo>
                  <a:pt x="52678" y="154939"/>
                </a:lnTo>
                <a:lnTo>
                  <a:pt x="52142" y="143510"/>
                </a:lnTo>
                <a:lnTo>
                  <a:pt x="103547" y="143510"/>
                </a:lnTo>
                <a:lnTo>
                  <a:pt x="101804" y="139700"/>
                </a:lnTo>
                <a:lnTo>
                  <a:pt x="104736" y="133350"/>
                </a:lnTo>
                <a:lnTo>
                  <a:pt x="105694" y="129539"/>
                </a:lnTo>
                <a:lnTo>
                  <a:pt x="206551" y="129539"/>
                </a:lnTo>
                <a:lnTo>
                  <a:pt x="204335" y="127000"/>
                </a:lnTo>
                <a:close/>
              </a:path>
              <a:path w="279400" h="308610">
                <a:moveTo>
                  <a:pt x="41657" y="148589"/>
                </a:moveTo>
                <a:lnTo>
                  <a:pt x="41217" y="151130"/>
                </a:lnTo>
                <a:lnTo>
                  <a:pt x="42619" y="154939"/>
                </a:lnTo>
                <a:lnTo>
                  <a:pt x="40951" y="156210"/>
                </a:lnTo>
                <a:lnTo>
                  <a:pt x="43972" y="156210"/>
                </a:lnTo>
                <a:lnTo>
                  <a:pt x="41657" y="148589"/>
                </a:lnTo>
                <a:close/>
              </a:path>
              <a:path w="279400" h="308610">
                <a:moveTo>
                  <a:pt x="223112" y="154939"/>
                </a:moveTo>
                <a:lnTo>
                  <a:pt x="221669" y="156210"/>
                </a:lnTo>
                <a:lnTo>
                  <a:pt x="223577" y="156210"/>
                </a:lnTo>
                <a:lnTo>
                  <a:pt x="223112" y="154939"/>
                </a:lnTo>
                <a:close/>
              </a:path>
              <a:path w="279400" h="308610">
                <a:moveTo>
                  <a:pt x="235976" y="152400"/>
                </a:moveTo>
                <a:lnTo>
                  <a:pt x="221568" y="152400"/>
                </a:lnTo>
                <a:lnTo>
                  <a:pt x="224875" y="156210"/>
                </a:lnTo>
                <a:lnTo>
                  <a:pt x="240464" y="156210"/>
                </a:lnTo>
                <a:lnTo>
                  <a:pt x="235976" y="152400"/>
                </a:lnTo>
                <a:close/>
              </a:path>
              <a:path w="279400" h="308610">
                <a:moveTo>
                  <a:pt x="41059" y="130810"/>
                </a:moveTo>
                <a:lnTo>
                  <a:pt x="14319" y="130810"/>
                </a:lnTo>
                <a:lnTo>
                  <a:pt x="17034" y="138430"/>
                </a:lnTo>
                <a:lnTo>
                  <a:pt x="16667" y="143510"/>
                </a:lnTo>
                <a:lnTo>
                  <a:pt x="16581" y="147320"/>
                </a:lnTo>
                <a:lnTo>
                  <a:pt x="17075" y="153670"/>
                </a:lnTo>
                <a:lnTo>
                  <a:pt x="18229" y="154939"/>
                </a:lnTo>
                <a:lnTo>
                  <a:pt x="36997" y="154939"/>
                </a:lnTo>
                <a:lnTo>
                  <a:pt x="37142" y="151130"/>
                </a:lnTo>
                <a:lnTo>
                  <a:pt x="38660" y="138430"/>
                </a:lnTo>
                <a:lnTo>
                  <a:pt x="41059" y="130810"/>
                </a:lnTo>
                <a:close/>
              </a:path>
              <a:path w="279400" h="308610">
                <a:moveTo>
                  <a:pt x="51377" y="115570"/>
                </a:moveTo>
                <a:lnTo>
                  <a:pt x="9634" y="115570"/>
                </a:lnTo>
                <a:lnTo>
                  <a:pt x="10204" y="120650"/>
                </a:lnTo>
                <a:lnTo>
                  <a:pt x="12857" y="129539"/>
                </a:lnTo>
                <a:lnTo>
                  <a:pt x="9758" y="133350"/>
                </a:lnTo>
                <a:lnTo>
                  <a:pt x="9846" y="134620"/>
                </a:lnTo>
                <a:lnTo>
                  <a:pt x="11522" y="134620"/>
                </a:lnTo>
                <a:lnTo>
                  <a:pt x="11459" y="135889"/>
                </a:lnTo>
                <a:lnTo>
                  <a:pt x="11314" y="137160"/>
                </a:lnTo>
                <a:lnTo>
                  <a:pt x="11850" y="137160"/>
                </a:lnTo>
                <a:lnTo>
                  <a:pt x="13102" y="142239"/>
                </a:lnTo>
                <a:lnTo>
                  <a:pt x="13295" y="147320"/>
                </a:lnTo>
                <a:lnTo>
                  <a:pt x="13714" y="152400"/>
                </a:lnTo>
                <a:lnTo>
                  <a:pt x="16605" y="152400"/>
                </a:lnTo>
                <a:lnTo>
                  <a:pt x="15989" y="151130"/>
                </a:lnTo>
                <a:lnTo>
                  <a:pt x="15222" y="151130"/>
                </a:lnTo>
                <a:lnTo>
                  <a:pt x="14909" y="149860"/>
                </a:lnTo>
                <a:lnTo>
                  <a:pt x="14104" y="143510"/>
                </a:lnTo>
                <a:lnTo>
                  <a:pt x="12980" y="135889"/>
                </a:lnTo>
                <a:lnTo>
                  <a:pt x="14319" y="130810"/>
                </a:lnTo>
                <a:lnTo>
                  <a:pt x="41059" y="130810"/>
                </a:lnTo>
                <a:lnTo>
                  <a:pt x="42259" y="127000"/>
                </a:lnTo>
                <a:lnTo>
                  <a:pt x="204335" y="127000"/>
                </a:lnTo>
                <a:lnTo>
                  <a:pt x="203227" y="125730"/>
                </a:lnTo>
                <a:lnTo>
                  <a:pt x="51319" y="125730"/>
                </a:lnTo>
                <a:lnTo>
                  <a:pt x="51473" y="121920"/>
                </a:lnTo>
                <a:lnTo>
                  <a:pt x="51377" y="115570"/>
                </a:lnTo>
                <a:close/>
              </a:path>
              <a:path w="279400" h="308610">
                <a:moveTo>
                  <a:pt x="10621" y="142473"/>
                </a:moveTo>
                <a:lnTo>
                  <a:pt x="10226" y="144780"/>
                </a:lnTo>
                <a:lnTo>
                  <a:pt x="12125" y="143510"/>
                </a:lnTo>
                <a:lnTo>
                  <a:pt x="10621" y="142473"/>
                </a:lnTo>
                <a:close/>
              </a:path>
              <a:path w="279400" h="308610">
                <a:moveTo>
                  <a:pt x="206551" y="129539"/>
                </a:moveTo>
                <a:lnTo>
                  <a:pt x="105694" y="129539"/>
                </a:lnTo>
                <a:lnTo>
                  <a:pt x="106627" y="132080"/>
                </a:lnTo>
                <a:lnTo>
                  <a:pt x="109190" y="138430"/>
                </a:lnTo>
                <a:lnTo>
                  <a:pt x="106136" y="138430"/>
                </a:lnTo>
                <a:lnTo>
                  <a:pt x="106389" y="140970"/>
                </a:lnTo>
                <a:lnTo>
                  <a:pt x="104128" y="144780"/>
                </a:lnTo>
                <a:lnTo>
                  <a:pt x="232131" y="144780"/>
                </a:lnTo>
                <a:lnTo>
                  <a:pt x="229897" y="142239"/>
                </a:lnTo>
                <a:lnTo>
                  <a:pt x="223741" y="137160"/>
                </a:lnTo>
                <a:lnTo>
                  <a:pt x="217794" y="137160"/>
                </a:lnTo>
                <a:lnTo>
                  <a:pt x="216190" y="135889"/>
                </a:lnTo>
                <a:lnTo>
                  <a:pt x="212364" y="134620"/>
                </a:lnTo>
                <a:lnTo>
                  <a:pt x="211432" y="132080"/>
                </a:lnTo>
                <a:lnTo>
                  <a:pt x="208766" y="132080"/>
                </a:lnTo>
                <a:lnTo>
                  <a:pt x="206551" y="129539"/>
                </a:lnTo>
                <a:close/>
              </a:path>
              <a:path w="279400" h="308610">
                <a:moveTo>
                  <a:pt x="10408" y="141360"/>
                </a:moveTo>
                <a:lnTo>
                  <a:pt x="10281" y="142239"/>
                </a:lnTo>
                <a:lnTo>
                  <a:pt x="10621" y="142473"/>
                </a:lnTo>
                <a:lnTo>
                  <a:pt x="10661" y="142239"/>
                </a:lnTo>
                <a:lnTo>
                  <a:pt x="10408" y="141360"/>
                </a:lnTo>
                <a:close/>
              </a:path>
              <a:path w="279400" h="308610">
                <a:moveTo>
                  <a:pt x="10163" y="135889"/>
                </a:moveTo>
                <a:lnTo>
                  <a:pt x="9566" y="138430"/>
                </a:lnTo>
                <a:lnTo>
                  <a:pt x="10408" y="141360"/>
                </a:lnTo>
                <a:lnTo>
                  <a:pt x="10648" y="139700"/>
                </a:lnTo>
                <a:lnTo>
                  <a:pt x="10896" y="138855"/>
                </a:lnTo>
                <a:lnTo>
                  <a:pt x="10562" y="138430"/>
                </a:lnTo>
                <a:lnTo>
                  <a:pt x="11850" y="137160"/>
                </a:lnTo>
                <a:lnTo>
                  <a:pt x="10323" y="137160"/>
                </a:lnTo>
                <a:lnTo>
                  <a:pt x="10163" y="135889"/>
                </a:lnTo>
                <a:close/>
              </a:path>
              <a:path w="279400" h="308610">
                <a:moveTo>
                  <a:pt x="11085" y="139095"/>
                </a:moveTo>
                <a:lnTo>
                  <a:pt x="11266" y="140970"/>
                </a:lnTo>
                <a:lnTo>
                  <a:pt x="12329" y="140970"/>
                </a:lnTo>
                <a:lnTo>
                  <a:pt x="11559" y="139700"/>
                </a:lnTo>
                <a:lnTo>
                  <a:pt x="11085" y="139095"/>
                </a:lnTo>
                <a:close/>
              </a:path>
              <a:path w="279400" h="308610">
                <a:moveTo>
                  <a:pt x="11021" y="138430"/>
                </a:moveTo>
                <a:lnTo>
                  <a:pt x="10896" y="138855"/>
                </a:lnTo>
                <a:lnTo>
                  <a:pt x="11085" y="139095"/>
                </a:lnTo>
                <a:lnTo>
                  <a:pt x="11021" y="138430"/>
                </a:lnTo>
                <a:close/>
              </a:path>
              <a:path w="279400" h="308610">
                <a:moveTo>
                  <a:pt x="212214" y="124460"/>
                </a:moveTo>
                <a:lnTo>
                  <a:pt x="213393" y="129539"/>
                </a:lnTo>
                <a:lnTo>
                  <a:pt x="216009" y="132080"/>
                </a:lnTo>
                <a:lnTo>
                  <a:pt x="217794" y="137160"/>
                </a:lnTo>
                <a:lnTo>
                  <a:pt x="223741" y="137160"/>
                </a:lnTo>
                <a:lnTo>
                  <a:pt x="220664" y="134620"/>
                </a:lnTo>
                <a:lnTo>
                  <a:pt x="212214" y="124460"/>
                </a:lnTo>
                <a:close/>
              </a:path>
              <a:path w="279400" h="308610">
                <a:moveTo>
                  <a:pt x="9644" y="128270"/>
                </a:moveTo>
                <a:lnTo>
                  <a:pt x="7133" y="128270"/>
                </a:lnTo>
                <a:lnTo>
                  <a:pt x="6845" y="130810"/>
                </a:lnTo>
                <a:lnTo>
                  <a:pt x="7391" y="132080"/>
                </a:lnTo>
                <a:lnTo>
                  <a:pt x="8843" y="133350"/>
                </a:lnTo>
                <a:lnTo>
                  <a:pt x="9519" y="132080"/>
                </a:lnTo>
                <a:lnTo>
                  <a:pt x="9589" y="130810"/>
                </a:lnTo>
                <a:lnTo>
                  <a:pt x="9644" y="128270"/>
                </a:lnTo>
                <a:close/>
              </a:path>
              <a:path w="279400" h="308610">
                <a:moveTo>
                  <a:pt x="54174" y="109220"/>
                </a:moveTo>
                <a:lnTo>
                  <a:pt x="54988" y="116839"/>
                </a:lnTo>
                <a:lnTo>
                  <a:pt x="53268" y="120650"/>
                </a:lnTo>
                <a:lnTo>
                  <a:pt x="51319" y="125730"/>
                </a:lnTo>
                <a:lnTo>
                  <a:pt x="203227" y="125730"/>
                </a:lnTo>
                <a:lnTo>
                  <a:pt x="201963" y="119380"/>
                </a:lnTo>
                <a:lnTo>
                  <a:pt x="202754" y="118110"/>
                </a:lnTo>
                <a:lnTo>
                  <a:pt x="57205" y="118110"/>
                </a:lnTo>
                <a:lnTo>
                  <a:pt x="56649" y="114300"/>
                </a:lnTo>
                <a:lnTo>
                  <a:pt x="55789" y="111760"/>
                </a:lnTo>
                <a:lnTo>
                  <a:pt x="54174" y="109220"/>
                </a:lnTo>
                <a:close/>
              </a:path>
              <a:path w="279400" h="308610">
                <a:moveTo>
                  <a:pt x="11003" y="95250"/>
                </a:moveTo>
                <a:lnTo>
                  <a:pt x="8322" y="96520"/>
                </a:lnTo>
                <a:lnTo>
                  <a:pt x="9246" y="109220"/>
                </a:lnTo>
                <a:lnTo>
                  <a:pt x="6216" y="118110"/>
                </a:lnTo>
                <a:lnTo>
                  <a:pt x="7593" y="118110"/>
                </a:lnTo>
                <a:lnTo>
                  <a:pt x="7305" y="120650"/>
                </a:lnTo>
                <a:lnTo>
                  <a:pt x="8378" y="121920"/>
                </a:lnTo>
                <a:lnTo>
                  <a:pt x="9897" y="120650"/>
                </a:lnTo>
                <a:lnTo>
                  <a:pt x="9574" y="118110"/>
                </a:lnTo>
                <a:lnTo>
                  <a:pt x="9634" y="115570"/>
                </a:lnTo>
                <a:lnTo>
                  <a:pt x="51377" y="115570"/>
                </a:lnTo>
                <a:lnTo>
                  <a:pt x="51112" y="110489"/>
                </a:lnTo>
                <a:lnTo>
                  <a:pt x="16304" y="110489"/>
                </a:lnTo>
                <a:lnTo>
                  <a:pt x="14293" y="106680"/>
                </a:lnTo>
                <a:lnTo>
                  <a:pt x="14239" y="100917"/>
                </a:lnTo>
                <a:lnTo>
                  <a:pt x="14003" y="99060"/>
                </a:lnTo>
                <a:lnTo>
                  <a:pt x="10036" y="99060"/>
                </a:lnTo>
                <a:lnTo>
                  <a:pt x="11003" y="95250"/>
                </a:lnTo>
                <a:close/>
              </a:path>
              <a:path w="279400" h="308610">
                <a:moveTo>
                  <a:pt x="86876" y="99060"/>
                </a:moveTo>
                <a:lnTo>
                  <a:pt x="56608" y="99060"/>
                </a:lnTo>
                <a:lnTo>
                  <a:pt x="57715" y="104139"/>
                </a:lnTo>
                <a:lnTo>
                  <a:pt x="60829" y="113030"/>
                </a:lnTo>
                <a:lnTo>
                  <a:pt x="57205" y="118110"/>
                </a:lnTo>
                <a:lnTo>
                  <a:pt x="202754" y="118110"/>
                </a:lnTo>
                <a:lnTo>
                  <a:pt x="203546" y="116839"/>
                </a:lnTo>
                <a:lnTo>
                  <a:pt x="200715" y="115570"/>
                </a:lnTo>
                <a:lnTo>
                  <a:pt x="197808" y="114300"/>
                </a:lnTo>
                <a:lnTo>
                  <a:pt x="197597" y="113030"/>
                </a:lnTo>
                <a:lnTo>
                  <a:pt x="175539" y="113030"/>
                </a:lnTo>
                <a:lnTo>
                  <a:pt x="174197" y="111760"/>
                </a:lnTo>
                <a:lnTo>
                  <a:pt x="128736" y="111760"/>
                </a:lnTo>
                <a:lnTo>
                  <a:pt x="128195" y="110489"/>
                </a:lnTo>
                <a:lnTo>
                  <a:pt x="128032" y="109220"/>
                </a:lnTo>
                <a:lnTo>
                  <a:pt x="127415" y="109220"/>
                </a:lnTo>
                <a:lnTo>
                  <a:pt x="127948" y="107950"/>
                </a:lnTo>
                <a:lnTo>
                  <a:pt x="146848" y="107950"/>
                </a:lnTo>
                <a:lnTo>
                  <a:pt x="146841" y="106680"/>
                </a:lnTo>
                <a:lnTo>
                  <a:pt x="167822" y="106680"/>
                </a:lnTo>
                <a:lnTo>
                  <a:pt x="167838" y="105410"/>
                </a:lnTo>
                <a:lnTo>
                  <a:pt x="135850" y="105410"/>
                </a:lnTo>
                <a:lnTo>
                  <a:pt x="135834" y="102870"/>
                </a:lnTo>
                <a:lnTo>
                  <a:pt x="86979" y="102870"/>
                </a:lnTo>
                <a:lnTo>
                  <a:pt x="86876" y="99060"/>
                </a:lnTo>
                <a:close/>
              </a:path>
              <a:path w="279400" h="308610">
                <a:moveTo>
                  <a:pt x="179110" y="110489"/>
                </a:moveTo>
                <a:lnTo>
                  <a:pt x="178908" y="110489"/>
                </a:lnTo>
                <a:lnTo>
                  <a:pt x="179283" y="113030"/>
                </a:lnTo>
                <a:lnTo>
                  <a:pt x="180954" y="113030"/>
                </a:lnTo>
                <a:lnTo>
                  <a:pt x="180183" y="111760"/>
                </a:lnTo>
                <a:lnTo>
                  <a:pt x="179110" y="110489"/>
                </a:lnTo>
                <a:close/>
              </a:path>
              <a:path w="279400" h="308610">
                <a:moveTo>
                  <a:pt x="187980" y="101197"/>
                </a:moveTo>
                <a:lnTo>
                  <a:pt x="187589" y="102870"/>
                </a:lnTo>
                <a:lnTo>
                  <a:pt x="177523" y="102870"/>
                </a:lnTo>
                <a:lnTo>
                  <a:pt x="179148" y="105410"/>
                </a:lnTo>
                <a:lnTo>
                  <a:pt x="182060" y="107950"/>
                </a:lnTo>
                <a:lnTo>
                  <a:pt x="184745" y="110489"/>
                </a:lnTo>
                <a:lnTo>
                  <a:pt x="183993" y="111760"/>
                </a:lnTo>
                <a:lnTo>
                  <a:pt x="181936" y="111760"/>
                </a:lnTo>
                <a:lnTo>
                  <a:pt x="180954" y="113030"/>
                </a:lnTo>
                <a:lnTo>
                  <a:pt x="197597" y="113030"/>
                </a:lnTo>
                <a:lnTo>
                  <a:pt x="197173" y="110489"/>
                </a:lnTo>
                <a:lnTo>
                  <a:pt x="195248" y="107950"/>
                </a:lnTo>
                <a:lnTo>
                  <a:pt x="196011" y="107950"/>
                </a:lnTo>
                <a:lnTo>
                  <a:pt x="195202" y="106680"/>
                </a:lnTo>
                <a:lnTo>
                  <a:pt x="188908" y="106680"/>
                </a:lnTo>
                <a:lnTo>
                  <a:pt x="188669" y="105410"/>
                </a:lnTo>
                <a:lnTo>
                  <a:pt x="187675" y="104139"/>
                </a:lnTo>
                <a:lnTo>
                  <a:pt x="189735" y="104139"/>
                </a:lnTo>
                <a:lnTo>
                  <a:pt x="188948" y="101600"/>
                </a:lnTo>
                <a:lnTo>
                  <a:pt x="187980" y="101197"/>
                </a:lnTo>
                <a:close/>
              </a:path>
              <a:path w="279400" h="308610">
                <a:moveTo>
                  <a:pt x="197178" y="108556"/>
                </a:moveTo>
                <a:lnTo>
                  <a:pt x="199312" y="111760"/>
                </a:lnTo>
                <a:lnTo>
                  <a:pt x="200696" y="113030"/>
                </a:lnTo>
                <a:lnTo>
                  <a:pt x="200902" y="110489"/>
                </a:lnTo>
                <a:lnTo>
                  <a:pt x="197178" y="108556"/>
                </a:lnTo>
                <a:close/>
              </a:path>
              <a:path w="279400" h="308610">
                <a:moveTo>
                  <a:pt x="146848" y="107950"/>
                </a:moveTo>
                <a:lnTo>
                  <a:pt x="128708" y="107950"/>
                </a:lnTo>
                <a:lnTo>
                  <a:pt x="128866" y="109220"/>
                </a:lnTo>
                <a:lnTo>
                  <a:pt x="129797" y="111760"/>
                </a:lnTo>
                <a:lnTo>
                  <a:pt x="174197" y="111760"/>
                </a:lnTo>
                <a:lnTo>
                  <a:pt x="172855" y="110489"/>
                </a:lnTo>
                <a:lnTo>
                  <a:pt x="142598" y="110489"/>
                </a:lnTo>
                <a:lnTo>
                  <a:pt x="142435" y="109220"/>
                </a:lnTo>
                <a:lnTo>
                  <a:pt x="147463" y="109220"/>
                </a:lnTo>
                <a:lnTo>
                  <a:pt x="146848" y="107950"/>
                </a:lnTo>
                <a:close/>
              </a:path>
              <a:path w="279400" h="308610">
                <a:moveTo>
                  <a:pt x="17743" y="99060"/>
                </a:moveTo>
                <a:lnTo>
                  <a:pt x="16680" y="100330"/>
                </a:lnTo>
                <a:lnTo>
                  <a:pt x="16562" y="103221"/>
                </a:lnTo>
                <a:lnTo>
                  <a:pt x="15746" y="107950"/>
                </a:lnTo>
                <a:lnTo>
                  <a:pt x="16304" y="110489"/>
                </a:lnTo>
                <a:lnTo>
                  <a:pt x="51112" y="110489"/>
                </a:lnTo>
                <a:lnTo>
                  <a:pt x="51124" y="103221"/>
                </a:lnTo>
                <a:lnTo>
                  <a:pt x="50846" y="102870"/>
                </a:lnTo>
                <a:lnTo>
                  <a:pt x="42764" y="102870"/>
                </a:lnTo>
                <a:lnTo>
                  <a:pt x="43025" y="101600"/>
                </a:lnTo>
                <a:lnTo>
                  <a:pt x="19585" y="101600"/>
                </a:lnTo>
                <a:lnTo>
                  <a:pt x="17372" y="100330"/>
                </a:lnTo>
                <a:lnTo>
                  <a:pt x="17825" y="99502"/>
                </a:lnTo>
                <a:lnTo>
                  <a:pt x="17743" y="99060"/>
                </a:lnTo>
                <a:close/>
              </a:path>
              <a:path w="279400" h="308610">
                <a:moveTo>
                  <a:pt x="167822" y="106680"/>
                </a:moveTo>
                <a:lnTo>
                  <a:pt x="148442" y="106680"/>
                </a:lnTo>
                <a:lnTo>
                  <a:pt x="148902" y="107950"/>
                </a:lnTo>
                <a:lnTo>
                  <a:pt x="148757" y="107950"/>
                </a:lnTo>
                <a:lnTo>
                  <a:pt x="148530" y="109220"/>
                </a:lnTo>
                <a:lnTo>
                  <a:pt x="144263" y="109220"/>
                </a:lnTo>
                <a:lnTo>
                  <a:pt x="144884" y="110489"/>
                </a:lnTo>
                <a:lnTo>
                  <a:pt x="169581" y="110489"/>
                </a:lnTo>
                <a:lnTo>
                  <a:pt x="168202" y="109220"/>
                </a:lnTo>
                <a:lnTo>
                  <a:pt x="167805" y="107950"/>
                </a:lnTo>
                <a:lnTo>
                  <a:pt x="167822" y="106680"/>
                </a:lnTo>
                <a:close/>
              </a:path>
              <a:path w="279400" h="308610">
                <a:moveTo>
                  <a:pt x="169566" y="109220"/>
                </a:moveTo>
                <a:lnTo>
                  <a:pt x="169581" y="110489"/>
                </a:lnTo>
                <a:lnTo>
                  <a:pt x="172855" y="110489"/>
                </a:lnTo>
                <a:lnTo>
                  <a:pt x="169566" y="109220"/>
                </a:lnTo>
                <a:close/>
              </a:path>
              <a:path w="279400" h="308610">
                <a:moveTo>
                  <a:pt x="178830" y="109960"/>
                </a:moveTo>
                <a:lnTo>
                  <a:pt x="178417" y="110489"/>
                </a:lnTo>
                <a:lnTo>
                  <a:pt x="178908" y="110489"/>
                </a:lnTo>
                <a:lnTo>
                  <a:pt x="178830" y="109960"/>
                </a:lnTo>
                <a:close/>
              </a:path>
              <a:path w="279400" h="308610">
                <a:moveTo>
                  <a:pt x="176108" y="106680"/>
                </a:moveTo>
                <a:lnTo>
                  <a:pt x="173282" y="106680"/>
                </a:lnTo>
                <a:lnTo>
                  <a:pt x="175131" y="109220"/>
                </a:lnTo>
                <a:lnTo>
                  <a:pt x="179407" y="109220"/>
                </a:lnTo>
                <a:lnTo>
                  <a:pt x="180096" y="110489"/>
                </a:lnTo>
                <a:lnTo>
                  <a:pt x="180480" y="110489"/>
                </a:lnTo>
                <a:lnTo>
                  <a:pt x="180237" y="109220"/>
                </a:lnTo>
                <a:lnTo>
                  <a:pt x="176108" y="106680"/>
                </a:lnTo>
                <a:close/>
              </a:path>
              <a:path w="279400" h="308610">
                <a:moveTo>
                  <a:pt x="179407" y="109220"/>
                </a:moveTo>
                <a:lnTo>
                  <a:pt x="178720" y="109220"/>
                </a:lnTo>
                <a:lnTo>
                  <a:pt x="178830" y="109960"/>
                </a:lnTo>
                <a:lnTo>
                  <a:pt x="179407" y="109220"/>
                </a:lnTo>
                <a:close/>
              </a:path>
              <a:path w="279400" h="308610">
                <a:moveTo>
                  <a:pt x="196775" y="107950"/>
                </a:moveTo>
                <a:lnTo>
                  <a:pt x="196011" y="107950"/>
                </a:lnTo>
                <a:lnTo>
                  <a:pt x="197178" y="108556"/>
                </a:lnTo>
                <a:lnTo>
                  <a:pt x="196775" y="107950"/>
                </a:lnTo>
                <a:close/>
              </a:path>
              <a:path w="279400" h="308610">
                <a:moveTo>
                  <a:pt x="174536" y="100330"/>
                </a:moveTo>
                <a:lnTo>
                  <a:pt x="164477" y="100330"/>
                </a:lnTo>
                <a:lnTo>
                  <a:pt x="165776" y="101600"/>
                </a:lnTo>
                <a:lnTo>
                  <a:pt x="165714" y="102870"/>
                </a:lnTo>
                <a:lnTo>
                  <a:pt x="162436" y="102870"/>
                </a:lnTo>
                <a:lnTo>
                  <a:pt x="164429" y="104139"/>
                </a:lnTo>
                <a:lnTo>
                  <a:pt x="170828" y="104139"/>
                </a:lnTo>
                <a:lnTo>
                  <a:pt x="170234" y="106680"/>
                </a:lnTo>
                <a:lnTo>
                  <a:pt x="170395" y="107950"/>
                </a:lnTo>
                <a:lnTo>
                  <a:pt x="174536" y="100330"/>
                </a:lnTo>
                <a:close/>
              </a:path>
              <a:path w="279400" h="308610">
                <a:moveTo>
                  <a:pt x="189735" y="104139"/>
                </a:moveTo>
                <a:lnTo>
                  <a:pt x="188897" y="104139"/>
                </a:lnTo>
                <a:lnTo>
                  <a:pt x="190193" y="105410"/>
                </a:lnTo>
                <a:lnTo>
                  <a:pt x="190583" y="105410"/>
                </a:lnTo>
                <a:lnTo>
                  <a:pt x="188908" y="106680"/>
                </a:lnTo>
                <a:lnTo>
                  <a:pt x="191809" y="106680"/>
                </a:lnTo>
                <a:lnTo>
                  <a:pt x="189735" y="104139"/>
                </a:lnTo>
                <a:close/>
              </a:path>
              <a:path w="279400" h="308610">
                <a:moveTo>
                  <a:pt x="194392" y="105410"/>
                </a:moveTo>
                <a:lnTo>
                  <a:pt x="193249" y="105410"/>
                </a:lnTo>
                <a:lnTo>
                  <a:pt x="192413" y="106680"/>
                </a:lnTo>
                <a:lnTo>
                  <a:pt x="195202" y="106680"/>
                </a:lnTo>
                <a:lnTo>
                  <a:pt x="194392" y="105410"/>
                </a:lnTo>
                <a:close/>
              </a:path>
              <a:path w="279400" h="308610">
                <a:moveTo>
                  <a:pt x="164694" y="93980"/>
                </a:moveTo>
                <a:lnTo>
                  <a:pt x="139965" y="93980"/>
                </a:lnTo>
                <a:lnTo>
                  <a:pt x="140029" y="96388"/>
                </a:lnTo>
                <a:lnTo>
                  <a:pt x="140145" y="97789"/>
                </a:lnTo>
                <a:lnTo>
                  <a:pt x="140032" y="98064"/>
                </a:lnTo>
                <a:lnTo>
                  <a:pt x="139270" y="104139"/>
                </a:lnTo>
                <a:lnTo>
                  <a:pt x="135850" y="105410"/>
                </a:lnTo>
                <a:lnTo>
                  <a:pt x="167838" y="105410"/>
                </a:lnTo>
                <a:lnTo>
                  <a:pt x="167855" y="104139"/>
                </a:lnTo>
                <a:lnTo>
                  <a:pt x="161377" y="104139"/>
                </a:lnTo>
                <a:lnTo>
                  <a:pt x="158703" y="102870"/>
                </a:lnTo>
                <a:lnTo>
                  <a:pt x="142542" y="102870"/>
                </a:lnTo>
                <a:lnTo>
                  <a:pt x="142598" y="100330"/>
                </a:lnTo>
                <a:lnTo>
                  <a:pt x="140293" y="97789"/>
                </a:lnTo>
                <a:lnTo>
                  <a:pt x="141267" y="95250"/>
                </a:lnTo>
                <a:lnTo>
                  <a:pt x="165294" y="95250"/>
                </a:lnTo>
                <a:lnTo>
                  <a:pt x="164694" y="93980"/>
                </a:lnTo>
                <a:close/>
              </a:path>
              <a:path w="279400" h="308610">
                <a:moveTo>
                  <a:pt x="51831" y="101600"/>
                </a:moveTo>
                <a:lnTo>
                  <a:pt x="51145" y="101600"/>
                </a:lnTo>
                <a:lnTo>
                  <a:pt x="51124" y="103221"/>
                </a:lnTo>
                <a:lnTo>
                  <a:pt x="51849" y="104139"/>
                </a:lnTo>
                <a:lnTo>
                  <a:pt x="51993" y="102870"/>
                </a:lnTo>
                <a:lnTo>
                  <a:pt x="51831" y="101600"/>
                </a:lnTo>
                <a:close/>
              </a:path>
              <a:path w="279400" h="308610">
                <a:moveTo>
                  <a:pt x="51145" y="101600"/>
                </a:moveTo>
                <a:lnTo>
                  <a:pt x="50846" y="102870"/>
                </a:lnTo>
                <a:lnTo>
                  <a:pt x="51124" y="103221"/>
                </a:lnTo>
                <a:lnTo>
                  <a:pt x="51145" y="101600"/>
                </a:lnTo>
                <a:close/>
              </a:path>
              <a:path w="279400" h="308610">
                <a:moveTo>
                  <a:pt x="51271" y="97789"/>
                </a:moveTo>
                <a:lnTo>
                  <a:pt x="42731" y="97789"/>
                </a:lnTo>
                <a:lnTo>
                  <a:pt x="43808" y="99060"/>
                </a:lnTo>
                <a:lnTo>
                  <a:pt x="44432" y="101600"/>
                </a:lnTo>
                <a:lnTo>
                  <a:pt x="42764" y="102870"/>
                </a:lnTo>
                <a:lnTo>
                  <a:pt x="50846" y="102870"/>
                </a:lnTo>
                <a:lnTo>
                  <a:pt x="51145" y="101600"/>
                </a:lnTo>
                <a:lnTo>
                  <a:pt x="51831" y="101600"/>
                </a:lnTo>
                <a:lnTo>
                  <a:pt x="51669" y="100330"/>
                </a:lnTo>
                <a:lnTo>
                  <a:pt x="51271" y="97789"/>
                </a:lnTo>
                <a:close/>
              </a:path>
              <a:path w="279400" h="308610">
                <a:moveTo>
                  <a:pt x="153854" y="87630"/>
                </a:moveTo>
                <a:lnTo>
                  <a:pt x="129627" y="87630"/>
                </a:lnTo>
                <a:lnTo>
                  <a:pt x="128811" y="91439"/>
                </a:lnTo>
                <a:lnTo>
                  <a:pt x="128977" y="92710"/>
                </a:lnTo>
                <a:lnTo>
                  <a:pt x="84771" y="92710"/>
                </a:lnTo>
                <a:lnTo>
                  <a:pt x="85404" y="96520"/>
                </a:lnTo>
                <a:lnTo>
                  <a:pt x="87870" y="100330"/>
                </a:lnTo>
                <a:lnTo>
                  <a:pt x="86979" y="102870"/>
                </a:lnTo>
                <a:lnTo>
                  <a:pt x="135834" y="102870"/>
                </a:lnTo>
                <a:lnTo>
                  <a:pt x="135818" y="100330"/>
                </a:lnTo>
                <a:lnTo>
                  <a:pt x="133946" y="95250"/>
                </a:lnTo>
                <a:lnTo>
                  <a:pt x="133614" y="91439"/>
                </a:lnTo>
                <a:lnTo>
                  <a:pt x="163495" y="91439"/>
                </a:lnTo>
                <a:lnTo>
                  <a:pt x="157619" y="90170"/>
                </a:lnTo>
                <a:lnTo>
                  <a:pt x="158277" y="90170"/>
                </a:lnTo>
                <a:lnTo>
                  <a:pt x="153854" y="87630"/>
                </a:lnTo>
                <a:close/>
              </a:path>
              <a:path w="279400" h="308610">
                <a:moveTo>
                  <a:pt x="165294" y="95250"/>
                </a:moveTo>
                <a:lnTo>
                  <a:pt x="141267" y="95250"/>
                </a:lnTo>
                <a:lnTo>
                  <a:pt x="143570" y="97789"/>
                </a:lnTo>
                <a:lnTo>
                  <a:pt x="147008" y="99060"/>
                </a:lnTo>
                <a:lnTo>
                  <a:pt x="149691" y="100330"/>
                </a:lnTo>
                <a:lnTo>
                  <a:pt x="147333" y="101600"/>
                </a:lnTo>
                <a:lnTo>
                  <a:pt x="145054" y="102870"/>
                </a:lnTo>
                <a:lnTo>
                  <a:pt x="158703" y="102870"/>
                </a:lnTo>
                <a:lnTo>
                  <a:pt x="158148" y="100330"/>
                </a:lnTo>
                <a:lnTo>
                  <a:pt x="162344" y="100330"/>
                </a:lnTo>
                <a:lnTo>
                  <a:pt x="160174" y="96520"/>
                </a:lnTo>
                <a:lnTo>
                  <a:pt x="165893" y="96520"/>
                </a:lnTo>
                <a:lnTo>
                  <a:pt x="165294" y="95250"/>
                </a:lnTo>
                <a:close/>
              </a:path>
              <a:path w="279400" h="308610">
                <a:moveTo>
                  <a:pt x="162800" y="100330"/>
                </a:moveTo>
                <a:lnTo>
                  <a:pt x="161123" y="100330"/>
                </a:lnTo>
                <a:lnTo>
                  <a:pt x="162436" y="102870"/>
                </a:lnTo>
                <a:lnTo>
                  <a:pt x="162800" y="100330"/>
                </a:lnTo>
                <a:close/>
              </a:path>
              <a:path w="279400" h="308610">
                <a:moveTo>
                  <a:pt x="185291" y="101600"/>
                </a:moveTo>
                <a:lnTo>
                  <a:pt x="183385" y="101600"/>
                </a:lnTo>
                <a:lnTo>
                  <a:pt x="182634" y="102870"/>
                </a:lnTo>
                <a:lnTo>
                  <a:pt x="185456" y="102870"/>
                </a:lnTo>
                <a:lnTo>
                  <a:pt x="185291" y="101600"/>
                </a:lnTo>
                <a:close/>
              </a:path>
              <a:path w="279400" h="308610">
                <a:moveTo>
                  <a:pt x="21169" y="99060"/>
                </a:moveTo>
                <a:lnTo>
                  <a:pt x="20196" y="101600"/>
                </a:lnTo>
                <a:lnTo>
                  <a:pt x="43025" y="101600"/>
                </a:lnTo>
                <a:lnTo>
                  <a:pt x="43285" y="100330"/>
                </a:lnTo>
                <a:lnTo>
                  <a:pt x="22097" y="100330"/>
                </a:lnTo>
                <a:lnTo>
                  <a:pt x="21169" y="99060"/>
                </a:lnTo>
                <a:close/>
              </a:path>
              <a:path w="279400" h="308610">
                <a:moveTo>
                  <a:pt x="185891" y="100330"/>
                </a:moveTo>
                <a:lnTo>
                  <a:pt x="186281" y="101600"/>
                </a:lnTo>
                <a:lnTo>
                  <a:pt x="187304" y="100917"/>
                </a:lnTo>
                <a:lnTo>
                  <a:pt x="185891" y="100330"/>
                </a:lnTo>
                <a:close/>
              </a:path>
              <a:path w="279400" h="308610">
                <a:moveTo>
                  <a:pt x="188183" y="100330"/>
                </a:moveTo>
                <a:lnTo>
                  <a:pt x="187304" y="100917"/>
                </a:lnTo>
                <a:lnTo>
                  <a:pt x="187980" y="101197"/>
                </a:lnTo>
                <a:lnTo>
                  <a:pt x="188183" y="100330"/>
                </a:lnTo>
                <a:close/>
              </a:path>
              <a:path w="279400" h="308610">
                <a:moveTo>
                  <a:pt x="18612" y="98064"/>
                </a:moveTo>
                <a:lnTo>
                  <a:pt x="17825" y="99502"/>
                </a:lnTo>
                <a:lnTo>
                  <a:pt x="17978" y="100330"/>
                </a:lnTo>
                <a:lnTo>
                  <a:pt x="18354" y="100330"/>
                </a:lnTo>
                <a:lnTo>
                  <a:pt x="18612" y="98064"/>
                </a:lnTo>
                <a:close/>
              </a:path>
              <a:path w="279400" h="308610">
                <a:moveTo>
                  <a:pt x="41995" y="81280"/>
                </a:moveTo>
                <a:lnTo>
                  <a:pt x="21948" y="81280"/>
                </a:lnTo>
                <a:lnTo>
                  <a:pt x="23158" y="88491"/>
                </a:lnTo>
                <a:lnTo>
                  <a:pt x="23199" y="88960"/>
                </a:lnTo>
                <a:lnTo>
                  <a:pt x="21502" y="92710"/>
                </a:lnTo>
                <a:lnTo>
                  <a:pt x="23003" y="99060"/>
                </a:lnTo>
                <a:lnTo>
                  <a:pt x="22854" y="100330"/>
                </a:lnTo>
                <a:lnTo>
                  <a:pt x="43285" y="100330"/>
                </a:lnTo>
                <a:lnTo>
                  <a:pt x="41822" y="99060"/>
                </a:lnTo>
                <a:lnTo>
                  <a:pt x="42731" y="97789"/>
                </a:lnTo>
                <a:lnTo>
                  <a:pt x="51271" y="97789"/>
                </a:lnTo>
                <a:lnTo>
                  <a:pt x="50266" y="96520"/>
                </a:lnTo>
                <a:lnTo>
                  <a:pt x="54690" y="96520"/>
                </a:lnTo>
                <a:lnTo>
                  <a:pt x="54759" y="96388"/>
                </a:lnTo>
                <a:lnTo>
                  <a:pt x="53384" y="95250"/>
                </a:lnTo>
                <a:lnTo>
                  <a:pt x="52833" y="92710"/>
                </a:lnTo>
                <a:lnTo>
                  <a:pt x="52811" y="90170"/>
                </a:lnTo>
                <a:lnTo>
                  <a:pt x="43893" y="90170"/>
                </a:lnTo>
                <a:lnTo>
                  <a:pt x="43812" y="88900"/>
                </a:lnTo>
                <a:lnTo>
                  <a:pt x="43271" y="88900"/>
                </a:lnTo>
                <a:lnTo>
                  <a:pt x="43342" y="88491"/>
                </a:lnTo>
                <a:lnTo>
                  <a:pt x="42351" y="87630"/>
                </a:lnTo>
                <a:lnTo>
                  <a:pt x="85070" y="87630"/>
                </a:lnTo>
                <a:lnTo>
                  <a:pt x="85631" y="86360"/>
                </a:lnTo>
                <a:lnTo>
                  <a:pt x="43101" y="86360"/>
                </a:lnTo>
                <a:lnTo>
                  <a:pt x="42308" y="82550"/>
                </a:lnTo>
                <a:lnTo>
                  <a:pt x="41995" y="81280"/>
                </a:lnTo>
                <a:close/>
              </a:path>
              <a:path w="279400" h="308610">
                <a:moveTo>
                  <a:pt x="83508" y="87630"/>
                </a:moveTo>
                <a:lnTo>
                  <a:pt x="43492" y="87630"/>
                </a:lnTo>
                <a:lnTo>
                  <a:pt x="43463" y="88596"/>
                </a:lnTo>
                <a:lnTo>
                  <a:pt x="43812" y="88900"/>
                </a:lnTo>
                <a:lnTo>
                  <a:pt x="54479" y="88900"/>
                </a:lnTo>
                <a:lnTo>
                  <a:pt x="57395" y="91439"/>
                </a:lnTo>
                <a:lnTo>
                  <a:pt x="54759" y="96388"/>
                </a:lnTo>
                <a:lnTo>
                  <a:pt x="54918" y="96520"/>
                </a:lnTo>
                <a:lnTo>
                  <a:pt x="55078" y="97789"/>
                </a:lnTo>
                <a:lnTo>
                  <a:pt x="55134" y="98064"/>
                </a:lnTo>
                <a:lnTo>
                  <a:pt x="55786" y="100330"/>
                </a:lnTo>
                <a:lnTo>
                  <a:pt x="55702" y="99060"/>
                </a:lnTo>
                <a:lnTo>
                  <a:pt x="86876" y="99060"/>
                </a:lnTo>
                <a:lnTo>
                  <a:pt x="84486" y="96520"/>
                </a:lnTo>
                <a:lnTo>
                  <a:pt x="84771" y="92710"/>
                </a:lnTo>
                <a:lnTo>
                  <a:pt x="126307" y="92710"/>
                </a:lnTo>
                <a:lnTo>
                  <a:pt x="126450" y="91439"/>
                </a:lnTo>
                <a:lnTo>
                  <a:pt x="83920" y="91439"/>
                </a:lnTo>
                <a:lnTo>
                  <a:pt x="83911" y="90170"/>
                </a:lnTo>
                <a:lnTo>
                  <a:pt x="82221" y="88900"/>
                </a:lnTo>
                <a:lnTo>
                  <a:pt x="83508" y="87630"/>
                </a:lnTo>
                <a:close/>
              </a:path>
              <a:path w="279400" h="308610">
                <a:moveTo>
                  <a:pt x="13679" y="96520"/>
                </a:moveTo>
                <a:lnTo>
                  <a:pt x="12613" y="96520"/>
                </a:lnTo>
                <a:lnTo>
                  <a:pt x="13004" y="97789"/>
                </a:lnTo>
                <a:lnTo>
                  <a:pt x="12399" y="99060"/>
                </a:lnTo>
                <a:lnTo>
                  <a:pt x="14003" y="99060"/>
                </a:lnTo>
                <a:lnTo>
                  <a:pt x="13679" y="96520"/>
                </a:lnTo>
                <a:close/>
              </a:path>
              <a:path w="279400" h="308610">
                <a:moveTo>
                  <a:pt x="54690" y="96520"/>
                </a:moveTo>
                <a:lnTo>
                  <a:pt x="51716" y="96520"/>
                </a:lnTo>
                <a:lnTo>
                  <a:pt x="51578" y="99060"/>
                </a:lnTo>
                <a:lnTo>
                  <a:pt x="53633" y="97789"/>
                </a:lnTo>
                <a:lnTo>
                  <a:pt x="55055" y="97789"/>
                </a:lnTo>
                <a:lnTo>
                  <a:pt x="54690" y="96520"/>
                </a:lnTo>
                <a:close/>
              </a:path>
              <a:path w="279400" h="308610">
                <a:moveTo>
                  <a:pt x="165893" y="96520"/>
                </a:moveTo>
                <a:lnTo>
                  <a:pt x="162994" y="96520"/>
                </a:lnTo>
                <a:lnTo>
                  <a:pt x="166142" y="99060"/>
                </a:lnTo>
                <a:lnTo>
                  <a:pt x="169879" y="99060"/>
                </a:lnTo>
                <a:lnTo>
                  <a:pt x="165893" y="96520"/>
                </a:lnTo>
                <a:close/>
              </a:path>
              <a:path w="279400" h="308610">
                <a:moveTo>
                  <a:pt x="173584" y="95250"/>
                </a:moveTo>
                <a:lnTo>
                  <a:pt x="171985" y="95250"/>
                </a:lnTo>
                <a:lnTo>
                  <a:pt x="172526" y="96520"/>
                </a:lnTo>
                <a:lnTo>
                  <a:pt x="173446" y="97789"/>
                </a:lnTo>
                <a:lnTo>
                  <a:pt x="173681" y="97789"/>
                </a:lnTo>
                <a:lnTo>
                  <a:pt x="173535" y="99060"/>
                </a:lnTo>
                <a:lnTo>
                  <a:pt x="175747" y="99060"/>
                </a:lnTo>
                <a:lnTo>
                  <a:pt x="174442" y="97789"/>
                </a:lnTo>
                <a:lnTo>
                  <a:pt x="174967" y="96520"/>
                </a:lnTo>
                <a:lnTo>
                  <a:pt x="173973" y="96520"/>
                </a:lnTo>
                <a:lnTo>
                  <a:pt x="173584" y="95250"/>
                </a:lnTo>
                <a:close/>
              </a:path>
              <a:path w="279400" h="308610">
                <a:moveTo>
                  <a:pt x="20152" y="95250"/>
                </a:moveTo>
                <a:lnTo>
                  <a:pt x="17862" y="95250"/>
                </a:lnTo>
                <a:lnTo>
                  <a:pt x="17875" y="96520"/>
                </a:lnTo>
                <a:lnTo>
                  <a:pt x="18552" y="97638"/>
                </a:lnTo>
                <a:lnTo>
                  <a:pt x="18612" y="98064"/>
                </a:lnTo>
                <a:lnTo>
                  <a:pt x="20152" y="95250"/>
                </a:lnTo>
                <a:close/>
              </a:path>
              <a:path w="279400" h="308610">
                <a:moveTo>
                  <a:pt x="54759" y="96388"/>
                </a:moveTo>
                <a:lnTo>
                  <a:pt x="54690" y="96520"/>
                </a:lnTo>
                <a:lnTo>
                  <a:pt x="55055" y="97789"/>
                </a:lnTo>
                <a:lnTo>
                  <a:pt x="54918" y="96520"/>
                </a:lnTo>
                <a:lnTo>
                  <a:pt x="54759" y="96388"/>
                </a:lnTo>
                <a:close/>
              </a:path>
              <a:path w="279400" h="308610">
                <a:moveTo>
                  <a:pt x="163495" y="91439"/>
                </a:moveTo>
                <a:lnTo>
                  <a:pt x="133614" y="91439"/>
                </a:lnTo>
                <a:lnTo>
                  <a:pt x="136367" y="92710"/>
                </a:lnTo>
                <a:lnTo>
                  <a:pt x="135714" y="96520"/>
                </a:lnTo>
                <a:lnTo>
                  <a:pt x="138315" y="97789"/>
                </a:lnTo>
                <a:lnTo>
                  <a:pt x="140067" y="97789"/>
                </a:lnTo>
                <a:lnTo>
                  <a:pt x="140062" y="97638"/>
                </a:lnTo>
                <a:lnTo>
                  <a:pt x="138059" y="93980"/>
                </a:lnTo>
                <a:lnTo>
                  <a:pt x="164694" y="93980"/>
                </a:lnTo>
                <a:lnTo>
                  <a:pt x="163495" y="91439"/>
                </a:lnTo>
                <a:close/>
              </a:path>
              <a:path w="279400" h="308610">
                <a:moveTo>
                  <a:pt x="140062" y="97638"/>
                </a:moveTo>
                <a:lnTo>
                  <a:pt x="140067" y="97789"/>
                </a:lnTo>
                <a:lnTo>
                  <a:pt x="140062" y="97638"/>
                </a:lnTo>
                <a:close/>
              </a:path>
              <a:path w="279400" h="308610">
                <a:moveTo>
                  <a:pt x="8141" y="90170"/>
                </a:moveTo>
                <a:lnTo>
                  <a:pt x="6242" y="90170"/>
                </a:lnTo>
                <a:lnTo>
                  <a:pt x="7796" y="93980"/>
                </a:lnTo>
                <a:lnTo>
                  <a:pt x="7354" y="96520"/>
                </a:lnTo>
                <a:lnTo>
                  <a:pt x="8256" y="95250"/>
                </a:lnTo>
                <a:lnTo>
                  <a:pt x="8141" y="90170"/>
                </a:lnTo>
                <a:close/>
              </a:path>
              <a:path w="279400" h="308610">
                <a:moveTo>
                  <a:pt x="11099" y="87630"/>
                </a:moveTo>
                <a:lnTo>
                  <a:pt x="9507" y="88900"/>
                </a:lnTo>
                <a:lnTo>
                  <a:pt x="10140" y="91439"/>
                </a:lnTo>
                <a:lnTo>
                  <a:pt x="9392" y="93980"/>
                </a:lnTo>
                <a:lnTo>
                  <a:pt x="10535" y="93980"/>
                </a:lnTo>
                <a:lnTo>
                  <a:pt x="10317" y="95250"/>
                </a:lnTo>
                <a:lnTo>
                  <a:pt x="11536" y="95250"/>
                </a:lnTo>
                <a:lnTo>
                  <a:pt x="10905" y="92710"/>
                </a:lnTo>
                <a:lnTo>
                  <a:pt x="10666" y="91439"/>
                </a:lnTo>
                <a:lnTo>
                  <a:pt x="11099" y="87630"/>
                </a:lnTo>
                <a:close/>
              </a:path>
              <a:path w="279400" h="308610">
                <a:moveTo>
                  <a:pt x="21948" y="81280"/>
                </a:moveTo>
                <a:lnTo>
                  <a:pt x="18220" y="81280"/>
                </a:lnTo>
                <a:lnTo>
                  <a:pt x="18934" y="85089"/>
                </a:lnTo>
                <a:lnTo>
                  <a:pt x="17344" y="86360"/>
                </a:lnTo>
                <a:lnTo>
                  <a:pt x="16139" y="88900"/>
                </a:lnTo>
                <a:lnTo>
                  <a:pt x="17134" y="88900"/>
                </a:lnTo>
                <a:lnTo>
                  <a:pt x="16990" y="90170"/>
                </a:lnTo>
                <a:lnTo>
                  <a:pt x="19578" y="90170"/>
                </a:lnTo>
                <a:lnTo>
                  <a:pt x="17680" y="91439"/>
                </a:lnTo>
                <a:lnTo>
                  <a:pt x="18676" y="91439"/>
                </a:lnTo>
                <a:lnTo>
                  <a:pt x="23199" y="88960"/>
                </a:lnTo>
                <a:lnTo>
                  <a:pt x="23129" y="88491"/>
                </a:lnTo>
                <a:lnTo>
                  <a:pt x="20516" y="82550"/>
                </a:lnTo>
                <a:lnTo>
                  <a:pt x="21948" y="81280"/>
                </a:lnTo>
                <a:close/>
              </a:path>
              <a:path w="279400" h="308610">
                <a:moveTo>
                  <a:pt x="85070" y="87630"/>
                </a:moveTo>
                <a:lnTo>
                  <a:pt x="83508" y="87630"/>
                </a:lnTo>
                <a:lnTo>
                  <a:pt x="83688" y="88596"/>
                </a:lnTo>
                <a:lnTo>
                  <a:pt x="83800" y="88960"/>
                </a:lnTo>
                <a:lnTo>
                  <a:pt x="84905" y="90170"/>
                </a:lnTo>
                <a:lnTo>
                  <a:pt x="83920" y="91439"/>
                </a:lnTo>
                <a:lnTo>
                  <a:pt x="89788" y="91439"/>
                </a:lnTo>
                <a:lnTo>
                  <a:pt x="89249" y="90170"/>
                </a:lnTo>
                <a:lnTo>
                  <a:pt x="88179" y="90170"/>
                </a:lnTo>
                <a:lnTo>
                  <a:pt x="88189" y="88900"/>
                </a:lnTo>
                <a:lnTo>
                  <a:pt x="84509" y="88900"/>
                </a:lnTo>
                <a:lnTo>
                  <a:pt x="85070" y="87630"/>
                </a:lnTo>
                <a:close/>
              </a:path>
              <a:path w="279400" h="308610">
                <a:moveTo>
                  <a:pt x="110362" y="80010"/>
                </a:moveTo>
                <a:lnTo>
                  <a:pt x="90156" y="80010"/>
                </a:lnTo>
                <a:lnTo>
                  <a:pt x="90174" y="85089"/>
                </a:lnTo>
                <a:lnTo>
                  <a:pt x="90296" y="87630"/>
                </a:lnTo>
                <a:lnTo>
                  <a:pt x="91084" y="91439"/>
                </a:lnTo>
                <a:lnTo>
                  <a:pt x="126450" y="91439"/>
                </a:lnTo>
                <a:lnTo>
                  <a:pt x="126737" y="88900"/>
                </a:lnTo>
                <a:lnTo>
                  <a:pt x="128098" y="87630"/>
                </a:lnTo>
                <a:lnTo>
                  <a:pt x="153854" y="87630"/>
                </a:lnTo>
                <a:lnTo>
                  <a:pt x="151643" y="86360"/>
                </a:lnTo>
                <a:lnTo>
                  <a:pt x="113379" y="86360"/>
                </a:lnTo>
                <a:lnTo>
                  <a:pt x="112676" y="83820"/>
                </a:lnTo>
                <a:lnTo>
                  <a:pt x="110915" y="82550"/>
                </a:lnTo>
                <a:lnTo>
                  <a:pt x="110362" y="80010"/>
                </a:lnTo>
                <a:close/>
              </a:path>
              <a:path w="279400" h="308610">
                <a:moveTo>
                  <a:pt x="53566" y="88900"/>
                </a:moveTo>
                <a:lnTo>
                  <a:pt x="45260" y="88900"/>
                </a:lnTo>
                <a:lnTo>
                  <a:pt x="43893" y="90170"/>
                </a:lnTo>
                <a:lnTo>
                  <a:pt x="53648" y="90170"/>
                </a:lnTo>
                <a:lnTo>
                  <a:pt x="53566" y="88900"/>
                </a:lnTo>
                <a:close/>
              </a:path>
              <a:path w="279400" h="308610">
                <a:moveTo>
                  <a:pt x="144014" y="74930"/>
                </a:moveTo>
                <a:lnTo>
                  <a:pt x="148777" y="80010"/>
                </a:lnTo>
                <a:lnTo>
                  <a:pt x="156063" y="86360"/>
                </a:lnTo>
                <a:lnTo>
                  <a:pt x="163484" y="90170"/>
                </a:lnTo>
                <a:lnTo>
                  <a:pt x="162325" y="87630"/>
                </a:lnTo>
                <a:lnTo>
                  <a:pt x="159274" y="87630"/>
                </a:lnTo>
                <a:lnTo>
                  <a:pt x="158040" y="85089"/>
                </a:lnTo>
                <a:lnTo>
                  <a:pt x="159712" y="85089"/>
                </a:lnTo>
                <a:lnTo>
                  <a:pt x="155564" y="81280"/>
                </a:lnTo>
                <a:lnTo>
                  <a:pt x="148616" y="78739"/>
                </a:lnTo>
                <a:lnTo>
                  <a:pt x="144014" y="74930"/>
                </a:lnTo>
                <a:close/>
              </a:path>
              <a:path w="279400" h="308610">
                <a:moveTo>
                  <a:pt x="23176" y="88596"/>
                </a:moveTo>
                <a:lnTo>
                  <a:pt x="23199" y="88960"/>
                </a:lnTo>
                <a:lnTo>
                  <a:pt x="23176" y="88596"/>
                </a:lnTo>
                <a:close/>
              </a:path>
              <a:path w="279400" h="308610">
                <a:moveTo>
                  <a:pt x="9425" y="77470"/>
                </a:moveTo>
                <a:lnTo>
                  <a:pt x="8512" y="77470"/>
                </a:lnTo>
                <a:lnTo>
                  <a:pt x="9983" y="81280"/>
                </a:lnTo>
                <a:lnTo>
                  <a:pt x="7569" y="83820"/>
                </a:lnTo>
                <a:lnTo>
                  <a:pt x="7758" y="88900"/>
                </a:lnTo>
                <a:lnTo>
                  <a:pt x="9507" y="88900"/>
                </a:lnTo>
                <a:lnTo>
                  <a:pt x="11099" y="87630"/>
                </a:lnTo>
                <a:lnTo>
                  <a:pt x="12078" y="87630"/>
                </a:lnTo>
                <a:lnTo>
                  <a:pt x="9674" y="80010"/>
                </a:lnTo>
                <a:lnTo>
                  <a:pt x="10576" y="78739"/>
                </a:lnTo>
                <a:lnTo>
                  <a:pt x="10195" y="78739"/>
                </a:lnTo>
                <a:lnTo>
                  <a:pt x="9425" y="77470"/>
                </a:lnTo>
                <a:close/>
              </a:path>
              <a:path w="279400" h="308610">
                <a:moveTo>
                  <a:pt x="12078" y="87630"/>
                </a:moveTo>
                <a:lnTo>
                  <a:pt x="11099" y="87630"/>
                </a:lnTo>
                <a:lnTo>
                  <a:pt x="10955" y="88900"/>
                </a:lnTo>
                <a:lnTo>
                  <a:pt x="12479" y="88900"/>
                </a:lnTo>
                <a:lnTo>
                  <a:pt x="12078" y="87630"/>
                </a:lnTo>
                <a:close/>
              </a:path>
              <a:path w="279400" h="308610">
                <a:moveTo>
                  <a:pt x="43342" y="88491"/>
                </a:moveTo>
                <a:lnTo>
                  <a:pt x="43271" y="88900"/>
                </a:lnTo>
                <a:lnTo>
                  <a:pt x="43812" y="88900"/>
                </a:lnTo>
                <a:lnTo>
                  <a:pt x="43342" y="88491"/>
                </a:lnTo>
                <a:close/>
              </a:path>
              <a:path w="279400" h="308610">
                <a:moveTo>
                  <a:pt x="90224" y="68580"/>
                </a:moveTo>
                <a:lnTo>
                  <a:pt x="88853" y="68580"/>
                </a:lnTo>
                <a:lnTo>
                  <a:pt x="88262" y="71120"/>
                </a:lnTo>
                <a:lnTo>
                  <a:pt x="89891" y="74930"/>
                </a:lnTo>
                <a:lnTo>
                  <a:pt x="89766" y="77470"/>
                </a:lnTo>
                <a:lnTo>
                  <a:pt x="85577" y="78739"/>
                </a:lnTo>
                <a:lnTo>
                  <a:pt x="87301" y="85089"/>
                </a:lnTo>
                <a:lnTo>
                  <a:pt x="86490" y="88900"/>
                </a:lnTo>
                <a:lnTo>
                  <a:pt x="88189" y="88900"/>
                </a:lnTo>
                <a:lnTo>
                  <a:pt x="88218" y="85089"/>
                </a:lnTo>
                <a:lnTo>
                  <a:pt x="89274" y="83820"/>
                </a:lnTo>
                <a:lnTo>
                  <a:pt x="90156" y="80010"/>
                </a:lnTo>
                <a:lnTo>
                  <a:pt x="105783" y="80010"/>
                </a:lnTo>
                <a:lnTo>
                  <a:pt x="105319" y="78739"/>
                </a:lnTo>
                <a:lnTo>
                  <a:pt x="109548" y="78739"/>
                </a:lnTo>
                <a:lnTo>
                  <a:pt x="109503" y="77470"/>
                </a:lnTo>
                <a:lnTo>
                  <a:pt x="96847" y="77470"/>
                </a:lnTo>
                <a:lnTo>
                  <a:pt x="96457" y="76200"/>
                </a:lnTo>
                <a:lnTo>
                  <a:pt x="97674" y="74930"/>
                </a:lnTo>
                <a:lnTo>
                  <a:pt x="96048" y="72389"/>
                </a:lnTo>
                <a:lnTo>
                  <a:pt x="97264" y="71120"/>
                </a:lnTo>
                <a:lnTo>
                  <a:pt x="90095" y="71120"/>
                </a:lnTo>
                <a:lnTo>
                  <a:pt x="90083" y="69850"/>
                </a:lnTo>
                <a:lnTo>
                  <a:pt x="90224" y="68580"/>
                </a:lnTo>
                <a:close/>
              </a:path>
              <a:path w="279400" h="308610">
                <a:moveTo>
                  <a:pt x="41610" y="74062"/>
                </a:moveTo>
                <a:lnTo>
                  <a:pt x="41508" y="77470"/>
                </a:lnTo>
                <a:lnTo>
                  <a:pt x="44209" y="81280"/>
                </a:lnTo>
                <a:lnTo>
                  <a:pt x="43101" y="86360"/>
                </a:lnTo>
                <a:lnTo>
                  <a:pt x="83499" y="86360"/>
                </a:lnTo>
                <a:lnTo>
                  <a:pt x="84058" y="80010"/>
                </a:lnTo>
                <a:lnTo>
                  <a:pt x="84905" y="77470"/>
                </a:lnTo>
                <a:lnTo>
                  <a:pt x="45938" y="77470"/>
                </a:lnTo>
                <a:lnTo>
                  <a:pt x="41610" y="74062"/>
                </a:lnTo>
                <a:close/>
              </a:path>
              <a:path w="279400" h="308610">
                <a:moveTo>
                  <a:pt x="132585" y="76200"/>
                </a:moveTo>
                <a:lnTo>
                  <a:pt x="112544" y="76200"/>
                </a:lnTo>
                <a:lnTo>
                  <a:pt x="114152" y="77470"/>
                </a:lnTo>
                <a:lnTo>
                  <a:pt x="113858" y="78739"/>
                </a:lnTo>
                <a:lnTo>
                  <a:pt x="109594" y="80010"/>
                </a:lnTo>
                <a:lnTo>
                  <a:pt x="110362" y="80010"/>
                </a:lnTo>
                <a:lnTo>
                  <a:pt x="112199" y="81280"/>
                </a:lnTo>
                <a:lnTo>
                  <a:pt x="113825" y="85089"/>
                </a:lnTo>
                <a:lnTo>
                  <a:pt x="113379" y="86360"/>
                </a:lnTo>
                <a:lnTo>
                  <a:pt x="151643" y="86360"/>
                </a:lnTo>
                <a:lnTo>
                  <a:pt x="136029" y="77470"/>
                </a:lnTo>
                <a:lnTo>
                  <a:pt x="134346" y="77470"/>
                </a:lnTo>
                <a:lnTo>
                  <a:pt x="132585" y="76200"/>
                </a:lnTo>
                <a:close/>
              </a:path>
              <a:path w="279400" h="308610">
                <a:moveTo>
                  <a:pt x="16801" y="44450"/>
                </a:moveTo>
                <a:lnTo>
                  <a:pt x="12004" y="44450"/>
                </a:lnTo>
                <a:lnTo>
                  <a:pt x="12879" y="49530"/>
                </a:lnTo>
                <a:lnTo>
                  <a:pt x="14831" y="55880"/>
                </a:lnTo>
                <a:lnTo>
                  <a:pt x="14638" y="60960"/>
                </a:lnTo>
                <a:lnTo>
                  <a:pt x="15933" y="60960"/>
                </a:lnTo>
                <a:lnTo>
                  <a:pt x="16030" y="63500"/>
                </a:lnTo>
                <a:lnTo>
                  <a:pt x="17251" y="63500"/>
                </a:lnTo>
                <a:lnTo>
                  <a:pt x="19622" y="64770"/>
                </a:lnTo>
                <a:lnTo>
                  <a:pt x="19350" y="69850"/>
                </a:lnTo>
                <a:lnTo>
                  <a:pt x="16463" y="71120"/>
                </a:lnTo>
                <a:lnTo>
                  <a:pt x="21135" y="73660"/>
                </a:lnTo>
                <a:lnTo>
                  <a:pt x="14152" y="77470"/>
                </a:lnTo>
                <a:lnTo>
                  <a:pt x="16549" y="82550"/>
                </a:lnTo>
                <a:lnTo>
                  <a:pt x="17694" y="82550"/>
                </a:lnTo>
                <a:lnTo>
                  <a:pt x="17381" y="81280"/>
                </a:lnTo>
                <a:lnTo>
                  <a:pt x="41995" y="81280"/>
                </a:lnTo>
                <a:lnTo>
                  <a:pt x="40429" y="74930"/>
                </a:lnTo>
                <a:lnTo>
                  <a:pt x="41186" y="72658"/>
                </a:lnTo>
                <a:lnTo>
                  <a:pt x="42087" y="62230"/>
                </a:lnTo>
                <a:lnTo>
                  <a:pt x="42479" y="58420"/>
                </a:lnTo>
                <a:lnTo>
                  <a:pt x="18046" y="58420"/>
                </a:lnTo>
                <a:lnTo>
                  <a:pt x="18342" y="57150"/>
                </a:lnTo>
                <a:lnTo>
                  <a:pt x="17103" y="54610"/>
                </a:lnTo>
                <a:lnTo>
                  <a:pt x="40272" y="54610"/>
                </a:lnTo>
                <a:lnTo>
                  <a:pt x="39423" y="52070"/>
                </a:lnTo>
                <a:lnTo>
                  <a:pt x="40011" y="49530"/>
                </a:lnTo>
                <a:lnTo>
                  <a:pt x="39842" y="46989"/>
                </a:lnTo>
                <a:lnTo>
                  <a:pt x="38540" y="46989"/>
                </a:lnTo>
                <a:lnTo>
                  <a:pt x="38458" y="45720"/>
                </a:lnTo>
                <a:lnTo>
                  <a:pt x="17341" y="45720"/>
                </a:lnTo>
                <a:lnTo>
                  <a:pt x="16801" y="44450"/>
                </a:lnTo>
                <a:close/>
              </a:path>
              <a:path w="279400" h="308610">
                <a:moveTo>
                  <a:pt x="106696" y="78739"/>
                </a:moveTo>
                <a:lnTo>
                  <a:pt x="106779" y="80010"/>
                </a:lnTo>
                <a:lnTo>
                  <a:pt x="107842" y="80010"/>
                </a:lnTo>
                <a:lnTo>
                  <a:pt x="106696" y="78739"/>
                </a:lnTo>
                <a:close/>
              </a:path>
              <a:path w="279400" h="308610">
                <a:moveTo>
                  <a:pt x="109548" y="78739"/>
                </a:moveTo>
                <a:lnTo>
                  <a:pt x="107610" y="78739"/>
                </a:lnTo>
                <a:lnTo>
                  <a:pt x="107842" y="80010"/>
                </a:lnTo>
                <a:lnTo>
                  <a:pt x="109594" y="80010"/>
                </a:lnTo>
                <a:lnTo>
                  <a:pt x="109548" y="78739"/>
                </a:lnTo>
                <a:close/>
              </a:path>
              <a:path w="279400" h="308610">
                <a:moveTo>
                  <a:pt x="5638" y="39370"/>
                </a:moveTo>
                <a:lnTo>
                  <a:pt x="1929" y="43180"/>
                </a:lnTo>
                <a:lnTo>
                  <a:pt x="6012" y="49530"/>
                </a:lnTo>
                <a:lnTo>
                  <a:pt x="6127" y="54610"/>
                </a:lnTo>
                <a:lnTo>
                  <a:pt x="4527" y="54610"/>
                </a:lnTo>
                <a:lnTo>
                  <a:pt x="5758" y="55880"/>
                </a:lnTo>
                <a:lnTo>
                  <a:pt x="5641" y="60960"/>
                </a:lnTo>
                <a:lnTo>
                  <a:pt x="3742" y="60960"/>
                </a:lnTo>
                <a:lnTo>
                  <a:pt x="4472" y="67310"/>
                </a:lnTo>
                <a:lnTo>
                  <a:pt x="5340" y="71120"/>
                </a:lnTo>
                <a:lnTo>
                  <a:pt x="8032" y="74930"/>
                </a:lnTo>
                <a:lnTo>
                  <a:pt x="7816" y="76200"/>
                </a:lnTo>
                <a:lnTo>
                  <a:pt x="6755" y="77470"/>
                </a:lnTo>
                <a:lnTo>
                  <a:pt x="6845" y="78739"/>
                </a:lnTo>
                <a:lnTo>
                  <a:pt x="8672" y="78739"/>
                </a:lnTo>
                <a:lnTo>
                  <a:pt x="8512" y="77470"/>
                </a:lnTo>
                <a:lnTo>
                  <a:pt x="9425" y="77470"/>
                </a:lnTo>
                <a:lnTo>
                  <a:pt x="8655" y="76200"/>
                </a:lnTo>
                <a:lnTo>
                  <a:pt x="10612" y="73660"/>
                </a:lnTo>
                <a:lnTo>
                  <a:pt x="11432" y="71120"/>
                </a:lnTo>
                <a:lnTo>
                  <a:pt x="13797" y="71120"/>
                </a:lnTo>
                <a:lnTo>
                  <a:pt x="15303" y="68580"/>
                </a:lnTo>
                <a:lnTo>
                  <a:pt x="7644" y="63500"/>
                </a:lnTo>
                <a:lnTo>
                  <a:pt x="11723" y="58420"/>
                </a:lnTo>
                <a:lnTo>
                  <a:pt x="10049" y="58420"/>
                </a:lnTo>
                <a:lnTo>
                  <a:pt x="9954" y="55880"/>
                </a:lnTo>
                <a:lnTo>
                  <a:pt x="12009" y="55880"/>
                </a:lnTo>
                <a:lnTo>
                  <a:pt x="12268" y="54610"/>
                </a:lnTo>
                <a:lnTo>
                  <a:pt x="6127" y="54610"/>
                </a:lnTo>
                <a:lnTo>
                  <a:pt x="4752" y="53339"/>
                </a:lnTo>
                <a:lnTo>
                  <a:pt x="12527" y="53339"/>
                </a:lnTo>
                <a:lnTo>
                  <a:pt x="10989" y="52070"/>
                </a:lnTo>
                <a:lnTo>
                  <a:pt x="11718" y="46989"/>
                </a:lnTo>
                <a:lnTo>
                  <a:pt x="5690" y="46989"/>
                </a:lnTo>
                <a:lnTo>
                  <a:pt x="3773" y="45720"/>
                </a:lnTo>
                <a:lnTo>
                  <a:pt x="5808" y="41910"/>
                </a:lnTo>
                <a:lnTo>
                  <a:pt x="5638" y="39370"/>
                </a:lnTo>
                <a:close/>
              </a:path>
              <a:path w="279400" h="308610">
                <a:moveTo>
                  <a:pt x="10642" y="78646"/>
                </a:moveTo>
                <a:close/>
              </a:path>
              <a:path w="279400" h="308610">
                <a:moveTo>
                  <a:pt x="142017" y="71893"/>
                </a:moveTo>
                <a:lnTo>
                  <a:pt x="141521" y="78739"/>
                </a:lnTo>
                <a:lnTo>
                  <a:pt x="142128" y="77470"/>
                </a:lnTo>
                <a:lnTo>
                  <a:pt x="142466" y="73607"/>
                </a:lnTo>
                <a:lnTo>
                  <a:pt x="142017" y="71893"/>
                </a:lnTo>
                <a:close/>
              </a:path>
              <a:path w="279400" h="308610">
                <a:moveTo>
                  <a:pt x="11478" y="77470"/>
                </a:moveTo>
                <a:lnTo>
                  <a:pt x="10565" y="77470"/>
                </a:lnTo>
                <a:lnTo>
                  <a:pt x="10642" y="78646"/>
                </a:lnTo>
                <a:lnTo>
                  <a:pt x="11478" y="77470"/>
                </a:lnTo>
                <a:close/>
              </a:path>
              <a:path w="279400" h="308610">
                <a:moveTo>
                  <a:pt x="43571" y="46989"/>
                </a:moveTo>
                <a:lnTo>
                  <a:pt x="41059" y="46989"/>
                </a:lnTo>
                <a:lnTo>
                  <a:pt x="40914" y="48260"/>
                </a:lnTo>
                <a:lnTo>
                  <a:pt x="41866" y="53339"/>
                </a:lnTo>
                <a:lnTo>
                  <a:pt x="40272" y="54610"/>
                </a:lnTo>
                <a:lnTo>
                  <a:pt x="45309" y="54610"/>
                </a:lnTo>
                <a:lnTo>
                  <a:pt x="45741" y="62230"/>
                </a:lnTo>
                <a:lnTo>
                  <a:pt x="44208" y="71120"/>
                </a:lnTo>
                <a:lnTo>
                  <a:pt x="45938" y="77470"/>
                </a:lnTo>
                <a:lnTo>
                  <a:pt x="84905" y="77470"/>
                </a:lnTo>
                <a:lnTo>
                  <a:pt x="86510" y="72658"/>
                </a:lnTo>
                <a:lnTo>
                  <a:pt x="86435" y="68580"/>
                </a:lnTo>
                <a:lnTo>
                  <a:pt x="86325" y="66039"/>
                </a:lnTo>
                <a:lnTo>
                  <a:pt x="86700" y="66039"/>
                </a:lnTo>
                <a:lnTo>
                  <a:pt x="86744" y="65660"/>
                </a:lnTo>
                <a:lnTo>
                  <a:pt x="86721" y="64088"/>
                </a:lnTo>
                <a:lnTo>
                  <a:pt x="86381" y="63500"/>
                </a:lnTo>
                <a:lnTo>
                  <a:pt x="128612" y="63500"/>
                </a:lnTo>
                <a:lnTo>
                  <a:pt x="124057" y="60960"/>
                </a:lnTo>
                <a:lnTo>
                  <a:pt x="117002" y="60960"/>
                </a:lnTo>
                <a:lnTo>
                  <a:pt x="114402" y="59689"/>
                </a:lnTo>
                <a:lnTo>
                  <a:pt x="112332" y="58420"/>
                </a:lnTo>
                <a:lnTo>
                  <a:pt x="112400" y="57150"/>
                </a:lnTo>
                <a:lnTo>
                  <a:pt x="113511" y="57150"/>
                </a:lnTo>
                <a:lnTo>
                  <a:pt x="112018" y="53339"/>
                </a:lnTo>
                <a:lnTo>
                  <a:pt x="43242" y="53339"/>
                </a:lnTo>
                <a:lnTo>
                  <a:pt x="42688" y="50800"/>
                </a:lnTo>
                <a:lnTo>
                  <a:pt x="44039" y="48260"/>
                </a:lnTo>
                <a:lnTo>
                  <a:pt x="43571" y="46989"/>
                </a:lnTo>
                <a:close/>
              </a:path>
              <a:path w="279400" h="308610">
                <a:moveTo>
                  <a:pt x="112544" y="76200"/>
                </a:moveTo>
                <a:lnTo>
                  <a:pt x="97828" y="76200"/>
                </a:lnTo>
                <a:lnTo>
                  <a:pt x="96847" y="77470"/>
                </a:lnTo>
                <a:lnTo>
                  <a:pt x="111485" y="77470"/>
                </a:lnTo>
                <a:lnTo>
                  <a:pt x="112544" y="76200"/>
                </a:lnTo>
                <a:close/>
              </a:path>
              <a:path w="279400" h="308610">
                <a:moveTo>
                  <a:pt x="136004" y="74930"/>
                </a:moveTo>
                <a:lnTo>
                  <a:pt x="134029" y="74930"/>
                </a:lnTo>
                <a:lnTo>
                  <a:pt x="134346" y="77470"/>
                </a:lnTo>
                <a:lnTo>
                  <a:pt x="136029" y="77470"/>
                </a:lnTo>
                <a:lnTo>
                  <a:pt x="136004" y="74930"/>
                </a:lnTo>
                <a:close/>
              </a:path>
              <a:path w="279400" h="308610">
                <a:moveTo>
                  <a:pt x="104048" y="71120"/>
                </a:moveTo>
                <a:lnTo>
                  <a:pt x="97264" y="71120"/>
                </a:lnTo>
                <a:lnTo>
                  <a:pt x="97429" y="73660"/>
                </a:lnTo>
                <a:lnTo>
                  <a:pt x="97897" y="74930"/>
                </a:lnTo>
                <a:lnTo>
                  <a:pt x="98591" y="76200"/>
                </a:lnTo>
                <a:lnTo>
                  <a:pt x="133503" y="76200"/>
                </a:lnTo>
                <a:lnTo>
                  <a:pt x="131362" y="74930"/>
                </a:lnTo>
                <a:lnTo>
                  <a:pt x="104451" y="74930"/>
                </a:lnTo>
                <a:lnTo>
                  <a:pt x="104470" y="73607"/>
                </a:lnTo>
                <a:lnTo>
                  <a:pt x="103287" y="72389"/>
                </a:lnTo>
                <a:lnTo>
                  <a:pt x="104048" y="71120"/>
                </a:lnTo>
                <a:close/>
              </a:path>
              <a:path w="279400" h="308610">
                <a:moveTo>
                  <a:pt x="131503" y="73660"/>
                </a:moveTo>
                <a:lnTo>
                  <a:pt x="105970" y="73660"/>
                </a:lnTo>
                <a:lnTo>
                  <a:pt x="105825" y="74930"/>
                </a:lnTo>
                <a:lnTo>
                  <a:pt x="131362" y="74930"/>
                </a:lnTo>
                <a:lnTo>
                  <a:pt x="131503" y="73660"/>
                </a:lnTo>
                <a:close/>
              </a:path>
              <a:path w="279400" h="308610">
                <a:moveTo>
                  <a:pt x="41699" y="71120"/>
                </a:moveTo>
                <a:lnTo>
                  <a:pt x="41186" y="72658"/>
                </a:lnTo>
                <a:lnTo>
                  <a:pt x="41099" y="73660"/>
                </a:lnTo>
                <a:lnTo>
                  <a:pt x="41610" y="74062"/>
                </a:lnTo>
                <a:lnTo>
                  <a:pt x="41699" y="71120"/>
                </a:lnTo>
                <a:close/>
              </a:path>
              <a:path w="279400" h="308610">
                <a:moveTo>
                  <a:pt x="13797" y="71120"/>
                </a:moveTo>
                <a:lnTo>
                  <a:pt x="12575" y="71120"/>
                </a:lnTo>
                <a:lnTo>
                  <a:pt x="12304" y="71893"/>
                </a:lnTo>
                <a:lnTo>
                  <a:pt x="12205" y="72976"/>
                </a:lnTo>
                <a:lnTo>
                  <a:pt x="12292" y="73660"/>
                </a:lnTo>
                <a:lnTo>
                  <a:pt x="13797" y="71120"/>
                </a:lnTo>
                <a:close/>
              </a:path>
              <a:path w="279400" h="308610">
                <a:moveTo>
                  <a:pt x="131796" y="72389"/>
                </a:moveTo>
                <a:lnTo>
                  <a:pt x="107102" y="72389"/>
                </a:lnTo>
                <a:lnTo>
                  <a:pt x="107420" y="73660"/>
                </a:lnTo>
                <a:lnTo>
                  <a:pt x="132262" y="73660"/>
                </a:lnTo>
                <a:lnTo>
                  <a:pt x="132119" y="72976"/>
                </a:lnTo>
                <a:lnTo>
                  <a:pt x="131796" y="72389"/>
                </a:lnTo>
                <a:close/>
              </a:path>
              <a:path w="279400" h="308610">
                <a:moveTo>
                  <a:pt x="132119" y="72976"/>
                </a:moveTo>
                <a:lnTo>
                  <a:pt x="132262" y="73660"/>
                </a:lnTo>
                <a:lnTo>
                  <a:pt x="132465" y="73607"/>
                </a:lnTo>
                <a:lnTo>
                  <a:pt x="132119" y="72976"/>
                </a:lnTo>
                <a:close/>
              </a:path>
              <a:path w="279400" h="308610">
                <a:moveTo>
                  <a:pt x="132465" y="73607"/>
                </a:moveTo>
                <a:lnTo>
                  <a:pt x="132262" y="73660"/>
                </a:lnTo>
                <a:lnTo>
                  <a:pt x="132494" y="73660"/>
                </a:lnTo>
                <a:close/>
              </a:path>
              <a:path w="279400" h="308610">
                <a:moveTo>
                  <a:pt x="133074" y="66039"/>
                </a:moveTo>
                <a:lnTo>
                  <a:pt x="129164" y="66039"/>
                </a:lnTo>
                <a:lnTo>
                  <a:pt x="130925" y="67310"/>
                </a:lnTo>
                <a:lnTo>
                  <a:pt x="132119" y="72976"/>
                </a:lnTo>
                <a:lnTo>
                  <a:pt x="132465" y="73607"/>
                </a:lnTo>
                <a:lnTo>
                  <a:pt x="141831" y="71182"/>
                </a:lnTo>
                <a:lnTo>
                  <a:pt x="133074" y="66039"/>
                </a:lnTo>
                <a:close/>
              </a:path>
              <a:path w="279400" h="308610">
                <a:moveTo>
                  <a:pt x="129260" y="69850"/>
                </a:moveTo>
                <a:lnTo>
                  <a:pt x="124848" y="71120"/>
                </a:lnTo>
                <a:lnTo>
                  <a:pt x="104048" y="71120"/>
                </a:lnTo>
                <a:lnTo>
                  <a:pt x="104743" y="72389"/>
                </a:lnTo>
                <a:lnTo>
                  <a:pt x="129438" y="72389"/>
                </a:lnTo>
                <a:lnTo>
                  <a:pt x="128894" y="71120"/>
                </a:lnTo>
                <a:lnTo>
                  <a:pt x="129260" y="69850"/>
                </a:lnTo>
                <a:close/>
              </a:path>
              <a:path w="279400" h="308610">
                <a:moveTo>
                  <a:pt x="142073" y="71120"/>
                </a:moveTo>
                <a:lnTo>
                  <a:pt x="141831" y="71182"/>
                </a:lnTo>
                <a:lnTo>
                  <a:pt x="142017" y="71893"/>
                </a:lnTo>
                <a:lnTo>
                  <a:pt x="142073" y="71120"/>
                </a:lnTo>
                <a:close/>
              </a:path>
              <a:path w="279400" h="308610">
                <a:moveTo>
                  <a:pt x="120756" y="63500"/>
                </a:moveTo>
                <a:lnTo>
                  <a:pt x="89046" y="63500"/>
                </a:lnTo>
                <a:lnTo>
                  <a:pt x="89971" y="64770"/>
                </a:lnTo>
                <a:lnTo>
                  <a:pt x="91730" y="66039"/>
                </a:lnTo>
                <a:lnTo>
                  <a:pt x="90844" y="69850"/>
                </a:lnTo>
                <a:lnTo>
                  <a:pt x="90095" y="71120"/>
                </a:lnTo>
                <a:lnTo>
                  <a:pt x="124848" y="71120"/>
                </a:lnTo>
                <a:lnTo>
                  <a:pt x="120326" y="67310"/>
                </a:lnTo>
                <a:lnTo>
                  <a:pt x="120756" y="63500"/>
                </a:lnTo>
                <a:close/>
              </a:path>
              <a:path w="279400" h="308610">
                <a:moveTo>
                  <a:pt x="128612" y="63500"/>
                </a:moveTo>
                <a:lnTo>
                  <a:pt x="120756" y="63500"/>
                </a:lnTo>
                <a:lnTo>
                  <a:pt x="123357" y="64770"/>
                </a:lnTo>
                <a:lnTo>
                  <a:pt x="125049" y="67310"/>
                </a:lnTo>
                <a:lnTo>
                  <a:pt x="127120" y="68580"/>
                </a:lnTo>
                <a:lnTo>
                  <a:pt x="128718" y="68580"/>
                </a:lnTo>
                <a:lnTo>
                  <a:pt x="129164" y="66039"/>
                </a:lnTo>
                <a:lnTo>
                  <a:pt x="133074" y="66039"/>
                </a:lnTo>
                <a:lnTo>
                  <a:pt x="130889" y="64770"/>
                </a:lnTo>
                <a:lnTo>
                  <a:pt x="128612" y="63500"/>
                </a:lnTo>
                <a:close/>
              </a:path>
              <a:path w="279400" h="308610">
                <a:moveTo>
                  <a:pt x="16048" y="63778"/>
                </a:moveTo>
                <a:lnTo>
                  <a:pt x="16113" y="64770"/>
                </a:lnTo>
                <a:lnTo>
                  <a:pt x="15514" y="66039"/>
                </a:lnTo>
                <a:lnTo>
                  <a:pt x="16809" y="66039"/>
                </a:lnTo>
                <a:lnTo>
                  <a:pt x="16048" y="63778"/>
                </a:lnTo>
                <a:close/>
              </a:path>
              <a:path w="279400" h="308610">
                <a:moveTo>
                  <a:pt x="87626" y="65660"/>
                </a:moveTo>
                <a:lnTo>
                  <a:pt x="86854" y="66039"/>
                </a:lnTo>
                <a:lnTo>
                  <a:pt x="87845" y="66039"/>
                </a:lnTo>
                <a:lnTo>
                  <a:pt x="87626" y="65660"/>
                </a:lnTo>
                <a:close/>
              </a:path>
              <a:path w="279400" h="308610">
                <a:moveTo>
                  <a:pt x="87527" y="63500"/>
                </a:moveTo>
                <a:lnTo>
                  <a:pt x="86612" y="63500"/>
                </a:lnTo>
                <a:lnTo>
                  <a:pt x="86721" y="64088"/>
                </a:lnTo>
                <a:lnTo>
                  <a:pt x="87626" y="65660"/>
                </a:lnTo>
                <a:lnTo>
                  <a:pt x="89437" y="64770"/>
                </a:lnTo>
                <a:lnTo>
                  <a:pt x="87527" y="63500"/>
                </a:lnTo>
                <a:close/>
              </a:path>
              <a:path w="279400" h="308610">
                <a:moveTo>
                  <a:pt x="86612" y="63500"/>
                </a:moveTo>
                <a:lnTo>
                  <a:pt x="86381" y="63500"/>
                </a:lnTo>
                <a:lnTo>
                  <a:pt x="86721" y="64088"/>
                </a:lnTo>
                <a:lnTo>
                  <a:pt x="86612" y="63500"/>
                </a:lnTo>
                <a:close/>
              </a:path>
              <a:path w="279400" h="308610">
                <a:moveTo>
                  <a:pt x="16030" y="63500"/>
                </a:moveTo>
                <a:lnTo>
                  <a:pt x="16048" y="63778"/>
                </a:lnTo>
                <a:lnTo>
                  <a:pt x="16030" y="63500"/>
                </a:lnTo>
                <a:close/>
              </a:path>
              <a:path w="279400" h="308610">
                <a:moveTo>
                  <a:pt x="119503" y="58420"/>
                </a:moveTo>
                <a:lnTo>
                  <a:pt x="119738" y="59689"/>
                </a:lnTo>
                <a:lnTo>
                  <a:pt x="120502" y="59689"/>
                </a:lnTo>
                <a:lnTo>
                  <a:pt x="120360" y="60960"/>
                </a:lnTo>
                <a:lnTo>
                  <a:pt x="124057" y="60960"/>
                </a:lnTo>
                <a:lnTo>
                  <a:pt x="119503" y="58420"/>
                </a:lnTo>
                <a:close/>
              </a:path>
              <a:path w="279400" h="308610">
                <a:moveTo>
                  <a:pt x="42871" y="54610"/>
                </a:moveTo>
                <a:lnTo>
                  <a:pt x="18780" y="54610"/>
                </a:lnTo>
                <a:lnTo>
                  <a:pt x="18648" y="57150"/>
                </a:lnTo>
                <a:lnTo>
                  <a:pt x="18046" y="58420"/>
                </a:lnTo>
                <a:lnTo>
                  <a:pt x="42479" y="58420"/>
                </a:lnTo>
                <a:lnTo>
                  <a:pt x="42871" y="54610"/>
                </a:lnTo>
                <a:close/>
              </a:path>
              <a:path w="279400" h="308610">
                <a:moveTo>
                  <a:pt x="113511" y="57150"/>
                </a:moveTo>
                <a:lnTo>
                  <a:pt x="112400" y="57150"/>
                </a:lnTo>
                <a:lnTo>
                  <a:pt x="113022" y="58420"/>
                </a:lnTo>
                <a:lnTo>
                  <a:pt x="114009" y="58420"/>
                </a:lnTo>
                <a:lnTo>
                  <a:pt x="113511" y="57150"/>
                </a:lnTo>
                <a:close/>
              </a:path>
              <a:path w="279400" h="308610">
                <a:moveTo>
                  <a:pt x="94593" y="40639"/>
                </a:moveTo>
                <a:lnTo>
                  <a:pt x="53056" y="40639"/>
                </a:lnTo>
                <a:lnTo>
                  <a:pt x="55363" y="43180"/>
                </a:lnTo>
                <a:lnTo>
                  <a:pt x="53613" y="44450"/>
                </a:lnTo>
                <a:lnTo>
                  <a:pt x="52897" y="44637"/>
                </a:lnTo>
                <a:lnTo>
                  <a:pt x="54921" y="45720"/>
                </a:lnTo>
                <a:lnTo>
                  <a:pt x="52943" y="45720"/>
                </a:lnTo>
                <a:lnTo>
                  <a:pt x="51812" y="48260"/>
                </a:lnTo>
                <a:lnTo>
                  <a:pt x="52522" y="50800"/>
                </a:lnTo>
                <a:lnTo>
                  <a:pt x="49019" y="52070"/>
                </a:lnTo>
                <a:lnTo>
                  <a:pt x="45747" y="52070"/>
                </a:lnTo>
                <a:lnTo>
                  <a:pt x="43242" y="53339"/>
                </a:lnTo>
                <a:lnTo>
                  <a:pt x="112018" y="53339"/>
                </a:lnTo>
                <a:lnTo>
                  <a:pt x="111521" y="52070"/>
                </a:lnTo>
                <a:lnTo>
                  <a:pt x="106904" y="50800"/>
                </a:lnTo>
                <a:lnTo>
                  <a:pt x="59453" y="50800"/>
                </a:lnTo>
                <a:lnTo>
                  <a:pt x="57927" y="49530"/>
                </a:lnTo>
                <a:lnTo>
                  <a:pt x="56708" y="49530"/>
                </a:lnTo>
                <a:lnTo>
                  <a:pt x="56683" y="46989"/>
                </a:lnTo>
                <a:lnTo>
                  <a:pt x="56300" y="46989"/>
                </a:lnTo>
                <a:lnTo>
                  <a:pt x="56671" y="45720"/>
                </a:lnTo>
                <a:lnTo>
                  <a:pt x="56742" y="44450"/>
                </a:lnTo>
                <a:lnTo>
                  <a:pt x="96227" y="44450"/>
                </a:lnTo>
                <a:lnTo>
                  <a:pt x="95145" y="43180"/>
                </a:lnTo>
                <a:lnTo>
                  <a:pt x="94593" y="40639"/>
                </a:lnTo>
                <a:close/>
              </a:path>
              <a:path w="279400" h="308610">
                <a:moveTo>
                  <a:pt x="98294" y="45720"/>
                </a:moveTo>
                <a:lnTo>
                  <a:pt x="59646" y="45720"/>
                </a:lnTo>
                <a:lnTo>
                  <a:pt x="60417" y="46989"/>
                </a:lnTo>
                <a:lnTo>
                  <a:pt x="58131" y="46989"/>
                </a:lnTo>
                <a:lnTo>
                  <a:pt x="59822" y="48260"/>
                </a:lnTo>
                <a:lnTo>
                  <a:pt x="60059" y="49530"/>
                </a:lnTo>
                <a:lnTo>
                  <a:pt x="59453" y="50800"/>
                </a:lnTo>
                <a:lnTo>
                  <a:pt x="106904" y="50800"/>
                </a:lnTo>
                <a:lnTo>
                  <a:pt x="102287" y="49530"/>
                </a:lnTo>
                <a:lnTo>
                  <a:pt x="98294" y="45720"/>
                </a:lnTo>
                <a:close/>
              </a:path>
              <a:path w="279400" h="308610">
                <a:moveTo>
                  <a:pt x="70709" y="26670"/>
                </a:moveTo>
                <a:lnTo>
                  <a:pt x="18197" y="26670"/>
                </a:lnTo>
                <a:lnTo>
                  <a:pt x="18436" y="27939"/>
                </a:lnTo>
                <a:lnTo>
                  <a:pt x="18747" y="29210"/>
                </a:lnTo>
                <a:lnTo>
                  <a:pt x="8539" y="29210"/>
                </a:lnTo>
                <a:lnTo>
                  <a:pt x="7129" y="35560"/>
                </a:lnTo>
                <a:lnTo>
                  <a:pt x="6946" y="41910"/>
                </a:lnTo>
                <a:lnTo>
                  <a:pt x="5690" y="46989"/>
                </a:lnTo>
                <a:lnTo>
                  <a:pt x="11718" y="46989"/>
                </a:lnTo>
                <a:lnTo>
                  <a:pt x="12004" y="44450"/>
                </a:lnTo>
                <a:lnTo>
                  <a:pt x="16801" y="44450"/>
                </a:lnTo>
                <a:lnTo>
                  <a:pt x="15720" y="41910"/>
                </a:lnTo>
                <a:lnTo>
                  <a:pt x="52569" y="41910"/>
                </a:lnTo>
                <a:lnTo>
                  <a:pt x="53056" y="40639"/>
                </a:lnTo>
                <a:lnTo>
                  <a:pt x="94593" y="40639"/>
                </a:lnTo>
                <a:lnTo>
                  <a:pt x="94317" y="39370"/>
                </a:lnTo>
                <a:lnTo>
                  <a:pt x="83150" y="39370"/>
                </a:lnTo>
                <a:lnTo>
                  <a:pt x="82156" y="38100"/>
                </a:lnTo>
                <a:lnTo>
                  <a:pt x="81690" y="36830"/>
                </a:lnTo>
                <a:lnTo>
                  <a:pt x="81840" y="36830"/>
                </a:lnTo>
                <a:lnTo>
                  <a:pt x="80984" y="34289"/>
                </a:lnTo>
                <a:lnTo>
                  <a:pt x="78160" y="34289"/>
                </a:lnTo>
                <a:lnTo>
                  <a:pt x="77985" y="30480"/>
                </a:lnTo>
                <a:lnTo>
                  <a:pt x="72710" y="29210"/>
                </a:lnTo>
                <a:lnTo>
                  <a:pt x="70709" y="26670"/>
                </a:lnTo>
                <a:close/>
              </a:path>
              <a:path w="279400" h="308610">
                <a:moveTo>
                  <a:pt x="50512" y="45259"/>
                </a:moveTo>
                <a:lnTo>
                  <a:pt x="48751" y="45720"/>
                </a:lnTo>
                <a:lnTo>
                  <a:pt x="41046" y="45720"/>
                </a:lnTo>
                <a:lnTo>
                  <a:pt x="40599" y="46989"/>
                </a:lnTo>
                <a:lnTo>
                  <a:pt x="47536" y="46989"/>
                </a:lnTo>
                <a:lnTo>
                  <a:pt x="50685" y="45393"/>
                </a:lnTo>
                <a:lnTo>
                  <a:pt x="50512" y="45259"/>
                </a:lnTo>
                <a:close/>
              </a:path>
              <a:path w="279400" h="308610">
                <a:moveTo>
                  <a:pt x="59646" y="45720"/>
                </a:moveTo>
                <a:lnTo>
                  <a:pt x="58049" y="45720"/>
                </a:lnTo>
                <a:lnTo>
                  <a:pt x="56300" y="46989"/>
                </a:lnTo>
                <a:lnTo>
                  <a:pt x="57828" y="46989"/>
                </a:lnTo>
                <a:lnTo>
                  <a:pt x="59646" y="45720"/>
                </a:lnTo>
                <a:close/>
              </a:path>
              <a:path w="279400" h="308610">
                <a:moveTo>
                  <a:pt x="52569" y="41910"/>
                </a:moveTo>
                <a:lnTo>
                  <a:pt x="17471" y="41910"/>
                </a:lnTo>
                <a:lnTo>
                  <a:pt x="17174" y="43180"/>
                </a:lnTo>
                <a:lnTo>
                  <a:pt x="18028" y="45720"/>
                </a:lnTo>
                <a:lnTo>
                  <a:pt x="38458" y="45720"/>
                </a:lnTo>
                <a:lnTo>
                  <a:pt x="38605" y="44450"/>
                </a:lnTo>
                <a:lnTo>
                  <a:pt x="48284" y="44450"/>
                </a:lnTo>
                <a:lnTo>
                  <a:pt x="47818" y="43180"/>
                </a:lnTo>
                <a:lnTo>
                  <a:pt x="52082" y="43180"/>
                </a:lnTo>
                <a:lnTo>
                  <a:pt x="52569" y="41910"/>
                </a:lnTo>
                <a:close/>
              </a:path>
              <a:path w="279400" h="308610">
                <a:moveTo>
                  <a:pt x="48284" y="44450"/>
                </a:moveTo>
                <a:lnTo>
                  <a:pt x="39366" y="44450"/>
                </a:lnTo>
                <a:lnTo>
                  <a:pt x="39298" y="45720"/>
                </a:lnTo>
                <a:lnTo>
                  <a:pt x="48751" y="45720"/>
                </a:lnTo>
                <a:lnTo>
                  <a:pt x="48284" y="44450"/>
                </a:lnTo>
                <a:close/>
              </a:path>
              <a:path w="279400" h="308610">
                <a:moveTo>
                  <a:pt x="51365" y="45048"/>
                </a:moveTo>
                <a:lnTo>
                  <a:pt x="50685" y="45393"/>
                </a:lnTo>
                <a:lnTo>
                  <a:pt x="51108" y="45720"/>
                </a:lnTo>
                <a:lnTo>
                  <a:pt x="51365" y="45048"/>
                </a:lnTo>
                <a:close/>
              </a:path>
              <a:path w="279400" h="308610">
                <a:moveTo>
                  <a:pt x="96227" y="44450"/>
                </a:moveTo>
                <a:lnTo>
                  <a:pt x="56742" y="44450"/>
                </a:lnTo>
                <a:lnTo>
                  <a:pt x="62391" y="45720"/>
                </a:lnTo>
                <a:lnTo>
                  <a:pt x="98140" y="45720"/>
                </a:lnTo>
                <a:lnTo>
                  <a:pt x="96227" y="44450"/>
                </a:lnTo>
                <a:close/>
              </a:path>
              <a:path w="279400" h="308610">
                <a:moveTo>
                  <a:pt x="101782" y="43180"/>
                </a:moveTo>
                <a:lnTo>
                  <a:pt x="98140" y="45720"/>
                </a:lnTo>
                <a:lnTo>
                  <a:pt x="101946" y="45720"/>
                </a:lnTo>
                <a:lnTo>
                  <a:pt x="103772" y="44450"/>
                </a:lnTo>
                <a:lnTo>
                  <a:pt x="101782" y="43180"/>
                </a:lnTo>
                <a:close/>
              </a:path>
              <a:path w="279400" h="308610">
                <a:moveTo>
                  <a:pt x="51371" y="45035"/>
                </a:moveTo>
                <a:lnTo>
                  <a:pt x="50512" y="45259"/>
                </a:lnTo>
                <a:lnTo>
                  <a:pt x="50685" y="45393"/>
                </a:lnTo>
                <a:lnTo>
                  <a:pt x="51371" y="45035"/>
                </a:lnTo>
                <a:close/>
              </a:path>
              <a:path w="279400" h="308610">
                <a:moveTo>
                  <a:pt x="52082" y="43180"/>
                </a:moveTo>
                <a:lnTo>
                  <a:pt x="47818" y="43180"/>
                </a:lnTo>
                <a:lnTo>
                  <a:pt x="50512" y="45259"/>
                </a:lnTo>
                <a:lnTo>
                  <a:pt x="51375" y="45024"/>
                </a:lnTo>
                <a:lnTo>
                  <a:pt x="52082" y="43180"/>
                </a:lnTo>
                <a:close/>
              </a:path>
              <a:path w="279400" h="308610">
                <a:moveTo>
                  <a:pt x="52547" y="44450"/>
                </a:moveTo>
                <a:lnTo>
                  <a:pt x="51414" y="45024"/>
                </a:lnTo>
                <a:lnTo>
                  <a:pt x="52897" y="44637"/>
                </a:lnTo>
                <a:lnTo>
                  <a:pt x="52547" y="44450"/>
                </a:lnTo>
                <a:close/>
              </a:path>
              <a:path w="279400" h="308610">
                <a:moveTo>
                  <a:pt x="94040" y="38100"/>
                </a:moveTo>
                <a:lnTo>
                  <a:pt x="89923" y="38100"/>
                </a:lnTo>
                <a:lnTo>
                  <a:pt x="87113" y="39370"/>
                </a:lnTo>
                <a:lnTo>
                  <a:pt x="94317" y="39370"/>
                </a:lnTo>
                <a:lnTo>
                  <a:pt x="94040" y="38100"/>
                </a:lnTo>
                <a:close/>
              </a:path>
              <a:path w="279400" h="308610">
                <a:moveTo>
                  <a:pt x="896" y="26670"/>
                </a:moveTo>
                <a:lnTo>
                  <a:pt x="0" y="29210"/>
                </a:lnTo>
                <a:lnTo>
                  <a:pt x="702" y="31750"/>
                </a:lnTo>
                <a:lnTo>
                  <a:pt x="1399" y="33020"/>
                </a:lnTo>
                <a:lnTo>
                  <a:pt x="2529" y="31750"/>
                </a:lnTo>
                <a:lnTo>
                  <a:pt x="1137" y="29210"/>
                </a:lnTo>
                <a:lnTo>
                  <a:pt x="896" y="26670"/>
                </a:lnTo>
                <a:close/>
              </a:path>
              <a:path w="279400" h="308610">
                <a:moveTo>
                  <a:pt x="4295" y="22860"/>
                </a:moveTo>
                <a:lnTo>
                  <a:pt x="2947" y="26670"/>
                </a:lnTo>
                <a:lnTo>
                  <a:pt x="6558" y="30480"/>
                </a:lnTo>
                <a:lnTo>
                  <a:pt x="5587" y="33020"/>
                </a:lnTo>
                <a:lnTo>
                  <a:pt x="7109" y="31750"/>
                </a:lnTo>
                <a:lnTo>
                  <a:pt x="7171" y="30480"/>
                </a:lnTo>
                <a:lnTo>
                  <a:pt x="8539" y="29210"/>
                </a:lnTo>
                <a:lnTo>
                  <a:pt x="17448" y="29210"/>
                </a:lnTo>
                <a:lnTo>
                  <a:pt x="17213" y="27939"/>
                </a:lnTo>
                <a:lnTo>
                  <a:pt x="15612" y="27939"/>
                </a:lnTo>
                <a:lnTo>
                  <a:pt x="15683" y="26670"/>
                </a:lnTo>
                <a:lnTo>
                  <a:pt x="5542" y="26670"/>
                </a:lnTo>
                <a:lnTo>
                  <a:pt x="4697" y="25400"/>
                </a:lnTo>
                <a:lnTo>
                  <a:pt x="4761" y="24130"/>
                </a:lnTo>
                <a:lnTo>
                  <a:pt x="4295" y="22860"/>
                </a:lnTo>
                <a:close/>
              </a:path>
              <a:path w="279400" h="308610">
                <a:moveTo>
                  <a:pt x="69708" y="25400"/>
                </a:moveTo>
                <a:lnTo>
                  <a:pt x="15828" y="25400"/>
                </a:lnTo>
                <a:lnTo>
                  <a:pt x="16602" y="27939"/>
                </a:lnTo>
                <a:lnTo>
                  <a:pt x="17213" y="27939"/>
                </a:lnTo>
                <a:lnTo>
                  <a:pt x="16978" y="26670"/>
                </a:lnTo>
                <a:lnTo>
                  <a:pt x="70709" y="26670"/>
                </a:lnTo>
                <a:lnTo>
                  <a:pt x="69708" y="25400"/>
                </a:lnTo>
                <a:close/>
              </a:path>
              <a:path w="279400" h="308610">
                <a:moveTo>
                  <a:pt x="29838" y="3810"/>
                </a:moveTo>
                <a:lnTo>
                  <a:pt x="10858" y="3810"/>
                </a:lnTo>
                <a:lnTo>
                  <a:pt x="11024" y="5080"/>
                </a:lnTo>
                <a:lnTo>
                  <a:pt x="10586" y="7620"/>
                </a:lnTo>
                <a:lnTo>
                  <a:pt x="9676" y="8889"/>
                </a:lnTo>
                <a:lnTo>
                  <a:pt x="9451" y="8889"/>
                </a:lnTo>
                <a:lnTo>
                  <a:pt x="10156" y="11430"/>
                </a:lnTo>
                <a:lnTo>
                  <a:pt x="12216" y="11430"/>
                </a:lnTo>
                <a:lnTo>
                  <a:pt x="11164" y="13970"/>
                </a:lnTo>
                <a:lnTo>
                  <a:pt x="9333" y="13970"/>
                </a:lnTo>
                <a:lnTo>
                  <a:pt x="7626" y="14633"/>
                </a:lnTo>
                <a:lnTo>
                  <a:pt x="6757" y="15239"/>
                </a:lnTo>
                <a:lnTo>
                  <a:pt x="6710" y="19050"/>
                </a:lnTo>
                <a:lnTo>
                  <a:pt x="7277" y="24130"/>
                </a:lnTo>
                <a:lnTo>
                  <a:pt x="5542" y="26670"/>
                </a:lnTo>
                <a:lnTo>
                  <a:pt x="12857" y="26670"/>
                </a:lnTo>
                <a:lnTo>
                  <a:pt x="12701" y="25400"/>
                </a:lnTo>
                <a:lnTo>
                  <a:pt x="13195" y="20320"/>
                </a:lnTo>
                <a:lnTo>
                  <a:pt x="10144" y="20320"/>
                </a:lnTo>
                <a:lnTo>
                  <a:pt x="9902" y="17780"/>
                </a:lnTo>
                <a:lnTo>
                  <a:pt x="10350" y="16510"/>
                </a:lnTo>
                <a:lnTo>
                  <a:pt x="10491" y="15239"/>
                </a:lnTo>
                <a:lnTo>
                  <a:pt x="12170" y="15239"/>
                </a:lnTo>
                <a:lnTo>
                  <a:pt x="12656" y="13970"/>
                </a:lnTo>
                <a:lnTo>
                  <a:pt x="9561" y="13970"/>
                </a:lnTo>
                <a:lnTo>
                  <a:pt x="9947" y="13428"/>
                </a:lnTo>
                <a:lnTo>
                  <a:pt x="12863" y="13428"/>
                </a:lnTo>
                <a:lnTo>
                  <a:pt x="13141" y="12700"/>
                </a:lnTo>
                <a:lnTo>
                  <a:pt x="44237" y="12700"/>
                </a:lnTo>
                <a:lnTo>
                  <a:pt x="40312" y="7620"/>
                </a:lnTo>
                <a:lnTo>
                  <a:pt x="38257" y="7620"/>
                </a:lnTo>
                <a:lnTo>
                  <a:pt x="38475" y="6350"/>
                </a:lnTo>
                <a:lnTo>
                  <a:pt x="39075" y="5080"/>
                </a:lnTo>
                <a:lnTo>
                  <a:pt x="30229" y="5080"/>
                </a:lnTo>
                <a:lnTo>
                  <a:pt x="30283" y="4850"/>
                </a:lnTo>
                <a:lnTo>
                  <a:pt x="29838" y="3810"/>
                </a:lnTo>
                <a:close/>
              </a:path>
              <a:path w="279400" h="308610">
                <a:moveTo>
                  <a:pt x="13459" y="25400"/>
                </a:moveTo>
                <a:lnTo>
                  <a:pt x="12857" y="26670"/>
                </a:lnTo>
                <a:lnTo>
                  <a:pt x="13542" y="26670"/>
                </a:lnTo>
                <a:lnTo>
                  <a:pt x="13459" y="25400"/>
                </a:lnTo>
                <a:close/>
              </a:path>
              <a:path w="279400" h="308610">
                <a:moveTo>
                  <a:pt x="44237" y="12700"/>
                </a:moveTo>
                <a:lnTo>
                  <a:pt x="13141" y="12700"/>
                </a:lnTo>
                <a:lnTo>
                  <a:pt x="14292" y="13970"/>
                </a:lnTo>
                <a:lnTo>
                  <a:pt x="13762" y="15239"/>
                </a:lnTo>
                <a:lnTo>
                  <a:pt x="15905" y="15239"/>
                </a:lnTo>
                <a:lnTo>
                  <a:pt x="16061" y="16510"/>
                </a:lnTo>
                <a:lnTo>
                  <a:pt x="16369" y="16510"/>
                </a:lnTo>
                <a:lnTo>
                  <a:pt x="14470" y="17780"/>
                </a:lnTo>
                <a:lnTo>
                  <a:pt x="15535" y="17780"/>
                </a:lnTo>
                <a:lnTo>
                  <a:pt x="14326" y="19050"/>
                </a:lnTo>
                <a:lnTo>
                  <a:pt x="15933" y="19050"/>
                </a:lnTo>
                <a:lnTo>
                  <a:pt x="16054" y="20320"/>
                </a:lnTo>
                <a:lnTo>
                  <a:pt x="16108" y="22860"/>
                </a:lnTo>
                <a:lnTo>
                  <a:pt x="16041" y="24130"/>
                </a:lnTo>
                <a:lnTo>
                  <a:pt x="14370" y="24130"/>
                </a:lnTo>
                <a:lnTo>
                  <a:pt x="13769" y="25400"/>
                </a:lnTo>
                <a:lnTo>
                  <a:pt x="13542" y="26670"/>
                </a:lnTo>
                <a:lnTo>
                  <a:pt x="15683" y="26670"/>
                </a:lnTo>
                <a:lnTo>
                  <a:pt x="14296" y="25400"/>
                </a:lnTo>
                <a:lnTo>
                  <a:pt x="69708" y="25400"/>
                </a:lnTo>
                <a:lnTo>
                  <a:pt x="68708" y="24130"/>
                </a:lnTo>
                <a:lnTo>
                  <a:pt x="64499" y="21589"/>
                </a:lnTo>
                <a:lnTo>
                  <a:pt x="61362" y="20320"/>
                </a:lnTo>
                <a:lnTo>
                  <a:pt x="57776" y="19050"/>
                </a:lnTo>
                <a:lnTo>
                  <a:pt x="49513" y="15239"/>
                </a:lnTo>
                <a:lnTo>
                  <a:pt x="44237" y="12700"/>
                </a:lnTo>
                <a:close/>
              </a:path>
              <a:path w="279400" h="308610">
                <a:moveTo>
                  <a:pt x="13340" y="19050"/>
                </a:moveTo>
                <a:lnTo>
                  <a:pt x="10593" y="19050"/>
                </a:lnTo>
                <a:lnTo>
                  <a:pt x="11136" y="20320"/>
                </a:lnTo>
                <a:lnTo>
                  <a:pt x="13195" y="20320"/>
                </a:lnTo>
                <a:lnTo>
                  <a:pt x="13340" y="19050"/>
                </a:lnTo>
                <a:close/>
              </a:path>
              <a:path w="279400" h="308610">
                <a:moveTo>
                  <a:pt x="8576" y="13970"/>
                </a:moveTo>
                <a:lnTo>
                  <a:pt x="3237" y="13970"/>
                </a:lnTo>
                <a:lnTo>
                  <a:pt x="3873" y="17780"/>
                </a:lnTo>
                <a:lnTo>
                  <a:pt x="6065" y="15239"/>
                </a:lnTo>
                <a:lnTo>
                  <a:pt x="7626" y="14633"/>
                </a:lnTo>
                <a:lnTo>
                  <a:pt x="8576" y="13970"/>
                </a:lnTo>
                <a:close/>
              </a:path>
              <a:path w="279400" h="308610">
                <a:moveTo>
                  <a:pt x="9333" y="13970"/>
                </a:moveTo>
                <a:lnTo>
                  <a:pt x="8576" y="13970"/>
                </a:lnTo>
                <a:lnTo>
                  <a:pt x="7626" y="14633"/>
                </a:lnTo>
                <a:lnTo>
                  <a:pt x="9333" y="13970"/>
                </a:lnTo>
                <a:close/>
              </a:path>
              <a:path w="279400" h="308610">
                <a:moveTo>
                  <a:pt x="12216" y="11430"/>
                </a:moveTo>
                <a:lnTo>
                  <a:pt x="11371" y="11430"/>
                </a:lnTo>
                <a:lnTo>
                  <a:pt x="9947" y="13428"/>
                </a:lnTo>
                <a:lnTo>
                  <a:pt x="12216" y="11430"/>
                </a:lnTo>
                <a:close/>
              </a:path>
              <a:path w="279400" h="308610">
                <a:moveTo>
                  <a:pt x="30343" y="4993"/>
                </a:moveTo>
                <a:close/>
              </a:path>
              <a:path w="279400" h="308610">
                <a:moveTo>
                  <a:pt x="31722" y="3947"/>
                </a:moveTo>
                <a:lnTo>
                  <a:pt x="30346" y="4991"/>
                </a:lnTo>
                <a:lnTo>
                  <a:pt x="32745" y="5080"/>
                </a:lnTo>
                <a:lnTo>
                  <a:pt x="31722" y="3947"/>
                </a:lnTo>
                <a:close/>
              </a:path>
              <a:path w="279400" h="308610">
                <a:moveTo>
                  <a:pt x="36544" y="2539"/>
                </a:moveTo>
                <a:lnTo>
                  <a:pt x="35170" y="2539"/>
                </a:lnTo>
                <a:lnTo>
                  <a:pt x="34564" y="3810"/>
                </a:lnTo>
                <a:lnTo>
                  <a:pt x="34037" y="3810"/>
                </a:lnTo>
                <a:lnTo>
                  <a:pt x="34041" y="5080"/>
                </a:lnTo>
                <a:lnTo>
                  <a:pt x="36403" y="5080"/>
                </a:lnTo>
                <a:lnTo>
                  <a:pt x="36931" y="3810"/>
                </a:lnTo>
                <a:lnTo>
                  <a:pt x="36544" y="2539"/>
                </a:lnTo>
                <a:close/>
              </a:path>
              <a:path w="279400" h="308610">
                <a:moveTo>
                  <a:pt x="38227" y="4049"/>
                </a:moveTo>
                <a:lnTo>
                  <a:pt x="38233" y="5080"/>
                </a:lnTo>
                <a:lnTo>
                  <a:pt x="39528" y="5080"/>
                </a:lnTo>
                <a:lnTo>
                  <a:pt x="38227" y="4049"/>
                </a:lnTo>
                <a:close/>
              </a:path>
              <a:path w="279400" h="308610">
                <a:moveTo>
                  <a:pt x="30900" y="2539"/>
                </a:moveTo>
                <a:lnTo>
                  <a:pt x="29376" y="2539"/>
                </a:lnTo>
                <a:lnTo>
                  <a:pt x="30290" y="4850"/>
                </a:lnTo>
                <a:lnTo>
                  <a:pt x="30900" y="2539"/>
                </a:lnTo>
                <a:close/>
              </a:path>
              <a:path w="279400" h="308610">
                <a:moveTo>
                  <a:pt x="38225" y="3810"/>
                </a:moveTo>
                <a:lnTo>
                  <a:pt x="37924" y="3810"/>
                </a:lnTo>
                <a:lnTo>
                  <a:pt x="38227" y="4049"/>
                </a:lnTo>
                <a:lnTo>
                  <a:pt x="38225" y="3810"/>
                </a:lnTo>
                <a:close/>
              </a:path>
              <a:path w="279400" h="308610">
                <a:moveTo>
                  <a:pt x="31903" y="3810"/>
                </a:moveTo>
                <a:lnTo>
                  <a:pt x="31598" y="3810"/>
                </a:lnTo>
                <a:lnTo>
                  <a:pt x="31722" y="3947"/>
                </a:lnTo>
                <a:lnTo>
                  <a:pt x="31903" y="3810"/>
                </a:lnTo>
                <a:close/>
              </a:path>
              <a:path w="279400" h="308610">
                <a:moveTo>
                  <a:pt x="15036" y="1270"/>
                </a:moveTo>
                <a:lnTo>
                  <a:pt x="12598" y="1270"/>
                </a:lnTo>
                <a:lnTo>
                  <a:pt x="13148" y="3810"/>
                </a:lnTo>
                <a:lnTo>
                  <a:pt x="21074" y="3810"/>
                </a:lnTo>
                <a:lnTo>
                  <a:pt x="20607" y="2539"/>
                </a:lnTo>
                <a:lnTo>
                  <a:pt x="13444" y="2539"/>
                </a:lnTo>
                <a:lnTo>
                  <a:pt x="15037" y="1382"/>
                </a:lnTo>
                <a:close/>
              </a:path>
              <a:path w="279400" h="308610">
                <a:moveTo>
                  <a:pt x="31489" y="0"/>
                </a:moveTo>
                <a:lnTo>
                  <a:pt x="27730" y="2249"/>
                </a:lnTo>
                <a:lnTo>
                  <a:pt x="27696" y="2539"/>
                </a:lnTo>
                <a:lnTo>
                  <a:pt x="25642" y="2539"/>
                </a:lnTo>
                <a:lnTo>
                  <a:pt x="21074" y="3810"/>
                </a:lnTo>
                <a:lnTo>
                  <a:pt x="28547" y="3810"/>
                </a:lnTo>
                <a:lnTo>
                  <a:pt x="28158" y="2539"/>
                </a:lnTo>
                <a:lnTo>
                  <a:pt x="29596" y="1270"/>
                </a:lnTo>
                <a:lnTo>
                  <a:pt x="30659" y="1270"/>
                </a:lnTo>
                <a:lnTo>
                  <a:pt x="31489" y="0"/>
                </a:lnTo>
                <a:close/>
              </a:path>
              <a:path w="279400" h="308610">
                <a:moveTo>
                  <a:pt x="37839" y="2539"/>
                </a:moveTo>
                <a:lnTo>
                  <a:pt x="37384" y="3810"/>
                </a:lnTo>
                <a:lnTo>
                  <a:pt x="38987" y="3810"/>
                </a:lnTo>
                <a:lnTo>
                  <a:pt x="37839" y="2539"/>
                </a:lnTo>
                <a:close/>
              </a:path>
              <a:path w="279400" h="308610">
                <a:moveTo>
                  <a:pt x="19674" y="0"/>
                </a:moveTo>
                <a:lnTo>
                  <a:pt x="18608" y="0"/>
                </a:lnTo>
                <a:lnTo>
                  <a:pt x="15419" y="1270"/>
                </a:lnTo>
                <a:lnTo>
                  <a:pt x="15191" y="1270"/>
                </a:lnTo>
                <a:lnTo>
                  <a:pt x="15037" y="1382"/>
                </a:lnTo>
                <a:lnTo>
                  <a:pt x="15044" y="2539"/>
                </a:lnTo>
                <a:lnTo>
                  <a:pt x="20607" y="2539"/>
                </a:lnTo>
                <a:lnTo>
                  <a:pt x="19674" y="0"/>
                </a:lnTo>
                <a:close/>
              </a:path>
              <a:path w="279400" h="308610">
                <a:moveTo>
                  <a:pt x="27537" y="2249"/>
                </a:moveTo>
                <a:lnTo>
                  <a:pt x="27244" y="2539"/>
                </a:lnTo>
                <a:lnTo>
                  <a:pt x="27584" y="2336"/>
                </a:lnTo>
                <a:close/>
              </a:path>
              <a:path w="279400" h="308610">
                <a:moveTo>
                  <a:pt x="30659" y="1270"/>
                </a:moveTo>
                <a:lnTo>
                  <a:pt x="29596" y="1270"/>
                </a:lnTo>
                <a:lnTo>
                  <a:pt x="29829" y="2539"/>
                </a:lnTo>
                <a:lnTo>
                  <a:pt x="30659" y="1270"/>
                </a:lnTo>
                <a:close/>
              </a:path>
              <a:path w="279400" h="308610">
                <a:moveTo>
                  <a:pt x="27755" y="0"/>
                </a:moveTo>
                <a:lnTo>
                  <a:pt x="27004" y="1270"/>
                </a:lnTo>
                <a:lnTo>
                  <a:pt x="27537" y="2249"/>
                </a:lnTo>
                <a:lnTo>
                  <a:pt x="28525" y="1270"/>
                </a:lnTo>
                <a:lnTo>
                  <a:pt x="27755" y="0"/>
                </a:lnTo>
                <a:close/>
              </a:path>
              <a:path w="279400" h="308610">
                <a:moveTo>
                  <a:pt x="15191" y="1270"/>
                </a:moveTo>
                <a:lnTo>
                  <a:pt x="15036" y="1270"/>
                </a:lnTo>
                <a:lnTo>
                  <a:pt x="15191" y="1270"/>
                </a:lnTo>
                <a:close/>
              </a:path>
              <a:path w="279400" h="308610">
                <a:moveTo>
                  <a:pt x="15943" y="0"/>
                </a:moveTo>
                <a:lnTo>
                  <a:pt x="15260" y="1270"/>
                </a:lnTo>
                <a:lnTo>
                  <a:pt x="15419" y="1270"/>
                </a:lnTo>
                <a:lnTo>
                  <a:pt x="15943" y="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8871089" y="5286510"/>
            <a:ext cx="76200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solidFill>
                  <a:srgbClr val="CB297B"/>
                </a:solidFill>
                <a:latin typeface="Helvetica Neue"/>
                <a:cs typeface="Helvetica Neue"/>
              </a:rPr>
              <a:t>legend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785504" y="7324060"/>
            <a:ext cx="2753383" cy="3556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552510" y="6099732"/>
            <a:ext cx="2312670" cy="1422400"/>
          </a:xfrm>
          <a:custGeom>
            <a:avLst/>
            <a:gdLst/>
            <a:ahLst/>
            <a:cxnLst/>
            <a:rect l="l" t="t" r="r" b="b"/>
            <a:pathLst>
              <a:path w="2312670" h="1422400">
                <a:moveTo>
                  <a:pt x="428071" y="1409700"/>
                </a:moveTo>
                <a:lnTo>
                  <a:pt x="3652" y="1409700"/>
                </a:lnTo>
                <a:lnTo>
                  <a:pt x="2903" y="1422400"/>
                </a:lnTo>
                <a:lnTo>
                  <a:pt x="416944" y="1422400"/>
                </a:lnTo>
                <a:lnTo>
                  <a:pt x="428071" y="1409700"/>
                </a:lnTo>
                <a:close/>
              </a:path>
              <a:path w="2312670" h="1422400">
                <a:moveTo>
                  <a:pt x="437514" y="1409700"/>
                </a:moveTo>
                <a:lnTo>
                  <a:pt x="428071" y="1409700"/>
                </a:lnTo>
                <a:lnTo>
                  <a:pt x="428586" y="1422400"/>
                </a:lnTo>
                <a:lnTo>
                  <a:pt x="437514" y="1409700"/>
                </a:lnTo>
                <a:close/>
              </a:path>
              <a:path w="2312670" h="1422400">
                <a:moveTo>
                  <a:pt x="112576" y="1397000"/>
                </a:moveTo>
                <a:lnTo>
                  <a:pt x="97499" y="1397000"/>
                </a:lnTo>
                <a:lnTo>
                  <a:pt x="102778" y="1409700"/>
                </a:lnTo>
                <a:lnTo>
                  <a:pt x="112576" y="1397000"/>
                </a:lnTo>
                <a:close/>
              </a:path>
              <a:path w="2312670" h="1422400">
                <a:moveTo>
                  <a:pt x="115224" y="1397000"/>
                </a:moveTo>
                <a:lnTo>
                  <a:pt x="112576" y="1397000"/>
                </a:lnTo>
                <a:lnTo>
                  <a:pt x="112309" y="1409700"/>
                </a:lnTo>
                <a:lnTo>
                  <a:pt x="117074" y="1409700"/>
                </a:lnTo>
                <a:lnTo>
                  <a:pt x="115224" y="1397000"/>
                </a:lnTo>
                <a:close/>
              </a:path>
              <a:path w="2312670" h="1422400">
                <a:moveTo>
                  <a:pt x="126342" y="1397000"/>
                </a:moveTo>
                <a:lnTo>
                  <a:pt x="123698" y="1409700"/>
                </a:lnTo>
                <a:lnTo>
                  <a:pt x="126353" y="1409700"/>
                </a:lnTo>
                <a:lnTo>
                  <a:pt x="126342" y="1397000"/>
                </a:lnTo>
                <a:close/>
              </a:path>
              <a:path w="2312670" h="1422400">
                <a:moveTo>
                  <a:pt x="435776" y="1397000"/>
                </a:moveTo>
                <a:lnTo>
                  <a:pt x="128145" y="1397000"/>
                </a:lnTo>
                <a:lnTo>
                  <a:pt x="128880" y="1409700"/>
                </a:lnTo>
                <a:lnTo>
                  <a:pt x="433727" y="1409700"/>
                </a:lnTo>
                <a:lnTo>
                  <a:pt x="435776" y="1397000"/>
                </a:lnTo>
                <a:close/>
              </a:path>
              <a:path w="2312670" h="1422400">
                <a:moveTo>
                  <a:pt x="444552" y="1397000"/>
                </a:moveTo>
                <a:lnTo>
                  <a:pt x="438421" y="1397000"/>
                </a:lnTo>
                <a:lnTo>
                  <a:pt x="433727" y="1409700"/>
                </a:lnTo>
                <a:lnTo>
                  <a:pt x="442645" y="1409700"/>
                </a:lnTo>
                <a:lnTo>
                  <a:pt x="444552" y="1397000"/>
                </a:lnTo>
                <a:close/>
              </a:path>
              <a:path w="2312670" h="1422400">
                <a:moveTo>
                  <a:pt x="83060" y="1384300"/>
                </a:moveTo>
                <a:lnTo>
                  <a:pt x="71442" y="1397000"/>
                </a:lnTo>
                <a:lnTo>
                  <a:pt x="84879" y="1397000"/>
                </a:lnTo>
                <a:lnTo>
                  <a:pt x="83060" y="1384300"/>
                </a:lnTo>
                <a:close/>
              </a:path>
              <a:path w="2312670" h="1422400">
                <a:moveTo>
                  <a:pt x="107328" y="1384300"/>
                </a:moveTo>
                <a:lnTo>
                  <a:pt x="93882" y="1384300"/>
                </a:lnTo>
                <a:lnTo>
                  <a:pt x="94391" y="1397000"/>
                </a:lnTo>
                <a:lnTo>
                  <a:pt x="104395" y="1397000"/>
                </a:lnTo>
                <a:lnTo>
                  <a:pt x="107328" y="1384300"/>
                </a:lnTo>
                <a:close/>
              </a:path>
              <a:path w="2312670" h="1422400">
                <a:moveTo>
                  <a:pt x="137128" y="1384300"/>
                </a:moveTo>
                <a:lnTo>
                  <a:pt x="126318" y="1384300"/>
                </a:lnTo>
                <a:lnTo>
                  <a:pt x="125797" y="1397000"/>
                </a:lnTo>
                <a:lnTo>
                  <a:pt x="134764" y="1397000"/>
                </a:lnTo>
                <a:lnTo>
                  <a:pt x="137128" y="1384300"/>
                </a:lnTo>
                <a:close/>
              </a:path>
              <a:path w="2312670" h="1422400">
                <a:moveTo>
                  <a:pt x="176149" y="1384300"/>
                </a:moveTo>
                <a:lnTo>
                  <a:pt x="137380" y="1384300"/>
                </a:lnTo>
                <a:lnTo>
                  <a:pt x="142413" y="1397000"/>
                </a:lnTo>
                <a:lnTo>
                  <a:pt x="177782" y="1397000"/>
                </a:lnTo>
                <a:lnTo>
                  <a:pt x="176149" y="1384300"/>
                </a:lnTo>
                <a:close/>
              </a:path>
              <a:path w="2312670" h="1422400">
                <a:moveTo>
                  <a:pt x="202509" y="1384300"/>
                </a:moveTo>
                <a:lnTo>
                  <a:pt x="189085" y="1384300"/>
                </a:lnTo>
                <a:lnTo>
                  <a:pt x="199392" y="1397000"/>
                </a:lnTo>
                <a:lnTo>
                  <a:pt x="201776" y="1397000"/>
                </a:lnTo>
                <a:lnTo>
                  <a:pt x="202509" y="1384300"/>
                </a:lnTo>
                <a:close/>
              </a:path>
              <a:path w="2312670" h="1422400">
                <a:moveTo>
                  <a:pt x="217970" y="1384300"/>
                </a:moveTo>
                <a:lnTo>
                  <a:pt x="209067" y="1384300"/>
                </a:lnTo>
                <a:lnTo>
                  <a:pt x="208094" y="1397000"/>
                </a:lnTo>
                <a:lnTo>
                  <a:pt x="218442" y="1397000"/>
                </a:lnTo>
                <a:lnTo>
                  <a:pt x="217970" y="1384300"/>
                </a:lnTo>
                <a:close/>
              </a:path>
              <a:path w="2312670" h="1422400">
                <a:moveTo>
                  <a:pt x="514296" y="1384300"/>
                </a:moveTo>
                <a:lnTo>
                  <a:pt x="229130" y="1384300"/>
                </a:lnTo>
                <a:lnTo>
                  <a:pt x="229196" y="1397000"/>
                </a:lnTo>
                <a:lnTo>
                  <a:pt x="513163" y="1397000"/>
                </a:lnTo>
                <a:lnTo>
                  <a:pt x="514296" y="1384300"/>
                </a:lnTo>
                <a:close/>
              </a:path>
              <a:path w="2312670" h="1422400">
                <a:moveTo>
                  <a:pt x="528116" y="1396805"/>
                </a:moveTo>
                <a:lnTo>
                  <a:pt x="527905" y="1397000"/>
                </a:lnTo>
                <a:lnTo>
                  <a:pt x="528060" y="1397000"/>
                </a:lnTo>
                <a:lnTo>
                  <a:pt x="528116" y="1396805"/>
                </a:lnTo>
                <a:close/>
              </a:path>
              <a:path w="2312670" h="1422400">
                <a:moveTo>
                  <a:pt x="541648" y="1384300"/>
                </a:moveTo>
                <a:lnTo>
                  <a:pt x="531698" y="1384300"/>
                </a:lnTo>
                <a:lnTo>
                  <a:pt x="528116" y="1396805"/>
                </a:lnTo>
                <a:lnTo>
                  <a:pt x="541648" y="1384300"/>
                </a:lnTo>
                <a:close/>
              </a:path>
              <a:path w="2312670" h="1422400">
                <a:moveTo>
                  <a:pt x="5379" y="1371600"/>
                </a:moveTo>
                <a:lnTo>
                  <a:pt x="0" y="1384300"/>
                </a:lnTo>
                <a:lnTo>
                  <a:pt x="7677" y="1384300"/>
                </a:lnTo>
                <a:lnTo>
                  <a:pt x="5379" y="1371600"/>
                </a:lnTo>
                <a:close/>
              </a:path>
              <a:path w="2312670" h="1422400">
                <a:moveTo>
                  <a:pt x="18506" y="1371600"/>
                </a:moveTo>
                <a:lnTo>
                  <a:pt x="13848" y="1371600"/>
                </a:lnTo>
                <a:lnTo>
                  <a:pt x="11082" y="1384300"/>
                </a:lnTo>
                <a:lnTo>
                  <a:pt x="14746" y="1384300"/>
                </a:lnTo>
                <a:lnTo>
                  <a:pt x="18506" y="1371600"/>
                </a:lnTo>
                <a:close/>
              </a:path>
              <a:path w="2312670" h="1422400">
                <a:moveTo>
                  <a:pt x="23700" y="1374689"/>
                </a:moveTo>
                <a:lnTo>
                  <a:pt x="21069" y="1384300"/>
                </a:lnTo>
                <a:lnTo>
                  <a:pt x="29246" y="1384300"/>
                </a:lnTo>
                <a:lnTo>
                  <a:pt x="23700" y="1374689"/>
                </a:lnTo>
                <a:close/>
              </a:path>
              <a:path w="2312670" h="1422400">
                <a:moveTo>
                  <a:pt x="23836" y="1374193"/>
                </a:moveTo>
                <a:lnTo>
                  <a:pt x="23700" y="1374689"/>
                </a:lnTo>
                <a:lnTo>
                  <a:pt x="29246" y="1384300"/>
                </a:lnTo>
                <a:lnTo>
                  <a:pt x="31314" y="1384300"/>
                </a:lnTo>
                <a:lnTo>
                  <a:pt x="23836" y="1374193"/>
                </a:lnTo>
                <a:close/>
              </a:path>
              <a:path w="2312670" h="1422400">
                <a:moveTo>
                  <a:pt x="24339" y="1372355"/>
                </a:moveTo>
                <a:lnTo>
                  <a:pt x="23836" y="1374193"/>
                </a:lnTo>
                <a:lnTo>
                  <a:pt x="31314" y="1384300"/>
                </a:lnTo>
                <a:lnTo>
                  <a:pt x="37683" y="1384300"/>
                </a:lnTo>
                <a:lnTo>
                  <a:pt x="24339" y="1372355"/>
                </a:lnTo>
                <a:close/>
              </a:path>
              <a:path w="2312670" h="1422400">
                <a:moveTo>
                  <a:pt x="218639" y="1377031"/>
                </a:moveTo>
                <a:lnTo>
                  <a:pt x="215364" y="1384300"/>
                </a:lnTo>
                <a:lnTo>
                  <a:pt x="217761" y="1384300"/>
                </a:lnTo>
                <a:lnTo>
                  <a:pt x="218639" y="1377031"/>
                </a:lnTo>
                <a:close/>
              </a:path>
              <a:path w="2312670" h="1422400">
                <a:moveTo>
                  <a:pt x="222444" y="1371600"/>
                </a:moveTo>
                <a:lnTo>
                  <a:pt x="221087" y="1371600"/>
                </a:lnTo>
                <a:lnTo>
                  <a:pt x="220272" y="1373408"/>
                </a:lnTo>
                <a:lnTo>
                  <a:pt x="226153" y="1384300"/>
                </a:lnTo>
                <a:lnTo>
                  <a:pt x="222444" y="1371600"/>
                </a:lnTo>
                <a:close/>
              </a:path>
              <a:path w="2312670" h="1422400">
                <a:moveTo>
                  <a:pt x="239494" y="1371600"/>
                </a:moveTo>
                <a:lnTo>
                  <a:pt x="231322" y="1371600"/>
                </a:lnTo>
                <a:lnTo>
                  <a:pt x="234030" y="1384300"/>
                </a:lnTo>
                <a:lnTo>
                  <a:pt x="239494" y="1371600"/>
                </a:lnTo>
                <a:close/>
              </a:path>
              <a:path w="2312670" h="1422400">
                <a:moveTo>
                  <a:pt x="263691" y="1371600"/>
                </a:moveTo>
                <a:lnTo>
                  <a:pt x="246954" y="1371600"/>
                </a:lnTo>
                <a:lnTo>
                  <a:pt x="241167" y="1384300"/>
                </a:lnTo>
                <a:lnTo>
                  <a:pt x="259285" y="1384300"/>
                </a:lnTo>
                <a:lnTo>
                  <a:pt x="263691" y="1371600"/>
                </a:lnTo>
                <a:close/>
              </a:path>
              <a:path w="2312670" h="1422400">
                <a:moveTo>
                  <a:pt x="290000" y="1371600"/>
                </a:moveTo>
                <a:lnTo>
                  <a:pt x="281388" y="1371600"/>
                </a:lnTo>
                <a:lnTo>
                  <a:pt x="283484" y="1384300"/>
                </a:lnTo>
                <a:lnTo>
                  <a:pt x="285984" y="1381074"/>
                </a:lnTo>
                <a:lnTo>
                  <a:pt x="290000" y="1371600"/>
                </a:lnTo>
                <a:close/>
              </a:path>
              <a:path w="2312670" h="1422400">
                <a:moveTo>
                  <a:pt x="295990" y="1371600"/>
                </a:moveTo>
                <a:lnTo>
                  <a:pt x="293329" y="1371600"/>
                </a:lnTo>
                <a:lnTo>
                  <a:pt x="285984" y="1381074"/>
                </a:lnTo>
                <a:lnTo>
                  <a:pt x="284617" y="1384300"/>
                </a:lnTo>
                <a:lnTo>
                  <a:pt x="307829" y="1384300"/>
                </a:lnTo>
                <a:lnTo>
                  <a:pt x="295990" y="1371600"/>
                </a:lnTo>
                <a:close/>
              </a:path>
              <a:path w="2312670" h="1422400">
                <a:moveTo>
                  <a:pt x="310689" y="1381664"/>
                </a:moveTo>
                <a:lnTo>
                  <a:pt x="307829" y="1384300"/>
                </a:lnTo>
                <a:lnTo>
                  <a:pt x="312517" y="1384300"/>
                </a:lnTo>
                <a:lnTo>
                  <a:pt x="310689" y="1381664"/>
                </a:lnTo>
                <a:close/>
              </a:path>
              <a:path w="2312670" h="1422400">
                <a:moveTo>
                  <a:pt x="315386" y="1377337"/>
                </a:moveTo>
                <a:lnTo>
                  <a:pt x="310689" y="1381664"/>
                </a:lnTo>
                <a:lnTo>
                  <a:pt x="312517" y="1384300"/>
                </a:lnTo>
                <a:lnTo>
                  <a:pt x="315386" y="1377337"/>
                </a:lnTo>
                <a:close/>
              </a:path>
              <a:path w="2312670" h="1422400">
                <a:moveTo>
                  <a:pt x="339073" y="1371600"/>
                </a:moveTo>
                <a:lnTo>
                  <a:pt x="321612" y="1371600"/>
                </a:lnTo>
                <a:lnTo>
                  <a:pt x="315386" y="1377337"/>
                </a:lnTo>
                <a:lnTo>
                  <a:pt x="312517" y="1384300"/>
                </a:lnTo>
                <a:lnTo>
                  <a:pt x="341609" y="1384300"/>
                </a:lnTo>
                <a:lnTo>
                  <a:pt x="339073" y="1371600"/>
                </a:lnTo>
                <a:close/>
              </a:path>
              <a:path w="2312670" h="1422400">
                <a:moveTo>
                  <a:pt x="621727" y="1371600"/>
                </a:moveTo>
                <a:lnTo>
                  <a:pt x="348481" y="1371600"/>
                </a:lnTo>
                <a:lnTo>
                  <a:pt x="341609" y="1384300"/>
                </a:lnTo>
                <a:lnTo>
                  <a:pt x="615714" y="1384300"/>
                </a:lnTo>
                <a:lnTo>
                  <a:pt x="621727" y="1371600"/>
                </a:lnTo>
                <a:close/>
              </a:path>
              <a:path w="2312670" h="1422400">
                <a:moveTo>
                  <a:pt x="317750" y="1371600"/>
                </a:moveTo>
                <a:lnTo>
                  <a:pt x="303706" y="1371600"/>
                </a:lnTo>
                <a:lnTo>
                  <a:pt x="310689" y="1381664"/>
                </a:lnTo>
                <a:lnTo>
                  <a:pt x="315386" y="1377337"/>
                </a:lnTo>
                <a:lnTo>
                  <a:pt x="317750" y="1371600"/>
                </a:lnTo>
                <a:close/>
              </a:path>
              <a:path w="2312670" h="1422400">
                <a:moveTo>
                  <a:pt x="293329" y="1371600"/>
                </a:moveTo>
                <a:lnTo>
                  <a:pt x="290000" y="1371600"/>
                </a:lnTo>
                <a:lnTo>
                  <a:pt x="285984" y="1381074"/>
                </a:lnTo>
                <a:lnTo>
                  <a:pt x="293329" y="1371600"/>
                </a:lnTo>
                <a:close/>
              </a:path>
              <a:path w="2312670" h="1422400">
                <a:moveTo>
                  <a:pt x="219295" y="1371600"/>
                </a:moveTo>
                <a:lnTo>
                  <a:pt x="218639" y="1377031"/>
                </a:lnTo>
                <a:lnTo>
                  <a:pt x="220272" y="1373408"/>
                </a:lnTo>
                <a:lnTo>
                  <a:pt x="219295" y="1371600"/>
                </a:lnTo>
                <a:close/>
              </a:path>
              <a:path w="2312670" h="1422400">
                <a:moveTo>
                  <a:pt x="21917" y="1371600"/>
                </a:moveTo>
                <a:lnTo>
                  <a:pt x="23700" y="1374689"/>
                </a:lnTo>
                <a:lnTo>
                  <a:pt x="23836" y="1374193"/>
                </a:lnTo>
                <a:lnTo>
                  <a:pt x="21917" y="1371600"/>
                </a:lnTo>
                <a:close/>
              </a:path>
              <a:path w="2312670" h="1422400">
                <a:moveTo>
                  <a:pt x="24546" y="1371600"/>
                </a:moveTo>
                <a:lnTo>
                  <a:pt x="23495" y="1371600"/>
                </a:lnTo>
                <a:lnTo>
                  <a:pt x="24339" y="1372355"/>
                </a:lnTo>
                <a:lnTo>
                  <a:pt x="24546" y="1371600"/>
                </a:lnTo>
                <a:close/>
              </a:path>
              <a:path w="2312670" h="1422400">
                <a:moveTo>
                  <a:pt x="421125" y="1358900"/>
                </a:moveTo>
                <a:lnTo>
                  <a:pt x="408621" y="1358900"/>
                </a:lnTo>
                <a:lnTo>
                  <a:pt x="397178" y="1371600"/>
                </a:lnTo>
                <a:lnTo>
                  <a:pt x="418824" y="1371600"/>
                </a:lnTo>
                <a:lnTo>
                  <a:pt x="421125" y="1358900"/>
                </a:lnTo>
                <a:close/>
              </a:path>
              <a:path w="2312670" h="1422400">
                <a:moveTo>
                  <a:pt x="434311" y="1358900"/>
                </a:moveTo>
                <a:lnTo>
                  <a:pt x="423934" y="1358900"/>
                </a:lnTo>
                <a:lnTo>
                  <a:pt x="421915" y="1371600"/>
                </a:lnTo>
                <a:lnTo>
                  <a:pt x="427804" y="1371600"/>
                </a:lnTo>
                <a:lnTo>
                  <a:pt x="434311" y="1358900"/>
                </a:lnTo>
                <a:close/>
              </a:path>
              <a:path w="2312670" h="1422400">
                <a:moveTo>
                  <a:pt x="457600" y="1358900"/>
                </a:moveTo>
                <a:lnTo>
                  <a:pt x="444593" y="1371600"/>
                </a:lnTo>
                <a:lnTo>
                  <a:pt x="453759" y="1371600"/>
                </a:lnTo>
                <a:lnTo>
                  <a:pt x="457600" y="1358900"/>
                </a:lnTo>
                <a:close/>
              </a:path>
              <a:path w="2312670" h="1422400">
                <a:moveTo>
                  <a:pt x="460089" y="1358900"/>
                </a:moveTo>
                <a:lnTo>
                  <a:pt x="459732" y="1358900"/>
                </a:lnTo>
                <a:lnTo>
                  <a:pt x="453759" y="1371600"/>
                </a:lnTo>
                <a:lnTo>
                  <a:pt x="459431" y="1371600"/>
                </a:lnTo>
                <a:lnTo>
                  <a:pt x="460089" y="1358900"/>
                </a:lnTo>
                <a:close/>
              </a:path>
              <a:path w="2312670" h="1422400">
                <a:moveTo>
                  <a:pt x="702133" y="1358900"/>
                </a:moveTo>
                <a:lnTo>
                  <a:pt x="466666" y="1358900"/>
                </a:lnTo>
                <a:lnTo>
                  <a:pt x="465693" y="1371600"/>
                </a:lnTo>
                <a:lnTo>
                  <a:pt x="691082" y="1371600"/>
                </a:lnTo>
                <a:lnTo>
                  <a:pt x="702133" y="1358900"/>
                </a:lnTo>
                <a:close/>
              </a:path>
              <a:path w="2312670" h="1422400">
                <a:moveTo>
                  <a:pt x="749288" y="1368950"/>
                </a:moveTo>
                <a:lnTo>
                  <a:pt x="747781" y="1371600"/>
                </a:lnTo>
                <a:lnTo>
                  <a:pt x="748995" y="1370174"/>
                </a:lnTo>
                <a:lnTo>
                  <a:pt x="749288" y="1368950"/>
                </a:lnTo>
                <a:close/>
              </a:path>
              <a:path w="2312670" h="1422400">
                <a:moveTo>
                  <a:pt x="758597" y="1358900"/>
                </a:moveTo>
                <a:lnTo>
                  <a:pt x="748995" y="1370174"/>
                </a:lnTo>
                <a:lnTo>
                  <a:pt x="748653" y="1371600"/>
                </a:lnTo>
                <a:lnTo>
                  <a:pt x="758510" y="1371600"/>
                </a:lnTo>
                <a:lnTo>
                  <a:pt x="758597" y="1358900"/>
                </a:lnTo>
                <a:close/>
              </a:path>
              <a:path w="2312670" h="1422400">
                <a:moveTo>
                  <a:pt x="755006" y="1358900"/>
                </a:moveTo>
                <a:lnTo>
                  <a:pt x="751696" y="1358900"/>
                </a:lnTo>
                <a:lnTo>
                  <a:pt x="749288" y="1368950"/>
                </a:lnTo>
                <a:lnTo>
                  <a:pt x="755006" y="1358900"/>
                </a:lnTo>
                <a:close/>
              </a:path>
              <a:path w="2312670" h="1422400">
                <a:moveTo>
                  <a:pt x="575005" y="1346200"/>
                </a:moveTo>
                <a:lnTo>
                  <a:pt x="569201" y="1346200"/>
                </a:lnTo>
                <a:lnTo>
                  <a:pt x="564290" y="1358900"/>
                </a:lnTo>
                <a:lnTo>
                  <a:pt x="574318" y="1358900"/>
                </a:lnTo>
                <a:lnTo>
                  <a:pt x="575005" y="1346200"/>
                </a:lnTo>
                <a:close/>
              </a:path>
              <a:path w="2312670" h="1422400">
                <a:moveTo>
                  <a:pt x="761263" y="1346200"/>
                </a:moveTo>
                <a:lnTo>
                  <a:pt x="582830" y="1346200"/>
                </a:lnTo>
                <a:lnTo>
                  <a:pt x="582858" y="1358900"/>
                </a:lnTo>
                <a:lnTo>
                  <a:pt x="752213" y="1358900"/>
                </a:lnTo>
                <a:lnTo>
                  <a:pt x="761263" y="1346200"/>
                </a:lnTo>
                <a:close/>
              </a:path>
              <a:path w="2312670" h="1422400">
                <a:moveTo>
                  <a:pt x="796686" y="1346200"/>
                </a:moveTo>
                <a:lnTo>
                  <a:pt x="790586" y="1346200"/>
                </a:lnTo>
                <a:lnTo>
                  <a:pt x="786692" y="1358900"/>
                </a:lnTo>
                <a:lnTo>
                  <a:pt x="789919" y="1358900"/>
                </a:lnTo>
                <a:lnTo>
                  <a:pt x="796571" y="1348743"/>
                </a:lnTo>
                <a:lnTo>
                  <a:pt x="796686" y="1346200"/>
                </a:lnTo>
                <a:close/>
              </a:path>
              <a:path w="2312670" h="1422400">
                <a:moveTo>
                  <a:pt x="797292" y="1347642"/>
                </a:moveTo>
                <a:lnTo>
                  <a:pt x="796571" y="1348743"/>
                </a:lnTo>
                <a:lnTo>
                  <a:pt x="796108" y="1358900"/>
                </a:lnTo>
                <a:lnTo>
                  <a:pt x="802017" y="1358900"/>
                </a:lnTo>
                <a:lnTo>
                  <a:pt x="797292" y="1347642"/>
                </a:lnTo>
                <a:close/>
              </a:path>
              <a:path w="2312670" h="1422400">
                <a:moveTo>
                  <a:pt x="819140" y="1346200"/>
                </a:moveTo>
                <a:lnTo>
                  <a:pt x="812045" y="1346200"/>
                </a:lnTo>
                <a:lnTo>
                  <a:pt x="810586" y="1358900"/>
                </a:lnTo>
                <a:lnTo>
                  <a:pt x="815551" y="1358900"/>
                </a:lnTo>
                <a:lnTo>
                  <a:pt x="819140" y="1346200"/>
                </a:lnTo>
                <a:close/>
              </a:path>
              <a:path w="2312670" h="1422400">
                <a:moveTo>
                  <a:pt x="796686" y="1346200"/>
                </a:moveTo>
                <a:lnTo>
                  <a:pt x="796571" y="1348743"/>
                </a:lnTo>
                <a:lnTo>
                  <a:pt x="797292" y="1347642"/>
                </a:lnTo>
                <a:lnTo>
                  <a:pt x="796686" y="1346200"/>
                </a:lnTo>
                <a:close/>
              </a:path>
              <a:path w="2312670" h="1422400">
                <a:moveTo>
                  <a:pt x="798236" y="1346200"/>
                </a:moveTo>
                <a:lnTo>
                  <a:pt x="796686" y="1346200"/>
                </a:lnTo>
                <a:lnTo>
                  <a:pt x="797292" y="1347642"/>
                </a:lnTo>
                <a:lnTo>
                  <a:pt x="798236" y="1346200"/>
                </a:lnTo>
                <a:close/>
              </a:path>
              <a:path w="2312670" h="1422400">
                <a:moveTo>
                  <a:pt x="660275" y="1333500"/>
                </a:moveTo>
                <a:lnTo>
                  <a:pt x="661650" y="1346200"/>
                </a:lnTo>
                <a:lnTo>
                  <a:pt x="667652" y="1346200"/>
                </a:lnTo>
                <a:lnTo>
                  <a:pt x="660275" y="1333500"/>
                </a:lnTo>
                <a:close/>
              </a:path>
              <a:path w="2312670" h="1422400">
                <a:moveTo>
                  <a:pt x="820774" y="1333500"/>
                </a:moveTo>
                <a:lnTo>
                  <a:pt x="673366" y="1333500"/>
                </a:lnTo>
                <a:lnTo>
                  <a:pt x="667652" y="1346200"/>
                </a:lnTo>
                <a:lnTo>
                  <a:pt x="821326" y="1346200"/>
                </a:lnTo>
                <a:lnTo>
                  <a:pt x="820774" y="1333500"/>
                </a:lnTo>
                <a:close/>
              </a:path>
              <a:path w="2312670" h="1422400">
                <a:moveTo>
                  <a:pt x="830927" y="1333500"/>
                </a:moveTo>
                <a:lnTo>
                  <a:pt x="824988" y="1333500"/>
                </a:lnTo>
                <a:lnTo>
                  <a:pt x="824998" y="1346200"/>
                </a:lnTo>
                <a:lnTo>
                  <a:pt x="827974" y="1346200"/>
                </a:lnTo>
                <a:lnTo>
                  <a:pt x="830927" y="1333500"/>
                </a:lnTo>
                <a:close/>
              </a:path>
              <a:path w="2312670" h="1422400">
                <a:moveTo>
                  <a:pt x="868489" y="1333500"/>
                </a:moveTo>
                <a:lnTo>
                  <a:pt x="861353" y="1333500"/>
                </a:lnTo>
                <a:lnTo>
                  <a:pt x="861388" y="1346200"/>
                </a:lnTo>
                <a:lnTo>
                  <a:pt x="864937" y="1346200"/>
                </a:lnTo>
                <a:lnTo>
                  <a:pt x="868489" y="1333500"/>
                </a:lnTo>
                <a:close/>
              </a:path>
              <a:path w="2312670" h="1422400">
                <a:moveTo>
                  <a:pt x="710989" y="1320800"/>
                </a:moveTo>
                <a:lnTo>
                  <a:pt x="708201" y="1333500"/>
                </a:lnTo>
                <a:lnTo>
                  <a:pt x="712182" y="1333500"/>
                </a:lnTo>
                <a:lnTo>
                  <a:pt x="710989" y="1320800"/>
                </a:lnTo>
                <a:close/>
              </a:path>
              <a:path w="2312670" h="1422400">
                <a:moveTo>
                  <a:pt x="724334" y="1322533"/>
                </a:moveTo>
                <a:lnTo>
                  <a:pt x="712182" y="1333500"/>
                </a:lnTo>
                <a:lnTo>
                  <a:pt x="717655" y="1333500"/>
                </a:lnTo>
                <a:lnTo>
                  <a:pt x="724334" y="1322533"/>
                </a:lnTo>
                <a:close/>
              </a:path>
              <a:path w="2312670" h="1422400">
                <a:moveTo>
                  <a:pt x="730666" y="1320800"/>
                </a:moveTo>
                <a:lnTo>
                  <a:pt x="729544" y="1320800"/>
                </a:lnTo>
                <a:lnTo>
                  <a:pt x="726627" y="1333500"/>
                </a:lnTo>
                <a:lnTo>
                  <a:pt x="727867" y="1333500"/>
                </a:lnTo>
                <a:lnTo>
                  <a:pt x="730666" y="1320800"/>
                </a:lnTo>
                <a:close/>
              </a:path>
              <a:path w="2312670" h="1422400">
                <a:moveTo>
                  <a:pt x="743665" y="1332520"/>
                </a:moveTo>
                <a:lnTo>
                  <a:pt x="742776" y="1333500"/>
                </a:lnTo>
                <a:lnTo>
                  <a:pt x="743640" y="1333500"/>
                </a:lnTo>
                <a:lnTo>
                  <a:pt x="743665" y="1332520"/>
                </a:lnTo>
                <a:close/>
              </a:path>
              <a:path w="2312670" h="1422400">
                <a:moveTo>
                  <a:pt x="747411" y="1328391"/>
                </a:moveTo>
                <a:lnTo>
                  <a:pt x="743665" y="1332520"/>
                </a:lnTo>
                <a:lnTo>
                  <a:pt x="743640" y="1333500"/>
                </a:lnTo>
                <a:lnTo>
                  <a:pt x="747411" y="1328391"/>
                </a:lnTo>
                <a:close/>
              </a:path>
              <a:path w="2312670" h="1422400">
                <a:moveTo>
                  <a:pt x="764015" y="1320800"/>
                </a:moveTo>
                <a:lnTo>
                  <a:pt x="754299" y="1320800"/>
                </a:lnTo>
                <a:lnTo>
                  <a:pt x="747411" y="1328391"/>
                </a:lnTo>
                <a:lnTo>
                  <a:pt x="743640" y="1333500"/>
                </a:lnTo>
                <a:lnTo>
                  <a:pt x="760053" y="1333500"/>
                </a:lnTo>
                <a:lnTo>
                  <a:pt x="764015" y="1320800"/>
                </a:lnTo>
                <a:close/>
              </a:path>
              <a:path w="2312670" h="1422400">
                <a:moveTo>
                  <a:pt x="857272" y="1320800"/>
                </a:moveTo>
                <a:lnTo>
                  <a:pt x="771643" y="1320800"/>
                </a:lnTo>
                <a:lnTo>
                  <a:pt x="771772" y="1333500"/>
                </a:lnTo>
                <a:lnTo>
                  <a:pt x="849656" y="1333500"/>
                </a:lnTo>
                <a:lnTo>
                  <a:pt x="857272" y="1320800"/>
                </a:lnTo>
                <a:close/>
              </a:path>
              <a:path w="2312670" h="1422400">
                <a:moveTo>
                  <a:pt x="866038" y="1332079"/>
                </a:moveTo>
                <a:lnTo>
                  <a:pt x="864562" y="1333500"/>
                </a:lnTo>
                <a:lnTo>
                  <a:pt x="867142" y="1333500"/>
                </a:lnTo>
                <a:lnTo>
                  <a:pt x="866038" y="1332079"/>
                </a:lnTo>
                <a:close/>
              </a:path>
              <a:path w="2312670" h="1422400">
                <a:moveTo>
                  <a:pt x="867859" y="1330326"/>
                </a:moveTo>
                <a:lnTo>
                  <a:pt x="866038" y="1332079"/>
                </a:lnTo>
                <a:lnTo>
                  <a:pt x="867142" y="1333500"/>
                </a:lnTo>
                <a:lnTo>
                  <a:pt x="867859" y="1330326"/>
                </a:lnTo>
                <a:close/>
              </a:path>
              <a:path w="2312670" h="1422400">
                <a:moveTo>
                  <a:pt x="876624" y="1321889"/>
                </a:moveTo>
                <a:lnTo>
                  <a:pt x="867859" y="1330326"/>
                </a:lnTo>
                <a:lnTo>
                  <a:pt x="867142" y="1333500"/>
                </a:lnTo>
                <a:lnTo>
                  <a:pt x="873669" y="1333500"/>
                </a:lnTo>
                <a:lnTo>
                  <a:pt x="876894" y="1323477"/>
                </a:lnTo>
                <a:lnTo>
                  <a:pt x="876624" y="1321889"/>
                </a:lnTo>
                <a:close/>
              </a:path>
              <a:path w="2312670" h="1422400">
                <a:moveTo>
                  <a:pt x="888227" y="1320800"/>
                </a:moveTo>
                <a:lnTo>
                  <a:pt x="877756" y="1320800"/>
                </a:lnTo>
                <a:lnTo>
                  <a:pt x="876894" y="1323477"/>
                </a:lnTo>
                <a:lnTo>
                  <a:pt x="878598" y="1333500"/>
                </a:lnTo>
                <a:lnTo>
                  <a:pt x="888227" y="1320800"/>
                </a:lnTo>
                <a:close/>
              </a:path>
              <a:path w="2312670" h="1422400">
                <a:moveTo>
                  <a:pt x="897416" y="1320800"/>
                </a:moveTo>
                <a:lnTo>
                  <a:pt x="888227" y="1320800"/>
                </a:lnTo>
                <a:lnTo>
                  <a:pt x="888391" y="1333500"/>
                </a:lnTo>
                <a:lnTo>
                  <a:pt x="897416" y="1320800"/>
                </a:lnTo>
                <a:close/>
              </a:path>
              <a:path w="2312670" h="1422400">
                <a:moveTo>
                  <a:pt x="753014" y="1320800"/>
                </a:moveTo>
                <a:lnTo>
                  <a:pt x="743954" y="1320800"/>
                </a:lnTo>
                <a:lnTo>
                  <a:pt x="743665" y="1332520"/>
                </a:lnTo>
                <a:lnTo>
                  <a:pt x="747411" y="1328391"/>
                </a:lnTo>
                <a:lnTo>
                  <a:pt x="753014" y="1320800"/>
                </a:lnTo>
                <a:close/>
              </a:path>
              <a:path w="2312670" h="1422400">
                <a:moveTo>
                  <a:pt x="870012" y="1320800"/>
                </a:moveTo>
                <a:lnTo>
                  <a:pt x="857272" y="1320800"/>
                </a:lnTo>
                <a:lnTo>
                  <a:pt x="866038" y="1332079"/>
                </a:lnTo>
                <a:lnTo>
                  <a:pt x="867859" y="1330326"/>
                </a:lnTo>
                <a:lnTo>
                  <a:pt x="870012" y="1320800"/>
                </a:lnTo>
                <a:close/>
              </a:path>
              <a:path w="2312670" h="1422400">
                <a:moveTo>
                  <a:pt x="877756" y="1320800"/>
                </a:moveTo>
                <a:lnTo>
                  <a:pt x="876624" y="1321889"/>
                </a:lnTo>
                <a:lnTo>
                  <a:pt x="876894" y="1323477"/>
                </a:lnTo>
                <a:lnTo>
                  <a:pt x="877756" y="1320800"/>
                </a:lnTo>
                <a:close/>
              </a:path>
              <a:path w="2312670" h="1422400">
                <a:moveTo>
                  <a:pt x="726254" y="1320800"/>
                </a:moveTo>
                <a:lnTo>
                  <a:pt x="725389" y="1320800"/>
                </a:lnTo>
                <a:lnTo>
                  <a:pt x="724334" y="1322533"/>
                </a:lnTo>
                <a:lnTo>
                  <a:pt x="726254" y="1320800"/>
                </a:lnTo>
                <a:close/>
              </a:path>
              <a:path w="2312670" h="1422400">
                <a:moveTo>
                  <a:pt x="877756" y="1320800"/>
                </a:moveTo>
                <a:lnTo>
                  <a:pt x="876439" y="1320800"/>
                </a:lnTo>
                <a:lnTo>
                  <a:pt x="876624" y="1321889"/>
                </a:lnTo>
                <a:lnTo>
                  <a:pt x="877756" y="1320800"/>
                </a:lnTo>
                <a:close/>
              </a:path>
              <a:path w="2312670" h="1422400">
                <a:moveTo>
                  <a:pt x="828015" y="1308100"/>
                </a:moveTo>
                <a:lnTo>
                  <a:pt x="765343" y="1308100"/>
                </a:lnTo>
                <a:lnTo>
                  <a:pt x="769838" y="1320800"/>
                </a:lnTo>
                <a:lnTo>
                  <a:pt x="826960" y="1320800"/>
                </a:lnTo>
                <a:lnTo>
                  <a:pt x="829958" y="1317690"/>
                </a:lnTo>
                <a:lnTo>
                  <a:pt x="828015" y="1308100"/>
                </a:lnTo>
                <a:close/>
              </a:path>
              <a:path w="2312670" h="1422400">
                <a:moveTo>
                  <a:pt x="838881" y="1308437"/>
                </a:moveTo>
                <a:lnTo>
                  <a:pt x="829958" y="1317690"/>
                </a:lnTo>
                <a:lnTo>
                  <a:pt x="830588" y="1320800"/>
                </a:lnTo>
                <a:lnTo>
                  <a:pt x="838881" y="1308437"/>
                </a:lnTo>
                <a:close/>
              </a:path>
              <a:path w="2312670" h="1422400">
                <a:moveTo>
                  <a:pt x="839730" y="1308100"/>
                </a:moveTo>
                <a:lnTo>
                  <a:pt x="830920" y="1320800"/>
                </a:lnTo>
                <a:lnTo>
                  <a:pt x="836304" y="1320800"/>
                </a:lnTo>
                <a:lnTo>
                  <a:pt x="839730" y="1308100"/>
                </a:lnTo>
                <a:close/>
              </a:path>
              <a:path w="2312670" h="1422400">
                <a:moveTo>
                  <a:pt x="916565" y="1308100"/>
                </a:moveTo>
                <a:lnTo>
                  <a:pt x="845586" y="1308100"/>
                </a:lnTo>
                <a:lnTo>
                  <a:pt x="839541" y="1320800"/>
                </a:lnTo>
                <a:lnTo>
                  <a:pt x="911611" y="1320800"/>
                </a:lnTo>
                <a:lnTo>
                  <a:pt x="914554" y="1315105"/>
                </a:lnTo>
                <a:lnTo>
                  <a:pt x="916565" y="1308100"/>
                </a:lnTo>
                <a:close/>
              </a:path>
              <a:path w="2312670" h="1422400">
                <a:moveTo>
                  <a:pt x="914554" y="1315105"/>
                </a:moveTo>
                <a:lnTo>
                  <a:pt x="911611" y="1320800"/>
                </a:lnTo>
                <a:lnTo>
                  <a:pt x="912919" y="1320800"/>
                </a:lnTo>
                <a:lnTo>
                  <a:pt x="914554" y="1315105"/>
                </a:lnTo>
                <a:close/>
              </a:path>
              <a:path w="2312670" h="1422400">
                <a:moveTo>
                  <a:pt x="972733" y="1308100"/>
                </a:moveTo>
                <a:lnTo>
                  <a:pt x="918174" y="1308100"/>
                </a:lnTo>
                <a:lnTo>
                  <a:pt x="914554" y="1315105"/>
                </a:lnTo>
                <a:lnTo>
                  <a:pt x="912919" y="1320800"/>
                </a:lnTo>
                <a:lnTo>
                  <a:pt x="958509" y="1320800"/>
                </a:lnTo>
                <a:lnTo>
                  <a:pt x="972733" y="1308100"/>
                </a:lnTo>
                <a:close/>
              </a:path>
              <a:path w="2312670" h="1422400">
                <a:moveTo>
                  <a:pt x="839207" y="1308100"/>
                </a:moveTo>
                <a:lnTo>
                  <a:pt x="838881" y="1308437"/>
                </a:lnTo>
                <a:lnTo>
                  <a:pt x="839207" y="1308100"/>
                </a:lnTo>
                <a:close/>
              </a:path>
              <a:path w="2312670" h="1422400">
                <a:moveTo>
                  <a:pt x="814835" y="1295400"/>
                </a:moveTo>
                <a:lnTo>
                  <a:pt x="809087" y="1295400"/>
                </a:lnTo>
                <a:lnTo>
                  <a:pt x="808365" y="1308100"/>
                </a:lnTo>
                <a:lnTo>
                  <a:pt x="814835" y="1295400"/>
                </a:lnTo>
                <a:close/>
              </a:path>
              <a:path w="2312670" h="1422400">
                <a:moveTo>
                  <a:pt x="819125" y="1295400"/>
                </a:moveTo>
                <a:lnTo>
                  <a:pt x="814835" y="1295400"/>
                </a:lnTo>
                <a:lnTo>
                  <a:pt x="812761" y="1308100"/>
                </a:lnTo>
                <a:lnTo>
                  <a:pt x="818131" y="1308100"/>
                </a:lnTo>
                <a:lnTo>
                  <a:pt x="819125" y="1295400"/>
                </a:lnTo>
                <a:close/>
              </a:path>
              <a:path w="2312670" h="1422400">
                <a:moveTo>
                  <a:pt x="822925" y="1295400"/>
                </a:moveTo>
                <a:lnTo>
                  <a:pt x="818131" y="1308100"/>
                </a:lnTo>
                <a:lnTo>
                  <a:pt x="822977" y="1308100"/>
                </a:lnTo>
                <a:lnTo>
                  <a:pt x="823568" y="1299498"/>
                </a:lnTo>
                <a:lnTo>
                  <a:pt x="822925" y="1295400"/>
                </a:lnTo>
                <a:close/>
              </a:path>
              <a:path w="2312670" h="1422400">
                <a:moveTo>
                  <a:pt x="823568" y="1299498"/>
                </a:moveTo>
                <a:lnTo>
                  <a:pt x="822977" y="1308100"/>
                </a:lnTo>
                <a:lnTo>
                  <a:pt x="824918" y="1308100"/>
                </a:lnTo>
                <a:lnTo>
                  <a:pt x="823568" y="1299498"/>
                </a:lnTo>
                <a:close/>
              </a:path>
              <a:path w="2312670" h="1422400">
                <a:moveTo>
                  <a:pt x="830653" y="1295400"/>
                </a:moveTo>
                <a:lnTo>
                  <a:pt x="823850" y="1295400"/>
                </a:lnTo>
                <a:lnTo>
                  <a:pt x="823568" y="1299498"/>
                </a:lnTo>
                <a:lnTo>
                  <a:pt x="824918" y="1308100"/>
                </a:lnTo>
                <a:lnTo>
                  <a:pt x="830653" y="1295400"/>
                </a:lnTo>
                <a:close/>
              </a:path>
              <a:path w="2312670" h="1422400">
                <a:moveTo>
                  <a:pt x="832358" y="1295400"/>
                </a:moveTo>
                <a:lnTo>
                  <a:pt x="830653" y="1295400"/>
                </a:lnTo>
                <a:lnTo>
                  <a:pt x="824918" y="1308100"/>
                </a:lnTo>
                <a:lnTo>
                  <a:pt x="825064" y="1308100"/>
                </a:lnTo>
                <a:lnTo>
                  <a:pt x="832358" y="1295400"/>
                </a:lnTo>
                <a:close/>
              </a:path>
              <a:path w="2312670" h="1422400">
                <a:moveTo>
                  <a:pt x="833133" y="1295400"/>
                </a:moveTo>
                <a:lnTo>
                  <a:pt x="832358" y="1295400"/>
                </a:lnTo>
                <a:lnTo>
                  <a:pt x="825064" y="1308100"/>
                </a:lnTo>
                <a:lnTo>
                  <a:pt x="828361" y="1308100"/>
                </a:lnTo>
                <a:lnTo>
                  <a:pt x="833133" y="1295400"/>
                </a:lnTo>
                <a:close/>
              </a:path>
              <a:path w="2312670" h="1422400">
                <a:moveTo>
                  <a:pt x="864934" y="1295400"/>
                </a:moveTo>
                <a:lnTo>
                  <a:pt x="842954" y="1295400"/>
                </a:lnTo>
                <a:lnTo>
                  <a:pt x="833715" y="1308100"/>
                </a:lnTo>
                <a:lnTo>
                  <a:pt x="869148" y="1308100"/>
                </a:lnTo>
                <a:lnTo>
                  <a:pt x="864934" y="1295400"/>
                </a:lnTo>
                <a:close/>
              </a:path>
              <a:path w="2312670" h="1422400">
                <a:moveTo>
                  <a:pt x="886501" y="1295400"/>
                </a:moveTo>
                <a:lnTo>
                  <a:pt x="878947" y="1295400"/>
                </a:lnTo>
                <a:lnTo>
                  <a:pt x="869148" y="1308100"/>
                </a:lnTo>
                <a:lnTo>
                  <a:pt x="878894" y="1308100"/>
                </a:lnTo>
                <a:lnTo>
                  <a:pt x="886501" y="1295400"/>
                </a:lnTo>
                <a:close/>
              </a:path>
              <a:path w="2312670" h="1422400">
                <a:moveTo>
                  <a:pt x="956043" y="1295400"/>
                </a:moveTo>
                <a:lnTo>
                  <a:pt x="894605" y="1295400"/>
                </a:lnTo>
                <a:lnTo>
                  <a:pt x="886968" y="1308100"/>
                </a:lnTo>
                <a:lnTo>
                  <a:pt x="944491" y="1308100"/>
                </a:lnTo>
                <a:lnTo>
                  <a:pt x="956043" y="1295400"/>
                </a:lnTo>
                <a:close/>
              </a:path>
              <a:path w="2312670" h="1422400">
                <a:moveTo>
                  <a:pt x="960870" y="1295400"/>
                </a:moveTo>
                <a:lnTo>
                  <a:pt x="959975" y="1295400"/>
                </a:lnTo>
                <a:lnTo>
                  <a:pt x="953283" y="1308100"/>
                </a:lnTo>
                <a:lnTo>
                  <a:pt x="957834" y="1308100"/>
                </a:lnTo>
                <a:lnTo>
                  <a:pt x="960870" y="1295400"/>
                </a:lnTo>
                <a:close/>
              </a:path>
              <a:path w="2312670" h="1422400">
                <a:moveTo>
                  <a:pt x="1000357" y="1295400"/>
                </a:moveTo>
                <a:lnTo>
                  <a:pt x="963199" y="1295400"/>
                </a:lnTo>
                <a:lnTo>
                  <a:pt x="960003" y="1308100"/>
                </a:lnTo>
                <a:lnTo>
                  <a:pt x="989523" y="1308100"/>
                </a:lnTo>
                <a:lnTo>
                  <a:pt x="1000357" y="1295400"/>
                </a:lnTo>
                <a:close/>
              </a:path>
              <a:path w="2312670" h="1422400">
                <a:moveTo>
                  <a:pt x="1013045" y="1295400"/>
                </a:moveTo>
                <a:lnTo>
                  <a:pt x="1000357" y="1295400"/>
                </a:lnTo>
                <a:lnTo>
                  <a:pt x="1000793" y="1308100"/>
                </a:lnTo>
                <a:lnTo>
                  <a:pt x="1007396" y="1308100"/>
                </a:lnTo>
                <a:lnTo>
                  <a:pt x="1013045" y="1295400"/>
                </a:lnTo>
                <a:close/>
              </a:path>
              <a:path w="2312670" h="1422400">
                <a:moveTo>
                  <a:pt x="871608" y="1282700"/>
                </a:moveTo>
                <a:lnTo>
                  <a:pt x="864814" y="1295400"/>
                </a:lnTo>
                <a:lnTo>
                  <a:pt x="879269" y="1295400"/>
                </a:lnTo>
                <a:lnTo>
                  <a:pt x="871608" y="1282700"/>
                </a:lnTo>
                <a:close/>
              </a:path>
              <a:path w="2312670" h="1422400">
                <a:moveTo>
                  <a:pt x="1000001" y="1282700"/>
                </a:moveTo>
                <a:lnTo>
                  <a:pt x="879140" y="1282700"/>
                </a:lnTo>
                <a:lnTo>
                  <a:pt x="879269" y="1295400"/>
                </a:lnTo>
                <a:lnTo>
                  <a:pt x="1000228" y="1295400"/>
                </a:lnTo>
                <a:lnTo>
                  <a:pt x="1000001" y="1282700"/>
                </a:lnTo>
                <a:close/>
              </a:path>
              <a:path w="2312670" h="1422400">
                <a:moveTo>
                  <a:pt x="1000397" y="1295056"/>
                </a:moveTo>
                <a:lnTo>
                  <a:pt x="1000228" y="1295400"/>
                </a:lnTo>
                <a:lnTo>
                  <a:pt x="1000408" y="1295400"/>
                </a:lnTo>
                <a:lnTo>
                  <a:pt x="1000397" y="1295056"/>
                </a:lnTo>
                <a:close/>
              </a:path>
              <a:path w="2312670" h="1422400">
                <a:moveTo>
                  <a:pt x="1001112" y="1293602"/>
                </a:moveTo>
                <a:lnTo>
                  <a:pt x="1000397" y="1295056"/>
                </a:lnTo>
                <a:lnTo>
                  <a:pt x="1000408" y="1295400"/>
                </a:lnTo>
                <a:lnTo>
                  <a:pt x="1000800" y="1295400"/>
                </a:lnTo>
                <a:lnTo>
                  <a:pt x="1001112" y="1293602"/>
                </a:lnTo>
                <a:close/>
              </a:path>
              <a:path w="2312670" h="1422400">
                <a:moveTo>
                  <a:pt x="1006476" y="1282700"/>
                </a:moveTo>
                <a:lnTo>
                  <a:pt x="1001112" y="1293602"/>
                </a:lnTo>
                <a:lnTo>
                  <a:pt x="1000800" y="1295400"/>
                </a:lnTo>
                <a:lnTo>
                  <a:pt x="1006509" y="1295400"/>
                </a:lnTo>
                <a:lnTo>
                  <a:pt x="1006476" y="1282700"/>
                </a:lnTo>
                <a:close/>
              </a:path>
              <a:path w="2312670" h="1422400">
                <a:moveTo>
                  <a:pt x="1058539" y="1282700"/>
                </a:moveTo>
                <a:lnTo>
                  <a:pt x="1012993" y="1282700"/>
                </a:lnTo>
                <a:lnTo>
                  <a:pt x="1006509" y="1295400"/>
                </a:lnTo>
                <a:lnTo>
                  <a:pt x="1059668" y="1295400"/>
                </a:lnTo>
                <a:lnTo>
                  <a:pt x="1058539" y="1282700"/>
                </a:lnTo>
                <a:close/>
              </a:path>
              <a:path w="2312670" h="1422400">
                <a:moveTo>
                  <a:pt x="1077390" y="1282700"/>
                </a:moveTo>
                <a:lnTo>
                  <a:pt x="1075589" y="1282700"/>
                </a:lnTo>
                <a:lnTo>
                  <a:pt x="1071330" y="1295400"/>
                </a:lnTo>
                <a:lnTo>
                  <a:pt x="1077390" y="1282700"/>
                </a:lnTo>
                <a:close/>
              </a:path>
              <a:path w="2312670" h="1422400">
                <a:moveTo>
                  <a:pt x="1003002" y="1282700"/>
                </a:moveTo>
                <a:lnTo>
                  <a:pt x="1000001" y="1282700"/>
                </a:lnTo>
                <a:lnTo>
                  <a:pt x="1000397" y="1295056"/>
                </a:lnTo>
                <a:lnTo>
                  <a:pt x="1001112" y="1293602"/>
                </a:lnTo>
                <a:lnTo>
                  <a:pt x="1003002" y="1282700"/>
                </a:lnTo>
                <a:close/>
              </a:path>
              <a:path w="2312670" h="1422400">
                <a:moveTo>
                  <a:pt x="907456" y="1275324"/>
                </a:moveTo>
                <a:lnTo>
                  <a:pt x="902244" y="1282700"/>
                </a:lnTo>
                <a:lnTo>
                  <a:pt x="908088" y="1282700"/>
                </a:lnTo>
                <a:lnTo>
                  <a:pt x="907456" y="1275324"/>
                </a:lnTo>
                <a:close/>
              </a:path>
              <a:path w="2312670" h="1422400">
                <a:moveTo>
                  <a:pt x="911218" y="1270000"/>
                </a:moveTo>
                <a:lnTo>
                  <a:pt x="907456" y="1275324"/>
                </a:lnTo>
                <a:lnTo>
                  <a:pt x="908088" y="1282700"/>
                </a:lnTo>
                <a:lnTo>
                  <a:pt x="911567" y="1272265"/>
                </a:lnTo>
                <a:lnTo>
                  <a:pt x="911218" y="1270000"/>
                </a:lnTo>
                <a:close/>
              </a:path>
              <a:path w="2312670" h="1422400">
                <a:moveTo>
                  <a:pt x="911567" y="1272265"/>
                </a:moveTo>
                <a:lnTo>
                  <a:pt x="908088" y="1282700"/>
                </a:lnTo>
                <a:lnTo>
                  <a:pt x="913171" y="1282700"/>
                </a:lnTo>
                <a:lnTo>
                  <a:pt x="911567" y="1272265"/>
                </a:lnTo>
                <a:close/>
              </a:path>
              <a:path w="2312670" h="1422400">
                <a:moveTo>
                  <a:pt x="972094" y="1270000"/>
                </a:moveTo>
                <a:lnTo>
                  <a:pt x="912322" y="1270000"/>
                </a:lnTo>
                <a:lnTo>
                  <a:pt x="913171" y="1282700"/>
                </a:lnTo>
                <a:lnTo>
                  <a:pt x="959237" y="1282700"/>
                </a:lnTo>
                <a:lnTo>
                  <a:pt x="968487" y="1274228"/>
                </a:lnTo>
                <a:lnTo>
                  <a:pt x="972094" y="1270000"/>
                </a:lnTo>
                <a:close/>
              </a:path>
              <a:path w="2312670" h="1422400">
                <a:moveTo>
                  <a:pt x="974631" y="1270000"/>
                </a:moveTo>
                <a:lnTo>
                  <a:pt x="973105" y="1270000"/>
                </a:lnTo>
                <a:lnTo>
                  <a:pt x="968487" y="1274228"/>
                </a:lnTo>
                <a:lnTo>
                  <a:pt x="961262" y="1282700"/>
                </a:lnTo>
                <a:lnTo>
                  <a:pt x="976058" y="1282700"/>
                </a:lnTo>
                <a:lnTo>
                  <a:pt x="974631" y="1270000"/>
                </a:lnTo>
                <a:close/>
              </a:path>
              <a:path w="2312670" h="1422400">
                <a:moveTo>
                  <a:pt x="1096434" y="1270000"/>
                </a:moveTo>
                <a:lnTo>
                  <a:pt x="978147" y="1270000"/>
                </a:lnTo>
                <a:lnTo>
                  <a:pt x="976058" y="1282700"/>
                </a:lnTo>
                <a:lnTo>
                  <a:pt x="1085879" y="1282700"/>
                </a:lnTo>
                <a:lnTo>
                  <a:pt x="1096434" y="1270000"/>
                </a:lnTo>
                <a:close/>
              </a:path>
              <a:path w="2312670" h="1422400">
                <a:moveTo>
                  <a:pt x="1105536" y="1270000"/>
                </a:moveTo>
                <a:lnTo>
                  <a:pt x="1100669" y="1270000"/>
                </a:lnTo>
                <a:lnTo>
                  <a:pt x="1096735" y="1282700"/>
                </a:lnTo>
                <a:lnTo>
                  <a:pt x="1102182" y="1282700"/>
                </a:lnTo>
                <a:lnTo>
                  <a:pt x="1105536" y="1270000"/>
                </a:lnTo>
                <a:close/>
              </a:path>
              <a:path w="2312670" h="1422400">
                <a:moveTo>
                  <a:pt x="1115308" y="1270000"/>
                </a:moveTo>
                <a:lnTo>
                  <a:pt x="1105536" y="1270000"/>
                </a:lnTo>
                <a:lnTo>
                  <a:pt x="1103847" y="1282700"/>
                </a:lnTo>
                <a:lnTo>
                  <a:pt x="1106736" y="1282700"/>
                </a:lnTo>
                <a:lnTo>
                  <a:pt x="1115308" y="1270000"/>
                </a:lnTo>
                <a:close/>
              </a:path>
              <a:path w="2312670" h="1422400">
                <a:moveTo>
                  <a:pt x="911218" y="1270000"/>
                </a:moveTo>
                <a:lnTo>
                  <a:pt x="906999" y="1270000"/>
                </a:lnTo>
                <a:lnTo>
                  <a:pt x="907456" y="1275324"/>
                </a:lnTo>
                <a:lnTo>
                  <a:pt x="911218" y="1270000"/>
                </a:lnTo>
                <a:close/>
              </a:path>
              <a:path w="2312670" h="1422400">
                <a:moveTo>
                  <a:pt x="973105" y="1270000"/>
                </a:moveTo>
                <a:lnTo>
                  <a:pt x="972094" y="1270000"/>
                </a:lnTo>
                <a:lnTo>
                  <a:pt x="968487" y="1274228"/>
                </a:lnTo>
                <a:lnTo>
                  <a:pt x="973105" y="1270000"/>
                </a:lnTo>
                <a:close/>
              </a:path>
              <a:path w="2312670" h="1422400">
                <a:moveTo>
                  <a:pt x="912322" y="1270000"/>
                </a:moveTo>
                <a:lnTo>
                  <a:pt x="911218" y="1270000"/>
                </a:lnTo>
                <a:lnTo>
                  <a:pt x="911567" y="1272265"/>
                </a:lnTo>
                <a:lnTo>
                  <a:pt x="912322" y="1270000"/>
                </a:lnTo>
                <a:close/>
              </a:path>
              <a:path w="2312670" h="1422400">
                <a:moveTo>
                  <a:pt x="963182" y="1257300"/>
                </a:moveTo>
                <a:lnTo>
                  <a:pt x="938112" y="1270000"/>
                </a:lnTo>
                <a:lnTo>
                  <a:pt x="965440" y="1270000"/>
                </a:lnTo>
                <a:lnTo>
                  <a:pt x="963182" y="1257300"/>
                </a:lnTo>
                <a:close/>
              </a:path>
              <a:path w="2312670" h="1422400">
                <a:moveTo>
                  <a:pt x="994948" y="1257300"/>
                </a:moveTo>
                <a:lnTo>
                  <a:pt x="978753" y="1257300"/>
                </a:lnTo>
                <a:lnTo>
                  <a:pt x="971156" y="1270000"/>
                </a:lnTo>
                <a:lnTo>
                  <a:pt x="986000" y="1270000"/>
                </a:lnTo>
                <a:lnTo>
                  <a:pt x="988955" y="1266342"/>
                </a:lnTo>
                <a:lnTo>
                  <a:pt x="994948" y="1257300"/>
                </a:lnTo>
                <a:close/>
              </a:path>
              <a:path w="2312670" h="1422400">
                <a:moveTo>
                  <a:pt x="988955" y="1266342"/>
                </a:moveTo>
                <a:lnTo>
                  <a:pt x="986000" y="1270000"/>
                </a:lnTo>
                <a:lnTo>
                  <a:pt x="986532" y="1270000"/>
                </a:lnTo>
                <a:lnTo>
                  <a:pt x="988955" y="1266342"/>
                </a:lnTo>
                <a:close/>
              </a:path>
              <a:path w="2312670" h="1422400">
                <a:moveTo>
                  <a:pt x="1014409" y="1257300"/>
                </a:moveTo>
                <a:lnTo>
                  <a:pt x="996264" y="1257300"/>
                </a:lnTo>
                <a:lnTo>
                  <a:pt x="988955" y="1266342"/>
                </a:lnTo>
                <a:lnTo>
                  <a:pt x="986532" y="1270000"/>
                </a:lnTo>
                <a:lnTo>
                  <a:pt x="1014436" y="1270000"/>
                </a:lnTo>
                <a:lnTo>
                  <a:pt x="1014409" y="1257300"/>
                </a:lnTo>
                <a:close/>
              </a:path>
              <a:path w="2312670" h="1422400">
                <a:moveTo>
                  <a:pt x="1148293" y="1257300"/>
                </a:moveTo>
                <a:lnTo>
                  <a:pt x="1024327" y="1257300"/>
                </a:lnTo>
                <a:lnTo>
                  <a:pt x="1014436" y="1270000"/>
                </a:lnTo>
                <a:lnTo>
                  <a:pt x="1132199" y="1270000"/>
                </a:lnTo>
                <a:lnTo>
                  <a:pt x="1148293" y="1257300"/>
                </a:lnTo>
                <a:close/>
              </a:path>
              <a:path w="2312670" h="1422400">
                <a:moveTo>
                  <a:pt x="991214" y="1244600"/>
                </a:moveTo>
                <a:lnTo>
                  <a:pt x="987219" y="1244600"/>
                </a:lnTo>
                <a:lnTo>
                  <a:pt x="986291" y="1257300"/>
                </a:lnTo>
                <a:lnTo>
                  <a:pt x="993213" y="1257300"/>
                </a:lnTo>
                <a:lnTo>
                  <a:pt x="991214" y="1244600"/>
                </a:lnTo>
                <a:close/>
              </a:path>
              <a:path w="2312670" h="1422400">
                <a:moveTo>
                  <a:pt x="1006764" y="1244600"/>
                </a:moveTo>
                <a:lnTo>
                  <a:pt x="1003312" y="1257300"/>
                </a:lnTo>
                <a:lnTo>
                  <a:pt x="1011270" y="1257300"/>
                </a:lnTo>
                <a:lnTo>
                  <a:pt x="1006764" y="1244600"/>
                </a:lnTo>
                <a:close/>
              </a:path>
              <a:path w="2312670" h="1422400">
                <a:moveTo>
                  <a:pt x="1029064" y="1244600"/>
                </a:moveTo>
                <a:lnTo>
                  <a:pt x="1028091" y="1244600"/>
                </a:lnTo>
                <a:lnTo>
                  <a:pt x="1021470" y="1257300"/>
                </a:lnTo>
                <a:lnTo>
                  <a:pt x="1029064" y="1244600"/>
                </a:lnTo>
                <a:close/>
              </a:path>
              <a:path w="2312670" h="1422400">
                <a:moveTo>
                  <a:pt x="1034705" y="1244600"/>
                </a:moveTo>
                <a:lnTo>
                  <a:pt x="1025259" y="1257300"/>
                </a:lnTo>
                <a:lnTo>
                  <a:pt x="1037899" y="1257300"/>
                </a:lnTo>
                <a:lnTo>
                  <a:pt x="1034705" y="1244600"/>
                </a:lnTo>
                <a:close/>
              </a:path>
              <a:path w="2312670" h="1422400">
                <a:moveTo>
                  <a:pt x="1053543" y="1244600"/>
                </a:moveTo>
                <a:lnTo>
                  <a:pt x="1047606" y="1244600"/>
                </a:lnTo>
                <a:lnTo>
                  <a:pt x="1037899" y="1257300"/>
                </a:lnTo>
                <a:lnTo>
                  <a:pt x="1051262" y="1257300"/>
                </a:lnTo>
                <a:lnTo>
                  <a:pt x="1053543" y="1244600"/>
                </a:lnTo>
                <a:close/>
              </a:path>
              <a:path w="2312670" h="1422400">
                <a:moveTo>
                  <a:pt x="1167601" y="1244600"/>
                </a:moveTo>
                <a:lnTo>
                  <a:pt x="1053543" y="1244600"/>
                </a:lnTo>
                <a:lnTo>
                  <a:pt x="1055250" y="1257300"/>
                </a:lnTo>
                <a:lnTo>
                  <a:pt x="1157786" y="1257300"/>
                </a:lnTo>
                <a:lnTo>
                  <a:pt x="1167601" y="1244600"/>
                </a:lnTo>
                <a:close/>
              </a:path>
              <a:path w="2312670" h="1422400">
                <a:moveTo>
                  <a:pt x="1176211" y="1244600"/>
                </a:moveTo>
                <a:lnTo>
                  <a:pt x="1169314" y="1244600"/>
                </a:lnTo>
                <a:lnTo>
                  <a:pt x="1171510" y="1257300"/>
                </a:lnTo>
                <a:lnTo>
                  <a:pt x="1175213" y="1257300"/>
                </a:lnTo>
                <a:lnTo>
                  <a:pt x="1176211" y="1244600"/>
                </a:lnTo>
                <a:close/>
              </a:path>
              <a:path w="2312670" h="1422400">
                <a:moveTo>
                  <a:pt x="1185945" y="1244600"/>
                </a:moveTo>
                <a:lnTo>
                  <a:pt x="1185078" y="1244600"/>
                </a:lnTo>
                <a:lnTo>
                  <a:pt x="1178129" y="1257300"/>
                </a:lnTo>
                <a:lnTo>
                  <a:pt x="1185033" y="1257300"/>
                </a:lnTo>
                <a:lnTo>
                  <a:pt x="1185945" y="1244600"/>
                </a:lnTo>
                <a:close/>
              </a:path>
              <a:path w="2312670" h="1422400">
                <a:moveTo>
                  <a:pt x="1039257" y="1242454"/>
                </a:moveTo>
                <a:lnTo>
                  <a:pt x="1037324" y="1244600"/>
                </a:lnTo>
                <a:lnTo>
                  <a:pt x="1039723" y="1244600"/>
                </a:lnTo>
                <a:lnTo>
                  <a:pt x="1039257" y="1242454"/>
                </a:lnTo>
                <a:close/>
              </a:path>
              <a:path w="2312670" h="1422400">
                <a:moveTo>
                  <a:pt x="1041999" y="1239409"/>
                </a:moveTo>
                <a:lnTo>
                  <a:pt x="1039257" y="1242454"/>
                </a:lnTo>
                <a:lnTo>
                  <a:pt x="1039723" y="1244600"/>
                </a:lnTo>
                <a:lnTo>
                  <a:pt x="1041999" y="1239409"/>
                </a:lnTo>
                <a:close/>
              </a:path>
              <a:path w="2312670" h="1422400">
                <a:moveTo>
                  <a:pt x="1054811" y="1231900"/>
                </a:moveTo>
                <a:lnTo>
                  <a:pt x="1048763" y="1231900"/>
                </a:lnTo>
                <a:lnTo>
                  <a:pt x="1041999" y="1239409"/>
                </a:lnTo>
                <a:lnTo>
                  <a:pt x="1039723" y="1244600"/>
                </a:lnTo>
                <a:lnTo>
                  <a:pt x="1047113" y="1244600"/>
                </a:lnTo>
                <a:lnTo>
                  <a:pt x="1054811" y="1231900"/>
                </a:lnTo>
                <a:close/>
              </a:path>
              <a:path w="2312670" h="1422400">
                <a:moveTo>
                  <a:pt x="1064601" y="1231900"/>
                </a:moveTo>
                <a:lnTo>
                  <a:pt x="1054811" y="1231900"/>
                </a:lnTo>
                <a:lnTo>
                  <a:pt x="1053583" y="1244600"/>
                </a:lnTo>
                <a:lnTo>
                  <a:pt x="1064583" y="1244600"/>
                </a:lnTo>
                <a:lnTo>
                  <a:pt x="1064601" y="1231900"/>
                </a:lnTo>
                <a:close/>
              </a:path>
              <a:path w="2312670" h="1422400">
                <a:moveTo>
                  <a:pt x="1210824" y="1231900"/>
                </a:moveTo>
                <a:lnTo>
                  <a:pt x="1074489" y="1231900"/>
                </a:lnTo>
                <a:lnTo>
                  <a:pt x="1064583" y="1244600"/>
                </a:lnTo>
                <a:lnTo>
                  <a:pt x="1206661" y="1244600"/>
                </a:lnTo>
                <a:lnTo>
                  <a:pt x="1210824" y="1231900"/>
                </a:lnTo>
                <a:close/>
              </a:path>
              <a:path w="2312670" h="1422400">
                <a:moveTo>
                  <a:pt x="1215868" y="1243672"/>
                </a:moveTo>
                <a:lnTo>
                  <a:pt x="1214979" y="1244600"/>
                </a:lnTo>
                <a:lnTo>
                  <a:pt x="1215663" y="1244600"/>
                </a:lnTo>
                <a:lnTo>
                  <a:pt x="1215868" y="1243672"/>
                </a:lnTo>
                <a:close/>
              </a:path>
              <a:path w="2312670" h="1422400">
                <a:moveTo>
                  <a:pt x="1227166" y="1231900"/>
                </a:moveTo>
                <a:lnTo>
                  <a:pt x="1218482" y="1231900"/>
                </a:lnTo>
                <a:lnTo>
                  <a:pt x="1215868" y="1243672"/>
                </a:lnTo>
                <a:lnTo>
                  <a:pt x="1227166" y="1231900"/>
                </a:lnTo>
                <a:close/>
              </a:path>
              <a:path w="2312670" h="1422400">
                <a:moveTo>
                  <a:pt x="1045292" y="1231900"/>
                </a:moveTo>
                <a:lnTo>
                  <a:pt x="1036962" y="1231900"/>
                </a:lnTo>
                <a:lnTo>
                  <a:pt x="1039257" y="1242454"/>
                </a:lnTo>
                <a:lnTo>
                  <a:pt x="1041999" y="1239409"/>
                </a:lnTo>
                <a:lnTo>
                  <a:pt x="1045292" y="1231900"/>
                </a:lnTo>
                <a:close/>
              </a:path>
              <a:path w="2312670" h="1422400">
                <a:moveTo>
                  <a:pt x="1134237" y="1219200"/>
                </a:moveTo>
                <a:lnTo>
                  <a:pt x="1080319" y="1219200"/>
                </a:lnTo>
                <a:lnTo>
                  <a:pt x="1063118" y="1231900"/>
                </a:lnTo>
                <a:lnTo>
                  <a:pt x="1136986" y="1231900"/>
                </a:lnTo>
                <a:lnTo>
                  <a:pt x="1134237" y="1219200"/>
                </a:lnTo>
                <a:close/>
              </a:path>
              <a:path w="2312670" h="1422400">
                <a:moveTo>
                  <a:pt x="1142032" y="1219200"/>
                </a:moveTo>
                <a:lnTo>
                  <a:pt x="1139375" y="1219200"/>
                </a:lnTo>
                <a:lnTo>
                  <a:pt x="1138349" y="1231900"/>
                </a:lnTo>
                <a:lnTo>
                  <a:pt x="1142032" y="1219200"/>
                </a:lnTo>
                <a:close/>
              </a:path>
              <a:path w="2312670" h="1422400">
                <a:moveTo>
                  <a:pt x="1235801" y="1219200"/>
                </a:moveTo>
                <a:lnTo>
                  <a:pt x="1148708" y="1219200"/>
                </a:lnTo>
                <a:lnTo>
                  <a:pt x="1140416" y="1231900"/>
                </a:lnTo>
                <a:lnTo>
                  <a:pt x="1236564" y="1231900"/>
                </a:lnTo>
                <a:lnTo>
                  <a:pt x="1235801" y="1219200"/>
                </a:lnTo>
                <a:close/>
              </a:path>
              <a:path w="2312670" h="1422400">
                <a:moveTo>
                  <a:pt x="1248163" y="1219200"/>
                </a:moveTo>
                <a:lnTo>
                  <a:pt x="1247075" y="1219200"/>
                </a:lnTo>
                <a:lnTo>
                  <a:pt x="1243197" y="1231900"/>
                </a:lnTo>
                <a:lnTo>
                  <a:pt x="1248163" y="1219200"/>
                </a:lnTo>
                <a:close/>
              </a:path>
              <a:path w="2312670" h="1422400">
                <a:moveTo>
                  <a:pt x="1120094" y="1206500"/>
                </a:moveTo>
                <a:lnTo>
                  <a:pt x="1114446" y="1206500"/>
                </a:lnTo>
                <a:lnTo>
                  <a:pt x="1103287" y="1219200"/>
                </a:lnTo>
                <a:lnTo>
                  <a:pt x="1118198" y="1219200"/>
                </a:lnTo>
                <a:lnTo>
                  <a:pt x="1120094" y="1206500"/>
                </a:lnTo>
                <a:close/>
              </a:path>
              <a:path w="2312670" h="1422400">
                <a:moveTo>
                  <a:pt x="1169192" y="1206500"/>
                </a:moveTo>
                <a:lnTo>
                  <a:pt x="1127137" y="1206500"/>
                </a:lnTo>
                <a:lnTo>
                  <a:pt x="1118198" y="1219200"/>
                </a:lnTo>
                <a:lnTo>
                  <a:pt x="1165180" y="1219200"/>
                </a:lnTo>
                <a:lnTo>
                  <a:pt x="1170511" y="1210370"/>
                </a:lnTo>
                <a:lnTo>
                  <a:pt x="1169192" y="1206500"/>
                </a:lnTo>
                <a:close/>
              </a:path>
              <a:path w="2312670" h="1422400">
                <a:moveTo>
                  <a:pt x="1272764" y="1206500"/>
                </a:moveTo>
                <a:lnTo>
                  <a:pt x="1172848" y="1206500"/>
                </a:lnTo>
                <a:lnTo>
                  <a:pt x="1170511" y="1210370"/>
                </a:lnTo>
                <a:lnTo>
                  <a:pt x="1173521" y="1219200"/>
                </a:lnTo>
                <a:lnTo>
                  <a:pt x="1270784" y="1219200"/>
                </a:lnTo>
                <a:lnTo>
                  <a:pt x="1272764" y="1206500"/>
                </a:lnTo>
                <a:close/>
              </a:path>
              <a:path w="2312670" h="1422400">
                <a:moveTo>
                  <a:pt x="1172848" y="1206500"/>
                </a:moveTo>
                <a:lnTo>
                  <a:pt x="1169192" y="1206500"/>
                </a:lnTo>
                <a:lnTo>
                  <a:pt x="1170511" y="1210370"/>
                </a:lnTo>
                <a:lnTo>
                  <a:pt x="1172848" y="1206500"/>
                </a:lnTo>
                <a:close/>
              </a:path>
              <a:path w="2312670" h="1422400">
                <a:moveTo>
                  <a:pt x="1272910" y="1193800"/>
                </a:moveTo>
                <a:lnTo>
                  <a:pt x="1146785" y="1193800"/>
                </a:lnTo>
                <a:lnTo>
                  <a:pt x="1132425" y="1206500"/>
                </a:lnTo>
                <a:lnTo>
                  <a:pt x="1267954" y="1206500"/>
                </a:lnTo>
                <a:lnTo>
                  <a:pt x="1271510" y="1201390"/>
                </a:lnTo>
                <a:lnTo>
                  <a:pt x="1272910" y="1193800"/>
                </a:lnTo>
                <a:close/>
              </a:path>
              <a:path w="2312670" h="1422400">
                <a:moveTo>
                  <a:pt x="1271510" y="1201390"/>
                </a:moveTo>
                <a:lnTo>
                  <a:pt x="1267954" y="1206500"/>
                </a:lnTo>
                <a:lnTo>
                  <a:pt x="1270567" y="1206500"/>
                </a:lnTo>
                <a:lnTo>
                  <a:pt x="1271510" y="1201390"/>
                </a:lnTo>
                <a:close/>
              </a:path>
              <a:path w="2312670" h="1422400">
                <a:moveTo>
                  <a:pt x="1312245" y="1193800"/>
                </a:moveTo>
                <a:lnTo>
                  <a:pt x="1276793" y="1193800"/>
                </a:lnTo>
                <a:lnTo>
                  <a:pt x="1271510" y="1201390"/>
                </a:lnTo>
                <a:lnTo>
                  <a:pt x="1270567" y="1206500"/>
                </a:lnTo>
                <a:lnTo>
                  <a:pt x="1301518" y="1206500"/>
                </a:lnTo>
                <a:lnTo>
                  <a:pt x="1312245" y="1193800"/>
                </a:lnTo>
                <a:close/>
              </a:path>
              <a:path w="2312670" h="1422400">
                <a:moveTo>
                  <a:pt x="1323446" y="1193800"/>
                </a:moveTo>
                <a:lnTo>
                  <a:pt x="1312327" y="1193800"/>
                </a:lnTo>
                <a:lnTo>
                  <a:pt x="1310666" y="1206500"/>
                </a:lnTo>
                <a:lnTo>
                  <a:pt x="1313064" y="1206500"/>
                </a:lnTo>
                <a:lnTo>
                  <a:pt x="1323446" y="1193800"/>
                </a:lnTo>
                <a:close/>
              </a:path>
              <a:path w="2312670" h="1422400">
                <a:moveTo>
                  <a:pt x="1176663" y="1181100"/>
                </a:moveTo>
                <a:lnTo>
                  <a:pt x="1172927" y="1181100"/>
                </a:lnTo>
                <a:lnTo>
                  <a:pt x="1157640" y="1193800"/>
                </a:lnTo>
                <a:lnTo>
                  <a:pt x="1171008" y="1193800"/>
                </a:lnTo>
                <a:lnTo>
                  <a:pt x="1176663" y="1181100"/>
                </a:lnTo>
                <a:close/>
              </a:path>
              <a:path w="2312670" h="1422400">
                <a:moveTo>
                  <a:pt x="1236127" y="1181100"/>
                </a:moveTo>
                <a:lnTo>
                  <a:pt x="1187764" y="1181100"/>
                </a:lnTo>
                <a:lnTo>
                  <a:pt x="1186980" y="1193800"/>
                </a:lnTo>
                <a:lnTo>
                  <a:pt x="1227389" y="1193800"/>
                </a:lnTo>
                <a:lnTo>
                  <a:pt x="1236127" y="1181100"/>
                </a:lnTo>
                <a:close/>
              </a:path>
              <a:path w="2312670" h="1422400">
                <a:moveTo>
                  <a:pt x="1289663" y="1181100"/>
                </a:moveTo>
                <a:lnTo>
                  <a:pt x="1240695" y="1181100"/>
                </a:lnTo>
                <a:lnTo>
                  <a:pt x="1231210" y="1193800"/>
                </a:lnTo>
                <a:lnTo>
                  <a:pt x="1292275" y="1193800"/>
                </a:lnTo>
                <a:lnTo>
                  <a:pt x="1289663" y="1181100"/>
                </a:lnTo>
                <a:close/>
              </a:path>
              <a:path w="2312670" h="1422400">
                <a:moveTo>
                  <a:pt x="1334245" y="1181100"/>
                </a:moveTo>
                <a:lnTo>
                  <a:pt x="1312482" y="1181100"/>
                </a:lnTo>
                <a:lnTo>
                  <a:pt x="1299182" y="1193800"/>
                </a:lnTo>
                <a:lnTo>
                  <a:pt x="1325887" y="1193800"/>
                </a:lnTo>
                <a:lnTo>
                  <a:pt x="1334245" y="1181100"/>
                </a:lnTo>
                <a:close/>
              </a:path>
              <a:path w="2312670" h="1422400">
                <a:moveTo>
                  <a:pt x="1207551" y="1168400"/>
                </a:moveTo>
                <a:lnTo>
                  <a:pt x="1193967" y="1181100"/>
                </a:lnTo>
                <a:lnTo>
                  <a:pt x="1209512" y="1181100"/>
                </a:lnTo>
                <a:lnTo>
                  <a:pt x="1207551" y="1168400"/>
                </a:lnTo>
                <a:close/>
              </a:path>
              <a:path w="2312670" h="1422400">
                <a:moveTo>
                  <a:pt x="1321249" y="1168400"/>
                </a:moveTo>
                <a:lnTo>
                  <a:pt x="1223558" y="1168400"/>
                </a:lnTo>
                <a:lnTo>
                  <a:pt x="1211392" y="1181100"/>
                </a:lnTo>
                <a:lnTo>
                  <a:pt x="1317685" y="1181100"/>
                </a:lnTo>
                <a:lnTo>
                  <a:pt x="1321249" y="1168400"/>
                </a:lnTo>
                <a:close/>
              </a:path>
              <a:path w="2312670" h="1422400">
                <a:moveTo>
                  <a:pt x="1366921" y="1168400"/>
                </a:moveTo>
                <a:lnTo>
                  <a:pt x="1347117" y="1168400"/>
                </a:lnTo>
                <a:lnTo>
                  <a:pt x="1338818" y="1181100"/>
                </a:lnTo>
                <a:lnTo>
                  <a:pt x="1354920" y="1181100"/>
                </a:lnTo>
                <a:lnTo>
                  <a:pt x="1366921" y="1168400"/>
                </a:lnTo>
                <a:close/>
              </a:path>
              <a:path w="2312670" h="1422400">
                <a:moveTo>
                  <a:pt x="1373850" y="1168400"/>
                </a:moveTo>
                <a:lnTo>
                  <a:pt x="1371252" y="1181100"/>
                </a:lnTo>
                <a:lnTo>
                  <a:pt x="1371819" y="1181100"/>
                </a:lnTo>
                <a:lnTo>
                  <a:pt x="1373791" y="1174789"/>
                </a:lnTo>
                <a:lnTo>
                  <a:pt x="1373850" y="1168400"/>
                </a:lnTo>
                <a:close/>
              </a:path>
              <a:path w="2312670" h="1422400">
                <a:moveTo>
                  <a:pt x="1376372" y="1168400"/>
                </a:moveTo>
                <a:lnTo>
                  <a:pt x="1375788" y="1168400"/>
                </a:lnTo>
                <a:lnTo>
                  <a:pt x="1373791" y="1174789"/>
                </a:lnTo>
                <a:lnTo>
                  <a:pt x="1373733" y="1181100"/>
                </a:lnTo>
                <a:lnTo>
                  <a:pt x="1374500" y="1181100"/>
                </a:lnTo>
                <a:lnTo>
                  <a:pt x="1376372" y="1168400"/>
                </a:lnTo>
                <a:close/>
              </a:path>
              <a:path w="2312670" h="1422400">
                <a:moveTo>
                  <a:pt x="1257174" y="1155700"/>
                </a:moveTo>
                <a:lnTo>
                  <a:pt x="1234611" y="1168400"/>
                </a:lnTo>
                <a:lnTo>
                  <a:pt x="1256276" y="1168400"/>
                </a:lnTo>
                <a:lnTo>
                  <a:pt x="1257174" y="1155700"/>
                </a:lnTo>
                <a:close/>
              </a:path>
              <a:path w="2312670" h="1422400">
                <a:moveTo>
                  <a:pt x="1279052" y="1155700"/>
                </a:moveTo>
                <a:lnTo>
                  <a:pt x="1259974" y="1155700"/>
                </a:lnTo>
                <a:lnTo>
                  <a:pt x="1256276" y="1168400"/>
                </a:lnTo>
                <a:lnTo>
                  <a:pt x="1281164" y="1168400"/>
                </a:lnTo>
                <a:lnTo>
                  <a:pt x="1281190" y="1168015"/>
                </a:lnTo>
                <a:lnTo>
                  <a:pt x="1279052" y="1155700"/>
                </a:lnTo>
                <a:close/>
              </a:path>
              <a:path w="2312670" h="1422400">
                <a:moveTo>
                  <a:pt x="1281220" y="1168188"/>
                </a:moveTo>
                <a:lnTo>
                  <a:pt x="1281164" y="1168400"/>
                </a:lnTo>
                <a:lnTo>
                  <a:pt x="1281220" y="1168188"/>
                </a:lnTo>
                <a:close/>
              </a:path>
              <a:path w="2312670" h="1422400">
                <a:moveTo>
                  <a:pt x="1287390" y="1155700"/>
                </a:moveTo>
                <a:lnTo>
                  <a:pt x="1284517" y="1155700"/>
                </a:lnTo>
                <a:lnTo>
                  <a:pt x="1281266" y="1168015"/>
                </a:lnTo>
                <a:lnTo>
                  <a:pt x="1281257" y="1168400"/>
                </a:lnTo>
                <a:lnTo>
                  <a:pt x="1282531" y="1168400"/>
                </a:lnTo>
                <a:lnTo>
                  <a:pt x="1282808" y="1168015"/>
                </a:lnTo>
                <a:lnTo>
                  <a:pt x="1286853" y="1158877"/>
                </a:lnTo>
                <a:lnTo>
                  <a:pt x="1287390" y="1155700"/>
                </a:lnTo>
                <a:close/>
              </a:path>
              <a:path w="2312670" h="1422400">
                <a:moveTo>
                  <a:pt x="1286076" y="1163475"/>
                </a:moveTo>
                <a:lnTo>
                  <a:pt x="1282808" y="1168015"/>
                </a:lnTo>
                <a:lnTo>
                  <a:pt x="1282638" y="1168400"/>
                </a:lnTo>
                <a:lnTo>
                  <a:pt x="1285245" y="1168400"/>
                </a:lnTo>
                <a:lnTo>
                  <a:pt x="1286076" y="1163475"/>
                </a:lnTo>
                <a:close/>
              </a:path>
              <a:path w="2312670" h="1422400">
                <a:moveTo>
                  <a:pt x="1299590" y="1155700"/>
                </a:moveTo>
                <a:lnTo>
                  <a:pt x="1294907" y="1155700"/>
                </a:lnTo>
                <a:lnTo>
                  <a:pt x="1292379" y="1168400"/>
                </a:lnTo>
                <a:lnTo>
                  <a:pt x="1299906" y="1168400"/>
                </a:lnTo>
                <a:lnTo>
                  <a:pt x="1299590" y="1155700"/>
                </a:lnTo>
                <a:close/>
              </a:path>
              <a:path w="2312670" h="1422400">
                <a:moveTo>
                  <a:pt x="1338892" y="1155700"/>
                </a:moveTo>
                <a:lnTo>
                  <a:pt x="1306759" y="1155700"/>
                </a:lnTo>
                <a:lnTo>
                  <a:pt x="1299906" y="1168400"/>
                </a:lnTo>
                <a:lnTo>
                  <a:pt x="1325579" y="1168400"/>
                </a:lnTo>
                <a:lnTo>
                  <a:pt x="1338892" y="1155700"/>
                </a:lnTo>
                <a:close/>
              </a:path>
              <a:path w="2312670" h="1422400">
                <a:moveTo>
                  <a:pt x="1348831" y="1155700"/>
                </a:moveTo>
                <a:lnTo>
                  <a:pt x="1340901" y="1155700"/>
                </a:lnTo>
                <a:lnTo>
                  <a:pt x="1331332" y="1168400"/>
                </a:lnTo>
                <a:lnTo>
                  <a:pt x="1342393" y="1168400"/>
                </a:lnTo>
                <a:lnTo>
                  <a:pt x="1348831" y="1155700"/>
                </a:lnTo>
                <a:close/>
              </a:path>
              <a:path w="2312670" h="1422400">
                <a:moveTo>
                  <a:pt x="1352977" y="1155700"/>
                </a:moveTo>
                <a:lnTo>
                  <a:pt x="1350360" y="1155700"/>
                </a:lnTo>
                <a:lnTo>
                  <a:pt x="1348811" y="1168400"/>
                </a:lnTo>
                <a:lnTo>
                  <a:pt x="1352977" y="1155700"/>
                </a:lnTo>
                <a:close/>
              </a:path>
              <a:path w="2312670" h="1422400">
                <a:moveTo>
                  <a:pt x="1357207" y="1155700"/>
                </a:moveTo>
                <a:lnTo>
                  <a:pt x="1352977" y="1155700"/>
                </a:lnTo>
                <a:lnTo>
                  <a:pt x="1350058" y="1168400"/>
                </a:lnTo>
                <a:lnTo>
                  <a:pt x="1357207" y="1155700"/>
                </a:lnTo>
                <a:close/>
              </a:path>
              <a:path w="2312670" h="1422400">
                <a:moveTo>
                  <a:pt x="1360570" y="1155700"/>
                </a:moveTo>
                <a:lnTo>
                  <a:pt x="1357207" y="1155700"/>
                </a:lnTo>
                <a:lnTo>
                  <a:pt x="1355738" y="1168400"/>
                </a:lnTo>
                <a:lnTo>
                  <a:pt x="1360570" y="1155700"/>
                </a:lnTo>
                <a:close/>
              </a:path>
              <a:path w="2312670" h="1422400">
                <a:moveTo>
                  <a:pt x="1364170" y="1156114"/>
                </a:moveTo>
                <a:lnTo>
                  <a:pt x="1356481" y="1168400"/>
                </a:lnTo>
                <a:lnTo>
                  <a:pt x="1357008" y="1168400"/>
                </a:lnTo>
                <a:lnTo>
                  <a:pt x="1364170" y="1156114"/>
                </a:lnTo>
                <a:close/>
              </a:path>
              <a:path w="2312670" h="1422400">
                <a:moveTo>
                  <a:pt x="1390002" y="1155700"/>
                </a:moveTo>
                <a:lnTo>
                  <a:pt x="1372009" y="1155700"/>
                </a:lnTo>
                <a:lnTo>
                  <a:pt x="1363223" y="1168400"/>
                </a:lnTo>
                <a:lnTo>
                  <a:pt x="1378734" y="1168400"/>
                </a:lnTo>
                <a:lnTo>
                  <a:pt x="1390002" y="1155700"/>
                </a:lnTo>
                <a:close/>
              </a:path>
              <a:path w="2312670" h="1422400">
                <a:moveTo>
                  <a:pt x="1286853" y="1158877"/>
                </a:moveTo>
                <a:lnTo>
                  <a:pt x="1282808" y="1168015"/>
                </a:lnTo>
                <a:lnTo>
                  <a:pt x="1286076" y="1163475"/>
                </a:lnTo>
                <a:lnTo>
                  <a:pt x="1286853" y="1158877"/>
                </a:lnTo>
                <a:close/>
              </a:path>
              <a:path w="2312670" h="1422400">
                <a:moveTo>
                  <a:pt x="1291674" y="1155700"/>
                </a:moveTo>
                <a:lnTo>
                  <a:pt x="1288260" y="1155700"/>
                </a:lnTo>
                <a:lnTo>
                  <a:pt x="1286853" y="1158877"/>
                </a:lnTo>
                <a:lnTo>
                  <a:pt x="1286076" y="1163475"/>
                </a:lnTo>
                <a:lnTo>
                  <a:pt x="1291674" y="1155700"/>
                </a:lnTo>
                <a:close/>
              </a:path>
              <a:path w="2312670" h="1422400">
                <a:moveTo>
                  <a:pt x="1364429" y="1155700"/>
                </a:moveTo>
                <a:lnTo>
                  <a:pt x="1364170" y="1156114"/>
                </a:lnTo>
                <a:lnTo>
                  <a:pt x="1364429" y="1155700"/>
                </a:lnTo>
                <a:close/>
              </a:path>
              <a:path w="2312670" h="1422400">
                <a:moveTo>
                  <a:pt x="1313205" y="1143000"/>
                </a:moveTo>
                <a:lnTo>
                  <a:pt x="1289076" y="1143000"/>
                </a:lnTo>
                <a:lnTo>
                  <a:pt x="1287438" y="1155700"/>
                </a:lnTo>
                <a:lnTo>
                  <a:pt x="1311233" y="1155700"/>
                </a:lnTo>
                <a:lnTo>
                  <a:pt x="1313205" y="1143000"/>
                </a:lnTo>
                <a:close/>
              </a:path>
              <a:path w="2312670" h="1422400">
                <a:moveTo>
                  <a:pt x="1326982" y="1144141"/>
                </a:moveTo>
                <a:lnTo>
                  <a:pt x="1318411" y="1155700"/>
                </a:lnTo>
                <a:lnTo>
                  <a:pt x="1326380" y="1155700"/>
                </a:lnTo>
                <a:lnTo>
                  <a:pt x="1327102" y="1152890"/>
                </a:lnTo>
                <a:lnTo>
                  <a:pt x="1326982" y="1144141"/>
                </a:lnTo>
                <a:close/>
              </a:path>
              <a:path w="2312670" h="1422400">
                <a:moveTo>
                  <a:pt x="1327102" y="1152890"/>
                </a:moveTo>
                <a:lnTo>
                  <a:pt x="1326380" y="1155700"/>
                </a:lnTo>
                <a:lnTo>
                  <a:pt x="1327122" y="1154306"/>
                </a:lnTo>
                <a:lnTo>
                  <a:pt x="1327102" y="1152890"/>
                </a:lnTo>
                <a:close/>
              </a:path>
              <a:path w="2312670" h="1422400">
                <a:moveTo>
                  <a:pt x="1327122" y="1154306"/>
                </a:moveTo>
                <a:lnTo>
                  <a:pt x="1326380" y="1155700"/>
                </a:lnTo>
                <a:lnTo>
                  <a:pt x="1327141" y="1155700"/>
                </a:lnTo>
                <a:lnTo>
                  <a:pt x="1327122" y="1154306"/>
                </a:lnTo>
                <a:close/>
              </a:path>
              <a:path w="2312670" h="1422400">
                <a:moveTo>
                  <a:pt x="1367111" y="1143000"/>
                </a:moveTo>
                <a:lnTo>
                  <a:pt x="1335690" y="1143000"/>
                </a:lnTo>
                <a:lnTo>
                  <a:pt x="1327260" y="1155700"/>
                </a:lnTo>
                <a:lnTo>
                  <a:pt x="1356111" y="1155700"/>
                </a:lnTo>
                <a:lnTo>
                  <a:pt x="1366116" y="1145088"/>
                </a:lnTo>
                <a:lnTo>
                  <a:pt x="1367111" y="1143000"/>
                </a:lnTo>
                <a:close/>
              </a:path>
              <a:path w="2312670" h="1422400">
                <a:moveTo>
                  <a:pt x="1366116" y="1145088"/>
                </a:moveTo>
                <a:lnTo>
                  <a:pt x="1356111" y="1155700"/>
                </a:lnTo>
                <a:lnTo>
                  <a:pt x="1361055" y="1155700"/>
                </a:lnTo>
                <a:lnTo>
                  <a:pt x="1366116" y="1145088"/>
                </a:lnTo>
                <a:close/>
              </a:path>
              <a:path w="2312670" h="1422400">
                <a:moveTo>
                  <a:pt x="1381737" y="1143000"/>
                </a:moveTo>
                <a:lnTo>
                  <a:pt x="1368084" y="1143000"/>
                </a:lnTo>
                <a:lnTo>
                  <a:pt x="1366116" y="1145088"/>
                </a:lnTo>
                <a:lnTo>
                  <a:pt x="1361055" y="1155700"/>
                </a:lnTo>
                <a:lnTo>
                  <a:pt x="1381484" y="1155700"/>
                </a:lnTo>
                <a:lnTo>
                  <a:pt x="1381737" y="1143000"/>
                </a:lnTo>
                <a:close/>
              </a:path>
              <a:path w="2312670" h="1422400">
                <a:moveTo>
                  <a:pt x="1419059" y="1143000"/>
                </a:moveTo>
                <a:lnTo>
                  <a:pt x="1383475" y="1143000"/>
                </a:lnTo>
                <a:lnTo>
                  <a:pt x="1381484" y="1155700"/>
                </a:lnTo>
                <a:lnTo>
                  <a:pt x="1420093" y="1155700"/>
                </a:lnTo>
                <a:lnTo>
                  <a:pt x="1419059" y="1143000"/>
                </a:lnTo>
                <a:close/>
              </a:path>
              <a:path w="2312670" h="1422400">
                <a:moveTo>
                  <a:pt x="1333140" y="1143000"/>
                </a:moveTo>
                <a:lnTo>
                  <a:pt x="1329645" y="1143000"/>
                </a:lnTo>
                <a:lnTo>
                  <a:pt x="1327102" y="1152890"/>
                </a:lnTo>
                <a:lnTo>
                  <a:pt x="1327122" y="1154306"/>
                </a:lnTo>
                <a:lnTo>
                  <a:pt x="1333140" y="1143000"/>
                </a:lnTo>
                <a:close/>
              </a:path>
              <a:path w="2312670" h="1422400">
                <a:moveTo>
                  <a:pt x="1327829" y="1143000"/>
                </a:moveTo>
                <a:lnTo>
                  <a:pt x="1326967" y="1143000"/>
                </a:lnTo>
                <a:lnTo>
                  <a:pt x="1326982" y="1144141"/>
                </a:lnTo>
                <a:lnTo>
                  <a:pt x="1327829" y="1143000"/>
                </a:lnTo>
                <a:close/>
              </a:path>
              <a:path w="2312670" h="1422400">
                <a:moveTo>
                  <a:pt x="1362739" y="1130300"/>
                </a:moveTo>
                <a:lnTo>
                  <a:pt x="1319482" y="1130300"/>
                </a:lnTo>
                <a:lnTo>
                  <a:pt x="1310129" y="1143000"/>
                </a:lnTo>
                <a:lnTo>
                  <a:pt x="1352067" y="1143000"/>
                </a:lnTo>
                <a:lnTo>
                  <a:pt x="1362739" y="1130300"/>
                </a:lnTo>
                <a:close/>
              </a:path>
              <a:path w="2312670" h="1422400">
                <a:moveTo>
                  <a:pt x="1404723" y="1130300"/>
                </a:moveTo>
                <a:lnTo>
                  <a:pt x="1369759" y="1130300"/>
                </a:lnTo>
                <a:lnTo>
                  <a:pt x="1364054" y="1143000"/>
                </a:lnTo>
                <a:lnTo>
                  <a:pt x="1403786" y="1143000"/>
                </a:lnTo>
                <a:lnTo>
                  <a:pt x="1404723" y="1130300"/>
                </a:lnTo>
                <a:close/>
              </a:path>
              <a:path w="2312670" h="1422400">
                <a:moveTo>
                  <a:pt x="1413992" y="1130300"/>
                </a:moveTo>
                <a:lnTo>
                  <a:pt x="1403786" y="1143000"/>
                </a:lnTo>
                <a:lnTo>
                  <a:pt x="1410079" y="1143000"/>
                </a:lnTo>
                <a:lnTo>
                  <a:pt x="1413963" y="1138023"/>
                </a:lnTo>
                <a:lnTo>
                  <a:pt x="1413992" y="1130300"/>
                </a:lnTo>
                <a:close/>
              </a:path>
              <a:path w="2312670" h="1422400">
                <a:moveTo>
                  <a:pt x="1413963" y="1138023"/>
                </a:moveTo>
                <a:lnTo>
                  <a:pt x="1410079" y="1143000"/>
                </a:lnTo>
                <a:lnTo>
                  <a:pt x="1411588" y="1143000"/>
                </a:lnTo>
                <a:lnTo>
                  <a:pt x="1413957" y="1139418"/>
                </a:lnTo>
                <a:lnTo>
                  <a:pt x="1413963" y="1138023"/>
                </a:lnTo>
                <a:close/>
              </a:path>
              <a:path w="2312670" h="1422400">
                <a:moveTo>
                  <a:pt x="1413957" y="1139418"/>
                </a:moveTo>
                <a:lnTo>
                  <a:pt x="1411588" y="1143000"/>
                </a:lnTo>
                <a:lnTo>
                  <a:pt x="1413944" y="1143000"/>
                </a:lnTo>
                <a:lnTo>
                  <a:pt x="1413957" y="1139418"/>
                </a:lnTo>
                <a:close/>
              </a:path>
              <a:path w="2312670" h="1422400">
                <a:moveTo>
                  <a:pt x="1446861" y="1130300"/>
                </a:moveTo>
                <a:lnTo>
                  <a:pt x="1420281" y="1130300"/>
                </a:lnTo>
                <a:lnTo>
                  <a:pt x="1413944" y="1143000"/>
                </a:lnTo>
                <a:lnTo>
                  <a:pt x="1436345" y="1143000"/>
                </a:lnTo>
                <a:lnTo>
                  <a:pt x="1446861" y="1130300"/>
                </a:lnTo>
                <a:close/>
              </a:path>
              <a:path w="2312670" h="1422400">
                <a:moveTo>
                  <a:pt x="1419990" y="1130300"/>
                </a:moveTo>
                <a:lnTo>
                  <a:pt x="1413963" y="1138023"/>
                </a:lnTo>
                <a:lnTo>
                  <a:pt x="1413957" y="1139418"/>
                </a:lnTo>
                <a:lnTo>
                  <a:pt x="1419990" y="1130300"/>
                </a:lnTo>
                <a:close/>
              </a:path>
              <a:path w="2312670" h="1422400">
                <a:moveTo>
                  <a:pt x="1373789" y="1117600"/>
                </a:moveTo>
                <a:lnTo>
                  <a:pt x="1345102" y="1117600"/>
                </a:lnTo>
                <a:lnTo>
                  <a:pt x="1342624" y="1130300"/>
                </a:lnTo>
                <a:lnTo>
                  <a:pt x="1366793" y="1130300"/>
                </a:lnTo>
                <a:lnTo>
                  <a:pt x="1373789" y="1117600"/>
                </a:lnTo>
                <a:close/>
              </a:path>
              <a:path w="2312670" h="1422400">
                <a:moveTo>
                  <a:pt x="1386519" y="1117600"/>
                </a:moveTo>
                <a:lnTo>
                  <a:pt x="1373789" y="1117600"/>
                </a:lnTo>
                <a:lnTo>
                  <a:pt x="1374071" y="1130300"/>
                </a:lnTo>
                <a:lnTo>
                  <a:pt x="1377636" y="1130300"/>
                </a:lnTo>
                <a:lnTo>
                  <a:pt x="1386519" y="1117600"/>
                </a:lnTo>
                <a:close/>
              </a:path>
              <a:path w="2312670" h="1422400">
                <a:moveTo>
                  <a:pt x="1427999" y="1117600"/>
                </a:moveTo>
                <a:lnTo>
                  <a:pt x="1396977" y="1117600"/>
                </a:lnTo>
                <a:lnTo>
                  <a:pt x="1387838" y="1130300"/>
                </a:lnTo>
                <a:lnTo>
                  <a:pt x="1424682" y="1130300"/>
                </a:lnTo>
                <a:lnTo>
                  <a:pt x="1427999" y="1117600"/>
                </a:lnTo>
                <a:close/>
              </a:path>
              <a:path w="2312670" h="1422400">
                <a:moveTo>
                  <a:pt x="1477571" y="1117600"/>
                </a:moveTo>
                <a:lnTo>
                  <a:pt x="1440436" y="1117600"/>
                </a:lnTo>
                <a:lnTo>
                  <a:pt x="1439840" y="1130300"/>
                </a:lnTo>
                <a:lnTo>
                  <a:pt x="1466641" y="1130300"/>
                </a:lnTo>
                <a:lnTo>
                  <a:pt x="1477571" y="1117600"/>
                </a:lnTo>
                <a:close/>
              </a:path>
              <a:path w="2312670" h="1422400">
                <a:moveTo>
                  <a:pt x="1397134" y="1104900"/>
                </a:moveTo>
                <a:lnTo>
                  <a:pt x="1381650" y="1104900"/>
                </a:lnTo>
                <a:lnTo>
                  <a:pt x="1371235" y="1117600"/>
                </a:lnTo>
                <a:lnTo>
                  <a:pt x="1395834" y="1117600"/>
                </a:lnTo>
                <a:lnTo>
                  <a:pt x="1397134" y="1104900"/>
                </a:lnTo>
                <a:close/>
              </a:path>
              <a:path w="2312670" h="1422400">
                <a:moveTo>
                  <a:pt x="1397134" y="1104900"/>
                </a:moveTo>
                <a:lnTo>
                  <a:pt x="1395834" y="1117600"/>
                </a:lnTo>
                <a:lnTo>
                  <a:pt x="1399059" y="1112550"/>
                </a:lnTo>
                <a:lnTo>
                  <a:pt x="1397134" y="1104900"/>
                </a:lnTo>
                <a:close/>
              </a:path>
              <a:path w="2312670" h="1422400">
                <a:moveTo>
                  <a:pt x="1399059" y="1112550"/>
                </a:moveTo>
                <a:lnTo>
                  <a:pt x="1395834" y="1117600"/>
                </a:lnTo>
                <a:lnTo>
                  <a:pt x="1400329" y="1117600"/>
                </a:lnTo>
                <a:lnTo>
                  <a:pt x="1399059" y="1112550"/>
                </a:lnTo>
                <a:close/>
              </a:path>
              <a:path w="2312670" h="1422400">
                <a:moveTo>
                  <a:pt x="1461540" y="1104900"/>
                </a:moveTo>
                <a:lnTo>
                  <a:pt x="1411889" y="1104900"/>
                </a:lnTo>
                <a:lnTo>
                  <a:pt x="1400329" y="1117600"/>
                </a:lnTo>
                <a:lnTo>
                  <a:pt x="1459163" y="1117600"/>
                </a:lnTo>
                <a:lnTo>
                  <a:pt x="1461540" y="1104900"/>
                </a:lnTo>
                <a:close/>
              </a:path>
              <a:path w="2312670" h="1422400">
                <a:moveTo>
                  <a:pt x="1500463" y="1104900"/>
                </a:moveTo>
                <a:lnTo>
                  <a:pt x="1466061" y="1104900"/>
                </a:lnTo>
                <a:lnTo>
                  <a:pt x="1461064" y="1117600"/>
                </a:lnTo>
                <a:lnTo>
                  <a:pt x="1488565" y="1117600"/>
                </a:lnTo>
                <a:lnTo>
                  <a:pt x="1500463" y="1104900"/>
                </a:lnTo>
                <a:close/>
              </a:path>
              <a:path w="2312670" h="1422400">
                <a:moveTo>
                  <a:pt x="1403944" y="1104900"/>
                </a:moveTo>
                <a:lnTo>
                  <a:pt x="1397134" y="1104900"/>
                </a:lnTo>
                <a:lnTo>
                  <a:pt x="1399059" y="1112550"/>
                </a:lnTo>
                <a:lnTo>
                  <a:pt x="1403944" y="1104900"/>
                </a:lnTo>
                <a:close/>
              </a:path>
              <a:path w="2312670" h="1422400">
                <a:moveTo>
                  <a:pt x="1399740" y="1092200"/>
                </a:moveTo>
                <a:lnTo>
                  <a:pt x="1396293" y="1104900"/>
                </a:lnTo>
                <a:lnTo>
                  <a:pt x="1400705" y="1104900"/>
                </a:lnTo>
                <a:lnTo>
                  <a:pt x="1399740" y="1092200"/>
                </a:lnTo>
                <a:close/>
              </a:path>
              <a:path w="2312670" h="1422400">
                <a:moveTo>
                  <a:pt x="1416390" y="1092200"/>
                </a:moveTo>
                <a:lnTo>
                  <a:pt x="1405656" y="1092200"/>
                </a:lnTo>
                <a:lnTo>
                  <a:pt x="1400705" y="1104900"/>
                </a:lnTo>
                <a:lnTo>
                  <a:pt x="1410623" y="1104900"/>
                </a:lnTo>
                <a:lnTo>
                  <a:pt x="1416390" y="1092200"/>
                </a:lnTo>
                <a:close/>
              </a:path>
              <a:path w="2312670" h="1422400">
                <a:moveTo>
                  <a:pt x="1427852" y="1092200"/>
                </a:moveTo>
                <a:lnTo>
                  <a:pt x="1416390" y="1092200"/>
                </a:lnTo>
                <a:lnTo>
                  <a:pt x="1413184" y="1104900"/>
                </a:lnTo>
                <a:lnTo>
                  <a:pt x="1421635" y="1104900"/>
                </a:lnTo>
                <a:lnTo>
                  <a:pt x="1427852" y="1092200"/>
                </a:lnTo>
                <a:close/>
              </a:path>
              <a:path w="2312670" h="1422400">
                <a:moveTo>
                  <a:pt x="1441470" y="1092200"/>
                </a:moveTo>
                <a:lnTo>
                  <a:pt x="1431377" y="1104900"/>
                </a:lnTo>
                <a:lnTo>
                  <a:pt x="1439047" y="1104900"/>
                </a:lnTo>
                <a:lnTo>
                  <a:pt x="1441470" y="1092200"/>
                </a:lnTo>
                <a:close/>
              </a:path>
              <a:path w="2312670" h="1422400">
                <a:moveTo>
                  <a:pt x="1520723" y="1092200"/>
                </a:moveTo>
                <a:lnTo>
                  <a:pt x="1445522" y="1092200"/>
                </a:lnTo>
                <a:lnTo>
                  <a:pt x="1442885" y="1104900"/>
                </a:lnTo>
                <a:lnTo>
                  <a:pt x="1511150" y="1104900"/>
                </a:lnTo>
                <a:lnTo>
                  <a:pt x="1520723" y="1092200"/>
                </a:lnTo>
                <a:close/>
              </a:path>
              <a:path w="2312670" h="1422400">
                <a:moveTo>
                  <a:pt x="1454632" y="1079500"/>
                </a:moveTo>
                <a:lnTo>
                  <a:pt x="1429247" y="1079500"/>
                </a:lnTo>
                <a:lnTo>
                  <a:pt x="1426597" y="1092200"/>
                </a:lnTo>
                <a:lnTo>
                  <a:pt x="1449750" y="1092200"/>
                </a:lnTo>
                <a:lnTo>
                  <a:pt x="1454586" y="1082265"/>
                </a:lnTo>
                <a:lnTo>
                  <a:pt x="1454632" y="1079500"/>
                </a:lnTo>
                <a:close/>
              </a:path>
              <a:path w="2312670" h="1422400">
                <a:moveTo>
                  <a:pt x="1530601" y="1079500"/>
                </a:moveTo>
                <a:lnTo>
                  <a:pt x="1455933" y="1079500"/>
                </a:lnTo>
                <a:lnTo>
                  <a:pt x="1454586" y="1082265"/>
                </a:lnTo>
                <a:lnTo>
                  <a:pt x="1454421" y="1092200"/>
                </a:lnTo>
                <a:lnTo>
                  <a:pt x="1529416" y="1092200"/>
                </a:lnTo>
                <a:lnTo>
                  <a:pt x="1530601" y="1079500"/>
                </a:lnTo>
                <a:close/>
              </a:path>
              <a:path w="2312670" h="1422400">
                <a:moveTo>
                  <a:pt x="1455933" y="1079500"/>
                </a:moveTo>
                <a:lnTo>
                  <a:pt x="1454632" y="1079500"/>
                </a:lnTo>
                <a:lnTo>
                  <a:pt x="1454586" y="1082265"/>
                </a:lnTo>
                <a:lnTo>
                  <a:pt x="1455933" y="1079500"/>
                </a:lnTo>
                <a:close/>
              </a:path>
              <a:path w="2312670" h="1422400">
                <a:moveTo>
                  <a:pt x="1553394" y="1066800"/>
                </a:moveTo>
                <a:lnTo>
                  <a:pt x="1455751" y="1066800"/>
                </a:lnTo>
                <a:lnTo>
                  <a:pt x="1446584" y="1079500"/>
                </a:lnTo>
                <a:lnTo>
                  <a:pt x="1549518" y="1079500"/>
                </a:lnTo>
                <a:lnTo>
                  <a:pt x="1550867" y="1077317"/>
                </a:lnTo>
                <a:lnTo>
                  <a:pt x="1553394" y="1066800"/>
                </a:lnTo>
                <a:close/>
              </a:path>
              <a:path w="2312670" h="1422400">
                <a:moveTo>
                  <a:pt x="1550867" y="1077317"/>
                </a:moveTo>
                <a:lnTo>
                  <a:pt x="1549518" y="1079500"/>
                </a:lnTo>
                <a:lnTo>
                  <a:pt x="1550343" y="1079500"/>
                </a:lnTo>
                <a:lnTo>
                  <a:pt x="1550867" y="1077317"/>
                </a:lnTo>
                <a:close/>
              </a:path>
              <a:path w="2312670" h="1422400">
                <a:moveTo>
                  <a:pt x="1561626" y="1066800"/>
                </a:moveTo>
                <a:lnTo>
                  <a:pt x="1557371" y="1066800"/>
                </a:lnTo>
                <a:lnTo>
                  <a:pt x="1550867" y="1077317"/>
                </a:lnTo>
                <a:lnTo>
                  <a:pt x="1550343" y="1079500"/>
                </a:lnTo>
                <a:lnTo>
                  <a:pt x="1554388" y="1079500"/>
                </a:lnTo>
                <a:lnTo>
                  <a:pt x="1561626" y="1066800"/>
                </a:lnTo>
                <a:close/>
              </a:path>
              <a:path w="2312670" h="1422400">
                <a:moveTo>
                  <a:pt x="1566202" y="1066800"/>
                </a:moveTo>
                <a:lnTo>
                  <a:pt x="1561626" y="1066800"/>
                </a:lnTo>
                <a:lnTo>
                  <a:pt x="1560973" y="1079500"/>
                </a:lnTo>
                <a:lnTo>
                  <a:pt x="1566202" y="1066800"/>
                </a:lnTo>
                <a:close/>
              </a:path>
              <a:path w="2312670" h="1422400">
                <a:moveTo>
                  <a:pt x="1503356" y="1054100"/>
                </a:moveTo>
                <a:lnTo>
                  <a:pt x="1479257" y="1054100"/>
                </a:lnTo>
                <a:lnTo>
                  <a:pt x="1469859" y="1066800"/>
                </a:lnTo>
                <a:lnTo>
                  <a:pt x="1493809" y="1066800"/>
                </a:lnTo>
                <a:lnTo>
                  <a:pt x="1503356" y="1054100"/>
                </a:lnTo>
                <a:close/>
              </a:path>
              <a:path w="2312670" h="1422400">
                <a:moveTo>
                  <a:pt x="1554521" y="1054100"/>
                </a:moveTo>
                <a:lnTo>
                  <a:pt x="1505715" y="1054100"/>
                </a:lnTo>
                <a:lnTo>
                  <a:pt x="1502383" y="1066800"/>
                </a:lnTo>
                <a:lnTo>
                  <a:pt x="1545890" y="1066800"/>
                </a:lnTo>
                <a:lnTo>
                  <a:pt x="1554559" y="1054523"/>
                </a:lnTo>
                <a:lnTo>
                  <a:pt x="1554521" y="1054100"/>
                </a:lnTo>
                <a:close/>
              </a:path>
              <a:path w="2312670" h="1422400">
                <a:moveTo>
                  <a:pt x="1554559" y="1054523"/>
                </a:moveTo>
                <a:lnTo>
                  <a:pt x="1545890" y="1066800"/>
                </a:lnTo>
                <a:lnTo>
                  <a:pt x="1555642" y="1066800"/>
                </a:lnTo>
                <a:lnTo>
                  <a:pt x="1554559" y="1054523"/>
                </a:lnTo>
                <a:close/>
              </a:path>
              <a:path w="2312670" h="1422400">
                <a:moveTo>
                  <a:pt x="1564243" y="1054100"/>
                </a:moveTo>
                <a:lnTo>
                  <a:pt x="1554858" y="1054100"/>
                </a:lnTo>
                <a:lnTo>
                  <a:pt x="1554559" y="1054523"/>
                </a:lnTo>
                <a:lnTo>
                  <a:pt x="1555642" y="1066800"/>
                </a:lnTo>
                <a:lnTo>
                  <a:pt x="1561882" y="1066800"/>
                </a:lnTo>
                <a:lnTo>
                  <a:pt x="1565096" y="1063245"/>
                </a:lnTo>
                <a:lnTo>
                  <a:pt x="1564243" y="1054100"/>
                </a:lnTo>
                <a:close/>
              </a:path>
              <a:path w="2312670" h="1422400">
                <a:moveTo>
                  <a:pt x="1567254" y="1060856"/>
                </a:moveTo>
                <a:lnTo>
                  <a:pt x="1565096" y="1063245"/>
                </a:lnTo>
                <a:lnTo>
                  <a:pt x="1565427" y="1066800"/>
                </a:lnTo>
                <a:lnTo>
                  <a:pt x="1567254" y="1060856"/>
                </a:lnTo>
                <a:close/>
              </a:path>
              <a:path w="2312670" h="1422400">
                <a:moveTo>
                  <a:pt x="1581688" y="1054100"/>
                </a:moveTo>
                <a:lnTo>
                  <a:pt x="1573362" y="1054100"/>
                </a:lnTo>
                <a:lnTo>
                  <a:pt x="1571607" y="1066800"/>
                </a:lnTo>
                <a:lnTo>
                  <a:pt x="1577018" y="1066800"/>
                </a:lnTo>
                <a:lnTo>
                  <a:pt x="1581688" y="1054100"/>
                </a:lnTo>
                <a:close/>
              </a:path>
              <a:path w="2312670" h="1422400">
                <a:moveTo>
                  <a:pt x="1573362" y="1054100"/>
                </a:moveTo>
                <a:lnTo>
                  <a:pt x="1569332" y="1054100"/>
                </a:lnTo>
                <a:lnTo>
                  <a:pt x="1567254" y="1060856"/>
                </a:lnTo>
                <a:lnTo>
                  <a:pt x="1573362" y="1054100"/>
                </a:lnTo>
                <a:close/>
              </a:path>
              <a:path w="2312670" h="1422400">
                <a:moveTo>
                  <a:pt x="1573956" y="1041400"/>
                </a:moveTo>
                <a:lnTo>
                  <a:pt x="1499334" y="1041400"/>
                </a:lnTo>
                <a:lnTo>
                  <a:pt x="1493710" y="1054100"/>
                </a:lnTo>
                <a:lnTo>
                  <a:pt x="1570224" y="1054100"/>
                </a:lnTo>
                <a:lnTo>
                  <a:pt x="1573956" y="1041400"/>
                </a:lnTo>
                <a:close/>
              </a:path>
              <a:path w="2312670" h="1422400">
                <a:moveTo>
                  <a:pt x="1583077" y="1041400"/>
                </a:moveTo>
                <a:lnTo>
                  <a:pt x="1576139" y="1041400"/>
                </a:lnTo>
                <a:lnTo>
                  <a:pt x="1571028" y="1054100"/>
                </a:lnTo>
                <a:lnTo>
                  <a:pt x="1583077" y="1041400"/>
                </a:lnTo>
                <a:close/>
              </a:path>
              <a:path w="2312670" h="1422400">
                <a:moveTo>
                  <a:pt x="1599262" y="1041400"/>
                </a:moveTo>
                <a:lnTo>
                  <a:pt x="1585574" y="1041400"/>
                </a:lnTo>
                <a:lnTo>
                  <a:pt x="1582412" y="1054100"/>
                </a:lnTo>
                <a:lnTo>
                  <a:pt x="1593314" y="1054100"/>
                </a:lnTo>
                <a:lnTo>
                  <a:pt x="1599262" y="1041400"/>
                </a:lnTo>
                <a:close/>
              </a:path>
              <a:path w="2312670" h="1422400">
                <a:moveTo>
                  <a:pt x="1608446" y="1041400"/>
                </a:moveTo>
                <a:lnTo>
                  <a:pt x="1600728" y="1041400"/>
                </a:lnTo>
                <a:lnTo>
                  <a:pt x="1594526" y="1054100"/>
                </a:lnTo>
                <a:lnTo>
                  <a:pt x="1597201" y="1054100"/>
                </a:lnTo>
                <a:lnTo>
                  <a:pt x="1608446" y="1041400"/>
                </a:lnTo>
                <a:close/>
              </a:path>
              <a:path w="2312670" h="1422400">
                <a:moveTo>
                  <a:pt x="1513664" y="1036877"/>
                </a:moveTo>
                <a:lnTo>
                  <a:pt x="1510258" y="1041400"/>
                </a:lnTo>
                <a:lnTo>
                  <a:pt x="1511310" y="1041400"/>
                </a:lnTo>
                <a:lnTo>
                  <a:pt x="1513664" y="1036877"/>
                </a:lnTo>
                <a:close/>
              </a:path>
              <a:path w="2312670" h="1422400">
                <a:moveTo>
                  <a:pt x="1522268" y="1028700"/>
                </a:moveTo>
                <a:lnTo>
                  <a:pt x="1519821" y="1028700"/>
                </a:lnTo>
                <a:lnTo>
                  <a:pt x="1513664" y="1036877"/>
                </a:lnTo>
                <a:lnTo>
                  <a:pt x="1511310" y="1041400"/>
                </a:lnTo>
                <a:lnTo>
                  <a:pt x="1522268" y="1028700"/>
                </a:lnTo>
                <a:close/>
              </a:path>
              <a:path w="2312670" h="1422400">
                <a:moveTo>
                  <a:pt x="1617531" y="1028700"/>
                </a:moveTo>
                <a:lnTo>
                  <a:pt x="1522268" y="1028700"/>
                </a:lnTo>
                <a:lnTo>
                  <a:pt x="1511310" y="1041400"/>
                </a:lnTo>
                <a:lnTo>
                  <a:pt x="1615639" y="1041400"/>
                </a:lnTo>
                <a:lnTo>
                  <a:pt x="1617531" y="1028700"/>
                </a:lnTo>
                <a:close/>
              </a:path>
              <a:path w="2312670" h="1422400">
                <a:moveTo>
                  <a:pt x="1622551" y="1028700"/>
                </a:moveTo>
                <a:lnTo>
                  <a:pt x="1617828" y="1028700"/>
                </a:lnTo>
                <a:lnTo>
                  <a:pt x="1615639" y="1041400"/>
                </a:lnTo>
                <a:lnTo>
                  <a:pt x="1620150" y="1041400"/>
                </a:lnTo>
                <a:lnTo>
                  <a:pt x="1622551" y="1028700"/>
                </a:lnTo>
                <a:close/>
              </a:path>
              <a:path w="2312670" h="1422400">
                <a:moveTo>
                  <a:pt x="1627704" y="1028700"/>
                </a:moveTo>
                <a:lnTo>
                  <a:pt x="1623439" y="1028700"/>
                </a:lnTo>
                <a:lnTo>
                  <a:pt x="1625644" y="1041400"/>
                </a:lnTo>
                <a:lnTo>
                  <a:pt x="1627704" y="1028700"/>
                </a:lnTo>
                <a:close/>
              </a:path>
              <a:path w="2312670" h="1422400">
                <a:moveTo>
                  <a:pt x="1519821" y="1028700"/>
                </a:moveTo>
                <a:lnTo>
                  <a:pt x="1517920" y="1028700"/>
                </a:lnTo>
                <a:lnTo>
                  <a:pt x="1513664" y="1036877"/>
                </a:lnTo>
                <a:lnTo>
                  <a:pt x="1519821" y="1028700"/>
                </a:lnTo>
                <a:close/>
              </a:path>
              <a:path w="2312670" h="1422400">
                <a:moveTo>
                  <a:pt x="1619150" y="1016000"/>
                </a:moveTo>
                <a:lnTo>
                  <a:pt x="1545670" y="1016000"/>
                </a:lnTo>
                <a:lnTo>
                  <a:pt x="1534933" y="1028700"/>
                </a:lnTo>
                <a:lnTo>
                  <a:pt x="1617501" y="1028700"/>
                </a:lnTo>
                <a:lnTo>
                  <a:pt x="1619150" y="1016000"/>
                </a:lnTo>
                <a:close/>
              </a:path>
              <a:path w="2312670" h="1422400">
                <a:moveTo>
                  <a:pt x="1632522" y="1016000"/>
                </a:moveTo>
                <a:lnTo>
                  <a:pt x="1628211" y="1016000"/>
                </a:lnTo>
                <a:lnTo>
                  <a:pt x="1621450" y="1028700"/>
                </a:lnTo>
                <a:lnTo>
                  <a:pt x="1626834" y="1028700"/>
                </a:lnTo>
                <a:lnTo>
                  <a:pt x="1632522" y="1016000"/>
                </a:lnTo>
                <a:close/>
              </a:path>
              <a:path w="2312670" h="1422400">
                <a:moveTo>
                  <a:pt x="1639481" y="1016000"/>
                </a:moveTo>
                <a:lnTo>
                  <a:pt x="1632522" y="1016000"/>
                </a:lnTo>
                <a:lnTo>
                  <a:pt x="1628026" y="1028700"/>
                </a:lnTo>
                <a:lnTo>
                  <a:pt x="1633926" y="1028700"/>
                </a:lnTo>
                <a:lnTo>
                  <a:pt x="1639481" y="1016000"/>
                </a:lnTo>
                <a:close/>
              </a:path>
              <a:path w="2312670" h="1422400">
                <a:moveTo>
                  <a:pt x="1651129" y="1016000"/>
                </a:moveTo>
                <a:lnTo>
                  <a:pt x="1639481" y="1016000"/>
                </a:lnTo>
                <a:lnTo>
                  <a:pt x="1641325" y="1028700"/>
                </a:lnTo>
                <a:lnTo>
                  <a:pt x="1651129" y="1016000"/>
                </a:lnTo>
                <a:close/>
              </a:path>
              <a:path w="2312670" h="1422400">
                <a:moveTo>
                  <a:pt x="1683552" y="990600"/>
                </a:moveTo>
                <a:lnTo>
                  <a:pt x="1590254" y="990600"/>
                </a:lnTo>
                <a:lnTo>
                  <a:pt x="1579257" y="1003300"/>
                </a:lnTo>
                <a:lnTo>
                  <a:pt x="1556768" y="1016000"/>
                </a:lnTo>
                <a:lnTo>
                  <a:pt x="1643311" y="1016000"/>
                </a:lnTo>
                <a:lnTo>
                  <a:pt x="1648678" y="1003300"/>
                </a:lnTo>
                <a:lnTo>
                  <a:pt x="1674868" y="1003300"/>
                </a:lnTo>
                <a:lnTo>
                  <a:pt x="1683552" y="990600"/>
                </a:lnTo>
                <a:close/>
              </a:path>
              <a:path w="2312670" h="1422400">
                <a:moveTo>
                  <a:pt x="1665264" y="1003300"/>
                </a:moveTo>
                <a:lnTo>
                  <a:pt x="1653870" y="1003300"/>
                </a:lnTo>
                <a:lnTo>
                  <a:pt x="1646713" y="1016000"/>
                </a:lnTo>
                <a:lnTo>
                  <a:pt x="1659629" y="1016000"/>
                </a:lnTo>
                <a:lnTo>
                  <a:pt x="1665264" y="1003300"/>
                </a:lnTo>
                <a:close/>
              </a:path>
              <a:path w="2312670" h="1422400">
                <a:moveTo>
                  <a:pt x="1704002" y="977900"/>
                </a:moveTo>
                <a:lnTo>
                  <a:pt x="1608136" y="977900"/>
                </a:lnTo>
                <a:lnTo>
                  <a:pt x="1597210" y="990600"/>
                </a:lnTo>
                <a:lnTo>
                  <a:pt x="1692871" y="990600"/>
                </a:lnTo>
                <a:lnTo>
                  <a:pt x="1704002" y="977900"/>
                </a:lnTo>
                <a:close/>
              </a:path>
              <a:path w="2312670" h="1422400">
                <a:moveTo>
                  <a:pt x="1684780" y="965200"/>
                </a:moveTo>
                <a:lnTo>
                  <a:pt x="1632034" y="965200"/>
                </a:lnTo>
                <a:lnTo>
                  <a:pt x="1621579" y="977900"/>
                </a:lnTo>
                <a:lnTo>
                  <a:pt x="1684903" y="977900"/>
                </a:lnTo>
                <a:lnTo>
                  <a:pt x="1684780" y="965200"/>
                </a:lnTo>
                <a:close/>
              </a:path>
              <a:path w="2312670" h="1422400">
                <a:moveTo>
                  <a:pt x="1714042" y="965200"/>
                </a:moveTo>
                <a:lnTo>
                  <a:pt x="1689535" y="965200"/>
                </a:lnTo>
                <a:lnTo>
                  <a:pt x="1686722" y="977900"/>
                </a:lnTo>
                <a:lnTo>
                  <a:pt x="1713585" y="977900"/>
                </a:lnTo>
                <a:lnTo>
                  <a:pt x="1714042" y="965200"/>
                </a:lnTo>
                <a:close/>
              </a:path>
              <a:path w="2312670" h="1422400">
                <a:moveTo>
                  <a:pt x="1715339" y="976715"/>
                </a:moveTo>
                <a:lnTo>
                  <a:pt x="1714957" y="977900"/>
                </a:lnTo>
                <a:lnTo>
                  <a:pt x="1715371" y="977042"/>
                </a:lnTo>
                <a:lnTo>
                  <a:pt x="1715339" y="976715"/>
                </a:lnTo>
                <a:close/>
              </a:path>
              <a:path w="2312670" h="1422400">
                <a:moveTo>
                  <a:pt x="1715699" y="976365"/>
                </a:moveTo>
                <a:lnTo>
                  <a:pt x="1715529" y="976715"/>
                </a:lnTo>
                <a:lnTo>
                  <a:pt x="1715457" y="977900"/>
                </a:lnTo>
                <a:lnTo>
                  <a:pt x="1715699" y="976365"/>
                </a:lnTo>
                <a:close/>
              </a:path>
              <a:path w="2312670" h="1422400">
                <a:moveTo>
                  <a:pt x="1715934" y="974871"/>
                </a:moveTo>
                <a:lnTo>
                  <a:pt x="1715452" y="976365"/>
                </a:lnTo>
                <a:lnTo>
                  <a:pt x="1715371" y="977042"/>
                </a:lnTo>
                <a:lnTo>
                  <a:pt x="1715699" y="976365"/>
                </a:lnTo>
                <a:lnTo>
                  <a:pt x="1715934" y="974871"/>
                </a:lnTo>
                <a:close/>
              </a:path>
              <a:path w="2312670" h="1422400">
                <a:moveTo>
                  <a:pt x="1717456" y="965200"/>
                </a:moveTo>
                <a:lnTo>
                  <a:pt x="1714187" y="965200"/>
                </a:lnTo>
                <a:lnTo>
                  <a:pt x="1715339" y="976715"/>
                </a:lnTo>
                <a:lnTo>
                  <a:pt x="1715934" y="974871"/>
                </a:lnTo>
                <a:lnTo>
                  <a:pt x="1717456" y="965200"/>
                </a:lnTo>
                <a:close/>
              </a:path>
              <a:path w="2312670" h="1422400">
                <a:moveTo>
                  <a:pt x="1721097" y="965200"/>
                </a:moveTo>
                <a:lnTo>
                  <a:pt x="1719054" y="965200"/>
                </a:lnTo>
                <a:lnTo>
                  <a:pt x="1715934" y="974871"/>
                </a:lnTo>
                <a:lnTo>
                  <a:pt x="1715699" y="976365"/>
                </a:lnTo>
                <a:lnTo>
                  <a:pt x="1721097" y="965200"/>
                </a:lnTo>
                <a:close/>
              </a:path>
              <a:path w="2312670" h="1422400">
                <a:moveTo>
                  <a:pt x="1722483" y="952500"/>
                </a:moveTo>
                <a:lnTo>
                  <a:pt x="1649990" y="952500"/>
                </a:lnTo>
                <a:lnTo>
                  <a:pt x="1638415" y="965200"/>
                </a:lnTo>
                <a:lnTo>
                  <a:pt x="1717688" y="965200"/>
                </a:lnTo>
                <a:lnTo>
                  <a:pt x="1722483" y="952500"/>
                </a:lnTo>
                <a:close/>
              </a:path>
              <a:path w="2312670" h="1422400">
                <a:moveTo>
                  <a:pt x="1725706" y="952500"/>
                </a:moveTo>
                <a:lnTo>
                  <a:pt x="1717973" y="965200"/>
                </a:lnTo>
                <a:lnTo>
                  <a:pt x="1724971" y="965200"/>
                </a:lnTo>
                <a:lnTo>
                  <a:pt x="1725706" y="952500"/>
                </a:lnTo>
                <a:close/>
              </a:path>
              <a:path w="2312670" h="1422400">
                <a:moveTo>
                  <a:pt x="1735543" y="952500"/>
                </a:moveTo>
                <a:lnTo>
                  <a:pt x="1733014" y="952500"/>
                </a:lnTo>
                <a:lnTo>
                  <a:pt x="1724971" y="965200"/>
                </a:lnTo>
                <a:lnTo>
                  <a:pt x="1730778" y="965200"/>
                </a:lnTo>
                <a:lnTo>
                  <a:pt x="1735543" y="952500"/>
                </a:lnTo>
                <a:close/>
              </a:path>
              <a:path w="2312670" h="1422400">
                <a:moveTo>
                  <a:pt x="1691930" y="939800"/>
                </a:moveTo>
                <a:lnTo>
                  <a:pt x="1663961" y="939800"/>
                </a:lnTo>
                <a:lnTo>
                  <a:pt x="1659915" y="952500"/>
                </a:lnTo>
                <a:lnTo>
                  <a:pt x="1691472" y="952500"/>
                </a:lnTo>
                <a:lnTo>
                  <a:pt x="1691930" y="939800"/>
                </a:lnTo>
                <a:close/>
              </a:path>
              <a:path w="2312670" h="1422400">
                <a:moveTo>
                  <a:pt x="1723203" y="939800"/>
                </a:moveTo>
                <a:lnTo>
                  <a:pt x="1701674" y="939800"/>
                </a:lnTo>
                <a:lnTo>
                  <a:pt x="1691472" y="952500"/>
                </a:lnTo>
                <a:lnTo>
                  <a:pt x="1717790" y="952500"/>
                </a:lnTo>
                <a:lnTo>
                  <a:pt x="1723203" y="939800"/>
                </a:lnTo>
                <a:close/>
              </a:path>
              <a:path w="2312670" h="1422400">
                <a:moveTo>
                  <a:pt x="1723458" y="947265"/>
                </a:moveTo>
                <a:lnTo>
                  <a:pt x="1719219" y="952500"/>
                </a:lnTo>
                <a:lnTo>
                  <a:pt x="1721459" y="952500"/>
                </a:lnTo>
                <a:lnTo>
                  <a:pt x="1723458" y="947265"/>
                </a:lnTo>
                <a:close/>
              </a:path>
              <a:path w="2312670" h="1422400">
                <a:moveTo>
                  <a:pt x="1732657" y="939800"/>
                </a:moveTo>
                <a:lnTo>
                  <a:pt x="1729503" y="939800"/>
                </a:lnTo>
                <a:lnTo>
                  <a:pt x="1726566" y="943427"/>
                </a:lnTo>
                <a:lnTo>
                  <a:pt x="1727210" y="952500"/>
                </a:lnTo>
                <a:lnTo>
                  <a:pt x="1732275" y="941280"/>
                </a:lnTo>
                <a:lnTo>
                  <a:pt x="1732657" y="939800"/>
                </a:lnTo>
                <a:close/>
              </a:path>
              <a:path w="2312670" h="1422400">
                <a:moveTo>
                  <a:pt x="1742285" y="939800"/>
                </a:moveTo>
                <a:lnTo>
                  <a:pt x="1732944" y="939800"/>
                </a:lnTo>
                <a:lnTo>
                  <a:pt x="1732275" y="941280"/>
                </a:lnTo>
                <a:lnTo>
                  <a:pt x="1729385" y="952500"/>
                </a:lnTo>
                <a:lnTo>
                  <a:pt x="1740608" y="952500"/>
                </a:lnTo>
                <a:lnTo>
                  <a:pt x="1742285" y="939800"/>
                </a:lnTo>
                <a:close/>
              </a:path>
              <a:path w="2312670" h="1422400">
                <a:moveTo>
                  <a:pt x="1751249" y="939800"/>
                </a:moveTo>
                <a:lnTo>
                  <a:pt x="1744013" y="939800"/>
                </a:lnTo>
                <a:lnTo>
                  <a:pt x="1740608" y="952500"/>
                </a:lnTo>
                <a:lnTo>
                  <a:pt x="1746469" y="952500"/>
                </a:lnTo>
                <a:lnTo>
                  <a:pt x="1751249" y="939800"/>
                </a:lnTo>
                <a:close/>
              </a:path>
              <a:path w="2312670" h="1422400">
                <a:moveTo>
                  <a:pt x="1726308" y="939800"/>
                </a:moveTo>
                <a:lnTo>
                  <a:pt x="1723458" y="947265"/>
                </a:lnTo>
                <a:lnTo>
                  <a:pt x="1726566" y="943427"/>
                </a:lnTo>
                <a:lnTo>
                  <a:pt x="1726308" y="939800"/>
                </a:lnTo>
                <a:close/>
              </a:path>
              <a:path w="2312670" h="1422400">
                <a:moveTo>
                  <a:pt x="1732944" y="939800"/>
                </a:moveTo>
                <a:lnTo>
                  <a:pt x="1732657" y="939800"/>
                </a:lnTo>
                <a:lnTo>
                  <a:pt x="1732275" y="941280"/>
                </a:lnTo>
                <a:lnTo>
                  <a:pt x="1732944" y="939800"/>
                </a:lnTo>
                <a:close/>
              </a:path>
              <a:path w="2312670" h="1422400">
                <a:moveTo>
                  <a:pt x="1684023" y="932707"/>
                </a:moveTo>
                <a:lnTo>
                  <a:pt x="1680444" y="939800"/>
                </a:lnTo>
                <a:lnTo>
                  <a:pt x="1684378" y="935839"/>
                </a:lnTo>
                <a:lnTo>
                  <a:pt x="1684023" y="932707"/>
                </a:lnTo>
                <a:close/>
              </a:path>
              <a:path w="2312670" h="1422400">
                <a:moveTo>
                  <a:pt x="1787088" y="914400"/>
                </a:moveTo>
                <a:lnTo>
                  <a:pt x="1701699" y="914400"/>
                </a:lnTo>
                <a:lnTo>
                  <a:pt x="1693058" y="927100"/>
                </a:lnTo>
                <a:lnTo>
                  <a:pt x="1684378" y="935839"/>
                </a:lnTo>
                <a:lnTo>
                  <a:pt x="1684826" y="939800"/>
                </a:lnTo>
                <a:lnTo>
                  <a:pt x="1762377" y="939800"/>
                </a:lnTo>
                <a:lnTo>
                  <a:pt x="1766053" y="927100"/>
                </a:lnTo>
                <a:lnTo>
                  <a:pt x="1782226" y="927100"/>
                </a:lnTo>
                <a:lnTo>
                  <a:pt x="1787088" y="914400"/>
                </a:lnTo>
                <a:close/>
              </a:path>
              <a:path w="2312670" h="1422400">
                <a:moveTo>
                  <a:pt x="1766053" y="927100"/>
                </a:moveTo>
                <a:lnTo>
                  <a:pt x="1762377" y="939800"/>
                </a:lnTo>
                <a:lnTo>
                  <a:pt x="1762638" y="939800"/>
                </a:lnTo>
                <a:lnTo>
                  <a:pt x="1766053" y="927100"/>
                </a:lnTo>
                <a:close/>
              </a:path>
              <a:path w="2312670" h="1422400">
                <a:moveTo>
                  <a:pt x="1771178" y="927100"/>
                </a:moveTo>
                <a:lnTo>
                  <a:pt x="1766053" y="927100"/>
                </a:lnTo>
                <a:lnTo>
                  <a:pt x="1762638" y="939800"/>
                </a:lnTo>
                <a:lnTo>
                  <a:pt x="1764038" y="939800"/>
                </a:lnTo>
                <a:lnTo>
                  <a:pt x="1771178" y="927100"/>
                </a:lnTo>
                <a:close/>
              </a:path>
              <a:path w="2312670" h="1422400">
                <a:moveTo>
                  <a:pt x="1686853" y="927100"/>
                </a:moveTo>
                <a:lnTo>
                  <a:pt x="1683388" y="927100"/>
                </a:lnTo>
                <a:lnTo>
                  <a:pt x="1684023" y="932707"/>
                </a:lnTo>
                <a:lnTo>
                  <a:pt x="1686853" y="927100"/>
                </a:lnTo>
                <a:close/>
              </a:path>
              <a:path w="2312670" h="1422400">
                <a:moveTo>
                  <a:pt x="1791514" y="914400"/>
                </a:moveTo>
                <a:lnTo>
                  <a:pt x="1782226" y="927100"/>
                </a:lnTo>
                <a:lnTo>
                  <a:pt x="1787352" y="927100"/>
                </a:lnTo>
                <a:lnTo>
                  <a:pt x="1791514" y="914400"/>
                </a:lnTo>
                <a:close/>
              </a:path>
              <a:path w="2312670" h="1422400">
                <a:moveTo>
                  <a:pt x="1722153" y="901700"/>
                </a:moveTo>
                <a:lnTo>
                  <a:pt x="1717070" y="901700"/>
                </a:lnTo>
                <a:lnTo>
                  <a:pt x="1714574" y="914400"/>
                </a:lnTo>
                <a:lnTo>
                  <a:pt x="1722153" y="901700"/>
                </a:lnTo>
                <a:close/>
              </a:path>
              <a:path w="2312670" h="1422400">
                <a:moveTo>
                  <a:pt x="1785865" y="901700"/>
                </a:moveTo>
                <a:lnTo>
                  <a:pt x="1722153" y="901700"/>
                </a:lnTo>
                <a:lnTo>
                  <a:pt x="1721613" y="914400"/>
                </a:lnTo>
                <a:lnTo>
                  <a:pt x="1779093" y="914400"/>
                </a:lnTo>
                <a:lnTo>
                  <a:pt x="1785865" y="901700"/>
                </a:lnTo>
                <a:close/>
              </a:path>
              <a:path w="2312670" h="1422400">
                <a:moveTo>
                  <a:pt x="1796365" y="901700"/>
                </a:moveTo>
                <a:lnTo>
                  <a:pt x="1786539" y="901700"/>
                </a:lnTo>
                <a:lnTo>
                  <a:pt x="1780791" y="914400"/>
                </a:lnTo>
                <a:lnTo>
                  <a:pt x="1794078" y="914400"/>
                </a:lnTo>
                <a:lnTo>
                  <a:pt x="1796365" y="901700"/>
                </a:lnTo>
                <a:close/>
              </a:path>
              <a:path w="2312670" h="1422400">
                <a:moveTo>
                  <a:pt x="1806287" y="901700"/>
                </a:moveTo>
                <a:lnTo>
                  <a:pt x="1805303" y="901700"/>
                </a:lnTo>
                <a:lnTo>
                  <a:pt x="1802502" y="914400"/>
                </a:lnTo>
                <a:lnTo>
                  <a:pt x="1803806" y="914400"/>
                </a:lnTo>
                <a:lnTo>
                  <a:pt x="1806287" y="901700"/>
                </a:lnTo>
                <a:close/>
              </a:path>
              <a:path w="2312670" h="1422400">
                <a:moveTo>
                  <a:pt x="1762261" y="889000"/>
                </a:moveTo>
                <a:lnTo>
                  <a:pt x="1735392" y="889000"/>
                </a:lnTo>
                <a:lnTo>
                  <a:pt x="1725692" y="901700"/>
                </a:lnTo>
                <a:lnTo>
                  <a:pt x="1758778" y="901700"/>
                </a:lnTo>
                <a:lnTo>
                  <a:pt x="1762261" y="889000"/>
                </a:lnTo>
                <a:close/>
              </a:path>
              <a:path w="2312670" h="1422400">
                <a:moveTo>
                  <a:pt x="1826063" y="876300"/>
                </a:moveTo>
                <a:lnTo>
                  <a:pt x="1786421" y="876300"/>
                </a:lnTo>
                <a:lnTo>
                  <a:pt x="1780672" y="889000"/>
                </a:lnTo>
                <a:lnTo>
                  <a:pt x="1766172" y="889000"/>
                </a:lnTo>
                <a:lnTo>
                  <a:pt x="1761580" y="901700"/>
                </a:lnTo>
                <a:lnTo>
                  <a:pt x="1809068" y="901700"/>
                </a:lnTo>
                <a:lnTo>
                  <a:pt x="1817986" y="889000"/>
                </a:lnTo>
                <a:lnTo>
                  <a:pt x="1826195" y="879984"/>
                </a:lnTo>
                <a:lnTo>
                  <a:pt x="1826063" y="876300"/>
                </a:lnTo>
                <a:close/>
              </a:path>
              <a:path w="2312670" h="1422400">
                <a:moveTo>
                  <a:pt x="1751881" y="877055"/>
                </a:moveTo>
                <a:lnTo>
                  <a:pt x="1740474" y="889000"/>
                </a:lnTo>
                <a:lnTo>
                  <a:pt x="1752183" y="889000"/>
                </a:lnTo>
                <a:lnTo>
                  <a:pt x="1751881" y="877055"/>
                </a:lnTo>
                <a:close/>
              </a:path>
              <a:path w="2312670" h="1422400">
                <a:moveTo>
                  <a:pt x="1752602" y="876300"/>
                </a:moveTo>
                <a:lnTo>
                  <a:pt x="1751881" y="877055"/>
                </a:lnTo>
                <a:lnTo>
                  <a:pt x="1752183" y="889000"/>
                </a:lnTo>
                <a:lnTo>
                  <a:pt x="1752602" y="876300"/>
                </a:lnTo>
                <a:close/>
              </a:path>
              <a:path w="2312670" h="1422400">
                <a:moveTo>
                  <a:pt x="1779061" y="876300"/>
                </a:moveTo>
                <a:lnTo>
                  <a:pt x="1752602" y="876300"/>
                </a:lnTo>
                <a:lnTo>
                  <a:pt x="1752183" y="889000"/>
                </a:lnTo>
                <a:lnTo>
                  <a:pt x="1774109" y="889000"/>
                </a:lnTo>
                <a:lnTo>
                  <a:pt x="1779061" y="876300"/>
                </a:lnTo>
                <a:close/>
              </a:path>
              <a:path w="2312670" h="1422400">
                <a:moveTo>
                  <a:pt x="1827923" y="878086"/>
                </a:moveTo>
                <a:lnTo>
                  <a:pt x="1826195" y="879984"/>
                </a:lnTo>
                <a:lnTo>
                  <a:pt x="1826520" y="889000"/>
                </a:lnTo>
                <a:lnTo>
                  <a:pt x="1827923" y="878086"/>
                </a:lnTo>
                <a:close/>
              </a:path>
              <a:path w="2312670" h="1422400">
                <a:moveTo>
                  <a:pt x="1829550" y="876300"/>
                </a:moveTo>
                <a:lnTo>
                  <a:pt x="1828153" y="876300"/>
                </a:lnTo>
                <a:lnTo>
                  <a:pt x="1827923" y="878086"/>
                </a:lnTo>
                <a:lnTo>
                  <a:pt x="1829550" y="876300"/>
                </a:lnTo>
                <a:close/>
              </a:path>
              <a:path w="2312670" h="1422400">
                <a:moveTo>
                  <a:pt x="1752602" y="876300"/>
                </a:moveTo>
                <a:lnTo>
                  <a:pt x="1751862" y="876300"/>
                </a:lnTo>
                <a:lnTo>
                  <a:pt x="1751881" y="877055"/>
                </a:lnTo>
                <a:lnTo>
                  <a:pt x="1752602" y="876300"/>
                </a:lnTo>
                <a:close/>
              </a:path>
              <a:path w="2312670" h="1422400">
                <a:moveTo>
                  <a:pt x="1772540" y="863600"/>
                </a:moveTo>
                <a:lnTo>
                  <a:pt x="1769094" y="863600"/>
                </a:lnTo>
                <a:lnTo>
                  <a:pt x="1762337" y="876300"/>
                </a:lnTo>
                <a:lnTo>
                  <a:pt x="1767627" y="876300"/>
                </a:lnTo>
                <a:lnTo>
                  <a:pt x="1772540" y="863600"/>
                </a:lnTo>
                <a:close/>
              </a:path>
              <a:path w="2312670" h="1422400">
                <a:moveTo>
                  <a:pt x="1774236" y="863600"/>
                </a:moveTo>
                <a:lnTo>
                  <a:pt x="1772540" y="863600"/>
                </a:lnTo>
                <a:lnTo>
                  <a:pt x="1767627" y="876300"/>
                </a:lnTo>
                <a:lnTo>
                  <a:pt x="1774236" y="863600"/>
                </a:lnTo>
                <a:close/>
              </a:path>
              <a:path w="2312670" h="1422400">
                <a:moveTo>
                  <a:pt x="1828496" y="863600"/>
                </a:moveTo>
                <a:lnTo>
                  <a:pt x="1774236" y="863600"/>
                </a:lnTo>
                <a:lnTo>
                  <a:pt x="1767627" y="876300"/>
                </a:lnTo>
                <a:lnTo>
                  <a:pt x="1824188" y="876300"/>
                </a:lnTo>
                <a:lnTo>
                  <a:pt x="1827155" y="870833"/>
                </a:lnTo>
                <a:lnTo>
                  <a:pt x="1828496" y="863600"/>
                </a:lnTo>
                <a:close/>
              </a:path>
              <a:path w="2312670" h="1422400">
                <a:moveTo>
                  <a:pt x="1827155" y="870833"/>
                </a:moveTo>
                <a:lnTo>
                  <a:pt x="1824188" y="876300"/>
                </a:lnTo>
                <a:lnTo>
                  <a:pt x="1826141" y="876300"/>
                </a:lnTo>
                <a:lnTo>
                  <a:pt x="1827155" y="870833"/>
                </a:lnTo>
                <a:close/>
              </a:path>
              <a:path w="2312670" h="1422400">
                <a:moveTo>
                  <a:pt x="1828023" y="869233"/>
                </a:moveTo>
                <a:lnTo>
                  <a:pt x="1827155" y="870833"/>
                </a:lnTo>
                <a:lnTo>
                  <a:pt x="1826141" y="876300"/>
                </a:lnTo>
                <a:lnTo>
                  <a:pt x="1827430" y="876300"/>
                </a:lnTo>
                <a:lnTo>
                  <a:pt x="1828023" y="869233"/>
                </a:lnTo>
                <a:close/>
              </a:path>
              <a:path w="2312670" h="1422400">
                <a:moveTo>
                  <a:pt x="1831080" y="863600"/>
                </a:moveTo>
                <a:lnTo>
                  <a:pt x="1828023" y="869233"/>
                </a:lnTo>
                <a:lnTo>
                  <a:pt x="1827430" y="876300"/>
                </a:lnTo>
                <a:lnTo>
                  <a:pt x="1831585" y="870947"/>
                </a:lnTo>
                <a:lnTo>
                  <a:pt x="1831080" y="863600"/>
                </a:lnTo>
                <a:close/>
              </a:path>
              <a:path w="2312670" h="1422400">
                <a:moveTo>
                  <a:pt x="1831585" y="870947"/>
                </a:moveTo>
                <a:lnTo>
                  <a:pt x="1827430" y="876300"/>
                </a:lnTo>
                <a:lnTo>
                  <a:pt x="1831953" y="876300"/>
                </a:lnTo>
                <a:lnTo>
                  <a:pt x="1831585" y="870947"/>
                </a:lnTo>
                <a:close/>
              </a:path>
              <a:path w="2312670" h="1422400">
                <a:moveTo>
                  <a:pt x="1845254" y="863600"/>
                </a:moveTo>
                <a:lnTo>
                  <a:pt x="1837288" y="863600"/>
                </a:lnTo>
                <a:lnTo>
                  <a:pt x="1831953" y="876300"/>
                </a:lnTo>
                <a:lnTo>
                  <a:pt x="1841136" y="876300"/>
                </a:lnTo>
                <a:lnTo>
                  <a:pt x="1845254" y="863600"/>
                </a:lnTo>
                <a:close/>
              </a:path>
              <a:path w="2312670" h="1422400">
                <a:moveTo>
                  <a:pt x="1845440" y="863600"/>
                </a:moveTo>
                <a:lnTo>
                  <a:pt x="1841191" y="876300"/>
                </a:lnTo>
                <a:lnTo>
                  <a:pt x="1842635" y="876300"/>
                </a:lnTo>
                <a:lnTo>
                  <a:pt x="1845440" y="863600"/>
                </a:lnTo>
                <a:close/>
              </a:path>
              <a:path w="2312670" h="1422400">
                <a:moveTo>
                  <a:pt x="1837288" y="863600"/>
                </a:moveTo>
                <a:lnTo>
                  <a:pt x="1831080" y="863600"/>
                </a:lnTo>
                <a:lnTo>
                  <a:pt x="1831585" y="870947"/>
                </a:lnTo>
                <a:lnTo>
                  <a:pt x="1837288" y="863600"/>
                </a:lnTo>
                <a:close/>
              </a:path>
              <a:path w="2312670" h="1422400">
                <a:moveTo>
                  <a:pt x="1831080" y="863600"/>
                </a:moveTo>
                <a:lnTo>
                  <a:pt x="1828496" y="863600"/>
                </a:lnTo>
                <a:lnTo>
                  <a:pt x="1828023" y="869233"/>
                </a:lnTo>
                <a:lnTo>
                  <a:pt x="1831080" y="863600"/>
                </a:lnTo>
                <a:close/>
              </a:path>
              <a:path w="2312670" h="1422400">
                <a:moveTo>
                  <a:pt x="1807175" y="850900"/>
                </a:moveTo>
                <a:lnTo>
                  <a:pt x="1788570" y="850900"/>
                </a:lnTo>
                <a:lnTo>
                  <a:pt x="1779403" y="863600"/>
                </a:lnTo>
                <a:lnTo>
                  <a:pt x="1803703" y="863600"/>
                </a:lnTo>
                <a:lnTo>
                  <a:pt x="1807548" y="858502"/>
                </a:lnTo>
                <a:lnTo>
                  <a:pt x="1807175" y="850900"/>
                </a:lnTo>
                <a:close/>
              </a:path>
              <a:path w="2312670" h="1422400">
                <a:moveTo>
                  <a:pt x="1807548" y="858502"/>
                </a:moveTo>
                <a:lnTo>
                  <a:pt x="1803703" y="863600"/>
                </a:lnTo>
                <a:lnTo>
                  <a:pt x="1807798" y="863600"/>
                </a:lnTo>
                <a:lnTo>
                  <a:pt x="1807548" y="858502"/>
                </a:lnTo>
                <a:close/>
              </a:path>
              <a:path w="2312670" h="1422400">
                <a:moveTo>
                  <a:pt x="1813283" y="850900"/>
                </a:moveTo>
                <a:lnTo>
                  <a:pt x="1807548" y="858502"/>
                </a:lnTo>
                <a:lnTo>
                  <a:pt x="1807798" y="863600"/>
                </a:lnTo>
                <a:lnTo>
                  <a:pt x="1813208" y="863600"/>
                </a:lnTo>
                <a:lnTo>
                  <a:pt x="1813283" y="850900"/>
                </a:lnTo>
                <a:close/>
              </a:path>
              <a:path w="2312670" h="1422400">
                <a:moveTo>
                  <a:pt x="1856991" y="850900"/>
                </a:moveTo>
                <a:lnTo>
                  <a:pt x="1815885" y="850900"/>
                </a:lnTo>
                <a:lnTo>
                  <a:pt x="1813208" y="863600"/>
                </a:lnTo>
                <a:lnTo>
                  <a:pt x="1846690" y="863600"/>
                </a:lnTo>
                <a:lnTo>
                  <a:pt x="1856991" y="850900"/>
                </a:lnTo>
                <a:close/>
              </a:path>
              <a:path w="2312670" h="1422400">
                <a:moveTo>
                  <a:pt x="1842223" y="825500"/>
                </a:moveTo>
                <a:lnTo>
                  <a:pt x="1820252" y="825500"/>
                </a:lnTo>
                <a:lnTo>
                  <a:pt x="1809435" y="838200"/>
                </a:lnTo>
                <a:lnTo>
                  <a:pt x="1798728" y="850900"/>
                </a:lnTo>
                <a:lnTo>
                  <a:pt x="1819772" y="850900"/>
                </a:lnTo>
                <a:lnTo>
                  <a:pt x="1822897" y="838200"/>
                </a:lnTo>
                <a:lnTo>
                  <a:pt x="1834431" y="838200"/>
                </a:lnTo>
                <a:lnTo>
                  <a:pt x="1834645" y="837957"/>
                </a:lnTo>
                <a:lnTo>
                  <a:pt x="1842223" y="825500"/>
                </a:lnTo>
                <a:close/>
              </a:path>
              <a:path w="2312670" h="1422400">
                <a:moveTo>
                  <a:pt x="1877840" y="838200"/>
                </a:moveTo>
                <a:lnTo>
                  <a:pt x="1828196" y="838200"/>
                </a:lnTo>
                <a:lnTo>
                  <a:pt x="1824672" y="850900"/>
                </a:lnTo>
                <a:lnTo>
                  <a:pt x="1871682" y="850900"/>
                </a:lnTo>
                <a:lnTo>
                  <a:pt x="1877840" y="838200"/>
                </a:lnTo>
                <a:close/>
              </a:path>
              <a:path w="2312670" h="1422400">
                <a:moveTo>
                  <a:pt x="1834645" y="837957"/>
                </a:moveTo>
                <a:lnTo>
                  <a:pt x="1834431" y="838200"/>
                </a:lnTo>
                <a:lnTo>
                  <a:pt x="1834645" y="837957"/>
                </a:lnTo>
                <a:close/>
              </a:path>
              <a:path w="2312670" h="1422400">
                <a:moveTo>
                  <a:pt x="1885162" y="825500"/>
                </a:moveTo>
                <a:lnTo>
                  <a:pt x="1845659" y="825500"/>
                </a:lnTo>
                <a:lnTo>
                  <a:pt x="1834645" y="837957"/>
                </a:lnTo>
                <a:lnTo>
                  <a:pt x="1834498" y="838200"/>
                </a:lnTo>
                <a:lnTo>
                  <a:pt x="1881704" y="838200"/>
                </a:lnTo>
                <a:lnTo>
                  <a:pt x="1885162" y="825500"/>
                </a:lnTo>
                <a:close/>
              </a:path>
              <a:path w="2312670" h="1422400">
                <a:moveTo>
                  <a:pt x="1885162" y="825500"/>
                </a:moveTo>
                <a:lnTo>
                  <a:pt x="1881704" y="838200"/>
                </a:lnTo>
                <a:lnTo>
                  <a:pt x="1882858" y="836276"/>
                </a:lnTo>
                <a:lnTo>
                  <a:pt x="1885162" y="825500"/>
                </a:lnTo>
                <a:close/>
              </a:path>
              <a:path w="2312670" h="1422400">
                <a:moveTo>
                  <a:pt x="1882858" y="836276"/>
                </a:moveTo>
                <a:lnTo>
                  <a:pt x="1881704" y="838200"/>
                </a:lnTo>
                <a:lnTo>
                  <a:pt x="1882447" y="838200"/>
                </a:lnTo>
                <a:lnTo>
                  <a:pt x="1882858" y="836276"/>
                </a:lnTo>
                <a:close/>
              </a:path>
              <a:path w="2312670" h="1422400">
                <a:moveTo>
                  <a:pt x="1889324" y="825500"/>
                </a:moveTo>
                <a:lnTo>
                  <a:pt x="1885162" y="825500"/>
                </a:lnTo>
                <a:lnTo>
                  <a:pt x="1882858" y="836276"/>
                </a:lnTo>
                <a:lnTo>
                  <a:pt x="1889324" y="825500"/>
                </a:lnTo>
                <a:close/>
              </a:path>
              <a:path w="2312670" h="1422400">
                <a:moveTo>
                  <a:pt x="1900038" y="812800"/>
                </a:moveTo>
                <a:lnTo>
                  <a:pt x="1830341" y="812800"/>
                </a:lnTo>
                <a:lnTo>
                  <a:pt x="1824874" y="825500"/>
                </a:lnTo>
                <a:lnTo>
                  <a:pt x="1899733" y="825500"/>
                </a:lnTo>
                <a:lnTo>
                  <a:pt x="1900062" y="824560"/>
                </a:lnTo>
                <a:lnTo>
                  <a:pt x="1900038" y="812800"/>
                </a:lnTo>
                <a:close/>
              </a:path>
              <a:path w="2312670" h="1422400">
                <a:moveTo>
                  <a:pt x="1900062" y="824560"/>
                </a:moveTo>
                <a:lnTo>
                  <a:pt x="1899733" y="825500"/>
                </a:lnTo>
                <a:lnTo>
                  <a:pt x="1900064" y="825500"/>
                </a:lnTo>
                <a:lnTo>
                  <a:pt x="1900062" y="824560"/>
                </a:lnTo>
                <a:close/>
              </a:path>
              <a:path w="2312670" h="1422400">
                <a:moveTo>
                  <a:pt x="1906621" y="812800"/>
                </a:moveTo>
                <a:lnTo>
                  <a:pt x="1904189" y="812800"/>
                </a:lnTo>
                <a:lnTo>
                  <a:pt x="1900062" y="824560"/>
                </a:lnTo>
                <a:lnTo>
                  <a:pt x="1900064" y="825500"/>
                </a:lnTo>
                <a:lnTo>
                  <a:pt x="1900896" y="825500"/>
                </a:lnTo>
                <a:lnTo>
                  <a:pt x="1906621" y="812800"/>
                </a:lnTo>
                <a:close/>
              </a:path>
              <a:path w="2312670" h="1422400">
                <a:moveTo>
                  <a:pt x="1845657" y="800100"/>
                </a:moveTo>
                <a:lnTo>
                  <a:pt x="1844685" y="800100"/>
                </a:lnTo>
                <a:lnTo>
                  <a:pt x="1840393" y="812800"/>
                </a:lnTo>
                <a:lnTo>
                  <a:pt x="1845750" y="812800"/>
                </a:lnTo>
                <a:lnTo>
                  <a:pt x="1845657" y="800100"/>
                </a:lnTo>
                <a:close/>
              </a:path>
              <a:path w="2312670" h="1422400">
                <a:moveTo>
                  <a:pt x="1863409" y="800100"/>
                </a:moveTo>
                <a:lnTo>
                  <a:pt x="1848135" y="800100"/>
                </a:lnTo>
                <a:lnTo>
                  <a:pt x="1845750" y="812800"/>
                </a:lnTo>
                <a:lnTo>
                  <a:pt x="1861609" y="812800"/>
                </a:lnTo>
                <a:lnTo>
                  <a:pt x="1863409" y="800100"/>
                </a:lnTo>
                <a:close/>
              </a:path>
              <a:path w="2312670" h="1422400">
                <a:moveTo>
                  <a:pt x="1916493" y="800100"/>
                </a:moveTo>
                <a:lnTo>
                  <a:pt x="1877544" y="800100"/>
                </a:lnTo>
                <a:lnTo>
                  <a:pt x="1868853" y="812800"/>
                </a:lnTo>
                <a:lnTo>
                  <a:pt x="1911897" y="812800"/>
                </a:lnTo>
                <a:lnTo>
                  <a:pt x="1916493" y="800100"/>
                </a:lnTo>
                <a:close/>
              </a:path>
              <a:path w="2312670" h="1422400">
                <a:moveTo>
                  <a:pt x="1921012" y="800100"/>
                </a:moveTo>
                <a:lnTo>
                  <a:pt x="1916493" y="800100"/>
                </a:lnTo>
                <a:lnTo>
                  <a:pt x="1915262" y="812800"/>
                </a:lnTo>
                <a:lnTo>
                  <a:pt x="1920970" y="812800"/>
                </a:lnTo>
                <a:lnTo>
                  <a:pt x="1921012" y="800100"/>
                </a:lnTo>
                <a:close/>
              </a:path>
              <a:path w="2312670" h="1422400">
                <a:moveTo>
                  <a:pt x="1878487" y="787400"/>
                </a:moveTo>
                <a:lnTo>
                  <a:pt x="1869622" y="787400"/>
                </a:lnTo>
                <a:lnTo>
                  <a:pt x="1861720" y="800100"/>
                </a:lnTo>
                <a:lnTo>
                  <a:pt x="1868610" y="800100"/>
                </a:lnTo>
                <a:lnTo>
                  <a:pt x="1878487" y="787400"/>
                </a:lnTo>
                <a:close/>
              </a:path>
              <a:path w="2312670" h="1422400">
                <a:moveTo>
                  <a:pt x="1886451" y="787400"/>
                </a:moveTo>
                <a:lnTo>
                  <a:pt x="1881162" y="787400"/>
                </a:lnTo>
                <a:lnTo>
                  <a:pt x="1877654" y="800100"/>
                </a:lnTo>
                <a:lnTo>
                  <a:pt x="1880283" y="800100"/>
                </a:lnTo>
                <a:lnTo>
                  <a:pt x="1886451" y="787400"/>
                </a:lnTo>
                <a:close/>
              </a:path>
              <a:path w="2312670" h="1422400">
                <a:moveTo>
                  <a:pt x="1896986" y="787400"/>
                </a:moveTo>
                <a:lnTo>
                  <a:pt x="1886451" y="787400"/>
                </a:lnTo>
                <a:lnTo>
                  <a:pt x="1880713" y="800100"/>
                </a:lnTo>
                <a:lnTo>
                  <a:pt x="1890342" y="800100"/>
                </a:lnTo>
                <a:lnTo>
                  <a:pt x="1896986" y="787400"/>
                </a:lnTo>
                <a:close/>
              </a:path>
              <a:path w="2312670" h="1422400">
                <a:moveTo>
                  <a:pt x="1920079" y="787400"/>
                </a:moveTo>
                <a:lnTo>
                  <a:pt x="1899611" y="787400"/>
                </a:lnTo>
                <a:lnTo>
                  <a:pt x="1894780" y="800100"/>
                </a:lnTo>
                <a:lnTo>
                  <a:pt x="1915412" y="800100"/>
                </a:lnTo>
                <a:lnTo>
                  <a:pt x="1920079" y="787400"/>
                </a:lnTo>
                <a:close/>
              </a:path>
              <a:path w="2312670" h="1422400">
                <a:moveTo>
                  <a:pt x="1937487" y="774700"/>
                </a:moveTo>
                <a:lnTo>
                  <a:pt x="1913542" y="774700"/>
                </a:lnTo>
                <a:lnTo>
                  <a:pt x="1911708" y="787400"/>
                </a:lnTo>
                <a:lnTo>
                  <a:pt x="1920079" y="787400"/>
                </a:lnTo>
                <a:lnTo>
                  <a:pt x="1918893" y="800100"/>
                </a:lnTo>
                <a:lnTo>
                  <a:pt x="1919171" y="800100"/>
                </a:lnTo>
                <a:lnTo>
                  <a:pt x="1928495" y="787400"/>
                </a:lnTo>
                <a:lnTo>
                  <a:pt x="1937658" y="776394"/>
                </a:lnTo>
                <a:lnTo>
                  <a:pt x="1937487" y="774700"/>
                </a:lnTo>
                <a:close/>
              </a:path>
              <a:path w="2312670" h="1422400">
                <a:moveTo>
                  <a:pt x="1878206" y="774700"/>
                </a:moveTo>
                <a:lnTo>
                  <a:pt x="1875678" y="774700"/>
                </a:lnTo>
                <a:lnTo>
                  <a:pt x="1872823" y="787400"/>
                </a:lnTo>
                <a:lnTo>
                  <a:pt x="1878206" y="774700"/>
                </a:lnTo>
                <a:close/>
              </a:path>
              <a:path w="2312670" h="1422400">
                <a:moveTo>
                  <a:pt x="1910223" y="774700"/>
                </a:moveTo>
                <a:lnTo>
                  <a:pt x="1878206" y="774700"/>
                </a:lnTo>
                <a:lnTo>
                  <a:pt x="1872893" y="787400"/>
                </a:lnTo>
                <a:lnTo>
                  <a:pt x="1905913" y="787400"/>
                </a:lnTo>
                <a:lnTo>
                  <a:pt x="1910223" y="774700"/>
                </a:lnTo>
                <a:close/>
              </a:path>
              <a:path w="2312670" h="1422400">
                <a:moveTo>
                  <a:pt x="1948867" y="774700"/>
                </a:moveTo>
                <a:lnTo>
                  <a:pt x="1939069" y="774700"/>
                </a:lnTo>
                <a:lnTo>
                  <a:pt x="1937658" y="776394"/>
                </a:lnTo>
                <a:lnTo>
                  <a:pt x="1938764" y="787400"/>
                </a:lnTo>
                <a:lnTo>
                  <a:pt x="1940907" y="787400"/>
                </a:lnTo>
                <a:lnTo>
                  <a:pt x="1948867" y="774700"/>
                </a:lnTo>
                <a:close/>
              </a:path>
              <a:path w="2312670" h="1422400">
                <a:moveTo>
                  <a:pt x="1939069" y="774700"/>
                </a:moveTo>
                <a:lnTo>
                  <a:pt x="1937487" y="774700"/>
                </a:lnTo>
                <a:lnTo>
                  <a:pt x="1937658" y="776394"/>
                </a:lnTo>
                <a:lnTo>
                  <a:pt x="1939069" y="774700"/>
                </a:lnTo>
                <a:close/>
              </a:path>
              <a:path w="2312670" h="1422400">
                <a:moveTo>
                  <a:pt x="1909958" y="762000"/>
                </a:moveTo>
                <a:lnTo>
                  <a:pt x="1883970" y="762000"/>
                </a:lnTo>
                <a:lnTo>
                  <a:pt x="1882547" y="774700"/>
                </a:lnTo>
                <a:lnTo>
                  <a:pt x="1901220" y="774700"/>
                </a:lnTo>
                <a:lnTo>
                  <a:pt x="1909958" y="762000"/>
                </a:lnTo>
                <a:close/>
              </a:path>
              <a:path w="2312670" h="1422400">
                <a:moveTo>
                  <a:pt x="1911951" y="762000"/>
                </a:moveTo>
                <a:lnTo>
                  <a:pt x="1909958" y="762000"/>
                </a:lnTo>
                <a:lnTo>
                  <a:pt x="1901220" y="774700"/>
                </a:lnTo>
                <a:lnTo>
                  <a:pt x="1903102" y="774700"/>
                </a:lnTo>
                <a:lnTo>
                  <a:pt x="1911951" y="762000"/>
                </a:lnTo>
                <a:close/>
              </a:path>
              <a:path w="2312670" h="1422400">
                <a:moveTo>
                  <a:pt x="1922011" y="762000"/>
                </a:moveTo>
                <a:lnTo>
                  <a:pt x="1911951" y="762000"/>
                </a:lnTo>
                <a:lnTo>
                  <a:pt x="1903102" y="774700"/>
                </a:lnTo>
                <a:lnTo>
                  <a:pt x="1919653" y="774700"/>
                </a:lnTo>
                <a:lnTo>
                  <a:pt x="1922011" y="762000"/>
                </a:lnTo>
                <a:close/>
              </a:path>
              <a:path w="2312670" h="1422400">
                <a:moveTo>
                  <a:pt x="1952852" y="762000"/>
                </a:moveTo>
                <a:lnTo>
                  <a:pt x="1925713" y="762000"/>
                </a:lnTo>
                <a:lnTo>
                  <a:pt x="1921026" y="774700"/>
                </a:lnTo>
                <a:lnTo>
                  <a:pt x="1947198" y="774700"/>
                </a:lnTo>
                <a:lnTo>
                  <a:pt x="1952852" y="762000"/>
                </a:lnTo>
                <a:close/>
              </a:path>
              <a:path w="2312670" h="1422400">
                <a:moveTo>
                  <a:pt x="1960586" y="749300"/>
                </a:moveTo>
                <a:lnTo>
                  <a:pt x="1908421" y="749300"/>
                </a:lnTo>
                <a:lnTo>
                  <a:pt x="1901690" y="762000"/>
                </a:lnTo>
                <a:lnTo>
                  <a:pt x="1958899" y="761994"/>
                </a:lnTo>
                <a:lnTo>
                  <a:pt x="1960586" y="749300"/>
                </a:lnTo>
                <a:close/>
              </a:path>
              <a:path w="2312670" h="1422400">
                <a:moveTo>
                  <a:pt x="1962491" y="757840"/>
                </a:moveTo>
                <a:lnTo>
                  <a:pt x="1959630" y="762000"/>
                </a:lnTo>
                <a:lnTo>
                  <a:pt x="1961620" y="761994"/>
                </a:lnTo>
                <a:lnTo>
                  <a:pt x="1962257" y="760683"/>
                </a:lnTo>
                <a:lnTo>
                  <a:pt x="1962491" y="757840"/>
                </a:lnTo>
                <a:close/>
              </a:path>
              <a:path w="2312670" h="1422400">
                <a:moveTo>
                  <a:pt x="1963263" y="758611"/>
                </a:moveTo>
                <a:lnTo>
                  <a:pt x="1962257" y="760683"/>
                </a:lnTo>
                <a:lnTo>
                  <a:pt x="1962149" y="761994"/>
                </a:lnTo>
                <a:lnTo>
                  <a:pt x="1963263" y="758611"/>
                </a:lnTo>
                <a:close/>
              </a:path>
              <a:path w="2312670" h="1422400">
                <a:moveTo>
                  <a:pt x="1966394" y="752165"/>
                </a:moveTo>
                <a:lnTo>
                  <a:pt x="1964460" y="754976"/>
                </a:lnTo>
                <a:lnTo>
                  <a:pt x="1963263" y="758611"/>
                </a:lnTo>
                <a:lnTo>
                  <a:pt x="1966394" y="752165"/>
                </a:lnTo>
                <a:close/>
              </a:path>
              <a:path w="2312670" h="1422400">
                <a:moveTo>
                  <a:pt x="1966330" y="749300"/>
                </a:moveTo>
                <a:lnTo>
                  <a:pt x="1963195" y="749300"/>
                </a:lnTo>
                <a:lnTo>
                  <a:pt x="1962491" y="757840"/>
                </a:lnTo>
                <a:lnTo>
                  <a:pt x="1964460" y="754976"/>
                </a:lnTo>
                <a:lnTo>
                  <a:pt x="1966330" y="749300"/>
                </a:lnTo>
                <a:close/>
              </a:path>
              <a:path w="2312670" h="1422400">
                <a:moveTo>
                  <a:pt x="1968365" y="749300"/>
                </a:moveTo>
                <a:lnTo>
                  <a:pt x="1967786" y="749300"/>
                </a:lnTo>
                <a:lnTo>
                  <a:pt x="1966394" y="752165"/>
                </a:lnTo>
                <a:lnTo>
                  <a:pt x="1968365" y="749300"/>
                </a:lnTo>
                <a:close/>
              </a:path>
              <a:path w="2312670" h="1422400">
                <a:moveTo>
                  <a:pt x="1945459" y="736600"/>
                </a:moveTo>
                <a:lnTo>
                  <a:pt x="1920835" y="736600"/>
                </a:lnTo>
                <a:lnTo>
                  <a:pt x="1913359" y="749300"/>
                </a:lnTo>
                <a:lnTo>
                  <a:pt x="1941075" y="749300"/>
                </a:lnTo>
                <a:lnTo>
                  <a:pt x="1945459" y="736600"/>
                </a:lnTo>
                <a:close/>
              </a:path>
              <a:path w="2312670" h="1422400">
                <a:moveTo>
                  <a:pt x="1974534" y="736600"/>
                </a:moveTo>
                <a:lnTo>
                  <a:pt x="1950015" y="736600"/>
                </a:lnTo>
                <a:lnTo>
                  <a:pt x="1943751" y="749300"/>
                </a:lnTo>
                <a:lnTo>
                  <a:pt x="1968601" y="749300"/>
                </a:lnTo>
                <a:lnTo>
                  <a:pt x="1974534" y="736600"/>
                </a:lnTo>
                <a:close/>
              </a:path>
              <a:path w="2312670" h="1422400">
                <a:moveTo>
                  <a:pt x="1997426" y="711200"/>
                </a:moveTo>
                <a:lnTo>
                  <a:pt x="1978179" y="711200"/>
                </a:lnTo>
                <a:lnTo>
                  <a:pt x="1968925" y="723900"/>
                </a:lnTo>
                <a:lnTo>
                  <a:pt x="1927956" y="723900"/>
                </a:lnTo>
                <a:lnTo>
                  <a:pt x="1916225" y="736600"/>
                </a:lnTo>
                <a:lnTo>
                  <a:pt x="1978775" y="736600"/>
                </a:lnTo>
                <a:lnTo>
                  <a:pt x="1987985" y="723900"/>
                </a:lnTo>
                <a:lnTo>
                  <a:pt x="1997426" y="711200"/>
                </a:lnTo>
                <a:close/>
              </a:path>
              <a:path w="2312670" h="1422400">
                <a:moveTo>
                  <a:pt x="1963831" y="711200"/>
                </a:moveTo>
                <a:lnTo>
                  <a:pt x="1944343" y="711200"/>
                </a:lnTo>
                <a:lnTo>
                  <a:pt x="1936495" y="723900"/>
                </a:lnTo>
                <a:lnTo>
                  <a:pt x="1959405" y="723900"/>
                </a:lnTo>
                <a:lnTo>
                  <a:pt x="1963831" y="711200"/>
                </a:lnTo>
                <a:close/>
              </a:path>
              <a:path w="2312670" h="1422400">
                <a:moveTo>
                  <a:pt x="1968740" y="714114"/>
                </a:moveTo>
                <a:lnTo>
                  <a:pt x="1963911" y="723900"/>
                </a:lnTo>
                <a:lnTo>
                  <a:pt x="1968925" y="723900"/>
                </a:lnTo>
                <a:lnTo>
                  <a:pt x="1968740" y="714114"/>
                </a:lnTo>
                <a:close/>
              </a:path>
              <a:path w="2312670" h="1422400">
                <a:moveTo>
                  <a:pt x="1978179" y="711200"/>
                </a:moveTo>
                <a:lnTo>
                  <a:pt x="1970178" y="711200"/>
                </a:lnTo>
                <a:lnTo>
                  <a:pt x="1968740" y="714114"/>
                </a:lnTo>
                <a:lnTo>
                  <a:pt x="1968925" y="723900"/>
                </a:lnTo>
                <a:lnTo>
                  <a:pt x="1978179" y="711200"/>
                </a:lnTo>
                <a:close/>
              </a:path>
              <a:path w="2312670" h="1422400">
                <a:moveTo>
                  <a:pt x="2008380" y="711200"/>
                </a:moveTo>
                <a:lnTo>
                  <a:pt x="2004095" y="711200"/>
                </a:lnTo>
                <a:lnTo>
                  <a:pt x="2001977" y="723900"/>
                </a:lnTo>
                <a:lnTo>
                  <a:pt x="2008380" y="711200"/>
                </a:lnTo>
                <a:close/>
              </a:path>
              <a:path w="2312670" h="1422400">
                <a:moveTo>
                  <a:pt x="1970178" y="711200"/>
                </a:moveTo>
                <a:lnTo>
                  <a:pt x="1968685" y="711200"/>
                </a:lnTo>
                <a:lnTo>
                  <a:pt x="1968740" y="714114"/>
                </a:lnTo>
                <a:lnTo>
                  <a:pt x="1970178" y="711200"/>
                </a:lnTo>
                <a:close/>
              </a:path>
              <a:path w="2312670" h="1422400">
                <a:moveTo>
                  <a:pt x="1968146" y="698500"/>
                </a:moveTo>
                <a:lnTo>
                  <a:pt x="1956338" y="698500"/>
                </a:lnTo>
                <a:lnTo>
                  <a:pt x="1952642" y="711200"/>
                </a:lnTo>
                <a:lnTo>
                  <a:pt x="1961376" y="711200"/>
                </a:lnTo>
                <a:lnTo>
                  <a:pt x="1968146" y="698500"/>
                </a:lnTo>
                <a:close/>
              </a:path>
              <a:path w="2312670" h="1422400">
                <a:moveTo>
                  <a:pt x="1968851" y="698500"/>
                </a:moveTo>
                <a:lnTo>
                  <a:pt x="1968146" y="698500"/>
                </a:lnTo>
                <a:lnTo>
                  <a:pt x="1961376" y="711200"/>
                </a:lnTo>
                <a:lnTo>
                  <a:pt x="1962557" y="711200"/>
                </a:lnTo>
                <a:lnTo>
                  <a:pt x="1968851" y="698500"/>
                </a:lnTo>
                <a:close/>
              </a:path>
              <a:path w="2312670" h="1422400">
                <a:moveTo>
                  <a:pt x="1985834" y="698500"/>
                </a:moveTo>
                <a:lnTo>
                  <a:pt x="1968851" y="698500"/>
                </a:lnTo>
                <a:lnTo>
                  <a:pt x="1962557" y="711200"/>
                </a:lnTo>
                <a:lnTo>
                  <a:pt x="1978005" y="711200"/>
                </a:lnTo>
                <a:lnTo>
                  <a:pt x="1985834" y="698500"/>
                </a:lnTo>
                <a:close/>
              </a:path>
              <a:path w="2312670" h="1422400">
                <a:moveTo>
                  <a:pt x="2014768" y="698500"/>
                </a:moveTo>
                <a:lnTo>
                  <a:pt x="1985834" y="698500"/>
                </a:lnTo>
                <a:lnTo>
                  <a:pt x="1981372" y="711200"/>
                </a:lnTo>
                <a:lnTo>
                  <a:pt x="2007717" y="711200"/>
                </a:lnTo>
                <a:lnTo>
                  <a:pt x="2014768" y="698500"/>
                </a:lnTo>
                <a:close/>
              </a:path>
              <a:path w="2312670" h="1422400">
                <a:moveTo>
                  <a:pt x="1978362" y="685800"/>
                </a:moveTo>
                <a:lnTo>
                  <a:pt x="1976829" y="685800"/>
                </a:lnTo>
                <a:lnTo>
                  <a:pt x="1971335" y="698500"/>
                </a:lnTo>
                <a:lnTo>
                  <a:pt x="1973974" y="698500"/>
                </a:lnTo>
                <a:lnTo>
                  <a:pt x="1975368" y="694825"/>
                </a:lnTo>
                <a:lnTo>
                  <a:pt x="1978362" y="685800"/>
                </a:lnTo>
                <a:close/>
              </a:path>
              <a:path w="2312670" h="1422400">
                <a:moveTo>
                  <a:pt x="1974251" y="698194"/>
                </a:moveTo>
                <a:lnTo>
                  <a:pt x="1974057" y="698500"/>
                </a:lnTo>
                <a:lnTo>
                  <a:pt x="1974251" y="698194"/>
                </a:lnTo>
                <a:close/>
              </a:path>
              <a:path w="2312670" h="1422400">
                <a:moveTo>
                  <a:pt x="2018901" y="685800"/>
                </a:moveTo>
                <a:lnTo>
                  <a:pt x="1982118" y="685800"/>
                </a:lnTo>
                <a:lnTo>
                  <a:pt x="1974276" y="698155"/>
                </a:lnTo>
                <a:lnTo>
                  <a:pt x="1974150" y="698500"/>
                </a:lnTo>
                <a:lnTo>
                  <a:pt x="2008546" y="698500"/>
                </a:lnTo>
                <a:lnTo>
                  <a:pt x="2018901" y="685800"/>
                </a:lnTo>
                <a:close/>
              </a:path>
              <a:path w="2312670" h="1422400">
                <a:moveTo>
                  <a:pt x="2021437" y="685800"/>
                </a:moveTo>
                <a:lnTo>
                  <a:pt x="2019894" y="685800"/>
                </a:lnTo>
                <a:lnTo>
                  <a:pt x="2016302" y="698500"/>
                </a:lnTo>
                <a:lnTo>
                  <a:pt x="2021146" y="698500"/>
                </a:lnTo>
                <a:lnTo>
                  <a:pt x="2021437" y="685800"/>
                </a:lnTo>
                <a:close/>
              </a:path>
              <a:path w="2312670" h="1422400">
                <a:moveTo>
                  <a:pt x="2029080" y="685800"/>
                </a:moveTo>
                <a:lnTo>
                  <a:pt x="2025700" y="685800"/>
                </a:lnTo>
                <a:lnTo>
                  <a:pt x="2021146" y="698500"/>
                </a:lnTo>
                <a:lnTo>
                  <a:pt x="2023098" y="698500"/>
                </a:lnTo>
                <a:lnTo>
                  <a:pt x="2029080" y="685800"/>
                </a:lnTo>
                <a:close/>
              </a:path>
              <a:path w="2312670" h="1422400">
                <a:moveTo>
                  <a:pt x="1978793" y="685800"/>
                </a:moveTo>
                <a:lnTo>
                  <a:pt x="1975368" y="694825"/>
                </a:lnTo>
                <a:lnTo>
                  <a:pt x="1974251" y="698194"/>
                </a:lnTo>
                <a:lnTo>
                  <a:pt x="1978793" y="685800"/>
                </a:lnTo>
                <a:close/>
              </a:path>
              <a:path w="2312670" h="1422400">
                <a:moveTo>
                  <a:pt x="1985562" y="673100"/>
                </a:moveTo>
                <a:lnTo>
                  <a:pt x="1980530" y="673100"/>
                </a:lnTo>
                <a:lnTo>
                  <a:pt x="1974769" y="685800"/>
                </a:lnTo>
                <a:lnTo>
                  <a:pt x="1982632" y="685800"/>
                </a:lnTo>
                <a:lnTo>
                  <a:pt x="1985562" y="673100"/>
                </a:lnTo>
                <a:close/>
              </a:path>
              <a:path w="2312670" h="1422400">
                <a:moveTo>
                  <a:pt x="2029246" y="673100"/>
                </a:moveTo>
                <a:lnTo>
                  <a:pt x="1989776" y="673100"/>
                </a:lnTo>
                <a:lnTo>
                  <a:pt x="1985055" y="685800"/>
                </a:lnTo>
                <a:lnTo>
                  <a:pt x="2023883" y="685800"/>
                </a:lnTo>
                <a:lnTo>
                  <a:pt x="2029246" y="673100"/>
                </a:lnTo>
                <a:close/>
              </a:path>
              <a:path w="2312670" h="1422400">
                <a:moveTo>
                  <a:pt x="1998895" y="663023"/>
                </a:moveTo>
                <a:lnTo>
                  <a:pt x="1993435" y="673100"/>
                </a:lnTo>
                <a:lnTo>
                  <a:pt x="1996669" y="673100"/>
                </a:lnTo>
                <a:lnTo>
                  <a:pt x="1998929" y="665987"/>
                </a:lnTo>
                <a:lnTo>
                  <a:pt x="1998895" y="663023"/>
                </a:lnTo>
                <a:close/>
              </a:path>
              <a:path w="2312670" h="1422400">
                <a:moveTo>
                  <a:pt x="2037547" y="660400"/>
                </a:moveTo>
                <a:lnTo>
                  <a:pt x="2000704" y="660400"/>
                </a:lnTo>
                <a:lnTo>
                  <a:pt x="1998929" y="665987"/>
                </a:lnTo>
                <a:lnTo>
                  <a:pt x="1999010" y="673100"/>
                </a:lnTo>
                <a:lnTo>
                  <a:pt x="2031659" y="673100"/>
                </a:lnTo>
                <a:lnTo>
                  <a:pt x="2037547" y="660400"/>
                </a:lnTo>
                <a:close/>
              </a:path>
              <a:path w="2312670" h="1422400">
                <a:moveTo>
                  <a:pt x="2051565" y="660400"/>
                </a:moveTo>
                <a:lnTo>
                  <a:pt x="2045902" y="660400"/>
                </a:lnTo>
                <a:lnTo>
                  <a:pt x="2044795" y="673100"/>
                </a:lnTo>
                <a:lnTo>
                  <a:pt x="2049758" y="673100"/>
                </a:lnTo>
                <a:lnTo>
                  <a:pt x="2051565" y="660400"/>
                </a:lnTo>
                <a:close/>
              </a:path>
              <a:path w="2312670" h="1422400">
                <a:moveTo>
                  <a:pt x="2000704" y="660400"/>
                </a:moveTo>
                <a:lnTo>
                  <a:pt x="2000317" y="660400"/>
                </a:lnTo>
                <a:lnTo>
                  <a:pt x="1998895" y="663023"/>
                </a:lnTo>
                <a:lnTo>
                  <a:pt x="1998929" y="665987"/>
                </a:lnTo>
                <a:lnTo>
                  <a:pt x="2000704" y="660400"/>
                </a:lnTo>
                <a:close/>
              </a:path>
              <a:path w="2312670" h="1422400">
                <a:moveTo>
                  <a:pt x="2000317" y="660400"/>
                </a:moveTo>
                <a:lnTo>
                  <a:pt x="1998865" y="660400"/>
                </a:lnTo>
                <a:lnTo>
                  <a:pt x="1998895" y="663023"/>
                </a:lnTo>
                <a:lnTo>
                  <a:pt x="2000317" y="660400"/>
                </a:lnTo>
                <a:close/>
              </a:path>
              <a:path w="2312670" h="1422400">
                <a:moveTo>
                  <a:pt x="2008648" y="647700"/>
                </a:moveTo>
                <a:lnTo>
                  <a:pt x="2002647" y="647700"/>
                </a:lnTo>
                <a:lnTo>
                  <a:pt x="1997087" y="660400"/>
                </a:lnTo>
                <a:lnTo>
                  <a:pt x="2003329" y="660400"/>
                </a:lnTo>
                <a:lnTo>
                  <a:pt x="2009464" y="650951"/>
                </a:lnTo>
                <a:lnTo>
                  <a:pt x="2008648" y="647700"/>
                </a:lnTo>
                <a:close/>
              </a:path>
              <a:path w="2312670" h="1422400">
                <a:moveTo>
                  <a:pt x="2009464" y="650953"/>
                </a:moveTo>
                <a:lnTo>
                  <a:pt x="2003336" y="660400"/>
                </a:lnTo>
                <a:lnTo>
                  <a:pt x="2011836" y="660400"/>
                </a:lnTo>
                <a:lnTo>
                  <a:pt x="2009464" y="650953"/>
                </a:lnTo>
                <a:close/>
              </a:path>
              <a:path w="2312670" h="1422400">
                <a:moveTo>
                  <a:pt x="2040987" y="645923"/>
                </a:moveTo>
                <a:lnTo>
                  <a:pt x="2039750" y="647700"/>
                </a:lnTo>
                <a:lnTo>
                  <a:pt x="2017330" y="647700"/>
                </a:lnTo>
                <a:lnTo>
                  <a:pt x="2011836" y="660400"/>
                </a:lnTo>
                <a:lnTo>
                  <a:pt x="2036839" y="660400"/>
                </a:lnTo>
                <a:lnTo>
                  <a:pt x="2040779" y="647700"/>
                </a:lnTo>
                <a:lnTo>
                  <a:pt x="2040987" y="645923"/>
                </a:lnTo>
                <a:close/>
              </a:path>
              <a:path w="2312670" h="1422400">
                <a:moveTo>
                  <a:pt x="2055397" y="647700"/>
                </a:moveTo>
                <a:lnTo>
                  <a:pt x="2042812" y="647700"/>
                </a:lnTo>
                <a:lnTo>
                  <a:pt x="2036839" y="660400"/>
                </a:lnTo>
                <a:lnTo>
                  <a:pt x="2049185" y="660400"/>
                </a:lnTo>
                <a:lnTo>
                  <a:pt x="2055397" y="647700"/>
                </a:lnTo>
                <a:close/>
              </a:path>
              <a:path w="2312670" h="1422400">
                <a:moveTo>
                  <a:pt x="2023687" y="635000"/>
                </a:moveTo>
                <a:lnTo>
                  <a:pt x="2021325" y="635000"/>
                </a:lnTo>
                <a:lnTo>
                  <a:pt x="2017006" y="647700"/>
                </a:lnTo>
                <a:lnTo>
                  <a:pt x="2023527" y="636110"/>
                </a:lnTo>
                <a:lnTo>
                  <a:pt x="2023687" y="635000"/>
                </a:lnTo>
                <a:close/>
              </a:path>
              <a:path w="2312670" h="1422400">
                <a:moveTo>
                  <a:pt x="2024251" y="635000"/>
                </a:moveTo>
                <a:lnTo>
                  <a:pt x="2023527" y="636110"/>
                </a:lnTo>
                <a:lnTo>
                  <a:pt x="2021855" y="647700"/>
                </a:lnTo>
                <a:lnTo>
                  <a:pt x="2023930" y="647700"/>
                </a:lnTo>
                <a:lnTo>
                  <a:pt x="2024251" y="635000"/>
                </a:lnTo>
                <a:close/>
              </a:path>
              <a:path w="2312670" h="1422400">
                <a:moveTo>
                  <a:pt x="2042264" y="635000"/>
                </a:moveTo>
                <a:lnTo>
                  <a:pt x="2028535" y="635000"/>
                </a:lnTo>
                <a:lnTo>
                  <a:pt x="2023930" y="647700"/>
                </a:lnTo>
                <a:lnTo>
                  <a:pt x="2039750" y="647700"/>
                </a:lnTo>
                <a:lnTo>
                  <a:pt x="2040987" y="645923"/>
                </a:lnTo>
                <a:lnTo>
                  <a:pt x="2042264" y="635000"/>
                </a:lnTo>
                <a:close/>
              </a:path>
              <a:path w="2312670" h="1422400">
                <a:moveTo>
                  <a:pt x="2058614" y="635000"/>
                </a:moveTo>
                <a:lnTo>
                  <a:pt x="2048590" y="635000"/>
                </a:lnTo>
                <a:lnTo>
                  <a:pt x="2040987" y="645923"/>
                </a:lnTo>
                <a:lnTo>
                  <a:pt x="2040779" y="647700"/>
                </a:lnTo>
                <a:lnTo>
                  <a:pt x="2054753" y="647700"/>
                </a:lnTo>
                <a:lnTo>
                  <a:pt x="2058614" y="635000"/>
                </a:lnTo>
                <a:close/>
              </a:path>
              <a:path w="2312670" h="1422400">
                <a:moveTo>
                  <a:pt x="2063097" y="635000"/>
                </a:moveTo>
                <a:lnTo>
                  <a:pt x="2058614" y="635000"/>
                </a:lnTo>
                <a:lnTo>
                  <a:pt x="2066082" y="647700"/>
                </a:lnTo>
                <a:lnTo>
                  <a:pt x="2063097" y="635000"/>
                </a:lnTo>
                <a:close/>
              </a:path>
              <a:path w="2312670" h="1422400">
                <a:moveTo>
                  <a:pt x="2024152" y="635000"/>
                </a:moveTo>
                <a:lnTo>
                  <a:pt x="2023687" y="635000"/>
                </a:lnTo>
                <a:lnTo>
                  <a:pt x="2023527" y="636110"/>
                </a:lnTo>
                <a:lnTo>
                  <a:pt x="2024152" y="635000"/>
                </a:lnTo>
                <a:close/>
              </a:path>
              <a:path w="2312670" h="1422400">
                <a:moveTo>
                  <a:pt x="2023447" y="623306"/>
                </a:moveTo>
                <a:lnTo>
                  <a:pt x="2020715" y="635000"/>
                </a:lnTo>
                <a:lnTo>
                  <a:pt x="2023262" y="635000"/>
                </a:lnTo>
                <a:lnTo>
                  <a:pt x="2023447" y="623306"/>
                </a:lnTo>
                <a:close/>
              </a:path>
              <a:path w="2312670" h="1422400">
                <a:moveTo>
                  <a:pt x="2025623" y="627035"/>
                </a:moveTo>
                <a:lnTo>
                  <a:pt x="2023565" y="635000"/>
                </a:lnTo>
                <a:lnTo>
                  <a:pt x="2024533" y="635000"/>
                </a:lnTo>
                <a:lnTo>
                  <a:pt x="2025623" y="627035"/>
                </a:lnTo>
                <a:close/>
              </a:path>
              <a:path w="2312670" h="1422400">
                <a:moveTo>
                  <a:pt x="2072885" y="622300"/>
                </a:moveTo>
                <a:lnTo>
                  <a:pt x="2028997" y="622300"/>
                </a:lnTo>
                <a:lnTo>
                  <a:pt x="2026976" y="635000"/>
                </a:lnTo>
                <a:lnTo>
                  <a:pt x="2067194" y="635000"/>
                </a:lnTo>
                <a:lnTo>
                  <a:pt x="2072885" y="622300"/>
                </a:lnTo>
                <a:close/>
              </a:path>
              <a:path w="2312670" h="1422400">
                <a:moveTo>
                  <a:pt x="2026846" y="622300"/>
                </a:moveTo>
                <a:lnTo>
                  <a:pt x="2026271" y="622300"/>
                </a:lnTo>
                <a:lnTo>
                  <a:pt x="2025623" y="627035"/>
                </a:lnTo>
                <a:lnTo>
                  <a:pt x="2026846" y="622300"/>
                </a:lnTo>
                <a:close/>
              </a:path>
              <a:path w="2312670" h="1422400">
                <a:moveTo>
                  <a:pt x="2023682" y="622300"/>
                </a:moveTo>
                <a:lnTo>
                  <a:pt x="2023463" y="622300"/>
                </a:lnTo>
                <a:lnTo>
                  <a:pt x="2023447" y="623306"/>
                </a:lnTo>
                <a:lnTo>
                  <a:pt x="2023682" y="622300"/>
                </a:lnTo>
                <a:close/>
              </a:path>
              <a:path w="2312670" h="1422400">
                <a:moveTo>
                  <a:pt x="2039560" y="616935"/>
                </a:moveTo>
                <a:lnTo>
                  <a:pt x="2036632" y="622300"/>
                </a:lnTo>
                <a:lnTo>
                  <a:pt x="2037269" y="622300"/>
                </a:lnTo>
                <a:lnTo>
                  <a:pt x="2039560" y="616935"/>
                </a:lnTo>
                <a:close/>
              </a:path>
              <a:path w="2312670" h="1422400">
                <a:moveTo>
                  <a:pt x="2061706" y="609600"/>
                </a:moveTo>
                <a:lnTo>
                  <a:pt x="2043563" y="609600"/>
                </a:lnTo>
                <a:lnTo>
                  <a:pt x="2042694" y="611193"/>
                </a:lnTo>
                <a:lnTo>
                  <a:pt x="2042698" y="622300"/>
                </a:lnTo>
                <a:lnTo>
                  <a:pt x="2057008" y="622300"/>
                </a:lnTo>
                <a:lnTo>
                  <a:pt x="2061706" y="609600"/>
                </a:lnTo>
                <a:close/>
              </a:path>
              <a:path w="2312670" h="1422400">
                <a:moveTo>
                  <a:pt x="2080321" y="609600"/>
                </a:moveTo>
                <a:lnTo>
                  <a:pt x="2067034" y="609600"/>
                </a:lnTo>
                <a:lnTo>
                  <a:pt x="2058215" y="622300"/>
                </a:lnTo>
                <a:lnTo>
                  <a:pt x="2077275" y="622300"/>
                </a:lnTo>
                <a:lnTo>
                  <a:pt x="2080321" y="609600"/>
                </a:lnTo>
                <a:close/>
              </a:path>
              <a:path w="2312670" h="1422400">
                <a:moveTo>
                  <a:pt x="2042693" y="609600"/>
                </a:moveTo>
                <a:lnTo>
                  <a:pt x="2039560" y="616935"/>
                </a:lnTo>
                <a:lnTo>
                  <a:pt x="2042694" y="611193"/>
                </a:lnTo>
                <a:lnTo>
                  <a:pt x="2042693" y="609600"/>
                </a:lnTo>
                <a:close/>
              </a:path>
              <a:path w="2312670" h="1422400">
                <a:moveTo>
                  <a:pt x="2070031" y="596900"/>
                </a:moveTo>
                <a:lnTo>
                  <a:pt x="2052975" y="596900"/>
                </a:lnTo>
                <a:lnTo>
                  <a:pt x="2043708" y="609600"/>
                </a:lnTo>
                <a:lnTo>
                  <a:pt x="2063134" y="609600"/>
                </a:lnTo>
                <a:lnTo>
                  <a:pt x="2070031" y="596900"/>
                </a:lnTo>
                <a:close/>
              </a:path>
              <a:path w="2312670" h="1422400">
                <a:moveTo>
                  <a:pt x="2070121" y="596900"/>
                </a:moveTo>
                <a:lnTo>
                  <a:pt x="2066994" y="609600"/>
                </a:lnTo>
                <a:lnTo>
                  <a:pt x="2067646" y="609600"/>
                </a:lnTo>
                <a:lnTo>
                  <a:pt x="2068719" y="606376"/>
                </a:lnTo>
                <a:lnTo>
                  <a:pt x="2070121" y="596900"/>
                </a:lnTo>
                <a:close/>
              </a:path>
              <a:path w="2312670" h="1422400">
                <a:moveTo>
                  <a:pt x="2068719" y="606376"/>
                </a:moveTo>
                <a:lnTo>
                  <a:pt x="2067646" y="609600"/>
                </a:lnTo>
                <a:lnTo>
                  <a:pt x="2068243" y="609600"/>
                </a:lnTo>
                <a:lnTo>
                  <a:pt x="2068719" y="606376"/>
                </a:lnTo>
                <a:close/>
              </a:path>
              <a:path w="2312670" h="1422400">
                <a:moveTo>
                  <a:pt x="2077363" y="596900"/>
                </a:moveTo>
                <a:lnTo>
                  <a:pt x="2071876" y="596900"/>
                </a:lnTo>
                <a:lnTo>
                  <a:pt x="2068719" y="606376"/>
                </a:lnTo>
                <a:lnTo>
                  <a:pt x="2068243" y="609600"/>
                </a:lnTo>
                <a:lnTo>
                  <a:pt x="2070815" y="609600"/>
                </a:lnTo>
                <a:lnTo>
                  <a:pt x="2077363" y="596900"/>
                </a:lnTo>
                <a:close/>
              </a:path>
              <a:path w="2312670" h="1422400">
                <a:moveTo>
                  <a:pt x="2111405" y="571500"/>
                </a:moveTo>
                <a:lnTo>
                  <a:pt x="2098894" y="571500"/>
                </a:lnTo>
                <a:lnTo>
                  <a:pt x="2089383" y="584200"/>
                </a:lnTo>
                <a:lnTo>
                  <a:pt x="2091695" y="584200"/>
                </a:lnTo>
                <a:lnTo>
                  <a:pt x="2088700" y="590396"/>
                </a:lnTo>
                <a:lnTo>
                  <a:pt x="2089706" y="596900"/>
                </a:lnTo>
                <a:lnTo>
                  <a:pt x="2079608" y="596900"/>
                </a:lnTo>
                <a:lnTo>
                  <a:pt x="2072593" y="609600"/>
                </a:lnTo>
                <a:lnTo>
                  <a:pt x="2088433" y="609600"/>
                </a:lnTo>
                <a:lnTo>
                  <a:pt x="2096874" y="596900"/>
                </a:lnTo>
                <a:lnTo>
                  <a:pt x="2104809" y="584200"/>
                </a:lnTo>
                <a:lnTo>
                  <a:pt x="2111405" y="571500"/>
                </a:lnTo>
                <a:close/>
              </a:path>
              <a:path w="2312670" h="1422400">
                <a:moveTo>
                  <a:pt x="2058175" y="584200"/>
                </a:moveTo>
                <a:lnTo>
                  <a:pt x="2054933" y="596900"/>
                </a:lnTo>
                <a:lnTo>
                  <a:pt x="2061978" y="596900"/>
                </a:lnTo>
                <a:lnTo>
                  <a:pt x="2058175" y="584200"/>
                </a:lnTo>
                <a:close/>
              </a:path>
              <a:path w="2312670" h="1422400">
                <a:moveTo>
                  <a:pt x="2083772" y="584200"/>
                </a:moveTo>
                <a:lnTo>
                  <a:pt x="2065370" y="584200"/>
                </a:lnTo>
                <a:lnTo>
                  <a:pt x="2061978" y="596900"/>
                </a:lnTo>
                <a:lnTo>
                  <a:pt x="2075661" y="596900"/>
                </a:lnTo>
                <a:lnTo>
                  <a:pt x="2083772" y="584200"/>
                </a:lnTo>
                <a:close/>
              </a:path>
              <a:path w="2312670" h="1422400">
                <a:moveTo>
                  <a:pt x="2084313" y="584200"/>
                </a:moveTo>
                <a:lnTo>
                  <a:pt x="2077986" y="596900"/>
                </a:lnTo>
                <a:lnTo>
                  <a:pt x="2079988" y="596900"/>
                </a:lnTo>
                <a:lnTo>
                  <a:pt x="2084313" y="584200"/>
                </a:lnTo>
                <a:close/>
              </a:path>
              <a:path w="2312670" h="1422400">
                <a:moveTo>
                  <a:pt x="2087742" y="584200"/>
                </a:moveTo>
                <a:lnTo>
                  <a:pt x="2086950" y="584200"/>
                </a:lnTo>
                <a:lnTo>
                  <a:pt x="2084252" y="596900"/>
                </a:lnTo>
                <a:lnTo>
                  <a:pt x="2085558" y="596900"/>
                </a:lnTo>
                <a:lnTo>
                  <a:pt x="2088700" y="590396"/>
                </a:lnTo>
                <a:lnTo>
                  <a:pt x="2087742" y="584200"/>
                </a:lnTo>
                <a:close/>
              </a:path>
              <a:path w="2312670" h="1422400">
                <a:moveTo>
                  <a:pt x="2091695" y="584200"/>
                </a:moveTo>
                <a:lnTo>
                  <a:pt x="2087742" y="584200"/>
                </a:lnTo>
                <a:lnTo>
                  <a:pt x="2088700" y="590396"/>
                </a:lnTo>
                <a:lnTo>
                  <a:pt x="2091695" y="584200"/>
                </a:lnTo>
                <a:close/>
              </a:path>
              <a:path w="2312670" h="1422400">
                <a:moveTo>
                  <a:pt x="2068231" y="576726"/>
                </a:moveTo>
                <a:lnTo>
                  <a:pt x="2065604" y="584200"/>
                </a:lnTo>
                <a:lnTo>
                  <a:pt x="2066098" y="584200"/>
                </a:lnTo>
                <a:lnTo>
                  <a:pt x="2068231" y="576726"/>
                </a:lnTo>
                <a:close/>
              </a:path>
              <a:path w="2312670" h="1422400">
                <a:moveTo>
                  <a:pt x="2083433" y="571500"/>
                </a:moveTo>
                <a:lnTo>
                  <a:pt x="2070068" y="571500"/>
                </a:lnTo>
                <a:lnTo>
                  <a:pt x="2069737" y="572441"/>
                </a:lnTo>
                <a:lnTo>
                  <a:pt x="2069917" y="584200"/>
                </a:lnTo>
                <a:lnTo>
                  <a:pt x="2077678" y="584200"/>
                </a:lnTo>
                <a:lnTo>
                  <a:pt x="2083433" y="571500"/>
                </a:lnTo>
                <a:close/>
              </a:path>
              <a:path w="2312670" h="1422400">
                <a:moveTo>
                  <a:pt x="2083433" y="571500"/>
                </a:moveTo>
                <a:lnTo>
                  <a:pt x="2077678" y="584200"/>
                </a:lnTo>
                <a:lnTo>
                  <a:pt x="2081827" y="584200"/>
                </a:lnTo>
                <a:lnTo>
                  <a:pt x="2083433" y="571500"/>
                </a:lnTo>
                <a:close/>
              </a:path>
              <a:path w="2312670" h="1422400">
                <a:moveTo>
                  <a:pt x="2089426" y="571500"/>
                </a:moveTo>
                <a:lnTo>
                  <a:pt x="2083433" y="571500"/>
                </a:lnTo>
                <a:lnTo>
                  <a:pt x="2081827" y="584200"/>
                </a:lnTo>
                <a:lnTo>
                  <a:pt x="2085149" y="584200"/>
                </a:lnTo>
                <a:lnTo>
                  <a:pt x="2088144" y="579530"/>
                </a:lnTo>
                <a:lnTo>
                  <a:pt x="2089426" y="571500"/>
                </a:lnTo>
                <a:close/>
              </a:path>
              <a:path w="2312670" h="1422400">
                <a:moveTo>
                  <a:pt x="2088144" y="579530"/>
                </a:moveTo>
                <a:lnTo>
                  <a:pt x="2085149" y="584200"/>
                </a:lnTo>
                <a:lnTo>
                  <a:pt x="2087398" y="584200"/>
                </a:lnTo>
                <a:lnTo>
                  <a:pt x="2088144" y="579530"/>
                </a:lnTo>
                <a:close/>
              </a:path>
              <a:path w="2312670" h="1422400">
                <a:moveTo>
                  <a:pt x="2097111" y="571500"/>
                </a:moveTo>
                <a:lnTo>
                  <a:pt x="2093295" y="571500"/>
                </a:lnTo>
                <a:lnTo>
                  <a:pt x="2088144" y="579530"/>
                </a:lnTo>
                <a:lnTo>
                  <a:pt x="2087398" y="584200"/>
                </a:lnTo>
                <a:lnTo>
                  <a:pt x="2089139" y="584200"/>
                </a:lnTo>
                <a:lnTo>
                  <a:pt x="2097111" y="571500"/>
                </a:lnTo>
                <a:close/>
              </a:path>
              <a:path w="2312670" h="1422400">
                <a:moveTo>
                  <a:pt x="2069722" y="571500"/>
                </a:moveTo>
                <a:lnTo>
                  <a:pt x="2068231" y="576726"/>
                </a:lnTo>
                <a:lnTo>
                  <a:pt x="2069737" y="572441"/>
                </a:lnTo>
                <a:lnTo>
                  <a:pt x="2069722" y="571500"/>
                </a:lnTo>
                <a:close/>
              </a:path>
              <a:path w="2312670" h="1422400">
                <a:moveTo>
                  <a:pt x="2099675" y="558800"/>
                </a:moveTo>
                <a:lnTo>
                  <a:pt x="2081055" y="558800"/>
                </a:lnTo>
                <a:lnTo>
                  <a:pt x="2077215" y="571500"/>
                </a:lnTo>
                <a:lnTo>
                  <a:pt x="2096171" y="571500"/>
                </a:lnTo>
                <a:lnTo>
                  <a:pt x="2099675" y="558800"/>
                </a:lnTo>
                <a:close/>
              </a:path>
              <a:path w="2312670" h="1422400">
                <a:moveTo>
                  <a:pt x="2117860" y="558800"/>
                </a:moveTo>
                <a:lnTo>
                  <a:pt x="2099675" y="558800"/>
                </a:lnTo>
                <a:lnTo>
                  <a:pt x="2101391" y="571500"/>
                </a:lnTo>
                <a:lnTo>
                  <a:pt x="2115464" y="571500"/>
                </a:lnTo>
                <a:lnTo>
                  <a:pt x="2117860" y="558800"/>
                </a:lnTo>
                <a:close/>
              </a:path>
              <a:path w="2312670" h="1422400">
                <a:moveTo>
                  <a:pt x="2111353" y="533400"/>
                </a:moveTo>
                <a:lnTo>
                  <a:pt x="2100394" y="533400"/>
                </a:lnTo>
                <a:lnTo>
                  <a:pt x="2093134" y="546100"/>
                </a:lnTo>
                <a:lnTo>
                  <a:pt x="2087115" y="558800"/>
                </a:lnTo>
                <a:lnTo>
                  <a:pt x="2101695" y="558800"/>
                </a:lnTo>
                <a:lnTo>
                  <a:pt x="2101592" y="546100"/>
                </a:lnTo>
                <a:lnTo>
                  <a:pt x="2106298" y="546100"/>
                </a:lnTo>
                <a:lnTo>
                  <a:pt x="2111353" y="533400"/>
                </a:lnTo>
                <a:close/>
              </a:path>
              <a:path w="2312670" h="1422400">
                <a:moveTo>
                  <a:pt x="2105171" y="546100"/>
                </a:moveTo>
                <a:lnTo>
                  <a:pt x="2101592" y="546100"/>
                </a:lnTo>
                <a:lnTo>
                  <a:pt x="2103958" y="558800"/>
                </a:lnTo>
                <a:lnTo>
                  <a:pt x="2105171" y="546100"/>
                </a:lnTo>
                <a:close/>
              </a:path>
              <a:path w="2312670" h="1422400">
                <a:moveTo>
                  <a:pt x="2126134" y="546100"/>
                </a:moveTo>
                <a:lnTo>
                  <a:pt x="2111972" y="546100"/>
                </a:lnTo>
                <a:lnTo>
                  <a:pt x="2110422" y="558800"/>
                </a:lnTo>
                <a:lnTo>
                  <a:pt x="2122299" y="558800"/>
                </a:lnTo>
                <a:lnTo>
                  <a:pt x="2126134" y="546100"/>
                </a:lnTo>
                <a:close/>
              </a:path>
              <a:path w="2312670" h="1422400">
                <a:moveTo>
                  <a:pt x="2126154" y="546623"/>
                </a:moveTo>
                <a:lnTo>
                  <a:pt x="2123353" y="558800"/>
                </a:lnTo>
                <a:lnTo>
                  <a:pt x="2124217" y="558800"/>
                </a:lnTo>
                <a:lnTo>
                  <a:pt x="2126160" y="546802"/>
                </a:lnTo>
                <a:lnTo>
                  <a:pt x="2126154" y="546623"/>
                </a:lnTo>
                <a:close/>
              </a:path>
              <a:path w="2312670" h="1422400">
                <a:moveTo>
                  <a:pt x="2131263" y="546100"/>
                </a:moveTo>
                <a:lnTo>
                  <a:pt x="2126274" y="546100"/>
                </a:lnTo>
                <a:lnTo>
                  <a:pt x="2126160" y="546802"/>
                </a:lnTo>
                <a:lnTo>
                  <a:pt x="2126602" y="558800"/>
                </a:lnTo>
                <a:lnTo>
                  <a:pt x="2131263" y="546100"/>
                </a:lnTo>
                <a:close/>
              </a:path>
              <a:path w="2312670" h="1422400">
                <a:moveTo>
                  <a:pt x="2126274" y="546100"/>
                </a:moveTo>
                <a:lnTo>
                  <a:pt x="2126134" y="546100"/>
                </a:lnTo>
                <a:lnTo>
                  <a:pt x="2126154" y="546623"/>
                </a:lnTo>
                <a:lnTo>
                  <a:pt x="2126274" y="546100"/>
                </a:lnTo>
                <a:close/>
              </a:path>
              <a:path w="2312670" h="1422400">
                <a:moveTo>
                  <a:pt x="2116305" y="533400"/>
                </a:moveTo>
                <a:lnTo>
                  <a:pt x="2111353" y="533400"/>
                </a:lnTo>
                <a:lnTo>
                  <a:pt x="2110497" y="546100"/>
                </a:lnTo>
                <a:lnTo>
                  <a:pt x="2116305" y="533400"/>
                </a:lnTo>
                <a:close/>
              </a:path>
              <a:path w="2312670" h="1422400">
                <a:moveTo>
                  <a:pt x="2126485" y="533400"/>
                </a:moveTo>
                <a:lnTo>
                  <a:pt x="2117629" y="533400"/>
                </a:lnTo>
                <a:lnTo>
                  <a:pt x="2114000" y="546100"/>
                </a:lnTo>
                <a:lnTo>
                  <a:pt x="2117519" y="546100"/>
                </a:lnTo>
                <a:lnTo>
                  <a:pt x="2126103" y="534111"/>
                </a:lnTo>
                <a:lnTo>
                  <a:pt x="2126485" y="533400"/>
                </a:lnTo>
                <a:close/>
              </a:path>
              <a:path w="2312670" h="1422400">
                <a:moveTo>
                  <a:pt x="2126103" y="534111"/>
                </a:moveTo>
                <a:lnTo>
                  <a:pt x="2117519" y="546100"/>
                </a:lnTo>
                <a:lnTo>
                  <a:pt x="2119679" y="546100"/>
                </a:lnTo>
                <a:lnTo>
                  <a:pt x="2126103" y="534111"/>
                </a:lnTo>
                <a:close/>
              </a:path>
              <a:path w="2312670" h="1422400">
                <a:moveTo>
                  <a:pt x="2136755" y="533400"/>
                </a:moveTo>
                <a:lnTo>
                  <a:pt x="2126613" y="533400"/>
                </a:lnTo>
                <a:lnTo>
                  <a:pt x="2126103" y="534111"/>
                </a:lnTo>
                <a:lnTo>
                  <a:pt x="2119679" y="546100"/>
                </a:lnTo>
                <a:lnTo>
                  <a:pt x="2134699" y="546100"/>
                </a:lnTo>
                <a:lnTo>
                  <a:pt x="2136755" y="533400"/>
                </a:lnTo>
                <a:close/>
              </a:path>
              <a:path w="2312670" h="1422400">
                <a:moveTo>
                  <a:pt x="2121008" y="520700"/>
                </a:moveTo>
                <a:lnTo>
                  <a:pt x="2107209" y="520700"/>
                </a:lnTo>
                <a:lnTo>
                  <a:pt x="2104772" y="533400"/>
                </a:lnTo>
                <a:lnTo>
                  <a:pt x="2121890" y="533400"/>
                </a:lnTo>
                <a:lnTo>
                  <a:pt x="2121008" y="520700"/>
                </a:lnTo>
                <a:close/>
              </a:path>
              <a:path w="2312670" h="1422400">
                <a:moveTo>
                  <a:pt x="2128165" y="520700"/>
                </a:moveTo>
                <a:lnTo>
                  <a:pt x="2121890" y="533400"/>
                </a:lnTo>
                <a:lnTo>
                  <a:pt x="2128043" y="533400"/>
                </a:lnTo>
                <a:lnTo>
                  <a:pt x="2128165" y="520700"/>
                </a:lnTo>
                <a:close/>
              </a:path>
              <a:path w="2312670" h="1422400">
                <a:moveTo>
                  <a:pt x="2143062" y="520700"/>
                </a:moveTo>
                <a:lnTo>
                  <a:pt x="2131705" y="520700"/>
                </a:lnTo>
                <a:lnTo>
                  <a:pt x="2128043" y="533400"/>
                </a:lnTo>
                <a:lnTo>
                  <a:pt x="2141206" y="533400"/>
                </a:lnTo>
                <a:lnTo>
                  <a:pt x="2143062" y="520700"/>
                </a:lnTo>
                <a:close/>
              </a:path>
              <a:path w="2312670" h="1422400">
                <a:moveTo>
                  <a:pt x="2167618" y="482600"/>
                </a:moveTo>
                <a:lnTo>
                  <a:pt x="2154962" y="482600"/>
                </a:lnTo>
                <a:lnTo>
                  <a:pt x="2146995" y="495300"/>
                </a:lnTo>
                <a:lnTo>
                  <a:pt x="2128872" y="495300"/>
                </a:lnTo>
                <a:lnTo>
                  <a:pt x="2121917" y="508000"/>
                </a:lnTo>
                <a:lnTo>
                  <a:pt x="2115136" y="520700"/>
                </a:lnTo>
                <a:lnTo>
                  <a:pt x="2132818" y="520700"/>
                </a:lnTo>
                <a:lnTo>
                  <a:pt x="2137491" y="508000"/>
                </a:lnTo>
                <a:lnTo>
                  <a:pt x="2158443" y="508000"/>
                </a:lnTo>
                <a:lnTo>
                  <a:pt x="2162016" y="495300"/>
                </a:lnTo>
                <a:lnTo>
                  <a:pt x="2167618" y="482600"/>
                </a:lnTo>
                <a:close/>
              </a:path>
              <a:path w="2312670" h="1422400">
                <a:moveTo>
                  <a:pt x="2138177" y="515997"/>
                </a:moveTo>
                <a:lnTo>
                  <a:pt x="2137401" y="520700"/>
                </a:lnTo>
                <a:lnTo>
                  <a:pt x="2137736" y="520700"/>
                </a:lnTo>
                <a:lnTo>
                  <a:pt x="2138177" y="515997"/>
                </a:lnTo>
                <a:close/>
              </a:path>
              <a:path w="2312670" h="1422400">
                <a:moveTo>
                  <a:pt x="2158443" y="508000"/>
                </a:moveTo>
                <a:lnTo>
                  <a:pt x="2143612" y="508000"/>
                </a:lnTo>
                <a:lnTo>
                  <a:pt x="2138692" y="520700"/>
                </a:lnTo>
                <a:lnTo>
                  <a:pt x="2150012" y="520700"/>
                </a:lnTo>
                <a:lnTo>
                  <a:pt x="2158443" y="508000"/>
                </a:lnTo>
                <a:close/>
              </a:path>
              <a:path w="2312670" h="1422400">
                <a:moveTo>
                  <a:pt x="2139499" y="508000"/>
                </a:moveTo>
                <a:lnTo>
                  <a:pt x="2138928" y="508000"/>
                </a:lnTo>
                <a:lnTo>
                  <a:pt x="2138177" y="515997"/>
                </a:lnTo>
                <a:lnTo>
                  <a:pt x="2139499" y="508000"/>
                </a:lnTo>
                <a:close/>
              </a:path>
              <a:path w="2312670" h="1422400">
                <a:moveTo>
                  <a:pt x="2134148" y="469900"/>
                </a:moveTo>
                <a:lnTo>
                  <a:pt x="2132785" y="469900"/>
                </a:lnTo>
                <a:lnTo>
                  <a:pt x="2127613" y="482600"/>
                </a:lnTo>
                <a:lnTo>
                  <a:pt x="2121735" y="495300"/>
                </a:lnTo>
                <a:lnTo>
                  <a:pt x="2128506" y="495300"/>
                </a:lnTo>
                <a:lnTo>
                  <a:pt x="2131736" y="482600"/>
                </a:lnTo>
                <a:lnTo>
                  <a:pt x="2134148" y="469900"/>
                </a:lnTo>
                <a:close/>
              </a:path>
              <a:path w="2312670" h="1422400">
                <a:moveTo>
                  <a:pt x="2147516" y="482600"/>
                </a:moveTo>
                <a:lnTo>
                  <a:pt x="2135510" y="482600"/>
                </a:lnTo>
                <a:lnTo>
                  <a:pt x="2134590" y="495300"/>
                </a:lnTo>
                <a:lnTo>
                  <a:pt x="2141356" y="495300"/>
                </a:lnTo>
                <a:lnTo>
                  <a:pt x="2147516" y="482600"/>
                </a:lnTo>
                <a:close/>
              </a:path>
              <a:path w="2312670" h="1422400">
                <a:moveTo>
                  <a:pt x="2122553" y="469900"/>
                </a:moveTo>
                <a:lnTo>
                  <a:pt x="2121250" y="482600"/>
                </a:lnTo>
                <a:lnTo>
                  <a:pt x="2122553" y="469900"/>
                </a:lnTo>
                <a:close/>
              </a:path>
              <a:path w="2312670" h="1422400">
                <a:moveTo>
                  <a:pt x="2148372" y="457200"/>
                </a:moveTo>
                <a:lnTo>
                  <a:pt x="2140621" y="457200"/>
                </a:lnTo>
                <a:lnTo>
                  <a:pt x="2139010" y="469900"/>
                </a:lnTo>
                <a:lnTo>
                  <a:pt x="2132370" y="482600"/>
                </a:lnTo>
                <a:lnTo>
                  <a:pt x="2142700" y="482600"/>
                </a:lnTo>
                <a:lnTo>
                  <a:pt x="2141930" y="469900"/>
                </a:lnTo>
                <a:lnTo>
                  <a:pt x="2145761" y="469900"/>
                </a:lnTo>
                <a:lnTo>
                  <a:pt x="2148372" y="457200"/>
                </a:lnTo>
                <a:close/>
              </a:path>
              <a:path w="2312670" h="1422400">
                <a:moveTo>
                  <a:pt x="2152920" y="469900"/>
                </a:moveTo>
                <a:lnTo>
                  <a:pt x="2145115" y="469900"/>
                </a:lnTo>
                <a:lnTo>
                  <a:pt x="2143263" y="482600"/>
                </a:lnTo>
                <a:lnTo>
                  <a:pt x="2151788" y="482600"/>
                </a:lnTo>
                <a:lnTo>
                  <a:pt x="2152920" y="469900"/>
                </a:lnTo>
                <a:close/>
              </a:path>
              <a:path w="2312670" h="1422400">
                <a:moveTo>
                  <a:pt x="2163889" y="469900"/>
                </a:moveTo>
                <a:lnTo>
                  <a:pt x="2159781" y="469900"/>
                </a:lnTo>
                <a:lnTo>
                  <a:pt x="2151788" y="482600"/>
                </a:lnTo>
                <a:lnTo>
                  <a:pt x="2155716" y="482600"/>
                </a:lnTo>
                <a:lnTo>
                  <a:pt x="2163889" y="469900"/>
                </a:lnTo>
                <a:close/>
              </a:path>
              <a:path w="2312670" h="1422400">
                <a:moveTo>
                  <a:pt x="2175427" y="469900"/>
                </a:moveTo>
                <a:lnTo>
                  <a:pt x="2163911" y="469900"/>
                </a:lnTo>
                <a:lnTo>
                  <a:pt x="2160431" y="482600"/>
                </a:lnTo>
                <a:lnTo>
                  <a:pt x="2170642" y="482600"/>
                </a:lnTo>
                <a:lnTo>
                  <a:pt x="2175427" y="469900"/>
                </a:lnTo>
                <a:close/>
              </a:path>
              <a:path w="2312670" h="1422400">
                <a:moveTo>
                  <a:pt x="2128649" y="457200"/>
                </a:moveTo>
                <a:lnTo>
                  <a:pt x="2122553" y="469900"/>
                </a:lnTo>
                <a:lnTo>
                  <a:pt x="2128205" y="469900"/>
                </a:lnTo>
                <a:lnTo>
                  <a:pt x="2130177" y="463183"/>
                </a:lnTo>
                <a:lnTo>
                  <a:pt x="2128649" y="457200"/>
                </a:lnTo>
                <a:close/>
              </a:path>
              <a:path w="2312670" h="1422400">
                <a:moveTo>
                  <a:pt x="2131935" y="457200"/>
                </a:moveTo>
                <a:lnTo>
                  <a:pt x="2130177" y="463183"/>
                </a:lnTo>
                <a:lnTo>
                  <a:pt x="2131893" y="469900"/>
                </a:lnTo>
                <a:lnTo>
                  <a:pt x="2131935" y="457200"/>
                </a:lnTo>
                <a:close/>
              </a:path>
              <a:path w="2312670" h="1422400">
                <a:moveTo>
                  <a:pt x="2148372" y="457200"/>
                </a:moveTo>
                <a:lnTo>
                  <a:pt x="2145761" y="469900"/>
                </a:lnTo>
                <a:lnTo>
                  <a:pt x="2146041" y="469900"/>
                </a:lnTo>
                <a:lnTo>
                  <a:pt x="2148172" y="464907"/>
                </a:lnTo>
                <a:lnTo>
                  <a:pt x="2148372" y="457200"/>
                </a:lnTo>
                <a:close/>
              </a:path>
              <a:path w="2312670" h="1422400">
                <a:moveTo>
                  <a:pt x="2148172" y="464907"/>
                </a:moveTo>
                <a:lnTo>
                  <a:pt x="2146041" y="469900"/>
                </a:lnTo>
                <a:lnTo>
                  <a:pt x="2148042" y="469900"/>
                </a:lnTo>
                <a:lnTo>
                  <a:pt x="2148172" y="464907"/>
                </a:lnTo>
                <a:close/>
              </a:path>
              <a:path w="2312670" h="1422400">
                <a:moveTo>
                  <a:pt x="2160852" y="457200"/>
                </a:moveTo>
                <a:lnTo>
                  <a:pt x="2151461" y="457200"/>
                </a:lnTo>
                <a:lnTo>
                  <a:pt x="2148042" y="469900"/>
                </a:lnTo>
                <a:lnTo>
                  <a:pt x="2157867" y="469900"/>
                </a:lnTo>
                <a:lnTo>
                  <a:pt x="2160852" y="457200"/>
                </a:lnTo>
                <a:close/>
              </a:path>
              <a:path w="2312670" h="1422400">
                <a:moveTo>
                  <a:pt x="2166505" y="462213"/>
                </a:moveTo>
                <a:lnTo>
                  <a:pt x="2163779" y="469900"/>
                </a:lnTo>
                <a:lnTo>
                  <a:pt x="2165363" y="469900"/>
                </a:lnTo>
                <a:lnTo>
                  <a:pt x="2166505" y="462213"/>
                </a:lnTo>
                <a:close/>
              </a:path>
              <a:path w="2312670" h="1422400">
                <a:moveTo>
                  <a:pt x="2183063" y="457200"/>
                </a:moveTo>
                <a:lnTo>
                  <a:pt x="2168283" y="457200"/>
                </a:lnTo>
                <a:lnTo>
                  <a:pt x="2166806" y="461365"/>
                </a:lnTo>
                <a:lnTo>
                  <a:pt x="2165897" y="469900"/>
                </a:lnTo>
                <a:lnTo>
                  <a:pt x="2177813" y="469900"/>
                </a:lnTo>
                <a:lnTo>
                  <a:pt x="2183063" y="457200"/>
                </a:lnTo>
                <a:close/>
              </a:path>
              <a:path w="2312670" h="1422400">
                <a:moveTo>
                  <a:pt x="2151461" y="457200"/>
                </a:moveTo>
                <a:lnTo>
                  <a:pt x="2148372" y="457200"/>
                </a:lnTo>
                <a:lnTo>
                  <a:pt x="2148172" y="464907"/>
                </a:lnTo>
                <a:lnTo>
                  <a:pt x="2151461" y="457200"/>
                </a:lnTo>
                <a:close/>
              </a:path>
              <a:path w="2312670" h="1422400">
                <a:moveTo>
                  <a:pt x="2167249" y="457200"/>
                </a:moveTo>
                <a:lnTo>
                  <a:pt x="2166505" y="462213"/>
                </a:lnTo>
                <a:lnTo>
                  <a:pt x="2166806" y="461365"/>
                </a:lnTo>
                <a:lnTo>
                  <a:pt x="2167249" y="457200"/>
                </a:lnTo>
                <a:close/>
              </a:path>
              <a:path w="2312670" h="1422400">
                <a:moveTo>
                  <a:pt x="2168960" y="444500"/>
                </a:moveTo>
                <a:lnTo>
                  <a:pt x="2147329" y="444500"/>
                </a:lnTo>
                <a:lnTo>
                  <a:pt x="2141515" y="457200"/>
                </a:lnTo>
                <a:lnTo>
                  <a:pt x="2165799" y="457200"/>
                </a:lnTo>
                <a:lnTo>
                  <a:pt x="2168960" y="444500"/>
                </a:lnTo>
                <a:close/>
              </a:path>
              <a:path w="2312670" h="1422400">
                <a:moveTo>
                  <a:pt x="2170781" y="454518"/>
                </a:moveTo>
                <a:lnTo>
                  <a:pt x="2169210" y="457200"/>
                </a:lnTo>
                <a:lnTo>
                  <a:pt x="2169825" y="457200"/>
                </a:lnTo>
                <a:lnTo>
                  <a:pt x="2170781" y="454518"/>
                </a:lnTo>
                <a:close/>
              </a:path>
              <a:path w="2312670" h="1422400">
                <a:moveTo>
                  <a:pt x="2171357" y="453533"/>
                </a:moveTo>
                <a:lnTo>
                  <a:pt x="2170781" y="454518"/>
                </a:lnTo>
                <a:lnTo>
                  <a:pt x="2169825" y="457200"/>
                </a:lnTo>
                <a:lnTo>
                  <a:pt x="2170544" y="457200"/>
                </a:lnTo>
                <a:lnTo>
                  <a:pt x="2171357" y="453533"/>
                </a:lnTo>
                <a:close/>
              </a:path>
              <a:path w="2312670" h="1422400">
                <a:moveTo>
                  <a:pt x="2177784" y="444500"/>
                </a:moveTo>
                <a:lnTo>
                  <a:pt x="2176646" y="444500"/>
                </a:lnTo>
                <a:lnTo>
                  <a:pt x="2171357" y="453533"/>
                </a:lnTo>
                <a:lnTo>
                  <a:pt x="2170544" y="457200"/>
                </a:lnTo>
                <a:lnTo>
                  <a:pt x="2175296" y="457200"/>
                </a:lnTo>
                <a:lnTo>
                  <a:pt x="2177784" y="444500"/>
                </a:lnTo>
                <a:close/>
              </a:path>
              <a:path w="2312670" h="1422400">
                <a:moveTo>
                  <a:pt x="2195040" y="431800"/>
                </a:moveTo>
                <a:lnTo>
                  <a:pt x="2184676" y="431800"/>
                </a:lnTo>
                <a:lnTo>
                  <a:pt x="2179092" y="444500"/>
                </a:lnTo>
                <a:lnTo>
                  <a:pt x="2181339" y="444500"/>
                </a:lnTo>
                <a:lnTo>
                  <a:pt x="2177779" y="457200"/>
                </a:lnTo>
                <a:lnTo>
                  <a:pt x="2183316" y="457200"/>
                </a:lnTo>
                <a:lnTo>
                  <a:pt x="2190552" y="444500"/>
                </a:lnTo>
                <a:lnTo>
                  <a:pt x="2195040" y="431800"/>
                </a:lnTo>
                <a:close/>
              </a:path>
              <a:path w="2312670" h="1422400">
                <a:moveTo>
                  <a:pt x="2171729" y="451855"/>
                </a:moveTo>
                <a:lnTo>
                  <a:pt x="2170781" y="454518"/>
                </a:lnTo>
                <a:lnTo>
                  <a:pt x="2171357" y="453533"/>
                </a:lnTo>
                <a:lnTo>
                  <a:pt x="2171729" y="451855"/>
                </a:lnTo>
                <a:close/>
              </a:path>
              <a:path w="2312670" h="1422400">
                <a:moveTo>
                  <a:pt x="2174350" y="444500"/>
                </a:moveTo>
                <a:lnTo>
                  <a:pt x="2173361" y="444500"/>
                </a:lnTo>
                <a:lnTo>
                  <a:pt x="2171729" y="451855"/>
                </a:lnTo>
                <a:lnTo>
                  <a:pt x="2174350" y="444500"/>
                </a:lnTo>
                <a:close/>
              </a:path>
              <a:path w="2312670" h="1422400">
                <a:moveTo>
                  <a:pt x="2165438" y="431800"/>
                </a:moveTo>
                <a:lnTo>
                  <a:pt x="2155447" y="431800"/>
                </a:lnTo>
                <a:lnTo>
                  <a:pt x="2147685" y="444500"/>
                </a:lnTo>
                <a:lnTo>
                  <a:pt x="2161951" y="444500"/>
                </a:lnTo>
                <a:lnTo>
                  <a:pt x="2165438" y="431800"/>
                </a:lnTo>
                <a:close/>
              </a:path>
              <a:path w="2312670" h="1422400">
                <a:moveTo>
                  <a:pt x="2177303" y="431800"/>
                </a:moveTo>
                <a:lnTo>
                  <a:pt x="2167016" y="431800"/>
                </a:lnTo>
                <a:lnTo>
                  <a:pt x="2163725" y="444500"/>
                </a:lnTo>
                <a:lnTo>
                  <a:pt x="2173133" y="444500"/>
                </a:lnTo>
                <a:lnTo>
                  <a:pt x="2177303" y="431800"/>
                </a:lnTo>
                <a:close/>
              </a:path>
              <a:path w="2312670" h="1422400">
                <a:moveTo>
                  <a:pt x="2176612" y="406400"/>
                </a:moveTo>
                <a:lnTo>
                  <a:pt x="2167692" y="406400"/>
                </a:lnTo>
                <a:lnTo>
                  <a:pt x="2163844" y="419100"/>
                </a:lnTo>
                <a:lnTo>
                  <a:pt x="2159730" y="431800"/>
                </a:lnTo>
                <a:lnTo>
                  <a:pt x="2181203" y="431800"/>
                </a:lnTo>
                <a:lnTo>
                  <a:pt x="2182768" y="429050"/>
                </a:lnTo>
                <a:lnTo>
                  <a:pt x="2185184" y="419100"/>
                </a:lnTo>
                <a:lnTo>
                  <a:pt x="2174233" y="419100"/>
                </a:lnTo>
                <a:lnTo>
                  <a:pt x="2176612" y="406400"/>
                </a:lnTo>
                <a:close/>
              </a:path>
              <a:path w="2312670" h="1422400">
                <a:moveTo>
                  <a:pt x="2182768" y="429050"/>
                </a:moveTo>
                <a:lnTo>
                  <a:pt x="2181203" y="431800"/>
                </a:lnTo>
                <a:lnTo>
                  <a:pt x="2182100" y="431800"/>
                </a:lnTo>
                <a:lnTo>
                  <a:pt x="2182768" y="429050"/>
                </a:lnTo>
                <a:close/>
              </a:path>
              <a:path w="2312670" h="1422400">
                <a:moveTo>
                  <a:pt x="2189787" y="419100"/>
                </a:moveTo>
                <a:lnTo>
                  <a:pt x="2188432" y="419100"/>
                </a:lnTo>
                <a:lnTo>
                  <a:pt x="2182768" y="429050"/>
                </a:lnTo>
                <a:lnTo>
                  <a:pt x="2182100" y="431800"/>
                </a:lnTo>
                <a:lnTo>
                  <a:pt x="2189397" y="431800"/>
                </a:lnTo>
                <a:lnTo>
                  <a:pt x="2189787" y="419100"/>
                </a:lnTo>
                <a:close/>
              </a:path>
              <a:path w="2312670" h="1422400">
                <a:moveTo>
                  <a:pt x="2191626" y="427684"/>
                </a:moveTo>
                <a:lnTo>
                  <a:pt x="2189397" y="431800"/>
                </a:lnTo>
                <a:lnTo>
                  <a:pt x="2191796" y="431800"/>
                </a:lnTo>
                <a:lnTo>
                  <a:pt x="2191626" y="427684"/>
                </a:lnTo>
                <a:close/>
              </a:path>
              <a:path w="2312670" h="1422400">
                <a:moveTo>
                  <a:pt x="2192698" y="425703"/>
                </a:moveTo>
                <a:lnTo>
                  <a:pt x="2191626" y="427684"/>
                </a:lnTo>
                <a:lnTo>
                  <a:pt x="2191796" y="431800"/>
                </a:lnTo>
                <a:lnTo>
                  <a:pt x="2192698" y="425703"/>
                </a:lnTo>
                <a:close/>
              </a:path>
              <a:path w="2312670" h="1422400">
                <a:moveTo>
                  <a:pt x="2200770" y="419100"/>
                </a:moveTo>
                <a:lnTo>
                  <a:pt x="2196274" y="419100"/>
                </a:lnTo>
                <a:lnTo>
                  <a:pt x="2192698" y="425703"/>
                </a:lnTo>
                <a:lnTo>
                  <a:pt x="2191796" y="431800"/>
                </a:lnTo>
                <a:lnTo>
                  <a:pt x="2199817" y="431800"/>
                </a:lnTo>
                <a:lnTo>
                  <a:pt x="2200770" y="419100"/>
                </a:lnTo>
                <a:close/>
              </a:path>
              <a:path w="2312670" h="1422400">
                <a:moveTo>
                  <a:pt x="2203559" y="419100"/>
                </a:moveTo>
                <a:lnTo>
                  <a:pt x="2201663" y="419100"/>
                </a:lnTo>
                <a:lnTo>
                  <a:pt x="2200304" y="431800"/>
                </a:lnTo>
                <a:lnTo>
                  <a:pt x="2201684" y="431800"/>
                </a:lnTo>
                <a:lnTo>
                  <a:pt x="2203559" y="419100"/>
                </a:lnTo>
                <a:close/>
              </a:path>
              <a:path w="2312670" h="1422400">
                <a:moveTo>
                  <a:pt x="2193676" y="419100"/>
                </a:moveTo>
                <a:lnTo>
                  <a:pt x="2191270" y="419100"/>
                </a:lnTo>
                <a:lnTo>
                  <a:pt x="2191626" y="427684"/>
                </a:lnTo>
                <a:lnTo>
                  <a:pt x="2192698" y="425703"/>
                </a:lnTo>
                <a:lnTo>
                  <a:pt x="2193676" y="419100"/>
                </a:lnTo>
                <a:close/>
              </a:path>
              <a:path w="2312670" h="1422400">
                <a:moveTo>
                  <a:pt x="2152293" y="406400"/>
                </a:moveTo>
                <a:lnTo>
                  <a:pt x="2150374" y="406400"/>
                </a:lnTo>
                <a:lnTo>
                  <a:pt x="2148608" y="419100"/>
                </a:lnTo>
                <a:lnTo>
                  <a:pt x="2149957" y="419100"/>
                </a:lnTo>
                <a:lnTo>
                  <a:pt x="2152293" y="406400"/>
                </a:lnTo>
                <a:close/>
              </a:path>
              <a:path w="2312670" h="1422400">
                <a:moveTo>
                  <a:pt x="2153108" y="412626"/>
                </a:moveTo>
                <a:lnTo>
                  <a:pt x="2149957" y="419100"/>
                </a:lnTo>
                <a:lnTo>
                  <a:pt x="2152552" y="419100"/>
                </a:lnTo>
                <a:lnTo>
                  <a:pt x="2153108" y="412626"/>
                </a:lnTo>
                <a:close/>
              </a:path>
              <a:path w="2312670" h="1422400">
                <a:moveTo>
                  <a:pt x="2156785" y="406400"/>
                </a:moveTo>
                <a:lnTo>
                  <a:pt x="2156139" y="406400"/>
                </a:lnTo>
                <a:lnTo>
                  <a:pt x="2154676" y="409407"/>
                </a:lnTo>
                <a:lnTo>
                  <a:pt x="2152798" y="419100"/>
                </a:lnTo>
                <a:lnTo>
                  <a:pt x="2156192" y="419100"/>
                </a:lnTo>
                <a:lnTo>
                  <a:pt x="2156309" y="418466"/>
                </a:lnTo>
                <a:lnTo>
                  <a:pt x="2156785" y="406400"/>
                </a:lnTo>
                <a:close/>
              </a:path>
              <a:path w="2312670" h="1422400">
                <a:moveTo>
                  <a:pt x="2162155" y="406400"/>
                </a:moveTo>
                <a:lnTo>
                  <a:pt x="2159490" y="406400"/>
                </a:lnTo>
                <a:lnTo>
                  <a:pt x="2159253" y="407312"/>
                </a:lnTo>
                <a:lnTo>
                  <a:pt x="2159326" y="419100"/>
                </a:lnTo>
                <a:lnTo>
                  <a:pt x="2162155" y="406400"/>
                </a:lnTo>
                <a:close/>
              </a:path>
              <a:path w="2312670" h="1422400">
                <a:moveTo>
                  <a:pt x="2195341" y="393700"/>
                </a:moveTo>
                <a:lnTo>
                  <a:pt x="2182604" y="393700"/>
                </a:lnTo>
                <a:lnTo>
                  <a:pt x="2179980" y="406400"/>
                </a:lnTo>
                <a:lnTo>
                  <a:pt x="2178392" y="406400"/>
                </a:lnTo>
                <a:lnTo>
                  <a:pt x="2175610" y="419100"/>
                </a:lnTo>
                <a:lnTo>
                  <a:pt x="2187395" y="419100"/>
                </a:lnTo>
                <a:lnTo>
                  <a:pt x="2190647" y="406400"/>
                </a:lnTo>
                <a:lnTo>
                  <a:pt x="2195341" y="393700"/>
                </a:lnTo>
                <a:close/>
              </a:path>
              <a:path w="2312670" h="1422400">
                <a:moveTo>
                  <a:pt x="2193209" y="410950"/>
                </a:moveTo>
                <a:lnTo>
                  <a:pt x="2188342" y="419100"/>
                </a:lnTo>
                <a:lnTo>
                  <a:pt x="2191473" y="419100"/>
                </a:lnTo>
                <a:lnTo>
                  <a:pt x="2193209" y="410950"/>
                </a:lnTo>
                <a:close/>
              </a:path>
              <a:path w="2312670" h="1422400">
                <a:moveTo>
                  <a:pt x="2206772" y="406400"/>
                </a:moveTo>
                <a:lnTo>
                  <a:pt x="2197007" y="406400"/>
                </a:lnTo>
                <a:lnTo>
                  <a:pt x="2195429" y="419100"/>
                </a:lnTo>
                <a:lnTo>
                  <a:pt x="2204048" y="419100"/>
                </a:lnTo>
                <a:lnTo>
                  <a:pt x="2206772" y="406400"/>
                </a:lnTo>
                <a:close/>
              </a:path>
              <a:path w="2312670" h="1422400">
                <a:moveTo>
                  <a:pt x="2159247" y="406400"/>
                </a:moveTo>
                <a:lnTo>
                  <a:pt x="2157723" y="406400"/>
                </a:lnTo>
                <a:lnTo>
                  <a:pt x="2156356" y="418466"/>
                </a:lnTo>
                <a:lnTo>
                  <a:pt x="2159253" y="407312"/>
                </a:lnTo>
                <a:lnTo>
                  <a:pt x="2159247" y="406400"/>
                </a:lnTo>
                <a:close/>
              </a:path>
              <a:path w="2312670" h="1422400">
                <a:moveTo>
                  <a:pt x="2155258" y="406400"/>
                </a:moveTo>
                <a:lnTo>
                  <a:pt x="2153644" y="406400"/>
                </a:lnTo>
                <a:lnTo>
                  <a:pt x="2153108" y="412626"/>
                </a:lnTo>
                <a:lnTo>
                  <a:pt x="2154676" y="409407"/>
                </a:lnTo>
                <a:lnTo>
                  <a:pt x="2155258" y="406400"/>
                </a:lnTo>
                <a:close/>
              </a:path>
              <a:path w="2312670" h="1422400">
                <a:moveTo>
                  <a:pt x="2195927" y="406400"/>
                </a:moveTo>
                <a:lnTo>
                  <a:pt x="2194179" y="406400"/>
                </a:lnTo>
                <a:lnTo>
                  <a:pt x="2193209" y="410950"/>
                </a:lnTo>
                <a:lnTo>
                  <a:pt x="2195927" y="406400"/>
                </a:lnTo>
                <a:close/>
              </a:path>
              <a:path w="2312670" h="1422400">
                <a:moveTo>
                  <a:pt x="2159490" y="406400"/>
                </a:moveTo>
                <a:lnTo>
                  <a:pt x="2159247" y="406400"/>
                </a:lnTo>
                <a:lnTo>
                  <a:pt x="2159253" y="407312"/>
                </a:lnTo>
                <a:lnTo>
                  <a:pt x="2159490" y="406400"/>
                </a:lnTo>
                <a:close/>
              </a:path>
              <a:path w="2312670" h="1422400">
                <a:moveTo>
                  <a:pt x="2182393" y="393700"/>
                </a:moveTo>
                <a:lnTo>
                  <a:pt x="2174523" y="393700"/>
                </a:lnTo>
                <a:lnTo>
                  <a:pt x="2173203" y="406400"/>
                </a:lnTo>
                <a:lnTo>
                  <a:pt x="2179980" y="406400"/>
                </a:lnTo>
                <a:lnTo>
                  <a:pt x="2182393" y="393700"/>
                </a:lnTo>
                <a:close/>
              </a:path>
              <a:path w="2312670" h="1422400">
                <a:moveTo>
                  <a:pt x="2182604" y="393700"/>
                </a:moveTo>
                <a:lnTo>
                  <a:pt x="2182393" y="393700"/>
                </a:lnTo>
                <a:lnTo>
                  <a:pt x="2179980" y="406400"/>
                </a:lnTo>
                <a:lnTo>
                  <a:pt x="2182604" y="393700"/>
                </a:lnTo>
                <a:close/>
              </a:path>
              <a:path w="2312670" h="1422400">
                <a:moveTo>
                  <a:pt x="2197728" y="402140"/>
                </a:moveTo>
                <a:lnTo>
                  <a:pt x="2196199" y="406400"/>
                </a:lnTo>
                <a:lnTo>
                  <a:pt x="2197582" y="406400"/>
                </a:lnTo>
                <a:lnTo>
                  <a:pt x="2197728" y="402140"/>
                </a:lnTo>
                <a:close/>
              </a:path>
              <a:path w="2312670" h="1422400">
                <a:moveTo>
                  <a:pt x="2198145" y="400978"/>
                </a:moveTo>
                <a:lnTo>
                  <a:pt x="2197728" y="402140"/>
                </a:lnTo>
                <a:lnTo>
                  <a:pt x="2197582" y="406400"/>
                </a:lnTo>
                <a:lnTo>
                  <a:pt x="2198145" y="400978"/>
                </a:lnTo>
                <a:close/>
              </a:path>
              <a:path w="2312670" h="1422400">
                <a:moveTo>
                  <a:pt x="2201826" y="393700"/>
                </a:moveTo>
                <a:lnTo>
                  <a:pt x="2200757" y="393700"/>
                </a:lnTo>
                <a:lnTo>
                  <a:pt x="2198145" y="400978"/>
                </a:lnTo>
                <a:lnTo>
                  <a:pt x="2197582" y="406400"/>
                </a:lnTo>
                <a:lnTo>
                  <a:pt x="2197756" y="406400"/>
                </a:lnTo>
                <a:lnTo>
                  <a:pt x="2201826" y="393700"/>
                </a:lnTo>
                <a:close/>
              </a:path>
              <a:path w="2312670" h="1422400">
                <a:moveTo>
                  <a:pt x="2226321" y="368300"/>
                </a:moveTo>
                <a:lnTo>
                  <a:pt x="2215553" y="368300"/>
                </a:lnTo>
                <a:lnTo>
                  <a:pt x="2213051" y="381000"/>
                </a:lnTo>
                <a:lnTo>
                  <a:pt x="2209111" y="381000"/>
                </a:lnTo>
                <a:lnTo>
                  <a:pt x="2210653" y="393700"/>
                </a:lnTo>
                <a:lnTo>
                  <a:pt x="2201826" y="393700"/>
                </a:lnTo>
                <a:lnTo>
                  <a:pt x="2202834" y="406400"/>
                </a:lnTo>
                <a:lnTo>
                  <a:pt x="2210154" y="406400"/>
                </a:lnTo>
                <a:lnTo>
                  <a:pt x="2215775" y="393700"/>
                </a:lnTo>
                <a:lnTo>
                  <a:pt x="2221675" y="381000"/>
                </a:lnTo>
                <a:lnTo>
                  <a:pt x="2226321" y="368300"/>
                </a:lnTo>
                <a:close/>
              </a:path>
              <a:path w="2312670" h="1422400">
                <a:moveTo>
                  <a:pt x="2198900" y="393700"/>
                </a:moveTo>
                <a:lnTo>
                  <a:pt x="2198016" y="393700"/>
                </a:lnTo>
                <a:lnTo>
                  <a:pt x="2197728" y="402140"/>
                </a:lnTo>
                <a:lnTo>
                  <a:pt x="2198145" y="400978"/>
                </a:lnTo>
                <a:lnTo>
                  <a:pt x="2198900" y="393700"/>
                </a:lnTo>
                <a:close/>
              </a:path>
              <a:path w="2312670" h="1422400">
                <a:moveTo>
                  <a:pt x="2171500" y="381000"/>
                </a:moveTo>
                <a:lnTo>
                  <a:pt x="2170946" y="381000"/>
                </a:lnTo>
                <a:lnTo>
                  <a:pt x="2169458" y="393700"/>
                </a:lnTo>
                <a:lnTo>
                  <a:pt x="2171678" y="393700"/>
                </a:lnTo>
                <a:lnTo>
                  <a:pt x="2171500" y="381000"/>
                </a:lnTo>
                <a:close/>
              </a:path>
              <a:path w="2312670" h="1422400">
                <a:moveTo>
                  <a:pt x="2188477" y="381000"/>
                </a:moveTo>
                <a:lnTo>
                  <a:pt x="2180297" y="381000"/>
                </a:lnTo>
                <a:lnTo>
                  <a:pt x="2176636" y="393700"/>
                </a:lnTo>
                <a:lnTo>
                  <a:pt x="2187444" y="393700"/>
                </a:lnTo>
                <a:lnTo>
                  <a:pt x="2189788" y="389145"/>
                </a:lnTo>
                <a:lnTo>
                  <a:pt x="2188477" y="381000"/>
                </a:lnTo>
                <a:close/>
              </a:path>
              <a:path w="2312670" h="1422400">
                <a:moveTo>
                  <a:pt x="2205795" y="381000"/>
                </a:moveTo>
                <a:lnTo>
                  <a:pt x="2193981" y="381000"/>
                </a:lnTo>
                <a:lnTo>
                  <a:pt x="2189788" y="389145"/>
                </a:lnTo>
                <a:lnTo>
                  <a:pt x="2190521" y="393700"/>
                </a:lnTo>
                <a:lnTo>
                  <a:pt x="2199295" y="393700"/>
                </a:lnTo>
                <a:lnTo>
                  <a:pt x="2205183" y="384190"/>
                </a:lnTo>
                <a:lnTo>
                  <a:pt x="2205795" y="381000"/>
                </a:lnTo>
                <a:close/>
              </a:path>
              <a:path w="2312670" h="1422400">
                <a:moveTo>
                  <a:pt x="2205183" y="384190"/>
                </a:moveTo>
                <a:lnTo>
                  <a:pt x="2199295" y="393700"/>
                </a:lnTo>
                <a:lnTo>
                  <a:pt x="2201083" y="393700"/>
                </a:lnTo>
                <a:lnTo>
                  <a:pt x="2205119" y="384521"/>
                </a:lnTo>
                <a:lnTo>
                  <a:pt x="2205183" y="384190"/>
                </a:lnTo>
                <a:close/>
              </a:path>
              <a:path w="2312670" h="1422400">
                <a:moveTo>
                  <a:pt x="2205119" y="384521"/>
                </a:moveTo>
                <a:lnTo>
                  <a:pt x="2201083" y="393700"/>
                </a:lnTo>
                <a:lnTo>
                  <a:pt x="2203301" y="393700"/>
                </a:lnTo>
                <a:lnTo>
                  <a:pt x="2203435" y="393293"/>
                </a:lnTo>
                <a:lnTo>
                  <a:pt x="2205119" y="384521"/>
                </a:lnTo>
                <a:close/>
              </a:path>
              <a:path w="2312670" h="1422400">
                <a:moveTo>
                  <a:pt x="2203435" y="393293"/>
                </a:moveTo>
                <a:lnTo>
                  <a:pt x="2203301" y="393700"/>
                </a:lnTo>
                <a:lnTo>
                  <a:pt x="2203435" y="393293"/>
                </a:lnTo>
                <a:close/>
              </a:path>
              <a:path w="2312670" h="1422400">
                <a:moveTo>
                  <a:pt x="2208904" y="381000"/>
                </a:moveTo>
                <a:lnTo>
                  <a:pt x="2207484" y="381000"/>
                </a:lnTo>
                <a:lnTo>
                  <a:pt x="2203435" y="393293"/>
                </a:lnTo>
                <a:lnTo>
                  <a:pt x="2203357" y="393700"/>
                </a:lnTo>
                <a:lnTo>
                  <a:pt x="2208386" y="393700"/>
                </a:lnTo>
                <a:lnTo>
                  <a:pt x="2208904" y="381000"/>
                </a:lnTo>
                <a:close/>
              </a:path>
              <a:path w="2312670" h="1422400">
                <a:moveTo>
                  <a:pt x="2190738" y="355600"/>
                </a:moveTo>
                <a:lnTo>
                  <a:pt x="2185819" y="381000"/>
                </a:lnTo>
                <a:lnTo>
                  <a:pt x="2188477" y="381000"/>
                </a:lnTo>
                <a:lnTo>
                  <a:pt x="2189788" y="389145"/>
                </a:lnTo>
                <a:lnTo>
                  <a:pt x="2193981" y="381000"/>
                </a:lnTo>
                <a:lnTo>
                  <a:pt x="2196626" y="376295"/>
                </a:lnTo>
                <a:lnTo>
                  <a:pt x="2197176" y="374634"/>
                </a:lnTo>
                <a:lnTo>
                  <a:pt x="2197996" y="368300"/>
                </a:lnTo>
                <a:lnTo>
                  <a:pt x="2191310" y="368300"/>
                </a:lnTo>
                <a:lnTo>
                  <a:pt x="2190738" y="355600"/>
                </a:lnTo>
                <a:close/>
              </a:path>
              <a:path w="2312670" h="1422400">
                <a:moveTo>
                  <a:pt x="2205465" y="383734"/>
                </a:moveTo>
                <a:lnTo>
                  <a:pt x="2205183" y="384190"/>
                </a:lnTo>
                <a:lnTo>
                  <a:pt x="2205119" y="384521"/>
                </a:lnTo>
                <a:lnTo>
                  <a:pt x="2205465" y="383734"/>
                </a:lnTo>
                <a:close/>
              </a:path>
              <a:path w="2312670" h="1422400">
                <a:moveTo>
                  <a:pt x="2213112" y="368300"/>
                </a:moveTo>
                <a:lnTo>
                  <a:pt x="2210887" y="368300"/>
                </a:lnTo>
                <a:lnTo>
                  <a:pt x="2206667" y="381000"/>
                </a:lnTo>
                <a:lnTo>
                  <a:pt x="2205465" y="383734"/>
                </a:lnTo>
                <a:lnTo>
                  <a:pt x="2207158" y="381000"/>
                </a:lnTo>
                <a:lnTo>
                  <a:pt x="2210398" y="381000"/>
                </a:lnTo>
                <a:lnTo>
                  <a:pt x="2213112" y="368300"/>
                </a:lnTo>
                <a:close/>
              </a:path>
              <a:path w="2312670" h="1422400">
                <a:moveTo>
                  <a:pt x="2197061" y="375521"/>
                </a:moveTo>
                <a:lnTo>
                  <a:pt x="2196626" y="376295"/>
                </a:lnTo>
                <a:lnTo>
                  <a:pt x="2195067" y="381000"/>
                </a:lnTo>
                <a:lnTo>
                  <a:pt x="2196351" y="381000"/>
                </a:lnTo>
                <a:lnTo>
                  <a:pt x="2197061" y="375521"/>
                </a:lnTo>
                <a:close/>
              </a:path>
              <a:path w="2312670" h="1422400">
                <a:moveTo>
                  <a:pt x="2208230" y="368300"/>
                </a:moveTo>
                <a:lnTo>
                  <a:pt x="2201121" y="368300"/>
                </a:lnTo>
                <a:lnTo>
                  <a:pt x="2198513" y="372939"/>
                </a:lnTo>
                <a:lnTo>
                  <a:pt x="2197159" y="381000"/>
                </a:lnTo>
                <a:lnTo>
                  <a:pt x="2206594" y="381000"/>
                </a:lnTo>
                <a:lnTo>
                  <a:pt x="2208230" y="368300"/>
                </a:lnTo>
                <a:close/>
              </a:path>
              <a:path w="2312670" h="1422400">
                <a:moveTo>
                  <a:pt x="2213790" y="355600"/>
                </a:moveTo>
                <a:lnTo>
                  <a:pt x="2205753" y="355600"/>
                </a:lnTo>
                <a:lnTo>
                  <a:pt x="2206277" y="368300"/>
                </a:lnTo>
                <a:lnTo>
                  <a:pt x="2208230" y="368300"/>
                </a:lnTo>
                <a:lnTo>
                  <a:pt x="2206594" y="381000"/>
                </a:lnTo>
                <a:lnTo>
                  <a:pt x="2210887" y="368300"/>
                </a:lnTo>
                <a:lnTo>
                  <a:pt x="2213777" y="356439"/>
                </a:lnTo>
                <a:lnTo>
                  <a:pt x="2213790" y="355600"/>
                </a:lnTo>
                <a:close/>
              </a:path>
              <a:path w="2312670" h="1422400">
                <a:moveTo>
                  <a:pt x="2197176" y="374634"/>
                </a:moveTo>
                <a:lnTo>
                  <a:pt x="2196626" y="376295"/>
                </a:lnTo>
                <a:lnTo>
                  <a:pt x="2197061" y="375521"/>
                </a:lnTo>
                <a:lnTo>
                  <a:pt x="2197176" y="374634"/>
                </a:lnTo>
                <a:close/>
              </a:path>
              <a:path w="2312670" h="1422400">
                <a:moveTo>
                  <a:pt x="2199292" y="368300"/>
                </a:moveTo>
                <a:lnTo>
                  <a:pt x="2197176" y="374634"/>
                </a:lnTo>
                <a:lnTo>
                  <a:pt x="2197061" y="375521"/>
                </a:lnTo>
                <a:lnTo>
                  <a:pt x="2198513" y="372939"/>
                </a:lnTo>
                <a:lnTo>
                  <a:pt x="2199292" y="368300"/>
                </a:lnTo>
                <a:close/>
              </a:path>
              <a:path w="2312670" h="1422400">
                <a:moveTo>
                  <a:pt x="2203916" y="355600"/>
                </a:moveTo>
                <a:lnTo>
                  <a:pt x="2195767" y="355600"/>
                </a:lnTo>
                <a:lnTo>
                  <a:pt x="2193090" y="368300"/>
                </a:lnTo>
                <a:lnTo>
                  <a:pt x="2199292" y="368300"/>
                </a:lnTo>
                <a:lnTo>
                  <a:pt x="2198513" y="372939"/>
                </a:lnTo>
                <a:lnTo>
                  <a:pt x="2201121" y="368300"/>
                </a:lnTo>
                <a:lnTo>
                  <a:pt x="2203916" y="355600"/>
                </a:lnTo>
                <a:close/>
              </a:path>
              <a:path w="2312670" h="1422400">
                <a:moveTo>
                  <a:pt x="2213782" y="356439"/>
                </a:moveTo>
                <a:lnTo>
                  <a:pt x="2210960" y="368300"/>
                </a:lnTo>
                <a:lnTo>
                  <a:pt x="2213668" y="368300"/>
                </a:lnTo>
                <a:lnTo>
                  <a:pt x="2213782" y="356439"/>
                </a:lnTo>
                <a:close/>
              </a:path>
              <a:path w="2312670" h="1422400">
                <a:moveTo>
                  <a:pt x="2255095" y="304800"/>
                </a:moveTo>
                <a:lnTo>
                  <a:pt x="2237630" y="304800"/>
                </a:lnTo>
                <a:lnTo>
                  <a:pt x="2237604" y="304931"/>
                </a:lnTo>
                <a:lnTo>
                  <a:pt x="2239354" y="317500"/>
                </a:lnTo>
                <a:lnTo>
                  <a:pt x="2234766" y="330200"/>
                </a:lnTo>
                <a:lnTo>
                  <a:pt x="2230624" y="330200"/>
                </a:lnTo>
                <a:lnTo>
                  <a:pt x="2231096" y="342900"/>
                </a:lnTo>
                <a:lnTo>
                  <a:pt x="2230358" y="342900"/>
                </a:lnTo>
                <a:lnTo>
                  <a:pt x="2224162" y="355600"/>
                </a:lnTo>
                <a:lnTo>
                  <a:pt x="2219422" y="368300"/>
                </a:lnTo>
                <a:lnTo>
                  <a:pt x="2229381" y="368300"/>
                </a:lnTo>
                <a:lnTo>
                  <a:pt x="2232621" y="355600"/>
                </a:lnTo>
                <a:lnTo>
                  <a:pt x="2237035" y="342900"/>
                </a:lnTo>
                <a:lnTo>
                  <a:pt x="2242333" y="330200"/>
                </a:lnTo>
                <a:lnTo>
                  <a:pt x="2247511" y="317500"/>
                </a:lnTo>
                <a:lnTo>
                  <a:pt x="2251576" y="317500"/>
                </a:lnTo>
                <a:lnTo>
                  <a:pt x="2255095" y="304800"/>
                </a:lnTo>
                <a:close/>
              </a:path>
              <a:path w="2312670" h="1422400">
                <a:moveTo>
                  <a:pt x="2199880" y="342900"/>
                </a:moveTo>
                <a:lnTo>
                  <a:pt x="2198432" y="342900"/>
                </a:lnTo>
                <a:lnTo>
                  <a:pt x="2195311" y="355600"/>
                </a:lnTo>
                <a:lnTo>
                  <a:pt x="2196451" y="355600"/>
                </a:lnTo>
                <a:lnTo>
                  <a:pt x="2199880" y="342900"/>
                </a:lnTo>
                <a:close/>
              </a:path>
              <a:path w="2312670" h="1422400">
                <a:moveTo>
                  <a:pt x="2199880" y="342900"/>
                </a:moveTo>
                <a:lnTo>
                  <a:pt x="2196451" y="355600"/>
                </a:lnTo>
                <a:lnTo>
                  <a:pt x="2197312" y="355600"/>
                </a:lnTo>
                <a:lnTo>
                  <a:pt x="2200194" y="345167"/>
                </a:lnTo>
                <a:lnTo>
                  <a:pt x="2199880" y="342900"/>
                </a:lnTo>
                <a:close/>
              </a:path>
              <a:path w="2312670" h="1422400">
                <a:moveTo>
                  <a:pt x="2200194" y="345167"/>
                </a:moveTo>
                <a:lnTo>
                  <a:pt x="2197312" y="355600"/>
                </a:lnTo>
                <a:lnTo>
                  <a:pt x="2201641" y="355600"/>
                </a:lnTo>
                <a:lnTo>
                  <a:pt x="2200194" y="345167"/>
                </a:lnTo>
                <a:close/>
              </a:path>
              <a:path w="2312670" h="1422400">
                <a:moveTo>
                  <a:pt x="2220586" y="342900"/>
                </a:moveTo>
                <a:lnTo>
                  <a:pt x="2204824" y="342900"/>
                </a:lnTo>
                <a:lnTo>
                  <a:pt x="2201641" y="355600"/>
                </a:lnTo>
                <a:lnTo>
                  <a:pt x="2217520" y="355600"/>
                </a:lnTo>
                <a:lnTo>
                  <a:pt x="2220586" y="342900"/>
                </a:lnTo>
                <a:close/>
              </a:path>
              <a:path w="2312670" h="1422400">
                <a:moveTo>
                  <a:pt x="2200821" y="342900"/>
                </a:moveTo>
                <a:lnTo>
                  <a:pt x="2199880" y="342900"/>
                </a:lnTo>
                <a:lnTo>
                  <a:pt x="2200194" y="345167"/>
                </a:lnTo>
                <a:lnTo>
                  <a:pt x="2200821" y="342900"/>
                </a:lnTo>
                <a:close/>
              </a:path>
              <a:path w="2312670" h="1422400">
                <a:moveTo>
                  <a:pt x="2228171" y="330200"/>
                </a:moveTo>
                <a:lnTo>
                  <a:pt x="2205325" y="330200"/>
                </a:lnTo>
                <a:lnTo>
                  <a:pt x="2202976" y="342900"/>
                </a:lnTo>
                <a:lnTo>
                  <a:pt x="2224801" y="342900"/>
                </a:lnTo>
                <a:lnTo>
                  <a:pt x="2228171" y="330200"/>
                </a:lnTo>
                <a:close/>
              </a:path>
              <a:path w="2312670" h="1422400">
                <a:moveTo>
                  <a:pt x="2231340" y="317500"/>
                </a:moveTo>
                <a:lnTo>
                  <a:pt x="2213564" y="317500"/>
                </a:lnTo>
                <a:lnTo>
                  <a:pt x="2206612" y="330200"/>
                </a:lnTo>
                <a:lnTo>
                  <a:pt x="2230257" y="330200"/>
                </a:lnTo>
                <a:lnTo>
                  <a:pt x="2231340" y="317500"/>
                </a:lnTo>
                <a:close/>
              </a:path>
              <a:path w="2312670" h="1422400">
                <a:moveTo>
                  <a:pt x="2251576" y="317500"/>
                </a:moveTo>
                <a:lnTo>
                  <a:pt x="2247611" y="317500"/>
                </a:lnTo>
                <a:lnTo>
                  <a:pt x="2246819" y="330200"/>
                </a:lnTo>
                <a:lnTo>
                  <a:pt x="2248843" y="330200"/>
                </a:lnTo>
                <a:lnTo>
                  <a:pt x="2251576" y="317500"/>
                </a:lnTo>
                <a:close/>
              </a:path>
              <a:path w="2312670" h="1422400">
                <a:moveTo>
                  <a:pt x="2233673" y="304800"/>
                </a:moveTo>
                <a:lnTo>
                  <a:pt x="2220111" y="304800"/>
                </a:lnTo>
                <a:lnTo>
                  <a:pt x="2218728" y="317500"/>
                </a:lnTo>
                <a:lnTo>
                  <a:pt x="2230245" y="317500"/>
                </a:lnTo>
                <a:lnTo>
                  <a:pt x="2232945" y="312858"/>
                </a:lnTo>
                <a:lnTo>
                  <a:pt x="2233673" y="304800"/>
                </a:lnTo>
                <a:close/>
              </a:path>
              <a:path w="2312670" h="1422400">
                <a:moveTo>
                  <a:pt x="2232945" y="312858"/>
                </a:moveTo>
                <a:lnTo>
                  <a:pt x="2230245" y="317500"/>
                </a:lnTo>
                <a:lnTo>
                  <a:pt x="2232525" y="317500"/>
                </a:lnTo>
                <a:lnTo>
                  <a:pt x="2232945" y="312858"/>
                </a:lnTo>
                <a:close/>
              </a:path>
              <a:path w="2312670" h="1422400">
                <a:moveTo>
                  <a:pt x="2234311" y="310507"/>
                </a:moveTo>
                <a:lnTo>
                  <a:pt x="2232945" y="312858"/>
                </a:lnTo>
                <a:lnTo>
                  <a:pt x="2232525" y="317500"/>
                </a:lnTo>
                <a:lnTo>
                  <a:pt x="2234792" y="317500"/>
                </a:lnTo>
                <a:lnTo>
                  <a:pt x="2234991" y="316592"/>
                </a:lnTo>
                <a:lnTo>
                  <a:pt x="2234311" y="310507"/>
                </a:lnTo>
                <a:close/>
              </a:path>
              <a:path w="2312670" h="1422400">
                <a:moveTo>
                  <a:pt x="2237594" y="304861"/>
                </a:moveTo>
                <a:lnTo>
                  <a:pt x="2234991" y="316592"/>
                </a:lnTo>
                <a:lnTo>
                  <a:pt x="2235093" y="317500"/>
                </a:lnTo>
                <a:lnTo>
                  <a:pt x="2237604" y="304931"/>
                </a:lnTo>
                <a:close/>
              </a:path>
              <a:path w="2312670" h="1422400">
                <a:moveTo>
                  <a:pt x="2237559" y="304922"/>
                </a:moveTo>
                <a:lnTo>
                  <a:pt x="2234311" y="310507"/>
                </a:lnTo>
                <a:lnTo>
                  <a:pt x="2234991" y="316592"/>
                </a:lnTo>
                <a:lnTo>
                  <a:pt x="2237559" y="304922"/>
                </a:lnTo>
                <a:close/>
              </a:path>
              <a:path w="2312670" h="1422400">
                <a:moveTo>
                  <a:pt x="2237586" y="304800"/>
                </a:moveTo>
                <a:lnTo>
                  <a:pt x="2233673" y="304800"/>
                </a:lnTo>
                <a:lnTo>
                  <a:pt x="2234311" y="310507"/>
                </a:lnTo>
                <a:lnTo>
                  <a:pt x="2237554" y="304931"/>
                </a:lnTo>
                <a:lnTo>
                  <a:pt x="2237586" y="304800"/>
                </a:lnTo>
                <a:close/>
              </a:path>
              <a:path w="2312670" h="1422400">
                <a:moveTo>
                  <a:pt x="2237630" y="304800"/>
                </a:moveTo>
                <a:close/>
              </a:path>
              <a:path w="2312670" h="1422400">
                <a:moveTo>
                  <a:pt x="2211965" y="292100"/>
                </a:moveTo>
                <a:lnTo>
                  <a:pt x="2211462" y="292100"/>
                </a:lnTo>
                <a:lnTo>
                  <a:pt x="2206832" y="304800"/>
                </a:lnTo>
                <a:lnTo>
                  <a:pt x="2207284" y="304800"/>
                </a:lnTo>
                <a:lnTo>
                  <a:pt x="2211965" y="292100"/>
                </a:lnTo>
                <a:close/>
              </a:path>
              <a:path w="2312670" h="1422400">
                <a:moveTo>
                  <a:pt x="2222345" y="292100"/>
                </a:moveTo>
                <a:lnTo>
                  <a:pt x="2221349" y="304800"/>
                </a:lnTo>
                <a:lnTo>
                  <a:pt x="2223241" y="304800"/>
                </a:lnTo>
                <a:lnTo>
                  <a:pt x="2222345" y="292100"/>
                </a:lnTo>
                <a:close/>
              </a:path>
              <a:path w="2312670" h="1422400">
                <a:moveTo>
                  <a:pt x="2232223" y="292100"/>
                </a:moveTo>
                <a:lnTo>
                  <a:pt x="2224392" y="292100"/>
                </a:lnTo>
                <a:lnTo>
                  <a:pt x="2223241" y="304800"/>
                </a:lnTo>
                <a:lnTo>
                  <a:pt x="2228345" y="304800"/>
                </a:lnTo>
                <a:lnTo>
                  <a:pt x="2232223" y="292100"/>
                </a:lnTo>
                <a:close/>
              </a:path>
              <a:path w="2312670" h="1422400">
                <a:moveTo>
                  <a:pt x="2238960" y="292100"/>
                </a:moveTo>
                <a:lnTo>
                  <a:pt x="2235440" y="292100"/>
                </a:lnTo>
                <a:lnTo>
                  <a:pt x="2232167" y="304800"/>
                </a:lnTo>
                <a:lnTo>
                  <a:pt x="2238468" y="304800"/>
                </a:lnTo>
                <a:lnTo>
                  <a:pt x="2238960" y="292100"/>
                </a:lnTo>
                <a:close/>
              </a:path>
              <a:path w="2312670" h="1422400">
                <a:moveTo>
                  <a:pt x="2277215" y="241300"/>
                </a:moveTo>
                <a:lnTo>
                  <a:pt x="2266904" y="241300"/>
                </a:lnTo>
                <a:lnTo>
                  <a:pt x="2263800" y="247795"/>
                </a:lnTo>
                <a:lnTo>
                  <a:pt x="2263650" y="248270"/>
                </a:lnTo>
                <a:lnTo>
                  <a:pt x="2263061" y="254000"/>
                </a:lnTo>
                <a:lnTo>
                  <a:pt x="2260662" y="254000"/>
                </a:lnTo>
                <a:lnTo>
                  <a:pt x="2262400" y="266700"/>
                </a:lnTo>
                <a:lnTo>
                  <a:pt x="2257270" y="266700"/>
                </a:lnTo>
                <a:lnTo>
                  <a:pt x="2253136" y="279400"/>
                </a:lnTo>
                <a:lnTo>
                  <a:pt x="2249754" y="279400"/>
                </a:lnTo>
                <a:lnTo>
                  <a:pt x="2244380" y="292100"/>
                </a:lnTo>
                <a:lnTo>
                  <a:pt x="2242374" y="304800"/>
                </a:lnTo>
                <a:lnTo>
                  <a:pt x="2255389" y="304800"/>
                </a:lnTo>
                <a:lnTo>
                  <a:pt x="2263744" y="279400"/>
                </a:lnTo>
                <a:lnTo>
                  <a:pt x="2268020" y="266700"/>
                </a:lnTo>
                <a:lnTo>
                  <a:pt x="2272481" y="254000"/>
                </a:lnTo>
                <a:lnTo>
                  <a:pt x="2277215" y="241300"/>
                </a:lnTo>
                <a:close/>
              </a:path>
              <a:path w="2312670" h="1422400">
                <a:moveTo>
                  <a:pt x="2247492" y="279400"/>
                </a:moveTo>
                <a:lnTo>
                  <a:pt x="2225702" y="279400"/>
                </a:lnTo>
                <a:lnTo>
                  <a:pt x="2224705" y="292100"/>
                </a:lnTo>
                <a:lnTo>
                  <a:pt x="2240888" y="292100"/>
                </a:lnTo>
                <a:lnTo>
                  <a:pt x="2247492" y="279400"/>
                </a:lnTo>
                <a:close/>
              </a:path>
              <a:path w="2312670" h="1422400">
                <a:moveTo>
                  <a:pt x="2250572" y="266700"/>
                </a:moveTo>
                <a:lnTo>
                  <a:pt x="2228267" y="266700"/>
                </a:lnTo>
                <a:lnTo>
                  <a:pt x="2231976" y="279400"/>
                </a:lnTo>
                <a:lnTo>
                  <a:pt x="2249436" y="279400"/>
                </a:lnTo>
                <a:lnTo>
                  <a:pt x="2249988" y="277678"/>
                </a:lnTo>
                <a:lnTo>
                  <a:pt x="2250572" y="266700"/>
                </a:lnTo>
                <a:close/>
              </a:path>
              <a:path w="2312670" h="1422400">
                <a:moveTo>
                  <a:pt x="2249988" y="277678"/>
                </a:moveTo>
                <a:lnTo>
                  <a:pt x="2249436" y="279400"/>
                </a:lnTo>
                <a:lnTo>
                  <a:pt x="2249896" y="279400"/>
                </a:lnTo>
                <a:lnTo>
                  <a:pt x="2249988" y="277678"/>
                </a:lnTo>
                <a:close/>
              </a:path>
              <a:path w="2312670" h="1422400">
                <a:moveTo>
                  <a:pt x="2253503" y="266700"/>
                </a:moveTo>
                <a:lnTo>
                  <a:pt x="2249988" y="277678"/>
                </a:lnTo>
                <a:lnTo>
                  <a:pt x="2249896" y="279400"/>
                </a:lnTo>
                <a:lnTo>
                  <a:pt x="2250633" y="279400"/>
                </a:lnTo>
                <a:lnTo>
                  <a:pt x="2253503" y="266700"/>
                </a:lnTo>
                <a:close/>
              </a:path>
              <a:path w="2312670" h="1422400">
                <a:moveTo>
                  <a:pt x="2252844" y="254000"/>
                </a:moveTo>
                <a:lnTo>
                  <a:pt x="2234920" y="254000"/>
                </a:lnTo>
                <a:lnTo>
                  <a:pt x="2233739" y="266700"/>
                </a:lnTo>
                <a:lnTo>
                  <a:pt x="2254435" y="266700"/>
                </a:lnTo>
                <a:lnTo>
                  <a:pt x="2252844" y="254000"/>
                </a:lnTo>
                <a:close/>
              </a:path>
              <a:path w="2312670" h="1422400">
                <a:moveTo>
                  <a:pt x="2260485" y="228600"/>
                </a:moveTo>
                <a:lnTo>
                  <a:pt x="2245875" y="228600"/>
                </a:lnTo>
                <a:lnTo>
                  <a:pt x="2242762" y="241300"/>
                </a:lnTo>
                <a:lnTo>
                  <a:pt x="2239415" y="254000"/>
                </a:lnTo>
                <a:lnTo>
                  <a:pt x="2258350" y="254000"/>
                </a:lnTo>
                <a:lnTo>
                  <a:pt x="2257522" y="241300"/>
                </a:lnTo>
                <a:lnTo>
                  <a:pt x="2259026" y="241300"/>
                </a:lnTo>
                <a:lnTo>
                  <a:pt x="2260485" y="228600"/>
                </a:lnTo>
                <a:close/>
              </a:path>
              <a:path w="2312670" h="1422400">
                <a:moveTo>
                  <a:pt x="2263671" y="248064"/>
                </a:moveTo>
                <a:lnTo>
                  <a:pt x="2260836" y="254000"/>
                </a:lnTo>
                <a:lnTo>
                  <a:pt x="2261840" y="254000"/>
                </a:lnTo>
                <a:lnTo>
                  <a:pt x="2263650" y="248270"/>
                </a:lnTo>
                <a:lnTo>
                  <a:pt x="2263671" y="248064"/>
                </a:lnTo>
                <a:close/>
              </a:path>
              <a:path w="2312670" h="1422400">
                <a:moveTo>
                  <a:pt x="2263650" y="248270"/>
                </a:moveTo>
                <a:lnTo>
                  <a:pt x="2261840" y="254000"/>
                </a:lnTo>
                <a:lnTo>
                  <a:pt x="2263061" y="254000"/>
                </a:lnTo>
                <a:lnTo>
                  <a:pt x="2263650" y="248270"/>
                </a:lnTo>
                <a:close/>
              </a:path>
              <a:path w="2312670" h="1422400">
                <a:moveTo>
                  <a:pt x="2265852" y="241300"/>
                </a:moveTo>
                <a:lnTo>
                  <a:pt x="2264368" y="241300"/>
                </a:lnTo>
                <a:lnTo>
                  <a:pt x="2263671" y="248064"/>
                </a:lnTo>
                <a:lnTo>
                  <a:pt x="2263800" y="247795"/>
                </a:lnTo>
                <a:lnTo>
                  <a:pt x="2265852" y="241300"/>
                </a:lnTo>
                <a:close/>
              </a:path>
              <a:path w="2312670" h="1422400">
                <a:moveTo>
                  <a:pt x="2265569" y="228600"/>
                </a:moveTo>
                <a:lnTo>
                  <a:pt x="2264801" y="228600"/>
                </a:lnTo>
                <a:lnTo>
                  <a:pt x="2260450" y="241300"/>
                </a:lnTo>
                <a:lnTo>
                  <a:pt x="2263439" y="241300"/>
                </a:lnTo>
                <a:lnTo>
                  <a:pt x="2265630" y="229831"/>
                </a:lnTo>
                <a:lnTo>
                  <a:pt x="2265569" y="228600"/>
                </a:lnTo>
                <a:close/>
              </a:path>
              <a:path w="2312670" h="1422400">
                <a:moveTo>
                  <a:pt x="2266044" y="238256"/>
                </a:moveTo>
                <a:lnTo>
                  <a:pt x="2265249" y="241300"/>
                </a:lnTo>
                <a:lnTo>
                  <a:pt x="2266194" y="241300"/>
                </a:lnTo>
                <a:lnTo>
                  <a:pt x="2266044" y="238256"/>
                </a:lnTo>
                <a:close/>
              </a:path>
              <a:path w="2312670" h="1422400">
                <a:moveTo>
                  <a:pt x="2280743" y="215900"/>
                </a:moveTo>
                <a:lnTo>
                  <a:pt x="2272794" y="215900"/>
                </a:lnTo>
                <a:lnTo>
                  <a:pt x="2273541" y="228600"/>
                </a:lnTo>
                <a:lnTo>
                  <a:pt x="2271809" y="228600"/>
                </a:lnTo>
                <a:lnTo>
                  <a:pt x="2267056" y="241300"/>
                </a:lnTo>
                <a:lnTo>
                  <a:pt x="2275767" y="241300"/>
                </a:lnTo>
                <a:lnTo>
                  <a:pt x="2279448" y="228600"/>
                </a:lnTo>
                <a:lnTo>
                  <a:pt x="2280743" y="215900"/>
                </a:lnTo>
                <a:close/>
              </a:path>
              <a:path w="2312670" h="1422400">
                <a:moveTo>
                  <a:pt x="2268567" y="228600"/>
                </a:moveTo>
                <a:lnTo>
                  <a:pt x="2265865" y="228600"/>
                </a:lnTo>
                <a:lnTo>
                  <a:pt x="2265630" y="229831"/>
                </a:lnTo>
                <a:lnTo>
                  <a:pt x="2266044" y="238256"/>
                </a:lnTo>
                <a:lnTo>
                  <a:pt x="2268567" y="228600"/>
                </a:lnTo>
                <a:close/>
              </a:path>
              <a:path w="2312670" h="1422400">
                <a:moveTo>
                  <a:pt x="2265865" y="228600"/>
                </a:moveTo>
                <a:lnTo>
                  <a:pt x="2265569" y="228600"/>
                </a:lnTo>
                <a:lnTo>
                  <a:pt x="2265630" y="229831"/>
                </a:lnTo>
                <a:lnTo>
                  <a:pt x="2265865" y="228600"/>
                </a:lnTo>
                <a:close/>
              </a:path>
              <a:path w="2312670" h="1422400">
                <a:moveTo>
                  <a:pt x="2247230" y="222074"/>
                </a:moveTo>
                <a:lnTo>
                  <a:pt x="2245104" y="228600"/>
                </a:lnTo>
                <a:lnTo>
                  <a:pt x="2247047" y="228600"/>
                </a:lnTo>
                <a:lnTo>
                  <a:pt x="2247596" y="224820"/>
                </a:lnTo>
                <a:lnTo>
                  <a:pt x="2247230" y="222074"/>
                </a:lnTo>
                <a:close/>
              </a:path>
              <a:path w="2312670" h="1422400">
                <a:moveTo>
                  <a:pt x="2266227" y="215900"/>
                </a:moveTo>
                <a:lnTo>
                  <a:pt x="2249241" y="215900"/>
                </a:lnTo>
                <a:lnTo>
                  <a:pt x="2248610" y="217834"/>
                </a:lnTo>
                <a:lnTo>
                  <a:pt x="2247596" y="224820"/>
                </a:lnTo>
                <a:lnTo>
                  <a:pt x="2248100" y="228600"/>
                </a:lnTo>
                <a:lnTo>
                  <a:pt x="2263540" y="228600"/>
                </a:lnTo>
                <a:lnTo>
                  <a:pt x="2266227" y="215900"/>
                </a:lnTo>
                <a:close/>
              </a:path>
              <a:path w="2312670" h="1422400">
                <a:moveTo>
                  <a:pt x="2272794" y="215900"/>
                </a:moveTo>
                <a:lnTo>
                  <a:pt x="2270616" y="215900"/>
                </a:lnTo>
                <a:lnTo>
                  <a:pt x="2268973" y="228600"/>
                </a:lnTo>
                <a:lnTo>
                  <a:pt x="2272794" y="215900"/>
                </a:lnTo>
                <a:close/>
              </a:path>
              <a:path w="2312670" h="1422400">
                <a:moveTo>
                  <a:pt x="2248891" y="215900"/>
                </a:moveTo>
                <a:lnTo>
                  <a:pt x="2246406" y="215900"/>
                </a:lnTo>
                <a:lnTo>
                  <a:pt x="2247230" y="222074"/>
                </a:lnTo>
                <a:lnTo>
                  <a:pt x="2248610" y="217834"/>
                </a:lnTo>
                <a:lnTo>
                  <a:pt x="2248891" y="215900"/>
                </a:lnTo>
                <a:close/>
              </a:path>
              <a:path w="2312670" h="1422400">
                <a:moveTo>
                  <a:pt x="2249241" y="215900"/>
                </a:moveTo>
                <a:lnTo>
                  <a:pt x="2248891" y="215900"/>
                </a:lnTo>
                <a:lnTo>
                  <a:pt x="2248610" y="217834"/>
                </a:lnTo>
                <a:lnTo>
                  <a:pt x="2249241" y="215900"/>
                </a:lnTo>
                <a:close/>
              </a:path>
              <a:path w="2312670" h="1422400">
                <a:moveTo>
                  <a:pt x="2251579" y="203200"/>
                </a:moveTo>
                <a:lnTo>
                  <a:pt x="2249789" y="203200"/>
                </a:lnTo>
                <a:lnTo>
                  <a:pt x="2248654" y="215900"/>
                </a:lnTo>
                <a:lnTo>
                  <a:pt x="2249540" y="213256"/>
                </a:lnTo>
                <a:lnTo>
                  <a:pt x="2251579" y="203200"/>
                </a:lnTo>
                <a:close/>
              </a:path>
              <a:path w="2312670" h="1422400">
                <a:moveTo>
                  <a:pt x="2260903" y="203200"/>
                </a:moveTo>
                <a:lnTo>
                  <a:pt x="2252912" y="203200"/>
                </a:lnTo>
                <a:lnTo>
                  <a:pt x="2249540" y="213256"/>
                </a:lnTo>
                <a:lnTo>
                  <a:pt x="2249004" y="215900"/>
                </a:lnTo>
                <a:lnTo>
                  <a:pt x="2266076" y="215900"/>
                </a:lnTo>
                <a:lnTo>
                  <a:pt x="2266036" y="214496"/>
                </a:lnTo>
                <a:lnTo>
                  <a:pt x="2260903" y="203200"/>
                </a:lnTo>
                <a:close/>
              </a:path>
              <a:path w="2312670" h="1422400">
                <a:moveTo>
                  <a:pt x="2266036" y="214496"/>
                </a:moveTo>
                <a:lnTo>
                  <a:pt x="2266076" y="215900"/>
                </a:lnTo>
                <a:lnTo>
                  <a:pt x="2266674" y="215900"/>
                </a:lnTo>
                <a:lnTo>
                  <a:pt x="2266036" y="214496"/>
                </a:lnTo>
                <a:close/>
              </a:path>
              <a:path w="2312670" h="1422400">
                <a:moveTo>
                  <a:pt x="2269914" y="203200"/>
                </a:moveTo>
                <a:lnTo>
                  <a:pt x="2265716" y="203200"/>
                </a:lnTo>
                <a:lnTo>
                  <a:pt x="2266036" y="214496"/>
                </a:lnTo>
                <a:lnTo>
                  <a:pt x="2266674" y="215900"/>
                </a:lnTo>
                <a:lnTo>
                  <a:pt x="2271129" y="215900"/>
                </a:lnTo>
                <a:lnTo>
                  <a:pt x="2269914" y="203200"/>
                </a:lnTo>
                <a:close/>
              </a:path>
              <a:path w="2312670" h="1422400">
                <a:moveTo>
                  <a:pt x="2285592" y="203200"/>
                </a:moveTo>
                <a:lnTo>
                  <a:pt x="2278665" y="203200"/>
                </a:lnTo>
                <a:lnTo>
                  <a:pt x="2277653" y="215900"/>
                </a:lnTo>
                <a:lnTo>
                  <a:pt x="2284182" y="215900"/>
                </a:lnTo>
                <a:lnTo>
                  <a:pt x="2285592" y="203200"/>
                </a:lnTo>
                <a:close/>
              </a:path>
              <a:path w="2312670" h="1422400">
                <a:moveTo>
                  <a:pt x="2289330" y="190500"/>
                </a:moveTo>
                <a:lnTo>
                  <a:pt x="2281515" y="190500"/>
                </a:lnTo>
                <a:lnTo>
                  <a:pt x="2280705" y="203200"/>
                </a:lnTo>
                <a:lnTo>
                  <a:pt x="2285592" y="203200"/>
                </a:lnTo>
                <a:lnTo>
                  <a:pt x="2285136" y="215900"/>
                </a:lnTo>
                <a:lnTo>
                  <a:pt x="2286444" y="215900"/>
                </a:lnTo>
                <a:lnTo>
                  <a:pt x="2289330" y="190500"/>
                </a:lnTo>
                <a:close/>
              </a:path>
              <a:path w="2312670" h="1422400">
                <a:moveTo>
                  <a:pt x="2252912" y="203200"/>
                </a:moveTo>
                <a:lnTo>
                  <a:pt x="2251579" y="203200"/>
                </a:lnTo>
                <a:lnTo>
                  <a:pt x="2249540" y="213256"/>
                </a:lnTo>
                <a:lnTo>
                  <a:pt x="2252912" y="203200"/>
                </a:lnTo>
                <a:close/>
              </a:path>
              <a:path w="2312670" h="1422400">
                <a:moveTo>
                  <a:pt x="2274243" y="190500"/>
                </a:moveTo>
                <a:lnTo>
                  <a:pt x="2257413" y="190500"/>
                </a:lnTo>
                <a:lnTo>
                  <a:pt x="2255328" y="203200"/>
                </a:lnTo>
                <a:lnTo>
                  <a:pt x="2273484" y="203200"/>
                </a:lnTo>
                <a:lnTo>
                  <a:pt x="2274243" y="190500"/>
                </a:lnTo>
                <a:close/>
              </a:path>
              <a:path w="2312670" h="1422400">
                <a:moveTo>
                  <a:pt x="2276176" y="190500"/>
                </a:moveTo>
                <a:lnTo>
                  <a:pt x="2275389" y="190500"/>
                </a:lnTo>
                <a:lnTo>
                  <a:pt x="2274845" y="203200"/>
                </a:lnTo>
                <a:lnTo>
                  <a:pt x="2275095" y="203200"/>
                </a:lnTo>
                <a:lnTo>
                  <a:pt x="2276176" y="190500"/>
                </a:lnTo>
                <a:close/>
              </a:path>
              <a:path w="2312670" h="1422400">
                <a:moveTo>
                  <a:pt x="2297186" y="165100"/>
                </a:moveTo>
                <a:lnTo>
                  <a:pt x="2289585" y="165100"/>
                </a:lnTo>
                <a:lnTo>
                  <a:pt x="2287814" y="169687"/>
                </a:lnTo>
                <a:lnTo>
                  <a:pt x="2285153" y="177800"/>
                </a:lnTo>
                <a:lnTo>
                  <a:pt x="2279280" y="190500"/>
                </a:lnTo>
                <a:lnTo>
                  <a:pt x="2278696" y="203200"/>
                </a:lnTo>
                <a:lnTo>
                  <a:pt x="2280550" y="190500"/>
                </a:lnTo>
                <a:lnTo>
                  <a:pt x="2289330" y="190500"/>
                </a:lnTo>
                <a:lnTo>
                  <a:pt x="2292827" y="177800"/>
                </a:lnTo>
                <a:lnTo>
                  <a:pt x="2295814" y="177800"/>
                </a:lnTo>
                <a:lnTo>
                  <a:pt x="2297186" y="165100"/>
                </a:lnTo>
                <a:close/>
              </a:path>
              <a:path w="2312670" h="1422400">
                <a:moveTo>
                  <a:pt x="2279133" y="177800"/>
                </a:moveTo>
                <a:lnTo>
                  <a:pt x="2263247" y="177800"/>
                </a:lnTo>
                <a:lnTo>
                  <a:pt x="2257096" y="190500"/>
                </a:lnTo>
                <a:lnTo>
                  <a:pt x="2275721" y="190500"/>
                </a:lnTo>
                <a:lnTo>
                  <a:pt x="2279133" y="177800"/>
                </a:lnTo>
                <a:close/>
              </a:path>
              <a:path w="2312670" h="1422400">
                <a:moveTo>
                  <a:pt x="2272958" y="152400"/>
                </a:moveTo>
                <a:lnTo>
                  <a:pt x="2267140" y="152400"/>
                </a:lnTo>
                <a:lnTo>
                  <a:pt x="2268748" y="165100"/>
                </a:lnTo>
                <a:lnTo>
                  <a:pt x="2263736" y="165100"/>
                </a:lnTo>
                <a:lnTo>
                  <a:pt x="2261088" y="177800"/>
                </a:lnTo>
                <a:lnTo>
                  <a:pt x="2268995" y="177800"/>
                </a:lnTo>
                <a:lnTo>
                  <a:pt x="2272440" y="165100"/>
                </a:lnTo>
                <a:lnTo>
                  <a:pt x="2272958" y="152400"/>
                </a:lnTo>
                <a:close/>
              </a:path>
              <a:path w="2312670" h="1422400">
                <a:moveTo>
                  <a:pt x="2282965" y="139700"/>
                </a:moveTo>
                <a:lnTo>
                  <a:pt x="2282598" y="139700"/>
                </a:lnTo>
                <a:lnTo>
                  <a:pt x="2278002" y="152400"/>
                </a:lnTo>
                <a:lnTo>
                  <a:pt x="2280111" y="152400"/>
                </a:lnTo>
                <a:lnTo>
                  <a:pt x="2276074" y="165100"/>
                </a:lnTo>
                <a:lnTo>
                  <a:pt x="2272917" y="177800"/>
                </a:lnTo>
                <a:lnTo>
                  <a:pt x="2277715" y="177800"/>
                </a:lnTo>
                <a:lnTo>
                  <a:pt x="2281719" y="165100"/>
                </a:lnTo>
                <a:lnTo>
                  <a:pt x="2285293" y="152400"/>
                </a:lnTo>
                <a:lnTo>
                  <a:pt x="2282965" y="139700"/>
                </a:lnTo>
                <a:close/>
              </a:path>
              <a:path w="2312670" h="1422400">
                <a:moveTo>
                  <a:pt x="2289319" y="165100"/>
                </a:moveTo>
                <a:lnTo>
                  <a:pt x="2286054" y="165100"/>
                </a:lnTo>
                <a:lnTo>
                  <a:pt x="2284684" y="177800"/>
                </a:lnTo>
                <a:lnTo>
                  <a:pt x="2287814" y="169687"/>
                </a:lnTo>
                <a:lnTo>
                  <a:pt x="2289319" y="165100"/>
                </a:lnTo>
                <a:close/>
              </a:path>
              <a:path w="2312670" h="1422400">
                <a:moveTo>
                  <a:pt x="2289585" y="165100"/>
                </a:moveTo>
                <a:lnTo>
                  <a:pt x="2289319" y="165100"/>
                </a:lnTo>
                <a:lnTo>
                  <a:pt x="2287814" y="169687"/>
                </a:lnTo>
                <a:lnTo>
                  <a:pt x="2289585" y="165100"/>
                </a:lnTo>
                <a:close/>
              </a:path>
              <a:path w="2312670" h="1422400">
                <a:moveTo>
                  <a:pt x="2298285" y="152400"/>
                </a:moveTo>
                <a:lnTo>
                  <a:pt x="2287791" y="152400"/>
                </a:lnTo>
                <a:lnTo>
                  <a:pt x="2288885" y="165100"/>
                </a:lnTo>
                <a:lnTo>
                  <a:pt x="2294044" y="165100"/>
                </a:lnTo>
                <a:lnTo>
                  <a:pt x="2298285" y="152400"/>
                </a:lnTo>
                <a:close/>
              </a:path>
              <a:path w="2312670" h="1422400">
                <a:moveTo>
                  <a:pt x="2298092" y="156707"/>
                </a:moveTo>
                <a:lnTo>
                  <a:pt x="2297186" y="165100"/>
                </a:lnTo>
                <a:lnTo>
                  <a:pt x="2297715" y="165100"/>
                </a:lnTo>
                <a:lnTo>
                  <a:pt x="2298092" y="156707"/>
                </a:lnTo>
                <a:close/>
              </a:path>
              <a:path w="2312670" h="1422400">
                <a:moveTo>
                  <a:pt x="2298557" y="152400"/>
                </a:moveTo>
                <a:lnTo>
                  <a:pt x="2298285" y="152400"/>
                </a:lnTo>
                <a:lnTo>
                  <a:pt x="2298092" y="156707"/>
                </a:lnTo>
                <a:lnTo>
                  <a:pt x="2298557" y="152400"/>
                </a:lnTo>
                <a:close/>
              </a:path>
              <a:path w="2312670" h="1422400">
                <a:moveTo>
                  <a:pt x="2267849" y="139700"/>
                </a:moveTo>
                <a:lnTo>
                  <a:pt x="2266280" y="152400"/>
                </a:lnTo>
                <a:lnTo>
                  <a:pt x="2267741" y="152400"/>
                </a:lnTo>
                <a:lnTo>
                  <a:pt x="2267849" y="139700"/>
                </a:lnTo>
                <a:close/>
              </a:path>
              <a:path w="2312670" h="1422400">
                <a:moveTo>
                  <a:pt x="2275009" y="139700"/>
                </a:moveTo>
                <a:lnTo>
                  <a:pt x="2270481" y="139700"/>
                </a:lnTo>
                <a:lnTo>
                  <a:pt x="2269722" y="152400"/>
                </a:lnTo>
                <a:lnTo>
                  <a:pt x="2272135" y="152400"/>
                </a:lnTo>
                <a:lnTo>
                  <a:pt x="2274552" y="147421"/>
                </a:lnTo>
                <a:lnTo>
                  <a:pt x="2275009" y="139700"/>
                </a:lnTo>
                <a:close/>
              </a:path>
              <a:path w="2312670" h="1422400">
                <a:moveTo>
                  <a:pt x="2278313" y="139700"/>
                </a:moveTo>
                <a:lnTo>
                  <a:pt x="2274552" y="147421"/>
                </a:lnTo>
                <a:lnTo>
                  <a:pt x="2274257" y="152400"/>
                </a:lnTo>
                <a:lnTo>
                  <a:pt x="2275591" y="152400"/>
                </a:lnTo>
                <a:lnTo>
                  <a:pt x="2278313" y="139700"/>
                </a:lnTo>
                <a:close/>
              </a:path>
              <a:path w="2312670" h="1422400">
                <a:moveTo>
                  <a:pt x="2304835" y="114300"/>
                </a:moveTo>
                <a:lnTo>
                  <a:pt x="2300625" y="114300"/>
                </a:lnTo>
                <a:lnTo>
                  <a:pt x="2299850" y="127000"/>
                </a:lnTo>
                <a:lnTo>
                  <a:pt x="2294172" y="139700"/>
                </a:lnTo>
                <a:lnTo>
                  <a:pt x="2296485" y="139700"/>
                </a:lnTo>
                <a:lnTo>
                  <a:pt x="2295254" y="152400"/>
                </a:lnTo>
                <a:lnTo>
                  <a:pt x="2299992" y="152400"/>
                </a:lnTo>
                <a:lnTo>
                  <a:pt x="2302887" y="139700"/>
                </a:lnTo>
                <a:lnTo>
                  <a:pt x="2304765" y="127000"/>
                </a:lnTo>
                <a:lnTo>
                  <a:pt x="2302878" y="127000"/>
                </a:lnTo>
                <a:lnTo>
                  <a:pt x="2304835" y="114300"/>
                </a:lnTo>
                <a:close/>
              </a:path>
              <a:path w="2312670" h="1422400">
                <a:moveTo>
                  <a:pt x="2304736" y="139700"/>
                </a:moveTo>
                <a:lnTo>
                  <a:pt x="2303988" y="139700"/>
                </a:lnTo>
                <a:lnTo>
                  <a:pt x="2300140" y="152400"/>
                </a:lnTo>
                <a:lnTo>
                  <a:pt x="2301019" y="152400"/>
                </a:lnTo>
                <a:lnTo>
                  <a:pt x="2304736" y="139700"/>
                </a:lnTo>
                <a:close/>
              </a:path>
              <a:path w="2312670" h="1422400">
                <a:moveTo>
                  <a:pt x="2278301" y="139700"/>
                </a:moveTo>
                <a:lnTo>
                  <a:pt x="2275009" y="139700"/>
                </a:lnTo>
                <a:lnTo>
                  <a:pt x="2274552" y="147421"/>
                </a:lnTo>
                <a:lnTo>
                  <a:pt x="2278301" y="139700"/>
                </a:lnTo>
                <a:close/>
              </a:path>
              <a:path w="2312670" h="1422400">
                <a:moveTo>
                  <a:pt x="2276767" y="127000"/>
                </a:moveTo>
                <a:lnTo>
                  <a:pt x="2270475" y="127000"/>
                </a:lnTo>
                <a:lnTo>
                  <a:pt x="2268842" y="139700"/>
                </a:lnTo>
                <a:lnTo>
                  <a:pt x="2274341" y="139700"/>
                </a:lnTo>
                <a:lnTo>
                  <a:pt x="2276767" y="127000"/>
                </a:lnTo>
                <a:close/>
              </a:path>
              <a:path w="2312670" h="1422400">
                <a:moveTo>
                  <a:pt x="2278564" y="127000"/>
                </a:moveTo>
                <a:lnTo>
                  <a:pt x="2276767" y="127000"/>
                </a:lnTo>
                <a:lnTo>
                  <a:pt x="2276416" y="139700"/>
                </a:lnTo>
                <a:lnTo>
                  <a:pt x="2277304" y="139700"/>
                </a:lnTo>
                <a:lnTo>
                  <a:pt x="2277404" y="139196"/>
                </a:lnTo>
                <a:lnTo>
                  <a:pt x="2278564" y="127000"/>
                </a:lnTo>
                <a:close/>
              </a:path>
              <a:path w="2312670" h="1422400">
                <a:moveTo>
                  <a:pt x="2277404" y="139196"/>
                </a:moveTo>
                <a:lnTo>
                  <a:pt x="2277304" y="139700"/>
                </a:lnTo>
                <a:lnTo>
                  <a:pt x="2277404" y="139196"/>
                </a:lnTo>
                <a:close/>
              </a:path>
              <a:path w="2312670" h="1422400">
                <a:moveTo>
                  <a:pt x="2279825" y="127000"/>
                </a:moveTo>
                <a:lnTo>
                  <a:pt x="2277404" y="139196"/>
                </a:lnTo>
                <a:lnTo>
                  <a:pt x="2277356" y="139700"/>
                </a:lnTo>
                <a:lnTo>
                  <a:pt x="2279083" y="139700"/>
                </a:lnTo>
                <a:lnTo>
                  <a:pt x="2279825" y="127000"/>
                </a:lnTo>
                <a:close/>
              </a:path>
              <a:path w="2312670" h="1422400">
                <a:moveTo>
                  <a:pt x="2287864" y="114300"/>
                </a:moveTo>
                <a:lnTo>
                  <a:pt x="2283364" y="114300"/>
                </a:lnTo>
                <a:lnTo>
                  <a:pt x="2284407" y="127000"/>
                </a:lnTo>
                <a:lnTo>
                  <a:pt x="2281786" y="139700"/>
                </a:lnTo>
                <a:lnTo>
                  <a:pt x="2286348" y="139700"/>
                </a:lnTo>
                <a:lnTo>
                  <a:pt x="2289197" y="127000"/>
                </a:lnTo>
                <a:lnTo>
                  <a:pt x="2287864" y="114300"/>
                </a:lnTo>
                <a:close/>
              </a:path>
              <a:path w="2312670" h="1422400">
                <a:moveTo>
                  <a:pt x="2308730" y="127000"/>
                </a:moveTo>
                <a:lnTo>
                  <a:pt x="2305691" y="127000"/>
                </a:lnTo>
                <a:lnTo>
                  <a:pt x="2305254" y="139700"/>
                </a:lnTo>
                <a:lnTo>
                  <a:pt x="2308730" y="127000"/>
                </a:lnTo>
                <a:close/>
              </a:path>
              <a:path w="2312670" h="1422400">
                <a:moveTo>
                  <a:pt x="2275410" y="101600"/>
                </a:moveTo>
                <a:lnTo>
                  <a:pt x="2274149" y="114300"/>
                </a:lnTo>
                <a:lnTo>
                  <a:pt x="2274035" y="127000"/>
                </a:lnTo>
                <a:lnTo>
                  <a:pt x="2279752" y="127000"/>
                </a:lnTo>
                <a:lnTo>
                  <a:pt x="2281755" y="114300"/>
                </a:lnTo>
                <a:lnTo>
                  <a:pt x="2277083" y="114300"/>
                </a:lnTo>
                <a:lnTo>
                  <a:pt x="2275410" y="101600"/>
                </a:lnTo>
                <a:close/>
              </a:path>
              <a:path w="2312670" h="1422400">
                <a:moveTo>
                  <a:pt x="2279477" y="101600"/>
                </a:moveTo>
                <a:lnTo>
                  <a:pt x="2277935" y="101600"/>
                </a:lnTo>
                <a:lnTo>
                  <a:pt x="2277083" y="114300"/>
                </a:lnTo>
                <a:lnTo>
                  <a:pt x="2281276" y="114300"/>
                </a:lnTo>
                <a:lnTo>
                  <a:pt x="2279477" y="101600"/>
                </a:lnTo>
                <a:close/>
              </a:path>
              <a:path w="2312670" h="1422400">
                <a:moveTo>
                  <a:pt x="2284402" y="101600"/>
                </a:moveTo>
                <a:lnTo>
                  <a:pt x="2282670" y="101600"/>
                </a:lnTo>
                <a:lnTo>
                  <a:pt x="2281276" y="114300"/>
                </a:lnTo>
                <a:lnTo>
                  <a:pt x="2283219" y="114300"/>
                </a:lnTo>
                <a:lnTo>
                  <a:pt x="2284402" y="101600"/>
                </a:lnTo>
                <a:close/>
              </a:path>
              <a:path w="2312670" h="1422400">
                <a:moveTo>
                  <a:pt x="2288182" y="102106"/>
                </a:moveTo>
                <a:lnTo>
                  <a:pt x="2284284" y="114300"/>
                </a:lnTo>
                <a:lnTo>
                  <a:pt x="2286076" y="114300"/>
                </a:lnTo>
                <a:lnTo>
                  <a:pt x="2288182" y="102106"/>
                </a:lnTo>
                <a:close/>
              </a:path>
              <a:path w="2312670" h="1422400">
                <a:moveTo>
                  <a:pt x="2294660" y="101600"/>
                </a:moveTo>
                <a:lnTo>
                  <a:pt x="2288100" y="114300"/>
                </a:lnTo>
                <a:lnTo>
                  <a:pt x="2292212" y="114300"/>
                </a:lnTo>
                <a:lnTo>
                  <a:pt x="2294660" y="101600"/>
                </a:lnTo>
                <a:close/>
              </a:path>
              <a:path w="2312670" h="1422400">
                <a:moveTo>
                  <a:pt x="2305946" y="101600"/>
                </a:moveTo>
                <a:lnTo>
                  <a:pt x="2302525" y="101600"/>
                </a:lnTo>
                <a:lnTo>
                  <a:pt x="2301695" y="114300"/>
                </a:lnTo>
                <a:lnTo>
                  <a:pt x="2305946" y="101600"/>
                </a:lnTo>
                <a:close/>
              </a:path>
              <a:path w="2312670" h="1422400">
                <a:moveTo>
                  <a:pt x="2310406" y="101600"/>
                </a:moveTo>
                <a:lnTo>
                  <a:pt x="2305946" y="101600"/>
                </a:lnTo>
                <a:lnTo>
                  <a:pt x="2305712" y="114300"/>
                </a:lnTo>
                <a:lnTo>
                  <a:pt x="2306694" y="114300"/>
                </a:lnTo>
                <a:lnTo>
                  <a:pt x="2310639" y="103353"/>
                </a:lnTo>
                <a:lnTo>
                  <a:pt x="2310406" y="101600"/>
                </a:lnTo>
                <a:close/>
              </a:path>
              <a:path w="2312670" h="1422400">
                <a:moveTo>
                  <a:pt x="2310789" y="104481"/>
                </a:moveTo>
                <a:lnTo>
                  <a:pt x="2309145" y="114300"/>
                </a:lnTo>
                <a:lnTo>
                  <a:pt x="2312092" y="114300"/>
                </a:lnTo>
                <a:lnTo>
                  <a:pt x="2310789" y="104481"/>
                </a:lnTo>
                <a:close/>
              </a:path>
              <a:path w="2312670" h="1422400">
                <a:moveTo>
                  <a:pt x="2311271" y="101600"/>
                </a:moveTo>
                <a:lnTo>
                  <a:pt x="2310639" y="103353"/>
                </a:lnTo>
                <a:lnTo>
                  <a:pt x="2310789" y="104481"/>
                </a:lnTo>
                <a:lnTo>
                  <a:pt x="2311271" y="101600"/>
                </a:lnTo>
                <a:close/>
              </a:path>
              <a:path w="2312670" h="1422400">
                <a:moveTo>
                  <a:pt x="2288343" y="101600"/>
                </a:moveTo>
                <a:lnTo>
                  <a:pt x="2288182" y="102106"/>
                </a:lnTo>
                <a:lnTo>
                  <a:pt x="2288343" y="101600"/>
                </a:lnTo>
                <a:close/>
              </a:path>
              <a:path w="2312670" h="1422400">
                <a:moveTo>
                  <a:pt x="2285936" y="76200"/>
                </a:moveTo>
                <a:lnTo>
                  <a:pt x="2282033" y="76200"/>
                </a:lnTo>
                <a:lnTo>
                  <a:pt x="2279547" y="88900"/>
                </a:lnTo>
                <a:lnTo>
                  <a:pt x="2277262" y="101600"/>
                </a:lnTo>
                <a:lnTo>
                  <a:pt x="2282671" y="101600"/>
                </a:lnTo>
                <a:lnTo>
                  <a:pt x="2282684" y="88900"/>
                </a:lnTo>
                <a:lnTo>
                  <a:pt x="2284643" y="88900"/>
                </a:lnTo>
                <a:lnTo>
                  <a:pt x="2285936" y="76200"/>
                </a:lnTo>
                <a:close/>
              </a:path>
              <a:path w="2312670" h="1422400">
                <a:moveTo>
                  <a:pt x="2286762" y="88900"/>
                </a:moveTo>
                <a:lnTo>
                  <a:pt x="2286467" y="88900"/>
                </a:lnTo>
                <a:lnTo>
                  <a:pt x="2286299" y="101600"/>
                </a:lnTo>
                <a:lnTo>
                  <a:pt x="2286462" y="101600"/>
                </a:lnTo>
                <a:lnTo>
                  <a:pt x="2286762" y="88900"/>
                </a:lnTo>
                <a:close/>
              </a:path>
              <a:path w="2312670" h="1422400">
                <a:moveTo>
                  <a:pt x="2292456" y="81599"/>
                </a:moveTo>
                <a:lnTo>
                  <a:pt x="2290762" y="88900"/>
                </a:lnTo>
                <a:lnTo>
                  <a:pt x="2288343" y="101600"/>
                </a:lnTo>
                <a:lnTo>
                  <a:pt x="2294648" y="101600"/>
                </a:lnTo>
                <a:lnTo>
                  <a:pt x="2295785" y="88900"/>
                </a:lnTo>
                <a:lnTo>
                  <a:pt x="2292826" y="88900"/>
                </a:lnTo>
                <a:lnTo>
                  <a:pt x="2292456" y="81599"/>
                </a:lnTo>
                <a:close/>
              </a:path>
              <a:path w="2312670" h="1422400">
                <a:moveTo>
                  <a:pt x="2287099" y="76200"/>
                </a:moveTo>
                <a:lnTo>
                  <a:pt x="2285757" y="88900"/>
                </a:lnTo>
                <a:lnTo>
                  <a:pt x="2286877" y="88900"/>
                </a:lnTo>
                <a:lnTo>
                  <a:pt x="2287099" y="76200"/>
                </a:lnTo>
                <a:close/>
              </a:path>
              <a:path w="2312670" h="1422400">
                <a:moveTo>
                  <a:pt x="2293222" y="87250"/>
                </a:moveTo>
                <a:lnTo>
                  <a:pt x="2292826" y="88900"/>
                </a:lnTo>
                <a:lnTo>
                  <a:pt x="2293195" y="88900"/>
                </a:lnTo>
                <a:lnTo>
                  <a:pt x="2293222" y="87250"/>
                </a:lnTo>
                <a:close/>
              </a:path>
              <a:path w="2312670" h="1422400">
                <a:moveTo>
                  <a:pt x="2294472" y="82043"/>
                </a:moveTo>
                <a:lnTo>
                  <a:pt x="2293222" y="87250"/>
                </a:lnTo>
                <a:lnTo>
                  <a:pt x="2293195" y="88900"/>
                </a:lnTo>
                <a:lnTo>
                  <a:pt x="2294472" y="82043"/>
                </a:lnTo>
                <a:close/>
              </a:path>
              <a:path w="2312670" h="1422400">
                <a:moveTo>
                  <a:pt x="2295875" y="76200"/>
                </a:moveTo>
                <a:lnTo>
                  <a:pt x="2294472" y="82043"/>
                </a:lnTo>
                <a:lnTo>
                  <a:pt x="2293195" y="88900"/>
                </a:lnTo>
                <a:lnTo>
                  <a:pt x="2293957" y="88900"/>
                </a:lnTo>
                <a:lnTo>
                  <a:pt x="2296030" y="82043"/>
                </a:lnTo>
                <a:lnTo>
                  <a:pt x="2295927" y="77634"/>
                </a:lnTo>
                <a:lnTo>
                  <a:pt x="2295875" y="76200"/>
                </a:lnTo>
                <a:close/>
              </a:path>
              <a:path w="2312670" h="1422400">
                <a:moveTo>
                  <a:pt x="2297050" y="78669"/>
                </a:moveTo>
                <a:lnTo>
                  <a:pt x="2296164" y="81599"/>
                </a:lnTo>
                <a:lnTo>
                  <a:pt x="2296086" y="82043"/>
                </a:lnTo>
                <a:lnTo>
                  <a:pt x="2296333" y="88900"/>
                </a:lnTo>
                <a:lnTo>
                  <a:pt x="2296777" y="88900"/>
                </a:lnTo>
                <a:lnTo>
                  <a:pt x="2297050" y="78669"/>
                </a:lnTo>
                <a:close/>
              </a:path>
              <a:path w="2312670" h="1422400">
                <a:moveTo>
                  <a:pt x="2297921" y="50800"/>
                </a:moveTo>
                <a:lnTo>
                  <a:pt x="2297014" y="50800"/>
                </a:lnTo>
                <a:lnTo>
                  <a:pt x="2294660" y="63500"/>
                </a:lnTo>
                <a:lnTo>
                  <a:pt x="2293709" y="76200"/>
                </a:lnTo>
                <a:lnTo>
                  <a:pt x="2293377" y="77634"/>
                </a:lnTo>
                <a:lnTo>
                  <a:pt x="2293222" y="87250"/>
                </a:lnTo>
                <a:lnTo>
                  <a:pt x="2294472" y="82043"/>
                </a:lnTo>
                <a:lnTo>
                  <a:pt x="2295560" y="76200"/>
                </a:lnTo>
                <a:lnTo>
                  <a:pt x="2294953" y="63500"/>
                </a:lnTo>
                <a:lnTo>
                  <a:pt x="2298110" y="63500"/>
                </a:lnTo>
                <a:lnTo>
                  <a:pt x="2297921" y="50800"/>
                </a:lnTo>
                <a:close/>
              </a:path>
              <a:path w="2312670" h="1422400">
                <a:moveTo>
                  <a:pt x="2293400" y="76200"/>
                </a:moveTo>
                <a:lnTo>
                  <a:pt x="2292183" y="76200"/>
                </a:lnTo>
                <a:lnTo>
                  <a:pt x="2292456" y="81599"/>
                </a:lnTo>
                <a:lnTo>
                  <a:pt x="2293377" y="77634"/>
                </a:lnTo>
                <a:lnTo>
                  <a:pt x="2293400" y="76200"/>
                </a:lnTo>
                <a:close/>
              </a:path>
              <a:path w="2312670" h="1422400">
                <a:moveTo>
                  <a:pt x="2297797" y="76200"/>
                </a:moveTo>
                <a:lnTo>
                  <a:pt x="2297116" y="76200"/>
                </a:lnTo>
                <a:lnTo>
                  <a:pt x="2297050" y="78669"/>
                </a:lnTo>
                <a:lnTo>
                  <a:pt x="2297797" y="76200"/>
                </a:lnTo>
                <a:close/>
              </a:path>
              <a:path w="2312670" h="1422400">
                <a:moveTo>
                  <a:pt x="2288159" y="63500"/>
                </a:moveTo>
                <a:lnTo>
                  <a:pt x="2283670" y="63500"/>
                </a:lnTo>
                <a:lnTo>
                  <a:pt x="2284082" y="76200"/>
                </a:lnTo>
                <a:lnTo>
                  <a:pt x="2286800" y="76200"/>
                </a:lnTo>
                <a:lnTo>
                  <a:pt x="2288159" y="63500"/>
                </a:lnTo>
                <a:close/>
              </a:path>
              <a:path w="2312670" h="1422400">
                <a:moveTo>
                  <a:pt x="2300348" y="63500"/>
                </a:moveTo>
                <a:lnTo>
                  <a:pt x="2298251" y="63500"/>
                </a:lnTo>
                <a:lnTo>
                  <a:pt x="2297140" y="76200"/>
                </a:lnTo>
                <a:lnTo>
                  <a:pt x="2298845" y="76200"/>
                </a:lnTo>
                <a:lnTo>
                  <a:pt x="2300348" y="63500"/>
                </a:lnTo>
                <a:close/>
              </a:path>
              <a:path w="2312670" h="1422400">
                <a:moveTo>
                  <a:pt x="2287817" y="50800"/>
                </a:moveTo>
                <a:lnTo>
                  <a:pt x="2287318" y="50800"/>
                </a:lnTo>
                <a:lnTo>
                  <a:pt x="2284420" y="63500"/>
                </a:lnTo>
                <a:lnTo>
                  <a:pt x="2285652" y="63500"/>
                </a:lnTo>
                <a:lnTo>
                  <a:pt x="2287817" y="50800"/>
                </a:lnTo>
                <a:close/>
              </a:path>
              <a:path w="2312670" h="1422400">
                <a:moveTo>
                  <a:pt x="2291125" y="50800"/>
                </a:moveTo>
                <a:lnTo>
                  <a:pt x="2290042" y="50800"/>
                </a:lnTo>
                <a:lnTo>
                  <a:pt x="2289684" y="63500"/>
                </a:lnTo>
                <a:lnTo>
                  <a:pt x="2290724" y="63500"/>
                </a:lnTo>
                <a:lnTo>
                  <a:pt x="2291125" y="50800"/>
                </a:lnTo>
                <a:close/>
              </a:path>
              <a:path w="2312670" h="1422400">
                <a:moveTo>
                  <a:pt x="2296217" y="50800"/>
                </a:moveTo>
                <a:lnTo>
                  <a:pt x="2294265" y="50800"/>
                </a:lnTo>
                <a:lnTo>
                  <a:pt x="2293848" y="63500"/>
                </a:lnTo>
                <a:lnTo>
                  <a:pt x="2296217" y="50800"/>
                </a:lnTo>
                <a:close/>
              </a:path>
              <a:path w="2312670" h="1422400">
                <a:moveTo>
                  <a:pt x="2290324" y="38100"/>
                </a:moveTo>
                <a:lnTo>
                  <a:pt x="2288457" y="38100"/>
                </a:lnTo>
                <a:lnTo>
                  <a:pt x="2287233" y="50800"/>
                </a:lnTo>
                <a:lnTo>
                  <a:pt x="2290324" y="38100"/>
                </a:lnTo>
                <a:close/>
              </a:path>
              <a:path w="2312670" h="1422400">
                <a:moveTo>
                  <a:pt x="2301594" y="38100"/>
                </a:moveTo>
                <a:lnTo>
                  <a:pt x="2299685" y="38100"/>
                </a:lnTo>
                <a:lnTo>
                  <a:pt x="2297719" y="50800"/>
                </a:lnTo>
                <a:lnTo>
                  <a:pt x="2302472" y="50800"/>
                </a:lnTo>
                <a:lnTo>
                  <a:pt x="2301594" y="38100"/>
                </a:lnTo>
                <a:close/>
              </a:path>
              <a:path w="2312670" h="1422400">
                <a:moveTo>
                  <a:pt x="2290674" y="25400"/>
                </a:moveTo>
                <a:lnTo>
                  <a:pt x="2288124" y="25400"/>
                </a:lnTo>
                <a:lnTo>
                  <a:pt x="2288338" y="38100"/>
                </a:lnTo>
                <a:lnTo>
                  <a:pt x="2289589" y="38100"/>
                </a:lnTo>
                <a:lnTo>
                  <a:pt x="2290674" y="25400"/>
                </a:lnTo>
                <a:close/>
              </a:path>
              <a:path w="2312670" h="1422400">
                <a:moveTo>
                  <a:pt x="2303669" y="12700"/>
                </a:moveTo>
                <a:lnTo>
                  <a:pt x="2299957" y="12700"/>
                </a:lnTo>
                <a:lnTo>
                  <a:pt x="2297738" y="38100"/>
                </a:lnTo>
                <a:lnTo>
                  <a:pt x="2300480" y="25400"/>
                </a:lnTo>
                <a:lnTo>
                  <a:pt x="2306791" y="25400"/>
                </a:lnTo>
                <a:lnTo>
                  <a:pt x="2303669" y="12700"/>
                </a:lnTo>
                <a:close/>
              </a:path>
              <a:path w="2312670" h="1422400">
                <a:moveTo>
                  <a:pt x="2301469" y="0"/>
                </a:moveTo>
                <a:lnTo>
                  <a:pt x="2300828" y="12700"/>
                </a:lnTo>
                <a:lnTo>
                  <a:pt x="2301469" y="0"/>
                </a:lnTo>
                <a:close/>
              </a:path>
              <a:path w="2312670" h="1422400">
                <a:moveTo>
                  <a:pt x="2303387" y="10112"/>
                </a:moveTo>
                <a:lnTo>
                  <a:pt x="2303307" y="12700"/>
                </a:lnTo>
                <a:lnTo>
                  <a:pt x="2303595" y="11211"/>
                </a:lnTo>
                <a:lnTo>
                  <a:pt x="2303387" y="10112"/>
                </a:lnTo>
                <a:close/>
              </a:path>
              <a:path w="2312670" h="1422400">
                <a:moveTo>
                  <a:pt x="2305767" y="0"/>
                </a:moveTo>
                <a:lnTo>
                  <a:pt x="2303595" y="11211"/>
                </a:lnTo>
                <a:lnTo>
                  <a:pt x="2303878" y="12700"/>
                </a:lnTo>
                <a:lnTo>
                  <a:pt x="2305767" y="0"/>
                </a:lnTo>
                <a:close/>
              </a:path>
              <a:path w="2312670" h="1422400">
                <a:moveTo>
                  <a:pt x="2303698" y="0"/>
                </a:moveTo>
                <a:lnTo>
                  <a:pt x="2301469" y="0"/>
                </a:lnTo>
                <a:lnTo>
                  <a:pt x="2303387" y="10112"/>
                </a:lnTo>
                <a:lnTo>
                  <a:pt x="2303698" y="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677305" y="5889391"/>
            <a:ext cx="309399" cy="28067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815580">
              <a:lnSpc>
                <a:spcPct val="100000"/>
              </a:lnSpc>
            </a:pP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</a:t>
            </a:r>
            <a:r>
              <a:rPr spc="-80" dirty="0"/>
              <a:t>V</a:t>
            </a:r>
            <a:r>
              <a:rPr dirty="0"/>
              <a:t>isualiza</a:t>
            </a:r>
            <a:r>
              <a:rPr spc="-10" dirty="0"/>
              <a:t>t</a:t>
            </a:r>
            <a:r>
              <a:rPr dirty="0"/>
              <a:t>ion</a:t>
            </a:r>
          </a:p>
        </p:txBody>
      </p:sp>
      <p:sp>
        <p:nvSpPr>
          <p:cNvPr id="23" name="object 23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642493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Packages NumPy and Matplotlib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428521" y="4226518"/>
            <a:ext cx="5291526" cy="35211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01521" y="4137619"/>
            <a:ext cx="5545526" cy="385133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7221103" y="4573414"/>
            <a:ext cx="4626610" cy="31197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81660" marR="274320" indent="-299720">
              <a:lnSpc>
                <a:spcPts val="3100"/>
              </a:lnSpc>
            </a:pPr>
            <a:r>
              <a:rPr sz="2600" dirty="0">
                <a:solidFill>
                  <a:srgbClr val="333333"/>
                </a:solidFill>
                <a:latin typeface="Helvetica Light"/>
                <a:cs typeface="Helvetica Light"/>
              </a:rPr>
              <a:t>Joan </a:t>
            </a:r>
            <a:r>
              <a:rPr sz="2600" spc="-100" dirty="0">
                <a:solidFill>
                  <a:srgbClr val="333333"/>
                </a:solidFill>
                <a:latin typeface="Helvetica Light"/>
                <a:cs typeface="Helvetica Light"/>
              </a:rPr>
              <a:t>W</a:t>
            </a:r>
            <a:r>
              <a:rPr sz="2600" dirty="0">
                <a:solidFill>
                  <a:srgbClr val="333333"/>
                </a:solidFill>
                <a:latin typeface="Helvetica Light"/>
                <a:cs typeface="Helvetica Light"/>
              </a:rPr>
              <a:t>atson: “How did you know he had an a</a:t>
            </a:r>
            <a:r>
              <a:rPr sz="2600" spc="-50" dirty="0">
                <a:solidFill>
                  <a:srgbClr val="333333"/>
                </a:solidFill>
                <a:latin typeface="Helvetica Light"/>
                <a:cs typeface="Helvetica Light"/>
              </a:rPr>
              <a:t>f</a:t>
            </a:r>
            <a:r>
              <a:rPr sz="2600" dirty="0">
                <a:solidFill>
                  <a:srgbClr val="333333"/>
                </a:solidFill>
                <a:latin typeface="Helvetica Light"/>
                <a:cs typeface="Helvetica Light"/>
              </a:rPr>
              <a:t>fair?”</a:t>
            </a:r>
            <a:endParaRPr sz="2600">
              <a:latin typeface="Helvetica Light"/>
              <a:cs typeface="Helvetica Light"/>
            </a:endParaRPr>
          </a:p>
          <a:p>
            <a:pPr>
              <a:lnSpc>
                <a:spcPct val="100000"/>
              </a:lnSpc>
              <a:spcBef>
                <a:spcPts val="6"/>
              </a:spcBef>
            </a:pPr>
            <a:endParaRPr sz="2400">
              <a:latin typeface="Times New Roman"/>
              <a:cs typeface="Times New Roman"/>
            </a:endParaRPr>
          </a:p>
          <a:p>
            <a:pPr marL="219075">
              <a:lnSpc>
                <a:spcPts val="3110"/>
              </a:lnSpc>
            </a:pPr>
            <a:r>
              <a:rPr sz="2600" dirty="0">
                <a:solidFill>
                  <a:srgbClr val="333333"/>
                </a:solidFill>
                <a:latin typeface="Helvetica Light"/>
                <a:cs typeface="Helvetica Light"/>
              </a:rPr>
              <a:t>Sherlock Holmes: “Google.</a:t>
            </a:r>
            <a:endParaRPr sz="2600">
              <a:latin typeface="Helvetica Light"/>
              <a:cs typeface="Helvetica Light"/>
            </a:endParaRPr>
          </a:p>
          <a:p>
            <a:pPr marL="594995" marR="793115" algn="ctr">
              <a:lnSpc>
                <a:spcPts val="3100"/>
              </a:lnSpc>
              <a:spcBef>
                <a:spcPts val="110"/>
              </a:spcBef>
            </a:pPr>
            <a:r>
              <a:rPr sz="2600" spc="-50" dirty="0">
                <a:solidFill>
                  <a:srgbClr val="333333"/>
                </a:solidFill>
                <a:latin typeface="Helvetica Light"/>
                <a:cs typeface="Helvetica Light"/>
              </a:rPr>
              <a:t>W</a:t>
            </a:r>
            <a:r>
              <a:rPr sz="2600" dirty="0">
                <a:solidFill>
                  <a:srgbClr val="333333"/>
                </a:solidFill>
                <a:latin typeface="Helvetica Light"/>
                <a:cs typeface="Helvetica Light"/>
              </a:rPr>
              <a:t>ell, not eve</a:t>
            </a:r>
            <a:r>
              <a:rPr sz="2600" spc="45" dirty="0">
                <a:solidFill>
                  <a:srgbClr val="333333"/>
                </a:solidFill>
                <a:latin typeface="Helvetica Light"/>
                <a:cs typeface="Helvetica Light"/>
              </a:rPr>
              <a:t>r</a:t>
            </a:r>
            <a:r>
              <a:rPr sz="2600" dirty="0">
                <a:solidFill>
                  <a:srgbClr val="333333"/>
                </a:solidFill>
                <a:latin typeface="Helvetica Light"/>
                <a:cs typeface="Helvetica Light"/>
              </a:rPr>
              <a:t>ything is deducible.”</a:t>
            </a:r>
            <a:endParaRPr sz="2600">
              <a:latin typeface="Helvetica Light"/>
              <a:cs typeface="Helvetica Light"/>
            </a:endParaRPr>
          </a:p>
          <a:p>
            <a:pPr>
              <a:lnSpc>
                <a:spcPct val="100000"/>
              </a:lnSpc>
              <a:spcBef>
                <a:spcPts val="54"/>
              </a:spcBef>
            </a:pPr>
            <a:endParaRPr sz="31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2400" i="1" dirty="0">
                <a:latin typeface="Helvetica Neue"/>
                <a:cs typeface="Helvetica Neue"/>
              </a:rPr>
              <a:t>–Elementar</a:t>
            </a:r>
            <a:r>
              <a:rPr sz="2400" i="1" spc="-180" dirty="0">
                <a:latin typeface="Helvetica Neue"/>
                <a:cs typeface="Helvetica Neue"/>
              </a:rPr>
              <a:t>y</a:t>
            </a:r>
            <a:r>
              <a:rPr sz="2400" i="1" dirty="0">
                <a:latin typeface="Helvetica Neue"/>
                <a:cs typeface="Helvetica Neue"/>
              </a:rPr>
              <a:t>, Season 1, Episode 1</a:t>
            </a:r>
            <a:endParaRPr sz="24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932420">
              <a:lnSpc>
                <a:spcPct val="100000"/>
              </a:lnSpc>
            </a:pPr>
            <a:r>
              <a:rPr spc="-5" dirty="0"/>
              <a:t>Py</a:t>
            </a:r>
            <a:r>
              <a:rPr spc="-10" dirty="0"/>
              <a:t>t</a:t>
            </a:r>
            <a:r>
              <a:rPr dirty="0"/>
              <a:t>hon</a:t>
            </a:r>
            <a:r>
              <a:rPr spc="-5" dirty="0"/>
              <a:t> </a:t>
            </a:r>
            <a:r>
              <a:rPr dirty="0"/>
              <a:t>Packages</a:t>
            </a:r>
          </a:p>
        </p:txBody>
      </p:sp>
      <p:sp>
        <p:nvSpPr>
          <p:cNvPr id="7" name="object 7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642493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Packages NumPy and Matplotlib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35100" y="3482064"/>
            <a:ext cx="208279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50" dirty="0">
                <a:latin typeface="Helvetica Neue"/>
                <a:cs typeface="Helvetica Neue"/>
              </a:rPr>
              <a:t>‣</a:t>
            </a:r>
            <a:endParaRPr sz="405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766656" y="3502025"/>
            <a:ext cx="2247265" cy="4660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9850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Matplotlib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056841" y="3548016"/>
            <a:ext cx="634301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thumbnail gallery: examples and demos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790700" y="4145263"/>
            <a:ext cx="3135409" cy="25884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841500" y="4186766"/>
            <a:ext cx="3008409" cy="24614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841500" y="4186766"/>
            <a:ext cx="3008630" cy="2461895"/>
          </a:xfrm>
          <a:custGeom>
            <a:avLst/>
            <a:gdLst/>
            <a:ahLst/>
            <a:cxnLst/>
            <a:rect l="l" t="t" r="r" b="b"/>
            <a:pathLst>
              <a:path w="3008629" h="2461895">
                <a:moveTo>
                  <a:pt x="0" y="0"/>
                </a:moveTo>
                <a:lnTo>
                  <a:pt x="3008409" y="0"/>
                </a:lnTo>
                <a:lnTo>
                  <a:pt x="3008409" y="2461425"/>
                </a:lnTo>
                <a:lnTo>
                  <a:pt x="0" y="2461425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F3F7F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665605" y="4628439"/>
            <a:ext cx="3030518" cy="250260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716405" y="4669943"/>
            <a:ext cx="2903518" cy="237560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716405" y="4669942"/>
            <a:ext cx="2903855" cy="2376170"/>
          </a:xfrm>
          <a:custGeom>
            <a:avLst/>
            <a:gdLst/>
            <a:ahLst/>
            <a:cxnLst/>
            <a:rect l="l" t="t" r="r" b="b"/>
            <a:pathLst>
              <a:path w="2903854" h="2376170">
                <a:moveTo>
                  <a:pt x="0" y="0"/>
                </a:moveTo>
                <a:lnTo>
                  <a:pt x="2903518" y="0"/>
                </a:lnTo>
                <a:lnTo>
                  <a:pt x="2903518" y="2375606"/>
                </a:lnTo>
                <a:lnTo>
                  <a:pt x="0" y="2375606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F3F7F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684131" y="6636580"/>
            <a:ext cx="3030518" cy="250260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734931" y="6678083"/>
            <a:ext cx="2903518" cy="237560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734931" y="6678083"/>
            <a:ext cx="2903855" cy="2376170"/>
          </a:xfrm>
          <a:custGeom>
            <a:avLst/>
            <a:gdLst/>
            <a:ahLst/>
            <a:cxnLst/>
            <a:rect l="l" t="t" r="r" b="b"/>
            <a:pathLst>
              <a:path w="2903854" h="2376170">
                <a:moveTo>
                  <a:pt x="0" y="0"/>
                </a:moveTo>
                <a:lnTo>
                  <a:pt x="2903518" y="0"/>
                </a:lnTo>
                <a:lnTo>
                  <a:pt x="2903518" y="2375606"/>
                </a:lnTo>
                <a:lnTo>
                  <a:pt x="0" y="2375606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F3F7F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205330" y="5129514"/>
            <a:ext cx="4392820" cy="361721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256130" y="5171016"/>
            <a:ext cx="4265820" cy="349021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256130" y="5171016"/>
            <a:ext cx="4265930" cy="3490595"/>
          </a:xfrm>
          <a:custGeom>
            <a:avLst/>
            <a:gdLst/>
            <a:ahLst/>
            <a:cxnLst/>
            <a:rect l="l" t="t" r="r" b="b"/>
            <a:pathLst>
              <a:path w="4265930" h="3490595">
                <a:moveTo>
                  <a:pt x="0" y="0"/>
                </a:moveTo>
                <a:lnTo>
                  <a:pt x="4265820" y="0"/>
                </a:lnTo>
                <a:lnTo>
                  <a:pt x="4265820" y="3490216"/>
                </a:lnTo>
                <a:lnTo>
                  <a:pt x="0" y="3490216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F3F7F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766656" y="3502025"/>
            <a:ext cx="2247265" cy="466090"/>
          </a:xfrm>
          <a:custGeom>
            <a:avLst/>
            <a:gdLst/>
            <a:ahLst/>
            <a:cxnLst/>
            <a:rect l="l" t="t" r="r" b="b"/>
            <a:pathLst>
              <a:path w="2247265" h="466089">
                <a:moveTo>
                  <a:pt x="0" y="465794"/>
                </a:moveTo>
                <a:lnTo>
                  <a:pt x="2246908" y="465794"/>
                </a:lnTo>
                <a:lnTo>
                  <a:pt x="2246908" y="0"/>
                </a:lnTo>
                <a:lnTo>
                  <a:pt x="0" y="0"/>
                </a:lnTo>
                <a:lnTo>
                  <a:pt x="0" y="465794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932420">
              <a:lnSpc>
                <a:spcPct val="100000"/>
              </a:lnSpc>
            </a:pPr>
            <a:r>
              <a:rPr spc="-5" dirty="0"/>
              <a:t>Py</a:t>
            </a:r>
            <a:r>
              <a:rPr spc="-10" dirty="0"/>
              <a:t>t</a:t>
            </a:r>
            <a:r>
              <a:rPr dirty="0"/>
              <a:t>hon</a:t>
            </a:r>
            <a:r>
              <a:rPr spc="-5" dirty="0"/>
              <a:t> </a:t>
            </a:r>
            <a:r>
              <a:rPr dirty="0"/>
              <a:t>Packages</a:t>
            </a:r>
          </a:p>
        </p:txBody>
      </p:sp>
      <p:sp>
        <p:nvSpPr>
          <p:cNvPr id="20" name="object 20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902190">
              <a:lnSpc>
                <a:spcPct val="100000"/>
              </a:lnSpc>
            </a:pPr>
            <a:r>
              <a:rPr dirty="0"/>
              <a:t>Roadmap</a:t>
            </a:r>
          </a:p>
        </p:txBody>
      </p:sp>
      <p:sp>
        <p:nvSpPr>
          <p:cNvPr id="3" name="object 3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52749" y="2904338"/>
            <a:ext cx="546893" cy="5468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90849" y="2917039"/>
            <a:ext cx="471170" cy="471170"/>
          </a:xfrm>
          <a:custGeom>
            <a:avLst/>
            <a:gdLst/>
            <a:ahLst/>
            <a:cxnLst/>
            <a:rect l="l" t="t" r="r" b="b"/>
            <a:pathLst>
              <a:path w="471169" h="471170">
                <a:moveTo>
                  <a:pt x="235346" y="0"/>
                </a:moveTo>
                <a:lnTo>
                  <a:pt x="181524" y="6203"/>
                </a:lnTo>
                <a:lnTo>
                  <a:pt x="130015" y="24815"/>
                </a:lnTo>
                <a:lnTo>
                  <a:pt x="83131" y="55834"/>
                </a:lnTo>
                <a:lnTo>
                  <a:pt x="55834" y="83131"/>
                </a:lnTo>
                <a:lnTo>
                  <a:pt x="24815" y="130015"/>
                </a:lnTo>
                <a:lnTo>
                  <a:pt x="6203" y="181524"/>
                </a:lnTo>
                <a:lnTo>
                  <a:pt x="0" y="235346"/>
                </a:lnTo>
                <a:lnTo>
                  <a:pt x="689" y="253401"/>
                </a:lnTo>
                <a:lnTo>
                  <a:pt x="11029" y="306709"/>
                </a:lnTo>
                <a:lnTo>
                  <a:pt x="33776" y="356933"/>
                </a:lnTo>
                <a:lnTo>
                  <a:pt x="68931" y="401761"/>
                </a:lnTo>
                <a:lnTo>
                  <a:pt x="98103" y="426576"/>
                </a:lnTo>
                <a:lnTo>
                  <a:pt x="146785" y="453460"/>
                </a:lnTo>
                <a:lnTo>
                  <a:pt x="199322" y="467935"/>
                </a:lnTo>
                <a:lnTo>
                  <a:pt x="235346" y="470693"/>
                </a:lnTo>
                <a:lnTo>
                  <a:pt x="253401" y="470003"/>
                </a:lnTo>
                <a:lnTo>
                  <a:pt x="306709" y="459664"/>
                </a:lnTo>
                <a:lnTo>
                  <a:pt x="356934" y="436916"/>
                </a:lnTo>
                <a:lnTo>
                  <a:pt x="401762" y="401761"/>
                </a:lnTo>
                <a:lnTo>
                  <a:pt x="426577" y="372590"/>
                </a:lnTo>
                <a:lnTo>
                  <a:pt x="453460" y="323907"/>
                </a:lnTo>
                <a:lnTo>
                  <a:pt x="467936" y="271370"/>
                </a:lnTo>
                <a:lnTo>
                  <a:pt x="470693" y="235346"/>
                </a:lnTo>
                <a:lnTo>
                  <a:pt x="470004" y="217291"/>
                </a:lnTo>
                <a:lnTo>
                  <a:pt x="459664" y="163983"/>
                </a:lnTo>
                <a:lnTo>
                  <a:pt x="436917" y="113759"/>
                </a:lnTo>
                <a:lnTo>
                  <a:pt x="401762" y="68931"/>
                </a:lnTo>
                <a:lnTo>
                  <a:pt x="372590" y="44116"/>
                </a:lnTo>
                <a:lnTo>
                  <a:pt x="323908" y="17232"/>
                </a:lnTo>
                <a:lnTo>
                  <a:pt x="271371" y="2757"/>
                </a:lnTo>
                <a:lnTo>
                  <a:pt x="235346" y="0"/>
                </a:lnTo>
                <a:close/>
              </a:path>
            </a:pathLst>
          </a:custGeom>
          <a:solidFill>
            <a:srgbClr val="B018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52749" y="3815558"/>
            <a:ext cx="546893" cy="5468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90849" y="3828258"/>
            <a:ext cx="471170" cy="471170"/>
          </a:xfrm>
          <a:custGeom>
            <a:avLst/>
            <a:gdLst/>
            <a:ahLst/>
            <a:cxnLst/>
            <a:rect l="l" t="t" r="r" b="b"/>
            <a:pathLst>
              <a:path w="471169" h="471170">
                <a:moveTo>
                  <a:pt x="235346" y="0"/>
                </a:moveTo>
                <a:lnTo>
                  <a:pt x="181524" y="6203"/>
                </a:lnTo>
                <a:lnTo>
                  <a:pt x="130015" y="24815"/>
                </a:lnTo>
                <a:lnTo>
                  <a:pt x="83131" y="55834"/>
                </a:lnTo>
                <a:lnTo>
                  <a:pt x="55834" y="83131"/>
                </a:lnTo>
                <a:lnTo>
                  <a:pt x="24815" y="130015"/>
                </a:lnTo>
                <a:lnTo>
                  <a:pt x="6203" y="181524"/>
                </a:lnTo>
                <a:lnTo>
                  <a:pt x="0" y="235346"/>
                </a:lnTo>
                <a:lnTo>
                  <a:pt x="689" y="253401"/>
                </a:lnTo>
                <a:lnTo>
                  <a:pt x="11029" y="306709"/>
                </a:lnTo>
                <a:lnTo>
                  <a:pt x="33776" y="356933"/>
                </a:lnTo>
                <a:lnTo>
                  <a:pt x="68931" y="401761"/>
                </a:lnTo>
                <a:lnTo>
                  <a:pt x="98103" y="426576"/>
                </a:lnTo>
                <a:lnTo>
                  <a:pt x="146785" y="453460"/>
                </a:lnTo>
                <a:lnTo>
                  <a:pt x="199322" y="467935"/>
                </a:lnTo>
                <a:lnTo>
                  <a:pt x="235346" y="470693"/>
                </a:lnTo>
                <a:lnTo>
                  <a:pt x="253401" y="470003"/>
                </a:lnTo>
                <a:lnTo>
                  <a:pt x="306709" y="459664"/>
                </a:lnTo>
                <a:lnTo>
                  <a:pt x="356934" y="436916"/>
                </a:lnTo>
                <a:lnTo>
                  <a:pt x="401762" y="401761"/>
                </a:lnTo>
                <a:lnTo>
                  <a:pt x="426577" y="372590"/>
                </a:lnTo>
                <a:lnTo>
                  <a:pt x="453460" y="323907"/>
                </a:lnTo>
                <a:lnTo>
                  <a:pt x="467936" y="271370"/>
                </a:lnTo>
                <a:lnTo>
                  <a:pt x="470693" y="235346"/>
                </a:lnTo>
                <a:lnTo>
                  <a:pt x="470004" y="217291"/>
                </a:lnTo>
                <a:lnTo>
                  <a:pt x="459664" y="163983"/>
                </a:lnTo>
                <a:lnTo>
                  <a:pt x="436917" y="113759"/>
                </a:lnTo>
                <a:lnTo>
                  <a:pt x="401762" y="68931"/>
                </a:lnTo>
                <a:lnTo>
                  <a:pt x="372590" y="44116"/>
                </a:lnTo>
                <a:lnTo>
                  <a:pt x="323908" y="17232"/>
                </a:lnTo>
                <a:lnTo>
                  <a:pt x="271371" y="2757"/>
                </a:lnTo>
                <a:lnTo>
                  <a:pt x="235346" y="0"/>
                </a:lnTo>
                <a:close/>
              </a:path>
            </a:pathLst>
          </a:custGeom>
          <a:solidFill>
            <a:srgbClr val="B018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52749" y="4726778"/>
            <a:ext cx="546893" cy="5468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90849" y="4739477"/>
            <a:ext cx="471170" cy="471170"/>
          </a:xfrm>
          <a:custGeom>
            <a:avLst/>
            <a:gdLst/>
            <a:ahLst/>
            <a:cxnLst/>
            <a:rect l="l" t="t" r="r" b="b"/>
            <a:pathLst>
              <a:path w="471169" h="471170">
                <a:moveTo>
                  <a:pt x="235346" y="0"/>
                </a:moveTo>
                <a:lnTo>
                  <a:pt x="181524" y="6203"/>
                </a:lnTo>
                <a:lnTo>
                  <a:pt x="130015" y="24815"/>
                </a:lnTo>
                <a:lnTo>
                  <a:pt x="83131" y="55834"/>
                </a:lnTo>
                <a:lnTo>
                  <a:pt x="55834" y="83131"/>
                </a:lnTo>
                <a:lnTo>
                  <a:pt x="24815" y="130015"/>
                </a:lnTo>
                <a:lnTo>
                  <a:pt x="6203" y="181525"/>
                </a:lnTo>
                <a:lnTo>
                  <a:pt x="0" y="235347"/>
                </a:lnTo>
                <a:lnTo>
                  <a:pt x="689" y="253402"/>
                </a:lnTo>
                <a:lnTo>
                  <a:pt x="11029" y="306710"/>
                </a:lnTo>
                <a:lnTo>
                  <a:pt x="33776" y="356934"/>
                </a:lnTo>
                <a:lnTo>
                  <a:pt x="68931" y="401762"/>
                </a:lnTo>
                <a:lnTo>
                  <a:pt x="98103" y="426578"/>
                </a:lnTo>
                <a:lnTo>
                  <a:pt x="146785" y="453461"/>
                </a:lnTo>
                <a:lnTo>
                  <a:pt x="199322" y="467937"/>
                </a:lnTo>
                <a:lnTo>
                  <a:pt x="235346" y="470694"/>
                </a:lnTo>
                <a:lnTo>
                  <a:pt x="253401" y="470005"/>
                </a:lnTo>
                <a:lnTo>
                  <a:pt x="306709" y="459665"/>
                </a:lnTo>
                <a:lnTo>
                  <a:pt x="356934" y="436917"/>
                </a:lnTo>
                <a:lnTo>
                  <a:pt x="401762" y="401762"/>
                </a:lnTo>
                <a:lnTo>
                  <a:pt x="426577" y="372591"/>
                </a:lnTo>
                <a:lnTo>
                  <a:pt x="453460" y="323908"/>
                </a:lnTo>
                <a:lnTo>
                  <a:pt x="467936" y="271371"/>
                </a:lnTo>
                <a:lnTo>
                  <a:pt x="470693" y="235347"/>
                </a:lnTo>
                <a:lnTo>
                  <a:pt x="470004" y="217292"/>
                </a:lnTo>
                <a:lnTo>
                  <a:pt x="459664" y="163984"/>
                </a:lnTo>
                <a:lnTo>
                  <a:pt x="436917" y="113759"/>
                </a:lnTo>
                <a:lnTo>
                  <a:pt x="401762" y="68931"/>
                </a:lnTo>
                <a:lnTo>
                  <a:pt x="372590" y="44116"/>
                </a:lnTo>
                <a:lnTo>
                  <a:pt x="323908" y="17232"/>
                </a:lnTo>
                <a:lnTo>
                  <a:pt x="271371" y="2757"/>
                </a:lnTo>
                <a:lnTo>
                  <a:pt x="235346" y="0"/>
                </a:lnTo>
                <a:close/>
              </a:path>
            </a:pathLst>
          </a:custGeom>
          <a:solidFill>
            <a:srgbClr val="B018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000517" y="2974587"/>
            <a:ext cx="6229985" cy="23698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50" indent="-603250">
              <a:lnSpc>
                <a:spcPct val="100000"/>
              </a:lnSpc>
              <a:buClr>
                <a:srgbClr val="FFFFFF"/>
              </a:buClr>
              <a:buAutoNum type="arabicPlain"/>
              <a:tabLst>
                <a:tab pos="616585" algn="l"/>
              </a:tabLst>
            </a:pPr>
            <a:r>
              <a:rPr sz="3200" dirty="0">
                <a:latin typeface="Helvetica Light"/>
                <a:cs typeface="Helvetica Light"/>
              </a:rPr>
              <a:t>Array Data Structu</a:t>
            </a:r>
            <a:r>
              <a:rPr sz="3200" spc="-60" dirty="0">
                <a:latin typeface="Helvetica Light"/>
                <a:cs typeface="Helvetica Light"/>
              </a:rPr>
              <a:t>r</a:t>
            </a:r>
            <a:r>
              <a:rPr sz="3200" dirty="0">
                <a:latin typeface="Helvetica Light"/>
                <a:cs typeface="Helvetica Light"/>
              </a:rPr>
              <a:t>e</a:t>
            </a: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Font typeface="Helvetica Light"/>
              <a:buAutoNum type="arabicPlain"/>
            </a:pPr>
            <a:endParaRPr sz="2900" dirty="0">
              <a:latin typeface="Times New Roman"/>
              <a:cs typeface="Times New Roman"/>
            </a:endParaRPr>
          </a:p>
          <a:p>
            <a:pPr marL="615950" indent="-603250">
              <a:lnSpc>
                <a:spcPct val="100000"/>
              </a:lnSpc>
              <a:buClr>
                <a:srgbClr val="FFFFFF"/>
              </a:buClr>
              <a:buAutoNum type="arabicPlain"/>
              <a:tabLst>
                <a:tab pos="616585" algn="l"/>
              </a:tabLst>
            </a:pPr>
            <a:r>
              <a:rPr sz="3200" dirty="0">
                <a:latin typeface="Helvetica Light"/>
                <a:cs typeface="Helvetica Light"/>
              </a:rPr>
              <a:t>Data </a:t>
            </a:r>
            <a:r>
              <a:rPr sz="3200" spc="-60" dirty="0">
                <a:latin typeface="Helvetica Light"/>
                <a:cs typeface="Helvetica Light"/>
              </a:rPr>
              <a:t>V</a:t>
            </a:r>
            <a:r>
              <a:rPr sz="3200" dirty="0">
                <a:latin typeface="Helvetica Light"/>
                <a:cs typeface="Helvetica Light"/>
              </a:rPr>
              <a:t>isualization</a:t>
            </a: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Font typeface="Helvetica Light"/>
              <a:buAutoNum type="arabicPlain"/>
            </a:pPr>
            <a:endParaRPr sz="2900" dirty="0">
              <a:latin typeface="Times New Roman"/>
              <a:cs typeface="Times New Roman"/>
            </a:endParaRPr>
          </a:p>
          <a:p>
            <a:pPr marL="615950" indent="-603250">
              <a:lnSpc>
                <a:spcPct val="100000"/>
              </a:lnSpc>
              <a:buClr>
                <a:srgbClr val="FFFFFF"/>
              </a:buClr>
              <a:buFont typeface="Helvetica Light"/>
              <a:buAutoNum type="arabicPlain"/>
              <a:tabLst>
                <a:tab pos="616585" algn="l"/>
              </a:tabLst>
            </a:pPr>
            <a:r>
              <a:rPr sz="3200" b="1" dirty="0">
                <a:solidFill>
                  <a:srgbClr val="B01861"/>
                </a:solidFill>
                <a:latin typeface="Helvetica"/>
                <a:cs typeface="Helvetica"/>
              </a:rPr>
              <a:t>Pa</a:t>
            </a:r>
            <a:r>
              <a:rPr sz="3200" b="1" spc="-10" dirty="0">
                <a:solidFill>
                  <a:srgbClr val="B01861"/>
                </a:solidFill>
                <a:latin typeface="Helvetica"/>
                <a:cs typeface="Helvetica"/>
              </a:rPr>
              <a:t>nd</a:t>
            </a:r>
            <a:r>
              <a:rPr sz="3200" b="1" dirty="0">
                <a:solidFill>
                  <a:srgbClr val="B01861"/>
                </a:solidFill>
                <a:latin typeface="Helvetica"/>
                <a:cs typeface="Helvetica"/>
              </a:rPr>
              <a:t>as</a:t>
            </a:r>
            <a:endParaRPr sz="3200" dirty="0">
              <a:latin typeface="Helvetica"/>
              <a:cs typeface="Helvetica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509149" y="5083198"/>
            <a:ext cx="3572784" cy="397293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681272" y="5836733"/>
            <a:ext cx="564261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i="1" dirty="0">
                <a:latin typeface="Helvetica Neue"/>
                <a:cs typeface="Helvetica Neue"/>
              </a:rPr>
              <a:t>–Sherlock Holmes, A Scandal in Bohemia</a:t>
            </a:r>
            <a:endParaRPr sz="24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801647" y="3521711"/>
            <a:ext cx="9401810" cy="17068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065" marR="5080" algn="ctr">
              <a:lnSpc>
                <a:spcPct val="120600"/>
              </a:lnSpc>
            </a:pPr>
            <a:r>
              <a:rPr sz="3400" dirty="0">
                <a:solidFill>
                  <a:srgbClr val="000000"/>
                </a:solidFill>
                <a:latin typeface="Helvetica Light"/>
                <a:cs typeface="Helvetica Light"/>
              </a:rPr>
              <a:t>“It is a capital mistake to theorize befo</a:t>
            </a:r>
            <a:r>
              <a:rPr sz="3400" spc="-65" dirty="0">
                <a:solidFill>
                  <a:srgbClr val="000000"/>
                </a:solidFill>
                <a:latin typeface="Helvetica Light"/>
                <a:cs typeface="Helvetica Light"/>
              </a:rPr>
              <a:t>r</a:t>
            </a:r>
            <a:r>
              <a:rPr sz="3400" dirty="0">
                <a:solidFill>
                  <a:srgbClr val="000000"/>
                </a:solidFill>
                <a:latin typeface="Helvetica Light"/>
                <a:cs typeface="Helvetica Light"/>
              </a:rPr>
              <a:t>e one has data. Insensibly one begins to twist facts to suit theories, instead of theories to suit facts.”</a:t>
            </a:r>
            <a:endParaRPr sz="3400">
              <a:latin typeface="Helvetica Light"/>
              <a:cs typeface="Helvetica Light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54185" y="3264437"/>
            <a:ext cx="9917430" cy="508634"/>
          </a:xfrm>
          <a:custGeom>
            <a:avLst/>
            <a:gdLst/>
            <a:ahLst/>
            <a:cxnLst/>
            <a:rect l="l" t="t" r="r" b="b"/>
            <a:pathLst>
              <a:path w="9917430" h="508635">
                <a:moveTo>
                  <a:pt x="419419" y="0"/>
                </a:moveTo>
                <a:lnTo>
                  <a:pt x="374775" y="1374"/>
                </a:lnTo>
                <a:lnTo>
                  <a:pt x="331430" y="5634"/>
                </a:lnTo>
                <a:lnTo>
                  <a:pt x="289579" y="12640"/>
                </a:lnTo>
                <a:lnTo>
                  <a:pt x="249414" y="22247"/>
                </a:lnTo>
                <a:lnTo>
                  <a:pt x="211131" y="34316"/>
                </a:lnTo>
                <a:lnTo>
                  <a:pt x="174923" y="48705"/>
                </a:lnTo>
                <a:lnTo>
                  <a:pt x="124926" y="74326"/>
                </a:lnTo>
                <a:lnTo>
                  <a:pt x="86161" y="100496"/>
                </a:lnTo>
                <a:lnTo>
                  <a:pt x="53915" y="128966"/>
                </a:lnTo>
                <a:lnTo>
                  <a:pt x="28716" y="159235"/>
                </a:lnTo>
                <a:lnTo>
                  <a:pt x="6995" y="201530"/>
                </a:lnTo>
                <a:lnTo>
                  <a:pt x="0" y="244952"/>
                </a:lnTo>
                <a:lnTo>
                  <a:pt x="698" y="255845"/>
                </a:lnTo>
                <a:lnTo>
                  <a:pt x="122" y="264683"/>
                </a:lnTo>
                <a:lnTo>
                  <a:pt x="6457" y="307726"/>
                </a:lnTo>
                <a:lnTo>
                  <a:pt x="27174" y="349479"/>
                </a:lnTo>
                <a:lnTo>
                  <a:pt x="51417" y="379190"/>
                </a:lnTo>
                <a:lnTo>
                  <a:pt x="82620" y="407033"/>
                </a:lnTo>
                <a:lnTo>
                  <a:pt x="120279" y="432491"/>
                </a:lnTo>
                <a:lnTo>
                  <a:pt x="164013" y="455123"/>
                </a:lnTo>
                <a:lnTo>
                  <a:pt x="213062" y="474354"/>
                </a:lnTo>
                <a:lnTo>
                  <a:pt x="266496" y="489630"/>
                </a:lnTo>
                <a:lnTo>
                  <a:pt x="304286" y="497444"/>
                </a:lnTo>
                <a:lnTo>
                  <a:pt x="343622" y="503240"/>
                </a:lnTo>
                <a:lnTo>
                  <a:pt x="384342" y="506915"/>
                </a:lnTo>
                <a:lnTo>
                  <a:pt x="426286" y="508364"/>
                </a:lnTo>
                <a:lnTo>
                  <a:pt x="447666" y="508221"/>
                </a:lnTo>
                <a:lnTo>
                  <a:pt x="469292" y="507483"/>
                </a:lnTo>
                <a:lnTo>
                  <a:pt x="491144" y="506137"/>
                </a:lnTo>
                <a:lnTo>
                  <a:pt x="513200" y="504169"/>
                </a:lnTo>
                <a:lnTo>
                  <a:pt x="535442" y="501567"/>
                </a:lnTo>
                <a:lnTo>
                  <a:pt x="9382070" y="501567"/>
                </a:lnTo>
                <a:lnTo>
                  <a:pt x="9425934" y="500749"/>
                </a:lnTo>
                <a:lnTo>
                  <a:pt x="9468861" y="498326"/>
                </a:lnTo>
                <a:lnTo>
                  <a:pt x="9510753" y="494343"/>
                </a:lnTo>
                <a:lnTo>
                  <a:pt x="9551510" y="488844"/>
                </a:lnTo>
                <a:lnTo>
                  <a:pt x="9591036" y="481874"/>
                </a:lnTo>
                <a:lnTo>
                  <a:pt x="9629231" y="473478"/>
                </a:lnTo>
                <a:lnTo>
                  <a:pt x="9683814" y="458309"/>
                </a:lnTo>
                <a:lnTo>
                  <a:pt x="9734850" y="440184"/>
                </a:lnTo>
                <a:lnTo>
                  <a:pt x="9781892" y="419020"/>
                </a:lnTo>
                <a:lnTo>
                  <a:pt x="9823151" y="394806"/>
                </a:lnTo>
                <a:lnTo>
                  <a:pt x="9857659" y="368294"/>
                </a:lnTo>
                <a:lnTo>
                  <a:pt x="9884820" y="339759"/>
                </a:lnTo>
                <a:lnTo>
                  <a:pt x="9908581" y="299034"/>
                </a:lnTo>
                <a:lnTo>
                  <a:pt x="9916814" y="255845"/>
                </a:lnTo>
                <a:lnTo>
                  <a:pt x="9916721" y="251220"/>
                </a:lnTo>
                <a:lnTo>
                  <a:pt x="9906794" y="208258"/>
                </a:lnTo>
                <a:lnTo>
                  <a:pt x="9881487" y="167830"/>
                </a:lnTo>
                <a:lnTo>
                  <a:pt x="9853263" y="139561"/>
                </a:lnTo>
                <a:lnTo>
                  <a:pt x="9817776" y="113354"/>
                </a:lnTo>
                <a:lnTo>
                  <a:pt x="9775620" y="89483"/>
                </a:lnTo>
                <a:lnTo>
                  <a:pt x="9730074" y="69272"/>
                </a:lnTo>
                <a:lnTo>
                  <a:pt x="9681049" y="52087"/>
                </a:lnTo>
                <a:lnTo>
                  <a:pt x="9627815" y="37549"/>
                </a:lnTo>
                <a:lnTo>
                  <a:pt x="9590217" y="29432"/>
                </a:lnTo>
                <a:lnTo>
                  <a:pt x="9551091" y="22649"/>
                </a:lnTo>
                <a:lnTo>
                  <a:pt x="9510576" y="17263"/>
                </a:lnTo>
                <a:lnTo>
                  <a:pt x="9468809" y="13337"/>
                </a:lnTo>
                <a:lnTo>
                  <a:pt x="9425928" y="10936"/>
                </a:lnTo>
                <a:lnTo>
                  <a:pt x="535442" y="10121"/>
                </a:lnTo>
                <a:lnTo>
                  <a:pt x="511830" y="6477"/>
                </a:lnTo>
                <a:lnTo>
                  <a:pt x="488398" y="3660"/>
                </a:lnTo>
                <a:lnTo>
                  <a:pt x="465169" y="1653"/>
                </a:lnTo>
                <a:lnTo>
                  <a:pt x="442168" y="439"/>
                </a:lnTo>
                <a:lnTo>
                  <a:pt x="419419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376203" y="3216807"/>
            <a:ext cx="10079345" cy="1930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90600" y="2598454"/>
            <a:ext cx="9978390" cy="23177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Data 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ep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esentation</a:t>
            </a:r>
            <a:endParaRPr sz="3200">
              <a:latin typeface="Helvetica Neue"/>
              <a:cs typeface="Helvetica Neue"/>
            </a:endParaRPr>
          </a:p>
          <a:p>
            <a:pPr marL="767080">
              <a:lnSpc>
                <a:spcPct val="100000"/>
              </a:lnSpc>
              <a:spcBef>
                <a:spcPts val="1780"/>
              </a:spcBef>
            </a:pPr>
            <a:r>
              <a:rPr sz="2200" dirty="0">
                <a:latin typeface="Arial Rounded MT Bold"/>
                <a:cs typeface="Arial Rounded MT Bold"/>
              </a:rPr>
              <a:t>Exa</a:t>
            </a:r>
            <a:r>
              <a:rPr sz="2200" spc="-5" dirty="0">
                <a:latin typeface="Arial Rounded MT Bold"/>
                <a:cs typeface="Arial Rounded MT Bold"/>
              </a:rPr>
              <a:t>m</a:t>
            </a:r>
            <a:r>
              <a:rPr sz="2200" dirty="0">
                <a:latin typeface="Arial Rounded MT Bold"/>
                <a:cs typeface="Arial Rounded MT Bold"/>
              </a:rPr>
              <a:t>ple 1</a:t>
            </a:r>
            <a:endParaRPr sz="2200">
              <a:latin typeface="Arial Rounded MT Bold"/>
              <a:cs typeface="Arial Rounded MT Bold"/>
            </a:endParaRPr>
          </a:p>
          <a:p>
            <a:pPr marL="836294" marR="5080" algn="just">
              <a:lnSpc>
                <a:spcPts val="2700"/>
              </a:lnSpc>
              <a:spcBef>
                <a:spcPts val="1735"/>
              </a:spcBef>
            </a:pPr>
            <a:r>
              <a:rPr sz="2300" spc="-35" dirty="0">
                <a:latin typeface="Arial Rounded MT Bold"/>
                <a:cs typeface="Arial Rounded MT Bold"/>
              </a:rPr>
              <a:t>T</a:t>
            </a:r>
            <a:r>
              <a:rPr sz="2300" dirty="0">
                <a:latin typeface="Arial Rounded MT Bold"/>
                <a:cs typeface="Arial Rounded MT Bold"/>
              </a:rPr>
              <a:t>he d</a:t>
            </a:r>
            <a:r>
              <a:rPr sz="2300" spc="-60" dirty="0">
                <a:latin typeface="Arial Rounded MT Bold"/>
                <a:cs typeface="Arial Rounded MT Bold"/>
              </a:rPr>
              <a:t>a</a:t>
            </a:r>
            <a:r>
              <a:rPr sz="2300" dirty="0">
                <a:latin typeface="Arial Rounded MT Bold"/>
                <a:cs typeface="Arial Rounded MT Bold"/>
              </a:rPr>
              <a:t>ta t</a:t>
            </a:r>
            <a:r>
              <a:rPr sz="2300" spc="-35" dirty="0">
                <a:latin typeface="Arial Rounded MT Bold"/>
                <a:cs typeface="Arial Rounded MT Bold"/>
              </a:rPr>
              <a:t>ab</a:t>
            </a:r>
            <a:r>
              <a:rPr sz="2300" dirty="0">
                <a:latin typeface="Arial Rounded MT Bold"/>
                <a:cs typeface="Arial Rounded MT Bold"/>
              </a:rPr>
              <a:t>le contains a c</a:t>
            </a:r>
            <a:r>
              <a:rPr sz="2300" spc="-90" dirty="0">
                <a:latin typeface="Arial Rounded MT Bold"/>
                <a:cs typeface="Arial Rounded MT Bold"/>
              </a:rPr>
              <a:t>r</a:t>
            </a:r>
            <a:r>
              <a:rPr sz="2300" dirty="0">
                <a:latin typeface="Arial Rounded MT Bold"/>
                <a:cs typeface="Arial Rounded MT Bold"/>
              </a:rPr>
              <a:t>oss-sectional d</a:t>
            </a:r>
            <a:r>
              <a:rPr sz="2300" spc="-60" dirty="0">
                <a:latin typeface="Arial Rounded MT Bold"/>
                <a:cs typeface="Arial Rounded MT Bold"/>
              </a:rPr>
              <a:t>a</a:t>
            </a:r>
            <a:r>
              <a:rPr sz="2300" dirty="0">
                <a:latin typeface="Arial Rounded MT Bold"/>
                <a:cs typeface="Arial Rounded MT Bold"/>
              </a:rPr>
              <a:t>taset on a </a:t>
            </a:r>
            <a:r>
              <a:rPr sz="2300" spc="-35" dirty="0">
                <a:latin typeface="Arial Rounded MT Bold"/>
                <a:cs typeface="Arial Rounded MT Bold"/>
              </a:rPr>
              <a:t>n</a:t>
            </a:r>
            <a:r>
              <a:rPr sz="2300" spc="-5" dirty="0">
                <a:latin typeface="Arial Rounded MT Bold"/>
                <a:cs typeface="Arial Rounded MT Bold"/>
              </a:rPr>
              <a:t>um</a:t>
            </a:r>
            <a:r>
              <a:rPr sz="2300" dirty="0">
                <a:latin typeface="Arial Rounded MT Bold"/>
                <a:cs typeface="Arial Rounded MT Bold"/>
              </a:rPr>
              <a:t>ber of </a:t>
            </a:r>
            <a:r>
              <a:rPr sz="2300" spc="-35" dirty="0">
                <a:latin typeface="Arial Rounded MT Bold"/>
                <a:cs typeface="Arial Rounded MT Bold"/>
              </a:rPr>
              <a:t>w</a:t>
            </a:r>
            <a:r>
              <a:rPr sz="2300" dirty="0">
                <a:latin typeface="Arial Rounded MT Bold"/>
                <a:cs typeface="Arial Rounded MT Bold"/>
              </a:rPr>
              <a:t>o</a:t>
            </a:r>
            <a:r>
              <a:rPr sz="2300" spc="-60" dirty="0">
                <a:latin typeface="Arial Rounded MT Bold"/>
                <a:cs typeface="Arial Rounded MT Bold"/>
              </a:rPr>
              <a:t>rk</a:t>
            </a:r>
            <a:r>
              <a:rPr sz="2300" dirty="0">
                <a:latin typeface="Arial Rounded MT Bold"/>
                <a:cs typeface="Arial Rounded MT Bold"/>
              </a:rPr>
              <a:t>ing individu</a:t>
            </a:r>
            <a:r>
              <a:rPr sz="2300" spc="-5" dirty="0">
                <a:latin typeface="Arial Rounded MT Bold"/>
                <a:cs typeface="Arial Rounded MT Bold"/>
              </a:rPr>
              <a:t>a</a:t>
            </a:r>
            <a:r>
              <a:rPr sz="2300" dirty="0">
                <a:latin typeface="Arial Rounded MT Bold"/>
                <a:cs typeface="Arial Rounded MT Bold"/>
              </a:rPr>
              <a:t>ls </a:t>
            </a:r>
            <a:r>
              <a:rPr sz="2300" spc="-35" dirty="0">
                <a:latin typeface="Arial Rounded MT Bold"/>
                <a:cs typeface="Arial Rounded MT Bold"/>
              </a:rPr>
              <a:t>f</a:t>
            </a:r>
            <a:r>
              <a:rPr sz="2300" dirty="0">
                <a:latin typeface="Arial Rounded MT Bold"/>
                <a:cs typeface="Arial Rounded MT Bold"/>
              </a:rPr>
              <a:t>or the </a:t>
            </a:r>
            <a:r>
              <a:rPr sz="2300" spc="-35" dirty="0">
                <a:latin typeface="Arial Rounded MT Bold"/>
                <a:cs typeface="Arial Rounded MT Bold"/>
              </a:rPr>
              <a:t>y</a:t>
            </a:r>
            <a:r>
              <a:rPr sz="2300" dirty="0">
                <a:latin typeface="Arial Rounded MT Bold"/>
                <a:cs typeface="Arial Rounded MT Bold"/>
              </a:rPr>
              <a:t>ear 1976. Explo</a:t>
            </a:r>
            <a:r>
              <a:rPr sz="2300" spc="-60" dirty="0">
                <a:latin typeface="Arial Rounded MT Bold"/>
                <a:cs typeface="Arial Rounded MT Bold"/>
              </a:rPr>
              <a:t>r</a:t>
            </a:r>
            <a:r>
              <a:rPr sz="2300" dirty="0">
                <a:latin typeface="Arial Rounded MT Bold"/>
                <a:cs typeface="Arial Rounded MT Bold"/>
              </a:rPr>
              <a:t>e the d</a:t>
            </a:r>
            <a:r>
              <a:rPr sz="2300" spc="-60" dirty="0">
                <a:latin typeface="Arial Rounded MT Bold"/>
                <a:cs typeface="Arial Rounded MT Bold"/>
              </a:rPr>
              <a:t>a</a:t>
            </a:r>
            <a:r>
              <a:rPr sz="2300" dirty="0">
                <a:latin typeface="Arial Rounded MT Bold"/>
                <a:cs typeface="Arial Rounded MT Bold"/>
              </a:rPr>
              <a:t>taset to </a:t>
            </a:r>
            <a:r>
              <a:rPr sz="2300" spc="-60" dirty="0">
                <a:latin typeface="Arial Rounded MT Bold"/>
                <a:cs typeface="Arial Rounded MT Bold"/>
              </a:rPr>
              <a:t>g</a:t>
            </a:r>
            <a:r>
              <a:rPr sz="2300" dirty="0">
                <a:latin typeface="Arial Rounded MT Bold"/>
                <a:cs typeface="Arial Rounded MT Bold"/>
              </a:rPr>
              <a:t>ain </a:t>
            </a:r>
            <a:r>
              <a:rPr sz="2300" spc="-5" dirty="0">
                <a:latin typeface="Arial Rounded MT Bold"/>
                <a:cs typeface="Arial Rounded MT Bold"/>
              </a:rPr>
              <a:t>som</a:t>
            </a:r>
            <a:r>
              <a:rPr sz="2300" dirty="0">
                <a:latin typeface="Arial Rounded MT Bold"/>
                <a:cs typeface="Arial Rounded MT Bold"/>
              </a:rPr>
              <a:t>e basic knowled</a:t>
            </a:r>
            <a:r>
              <a:rPr sz="2300" spc="-60" dirty="0">
                <a:latin typeface="Arial Rounded MT Bold"/>
                <a:cs typeface="Arial Rounded MT Bold"/>
              </a:rPr>
              <a:t>g</a:t>
            </a:r>
            <a:r>
              <a:rPr sz="2300" dirty="0">
                <a:latin typeface="Arial Rounded MT Bold"/>
                <a:cs typeface="Arial Rounded MT Bold"/>
              </a:rPr>
              <a:t>e of</a:t>
            </a:r>
            <a:r>
              <a:rPr sz="2300" spc="254" dirty="0">
                <a:latin typeface="Arial Rounded MT Bold"/>
                <a:cs typeface="Arial Rounded MT Bold"/>
              </a:rPr>
              <a:t> </a:t>
            </a:r>
            <a:r>
              <a:rPr sz="2300" dirty="0">
                <a:latin typeface="Arial Rounded MT Bold"/>
                <a:cs typeface="Arial Rounded MT Bold"/>
              </a:rPr>
              <a:t>the historical d</a:t>
            </a:r>
            <a:r>
              <a:rPr sz="2300" spc="-60" dirty="0">
                <a:latin typeface="Arial Rounded MT Bold"/>
                <a:cs typeface="Arial Rounded MT Bold"/>
              </a:rPr>
              <a:t>a</a:t>
            </a:r>
            <a:r>
              <a:rPr sz="2300" dirty="0">
                <a:latin typeface="Arial Rounded MT Bold"/>
                <a:cs typeface="Arial Rounded MT Bold"/>
              </a:rPr>
              <a:t>ta.</a:t>
            </a:r>
            <a:endParaRPr sz="2300">
              <a:latin typeface="Arial Rounded MT Bold"/>
              <a:cs typeface="Arial Rounded MT Bold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497315" y="5626403"/>
            <a:ext cx="3733800" cy="26288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497315" y="5626403"/>
            <a:ext cx="3733800" cy="2628900"/>
          </a:xfrm>
          <a:custGeom>
            <a:avLst/>
            <a:gdLst/>
            <a:ahLst/>
            <a:cxnLst/>
            <a:rect l="l" t="t" r="r" b="b"/>
            <a:pathLst>
              <a:path w="3733800" h="2628900">
                <a:moveTo>
                  <a:pt x="0" y="0"/>
                </a:moveTo>
                <a:lnTo>
                  <a:pt x="3733800" y="0"/>
                </a:lnTo>
                <a:lnTo>
                  <a:pt x="3733800" y="2628900"/>
                </a:lnTo>
                <a:lnTo>
                  <a:pt x="0" y="262890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125075">
              <a:lnSpc>
                <a:spcPct val="100000"/>
              </a:lnSpc>
            </a:pPr>
            <a:r>
              <a:rPr dirty="0"/>
              <a:t>Da</a:t>
            </a:r>
            <a:r>
              <a:rPr spc="-10" dirty="0"/>
              <a:t>t</a:t>
            </a:r>
            <a:r>
              <a:rPr dirty="0"/>
              <a:t>ase</a:t>
            </a:r>
            <a:r>
              <a:rPr spc="-10" dirty="0"/>
              <a:t>t</a:t>
            </a:r>
            <a:r>
              <a:rPr dirty="0"/>
              <a:t>s</a:t>
            </a:r>
          </a:p>
        </p:txBody>
      </p:sp>
      <p:sp>
        <p:nvSpPr>
          <p:cNvPr id="8" name="object 8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222661" y="5950148"/>
            <a:ext cx="4138612" cy="30136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046448" y="5952330"/>
            <a:ext cx="4491081" cy="30094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90600" y="2598454"/>
            <a:ext cx="7807325" cy="1419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Data 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ep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esentation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spc="-155" dirty="0">
                <a:latin typeface="Helvetica Neue"/>
                <a:cs typeface="Helvetica Neue"/>
              </a:rPr>
              <a:t>V</a:t>
            </a:r>
            <a:r>
              <a:rPr sz="2800" dirty="0">
                <a:latin typeface="Helvetica Neue"/>
                <a:cs typeface="Helvetica Neue"/>
              </a:rPr>
              <a:t>ariables (fields/attributes) as column labels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437388" y="5572067"/>
            <a:ext cx="528955" cy="387350"/>
          </a:xfrm>
          <a:custGeom>
            <a:avLst/>
            <a:gdLst/>
            <a:ahLst/>
            <a:cxnLst/>
            <a:rect l="l" t="t" r="r" b="b"/>
            <a:pathLst>
              <a:path w="528954" h="387350">
                <a:moveTo>
                  <a:pt x="431202" y="332256"/>
                </a:moveTo>
                <a:lnTo>
                  <a:pt x="431663" y="333306"/>
                </a:lnTo>
                <a:lnTo>
                  <a:pt x="440750" y="342411"/>
                </a:lnTo>
                <a:lnTo>
                  <a:pt x="451231" y="351732"/>
                </a:lnTo>
                <a:lnTo>
                  <a:pt x="457788" y="359134"/>
                </a:lnTo>
                <a:lnTo>
                  <a:pt x="461995" y="365189"/>
                </a:lnTo>
                <a:lnTo>
                  <a:pt x="465425" y="370471"/>
                </a:lnTo>
                <a:lnTo>
                  <a:pt x="469652" y="375552"/>
                </a:lnTo>
                <a:lnTo>
                  <a:pt x="476250" y="381006"/>
                </a:lnTo>
                <a:lnTo>
                  <a:pt x="487116" y="385898"/>
                </a:lnTo>
                <a:lnTo>
                  <a:pt x="498285" y="386860"/>
                </a:lnTo>
                <a:lnTo>
                  <a:pt x="509084" y="383867"/>
                </a:lnTo>
                <a:lnTo>
                  <a:pt x="518840" y="376893"/>
                </a:lnTo>
                <a:lnTo>
                  <a:pt x="526879" y="365914"/>
                </a:lnTo>
                <a:lnTo>
                  <a:pt x="528599" y="354091"/>
                </a:lnTo>
                <a:lnTo>
                  <a:pt x="524852" y="344076"/>
                </a:lnTo>
                <a:lnTo>
                  <a:pt x="517743" y="335792"/>
                </a:lnTo>
                <a:lnTo>
                  <a:pt x="513811" y="332675"/>
                </a:lnTo>
                <a:lnTo>
                  <a:pt x="432678" y="332675"/>
                </a:lnTo>
                <a:lnTo>
                  <a:pt x="431202" y="332256"/>
                </a:lnTo>
                <a:close/>
              </a:path>
              <a:path w="528954" h="387350">
                <a:moveTo>
                  <a:pt x="441443" y="298319"/>
                </a:moveTo>
                <a:lnTo>
                  <a:pt x="435125" y="300950"/>
                </a:lnTo>
                <a:lnTo>
                  <a:pt x="430089" y="306652"/>
                </a:lnTo>
                <a:lnTo>
                  <a:pt x="427233" y="314538"/>
                </a:lnTo>
                <a:lnTo>
                  <a:pt x="427457" y="323719"/>
                </a:lnTo>
                <a:lnTo>
                  <a:pt x="431202" y="332256"/>
                </a:lnTo>
                <a:lnTo>
                  <a:pt x="432678" y="332675"/>
                </a:lnTo>
                <a:lnTo>
                  <a:pt x="441074" y="329703"/>
                </a:lnTo>
                <a:lnTo>
                  <a:pt x="447994" y="323097"/>
                </a:lnTo>
                <a:lnTo>
                  <a:pt x="452287" y="314672"/>
                </a:lnTo>
                <a:lnTo>
                  <a:pt x="452804" y="306244"/>
                </a:lnTo>
                <a:lnTo>
                  <a:pt x="448608" y="299950"/>
                </a:lnTo>
                <a:lnTo>
                  <a:pt x="448141" y="299649"/>
                </a:lnTo>
                <a:lnTo>
                  <a:pt x="441443" y="298319"/>
                </a:lnTo>
                <a:close/>
              </a:path>
              <a:path w="528954" h="387350">
                <a:moveTo>
                  <a:pt x="448608" y="299950"/>
                </a:moveTo>
                <a:lnTo>
                  <a:pt x="452804" y="306244"/>
                </a:lnTo>
                <a:lnTo>
                  <a:pt x="452287" y="314672"/>
                </a:lnTo>
                <a:lnTo>
                  <a:pt x="447994" y="323097"/>
                </a:lnTo>
                <a:lnTo>
                  <a:pt x="441074" y="329703"/>
                </a:lnTo>
                <a:lnTo>
                  <a:pt x="432678" y="332675"/>
                </a:lnTo>
                <a:lnTo>
                  <a:pt x="513811" y="332675"/>
                </a:lnTo>
                <a:lnTo>
                  <a:pt x="483163" y="318189"/>
                </a:lnTo>
                <a:lnTo>
                  <a:pt x="474658" y="315164"/>
                </a:lnTo>
                <a:lnTo>
                  <a:pt x="463409" y="309482"/>
                </a:lnTo>
                <a:lnTo>
                  <a:pt x="448608" y="299950"/>
                </a:lnTo>
                <a:close/>
              </a:path>
              <a:path w="528954" h="387350">
                <a:moveTo>
                  <a:pt x="80700" y="86705"/>
                </a:moveTo>
                <a:lnTo>
                  <a:pt x="85507" y="91749"/>
                </a:lnTo>
                <a:lnTo>
                  <a:pt x="95001" y="97099"/>
                </a:lnTo>
                <a:lnTo>
                  <a:pt x="105599" y="103796"/>
                </a:lnTo>
                <a:lnTo>
                  <a:pt x="117990" y="113976"/>
                </a:lnTo>
                <a:lnTo>
                  <a:pt x="128794" y="120870"/>
                </a:lnTo>
                <a:lnTo>
                  <a:pt x="151328" y="130155"/>
                </a:lnTo>
                <a:lnTo>
                  <a:pt x="162381" y="136906"/>
                </a:lnTo>
                <a:lnTo>
                  <a:pt x="193171" y="161776"/>
                </a:lnTo>
                <a:lnTo>
                  <a:pt x="229855" y="187839"/>
                </a:lnTo>
                <a:lnTo>
                  <a:pt x="245458" y="196475"/>
                </a:lnTo>
                <a:lnTo>
                  <a:pt x="255142" y="203464"/>
                </a:lnTo>
                <a:lnTo>
                  <a:pt x="265738" y="212252"/>
                </a:lnTo>
                <a:lnTo>
                  <a:pt x="276741" y="222030"/>
                </a:lnTo>
                <a:lnTo>
                  <a:pt x="297933" y="241326"/>
                </a:lnTo>
                <a:lnTo>
                  <a:pt x="307108" y="249227"/>
                </a:lnTo>
                <a:lnTo>
                  <a:pt x="314658" y="254886"/>
                </a:lnTo>
                <a:lnTo>
                  <a:pt x="326260" y="260756"/>
                </a:lnTo>
                <a:lnTo>
                  <a:pt x="339555" y="267253"/>
                </a:lnTo>
                <a:lnTo>
                  <a:pt x="352452" y="273746"/>
                </a:lnTo>
                <a:lnTo>
                  <a:pt x="362865" y="279606"/>
                </a:lnTo>
                <a:lnTo>
                  <a:pt x="370879" y="285965"/>
                </a:lnTo>
                <a:lnTo>
                  <a:pt x="380943" y="294499"/>
                </a:lnTo>
                <a:lnTo>
                  <a:pt x="386903" y="299649"/>
                </a:lnTo>
                <a:lnTo>
                  <a:pt x="403671" y="314055"/>
                </a:lnTo>
                <a:lnTo>
                  <a:pt x="414614" y="323097"/>
                </a:lnTo>
                <a:lnTo>
                  <a:pt x="423955" y="330197"/>
                </a:lnTo>
                <a:lnTo>
                  <a:pt x="431202" y="332256"/>
                </a:lnTo>
                <a:lnTo>
                  <a:pt x="427457" y="323719"/>
                </a:lnTo>
                <a:lnTo>
                  <a:pt x="427233" y="314538"/>
                </a:lnTo>
                <a:lnTo>
                  <a:pt x="430089" y="306652"/>
                </a:lnTo>
                <a:lnTo>
                  <a:pt x="435125" y="300950"/>
                </a:lnTo>
                <a:lnTo>
                  <a:pt x="441443" y="298319"/>
                </a:lnTo>
                <a:lnTo>
                  <a:pt x="446465" y="298319"/>
                </a:lnTo>
                <a:lnTo>
                  <a:pt x="440188" y="294057"/>
                </a:lnTo>
                <a:lnTo>
                  <a:pt x="428622" y="286988"/>
                </a:lnTo>
                <a:lnTo>
                  <a:pt x="419442" y="281775"/>
                </a:lnTo>
                <a:lnTo>
                  <a:pt x="410170" y="275821"/>
                </a:lnTo>
                <a:lnTo>
                  <a:pt x="388460" y="259118"/>
                </a:lnTo>
                <a:lnTo>
                  <a:pt x="376792" y="250968"/>
                </a:lnTo>
                <a:lnTo>
                  <a:pt x="367458" y="246122"/>
                </a:lnTo>
                <a:lnTo>
                  <a:pt x="362188" y="243193"/>
                </a:lnTo>
                <a:lnTo>
                  <a:pt x="354363" y="237778"/>
                </a:lnTo>
                <a:lnTo>
                  <a:pt x="344521" y="230460"/>
                </a:lnTo>
                <a:lnTo>
                  <a:pt x="320935" y="212444"/>
                </a:lnTo>
                <a:lnTo>
                  <a:pt x="308264" y="202913"/>
                </a:lnTo>
                <a:lnTo>
                  <a:pt x="295724" y="193810"/>
                </a:lnTo>
                <a:lnTo>
                  <a:pt x="283853" y="185717"/>
                </a:lnTo>
                <a:lnTo>
                  <a:pt x="273187" y="179218"/>
                </a:lnTo>
                <a:lnTo>
                  <a:pt x="263209" y="173275"/>
                </a:lnTo>
                <a:lnTo>
                  <a:pt x="252529" y="166235"/>
                </a:lnTo>
                <a:lnTo>
                  <a:pt x="241645" y="158173"/>
                </a:lnTo>
                <a:lnTo>
                  <a:pt x="231061" y="149165"/>
                </a:lnTo>
                <a:lnTo>
                  <a:pt x="221829" y="140700"/>
                </a:lnTo>
                <a:lnTo>
                  <a:pt x="211471" y="131558"/>
                </a:lnTo>
                <a:lnTo>
                  <a:pt x="200671" y="122776"/>
                </a:lnTo>
                <a:lnTo>
                  <a:pt x="190116" y="115391"/>
                </a:lnTo>
                <a:lnTo>
                  <a:pt x="170028" y="105142"/>
                </a:lnTo>
                <a:lnTo>
                  <a:pt x="160530" y="98088"/>
                </a:lnTo>
                <a:lnTo>
                  <a:pt x="150765" y="89704"/>
                </a:lnTo>
                <a:lnTo>
                  <a:pt x="147770" y="87234"/>
                </a:lnTo>
                <a:lnTo>
                  <a:pt x="84215" y="87234"/>
                </a:lnTo>
                <a:lnTo>
                  <a:pt x="80700" y="86705"/>
                </a:lnTo>
                <a:close/>
              </a:path>
              <a:path w="528954" h="387350">
                <a:moveTo>
                  <a:pt x="446465" y="298319"/>
                </a:moveTo>
                <a:lnTo>
                  <a:pt x="441443" y="298319"/>
                </a:lnTo>
                <a:lnTo>
                  <a:pt x="448141" y="299649"/>
                </a:lnTo>
                <a:lnTo>
                  <a:pt x="448608" y="299950"/>
                </a:lnTo>
                <a:lnTo>
                  <a:pt x="448395" y="299629"/>
                </a:lnTo>
                <a:lnTo>
                  <a:pt x="446465" y="298319"/>
                </a:lnTo>
                <a:close/>
              </a:path>
              <a:path w="528954" h="387350">
                <a:moveTo>
                  <a:pt x="95526" y="53693"/>
                </a:moveTo>
                <a:lnTo>
                  <a:pt x="88027" y="54836"/>
                </a:lnTo>
                <a:lnTo>
                  <a:pt x="81502" y="59506"/>
                </a:lnTo>
                <a:lnTo>
                  <a:pt x="76971" y="66618"/>
                </a:lnTo>
                <a:lnTo>
                  <a:pt x="75449" y="75086"/>
                </a:lnTo>
                <a:lnTo>
                  <a:pt x="77955" y="83825"/>
                </a:lnTo>
                <a:lnTo>
                  <a:pt x="80700" y="86705"/>
                </a:lnTo>
                <a:lnTo>
                  <a:pt x="84215" y="87234"/>
                </a:lnTo>
                <a:lnTo>
                  <a:pt x="90655" y="84597"/>
                </a:lnTo>
                <a:lnTo>
                  <a:pt x="96063" y="79124"/>
                </a:lnTo>
                <a:lnTo>
                  <a:pt x="99386" y="71580"/>
                </a:lnTo>
                <a:lnTo>
                  <a:pt x="99573" y="62733"/>
                </a:lnTo>
                <a:lnTo>
                  <a:pt x="95782" y="53847"/>
                </a:lnTo>
                <a:lnTo>
                  <a:pt x="95526" y="53693"/>
                </a:lnTo>
                <a:close/>
              </a:path>
              <a:path w="528954" h="387350">
                <a:moveTo>
                  <a:pt x="95782" y="53847"/>
                </a:moveTo>
                <a:lnTo>
                  <a:pt x="99573" y="62733"/>
                </a:lnTo>
                <a:lnTo>
                  <a:pt x="99386" y="71580"/>
                </a:lnTo>
                <a:lnTo>
                  <a:pt x="96063" y="79124"/>
                </a:lnTo>
                <a:lnTo>
                  <a:pt x="90655" y="84597"/>
                </a:lnTo>
                <a:lnTo>
                  <a:pt x="84215" y="87234"/>
                </a:lnTo>
                <a:lnTo>
                  <a:pt x="147770" y="87234"/>
                </a:lnTo>
                <a:lnTo>
                  <a:pt x="139501" y="80414"/>
                </a:lnTo>
                <a:lnTo>
                  <a:pt x="130454" y="74364"/>
                </a:lnTo>
                <a:lnTo>
                  <a:pt x="120599" y="68491"/>
                </a:lnTo>
                <a:lnTo>
                  <a:pt x="109201" y="61899"/>
                </a:lnTo>
                <a:lnTo>
                  <a:pt x="95782" y="53847"/>
                </a:lnTo>
                <a:close/>
              </a:path>
              <a:path w="528954" h="387350">
                <a:moveTo>
                  <a:pt x="32210" y="0"/>
                </a:moveTo>
                <a:lnTo>
                  <a:pt x="21960" y="1805"/>
                </a:lnTo>
                <a:lnTo>
                  <a:pt x="12130" y="8283"/>
                </a:lnTo>
                <a:lnTo>
                  <a:pt x="2748" y="19967"/>
                </a:lnTo>
                <a:lnTo>
                  <a:pt x="0" y="30386"/>
                </a:lnTo>
                <a:lnTo>
                  <a:pt x="1694" y="40319"/>
                </a:lnTo>
                <a:lnTo>
                  <a:pt x="37118" y="68024"/>
                </a:lnTo>
                <a:lnTo>
                  <a:pt x="44136" y="69560"/>
                </a:lnTo>
                <a:lnTo>
                  <a:pt x="52364" y="72005"/>
                </a:lnTo>
                <a:lnTo>
                  <a:pt x="63137" y="77020"/>
                </a:lnTo>
                <a:lnTo>
                  <a:pt x="77794" y="86268"/>
                </a:lnTo>
                <a:lnTo>
                  <a:pt x="80700" y="86705"/>
                </a:lnTo>
                <a:lnTo>
                  <a:pt x="77955" y="83825"/>
                </a:lnTo>
                <a:lnTo>
                  <a:pt x="75449" y="75086"/>
                </a:lnTo>
                <a:lnTo>
                  <a:pt x="76971" y="66618"/>
                </a:lnTo>
                <a:lnTo>
                  <a:pt x="81502" y="59506"/>
                </a:lnTo>
                <a:lnTo>
                  <a:pt x="88027" y="54836"/>
                </a:lnTo>
                <a:lnTo>
                  <a:pt x="95526" y="53693"/>
                </a:lnTo>
                <a:lnTo>
                  <a:pt x="95717" y="53693"/>
                </a:lnTo>
                <a:lnTo>
                  <a:pt x="95570" y="53350"/>
                </a:lnTo>
                <a:lnTo>
                  <a:pt x="77608" y="35590"/>
                </a:lnTo>
                <a:lnTo>
                  <a:pt x="71961" y="28230"/>
                </a:lnTo>
                <a:lnTo>
                  <a:pt x="67426" y="21581"/>
                </a:lnTo>
                <a:lnTo>
                  <a:pt x="62041" y="15104"/>
                </a:lnTo>
                <a:lnTo>
                  <a:pt x="53845" y="8262"/>
                </a:lnTo>
                <a:lnTo>
                  <a:pt x="42848" y="2330"/>
                </a:lnTo>
                <a:lnTo>
                  <a:pt x="32210" y="0"/>
                </a:lnTo>
                <a:close/>
              </a:path>
              <a:path w="528954" h="387350">
                <a:moveTo>
                  <a:pt x="95717" y="53693"/>
                </a:moveTo>
                <a:lnTo>
                  <a:pt x="95526" y="53693"/>
                </a:lnTo>
                <a:lnTo>
                  <a:pt x="95782" y="53847"/>
                </a:lnTo>
                <a:lnTo>
                  <a:pt x="95717" y="53693"/>
                </a:lnTo>
                <a:close/>
              </a:path>
            </a:pathLst>
          </a:custGeom>
          <a:solidFill>
            <a:srgbClr val="00A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360418" y="5518825"/>
            <a:ext cx="189865" cy="187960"/>
          </a:xfrm>
          <a:custGeom>
            <a:avLst/>
            <a:gdLst/>
            <a:ahLst/>
            <a:cxnLst/>
            <a:rect l="l" t="t" r="r" b="b"/>
            <a:pathLst>
              <a:path w="189865" h="187960">
                <a:moveTo>
                  <a:pt x="16302" y="0"/>
                </a:moveTo>
                <a:lnTo>
                  <a:pt x="9058" y="1546"/>
                </a:lnTo>
                <a:lnTo>
                  <a:pt x="499" y="15985"/>
                </a:lnTo>
                <a:lnTo>
                  <a:pt x="0" y="17278"/>
                </a:lnTo>
                <a:lnTo>
                  <a:pt x="1563" y="28400"/>
                </a:lnTo>
                <a:lnTo>
                  <a:pt x="8774" y="38547"/>
                </a:lnTo>
                <a:lnTo>
                  <a:pt x="14509" y="46890"/>
                </a:lnTo>
                <a:lnTo>
                  <a:pt x="30733" y="94708"/>
                </a:lnTo>
                <a:lnTo>
                  <a:pt x="34027" y="107910"/>
                </a:lnTo>
                <a:lnTo>
                  <a:pt x="39376" y="118945"/>
                </a:lnTo>
                <a:lnTo>
                  <a:pt x="46490" y="132112"/>
                </a:lnTo>
                <a:lnTo>
                  <a:pt x="49631" y="142303"/>
                </a:lnTo>
                <a:lnTo>
                  <a:pt x="51689" y="154752"/>
                </a:lnTo>
                <a:lnTo>
                  <a:pt x="53562" y="170697"/>
                </a:lnTo>
                <a:lnTo>
                  <a:pt x="58987" y="182466"/>
                </a:lnTo>
                <a:lnTo>
                  <a:pt x="72335" y="187910"/>
                </a:lnTo>
                <a:lnTo>
                  <a:pt x="80345" y="179479"/>
                </a:lnTo>
                <a:lnTo>
                  <a:pt x="87359" y="164199"/>
                </a:lnTo>
                <a:lnTo>
                  <a:pt x="94444" y="154142"/>
                </a:lnTo>
                <a:lnTo>
                  <a:pt x="101485" y="143539"/>
                </a:lnTo>
                <a:lnTo>
                  <a:pt x="107475" y="137290"/>
                </a:lnTo>
                <a:lnTo>
                  <a:pt x="119381" y="125528"/>
                </a:lnTo>
                <a:lnTo>
                  <a:pt x="124543" y="119774"/>
                </a:lnTo>
                <a:lnTo>
                  <a:pt x="129491" y="114960"/>
                </a:lnTo>
                <a:lnTo>
                  <a:pt x="139997" y="105927"/>
                </a:lnTo>
                <a:lnTo>
                  <a:pt x="144939" y="95192"/>
                </a:lnTo>
                <a:lnTo>
                  <a:pt x="146340" y="88104"/>
                </a:lnTo>
                <a:lnTo>
                  <a:pt x="151622" y="78774"/>
                </a:lnTo>
                <a:lnTo>
                  <a:pt x="159062" y="65814"/>
                </a:lnTo>
                <a:lnTo>
                  <a:pt x="166277" y="56016"/>
                </a:lnTo>
                <a:lnTo>
                  <a:pt x="171859" y="43907"/>
                </a:lnTo>
                <a:lnTo>
                  <a:pt x="177246" y="36194"/>
                </a:lnTo>
                <a:lnTo>
                  <a:pt x="189542" y="23447"/>
                </a:lnTo>
                <a:lnTo>
                  <a:pt x="186551" y="13538"/>
                </a:lnTo>
                <a:lnTo>
                  <a:pt x="44921" y="13538"/>
                </a:lnTo>
                <a:lnTo>
                  <a:pt x="36879" y="8192"/>
                </a:lnTo>
                <a:lnTo>
                  <a:pt x="28662" y="2879"/>
                </a:lnTo>
                <a:lnTo>
                  <a:pt x="28319" y="2482"/>
                </a:lnTo>
                <a:lnTo>
                  <a:pt x="16302" y="0"/>
                </a:lnTo>
                <a:close/>
              </a:path>
              <a:path w="189865" h="187960">
                <a:moveTo>
                  <a:pt x="47642" y="6136"/>
                </a:moveTo>
                <a:lnTo>
                  <a:pt x="44921" y="13538"/>
                </a:lnTo>
                <a:lnTo>
                  <a:pt x="186551" y="13538"/>
                </a:lnTo>
                <a:lnTo>
                  <a:pt x="186368" y="12929"/>
                </a:lnTo>
                <a:lnTo>
                  <a:pt x="184641" y="11661"/>
                </a:lnTo>
                <a:lnTo>
                  <a:pt x="116610" y="11661"/>
                </a:lnTo>
                <a:lnTo>
                  <a:pt x="106341" y="9443"/>
                </a:lnTo>
                <a:lnTo>
                  <a:pt x="91032" y="9443"/>
                </a:lnTo>
                <a:lnTo>
                  <a:pt x="79044" y="6830"/>
                </a:lnTo>
                <a:lnTo>
                  <a:pt x="78595" y="6816"/>
                </a:lnTo>
                <a:lnTo>
                  <a:pt x="53685" y="6816"/>
                </a:lnTo>
                <a:lnTo>
                  <a:pt x="47642" y="6136"/>
                </a:lnTo>
                <a:close/>
              </a:path>
              <a:path w="189865" h="187960">
                <a:moveTo>
                  <a:pt x="127105" y="10575"/>
                </a:moveTo>
                <a:lnTo>
                  <a:pt x="116610" y="11661"/>
                </a:lnTo>
                <a:lnTo>
                  <a:pt x="184641" y="11661"/>
                </a:lnTo>
                <a:lnTo>
                  <a:pt x="183933" y="11141"/>
                </a:lnTo>
                <a:lnTo>
                  <a:pt x="140837" y="11124"/>
                </a:lnTo>
                <a:lnTo>
                  <a:pt x="127105" y="10575"/>
                </a:lnTo>
                <a:close/>
              </a:path>
              <a:path w="189865" h="187960">
                <a:moveTo>
                  <a:pt x="176093" y="5384"/>
                </a:moveTo>
                <a:lnTo>
                  <a:pt x="162641" y="7342"/>
                </a:lnTo>
                <a:lnTo>
                  <a:pt x="151320" y="11141"/>
                </a:lnTo>
                <a:lnTo>
                  <a:pt x="183933" y="11141"/>
                </a:lnTo>
                <a:lnTo>
                  <a:pt x="176093" y="5384"/>
                </a:lnTo>
                <a:close/>
              </a:path>
              <a:path w="189865" h="187960">
                <a:moveTo>
                  <a:pt x="102215" y="8552"/>
                </a:moveTo>
                <a:lnTo>
                  <a:pt x="91032" y="9443"/>
                </a:lnTo>
                <a:lnTo>
                  <a:pt x="106341" y="9443"/>
                </a:lnTo>
                <a:lnTo>
                  <a:pt x="102215" y="8552"/>
                </a:lnTo>
                <a:close/>
              </a:path>
              <a:path w="189865" h="187960">
                <a:moveTo>
                  <a:pt x="65310" y="6395"/>
                </a:moveTo>
                <a:lnTo>
                  <a:pt x="53685" y="6816"/>
                </a:lnTo>
                <a:lnTo>
                  <a:pt x="78595" y="6816"/>
                </a:lnTo>
                <a:lnTo>
                  <a:pt x="65310" y="6395"/>
                </a:lnTo>
                <a:close/>
              </a:path>
            </a:pathLst>
          </a:custGeom>
          <a:solidFill>
            <a:srgbClr val="00A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061132" y="5001648"/>
            <a:ext cx="574675" cy="936625"/>
          </a:xfrm>
          <a:custGeom>
            <a:avLst/>
            <a:gdLst/>
            <a:ahLst/>
            <a:cxnLst/>
            <a:rect l="l" t="t" r="r" b="b"/>
            <a:pathLst>
              <a:path w="574675" h="936625">
                <a:moveTo>
                  <a:pt x="492349" y="853311"/>
                </a:moveTo>
                <a:lnTo>
                  <a:pt x="492308" y="853571"/>
                </a:lnTo>
                <a:lnTo>
                  <a:pt x="495808" y="864450"/>
                </a:lnTo>
                <a:lnTo>
                  <a:pt x="503026" y="879490"/>
                </a:lnTo>
                <a:lnTo>
                  <a:pt x="506750" y="890361"/>
                </a:lnTo>
                <a:lnTo>
                  <a:pt x="508401" y="898469"/>
                </a:lnTo>
                <a:lnTo>
                  <a:pt x="509402" y="905218"/>
                </a:lnTo>
                <a:lnTo>
                  <a:pt x="511173" y="912015"/>
                </a:lnTo>
                <a:lnTo>
                  <a:pt x="515138" y="920265"/>
                </a:lnTo>
                <a:lnTo>
                  <a:pt x="522990" y="929079"/>
                </a:lnTo>
                <a:lnTo>
                  <a:pt x="532696" y="934501"/>
                </a:lnTo>
                <a:lnTo>
                  <a:pt x="543651" y="936247"/>
                </a:lnTo>
                <a:lnTo>
                  <a:pt x="555252" y="934033"/>
                </a:lnTo>
                <a:lnTo>
                  <a:pt x="566894" y="927576"/>
                </a:lnTo>
                <a:lnTo>
                  <a:pt x="573629" y="917490"/>
                </a:lnTo>
                <a:lnTo>
                  <a:pt x="574499" y="906743"/>
                </a:lnTo>
                <a:lnTo>
                  <a:pt x="571496" y="896159"/>
                </a:lnTo>
                <a:lnTo>
                  <a:pt x="545455" y="863946"/>
                </a:lnTo>
                <a:lnTo>
                  <a:pt x="540482" y="858879"/>
                </a:lnTo>
                <a:lnTo>
                  <a:pt x="504288" y="858879"/>
                </a:lnTo>
                <a:lnTo>
                  <a:pt x="495335" y="857890"/>
                </a:lnTo>
                <a:lnTo>
                  <a:pt x="492349" y="853311"/>
                </a:lnTo>
                <a:close/>
              </a:path>
              <a:path w="574675" h="936625">
                <a:moveTo>
                  <a:pt x="513894" y="829587"/>
                </a:moveTo>
                <a:lnTo>
                  <a:pt x="506098" y="831306"/>
                </a:lnTo>
                <a:lnTo>
                  <a:pt x="498922" y="836326"/>
                </a:lnTo>
                <a:lnTo>
                  <a:pt x="493836" y="843972"/>
                </a:lnTo>
                <a:lnTo>
                  <a:pt x="492349" y="853311"/>
                </a:lnTo>
                <a:lnTo>
                  <a:pt x="495335" y="857890"/>
                </a:lnTo>
                <a:lnTo>
                  <a:pt x="504288" y="858879"/>
                </a:lnTo>
                <a:lnTo>
                  <a:pt x="513398" y="855829"/>
                </a:lnTo>
                <a:lnTo>
                  <a:pt x="520844" y="849927"/>
                </a:lnTo>
                <a:lnTo>
                  <a:pt x="524806" y="842361"/>
                </a:lnTo>
                <a:lnTo>
                  <a:pt x="523803" y="836356"/>
                </a:lnTo>
                <a:lnTo>
                  <a:pt x="520841" y="831841"/>
                </a:lnTo>
                <a:lnTo>
                  <a:pt x="513894" y="829587"/>
                </a:lnTo>
                <a:close/>
              </a:path>
              <a:path w="574675" h="936625">
                <a:moveTo>
                  <a:pt x="523803" y="836356"/>
                </a:moveTo>
                <a:lnTo>
                  <a:pt x="524806" y="842361"/>
                </a:lnTo>
                <a:lnTo>
                  <a:pt x="520844" y="849927"/>
                </a:lnTo>
                <a:lnTo>
                  <a:pt x="513398" y="855829"/>
                </a:lnTo>
                <a:lnTo>
                  <a:pt x="504288" y="858879"/>
                </a:lnTo>
                <a:lnTo>
                  <a:pt x="540482" y="858879"/>
                </a:lnTo>
                <a:lnTo>
                  <a:pt x="538860" y="857227"/>
                </a:lnTo>
                <a:lnTo>
                  <a:pt x="530809" y="847031"/>
                </a:lnTo>
                <a:lnTo>
                  <a:pt x="523803" y="836356"/>
                </a:lnTo>
                <a:close/>
              </a:path>
              <a:path w="574675" h="936625">
                <a:moveTo>
                  <a:pt x="270811" y="478388"/>
                </a:moveTo>
                <a:lnTo>
                  <a:pt x="271061" y="479406"/>
                </a:lnTo>
                <a:lnTo>
                  <a:pt x="276609" y="487738"/>
                </a:lnTo>
                <a:lnTo>
                  <a:pt x="282843" y="496464"/>
                </a:lnTo>
                <a:lnTo>
                  <a:pt x="289743" y="507567"/>
                </a:lnTo>
                <a:lnTo>
                  <a:pt x="297289" y="523024"/>
                </a:lnTo>
                <a:lnTo>
                  <a:pt x="304370" y="532844"/>
                </a:lnTo>
                <a:lnTo>
                  <a:pt x="312511" y="541661"/>
                </a:lnTo>
                <a:lnTo>
                  <a:pt x="320837" y="551181"/>
                </a:lnTo>
                <a:lnTo>
                  <a:pt x="328470" y="563104"/>
                </a:lnTo>
                <a:lnTo>
                  <a:pt x="333952" y="574220"/>
                </a:lnTo>
                <a:lnTo>
                  <a:pt x="339973" y="586300"/>
                </a:lnTo>
                <a:lnTo>
                  <a:pt x="346227" y="598394"/>
                </a:lnTo>
                <a:lnTo>
                  <a:pt x="352408" y="609552"/>
                </a:lnTo>
                <a:lnTo>
                  <a:pt x="357185" y="618241"/>
                </a:lnTo>
                <a:lnTo>
                  <a:pt x="362155" y="626994"/>
                </a:lnTo>
                <a:lnTo>
                  <a:pt x="369152" y="637810"/>
                </a:lnTo>
                <a:lnTo>
                  <a:pt x="380011" y="652689"/>
                </a:lnTo>
                <a:lnTo>
                  <a:pt x="385940" y="663454"/>
                </a:lnTo>
                <a:lnTo>
                  <a:pt x="391947" y="676047"/>
                </a:lnTo>
                <a:lnTo>
                  <a:pt x="397907" y="689567"/>
                </a:lnTo>
                <a:lnTo>
                  <a:pt x="403691" y="703114"/>
                </a:lnTo>
                <a:lnTo>
                  <a:pt x="409173" y="715790"/>
                </a:lnTo>
                <a:lnTo>
                  <a:pt x="414223" y="726693"/>
                </a:lnTo>
                <a:lnTo>
                  <a:pt x="418716" y="734924"/>
                </a:lnTo>
                <a:lnTo>
                  <a:pt x="426941" y="745299"/>
                </a:lnTo>
                <a:lnTo>
                  <a:pt x="436399" y="756857"/>
                </a:lnTo>
                <a:lnTo>
                  <a:pt x="445375" y="768029"/>
                </a:lnTo>
                <a:lnTo>
                  <a:pt x="452157" y="777245"/>
                </a:lnTo>
                <a:lnTo>
                  <a:pt x="456139" y="784698"/>
                </a:lnTo>
                <a:lnTo>
                  <a:pt x="461148" y="794889"/>
                </a:lnTo>
                <a:lnTo>
                  <a:pt x="467006" y="806990"/>
                </a:lnTo>
                <a:lnTo>
                  <a:pt x="473532" y="820170"/>
                </a:lnTo>
                <a:lnTo>
                  <a:pt x="480549" y="833599"/>
                </a:lnTo>
                <a:lnTo>
                  <a:pt x="487876" y="846449"/>
                </a:lnTo>
                <a:lnTo>
                  <a:pt x="492349" y="853311"/>
                </a:lnTo>
                <a:lnTo>
                  <a:pt x="493836" y="843972"/>
                </a:lnTo>
                <a:lnTo>
                  <a:pt x="498922" y="836326"/>
                </a:lnTo>
                <a:lnTo>
                  <a:pt x="506098" y="831306"/>
                </a:lnTo>
                <a:lnTo>
                  <a:pt x="513894" y="829587"/>
                </a:lnTo>
                <a:lnTo>
                  <a:pt x="520561" y="829587"/>
                </a:lnTo>
                <a:lnTo>
                  <a:pt x="516481" y="822934"/>
                </a:lnTo>
                <a:lnTo>
                  <a:pt x="509458" y="812646"/>
                </a:lnTo>
                <a:lnTo>
                  <a:pt x="503354" y="803999"/>
                </a:lnTo>
                <a:lnTo>
                  <a:pt x="497073" y="793968"/>
                </a:lnTo>
                <a:lnTo>
                  <a:pt x="491103" y="782588"/>
                </a:lnTo>
                <a:lnTo>
                  <a:pt x="484062" y="769510"/>
                </a:lnTo>
                <a:lnTo>
                  <a:pt x="476769" y="757380"/>
                </a:lnTo>
                <a:lnTo>
                  <a:pt x="470045" y="748845"/>
                </a:lnTo>
                <a:lnTo>
                  <a:pt x="466142" y="743064"/>
                </a:lnTo>
                <a:lnTo>
                  <a:pt x="461044" y="734264"/>
                </a:lnTo>
                <a:lnTo>
                  <a:pt x="454979" y="723141"/>
                </a:lnTo>
                <a:lnTo>
                  <a:pt x="440866" y="696711"/>
                </a:lnTo>
                <a:lnTo>
                  <a:pt x="433277" y="682796"/>
                </a:lnTo>
                <a:lnTo>
                  <a:pt x="425638" y="669342"/>
                </a:lnTo>
                <a:lnTo>
                  <a:pt x="418178" y="657047"/>
                </a:lnTo>
                <a:lnTo>
                  <a:pt x="411126" y="646605"/>
                </a:lnTo>
                <a:lnTo>
                  <a:pt x="404481" y="636894"/>
                </a:lnTo>
                <a:lnTo>
                  <a:pt x="397683" y="625963"/>
                </a:lnTo>
                <a:lnTo>
                  <a:pt x="391150" y="614111"/>
                </a:lnTo>
                <a:lnTo>
                  <a:pt x="385299" y="601636"/>
                </a:lnTo>
                <a:lnTo>
                  <a:pt x="381121" y="591834"/>
                </a:lnTo>
                <a:lnTo>
                  <a:pt x="376177" y="580824"/>
                </a:lnTo>
                <a:lnTo>
                  <a:pt x="370408" y="569122"/>
                </a:lnTo>
                <a:lnTo>
                  <a:pt x="363756" y="557242"/>
                </a:lnTo>
                <a:lnTo>
                  <a:pt x="356161" y="545701"/>
                </a:lnTo>
                <a:lnTo>
                  <a:pt x="347564" y="535015"/>
                </a:lnTo>
                <a:lnTo>
                  <a:pt x="341614" y="524427"/>
                </a:lnTo>
                <a:lnTo>
                  <a:pt x="336300" y="512873"/>
                </a:lnTo>
                <a:lnTo>
                  <a:pt x="330332" y="500432"/>
                </a:lnTo>
                <a:lnTo>
                  <a:pt x="324356" y="490328"/>
                </a:lnTo>
                <a:lnTo>
                  <a:pt x="318887" y="482089"/>
                </a:lnTo>
                <a:lnTo>
                  <a:pt x="277278" y="482089"/>
                </a:lnTo>
                <a:lnTo>
                  <a:pt x="270899" y="478539"/>
                </a:lnTo>
                <a:lnTo>
                  <a:pt x="270811" y="478388"/>
                </a:lnTo>
                <a:close/>
              </a:path>
              <a:path w="574675" h="936625">
                <a:moveTo>
                  <a:pt x="520561" y="829587"/>
                </a:moveTo>
                <a:lnTo>
                  <a:pt x="513894" y="829587"/>
                </a:lnTo>
                <a:lnTo>
                  <a:pt x="520841" y="831841"/>
                </a:lnTo>
                <a:lnTo>
                  <a:pt x="523803" y="836356"/>
                </a:lnTo>
                <a:lnTo>
                  <a:pt x="523463" y="834319"/>
                </a:lnTo>
                <a:lnTo>
                  <a:pt x="520561" y="829587"/>
                </a:lnTo>
                <a:close/>
              </a:path>
              <a:path w="574675" h="936625">
                <a:moveTo>
                  <a:pt x="287088" y="452453"/>
                </a:moveTo>
                <a:lnTo>
                  <a:pt x="278534" y="455869"/>
                </a:lnTo>
                <a:lnTo>
                  <a:pt x="271865" y="462084"/>
                </a:lnTo>
                <a:lnTo>
                  <a:pt x="268801" y="470221"/>
                </a:lnTo>
                <a:lnTo>
                  <a:pt x="270811" y="478388"/>
                </a:lnTo>
                <a:lnTo>
                  <a:pt x="270899" y="478539"/>
                </a:lnTo>
                <a:lnTo>
                  <a:pt x="277278" y="482089"/>
                </a:lnTo>
                <a:lnTo>
                  <a:pt x="285343" y="481287"/>
                </a:lnTo>
                <a:lnTo>
                  <a:pt x="293305" y="476916"/>
                </a:lnTo>
                <a:lnTo>
                  <a:pt x="299381" y="469761"/>
                </a:lnTo>
                <a:lnTo>
                  <a:pt x="301782" y="460605"/>
                </a:lnTo>
                <a:lnTo>
                  <a:pt x="300354" y="455762"/>
                </a:lnTo>
                <a:lnTo>
                  <a:pt x="295808" y="452711"/>
                </a:lnTo>
                <a:lnTo>
                  <a:pt x="287088" y="452453"/>
                </a:lnTo>
                <a:close/>
              </a:path>
              <a:path w="574675" h="936625">
                <a:moveTo>
                  <a:pt x="300354" y="455762"/>
                </a:moveTo>
                <a:lnTo>
                  <a:pt x="277278" y="482089"/>
                </a:lnTo>
                <a:lnTo>
                  <a:pt x="318887" y="482089"/>
                </a:lnTo>
                <a:lnTo>
                  <a:pt x="310757" y="469968"/>
                </a:lnTo>
                <a:lnTo>
                  <a:pt x="302973" y="457519"/>
                </a:lnTo>
                <a:lnTo>
                  <a:pt x="300354" y="455762"/>
                </a:lnTo>
                <a:close/>
              </a:path>
              <a:path w="574675" h="936625">
                <a:moveTo>
                  <a:pt x="50043" y="97127"/>
                </a:moveTo>
                <a:lnTo>
                  <a:pt x="51431" y="103147"/>
                </a:lnTo>
                <a:lnTo>
                  <a:pt x="56807" y="112104"/>
                </a:lnTo>
                <a:lnTo>
                  <a:pt x="63661" y="123015"/>
                </a:lnTo>
                <a:lnTo>
                  <a:pt x="77560" y="144504"/>
                </a:lnTo>
                <a:lnTo>
                  <a:pt x="84169" y="154895"/>
                </a:lnTo>
                <a:lnTo>
                  <a:pt x="91083" y="168373"/>
                </a:lnTo>
                <a:lnTo>
                  <a:pt x="95789" y="178137"/>
                </a:lnTo>
                <a:lnTo>
                  <a:pt x="101924" y="185919"/>
                </a:lnTo>
                <a:lnTo>
                  <a:pt x="130653" y="225815"/>
                </a:lnTo>
                <a:lnTo>
                  <a:pt x="137237" y="239742"/>
                </a:lnTo>
                <a:lnTo>
                  <a:pt x="143157" y="250687"/>
                </a:lnTo>
                <a:lnTo>
                  <a:pt x="150114" y="262816"/>
                </a:lnTo>
                <a:lnTo>
                  <a:pt x="157243" y="275137"/>
                </a:lnTo>
                <a:lnTo>
                  <a:pt x="163679" y="286656"/>
                </a:lnTo>
                <a:lnTo>
                  <a:pt x="169088" y="296925"/>
                </a:lnTo>
                <a:lnTo>
                  <a:pt x="175348" y="309161"/>
                </a:lnTo>
                <a:lnTo>
                  <a:pt x="181714" y="322184"/>
                </a:lnTo>
                <a:lnTo>
                  <a:pt x="187439" y="334812"/>
                </a:lnTo>
                <a:lnTo>
                  <a:pt x="193011" y="345533"/>
                </a:lnTo>
                <a:lnTo>
                  <a:pt x="199907" y="356387"/>
                </a:lnTo>
                <a:lnTo>
                  <a:pt x="214872" y="378005"/>
                </a:lnTo>
                <a:lnTo>
                  <a:pt x="221538" y="388524"/>
                </a:lnTo>
                <a:lnTo>
                  <a:pt x="245040" y="431409"/>
                </a:lnTo>
                <a:lnTo>
                  <a:pt x="252210" y="445081"/>
                </a:lnTo>
                <a:lnTo>
                  <a:pt x="257987" y="455869"/>
                </a:lnTo>
                <a:lnTo>
                  <a:pt x="264087" y="466821"/>
                </a:lnTo>
                <a:lnTo>
                  <a:pt x="270811" y="478388"/>
                </a:lnTo>
                <a:lnTo>
                  <a:pt x="268801" y="470221"/>
                </a:lnTo>
                <a:lnTo>
                  <a:pt x="271865" y="462084"/>
                </a:lnTo>
                <a:lnTo>
                  <a:pt x="278534" y="455869"/>
                </a:lnTo>
                <a:lnTo>
                  <a:pt x="287088" y="452453"/>
                </a:lnTo>
                <a:lnTo>
                  <a:pt x="299378" y="452453"/>
                </a:lnTo>
                <a:lnTo>
                  <a:pt x="298723" y="450232"/>
                </a:lnTo>
                <a:lnTo>
                  <a:pt x="291964" y="440566"/>
                </a:lnTo>
                <a:lnTo>
                  <a:pt x="285909" y="430883"/>
                </a:lnTo>
                <a:lnTo>
                  <a:pt x="280339" y="417707"/>
                </a:lnTo>
                <a:lnTo>
                  <a:pt x="274093" y="408352"/>
                </a:lnTo>
                <a:lnTo>
                  <a:pt x="266061" y="397890"/>
                </a:lnTo>
                <a:lnTo>
                  <a:pt x="257642" y="386410"/>
                </a:lnTo>
                <a:lnTo>
                  <a:pt x="250030" y="373722"/>
                </a:lnTo>
                <a:lnTo>
                  <a:pt x="245035" y="363469"/>
                </a:lnTo>
                <a:lnTo>
                  <a:pt x="239092" y="352709"/>
                </a:lnTo>
                <a:lnTo>
                  <a:pt x="230714" y="340274"/>
                </a:lnTo>
                <a:lnTo>
                  <a:pt x="225393" y="331394"/>
                </a:lnTo>
                <a:lnTo>
                  <a:pt x="220250" y="320805"/>
                </a:lnTo>
                <a:lnTo>
                  <a:pt x="214663" y="309088"/>
                </a:lnTo>
                <a:lnTo>
                  <a:pt x="208009" y="296828"/>
                </a:lnTo>
                <a:lnTo>
                  <a:pt x="185548" y="261414"/>
                </a:lnTo>
                <a:lnTo>
                  <a:pt x="167649" y="225249"/>
                </a:lnTo>
                <a:lnTo>
                  <a:pt x="163447" y="217321"/>
                </a:lnTo>
                <a:lnTo>
                  <a:pt x="142279" y="183870"/>
                </a:lnTo>
                <a:lnTo>
                  <a:pt x="120658" y="150543"/>
                </a:lnTo>
                <a:lnTo>
                  <a:pt x="115807" y="141815"/>
                </a:lnTo>
                <a:lnTo>
                  <a:pt x="109913" y="130681"/>
                </a:lnTo>
                <a:lnTo>
                  <a:pt x="103308" y="118051"/>
                </a:lnTo>
                <a:lnTo>
                  <a:pt x="96010" y="104256"/>
                </a:lnTo>
                <a:lnTo>
                  <a:pt x="63060" y="104256"/>
                </a:lnTo>
                <a:lnTo>
                  <a:pt x="54372" y="103274"/>
                </a:lnTo>
                <a:lnTo>
                  <a:pt x="50043" y="97127"/>
                </a:lnTo>
                <a:close/>
              </a:path>
              <a:path w="574675" h="936625">
                <a:moveTo>
                  <a:pt x="299378" y="452453"/>
                </a:moveTo>
                <a:lnTo>
                  <a:pt x="287088" y="452453"/>
                </a:lnTo>
                <a:lnTo>
                  <a:pt x="295808" y="452711"/>
                </a:lnTo>
                <a:lnTo>
                  <a:pt x="300354" y="455762"/>
                </a:lnTo>
                <a:lnTo>
                  <a:pt x="299378" y="452453"/>
                </a:lnTo>
                <a:close/>
              </a:path>
              <a:path w="574675" h="936625">
                <a:moveTo>
                  <a:pt x="74969" y="75801"/>
                </a:moveTo>
                <a:lnTo>
                  <a:pt x="66453" y="76124"/>
                </a:lnTo>
                <a:lnTo>
                  <a:pt x="58425" y="80139"/>
                </a:lnTo>
                <a:lnTo>
                  <a:pt x="52302" y="86726"/>
                </a:lnTo>
                <a:lnTo>
                  <a:pt x="49499" y="94768"/>
                </a:lnTo>
                <a:lnTo>
                  <a:pt x="50043" y="97127"/>
                </a:lnTo>
                <a:lnTo>
                  <a:pt x="54372" y="103274"/>
                </a:lnTo>
                <a:lnTo>
                  <a:pt x="63060" y="104256"/>
                </a:lnTo>
                <a:lnTo>
                  <a:pt x="72396" y="101383"/>
                </a:lnTo>
                <a:lnTo>
                  <a:pt x="80175" y="95538"/>
                </a:lnTo>
                <a:lnTo>
                  <a:pt x="84194" y="87601"/>
                </a:lnTo>
                <a:lnTo>
                  <a:pt x="82680" y="80495"/>
                </a:lnTo>
                <a:lnTo>
                  <a:pt x="82560" y="80286"/>
                </a:lnTo>
                <a:lnTo>
                  <a:pt x="74969" y="75801"/>
                </a:lnTo>
                <a:close/>
              </a:path>
              <a:path w="574675" h="936625">
                <a:moveTo>
                  <a:pt x="82680" y="80495"/>
                </a:moveTo>
                <a:lnTo>
                  <a:pt x="84194" y="87601"/>
                </a:lnTo>
                <a:lnTo>
                  <a:pt x="80175" y="95538"/>
                </a:lnTo>
                <a:lnTo>
                  <a:pt x="72396" y="101383"/>
                </a:lnTo>
                <a:lnTo>
                  <a:pt x="63060" y="104256"/>
                </a:lnTo>
                <a:lnTo>
                  <a:pt x="96010" y="104256"/>
                </a:lnTo>
                <a:lnTo>
                  <a:pt x="89298" y="91943"/>
                </a:lnTo>
                <a:lnTo>
                  <a:pt x="82680" y="80495"/>
                </a:lnTo>
                <a:close/>
              </a:path>
              <a:path w="574675" h="936625">
                <a:moveTo>
                  <a:pt x="33498" y="0"/>
                </a:moveTo>
                <a:lnTo>
                  <a:pt x="22295" y="2000"/>
                </a:lnTo>
                <a:lnTo>
                  <a:pt x="9488" y="8502"/>
                </a:lnTo>
                <a:lnTo>
                  <a:pt x="2616" y="16838"/>
                </a:lnTo>
                <a:lnTo>
                  <a:pt x="0" y="26583"/>
                </a:lnTo>
                <a:lnTo>
                  <a:pt x="1768" y="38071"/>
                </a:lnTo>
                <a:lnTo>
                  <a:pt x="28991" y="72880"/>
                </a:lnTo>
                <a:lnTo>
                  <a:pt x="35812" y="79106"/>
                </a:lnTo>
                <a:lnTo>
                  <a:pt x="44118" y="88712"/>
                </a:lnTo>
                <a:lnTo>
                  <a:pt x="50043" y="97127"/>
                </a:lnTo>
                <a:lnTo>
                  <a:pt x="49499" y="94768"/>
                </a:lnTo>
                <a:lnTo>
                  <a:pt x="52302" y="86726"/>
                </a:lnTo>
                <a:lnTo>
                  <a:pt x="58425" y="80139"/>
                </a:lnTo>
                <a:lnTo>
                  <a:pt x="66453" y="76124"/>
                </a:lnTo>
                <a:lnTo>
                  <a:pt x="74969" y="75801"/>
                </a:lnTo>
                <a:lnTo>
                  <a:pt x="80861" y="75801"/>
                </a:lnTo>
                <a:lnTo>
                  <a:pt x="74730" y="64051"/>
                </a:lnTo>
                <a:lnTo>
                  <a:pt x="70694" y="53017"/>
                </a:lnTo>
                <a:lnTo>
                  <a:pt x="68628" y="44059"/>
                </a:lnTo>
                <a:lnTo>
                  <a:pt x="67025" y="35880"/>
                </a:lnTo>
                <a:lnTo>
                  <a:pt x="64374" y="27185"/>
                </a:lnTo>
                <a:lnTo>
                  <a:pt x="59167" y="16679"/>
                </a:lnTo>
                <a:lnTo>
                  <a:pt x="51767" y="7772"/>
                </a:lnTo>
                <a:lnTo>
                  <a:pt x="43266" y="2068"/>
                </a:lnTo>
                <a:lnTo>
                  <a:pt x="33498" y="0"/>
                </a:lnTo>
                <a:close/>
              </a:path>
              <a:path w="574675" h="936625">
                <a:moveTo>
                  <a:pt x="80861" y="75801"/>
                </a:moveTo>
                <a:lnTo>
                  <a:pt x="74969" y="75801"/>
                </a:lnTo>
                <a:lnTo>
                  <a:pt x="82560" y="80286"/>
                </a:lnTo>
                <a:lnTo>
                  <a:pt x="82680" y="80495"/>
                </a:lnTo>
                <a:lnTo>
                  <a:pt x="82246" y="78455"/>
                </a:lnTo>
                <a:lnTo>
                  <a:pt x="80861" y="75801"/>
                </a:lnTo>
                <a:close/>
              </a:path>
            </a:pathLst>
          </a:custGeom>
          <a:solidFill>
            <a:srgbClr val="F8B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005009" y="4915842"/>
            <a:ext cx="188595" cy="195580"/>
          </a:xfrm>
          <a:custGeom>
            <a:avLst/>
            <a:gdLst/>
            <a:ahLst/>
            <a:cxnLst/>
            <a:rect l="l" t="t" r="r" b="b"/>
            <a:pathLst>
              <a:path w="188595" h="195579">
                <a:moveTo>
                  <a:pt x="30523" y="0"/>
                </a:moveTo>
                <a:lnTo>
                  <a:pt x="17351" y="9347"/>
                </a:lnTo>
                <a:lnTo>
                  <a:pt x="15487" y="11394"/>
                </a:lnTo>
                <a:lnTo>
                  <a:pt x="13205" y="22132"/>
                </a:lnTo>
                <a:lnTo>
                  <a:pt x="15560" y="34308"/>
                </a:lnTo>
                <a:lnTo>
                  <a:pt x="17095" y="44917"/>
                </a:lnTo>
                <a:lnTo>
                  <a:pt x="16228" y="56212"/>
                </a:lnTo>
                <a:lnTo>
                  <a:pt x="14898" y="71432"/>
                </a:lnTo>
                <a:lnTo>
                  <a:pt x="13185" y="86453"/>
                </a:lnTo>
                <a:lnTo>
                  <a:pt x="11166" y="97150"/>
                </a:lnTo>
                <a:lnTo>
                  <a:pt x="9530" y="107624"/>
                </a:lnTo>
                <a:lnTo>
                  <a:pt x="9850" y="119792"/>
                </a:lnTo>
                <a:lnTo>
                  <a:pt x="10787" y="134834"/>
                </a:lnTo>
                <a:lnTo>
                  <a:pt x="9292" y="145254"/>
                </a:lnTo>
                <a:lnTo>
                  <a:pt x="5932" y="157419"/>
                </a:lnTo>
                <a:lnTo>
                  <a:pt x="954" y="172823"/>
                </a:lnTo>
                <a:lnTo>
                  <a:pt x="0" y="185129"/>
                </a:lnTo>
                <a:lnTo>
                  <a:pt x="5164" y="194514"/>
                </a:lnTo>
                <a:lnTo>
                  <a:pt x="13040" y="195192"/>
                </a:lnTo>
                <a:lnTo>
                  <a:pt x="23614" y="190060"/>
                </a:lnTo>
                <a:lnTo>
                  <a:pt x="36390" y="179011"/>
                </a:lnTo>
                <a:lnTo>
                  <a:pt x="46811" y="173265"/>
                </a:lnTo>
                <a:lnTo>
                  <a:pt x="58643" y="166015"/>
                </a:lnTo>
                <a:lnTo>
                  <a:pt x="67424" y="162970"/>
                </a:lnTo>
                <a:lnTo>
                  <a:pt x="90754" y="153942"/>
                </a:lnTo>
                <a:lnTo>
                  <a:pt x="101564" y="151046"/>
                </a:lnTo>
                <a:lnTo>
                  <a:pt x="114894" y="142685"/>
                </a:lnTo>
                <a:lnTo>
                  <a:pt x="119845" y="135686"/>
                </a:lnTo>
                <a:lnTo>
                  <a:pt x="140622" y="120766"/>
                </a:lnTo>
                <a:lnTo>
                  <a:pt x="149140" y="115206"/>
                </a:lnTo>
                <a:lnTo>
                  <a:pt x="153838" y="115206"/>
                </a:lnTo>
                <a:lnTo>
                  <a:pt x="160864" y="106716"/>
                </a:lnTo>
                <a:lnTo>
                  <a:pt x="168902" y="101826"/>
                </a:lnTo>
                <a:lnTo>
                  <a:pt x="185186" y="96371"/>
                </a:lnTo>
                <a:lnTo>
                  <a:pt x="188221" y="85214"/>
                </a:lnTo>
                <a:lnTo>
                  <a:pt x="183149" y="73706"/>
                </a:lnTo>
                <a:lnTo>
                  <a:pt x="169668" y="69218"/>
                </a:lnTo>
                <a:lnTo>
                  <a:pt x="157336" y="67777"/>
                </a:lnTo>
                <a:lnTo>
                  <a:pt x="150562" y="67760"/>
                </a:lnTo>
                <a:lnTo>
                  <a:pt x="145185" y="60312"/>
                </a:lnTo>
                <a:lnTo>
                  <a:pt x="126504" y="54586"/>
                </a:lnTo>
                <a:lnTo>
                  <a:pt x="115061" y="46031"/>
                </a:lnTo>
                <a:lnTo>
                  <a:pt x="103861" y="41735"/>
                </a:lnTo>
                <a:lnTo>
                  <a:pt x="93307" y="34302"/>
                </a:lnTo>
                <a:lnTo>
                  <a:pt x="80798" y="27817"/>
                </a:lnTo>
                <a:lnTo>
                  <a:pt x="75476" y="25615"/>
                </a:lnTo>
                <a:lnTo>
                  <a:pt x="58759" y="25615"/>
                </a:lnTo>
                <a:lnTo>
                  <a:pt x="53673" y="17409"/>
                </a:lnTo>
                <a:lnTo>
                  <a:pt x="48415" y="9155"/>
                </a:lnTo>
                <a:lnTo>
                  <a:pt x="48268" y="8652"/>
                </a:lnTo>
                <a:lnTo>
                  <a:pt x="37472" y="767"/>
                </a:lnTo>
                <a:lnTo>
                  <a:pt x="30523" y="0"/>
                </a:lnTo>
                <a:close/>
              </a:path>
              <a:path w="188595" h="195579">
                <a:moveTo>
                  <a:pt x="153838" y="115206"/>
                </a:moveTo>
                <a:lnTo>
                  <a:pt x="149140" y="115206"/>
                </a:lnTo>
                <a:lnTo>
                  <a:pt x="153756" y="115305"/>
                </a:lnTo>
                <a:close/>
              </a:path>
              <a:path w="188595" h="195579">
                <a:moveTo>
                  <a:pt x="64315" y="20020"/>
                </a:moveTo>
                <a:lnTo>
                  <a:pt x="58759" y="25615"/>
                </a:lnTo>
                <a:lnTo>
                  <a:pt x="75476" y="25615"/>
                </a:lnTo>
                <a:lnTo>
                  <a:pt x="69526" y="23154"/>
                </a:lnTo>
                <a:lnTo>
                  <a:pt x="64315" y="20020"/>
                </a:lnTo>
                <a:close/>
              </a:path>
            </a:pathLst>
          </a:custGeom>
          <a:solidFill>
            <a:srgbClr val="F8B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5990923" y="4612140"/>
            <a:ext cx="2188210" cy="8845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134620">
              <a:lnSpc>
                <a:spcPct val="123200"/>
              </a:lnSpc>
            </a:pPr>
            <a:r>
              <a:rPr sz="1800" b="1" spc="-200" dirty="0">
                <a:solidFill>
                  <a:srgbClr val="F8BA00"/>
                </a:solidFill>
                <a:latin typeface="Helvetica Neue"/>
                <a:cs typeface="Helvetica Neue"/>
              </a:rPr>
              <a:t>Y</a:t>
            </a:r>
            <a:r>
              <a:rPr sz="1800" b="1" dirty="0">
                <a:solidFill>
                  <a:srgbClr val="F8BA00"/>
                </a:solidFill>
                <a:latin typeface="Helvetica Neue"/>
                <a:cs typeface="Helvetica Neue"/>
              </a:rPr>
              <a:t>ears of education </a:t>
            </a:r>
            <a:r>
              <a:rPr sz="1800" b="1" spc="-35" dirty="0">
                <a:solidFill>
                  <a:srgbClr val="00A2FF"/>
                </a:solidFill>
                <a:latin typeface="Helvetica Neue"/>
                <a:cs typeface="Helvetica Neue"/>
              </a:rPr>
              <a:t>A</a:t>
            </a:r>
            <a:r>
              <a:rPr sz="1800" b="1" dirty="0">
                <a:solidFill>
                  <a:srgbClr val="00A2FF"/>
                </a:solidFill>
                <a:latin typeface="Helvetica Neue"/>
                <a:cs typeface="Helvetica Neue"/>
              </a:rPr>
              <a:t>verage hourly</a:t>
            </a:r>
            <a:endParaRPr sz="1800">
              <a:latin typeface="Helvetica Neue"/>
              <a:cs typeface="Helvetica Neue"/>
            </a:endParaRPr>
          </a:p>
          <a:p>
            <a:pPr marL="372745">
              <a:lnSpc>
                <a:spcPct val="100000"/>
              </a:lnSpc>
              <a:spcBef>
                <a:spcPts val="140"/>
              </a:spcBef>
            </a:pPr>
            <a:r>
              <a:rPr sz="1800" b="1" dirty="0">
                <a:solidFill>
                  <a:srgbClr val="00A2FF"/>
                </a:solidFill>
                <a:latin typeface="Helvetica Neue"/>
                <a:cs typeface="Helvetica Neue"/>
              </a:rPr>
              <a:t>wage ($)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9210702" y="5378737"/>
            <a:ext cx="61594" cy="558165"/>
          </a:xfrm>
          <a:custGeom>
            <a:avLst/>
            <a:gdLst/>
            <a:ahLst/>
            <a:cxnLst/>
            <a:rect l="l" t="t" r="r" b="b"/>
            <a:pathLst>
              <a:path w="61595" h="558164">
                <a:moveTo>
                  <a:pt x="13005" y="457004"/>
                </a:moveTo>
                <a:lnTo>
                  <a:pt x="11652" y="459796"/>
                </a:lnTo>
                <a:lnTo>
                  <a:pt x="10959" y="477869"/>
                </a:lnTo>
                <a:lnTo>
                  <a:pt x="9301" y="490782"/>
                </a:lnTo>
                <a:lnTo>
                  <a:pt x="7100" y="500158"/>
                </a:lnTo>
                <a:lnTo>
                  <a:pt x="4778" y="507621"/>
                </a:lnTo>
                <a:lnTo>
                  <a:pt x="2754" y="514795"/>
                </a:lnTo>
                <a:lnTo>
                  <a:pt x="1450" y="523304"/>
                </a:lnTo>
                <a:lnTo>
                  <a:pt x="1288" y="534771"/>
                </a:lnTo>
                <a:lnTo>
                  <a:pt x="6603" y="545695"/>
                </a:lnTo>
                <a:lnTo>
                  <a:pt x="15773" y="553713"/>
                </a:lnTo>
                <a:lnTo>
                  <a:pt x="28517" y="558080"/>
                </a:lnTo>
                <a:lnTo>
                  <a:pt x="44551" y="558053"/>
                </a:lnTo>
                <a:lnTo>
                  <a:pt x="55635" y="549519"/>
                </a:lnTo>
                <a:lnTo>
                  <a:pt x="60445" y="536897"/>
                </a:lnTo>
                <a:lnTo>
                  <a:pt x="61490" y="523485"/>
                </a:lnTo>
                <a:lnTo>
                  <a:pt x="61263" y="517321"/>
                </a:lnTo>
                <a:lnTo>
                  <a:pt x="59908" y="508836"/>
                </a:lnTo>
                <a:lnTo>
                  <a:pt x="57720" y="501997"/>
                </a:lnTo>
                <a:lnTo>
                  <a:pt x="55150" y="494920"/>
                </a:lnTo>
                <a:lnTo>
                  <a:pt x="52647" y="485719"/>
                </a:lnTo>
                <a:lnTo>
                  <a:pt x="50664" y="472509"/>
                </a:lnTo>
                <a:lnTo>
                  <a:pt x="50411" y="467729"/>
                </a:lnTo>
                <a:lnTo>
                  <a:pt x="31144" y="467729"/>
                </a:lnTo>
                <a:lnTo>
                  <a:pt x="17731" y="464358"/>
                </a:lnTo>
                <a:lnTo>
                  <a:pt x="13005" y="457004"/>
                </a:lnTo>
                <a:close/>
              </a:path>
              <a:path w="61595" h="558164">
                <a:moveTo>
                  <a:pt x="28544" y="444504"/>
                </a:moveTo>
                <a:lnTo>
                  <a:pt x="16800" y="449170"/>
                </a:lnTo>
                <a:lnTo>
                  <a:pt x="13005" y="457004"/>
                </a:lnTo>
                <a:lnTo>
                  <a:pt x="17731" y="464358"/>
                </a:lnTo>
                <a:lnTo>
                  <a:pt x="31144" y="467729"/>
                </a:lnTo>
                <a:lnTo>
                  <a:pt x="44499" y="465063"/>
                </a:lnTo>
                <a:lnTo>
                  <a:pt x="49874" y="457605"/>
                </a:lnTo>
                <a:lnTo>
                  <a:pt x="49651" y="453407"/>
                </a:lnTo>
                <a:lnTo>
                  <a:pt x="41342" y="445887"/>
                </a:lnTo>
                <a:lnTo>
                  <a:pt x="28544" y="444504"/>
                </a:lnTo>
                <a:close/>
              </a:path>
              <a:path w="61595" h="558164">
                <a:moveTo>
                  <a:pt x="49874" y="457605"/>
                </a:moveTo>
                <a:lnTo>
                  <a:pt x="44499" y="465063"/>
                </a:lnTo>
                <a:lnTo>
                  <a:pt x="31144" y="467729"/>
                </a:lnTo>
                <a:lnTo>
                  <a:pt x="50411" y="467729"/>
                </a:lnTo>
                <a:lnTo>
                  <a:pt x="49874" y="457605"/>
                </a:lnTo>
                <a:close/>
              </a:path>
              <a:path w="61595" h="558164">
                <a:moveTo>
                  <a:pt x="50077" y="444504"/>
                </a:moveTo>
                <a:lnTo>
                  <a:pt x="28544" y="444504"/>
                </a:lnTo>
                <a:lnTo>
                  <a:pt x="41342" y="445887"/>
                </a:lnTo>
                <a:lnTo>
                  <a:pt x="49651" y="453407"/>
                </a:lnTo>
                <a:lnTo>
                  <a:pt x="49874" y="457605"/>
                </a:lnTo>
                <a:lnTo>
                  <a:pt x="50558" y="456655"/>
                </a:lnTo>
                <a:lnTo>
                  <a:pt x="50493" y="451260"/>
                </a:lnTo>
                <a:lnTo>
                  <a:pt x="50077" y="444504"/>
                </a:lnTo>
                <a:close/>
              </a:path>
              <a:path w="61595" h="558164">
                <a:moveTo>
                  <a:pt x="13928" y="102128"/>
                </a:moveTo>
                <a:lnTo>
                  <a:pt x="11935" y="107911"/>
                </a:lnTo>
                <a:lnTo>
                  <a:pt x="13019" y="117588"/>
                </a:lnTo>
                <a:lnTo>
                  <a:pt x="13622" y="130457"/>
                </a:lnTo>
                <a:lnTo>
                  <a:pt x="12594" y="148807"/>
                </a:lnTo>
                <a:lnTo>
                  <a:pt x="15154" y="159889"/>
                </a:lnTo>
                <a:lnTo>
                  <a:pt x="17987" y="171751"/>
                </a:lnTo>
                <a:lnTo>
                  <a:pt x="18730" y="185786"/>
                </a:lnTo>
                <a:lnTo>
                  <a:pt x="16155" y="224767"/>
                </a:lnTo>
                <a:lnTo>
                  <a:pt x="15831" y="247145"/>
                </a:lnTo>
                <a:lnTo>
                  <a:pt x="17701" y="262521"/>
                </a:lnTo>
                <a:lnTo>
                  <a:pt x="18188" y="274015"/>
                </a:lnTo>
                <a:lnTo>
                  <a:pt x="16975" y="288087"/>
                </a:lnTo>
                <a:lnTo>
                  <a:pt x="14783" y="303095"/>
                </a:lnTo>
                <a:lnTo>
                  <a:pt x="12226" y="318047"/>
                </a:lnTo>
                <a:lnTo>
                  <a:pt x="10347" y="329356"/>
                </a:lnTo>
                <a:lnTo>
                  <a:pt x="9544" y="337328"/>
                </a:lnTo>
                <a:lnTo>
                  <a:pt x="11007" y="347958"/>
                </a:lnTo>
                <a:lnTo>
                  <a:pt x="13597" y="361911"/>
                </a:lnTo>
                <a:lnTo>
                  <a:pt x="16202" y="376414"/>
                </a:lnTo>
                <a:lnTo>
                  <a:pt x="17713" y="388693"/>
                </a:lnTo>
                <a:lnTo>
                  <a:pt x="16874" y="399423"/>
                </a:lnTo>
                <a:lnTo>
                  <a:pt x="15308" y="413212"/>
                </a:lnTo>
                <a:lnTo>
                  <a:pt x="13539" y="428232"/>
                </a:lnTo>
                <a:lnTo>
                  <a:pt x="12093" y="442655"/>
                </a:lnTo>
                <a:lnTo>
                  <a:pt x="11495" y="454655"/>
                </a:lnTo>
                <a:lnTo>
                  <a:pt x="13005" y="457004"/>
                </a:lnTo>
                <a:lnTo>
                  <a:pt x="16800" y="449170"/>
                </a:lnTo>
                <a:lnTo>
                  <a:pt x="28544" y="444504"/>
                </a:lnTo>
                <a:lnTo>
                  <a:pt x="50077" y="444504"/>
                </a:lnTo>
                <a:lnTo>
                  <a:pt x="49680" y="438035"/>
                </a:lnTo>
                <a:lnTo>
                  <a:pt x="48633" y="427261"/>
                </a:lnTo>
                <a:lnTo>
                  <a:pt x="48240" y="414627"/>
                </a:lnTo>
                <a:lnTo>
                  <a:pt x="49032" y="400593"/>
                </a:lnTo>
                <a:lnTo>
                  <a:pt x="49287" y="386045"/>
                </a:lnTo>
                <a:lnTo>
                  <a:pt x="47840" y="375395"/>
                </a:lnTo>
                <a:lnTo>
                  <a:pt x="47104" y="369729"/>
                </a:lnTo>
                <a:lnTo>
                  <a:pt x="47078" y="360251"/>
                </a:lnTo>
                <a:lnTo>
                  <a:pt x="47513" y="347870"/>
                </a:lnTo>
                <a:lnTo>
                  <a:pt x="48159" y="333498"/>
                </a:lnTo>
                <a:lnTo>
                  <a:pt x="48779" y="317398"/>
                </a:lnTo>
                <a:lnTo>
                  <a:pt x="49084" y="302427"/>
                </a:lnTo>
                <a:lnTo>
                  <a:pt x="48864" y="287549"/>
                </a:lnTo>
                <a:lnTo>
                  <a:pt x="47836" y="274015"/>
                </a:lnTo>
                <a:lnTo>
                  <a:pt x="47079" y="262521"/>
                </a:lnTo>
                <a:lnTo>
                  <a:pt x="47120" y="248780"/>
                </a:lnTo>
                <a:lnTo>
                  <a:pt x="48452" y="235325"/>
                </a:lnTo>
                <a:lnTo>
                  <a:pt x="50067" y="224760"/>
                </a:lnTo>
                <a:lnTo>
                  <a:pt x="51543" y="212565"/>
                </a:lnTo>
                <a:lnTo>
                  <a:pt x="52325" y="199453"/>
                </a:lnTo>
                <a:lnTo>
                  <a:pt x="51864" y="186010"/>
                </a:lnTo>
                <a:lnTo>
                  <a:pt x="49606" y="172907"/>
                </a:lnTo>
                <a:lnTo>
                  <a:pt x="49677" y="162021"/>
                </a:lnTo>
                <a:lnTo>
                  <a:pt x="50933" y="149423"/>
                </a:lnTo>
                <a:lnTo>
                  <a:pt x="52114" y="133867"/>
                </a:lnTo>
                <a:lnTo>
                  <a:pt x="51341" y="122899"/>
                </a:lnTo>
                <a:lnTo>
                  <a:pt x="49864" y="109518"/>
                </a:lnTo>
                <a:lnTo>
                  <a:pt x="27724" y="109518"/>
                </a:lnTo>
                <a:lnTo>
                  <a:pt x="17924" y="106868"/>
                </a:lnTo>
                <a:lnTo>
                  <a:pt x="13928" y="102128"/>
                </a:lnTo>
                <a:close/>
              </a:path>
              <a:path w="61595" h="558164">
                <a:moveTo>
                  <a:pt x="27139" y="88902"/>
                </a:moveTo>
                <a:lnTo>
                  <a:pt x="16389" y="94989"/>
                </a:lnTo>
                <a:lnTo>
                  <a:pt x="13928" y="102128"/>
                </a:lnTo>
                <a:lnTo>
                  <a:pt x="17924" y="106868"/>
                </a:lnTo>
                <a:lnTo>
                  <a:pt x="27724" y="109518"/>
                </a:lnTo>
                <a:lnTo>
                  <a:pt x="38546" y="107055"/>
                </a:lnTo>
                <a:lnTo>
                  <a:pt x="47333" y="98502"/>
                </a:lnTo>
                <a:lnTo>
                  <a:pt x="48263" y="94570"/>
                </a:lnTo>
                <a:lnTo>
                  <a:pt x="39402" y="89006"/>
                </a:lnTo>
                <a:lnTo>
                  <a:pt x="27139" y="88902"/>
                </a:lnTo>
                <a:close/>
              </a:path>
              <a:path w="61595" h="558164">
                <a:moveTo>
                  <a:pt x="48263" y="94570"/>
                </a:moveTo>
                <a:lnTo>
                  <a:pt x="47333" y="98502"/>
                </a:lnTo>
                <a:lnTo>
                  <a:pt x="38546" y="107055"/>
                </a:lnTo>
                <a:lnTo>
                  <a:pt x="27724" y="109518"/>
                </a:lnTo>
                <a:lnTo>
                  <a:pt x="49864" y="109518"/>
                </a:lnTo>
                <a:lnTo>
                  <a:pt x="48398" y="94654"/>
                </a:lnTo>
                <a:lnTo>
                  <a:pt x="48263" y="94570"/>
                </a:lnTo>
                <a:close/>
              </a:path>
              <a:path w="61595" h="558164">
                <a:moveTo>
                  <a:pt x="18963" y="0"/>
                </a:moveTo>
                <a:lnTo>
                  <a:pt x="8363" y="6395"/>
                </a:lnTo>
                <a:lnTo>
                  <a:pt x="2074" y="18031"/>
                </a:lnTo>
                <a:lnTo>
                  <a:pt x="0" y="35535"/>
                </a:lnTo>
                <a:lnTo>
                  <a:pt x="10" y="36892"/>
                </a:lnTo>
                <a:lnTo>
                  <a:pt x="1021" y="47072"/>
                </a:lnTo>
                <a:lnTo>
                  <a:pt x="3247" y="54491"/>
                </a:lnTo>
                <a:lnTo>
                  <a:pt x="6085" y="61326"/>
                </a:lnTo>
                <a:lnTo>
                  <a:pt x="8927" y="69753"/>
                </a:lnTo>
                <a:lnTo>
                  <a:pt x="11169" y="81947"/>
                </a:lnTo>
                <a:lnTo>
                  <a:pt x="12206" y="100084"/>
                </a:lnTo>
                <a:lnTo>
                  <a:pt x="13928" y="102128"/>
                </a:lnTo>
                <a:lnTo>
                  <a:pt x="16389" y="94989"/>
                </a:lnTo>
                <a:lnTo>
                  <a:pt x="27139" y="88902"/>
                </a:lnTo>
                <a:lnTo>
                  <a:pt x="49603" y="88902"/>
                </a:lnTo>
                <a:lnTo>
                  <a:pt x="51027" y="82880"/>
                </a:lnTo>
                <a:lnTo>
                  <a:pt x="52967" y="69904"/>
                </a:lnTo>
                <a:lnTo>
                  <a:pt x="55716" y="60048"/>
                </a:lnTo>
                <a:lnTo>
                  <a:pt x="58521" y="51033"/>
                </a:lnTo>
                <a:lnTo>
                  <a:pt x="60631" y="40584"/>
                </a:lnTo>
                <a:lnTo>
                  <a:pt x="61295" y="26423"/>
                </a:lnTo>
                <a:lnTo>
                  <a:pt x="57606" y="14450"/>
                </a:lnTo>
                <a:lnTo>
                  <a:pt x="49852" y="5721"/>
                </a:lnTo>
                <a:lnTo>
                  <a:pt x="37237" y="736"/>
                </a:lnTo>
                <a:lnTo>
                  <a:pt x="18963" y="0"/>
                </a:lnTo>
                <a:close/>
              </a:path>
              <a:path w="61595" h="558164">
                <a:moveTo>
                  <a:pt x="49603" y="88902"/>
                </a:moveTo>
                <a:lnTo>
                  <a:pt x="27139" y="88902"/>
                </a:lnTo>
                <a:lnTo>
                  <a:pt x="39402" y="89006"/>
                </a:lnTo>
                <a:lnTo>
                  <a:pt x="48263" y="94570"/>
                </a:lnTo>
                <a:lnTo>
                  <a:pt x="49603" y="88902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9131935" y="5278864"/>
            <a:ext cx="213995" cy="167005"/>
          </a:xfrm>
          <a:custGeom>
            <a:avLst/>
            <a:gdLst/>
            <a:ahLst/>
            <a:cxnLst/>
            <a:rect l="l" t="t" r="r" b="b"/>
            <a:pathLst>
              <a:path w="213995" h="167004">
                <a:moveTo>
                  <a:pt x="207989" y="157287"/>
                </a:moveTo>
                <a:lnTo>
                  <a:pt x="55006" y="157287"/>
                </a:lnTo>
                <a:lnTo>
                  <a:pt x="64000" y="158208"/>
                </a:lnTo>
                <a:lnTo>
                  <a:pt x="79900" y="161213"/>
                </a:lnTo>
                <a:lnTo>
                  <a:pt x="88636" y="162255"/>
                </a:lnTo>
                <a:lnTo>
                  <a:pt x="95033" y="163434"/>
                </a:lnTo>
                <a:lnTo>
                  <a:pt x="107488" y="166740"/>
                </a:lnTo>
                <a:lnTo>
                  <a:pt x="120813" y="165149"/>
                </a:lnTo>
                <a:lnTo>
                  <a:pt x="128520" y="161938"/>
                </a:lnTo>
                <a:lnTo>
                  <a:pt x="139359" y="160827"/>
                </a:lnTo>
                <a:lnTo>
                  <a:pt x="154692" y="159494"/>
                </a:lnTo>
                <a:lnTo>
                  <a:pt x="167671" y="159494"/>
                </a:lnTo>
                <a:lnTo>
                  <a:pt x="179006" y="157333"/>
                </a:lnTo>
                <a:lnTo>
                  <a:pt x="207949" y="157333"/>
                </a:lnTo>
                <a:close/>
              </a:path>
              <a:path w="213995" h="167004">
                <a:moveTo>
                  <a:pt x="120132" y="0"/>
                </a:moveTo>
                <a:lnTo>
                  <a:pt x="102902" y="1181"/>
                </a:lnTo>
                <a:lnTo>
                  <a:pt x="93831" y="8308"/>
                </a:lnTo>
                <a:lnTo>
                  <a:pt x="88725" y="21300"/>
                </a:lnTo>
                <a:lnTo>
                  <a:pt x="83499" y="33581"/>
                </a:lnTo>
                <a:lnTo>
                  <a:pt x="76696" y="43358"/>
                </a:lnTo>
                <a:lnTo>
                  <a:pt x="67897" y="55600"/>
                </a:lnTo>
                <a:lnTo>
                  <a:pt x="58722" y="67554"/>
                </a:lnTo>
                <a:lnTo>
                  <a:pt x="50789" y="76470"/>
                </a:lnTo>
                <a:lnTo>
                  <a:pt x="45032" y="84634"/>
                </a:lnTo>
                <a:lnTo>
                  <a:pt x="38943" y="95719"/>
                </a:lnTo>
                <a:lnTo>
                  <a:pt x="30822" y="110631"/>
                </a:lnTo>
                <a:lnTo>
                  <a:pt x="22275" y="119720"/>
                </a:lnTo>
                <a:lnTo>
                  <a:pt x="12132" y="128747"/>
                </a:lnTo>
                <a:lnTo>
                  <a:pt x="3677" y="137396"/>
                </a:lnTo>
                <a:lnTo>
                  <a:pt x="0" y="146975"/>
                </a:lnTo>
                <a:lnTo>
                  <a:pt x="3161" y="158639"/>
                </a:lnTo>
                <a:lnTo>
                  <a:pt x="14692" y="160573"/>
                </a:lnTo>
                <a:lnTo>
                  <a:pt x="31453" y="157521"/>
                </a:lnTo>
                <a:lnTo>
                  <a:pt x="43858" y="157521"/>
                </a:lnTo>
                <a:lnTo>
                  <a:pt x="55006" y="157287"/>
                </a:lnTo>
                <a:lnTo>
                  <a:pt x="207989" y="157287"/>
                </a:lnTo>
                <a:lnTo>
                  <a:pt x="212574" y="152093"/>
                </a:lnTo>
                <a:lnTo>
                  <a:pt x="213645" y="140346"/>
                </a:lnTo>
                <a:lnTo>
                  <a:pt x="204265" y="129674"/>
                </a:lnTo>
                <a:lnTo>
                  <a:pt x="194342" y="122212"/>
                </a:lnTo>
                <a:lnTo>
                  <a:pt x="188500" y="118783"/>
                </a:lnTo>
                <a:lnTo>
                  <a:pt x="187611" y="109639"/>
                </a:lnTo>
                <a:lnTo>
                  <a:pt x="182277" y="103797"/>
                </a:lnTo>
                <a:lnTo>
                  <a:pt x="176943" y="98082"/>
                </a:lnTo>
                <a:lnTo>
                  <a:pt x="171101" y="94145"/>
                </a:lnTo>
                <a:lnTo>
                  <a:pt x="169342" y="83238"/>
                </a:lnTo>
                <a:lnTo>
                  <a:pt x="161768" y="73343"/>
                </a:lnTo>
                <a:lnTo>
                  <a:pt x="155919" y="61025"/>
                </a:lnTo>
                <a:lnTo>
                  <a:pt x="148386" y="49118"/>
                </a:lnTo>
                <a:lnTo>
                  <a:pt x="141002" y="39408"/>
                </a:lnTo>
                <a:lnTo>
                  <a:pt x="139194" y="36106"/>
                </a:lnTo>
                <a:lnTo>
                  <a:pt x="130461" y="36106"/>
                </a:lnTo>
                <a:lnTo>
                  <a:pt x="130207" y="26454"/>
                </a:lnTo>
                <a:lnTo>
                  <a:pt x="129826" y="16675"/>
                </a:lnTo>
                <a:lnTo>
                  <a:pt x="129953" y="16167"/>
                </a:lnTo>
                <a:lnTo>
                  <a:pt x="125446" y="5799"/>
                </a:lnTo>
                <a:lnTo>
                  <a:pt x="120132" y="0"/>
                </a:lnTo>
                <a:close/>
              </a:path>
              <a:path w="213995" h="167004">
                <a:moveTo>
                  <a:pt x="207949" y="157333"/>
                </a:moveTo>
                <a:lnTo>
                  <a:pt x="179006" y="157333"/>
                </a:lnTo>
                <a:lnTo>
                  <a:pt x="188261" y="157452"/>
                </a:lnTo>
                <a:lnTo>
                  <a:pt x="205319" y="160311"/>
                </a:lnTo>
                <a:lnTo>
                  <a:pt x="207949" y="157333"/>
                </a:lnTo>
                <a:close/>
              </a:path>
              <a:path w="213995" h="167004">
                <a:moveTo>
                  <a:pt x="167671" y="159494"/>
                </a:moveTo>
                <a:lnTo>
                  <a:pt x="154692" y="159494"/>
                </a:lnTo>
                <a:lnTo>
                  <a:pt x="166084" y="159797"/>
                </a:lnTo>
                <a:lnTo>
                  <a:pt x="167671" y="159494"/>
                </a:lnTo>
                <a:close/>
              </a:path>
              <a:path w="213995" h="167004">
                <a:moveTo>
                  <a:pt x="138081" y="34074"/>
                </a:moveTo>
                <a:lnTo>
                  <a:pt x="130461" y="36106"/>
                </a:lnTo>
                <a:lnTo>
                  <a:pt x="139194" y="36106"/>
                </a:lnTo>
                <a:lnTo>
                  <a:pt x="138081" y="34074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8381960" y="4614204"/>
            <a:ext cx="184975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spc="-200" dirty="0">
                <a:solidFill>
                  <a:srgbClr val="EE220C"/>
                </a:solidFill>
                <a:latin typeface="Helvetica Neue"/>
                <a:cs typeface="Helvetica Neue"/>
              </a:rPr>
              <a:t>Y</a:t>
            </a:r>
            <a:r>
              <a:rPr sz="1800" b="1" dirty="0">
                <a:solidFill>
                  <a:srgbClr val="EE220C"/>
                </a:solidFill>
                <a:latin typeface="Helvetica Neue"/>
                <a:cs typeface="Helvetica Neue"/>
              </a:rPr>
              <a:t>ears of working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693084" y="4906304"/>
            <a:ext cx="122745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solidFill>
                  <a:srgbClr val="EE220C"/>
                </a:solidFill>
                <a:latin typeface="Helvetica Neue"/>
                <a:cs typeface="Helvetica Neue"/>
              </a:rPr>
              <a:t>experience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9965463" y="5359009"/>
            <a:ext cx="385445" cy="581025"/>
          </a:xfrm>
          <a:custGeom>
            <a:avLst/>
            <a:gdLst/>
            <a:ahLst/>
            <a:cxnLst/>
            <a:rect l="l" t="t" r="r" b="b"/>
            <a:pathLst>
              <a:path w="385445" h="581025">
                <a:moveTo>
                  <a:pt x="52591" y="481119"/>
                </a:moveTo>
                <a:lnTo>
                  <a:pt x="50569" y="482088"/>
                </a:lnTo>
                <a:lnTo>
                  <a:pt x="41913" y="491562"/>
                </a:lnTo>
                <a:lnTo>
                  <a:pt x="33021" y="502728"/>
                </a:lnTo>
                <a:lnTo>
                  <a:pt x="25895" y="509759"/>
                </a:lnTo>
                <a:lnTo>
                  <a:pt x="20038" y="514275"/>
                </a:lnTo>
                <a:lnTo>
                  <a:pt x="14956" y="517895"/>
                </a:lnTo>
                <a:lnTo>
                  <a:pt x="10154" y="522240"/>
                </a:lnTo>
                <a:lnTo>
                  <a:pt x="5138" y="528930"/>
                </a:lnTo>
                <a:lnTo>
                  <a:pt x="572" y="540121"/>
                </a:lnTo>
                <a:lnTo>
                  <a:pt x="0" y="551434"/>
                </a:lnTo>
                <a:lnTo>
                  <a:pt x="3385" y="562167"/>
                </a:lnTo>
                <a:lnTo>
                  <a:pt x="10694" y="571616"/>
                </a:lnTo>
                <a:lnTo>
                  <a:pt x="21890" y="579076"/>
                </a:lnTo>
                <a:lnTo>
                  <a:pt x="33999" y="580455"/>
                </a:lnTo>
                <a:lnTo>
                  <a:pt x="43971" y="576279"/>
                </a:lnTo>
                <a:lnTo>
                  <a:pt x="66241" y="540973"/>
                </a:lnTo>
                <a:lnTo>
                  <a:pt x="67714" y="533827"/>
                </a:lnTo>
                <a:lnTo>
                  <a:pt x="70186" y="525248"/>
                </a:lnTo>
                <a:lnTo>
                  <a:pt x="75176" y="513811"/>
                </a:lnTo>
                <a:lnTo>
                  <a:pt x="83482" y="499340"/>
                </a:lnTo>
                <a:lnTo>
                  <a:pt x="78010" y="499340"/>
                </a:lnTo>
                <a:lnTo>
                  <a:pt x="67659" y="495397"/>
                </a:lnTo>
                <a:lnTo>
                  <a:pt x="57597" y="488182"/>
                </a:lnTo>
                <a:lnTo>
                  <a:pt x="52591" y="481119"/>
                </a:lnTo>
                <a:close/>
              </a:path>
              <a:path w="385445" h="581025">
                <a:moveTo>
                  <a:pt x="69221" y="477109"/>
                </a:moveTo>
                <a:lnTo>
                  <a:pt x="60002" y="477568"/>
                </a:lnTo>
                <a:lnTo>
                  <a:pt x="52591" y="481119"/>
                </a:lnTo>
                <a:lnTo>
                  <a:pt x="57597" y="488182"/>
                </a:lnTo>
                <a:lnTo>
                  <a:pt x="67659" y="495397"/>
                </a:lnTo>
                <a:lnTo>
                  <a:pt x="78010" y="499340"/>
                </a:lnTo>
                <a:lnTo>
                  <a:pt x="84285" y="497698"/>
                </a:lnTo>
                <a:lnTo>
                  <a:pt x="85717" y="491204"/>
                </a:lnTo>
                <a:lnTo>
                  <a:pt x="83068" y="484818"/>
                </a:lnTo>
                <a:lnTo>
                  <a:pt x="77240" y="479823"/>
                </a:lnTo>
                <a:lnTo>
                  <a:pt x="69221" y="477109"/>
                </a:lnTo>
                <a:close/>
              </a:path>
              <a:path w="385445" h="581025">
                <a:moveTo>
                  <a:pt x="84285" y="497698"/>
                </a:moveTo>
                <a:lnTo>
                  <a:pt x="78010" y="499340"/>
                </a:lnTo>
                <a:lnTo>
                  <a:pt x="83482" y="499340"/>
                </a:lnTo>
                <a:lnTo>
                  <a:pt x="84198" y="498091"/>
                </a:lnTo>
                <a:lnTo>
                  <a:pt x="84285" y="497698"/>
                </a:lnTo>
                <a:close/>
              </a:path>
              <a:path w="385445" h="581025">
                <a:moveTo>
                  <a:pt x="95201" y="477109"/>
                </a:moveTo>
                <a:lnTo>
                  <a:pt x="69221" y="477109"/>
                </a:lnTo>
                <a:lnTo>
                  <a:pt x="77240" y="479823"/>
                </a:lnTo>
                <a:lnTo>
                  <a:pt x="83068" y="484818"/>
                </a:lnTo>
                <a:lnTo>
                  <a:pt x="85717" y="491204"/>
                </a:lnTo>
                <a:lnTo>
                  <a:pt x="84285" y="497698"/>
                </a:lnTo>
                <a:lnTo>
                  <a:pt x="84608" y="497614"/>
                </a:lnTo>
                <a:lnTo>
                  <a:pt x="86412" y="494629"/>
                </a:lnTo>
                <a:lnTo>
                  <a:pt x="91791" y="483536"/>
                </a:lnTo>
                <a:lnTo>
                  <a:pt x="95201" y="477109"/>
                </a:lnTo>
                <a:close/>
              </a:path>
              <a:path w="385445" h="581025">
                <a:moveTo>
                  <a:pt x="176939" y="279853"/>
                </a:moveTo>
                <a:lnTo>
                  <a:pt x="175136" y="280651"/>
                </a:lnTo>
                <a:lnTo>
                  <a:pt x="170874" y="290460"/>
                </a:lnTo>
                <a:lnTo>
                  <a:pt x="162183" y="302500"/>
                </a:lnTo>
                <a:lnTo>
                  <a:pt x="158596" y="311203"/>
                </a:lnTo>
                <a:lnTo>
                  <a:pt x="155970" y="321854"/>
                </a:lnTo>
                <a:lnTo>
                  <a:pt x="149268" y="334171"/>
                </a:lnTo>
                <a:lnTo>
                  <a:pt x="141183" y="344307"/>
                </a:lnTo>
                <a:lnTo>
                  <a:pt x="132471" y="356550"/>
                </a:lnTo>
                <a:lnTo>
                  <a:pt x="126945" y="365248"/>
                </a:lnTo>
                <a:lnTo>
                  <a:pt x="118693" y="382142"/>
                </a:lnTo>
                <a:lnTo>
                  <a:pt x="108314" y="393133"/>
                </a:lnTo>
                <a:lnTo>
                  <a:pt x="97817" y="402998"/>
                </a:lnTo>
                <a:lnTo>
                  <a:pt x="91424" y="409882"/>
                </a:lnTo>
                <a:lnTo>
                  <a:pt x="87939" y="419678"/>
                </a:lnTo>
                <a:lnTo>
                  <a:pt x="83403" y="433301"/>
                </a:lnTo>
                <a:lnTo>
                  <a:pt x="77285" y="446611"/>
                </a:lnTo>
                <a:lnTo>
                  <a:pt x="68698" y="456585"/>
                </a:lnTo>
                <a:lnTo>
                  <a:pt x="59224" y="468284"/>
                </a:lnTo>
                <a:lnTo>
                  <a:pt x="51863" y="480092"/>
                </a:lnTo>
                <a:lnTo>
                  <a:pt x="52591" y="481119"/>
                </a:lnTo>
                <a:lnTo>
                  <a:pt x="60002" y="477568"/>
                </a:lnTo>
                <a:lnTo>
                  <a:pt x="69221" y="477109"/>
                </a:lnTo>
                <a:lnTo>
                  <a:pt x="95201" y="477109"/>
                </a:lnTo>
                <a:lnTo>
                  <a:pt x="97379" y="473004"/>
                </a:lnTo>
                <a:lnTo>
                  <a:pt x="105794" y="461479"/>
                </a:lnTo>
                <a:lnTo>
                  <a:pt x="110882" y="450120"/>
                </a:lnTo>
                <a:lnTo>
                  <a:pt x="114849" y="443027"/>
                </a:lnTo>
                <a:lnTo>
                  <a:pt x="122238" y="432630"/>
                </a:lnTo>
                <a:lnTo>
                  <a:pt x="131177" y="420224"/>
                </a:lnTo>
                <a:lnTo>
                  <a:pt x="139790" y="407107"/>
                </a:lnTo>
                <a:lnTo>
                  <a:pt x="146205" y="394574"/>
                </a:lnTo>
                <a:lnTo>
                  <a:pt x="152213" y="383699"/>
                </a:lnTo>
                <a:lnTo>
                  <a:pt x="161305" y="372692"/>
                </a:lnTo>
                <a:lnTo>
                  <a:pt x="169712" y="363995"/>
                </a:lnTo>
                <a:lnTo>
                  <a:pt x="177715" y="353139"/>
                </a:lnTo>
                <a:lnTo>
                  <a:pt x="182561" y="340462"/>
                </a:lnTo>
                <a:lnTo>
                  <a:pt x="189025" y="331141"/>
                </a:lnTo>
                <a:lnTo>
                  <a:pt x="198682" y="319376"/>
                </a:lnTo>
                <a:lnTo>
                  <a:pt x="203169" y="309033"/>
                </a:lnTo>
                <a:lnTo>
                  <a:pt x="206248" y="300624"/>
                </a:lnTo>
                <a:lnTo>
                  <a:pt x="202483" y="300624"/>
                </a:lnTo>
                <a:lnTo>
                  <a:pt x="191606" y="296336"/>
                </a:lnTo>
                <a:lnTo>
                  <a:pt x="181294" y="288983"/>
                </a:lnTo>
                <a:lnTo>
                  <a:pt x="176025" y="281441"/>
                </a:lnTo>
                <a:lnTo>
                  <a:pt x="176939" y="279853"/>
                </a:lnTo>
                <a:close/>
              </a:path>
              <a:path w="385445" h="581025">
                <a:moveTo>
                  <a:pt x="182117" y="277562"/>
                </a:moveTo>
                <a:lnTo>
                  <a:pt x="176939" y="279853"/>
                </a:lnTo>
                <a:lnTo>
                  <a:pt x="176025" y="281441"/>
                </a:lnTo>
                <a:lnTo>
                  <a:pt x="181294" y="288983"/>
                </a:lnTo>
                <a:lnTo>
                  <a:pt x="191606" y="296336"/>
                </a:lnTo>
                <a:lnTo>
                  <a:pt x="202483" y="300624"/>
                </a:lnTo>
                <a:lnTo>
                  <a:pt x="206606" y="299646"/>
                </a:lnTo>
                <a:lnTo>
                  <a:pt x="208486" y="294512"/>
                </a:lnTo>
                <a:lnTo>
                  <a:pt x="202166" y="286821"/>
                </a:lnTo>
                <a:lnTo>
                  <a:pt x="192251" y="280395"/>
                </a:lnTo>
                <a:lnTo>
                  <a:pt x="182117" y="277562"/>
                </a:lnTo>
                <a:close/>
              </a:path>
              <a:path w="385445" h="581025">
                <a:moveTo>
                  <a:pt x="206606" y="299646"/>
                </a:moveTo>
                <a:lnTo>
                  <a:pt x="202483" y="300624"/>
                </a:lnTo>
                <a:lnTo>
                  <a:pt x="206248" y="300624"/>
                </a:lnTo>
                <a:lnTo>
                  <a:pt x="206606" y="299646"/>
                </a:lnTo>
                <a:close/>
              </a:path>
              <a:path w="385445" h="581025">
                <a:moveTo>
                  <a:pt x="222883" y="277562"/>
                </a:moveTo>
                <a:lnTo>
                  <a:pt x="182117" y="277562"/>
                </a:lnTo>
                <a:lnTo>
                  <a:pt x="192251" y="280395"/>
                </a:lnTo>
                <a:lnTo>
                  <a:pt x="202166" y="286821"/>
                </a:lnTo>
                <a:lnTo>
                  <a:pt x="208486" y="294512"/>
                </a:lnTo>
                <a:lnTo>
                  <a:pt x="206606" y="299646"/>
                </a:lnTo>
                <a:lnTo>
                  <a:pt x="209448" y="298972"/>
                </a:lnTo>
                <a:lnTo>
                  <a:pt x="214621" y="290757"/>
                </a:lnTo>
                <a:lnTo>
                  <a:pt x="213513" y="285429"/>
                </a:lnTo>
                <a:lnTo>
                  <a:pt x="222248" y="279140"/>
                </a:lnTo>
                <a:lnTo>
                  <a:pt x="222883" y="277562"/>
                </a:lnTo>
                <a:close/>
              </a:path>
              <a:path w="385445" h="581025">
                <a:moveTo>
                  <a:pt x="301640" y="81612"/>
                </a:moveTo>
                <a:lnTo>
                  <a:pt x="300143" y="82143"/>
                </a:lnTo>
                <a:lnTo>
                  <a:pt x="297648" y="86285"/>
                </a:lnTo>
                <a:lnTo>
                  <a:pt x="291214" y="98329"/>
                </a:lnTo>
                <a:lnTo>
                  <a:pt x="286072" y="108404"/>
                </a:lnTo>
                <a:lnTo>
                  <a:pt x="280216" y="119210"/>
                </a:lnTo>
                <a:lnTo>
                  <a:pt x="274273" y="120045"/>
                </a:lnTo>
                <a:lnTo>
                  <a:pt x="274039" y="126726"/>
                </a:lnTo>
                <a:lnTo>
                  <a:pt x="272144" y="135713"/>
                </a:lnTo>
                <a:lnTo>
                  <a:pt x="266537" y="147867"/>
                </a:lnTo>
                <a:lnTo>
                  <a:pt x="256538" y="160723"/>
                </a:lnTo>
                <a:lnTo>
                  <a:pt x="249112" y="171938"/>
                </a:lnTo>
                <a:lnTo>
                  <a:pt x="241104" y="183875"/>
                </a:lnTo>
                <a:lnTo>
                  <a:pt x="233045" y="194208"/>
                </a:lnTo>
                <a:lnTo>
                  <a:pt x="223389" y="204988"/>
                </a:lnTo>
                <a:lnTo>
                  <a:pt x="217341" y="214282"/>
                </a:lnTo>
                <a:lnTo>
                  <a:pt x="211858" y="225981"/>
                </a:lnTo>
                <a:lnTo>
                  <a:pt x="204983" y="238758"/>
                </a:lnTo>
                <a:lnTo>
                  <a:pt x="197826" y="249027"/>
                </a:lnTo>
                <a:lnTo>
                  <a:pt x="189768" y="259865"/>
                </a:lnTo>
                <a:lnTo>
                  <a:pt x="182869" y="269545"/>
                </a:lnTo>
                <a:lnTo>
                  <a:pt x="176939" y="279853"/>
                </a:lnTo>
                <a:lnTo>
                  <a:pt x="182117" y="277562"/>
                </a:lnTo>
                <a:lnTo>
                  <a:pt x="222883" y="277562"/>
                </a:lnTo>
                <a:lnTo>
                  <a:pt x="227041" y="267236"/>
                </a:lnTo>
                <a:lnTo>
                  <a:pt x="232399" y="254791"/>
                </a:lnTo>
                <a:lnTo>
                  <a:pt x="239471" y="246188"/>
                </a:lnTo>
                <a:lnTo>
                  <a:pt x="246339" y="233409"/>
                </a:lnTo>
                <a:lnTo>
                  <a:pt x="252213" y="225584"/>
                </a:lnTo>
                <a:lnTo>
                  <a:pt x="260173" y="215452"/>
                </a:lnTo>
                <a:lnTo>
                  <a:pt x="267855" y="200595"/>
                </a:lnTo>
                <a:lnTo>
                  <a:pt x="275568" y="189663"/>
                </a:lnTo>
                <a:lnTo>
                  <a:pt x="284260" y="178944"/>
                </a:lnTo>
                <a:lnTo>
                  <a:pt x="291257" y="169328"/>
                </a:lnTo>
                <a:lnTo>
                  <a:pt x="297623" y="157543"/>
                </a:lnTo>
                <a:lnTo>
                  <a:pt x="310968" y="132486"/>
                </a:lnTo>
                <a:lnTo>
                  <a:pt x="318108" y="122481"/>
                </a:lnTo>
                <a:lnTo>
                  <a:pt x="326343" y="110197"/>
                </a:lnTo>
                <a:lnTo>
                  <a:pt x="331031" y="101453"/>
                </a:lnTo>
                <a:lnTo>
                  <a:pt x="325639" y="101453"/>
                </a:lnTo>
                <a:lnTo>
                  <a:pt x="316775" y="101414"/>
                </a:lnTo>
                <a:lnTo>
                  <a:pt x="309091" y="98159"/>
                </a:lnTo>
                <a:lnTo>
                  <a:pt x="303491" y="92772"/>
                </a:lnTo>
                <a:lnTo>
                  <a:pt x="300821" y="86280"/>
                </a:lnTo>
                <a:lnTo>
                  <a:pt x="301640" y="81612"/>
                </a:lnTo>
                <a:close/>
              </a:path>
              <a:path w="385445" h="581025">
                <a:moveTo>
                  <a:pt x="306831" y="79768"/>
                </a:moveTo>
                <a:lnTo>
                  <a:pt x="301640" y="81612"/>
                </a:lnTo>
                <a:lnTo>
                  <a:pt x="300824" y="86285"/>
                </a:lnTo>
                <a:lnTo>
                  <a:pt x="303491" y="92772"/>
                </a:lnTo>
                <a:lnTo>
                  <a:pt x="309100" y="98168"/>
                </a:lnTo>
                <a:lnTo>
                  <a:pt x="316775" y="101414"/>
                </a:lnTo>
                <a:lnTo>
                  <a:pt x="325639" y="101453"/>
                </a:lnTo>
                <a:lnTo>
                  <a:pt x="332797" y="98159"/>
                </a:lnTo>
                <a:lnTo>
                  <a:pt x="333382" y="97068"/>
                </a:lnTo>
                <a:lnTo>
                  <a:pt x="327240" y="89235"/>
                </a:lnTo>
                <a:lnTo>
                  <a:pt x="317127" y="82800"/>
                </a:lnTo>
                <a:lnTo>
                  <a:pt x="306831" y="79768"/>
                </a:lnTo>
                <a:close/>
              </a:path>
              <a:path w="385445" h="581025">
                <a:moveTo>
                  <a:pt x="332797" y="98159"/>
                </a:moveTo>
                <a:lnTo>
                  <a:pt x="325639" y="101453"/>
                </a:lnTo>
                <a:lnTo>
                  <a:pt x="331031" y="101453"/>
                </a:lnTo>
                <a:lnTo>
                  <a:pt x="332797" y="98159"/>
                </a:lnTo>
                <a:close/>
              </a:path>
              <a:path w="385445" h="581025">
                <a:moveTo>
                  <a:pt x="350379" y="79768"/>
                </a:moveTo>
                <a:lnTo>
                  <a:pt x="306831" y="79768"/>
                </a:lnTo>
                <a:lnTo>
                  <a:pt x="317127" y="82800"/>
                </a:lnTo>
                <a:lnTo>
                  <a:pt x="327240" y="89235"/>
                </a:lnTo>
                <a:lnTo>
                  <a:pt x="333382" y="97068"/>
                </a:lnTo>
                <a:lnTo>
                  <a:pt x="332797" y="98159"/>
                </a:lnTo>
                <a:lnTo>
                  <a:pt x="334818" y="97230"/>
                </a:lnTo>
                <a:lnTo>
                  <a:pt x="343437" y="87689"/>
                </a:lnTo>
                <a:lnTo>
                  <a:pt x="350379" y="79768"/>
                </a:lnTo>
                <a:close/>
              </a:path>
              <a:path w="385445" h="581025">
                <a:moveTo>
                  <a:pt x="353551" y="0"/>
                </a:moveTo>
                <a:lnTo>
                  <a:pt x="320001" y="30821"/>
                </a:lnTo>
                <a:lnTo>
                  <a:pt x="316696" y="45460"/>
                </a:lnTo>
                <a:lnTo>
                  <a:pt x="314782" y="53747"/>
                </a:lnTo>
                <a:lnTo>
                  <a:pt x="310437" y="64676"/>
                </a:lnTo>
                <a:lnTo>
                  <a:pt x="301964" y="79768"/>
                </a:lnTo>
                <a:lnTo>
                  <a:pt x="301640" y="81612"/>
                </a:lnTo>
                <a:lnTo>
                  <a:pt x="306831" y="79768"/>
                </a:lnTo>
                <a:lnTo>
                  <a:pt x="350379" y="79768"/>
                </a:lnTo>
                <a:lnTo>
                  <a:pt x="351770" y="78181"/>
                </a:lnTo>
                <a:lnTo>
                  <a:pt x="358940" y="72029"/>
                </a:lnTo>
                <a:lnTo>
                  <a:pt x="365391" y="67186"/>
                </a:lnTo>
                <a:lnTo>
                  <a:pt x="371567" y="61603"/>
                </a:lnTo>
                <a:lnTo>
                  <a:pt x="377914" y="53230"/>
                </a:lnTo>
                <a:lnTo>
                  <a:pt x="383485" y="41810"/>
                </a:lnTo>
                <a:lnTo>
                  <a:pt x="385436" y="30942"/>
                </a:lnTo>
                <a:lnTo>
                  <a:pt x="383223" y="20690"/>
                </a:lnTo>
                <a:lnTo>
                  <a:pt x="376308" y="11115"/>
                </a:lnTo>
                <a:lnTo>
                  <a:pt x="364148" y="2280"/>
                </a:lnTo>
                <a:lnTo>
                  <a:pt x="353551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0214373" y="5278855"/>
            <a:ext cx="187960" cy="189865"/>
          </a:xfrm>
          <a:custGeom>
            <a:avLst/>
            <a:gdLst/>
            <a:ahLst/>
            <a:cxnLst/>
            <a:rect l="l" t="t" r="r" b="b"/>
            <a:pathLst>
              <a:path w="187959" h="189864">
                <a:moveTo>
                  <a:pt x="167203" y="0"/>
                </a:moveTo>
                <a:lnTo>
                  <a:pt x="156045" y="1918"/>
                </a:lnTo>
                <a:lnTo>
                  <a:pt x="146166" y="9673"/>
                </a:lnTo>
                <a:lnTo>
                  <a:pt x="138044" y="15902"/>
                </a:lnTo>
                <a:lnTo>
                  <a:pt x="119238" y="23827"/>
                </a:lnTo>
                <a:lnTo>
                  <a:pt x="105435" y="29321"/>
                </a:lnTo>
                <a:lnTo>
                  <a:pt x="91118" y="34535"/>
                </a:lnTo>
                <a:lnTo>
                  <a:pt x="78104" y="38495"/>
                </a:lnTo>
                <a:lnTo>
                  <a:pt x="67355" y="44397"/>
                </a:lnTo>
                <a:lnTo>
                  <a:pt x="54576" y="52168"/>
                </a:lnTo>
                <a:lnTo>
                  <a:pt x="44555" y="55828"/>
                </a:lnTo>
                <a:lnTo>
                  <a:pt x="32230" y="58517"/>
                </a:lnTo>
                <a:lnTo>
                  <a:pt x="16411" y="61194"/>
                </a:lnTo>
                <a:lnTo>
                  <a:pt x="4880" y="67163"/>
                </a:lnTo>
                <a:lnTo>
                  <a:pt x="0" y="80608"/>
                </a:lnTo>
                <a:lnTo>
                  <a:pt x="8797" y="88301"/>
                </a:lnTo>
                <a:lnTo>
                  <a:pt x="24576" y="94622"/>
                </a:lnTo>
                <a:lnTo>
                  <a:pt x="34983" y="101187"/>
                </a:lnTo>
                <a:lnTo>
                  <a:pt x="45926" y="107677"/>
                </a:lnTo>
                <a:lnTo>
                  <a:pt x="52501" y="113362"/>
                </a:lnTo>
                <a:lnTo>
                  <a:pt x="64960" y="124742"/>
                </a:lnTo>
                <a:lnTo>
                  <a:pt x="70903" y="129550"/>
                </a:lnTo>
                <a:lnTo>
                  <a:pt x="75995" y="134277"/>
                </a:lnTo>
                <a:lnTo>
                  <a:pt x="85629" y="144363"/>
                </a:lnTo>
                <a:lnTo>
                  <a:pt x="96498" y="148632"/>
                </a:lnTo>
                <a:lnTo>
                  <a:pt x="103616" y="149682"/>
                </a:lnTo>
                <a:lnTo>
                  <a:pt x="126556" y="161269"/>
                </a:lnTo>
                <a:lnTo>
                  <a:pt x="136674" y="167958"/>
                </a:lnTo>
                <a:lnTo>
                  <a:pt x="149082" y="172920"/>
                </a:lnTo>
                <a:lnTo>
                  <a:pt x="157060" y="177914"/>
                </a:lnTo>
                <a:lnTo>
                  <a:pt x="170494" y="189515"/>
                </a:lnTo>
                <a:lnTo>
                  <a:pt x="180758" y="185726"/>
                </a:lnTo>
                <a:lnTo>
                  <a:pt x="187703" y="175040"/>
                </a:lnTo>
                <a:lnTo>
                  <a:pt x="185036" y="161736"/>
                </a:lnTo>
                <a:lnTo>
                  <a:pt x="180653" y="150605"/>
                </a:lnTo>
                <a:lnTo>
                  <a:pt x="180189" y="140166"/>
                </a:lnTo>
                <a:lnTo>
                  <a:pt x="180024" y="126470"/>
                </a:lnTo>
                <a:lnTo>
                  <a:pt x="178414" y="116057"/>
                </a:lnTo>
                <a:lnTo>
                  <a:pt x="180786" y="101539"/>
                </a:lnTo>
                <a:lnTo>
                  <a:pt x="179331" y="90398"/>
                </a:lnTo>
                <a:lnTo>
                  <a:pt x="181342" y="78233"/>
                </a:lnTo>
                <a:lnTo>
                  <a:pt x="181058" y="64528"/>
                </a:lnTo>
                <a:lnTo>
                  <a:pt x="180053" y="52991"/>
                </a:lnTo>
                <a:lnTo>
                  <a:pt x="180423" y="46921"/>
                </a:lnTo>
                <a:lnTo>
                  <a:pt x="172894" y="44579"/>
                </a:lnTo>
                <a:lnTo>
                  <a:pt x="177822" y="36277"/>
                </a:lnTo>
                <a:lnTo>
                  <a:pt x="182712" y="27799"/>
                </a:lnTo>
                <a:lnTo>
                  <a:pt x="183090" y="27438"/>
                </a:lnTo>
                <a:lnTo>
                  <a:pt x="184905" y="15653"/>
                </a:lnTo>
                <a:lnTo>
                  <a:pt x="183179" y="8289"/>
                </a:lnTo>
                <a:lnTo>
                  <a:pt x="168189" y="340"/>
                </a:lnTo>
                <a:lnTo>
                  <a:pt x="167203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10126487" y="4931629"/>
            <a:ext cx="82550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solidFill>
                  <a:srgbClr val="1DB100"/>
                </a:solidFill>
                <a:latin typeface="Helvetica Neue"/>
                <a:cs typeface="Helvetica Neue"/>
              </a:rPr>
              <a:t>Gender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0805008" y="5565449"/>
            <a:ext cx="588010" cy="402590"/>
          </a:xfrm>
          <a:custGeom>
            <a:avLst/>
            <a:gdLst/>
            <a:ahLst/>
            <a:cxnLst/>
            <a:rect l="l" t="t" r="r" b="b"/>
            <a:pathLst>
              <a:path w="588009" h="402589">
                <a:moveTo>
                  <a:pt x="79121" y="318222"/>
                </a:moveTo>
                <a:lnTo>
                  <a:pt x="68072" y="322508"/>
                </a:lnTo>
                <a:lnTo>
                  <a:pt x="53993" y="329872"/>
                </a:lnTo>
                <a:lnTo>
                  <a:pt x="43644" y="333818"/>
                </a:lnTo>
                <a:lnTo>
                  <a:pt x="35799" y="335734"/>
                </a:lnTo>
                <a:lnTo>
                  <a:pt x="29166" y="337040"/>
                </a:lnTo>
                <a:lnTo>
                  <a:pt x="22452" y="339159"/>
                </a:lnTo>
                <a:lnTo>
                  <a:pt x="14365" y="343512"/>
                </a:lnTo>
                <a:lnTo>
                  <a:pt x="6036" y="351741"/>
                </a:lnTo>
                <a:lnTo>
                  <a:pt x="1159" y="361661"/>
                </a:lnTo>
                <a:lnTo>
                  <a:pt x="0" y="372680"/>
                </a:lnTo>
                <a:lnTo>
                  <a:pt x="2827" y="384209"/>
                </a:lnTo>
                <a:lnTo>
                  <a:pt x="9910" y="395659"/>
                </a:lnTo>
                <a:lnTo>
                  <a:pt x="20207" y="401695"/>
                </a:lnTo>
                <a:lnTo>
                  <a:pt x="30889" y="401996"/>
                </a:lnTo>
                <a:lnTo>
                  <a:pt x="41236" y="398538"/>
                </a:lnTo>
                <a:lnTo>
                  <a:pt x="67960" y="376633"/>
                </a:lnTo>
                <a:lnTo>
                  <a:pt x="72540" y="370752"/>
                </a:lnTo>
                <a:lnTo>
                  <a:pt x="79089" y="363726"/>
                </a:lnTo>
                <a:lnTo>
                  <a:pt x="89059" y="355029"/>
                </a:lnTo>
                <a:lnTo>
                  <a:pt x="99003" y="347732"/>
                </a:lnTo>
                <a:lnTo>
                  <a:pt x="94058" y="346955"/>
                </a:lnTo>
                <a:lnTo>
                  <a:pt x="86395" y="339264"/>
                </a:lnTo>
                <a:lnTo>
                  <a:pt x="80338" y="328647"/>
                </a:lnTo>
                <a:lnTo>
                  <a:pt x="78415" y="318812"/>
                </a:lnTo>
                <a:lnTo>
                  <a:pt x="79274" y="318233"/>
                </a:lnTo>
                <a:lnTo>
                  <a:pt x="79121" y="318222"/>
                </a:lnTo>
                <a:close/>
              </a:path>
              <a:path w="588009" h="402589">
                <a:moveTo>
                  <a:pt x="282328" y="187731"/>
                </a:moveTo>
                <a:lnTo>
                  <a:pt x="277887" y="188622"/>
                </a:lnTo>
                <a:lnTo>
                  <a:pt x="269682" y="195666"/>
                </a:lnTo>
                <a:lnTo>
                  <a:pt x="254386" y="204839"/>
                </a:lnTo>
                <a:lnTo>
                  <a:pt x="246856" y="214238"/>
                </a:lnTo>
                <a:lnTo>
                  <a:pt x="234769" y="223597"/>
                </a:lnTo>
                <a:lnTo>
                  <a:pt x="223024" y="229401"/>
                </a:lnTo>
                <a:lnTo>
                  <a:pt x="210724" y="236366"/>
                </a:lnTo>
                <a:lnTo>
                  <a:pt x="202205" y="241609"/>
                </a:lnTo>
                <a:lnTo>
                  <a:pt x="189649" y="252554"/>
                </a:lnTo>
                <a:lnTo>
                  <a:pt x="178355" y="258288"/>
                </a:lnTo>
                <a:lnTo>
                  <a:pt x="151735" y="268883"/>
                </a:lnTo>
                <a:lnTo>
                  <a:pt x="141958" y="274358"/>
                </a:lnTo>
                <a:lnTo>
                  <a:pt x="132154" y="285447"/>
                </a:lnTo>
                <a:lnTo>
                  <a:pt x="123605" y="294340"/>
                </a:lnTo>
                <a:lnTo>
                  <a:pt x="115682" y="298569"/>
                </a:lnTo>
                <a:lnTo>
                  <a:pt x="103456" y="304176"/>
                </a:lnTo>
                <a:lnTo>
                  <a:pt x="90007" y="310982"/>
                </a:lnTo>
                <a:lnTo>
                  <a:pt x="79274" y="318233"/>
                </a:lnTo>
                <a:lnTo>
                  <a:pt x="88956" y="318897"/>
                </a:lnTo>
                <a:lnTo>
                  <a:pt x="96997" y="323161"/>
                </a:lnTo>
                <a:lnTo>
                  <a:pt x="102599" y="329680"/>
                </a:lnTo>
                <a:lnTo>
                  <a:pt x="105114" y="337129"/>
                </a:lnTo>
                <a:lnTo>
                  <a:pt x="103901" y="344137"/>
                </a:lnTo>
                <a:lnTo>
                  <a:pt x="99003" y="347732"/>
                </a:lnTo>
                <a:lnTo>
                  <a:pt x="100799" y="348014"/>
                </a:lnTo>
                <a:lnTo>
                  <a:pt x="106106" y="344353"/>
                </a:lnTo>
                <a:lnTo>
                  <a:pt x="115030" y="337040"/>
                </a:lnTo>
                <a:lnTo>
                  <a:pt x="125570" y="329566"/>
                </a:lnTo>
                <a:lnTo>
                  <a:pt x="137983" y="322473"/>
                </a:lnTo>
                <a:lnTo>
                  <a:pt x="147623" y="313949"/>
                </a:lnTo>
                <a:lnTo>
                  <a:pt x="155395" y="308881"/>
                </a:lnTo>
                <a:lnTo>
                  <a:pt x="180329" y="294783"/>
                </a:lnTo>
                <a:lnTo>
                  <a:pt x="193651" y="286404"/>
                </a:lnTo>
                <a:lnTo>
                  <a:pt x="204983" y="277571"/>
                </a:lnTo>
                <a:lnTo>
                  <a:pt x="215229" y="270429"/>
                </a:lnTo>
                <a:lnTo>
                  <a:pt x="228469" y="264243"/>
                </a:lnTo>
                <a:lnTo>
                  <a:pt x="239933" y="259723"/>
                </a:lnTo>
                <a:lnTo>
                  <a:pt x="251770" y="253171"/>
                </a:lnTo>
                <a:lnTo>
                  <a:pt x="261441" y="243871"/>
                </a:lnTo>
                <a:lnTo>
                  <a:pt x="271395" y="237973"/>
                </a:lnTo>
                <a:lnTo>
                  <a:pt x="284707" y="231791"/>
                </a:lnTo>
                <a:lnTo>
                  <a:pt x="304631" y="216361"/>
                </a:lnTo>
                <a:lnTo>
                  <a:pt x="298115" y="215176"/>
                </a:lnTo>
                <a:lnTo>
                  <a:pt x="290109" y="206921"/>
                </a:lnTo>
                <a:lnTo>
                  <a:pt x="283881" y="196027"/>
                </a:lnTo>
                <a:lnTo>
                  <a:pt x="282328" y="187731"/>
                </a:lnTo>
                <a:close/>
              </a:path>
              <a:path w="588009" h="402589">
                <a:moveTo>
                  <a:pt x="79274" y="318233"/>
                </a:moveTo>
                <a:lnTo>
                  <a:pt x="99003" y="347732"/>
                </a:lnTo>
                <a:lnTo>
                  <a:pt x="103901" y="344137"/>
                </a:lnTo>
                <a:lnTo>
                  <a:pt x="105114" y="337129"/>
                </a:lnTo>
                <a:lnTo>
                  <a:pt x="102599" y="329680"/>
                </a:lnTo>
                <a:lnTo>
                  <a:pt x="96997" y="323161"/>
                </a:lnTo>
                <a:lnTo>
                  <a:pt x="88956" y="318897"/>
                </a:lnTo>
                <a:lnTo>
                  <a:pt x="79274" y="318233"/>
                </a:lnTo>
                <a:close/>
              </a:path>
              <a:path w="588009" h="402589">
                <a:moveTo>
                  <a:pt x="344076" y="186829"/>
                </a:moveTo>
                <a:lnTo>
                  <a:pt x="286819" y="186829"/>
                </a:lnTo>
                <a:lnTo>
                  <a:pt x="295427" y="191511"/>
                </a:lnTo>
                <a:lnTo>
                  <a:pt x="302292" y="199827"/>
                </a:lnTo>
                <a:lnTo>
                  <a:pt x="305991" y="208935"/>
                </a:lnTo>
                <a:lnTo>
                  <a:pt x="305103" y="215997"/>
                </a:lnTo>
                <a:lnTo>
                  <a:pt x="304631" y="216361"/>
                </a:lnTo>
                <a:lnTo>
                  <a:pt x="305174" y="216460"/>
                </a:lnTo>
                <a:lnTo>
                  <a:pt x="313636" y="211024"/>
                </a:lnTo>
                <a:lnTo>
                  <a:pt x="315009" y="205652"/>
                </a:lnTo>
                <a:lnTo>
                  <a:pt x="326063" y="203369"/>
                </a:lnTo>
                <a:lnTo>
                  <a:pt x="335615" y="194438"/>
                </a:lnTo>
                <a:lnTo>
                  <a:pt x="344076" y="186829"/>
                </a:lnTo>
                <a:close/>
              </a:path>
              <a:path w="588009" h="402589">
                <a:moveTo>
                  <a:pt x="286819" y="186829"/>
                </a:moveTo>
                <a:lnTo>
                  <a:pt x="282328" y="187731"/>
                </a:lnTo>
                <a:lnTo>
                  <a:pt x="283881" y="196027"/>
                </a:lnTo>
                <a:lnTo>
                  <a:pt x="290109" y="206921"/>
                </a:lnTo>
                <a:lnTo>
                  <a:pt x="298115" y="215176"/>
                </a:lnTo>
                <a:lnTo>
                  <a:pt x="304631" y="216361"/>
                </a:lnTo>
                <a:lnTo>
                  <a:pt x="305103" y="215997"/>
                </a:lnTo>
                <a:lnTo>
                  <a:pt x="305991" y="208935"/>
                </a:lnTo>
                <a:lnTo>
                  <a:pt x="302292" y="199827"/>
                </a:lnTo>
                <a:lnTo>
                  <a:pt x="295427" y="191511"/>
                </a:lnTo>
                <a:lnTo>
                  <a:pt x="286819" y="186829"/>
                </a:lnTo>
                <a:close/>
              </a:path>
              <a:path w="588009" h="402589">
                <a:moveTo>
                  <a:pt x="486249" y="54015"/>
                </a:moveTo>
                <a:lnTo>
                  <a:pt x="478011" y="59713"/>
                </a:lnTo>
                <a:lnTo>
                  <a:pt x="467878" y="67348"/>
                </a:lnTo>
                <a:lnTo>
                  <a:pt x="457314" y="75153"/>
                </a:lnTo>
                <a:lnTo>
                  <a:pt x="447321" y="80279"/>
                </a:lnTo>
                <a:lnTo>
                  <a:pt x="439222" y="88647"/>
                </a:lnTo>
                <a:lnTo>
                  <a:pt x="429643" y="98301"/>
                </a:lnTo>
                <a:lnTo>
                  <a:pt x="417668" y="105099"/>
                </a:lnTo>
                <a:lnTo>
                  <a:pt x="408612" y="109663"/>
                </a:lnTo>
                <a:lnTo>
                  <a:pt x="397028" y="116796"/>
                </a:lnTo>
                <a:lnTo>
                  <a:pt x="384025" y="124517"/>
                </a:lnTo>
                <a:lnTo>
                  <a:pt x="372146" y="130501"/>
                </a:lnTo>
                <a:lnTo>
                  <a:pt x="358183" y="136542"/>
                </a:lnTo>
                <a:lnTo>
                  <a:pt x="349027" y="142789"/>
                </a:lnTo>
                <a:lnTo>
                  <a:pt x="338941" y="151081"/>
                </a:lnTo>
                <a:lnTo>
                  <a:pt x="326742" y="159918"/>
                </a:lnTo>
                <a:lnTo>
                  <a:pt x="315916" y="166146"/>
                </a:lnTo>
                <a:lnTo>
                  <a:pt x="303675" y="172755"/>
                </a:lnTo>
                <a:lnTo>
                  <a:pt x="293415" y="178693"/>
                </a:lnTo>
                <a:lnTo>
                  <a:pt x="282160" y="186829"/>
                </a:lnTo>
                <a:lnTo>
                  <a:pt x="282328" y="187731"/>
                </a:lnTo>
                <a:lnTo>
                  <a:pt x="286819" y="186829"/>
                </a:lnTo>
                <a:lnTo>
                  <a:pt x="344080" y="186825"/>
                </a:lnTo>
                <a:lnTo>
                  <a:pt x="345481" y="185565"/>
                </a:lnTo>
                <a:lnTo>
                  <a:pt x="356036" y="180548"/>
                </a:lnTo>
                <a:lnTo>
                  <a:pt x="367228" y="172425"/>
                </a:lnTo>
                <a:lnTo>
                  <a:pt x="375968" y="167257"/>
                </a:lnTo>
                <a:lnTo>
                  <a:pt x="387525" y="161728"/>
                </a:lnTo>
                <a:lnTo>
                  <a:pt x="399827" y="152439"/>
                </a:lnTo>
                <a:lnTo>
                  <a:pt x="412023" y="144739"/>
                </a:lnTo>
                <a:lnTo>
                  <a:pt x="424877" y="138679"/>
                </a:lnTo>
                <a:lnTo>
                  <a:pt x="433555" y="134477"/>
                </a:lnTo>
                <a:lnTo>
                  <a:pt x="440694" y="129410"/>
                </a:lnTo>
                <a:lnTo>
                  <a:pt x="474868" y="104169"/>
                </a:lnTo>
                <a:lnTo>
                  <a:pt x="485815" y="97885"/>
                </a:lnTo>
                <a:lnTo>
                  <a:pt x="498403" y="89962"/>
                </a:lnTo>
                <a:lnTo>
                  <a:pt x="502963" y="86369"/>
                </a:lnTo>
                <a:lnTo>
                  <a:pt x="494772" y="83163"/>
                </a:lnTo>
                <a:lnTo>
                  <a:pt x="488442" y="76123"/>
                </a:lnTo>
                <a:lnTo>
                  <a:pt x="484901" y="67348"/>
                </a:lnTo>
                <a:lnTo>
                  <a:pt x="484934" y="58634"/>
                </a:lnTo>
                <a:lnTo>
                  <a:pt x="488130" y="54140"/>
                </a:lnTo>
                <a:lnTo>
                  <a:pt x="486249" y="54015"/>
                </a:lnTo>
                <a:close/>
              </a:path>
              <a:path w="588009" h="402589">
                <a:moveTo>
                  <a:pt x="559520" y="0"/>
                </a:moveTo>
                <a:lnTo>
                  <a:pt x="524619" y="17339"/>
                </a:lnTo>
                <a:lnTo>
                  <a:pt x="516287" y="28617"/>
                </a:lnTo>
                <a:lnTo>
                  <a:pt x="511125" y="35048"/>
                </a:lnTo>
                <a:lnTo>
                  <a:pt x="502817" y="42732"/>
                </a:lnTo>
                <a:lnTo>
                  <a:pt x="489499" y="52214"/>
                </a:lnTo>
                <a:lnTo>
                  <a:pt x="488130" y="54140"/>
                </a:lnTo>
                <a:lnTo>
                  <a:pt x="493275" y="54480"/>
                </a:lnTo>
                <a:lnTo>
                  <a:pt x="501213" y="61180"/>
                </a:lnTo>
                <a:lnTo>
                  <a:pt x="507666" y="70953"/>
                </a:lnTo>
                <a:lnTo>
                  <a:pt x="510234" y="80641"/>
                </a:lnTo>
                <a:lnTo>
                  <a:pt x="502963" y="86369"/>
                </a:lnTo>
                <a:lnTo>
                  <a:pt x="512217" y="83756"/>
                </a:lnTo>
                <a:lnTo>
                  <a:pt x="525938" y="75956"/>
                </a:lnTo>
                <a:lnTo>
                  <a:pt x="536572" y="71620"/>
                </a:lnTo>
                <a:lnTo>
                  <a:pt x="545320" y="69227"/>
                </a:lnTo>
                <a:lnTo>
                  <a:pt x="553383" y="67256"/>
                </a:lnTo>
                <a:lnTo>
                  <a:pt x="561960" y="64187"/>
                </a:lnTo>
                <a:lnTo>
                  <a:pt x="572252" y="58499"/>
                </a:lnTo>
                <a:lnTo>
                  <a:pt x="580718" y="50744"/>
                </a:lnTo>
                <a:lnTo>
                  <a:pt x="585958" y="42030"/>
                </a:lnTo>
                <a:lnTo>
                  <a:pt x="587536" y="32205"/>
                </a:lnTo>
                <a:lnTo>
                  <a:pt x="585015" y="21119"/>
                </a:lnTo>
                <a:lnTo>
                  <a:pt x="577960" y="8621"/>
                </a:lnTo>
                <a:lnTo>
                  <a:pt x="569352" y="2165"/>
                </a:lnTo>
                <a:lnTo>
                  <a:pt x="559520" y="0"/>
                </a:lnTo>
                <a:close/>
              </a:path>
              <a:path w="588009" h="402589">
                <a:moveTo>
                  <a:pt x="488130" y="54140"/>
                </a:moveTo>
                <a:lnTo>
                  <a:pt x="484934" y="58634"/>
                </a:lnTo>
                <a:lnTo>
                  <a:pt x="484901" y="67348"/>
                </a:lnTo>
                <a:lnTo>
                  <a:pt x="488442" y="76123"/>
                </a:lnTo>
                <a:lnTo>
                  <a:pt x="494772" y="83163"/>
                </a:lnTo>
                <a:lnTo>
                  <a:pt x="502963" y="86369"/>
                </a:lnTo>
                <a:lnTo>
                  <a:pt x="510234" y="80641"/>
                </a:lnTo>
                <a:lnTo>
                  <a:pt x="507666" y="70953"/>
                </a:lnTo>
                <a:lnTo>
                  <a:pt x="501213" y="61180"/>
                </a:lnTo>
                <a:lnTo>
                  <a:pt x="493275" y="54480"/>
                </a:lnTo>
                <a:lnTo>
                  <a:pt x="488130" y="5414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1280047" y="5512468"/>
            <a:ext cx="196215" cy="184150"/>
          </a:xfrm>
          <a:custGeom>
            <a:avLst/>
            <a:gdLst/>
            <a:ahLst/>
            <a:cxnLst/>
            <a:rect l="l" t="t" r="r" b="b"/>
            <a:pathLst>
              <a:path w="196215" h="184150">
                <a:moveTo>
                  <a:pt x="9572" y="0"/>
                </a:moveTo>
                <a:lnTo>
                  <a:pt x="281" y="5638"/>
                </a:lnTo>
                <a:lnTo>
                  <a:pt x="0" y="13538"/>
                </a:lnTo>
                <a:lnTo>
                  <a:pt x="5609" y="23885"/>
                </a:lnTo>
                <a:lnTo>
                  <a:pt x="17207" y="36202"/>
                </a:lnTo>
                <a:lnTo>
                  <a:pt x="23455" y="46491"/>
                </a:lnTo>
                <a:lnTo>
                  <a:pt x="31145" y="57945"/>
                </a:lnTo>
                <a:lnTo>
                  <a:pt x="34585" y="66667"/>
                </a:lnTo>
                <a:lnTo>
                  <a:pt x="42216" y="84095"/>
                </a:lnTo>
                <a:lnTo>
                  <a:pt x="44645" y="89790"/>
                </a:lnTo>
                <a:lnTo>
                  <a:pt x="48156" y="100953"/>
                </a:lnTo>
                <a:lnTo>
                  <a:pt x="56966" y="113116"/>
                </a:lnTo>
                <a:lnTo>
                  <a:pt x="85682" y="146035"/>
                </a:lnTo>
                <a:lnTo>
                  <a:pt x="85779" y="150652"/>
                </a:lnTo>
                <a:lnTo>
                  <a:pt x="94656" y="157380"/>
                </a:lnTo>
                <a:lnTo>
                  <a:pt x="99886" y="165202"/>
                </a:lnTo>
                <a:lnTo>
                  <a:pt x="106023" y="181236"/>
                </a:lnTo>
                <a:lnTo>
                  <a:pt x="117314" y="183780"/>
                </a:lnTo>
                <a:lnTo>
                  <a:pt x="128641" y="178148"/>
                </a:lnTo>
                <a:lnTo>
                  <a:pt x="132512" y="164521"/>
                </a:lnTo>
                <a:lnTo>
                  <a:pt x="133417" y="152205"/>
                </a:lnTo>
                <a:lnTo>
                  <a:pt x="133144" y="145436"/>
                </a:lnTo>
                <a:lnTo>
                  <a:pt x="140358" y="139746"/>
                </a:lnTo>
                <a:lnTo>
                  <a:pt x="142500" y="131666"/>
                </a:lnTo>
                <a:lnTo>
                  <a:pt x="145366" y="120636"/>
                </a:lnTo>
                <a:lnTo>
                  <a:pt x="153514" y="108716"/>
                </a:lnTo>
                <a:lnTo>
                  <a:pt x="157226" y="97460"/>
                </a:lnTo>
                <a:lnTo>
                  <a:pt x="164135" y="86808"/>
                </a:lnTo>
                <a:lnTo>
                  <a:pt x="170083" y="74034"/>
                </a:lnTo>
                <a:lnTo>
                  <a:pt x="174262" y="62575"/>
                </a:lnTo>
                <a:lnTo>
                  <a:pt x="177171" y="57236"/>
                </a:lnTo>
                <a:lnTo>
                  <a:pt x="171343" y="51922"/>
                </a:lnTo>
                <a:lnTo>
                  <a:pt x="179328" y="46491"/>
                </a:lnTo>
                <a:lnTo>
                  <a:pt x="187349" y="40887"/>
                </a:lnTo>
                <a:lnTo>
                  <a:pt x="187845" y="40719"/>
                </a:lnTo>
                <a:lnTo>
                  <a:pt x="195269" y="29587"/>
                </a:lnTo>
                <a:lnTo>
                  <a:pt x="195732" y="22616"/>
                </a:lnTo>
                <a:lnTo>
                  <a:pt x="186811" y="11117"/>
                </a:lnTo>
                <a:lnTo>
                  <a:pt x="150273" y="11117"/>
                </a:lnTo>
                <a:lnTo>
                  <a:pt x="138947" y="10732"/>
                </a:lnTo>
                <a:lnTo>
                  <a:pt x="123685" y="10050"/>
                </a:lnTo>
                <a:lnTo>
                  <a:pt x="108606" y="8976"/>
                </a:lnTo>
                <a:lnTo>
                  <a:pt x="106304" y="8642"/>
                </a:lnTo>
                <a:lnTo>
                  <a:pt x="60260" y="8642"/>
                </a:lnTo>
                <a:lnTo>
                  <a:pt x="49785" y="7607"/>
                </a:lnTo>
                <a:lnTo>
                  <a:pt x="37544" y="4783"/>
                </a:lnTo>
                <a:lnTo>
                  <a:pt x="22080" y="492"/>
                </a:lnTo>
                <a:lnTo>
                  <a:pt x="9572" y="0"/>
                </a:lnTo>
                <a:close/>
              </a:path>
              <a:path w="196215" h="184150">
                <a:moveTo>
                  <a:pt x="172899" y="6260"/>
                </a:moveTo>
                <a:lnTo>
                  <a:pt x="160823" y="9130"/>
                </a:lnTo>
                <a:lnTo>
                  <a:pt x="150273" y="11117"/>
                </a:lnTo>
                <a:lnTo>
                  <a:pt x="186811" y="11117"/>
                </a:lnTo>
                <a:lnTo>
                  <a:pt x="185835" y="9860"/>
                </a:lnTo>
                <a:lnTo>
                  <a:pt x="183728" y="8096"/>
                </a:lnTo>
                <a:lnTo>
                  <a:pt x="172899" y="6260"/>
                </a:lnTo>
                <a:close/>
              </a:path>
              <a:path w="196215" h="184150">
                <a:moveTo>
                  <a:pt x="87301" y="6229"/>
                </a:moveTo>
                <a:lnTo>
                  <a:pt x="75185" y="7068"/>
                </a:lnTo>
                <a:lnTo>
                  <a:pt x="60260" y="8642"/>
                </a:lnTo>
                <a:lnTo>
                  <a:pt x="106304" y="8642"/>
                </a:lnTo>
                <a:lnTo>
                  <a:pt x="97826" y="7413"/>
                </a:lnTo>
                <a:lnTo>
                  <a:pt x="87301" y="6229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11247648" y="4950162"/>
            <a:ext cx="1003300" cy="546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 marR="5080" indent="-152400">
              <a:lnSpc>
                <a:spcPct val="106500"/>
              </a:lnSpc>
            </a:pPr>
            <a:r>
              <a:rPr sz="1800" b="1" dirty="0">
                <a:solidFill>
                  <a:srgbClr val="CB297B"/>
                </a:solidFill>
                <a:latin typeface="Helvetica Neue"/>
                <a:cs typeface="Helvetica Neue"/>
              </a:rPr>
              <a:t>Marriage status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125075">
              <a:lnSpc>
                <a:spcPct val="100000"/>
              </a:lnSpc>
            </a:pPr>
            <a:r>
              <a:rPr dirty="0"/>
              <a:t>Da</a:t>
            </a:r>
            <a:r>
              <a:rPr spc="-10" dirty="0"/>
              <a:t>t</a:t>
            </a:r>
            <a:r>
              <a:rPr dirty="0"/>
              <a:t>ase</a:t>
            </a:r>
            <a:r>
              <a:rPr spc="-10" dirty="0"/>
              <a:t>t</a:t>
            </a:r>
            <a:r>
              <a:rPr dirty="0"/>
              <a:t>s</a:t>
            </a:r>
          </a:p>
        </p:txBody>
      </p:sp>
      <p:sp>
        <p:nvSpPr>
          <p:cNvPr id="22" name="object 22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7033748" y="5938539"/>
          <a:ext cx="4491033" cy="301168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62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81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43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4617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2125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8475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5238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153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7621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011686">
                <a:tc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25400">
                      <a:solidFill>
                        <a:srgbClr val="000000"/>
                      </a:solidFill>
                      <a:prstDash val="solid"/>
                    </a:lnL>
                    <a:lnR w="254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25400">
                      <a:solidFill>
                        <a:srgbClr val="000000"/>
                      </a:solidFill>
                      <a:prstDash val="solid"/>
                    </a:lnL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  <a:solidFill>
                      <a:srgbClr val="00A2FF"/>
                    </a:solidFill>
                  </a:tcPr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  <a:solidFill>
                      <a:srgbClr val="F8BA00"/>
                    </a:solidFill>
                  </a:tcPr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  <a:solidFill>
                      <a:srgbClr val="EE220C"/>
                    </a:solidFill>
                  </a:tcPr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  <a:solidFill>
                      <a:srgbClr val="1DB100"/>
                    </a:solidFill>
                  </a:tcPr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254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25400">
                      <a:solidFill>
                        <a:srgbClr val="000000"/>
                      </a:solidFill>
                      <a:prstDash val="solid"/>
                    </a:lnL>
                    <a:lnR w="254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046448" y="5952330"/>
            <a:ext cx="4491081" cy="30094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046448" y="5952331"/>
            <a:ext cx="4491355" cy="3009900"/>
          </a:xfrm>
          <a:custGeom>
            <a:avLst/>
            <a:gdLst/>
            <a:ahLst/>
            <a:cxnLst/>
            <a:rect l="l" t="t" r="r" b="b"/>
            <a:pathLst>
              <a:path w="4491355" h="3009900">
                <a:moveTo>
                  <a:pt x="0" y="0"/>
                </a:moveTo>
                <a:lnTo>
                  <a:pt x="0" y="3009503"/>
                </a:lnTo>
                <a:lnTo>
                  <a:pt x="4491037" y="3009503"/>
                </a:lnTo>
                <a:lnTo>
                  <a:pt x="4491037" y="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90600" y="2598454"/>
            <a:ext cx="7807325" cy="22320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Data 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ep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esentation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spc="-155" dirty="0">
                <a:latin typeface="Helvetica Neue"/>
                <a:cs typeface="Helvetica Neue"/>
              </a:rPr>
              <a:t>V</a:t>
            </a:r>
            <a:r>
              <a:rPr sz="2800" dirty="0">
                <a:latin typeface="Helvetica Neue"/>
                <a:cs typeface="Helvetica Neue"/>
              </a:rPr>
              <a:t>ariables (fields/attributes) as column labels</a:t>
            </a:r>
            <a:endParaRPr sz="28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40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Observations (cases/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eco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ds) as 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ows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328813" y="6379661"/>
            <a:ext cx="3950335" cy="373380"/>
          </a:xfrm>
          <a:custGeom>
            <a:avLst/>
            <a:gdLst/>
            <a:ahLst/>
            <a:cxnLst/>
            <a:rect l="l" t="t" r="r" b="b"/>
            <a:pathLst>
              <a:path w="3950334" h="373379">
                <a:moveTo>
                  <a:pt x="0" y="373105"/>
                </a:moveTo>
                <a:lnTo>
                  <a:pt x="3949978" y="373105"/>
                </a:lnTo>
                <a:lnTo>
                  <a:pt x="3949978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00A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316978" y="6780195"/>
            <a:ext cx="3950335" cy="373380"/>
          </a:xfrm>
          <a:custGeom>
            <a:avLst/>
            <a:gdLst/>
            <a:ahLst/>
            <a:cxnLst/>
            <a:rect l="l" t="t" r="r" b="b"/>
            <a:pathLst>
              <a:path w="3950334" h="373379">
                <a:moveTo>
                  <a:pt x="0" y="373105"/>
                </a:moveTo>
                <a:lnTo>
                  <a:pt x="3949978" y="373105"/>
                </a:lnTo>
                <a:lnTo>
                  <a:pt x="3949978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F8B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316978" y="7180729"/>
            <a:ext cx="3950335" cy="424815"/>
          </a:xfrm>
          <a:custGeom>
            <a:avLst/>
            <a:gdLst/>
            <a:ahLst/>
            <a:cxnLst/>
            <a:rect l="l" t="t" r="r" b="b"/>
            <a:pathLst>
              <a:path w="3950334" h="424815">
                <a:moveTo>
                  <a:pt x="0" y="424302"/>
                </a:moveTo>
                <a:lnTo>
                  <a:pt x="3949978" y="424302"/>
                </a:lnTo>
                <a:lnTo>
                  <a:pt x="3949978" y="0"/>
                </a:lnTo>
                <a:lnTo>
                  <a:pt x="0" y="0"/>
                </a:lnTo>
                <a:lnTo>
                  <a:pt x="0" y="424302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316978" y="7645162"/>
            <a:ext cx="3950335" cy="373380"/>
          </a:xfrm>
          <a:custGeom>
            <a:avLst/>
            <a:gdLst/>
            <a:ahLst/>
            <a:cxnLst/>
            <a:rect l="l" t="t" r="r" b="b"/>
            <a:pathLst>
              <a:path w="3950334" h="373379">
                <a:moveTo>
                  <a:pt x="0" y="373105"/>
                </a:moveTo>
                <a:lnTo>
                  <a:pt x="3949978" y="373105"/>
                </a:lnTo>
                <a:lnTo>
                  <a:pt x="3949978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316978" y="8052245"/>
            <a:ext cx="3950335" cy="373380"/>
          </a:xfrm>
          <a:custGeom>
            <a:avLst/>
            <a:gdLst/>
            <a:ahLst/>
            <a:cxnLst/>
            <a:rect l="l" t="t" r="r" b="b"/>
            <a:pathLst>
              <a:path w="3950334" h="373379">
                <a:moveTo>
                  <a:pt x="0" y="373105"/>
                </a:moveTo>
                <a:lnTo>
                  <a:pt x="3949978" y="373105"/>
                </a:lnTo>
                <a:lnTo>
                  <a:pt x="3949978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316978" y="8459327"/>
            <a:ext cx="3950335" cy="373380"/>
          </a:xfrm>
          <a:custGeom>
            <a:avLst/>
            <a:gdLst/>
            <a:ahLst/>
            <a:cxnLst/>
            <a:rect l="l" t="t" r="r" b="b"/>
            <a:pathLst>
              <a:path w="3950334" h="373379">
                <a:moveTo>
                  <a:pt x="0" y="373105"/>
                </a:moveTo>
                <a:lnTo>
                  <a:pt x="3949978" y="373105"/>
                </a:lnTo>
                <a:lnTo>
                  <a:pt x="3949978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017B7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125075">
              <a:lnSpc>
                <a:spcPct val="100000"/>
              </a:lnSpc>
            </a:pPr>
            <a:r>
              <a:rPr dirty="0"/>
              <a:t>Da</a:t>
            </a:r>
            <a:r>
              <a:rPr spc="-10" dirty="0"/>
              <a:t>t</a:t>
            </a:r>
            <a:r>
              <a:rPr dirty="0"/>
              <a:t>ase</a:t>
            </a:r>
            <a:r>
              <a:rPr spc="-10" dirty="0"/>
              <a:t>t</a:t>
            </a:r>
            <a:r>
              <a:rPr dirty="0"/>
              <a:t>s</a:t>
            </a:r>
          </a:p>
        </p:txBody>
      </p:sp>
      <p:sp>
        <p:nvSpPr>
          <p:cNvPr id="12" name="object 12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4267200" cy="14935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Concepts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00"/>
              </a:spcBef>
              <a:buSzPct val="120895"/>
              <a:buFont typeface="Helvetica Neue"/>
              <a:buChar char="‣"/>
              <a:tabLst>
                <a:tab pos="846455" algn="l"/>
              </a:tabLst>
            </a:pPr>
            <a:r>
              <a:rPr sz="3350" i="1" spc="20" dirty="0">
                <a:latin typeface="STIXGeneral"/>
                <a:cs typeface="STIXGeneral"/>
              </a:rPr>
              <a:t>N</a:t>
            </a:r>
            <a:r>
              <a:rPr sz="2800" dirty="0">
                <a:latin typeface="Helvetica Neue"/>
                <a:cs typeface="Helvetica Neue"/>
              </a:rPr>
              <a:t>-dimensional arrays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439295" y="4654550"/>
            <a:ext cx="0" cy="467995"/>
          </a:xfrm>
          <a:custGeom>
            <a:avLst/>
            <a:gdLst/>
            <a:ahLst/>
            <a:cxnLst/>
            <a:rect l="l" t="t" r="r" b="b"/>
            <a:pathLst>
              <a:path h="467995">
                <a:moveTo>
                  <a:pt x="0" y="0"/>
                </a:moveTo>
                <a:lnTo>
                  <a:pt x="0" y="467692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087890" y="4654550"/>
            <a:ext cx="0" cy="467995"/>
          </a:xfrm>
          <a:custGeom>
            <a:avLst/>
            <a:gdLst/>
            <a:ahLst/>
            <a:cxnLst/>
            <a:rect l="l" t="t" r="r" b="b"/>
            <a:pathLst>
              <a:path h="467995">
                <a:moveTo>
                  <a:pt x="0" y="0"/>
                </a:moveTo>
                <a:lnTo>
                  <a:pt x="0" y="467692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736484" y="4654550"/>
            <a:ext cx="0" cy="467995"/>
          </a:xfrm>
          <a:custGeom>
            <a:avLst/>
            <a:gdLst/>
            <a:ahLst/>
            <a:cxnLst/>
            <a:rect l="l" t="t" r="r" b="b"/>
            <a:pathLst>
              <a:path h="467995">
                <a:moveTo>
                  <a:pt x="0" y="0"/>
                </a:moveTo>
                <a:lnTo>
                  <a:pt x="0" y="467692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385080" y="4654550"/>
            <a:ext cx="0" cy="467995"/>
          </a:xfrm>
          <a:custGeom>
            <a:avLst/>
            <a:gdLst/>
            <a:ahLst/>
            <a:cxnLst/>
            <a:rect l="l" t="t" r="r" b="b"/>
            <a:pathLst>
              <a:path h="467995">
                <a:moveTo>
                  <a:pt x="0" y="0"/>
                </a:moveTo>
                <a:lnTo>
                  <a:pt x="0" y="467692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033675" y="4654550"/>
            <a:ext cx="0" cy="467995"/>
          </a:xfrm>
          <a:custGeom>
            <a:avLst/>
            <a:gdLst/>
            <a:ahLst/>
            <a:cxnLst/>
            <a:rect l="l" t="t" r="r" b="b"/>
            <a:pathLst>
              <a:path h="467995">
                <a:moveTo>
                  <a:pt x="0" y="0"/>
                </a:moveTo>
                <a:lnTo>
                  <a:pt x="0" y="467692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790700" y="4654550"/>
            <a:ext cx="0" cy="467995"/>
          </a:xfrm>
          <a:custGeom>
            <a:avLst/>
            <a:gdLst/>
            <a:ahLst/>
            <a:cxnLst/>
            <a:rect l="l" t="t" r="r" b="b"/>
            <a:pathLst>
              <a:path h="467995">
                <a:moveTo>
                  <a:pt x="0" y="0"/>
                </a:moveTo>
                <a:lnTo>
                  <a:pt x="0" y="467692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682270" y="4654550"/>
            <a:ext cx="0" cy="467995"/>
          </a:xfrm>
          <a:custGeom>
            <a:avLst/>
            <a:gdLst/>
            <a:ahLst/>
            <a:cxnLst/>
            <a:rect l="l" t="t" r="r" b="b"/>
            <a:pathLst>
              <a:path h="467995">
                <a:moveTo>
                  <a:pt x="0" y="0"/>
                </a:moveTo>
                <a:lnTo>
                  <a:pt x="0" y="467692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771650" y="4673600"/>
            <a:ext cx="3930015" cy="0"/>
          </a:xfrm>
          <a:custGeom>
            <a:avLst/>
            <a:gdLst/>
            <a:ahLst/>
            <a:cxnLst/>
            <a:rect l="l" t="t" r="r" b="b"/>
            <a:pathLst>
              <a:path w="3930015">
                <a:moveTo>
                  <a:pt x="0" y="0"/>
                </a:moveTo>
                <a:lnTo>
                  <a:pt x="392967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771650" y="5103193"/>
            <a:ext cx="3930015" cy="0"/>
          </a:xfrm>
          <a:custGeom>
            <a:avLst/>
            <a:gdLst/>
            <a:ahLst/>
            <a:cxnLst/>
            <a:rect l="l" t="t" r="r" b="b"/>
            <a:pathLst>
              <a:path w="3930015">
                <a:moveTo>
                  <a:pt x="0" y="0"/>
                </a:moveTo>
                <a:lnTo>
                  <a:pt x="392967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803609" y="4352324"/>
            <a:ext cx="0" cy="229870"/>
          </a:xfrm>
          <a:custGeom>
            <a:avLst/>
            <a:gdLst/>
            <a:ahLst/>
            <a:cxnLst/>
            <a:rect l="l" t="t" r="r" b="b"/>
            <a:pathLst>
              <a:path h="229870">
                <a:moveTo>
                  <a:pt x="0" y="229758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468479" y="4467203"/>
            <a:ext cx="1198245" cy="0"/>
          </a:xfrm>
          <a:custGeom>
            <a:avLst/>
            <a:gdLst/>
            <a:ahLst/>
            <a:cxnLst/>
            <a:rect l="l" t="t" r="r" b="b"/>
            <a:pathLst>
              <a:path w="1198245">
                <a:moveTo>
                  <a:pt x="0" y="0"/>
                </a:moveTo>
                <a:lnTo>
                  <a:pt x="1198144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818862" y="4467203"/>
            <a:ext cx="1195705" cy="0"/>
          </a:xfrm>
          <a:custGeom>
            <a:avLst/>
            <a:gdLst/>
            <a:ahLst/>
            <a:cxnLst/>
            <a:rect l="l" t="t" r="r" b="b"/>
            <a:pathLst>
              <a:path w="1195705">
                <a:moveTo>
                  <a:pt x="0" y="0"/>
                </a:moveTo>
                <a:lnTo>
                  <a:pt x="1195626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679357" y="4352324"/>
            <a:ext cx="0" cy="229870"/>
          </a:xfrm>
          <a:custGeom>
            <a:avLst/>
            <a:gdLst/>
            <a:ahLst/>
            <a:cxnLst/>
            <a:rect l="l" t="t" r="r" b="b"/>
            <a:pathLst>
              <a:path h="229870">
                <a:moveTo>
                  <a:pt x="0" y="229758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076248" y="4235569"/>
            <a:ext cx="1323340" cy="387350"/>
          </a:xfrm>
          <a:custGeom>
            <a:avLst/>
            <a:gdLst/>
            <a:ahLst/>
            <a:cxnLst/>
            <a:rect l="l" t="t" r="r" b="b"/>
            <a:pathLst>
              <a:path w="1323339" h="387350">
                <a:moveTo>
                  <a:pt x="0" y="387068"/>
                </a:moveTo>
                <a:lnTo>
                  <a:pt x="1323265" y="387068"/>
                </a:lnTo>
                <a:lnTo>
                  <a:pt x="1323265" y="0"/>
                </a:lnTo>
                <a:lnTo>
                  <a:pt x="0" y="0"/>
                </a:lnTo>
                <a:lnTo>
                  <a:pt x="0" y="387068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796578" y="2697738"/>
            <a:ext cx="0" cy="251460"/>
          </a:xfrm>
          <a:custGeom>
            <a:avLst/>
            <a:gdLst/>
            <a:ahLst/>
            <a:cxnLst/>
            <a:rect l="l" t="t" r="r" b="b"/>
            <a:pathLst>
              <a:path h="251460">
                <a:moveTo>
                  <a:pt x="0" y="251439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9538865" y="2823457"/>
            <a:ext cx="290830" cy="0"/>
          </a:xfrm>
          <a:custGeom>
            <a:avLst/>
            <a:gdLst/>
            <a:ahLst/>
            <a:cxnLst/>
            <a:rect l="l" t="t" r="r" b="b"/>
            <a:pathLst>
              <a:path w="290829">
                <a:moveTo>
                  <a:pt x="0" y="0"/>
                </a:moveTo>
                <a:lnTo>
                  <a:pt x="290531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804604" y="2823457"/>
            <a:ext cx="347980" cy="0"/>
          </a:xfrm>
          <a:custGeom>
            <a:avLst/>
            <a:gdLst/>
            <a:ahLst/>
            <a:cxnLst/>
            <a:rect l="l" t="t" r="r" b="b"/>
            <a:pathLst>
              <a:path w="347979">
                <a:moveTo>
                  <a:pt x="0" y="0"/>
                </a:moveTo>
                <a:lnTo>
                  <a:pt x="347392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9836098" y="2697738"/>
            <a:ext cx="0" cy="251460"/>
          </a:xfrm>
          <a:custGeom>
            <a:avLst/>
            <a:gdLst/>
            <a:ahLst/>
            <a:cxnLst/>
            <a:rect l="l" t="t" r="r" b="b"/>
            <a:pathLst>
              <a:path h="251460">
                <a:moveTo>
                  <a:pt x="0" y="251439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396428" y="5607282"/>
            <a:ext cx="251460" cy="0"/>
          </a:xfrm>
          <a:custGeom>
            <a:avLst/>
            <a:gdLst/>
            <a:ahLst/>
            <a:cxnLst/>
            <a:rect l="l" t="t" r="r" b="b"/>
            <a:pathLst>
              <a:path w="251459">
                <a:moveTo>
                  <a:pt x="251439" y="0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522147" y="3005970"/>
            <a:ext cx="0" cy="862965"/>
          </a:xfrm>
          <a:custGeom>
            <a:avLst/>
            <a:gdLst/>
            <a:ahLst/>
            <a:cxnLst/>
            <a:rect l="l" t="t" r="r" b="b"/>
            <a:pathLst>
              <a:path h="862964">
                <a:moveTo>
                  <a:pt x="0" y="862863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522147" y="4735845"/>
            <a:ext cx="0" cy="861694"/>
          </a:xfrm>
          <a:custGeom>
            <a:avLst/>
            <a:gdLst/>
            <a:ahLst/>
            <a:cxnLst/>
            <a:rect l="l" t="t" r="r" b="b"/>
            <a:pathLst>
              <a:path h="861695">
                <a:moveTo>
                  <a:pt x="0" y="861166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396428" y="2997395"/>
            <a:ext cx="251460" cy="0"/>
          </a:xfrm>
          <a:custGeom>
            <a:avLst/>
            <a:gdLst/>
            <a:ahLst/>
            <a:cxnLst/>
            <a:rect l="l" t="t" r="r" b="b"/>
            <a:pathLst>
              <a:path w="251459">
                <a:moveTo>
                  <a:pt x="251439" y="0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8206864" y="2622982"/>
            <a:ext cx="1247775" cy="337820"/>
          </a:xfrm>
          <a:custGeom>
            <a:avLst/>
            <a:gdLst/>
            <a:ahLst/>
            <a:cxnLst/>
            <a:rect l="l" t="t" r="r" b="b"/>
            <a:pathLst>
              <a:path w="1247775" h="337819">
                <a:moveTo>
                  <a:pt x="0" y="337759"/>
                </a:moveTo>
                <a:lnTo>
                  <a:pt x="1247713" y="337759"/>
                </a:lnTo>
                <a:lnTo>
                  <a:pt x="1247713" y="0"/>
                </a:lnTo>
                <a:lnTo>
                  <a:pt x="0" y="0"/>
                </a:lnTo>
                <a:lnTo>
                  <a:pt x="0" y="337759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7358060" y="3890323"/>
            <a:ext cx="357505" cy="816610"/>
          </a:xfrm>
          <a:custGeom>
            <a:avLst/>
            <a:gdLst/>
            <a:ahLst/>
            <a:cxnLst/>
            <a:rect l="l" t="t" r="r" b="b"/>
            <a:pathLst>
              <a:path w="357504" h="816610">
                <a:moveTo>
                  <a:pt x="0" y="816105"/>
                </a:moveTo>
                <a:lnTo>
                  <a:pt x="357137" y="816105"/>
                </a:lnTo>
                <a:lnTo>
                  <a:pt x="357137" y="0"/>
                </a:lnTo>
                <a:lnTo>
                  <a:pt x="0" y="0"/>
                </a:lnTo>
                <a:lnTo>
                  <a:pt x="0" y="816105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971472" y="4648465"/>
            <a:ext cx="760095" cy="616585"/>
          </a:xfrm>
          <a:custGeom>
            <a:avLst/>
            <a:gdLst/>
            <a:ahLst/>
            <a:cxnLst/>
            <a:rect l="l" t="t" r="r" b="b"/>
            <a:pathLst>
              <a:path w="760095" h="616585">
                <a:moveTo>
                  <a:pt x="171450" y="0"/>
                </a:moveTo>
                <a:lnTo>
                  <a:pt x="132062" y="13688"/>
                </a:lnTo>
                <a:lnTo>
                  <a:pt x="109831" y="48096"/>
                </a:lnTo>
                <a:lnTo>
                  <a:pt x="107950" y="320278"/>
                </a:lnTo>
                <a:lnTo>
                  <a:pt x="0" y="616347"/>
                </a:lnTo>
                <a:lnTo>
                  <a:pt x="213916" y="430610"/>
                </a:lnTo>
                <a:lnTo>
                  <a:pt x="696516" y="430610"/>
                </a:lnTo>
                <a:lnTo>
                  <a:pt x="710935" y="428965"/>
                </a:lnTo>
                <a:lnTo>
                  <a:pt x="745713" y="407261"/>
                </a:lnTo>
                <a:lnTo>
                  <a:pt x="760007" y="368165"/>
                </a:lnTo>
                <a:lnTo>
                  <a:pt x="759895" y="62444"/>
                </a:lnTo>
                <a:lnTo>
                  <a:pt x="746328" y="24112"/>
                </a:lnTo>
                <a:lnTo>
                  <a:pt x="711919" y="1881"/>
                </a:lnTo>
                <a:lnTo>
                  <a:pt x="697571" y="8"/>
                </a:lnTo>
                <a:lnTo>
                  <a:pt x="171450" y="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1625240" y="4781691"/>
            <a:ext cx="1361440" cy="93471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69570">
              <a:lnSpc>
                <a:spcPct val="100000"/>
              </a:lnSpc>
              <a:tabLst>
                <a:tab pos="927735" algn="l"/>
              </a:tabLst>
            </a:pPr>
            <a:r>
              <a:rPr sz="1700" dirty="0">
                <a:latin typeface="Helvetica Neue"/>
                <a:cs typeface="Helvetica Neue"/>
              </a:rPr>
              <a:t>61	52.5</a:t>
            </a:r>
            <a:endParaRPr sz="1700">
              <a:latin typeface="Helvetica Neue"/>
              <a:cs typeface="Helvetica Neue"/>
            </a:endParaRPr>
          </a:p>
          <a:p>
            <a:pPr marL="364490" marR="125095" indent="-352425">
              <a:lnSpc>
                <a:spcPct val="102899"/>
              </a:lnSpc>
              <a:spcBef>
                <a:spcPts val="1260"/>
              </a:spcBef>
            </a:pPr>
            <a:r>
              <a:rPr sz="1700" b="1" dirty="0">
                <a:solidFill>
                  <a:srgbClr val="CB297B"/>
                </a:solidFill>
                <a:latin typeface="Helvetica Neue"/>
                <a:cs typeface="Helvetica Neue"/>
              </a:rPr>
              <a:t>Index of the item is 2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3279447" y="4781691"/>
            <a:ext cx="2401570" cy="617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570865" algn="l"/>
                <a:tab pos="1309370" algn="l"/>
                <a:tab pos="1958339" algn="l"/>
              </a:tabLst>
            </a:pPr>
            <a:r>
              <a:rPr sz="1700" dirty="0">
                <a:latin typeface="Helvetica Neue"/>
                <a:cs typeface="Helvetica Neue"/>
              </a:rPr>
              <a:t>71	32.5	68	64</a:t>
            </a:r>
            <a:endParaRPr sz="1700">
              <a:latin typeface="Helvetica Neue"/>
              <a:cs typeface="Helvetica Neue"/>
            </a:endParaRPr>
          </a:p>
          <a:p>
            <a:pPr marL="46355">
              <a:lnSpc>
                <a:spcPct val="100000"/>
              </a:lnSpc>
              <a:spcBef>
                <a:spcPts val="925"/>
              </a:spcBef>
            </a:pPr>
            <a:r>
              <a:rPr sz="1700" b="1" dirty="0">
                <a:latin typeface="Helvetica Neue"/>
                <a:cs typeface="Helvetica Neue"/>
              </a:rPr>
              <a:t>One-dimensional array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3076248" y="4235569"/>
            <a:ext cx="1323340" cy="3873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0965">
              <a:lnSpc>
                <a:spcPct val="100000"/>
              </a:lnSpc>
            </a:pPr>
            <a:r>
              <a:rPr sz="1700" b="1" dirty="0">
                <a:latin typeface="Helvetica Neue"/>
                <a:cs typeface="Helvetica Neue"/>
              </a:rPr>
              <a:t>Length is 6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4317584" y="5384488"/>
            <a:ext cx="1437640" cy="3873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7155">
              <a:lnSpc>
                <a:spcPct val="100000"/>
              </a:lnSpc>
            </a:pPr>
            <a:r>
              <a:rPr sz="1700" b="1" dirty="0">
                <a:latin typeface="Helvetica Neue"/>
                <a:cs typeface="Helvetica Neue"/>
              </a:rPr>
              <a:t>with </a:t>
            </a:r>
            <a:r>
              <a:rPr sz="2050" dirty="0">
                <a:latin typeface="STIXGeneral"/>
                <a:cs typeface="STIXGeneral"/>
              </a:rPr>
              <a:t>6</a:t>
            </a:r>
            <a:r>
              <a:rPr sz="2050" spc="-40" dirty="0">
                <a:latin typeface="STIXGeneral"/>
                <a:cs typeface="STIXGeneral"/>
              </a:rPr>
              <a:t> </a:t>
            </a:r>
            <a:r>
              <a:rPr sz="1700" b="1" dirty="0">
                <a:latin typeface="Helvetica Neue"/>
                <a:cs typeface="Helvetica Neue"/>
              </a:rPr>
              <a:t>items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8206864" y="2622982"/>
            <a:ext cx="1247775" cy="3378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8585">
              <a:lnSpc>
                <a:spcPct val="100000"/>
              </a:lnSpc>
            </a:pPr>
            <a:r>
              <a:rPr sz="1700" b="1" dirty="0">
                <a:latin typeface="Helvetica Neue"/>
                <a:cs typeface="Helvetica Neue"/>
              </a:rPr>
              <a:t>3 columns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34" name="object 34"/>
          <p:cNvSpPr txBox="1"/>
          <p:nvPr/>
        </p:nvSpPr>
        <p:spPr>
          <a:xfrm rot="5400000">
            <a:off x="7003366" y="4252939"/>
            <a:ext cx="956412" cy="1104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150" marR="75565">
              <a:lnSpc>
                <a:spcPct val="30900"/>
              </a:lnSpc>
            </a:pPr>
            <a:r>
              <a:rPr lang="en-SG" sz="1700" b="1" dirty="0">
                <a:latin typeface="Helvetica Neue"/>
                <a:cs typeface="Helvetica Neue"/>
              </a:rPr>
              <a:t>rows  6</a:t>
            </a:r>
            <a:endParaRPr lang="en-SG" sz="1700" dirty="0">
              <a:latin typeface="Helvetica Neue"/>
              <a:cs typeface="Helvetica Neue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7537612" y="5656549"/>
            <a:ext cx="2363470" cy="241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b="1" spc="-190" dirty="0">
                <a:latin typeface="Helvetica Neue"/>
                <a:cs typeface="Helvetica Neue"/>
              </a:rPr>
              <a:t>T</a:t>
            </a:r>
            <a:r>
              <a:rPr sz="1700" b="1" dirty="0">
                <a:latin typeface="Helvetica Neue"/>
                <a:cs typeface="Helvetica Neue"/>
              </a:rPr>
              <a:t>wo-dimensional array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7631108" y="5963937"/>
            <a:ext cx="461009" cy="241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b="1" dirty="0">
                <a:latin typeface="Helvetica Neue"/>
                <a:cs typeface="Helvetica Neue"/>
              </a:rPr>
              <a:t>with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8114086" y="5867710"/>
            <a:ext cx="1832610" cy="3873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765">
              <a:lnSpc>
                <a:spcPct val="100000"/>
              </a:lnSpc>
            </a:pPr>
            <a:r>
              <a:rPr sz="2050" dirty="0">
                <a:latin typeface="STIXGeneral"/>
                <a:cs typeface="STIXGeneral"/>
              </a:rPr>
              <a:t>6</a:t>
            </a:r>
            <a:r>
              <a:rPr sz="2050" spc="-60" dirty="0">
                <a:latin typeface="STIXGeneral"/>
                <a:cs typeface="STIXGeneral"/>
              </a:rPr>
              <a:t> </a:t>
            </a:r>
            <a:r>
              <a:rPr sz="2050" dirty="0">
                <a:latin typeface="STIXGeneral"/>
                <a:cs typeface="STIXGeneral"/>
              </a:rPr>
              <a:t>×</a:t>
            </a:r>
            <a:r>
              <a:rPr sz="2050" spc="-60" dirty="0">
                <a:latin typeface="STIXGeneral"/>
                <a:cs typeface="STIXGeneral"/>
              </a:rPr>
              <a:t> </a:t>
            </a:r>
            <a:r>
              <a:rPr sz="2050" dirty="0">
                <a:latin typeface="STIXGeneral"/>
                <a:cs typeface="STIXGeneral"/>
              </a:rPr>
              <a:t>3</a:t>
            </a:r>
            <a:r>
              <a:rPr sz="2050" spc="55" dirty="0">
                <a:latin typeface="STIXGeneral"/>
                <a:cs typeface="STIXGeneral"/>
              </a:rPr>
              <a:t> </a:t>
            </a:r>
            <a:r>
              <a:rPr sz="2050" dirty="0">
                <a:latin typeface="STIXGeneral"/>
                <a:cs typeface="STIXGeneral"/>
              </a:rPr>
              <a:t>=</a:t>
            </a:r>
            <a:r>
              <a:rPr sz="2050" spc="55" dirty="0">
                <a:latin typeface="STIXGeneral"/>
                <a:cs typeface="STIXGeneral"/>
              </a:rPr>
              <a:t> </a:t>
            </a:r>
            <a:r>
              <a:rPr sz="2050" dirty="0">
                <a:latin typeface="STIXGeneral"/>
                <a:cs typeface="STIXGeneral"/>
              </a:rPr>
              <a:t>18</a:t>
            </a:r>
            <a:r>
              <a:rPr sz="2050" spc="-40" dirty="0">
                <a:latin typeface="STIXGeneral"/>
                <a:cs typeface="STIXGeneral"/>
              </a:rPr>
              <a:t> </a:t>
            </a:r>
            <a:r>
              <a:rPr sz="1700" b="1" dirty="0">
                <a:latin typeface="Helvetica Neue"/>
                <a:cs typeface="Helvetica Neue"/>
              </a:rPr>
              <a:t>items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9119589" y="4287376"/>
            <a:ext cx="948055" cy="505459"/>
          </a:xfrm>
          <a:custGeom>
            <a:avLst/>
            <a:gdLst/>
            <a:ahLst/>
            <a:cxnLst/>
            <a:rect l="l" t="t" r="r" b="b"/>
            <a:pathLst>
              <a:path w="948054" h="505460">
                <a:moveTo>
                  <a:pt x="63500" y="0"/>
                </a:moveTo>
                <a:lnTo>
                  <a:pt x="24112" y="13687"/>
                </a:lnTo>
                <a:lnTo>
                  <a:pt x="1881" y="48096"/>
                </a:lnTo>
                <a:lnTo>
                  <a:pt x="0" y="405208"/>
                </a:lnTo>
                <a:lnTo>
                  <a:pt x="1644" y="419627"/>
                </a:lnTo>
                <a:lnTo>
                  <a:pt x="23348" y="454405"/>
                </a:lnTo>
                <a:lnTo>
                  <a:pt x="62444" y="468700"/>
                </a:lnTo>
                <a:lnTo>
                  <a:pt x="492918" y="468708"/>
                </a:lnTo>
                <a:lnTo>
                  <a:pt x="947737" y="505221"/>
                </a:lnTo>
                <a:lnTo>
                  <a:pt x="704056" y="356393"/>
                </a:lnTo>
                <a:lnTo>
                  <a:pt x="703935" y="62444"/>
                </a:lnTo>
                <a:lnTo>
                  <a:pt x="702412" y="49080"/>
                </a:lnTo>
                <a:lnTo>
                  <a:pt x="680707" y="14302"/>
                </a:lnTo>
                <a:lnTo>
                  <a:pt x="641611" y="8"/>
                </a:lnTo>
                <a:lnTo>
                  <a:pt x="63500" y="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10166112" y="4735576"/>
            <a:ext cx="1852295" cy="508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2899"/>
              </a:lnSpc>
            </a:pPr>
            <a:r>
              <a:rPr sz="1700" b="1" dirty="0">
                <a:solidFill>
                  <a:srgbClr val="CB297B"/>
                </a:solidFill>
                <a:latin typeface="Helvetica Neue"/>
                <a:cs typeface="Helvetica Neue"/>
              </a:rPr>
              <a:t>Row index is 3 Column index is 2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10630110" y="7334208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0" y="25400"/>
                </a:moveTo>
                <a:lnTo>
                  <a:pt x="0" y="0"/>
                </a:lnTo>
              </a:path>
            </a:pathLst>
          </a:custGeom>
          <a:ln w="254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7831718" y="7334208"/>
            <a:ext cx="25400" cy="25400"/>
          </a:xfrm>
          <a:custGeom>
            <a:avLst/>
            <a:gdLst/>
            <a:ahLst/>
            <a:cxnLst/>
            <a:rect l="l" t="t" r="r" b="b"/>
            <a:pathLst>
              <a:path w="25400" h="25400">
                <a:moveTo>
                  <a:pt x="0" y="0"/>
                </a:moveTo>
                <a:lnTo>
                  <a:pt x="25400" y="0"/>
                </a:lnTo>
                <a:lnTo>
                  <a:pt x="25400" y="25400"/>
                </a:lnTo>
                <a:lnTo>
                  <a:pt x="0" y="25400"/>
                </a:lnTo>
                <a:lnTo>
                  <a:pt x="0" y="0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0630110" y="7766008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0" y="25400"/>
                </a:moveTo>
                <a:lnTo>
                  <a:pt x="0" y="0"/>
                </a:lnTo>
              </a:path>
            </a:pathLst>
          </a:custGeom>
          <a:ln w="254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7831718" y="7766008"/>
            <a:ext cx="25400" cy="25400"/>
          </a:xfrm>
          <a:custGeom>
            <a:avLst/>
            <a:gdLst/>
            <a:ahLst/>
            <a:cxnLst/>
            <a:rect l="l" t="t" r="r" b="b"/>
            <a:pathLst>
              <a:path w="25400" h="25400">
                <a:moveTo>
                  <a:pt x="0" y="0"/>
                </a:moveTo>
                <a:lnTo>
                  <a:pt x="25400" y="0"/>
                </a:lnTo>
                <a:lnTo>
                  <a:pt x="25400" y="25400"/>
                </a:lnTo>
                <a:lnTo>
                  <a:pt x="0" y="25400"/>
                </a:lnTo>
                <a:lnTo>
                  <a:pt x="0" y="0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0630110" y="8197808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0" y="25400"/>
                </a:moveTo>
                <a:lnTo>
                  <a:pt x="0" y="0"/>
                </a:lnTo>
              </a:path>
            </a:pathLst>
          </a:custGeom>
          <a:ln w="254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7844418" y="8197808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0" y="25400"/>
                </a:moveTo>
                <a:lnTo>
                  <a:pt x="0" y="0"/>
                </a:lnTo>
              </a:path>
            </a:pathLst>
          </a:custGeom>
          <a:ln w="254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71690">
              <a:lnSpc>
                <a:spcPct val="100000"/>
              </a:lnSpc>
            </a:pPr>
            <a:r>
              <a:rPr dirty="0"/>
              <a:t>Array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S</a:t>
            </a:r>
            <a:r>
              <a:rPr spc="-10" dirty="0"/>
              <a:t>t</a:t>
            </a:r>
            <a:r>
              <a:rPr dirty="0"/>
              <a:t>ru</a:t>
            </a:r>
            <a:r>
              <a:rPr spc="-5" dirty="0"/>
              <a:t>c</a:t>
            </a:r>
            <a:r>
              <a:rPr spc="-10" dirty="0"/>
              <a:t>t</a:t>
            </a:r>
            <a:r>
              <a:rPr dirty="0"/>
              <a:t>ure</a:t>
            </a:r>
          </a:p>
        </p:txBody>
      </p:sp>
      <p:sp>
        <p:nvSpPr>
          <p:cNvPr id="53" name="object 53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32" name="object 32"/>
          <p:cNvGraphicFramePr>
            <a:graphicFrameLocks noGrp="1"/>
          </p:cNvGraphicFramePr>
          <p:nvPr/>
        </p:nvGraphicFramePr>
        <p:xfrm>
          <a:off x="7781707" y="2988386"/>
          <a:ext cx="2022679" cy="261138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742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2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42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42392"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18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26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71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3798"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0485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15.5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12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3799"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24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27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20</a:t>
                      </a: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3798"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10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097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5.5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17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3798"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27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26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3798"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22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21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21</a:t>
                      </a: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51" name="object 5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7274133"/>
              </p:ext>
            </p:extLst>
          </p:nvPr>
        </p:nvGraphicFramePr>
        <p:xfrm>
          <a:off x="1561111" y="6488705"/>
          <a:ext cx="9108250" cy="215470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8615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212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11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7432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31800">
                <a:tc>
                  <a:txBody>
                    <a:bodyPr/>
                    <a:lstStyle/>
                    <a:p>
                      <a:pPr marL="203200">
                        <a:lnSpc>
                          <a:spcPct val="100000"/>
                        </a:lnSpc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Helvetica Neue"/>
                          <a:cs typeface="Helvetica Neue"/>
                        </a:rPr>
                        <a:t>Dimension number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127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25400">
                      <a:solidFill>
                        <a:srgbClr val="5E5E5E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209550">
                        <a:lnSpc>
                          <a:spcPct val="100000"/>
                        </a:lnSpc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Helvetica Neue"/>
                          <a:cs typeface="Helvetica Neue"/>
                        </a:rPr>
                        <a:t>Shape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12700">
                      <a:solidFill>
                        <a:srgbClr val="5E5E5E"/>
                      </a:solidFill>
                      <a:prstDash val="solid"/>
                    </a:lnL>
                    <a:lnR w="127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25400">
                      <a:solidFill>
                        <a:srgbClr val="5E5E5E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216535">
                        <a:lnSpc>
                          <a:spcPct val="100000"/>
                        </a:lnSpc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Helvetica Neue"/>
                          <a:cs typeface="Helvetica Neue"/>
                        </a:rPr>
                        <a:t>Index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12700">
                      <a:solidFill>
                        <a:srgbClr val="5E5E5E"/>
                      </a:solidFill>
                      <a:prstDash val="solid"/>
                    </a:lnL>
                    <a:lnR w="127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25400">
                      <a:solidFill>
                        <a:srgbClr val="5E5E5E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203835">
                        <a:lnSpc>
                          <a:spcPct val="100000"/>
                        </a:lnSpc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Helvetica Neue"/>
                          <a:cs typeface="Helvetica Neue"/>
                        </a:rPr>
                        <a:t>Item number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12700">
                      <a:solidFill>
                        <a:srgbClr val="5E5E5E"/>
                      </a:solidFill>
                      <a:prstDash val="solid"/>
                    </a:lnL>
                    <a:lnT w="38100">
                      <a:solidFill>
                        <a:srgbClr val="5E5E5E"/>
                      </a:solidFill>
                      <a:prstDash val="solid"/>
                    </a:lnT>
                    <a:lnB w="25400">
                      <a:solidFill>
                        <a:srgbClr val="5E5E5E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1799">
                <a:tc>
                  <a:txBody>
                    <a:bodyPr/>
                    <a:lstStyle/>
                    <a:p>
                      <a:pPr marL="203200">
                        <a:lnSpc>
                          <a:spcPct val="100000"/>
                        </a:lnSpc>
                      </a:pPr>
                      <a:r>
                        <a:rPr sz="1800" dirty="0">
                          <a:latin typeface="Helvetica Neue"/>
                          <a:cs typeface="Helvetica Neue"/>
                        </a:rPr>
                        <a:t>1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T w="25400">
                      <a:solidFill>
                        <a:srgbClr val="5E5E5E"/>
                      </a:solidFill>
                      <a:prstDash val="solid"/>
                    </a:lnT>
                    <a:lnB w="25400">
                      <a:solidFill>
                        <a:srgbClr val="5E5E5E"/>
                      </a:solidFill>
                      <a:prstDash val="solid"/>
                    </a:lnB>
                  </a:tcPr>
                </a:tc>
                <a:tc rowSpan="4">
                  <a:txBody>
                    <a:bodyPr/>
                    <a:lstStyle/>
                    <a:p>
                      <a:endParaRPr sz="1800" dirty="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T w="254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1DB100"/>
                    </a:solidFill>
                  </a:tcPr>
                </a:tc>
                <a:tc rowSpan="4">
                  <a:txBody>
                    <a:bodyPr/>
                    <a:lstStyle/>
                    <a:p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R w="12700">
                      <a:solidFill>
                        <a:srgbClr val="5E5E5E"/>
                      </a:solidFill>
                      <a:prstDash val="solid"/>
                    </a:lnR>
                    <a:lnT w="254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 rowSpan="4">
                  <a:txBody>
                    <a:bodyPr/>
                    <a:lstStyle/>
                    <a:p>
                      <a:endParaRPr sz="1800" dirty="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12700">
                      <a:solidFill>
                        <a:srgbClr val="5E5E5E"/>
                      </a:solidFill>
                      <a:prstDash val="solid"/>
                    </a:lnL>
                    <a:lnT w="254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0076B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1800">
                <a:tc>
                  <a:txBody>
                    <a:bodyPr/>
                    <a:lstStyle/>
                    <a:p>
                      <a:pPr marL="203200">
                        <a:lnSpc>
                          <a:spcPct val="100000"/>
                        </a:lnSpc>
                      </a:pPr>
                      <a:r>
                        <a:rPr sz="1800" dirty="0">
                          <a:latin typeface="Helvetica Neue"/>
                          <a:cs typeface="Helvetica Neue"/>
                        </a:rPr>
                        <a:t>2</a:t>
                      </a: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T w="25400">
                      <a:solidFill>
                        <a:srgbClr val="5E5E5E"/>
                      </a:solidFill>
                      <a:prstDash val="solid"/>
                    </a:lnT>
                    <a:lnB w="25400">
                      <a:solidFill>
                        <a:srgbClr val="5E5E5E"/>
                      </a:solidFill>
                      <a:prstDash val="solid"/>
                    </a:lnB>
                    <a:solidFill>
                      <a:srgbClr val="E3E5E8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T w="254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1DB10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12700">
                      <a:solidFill>
                        <a:srgbClr val="5E5E5E"/>
                      </a:solidFill>
                      <a:prstDash val="solid"/>
                    </a:lnR>
                    <a:lnT w="254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5E5E5E"/>
                      </a:solidFill>
                      <a:prstDash val="solid"/>
                    </a:lnL>
                    <a:lnT w="254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0076B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1800">
                <a:tc>
                  <a:txBody>
                    <a:bodyPr/>
                    <a:lstStyle/>
                    <a:p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T w="25400">
                      <a:solidFill>
                        <a:srgbClr val="5E5E5E"/>
                      </a:solidFill>
                      <a:prstDash val="solid"/>
                    </a:lnT>
                    <a:lnB w="25400">
                      <a:solidFill>
                        <a:srgbClr val="5E5E5E"/>
                      </a:solidFill>
                      <a:prstDash val="solid"/>
                    </a:lnB>
                    <a:solidFill>
                      <a:srgbClr val="D665C8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T w="254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1DB10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12700">
                      <a:solidFill>
                        <a:srgbClr val="5E5E5E"/>
                      </a:solidFill>
                      <a:prstDash val="solid"/>
                    </a:lnR>
                    <a:lnT w="254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5E5E5E"/>
                      </a:solidFill>
                      <a:prstDash val="solid"/>
                    </a:lnL>
                    <a:lnT w="254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0076B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7507">
                <a:tc>
                  <a:txBody>
                    <a:bodyPr/>
                    <a:lstStyle/>
                    <a:p>
                      <a:pPr marL="138430">
                        <a:lnSpc>
                          <a:spcPct val="100000"/>
                        </a:lnSpc>
                      </a:pPr>
                      <a:r>
                        <a:rPr sz="2400" i="1" dirty="0">
                          <a:latin typeface="STIXGeneral"/>
                          <a:cs typeface="STIXGeneral"/>
                        </a:rPr>
                        <a:t>N</a:t>
                      </a:r>
                      <a:endParaRPr sz="2400" dirty="0">
                        <a:latin typeface="STIXGeneral"/>
                        <a:cs typeface="STIXGeneral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T w="254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5D83F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T w="254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1DB10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12700">
                      <a:solidFill>
                        <a:srgbClr val="5E5E5E"/>
                      </a:solidFill>
                      <a:prstDash val="solid"/>
                    </a:lnR>
                    <a:lnT w="254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5E5E5E"/>
                      </a:solidFill>
                      <a:prstDash val="solid"/>
                    </a:lnL>
                    <a:lnT w="254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0076B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6" name="object 46"/>
          <p:cNvSpPr txBox="1"/>
          <p:nvPr/>
        </p:nvSpPr>
        <p:spPr>
          <a:xfrm>
            <a:off x="4368236" y="6920474"/>
            <a:ext cx="1832610" cy="1709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03200" marR="229235" indent="19685">
              <a:lnSpc>
                <a:spcPct val="157400"/>
              </a:lnSpc>
            </a:pPr>
            <a:r>
              <a:rPr sz="1800" dirty="0">
                <a:latin typeface="Helvetica Neue"/>
                <a:cs typeface="Helvetica Neue"/>
              </a:rPr>
              <a:t>One number </a:t>
            </a:r>
            <a:r>
              <a:rPr sz="1800" spc="-200" dirty="0">
                <a:latin typeface="Helvetica Neue"/>
                <a:cs typeface="Helvetica Neue"/>
              </a:rPr>
              <a:t>T</a:t>
            </a:r>
            <a:r>
              <a:rPr sz="1800" dirty="0">
                <a:latin typeface="Helvetica Neue"/>
                <a:cs typeface="Helvetica Neue"/>
              </a:rPr>
              <a:t>wo numbers</a:t>
            </a:r>
          </a:p>
          <a:p>
            <a:pPr>
              <a:lnSpc>
                <a:spcPct val="100000"/>
              </a:lnSpc>
            </a:pPr>
            <a:endParaRPr sz="18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700" dirty="0">
              <a:latin typeface="Times New Roman"/>
              <a:cs typeface="Times New Roman"/>
            </a:endParaRPr>
          </a:p>
          <a:p>
            <a:pPr marL="203200">
              <a:lnSpc>
                <a:spcPct val="100000"/>
              </a:lnSpc>
            </a:pPr>
            <a:r>
              <a:rPr sz="3600" i="1" baseline="1157" dirty="0">
                <a:latin typeface="STIXGeneral"/>
                <a:cs typeface="STIXGeneral"/>
              </a:rPr>
              <a:t>N</a:t>
            </a:r>
            <a:r>
              <a:rPr sz="3600" i="1" spc="-75" baseline="1157" dirty="0">
                <a:latin typeface="STIXGeneral"/>
                <a:cs typeface="STIXGeneral"/>
              </a:rPr>
              <a:t> </a:t>
            </a:r>
            <a:r>
              <a:rPr sz="1800" dirty="0">
                <a:latin typeface="Helvetica Neue"/>
                <a:cs typeface="Helvetica Neue"/>
              </a:rPr>
              <a:t>numbers</a:t>
            </a:r>
          </a:p>
        </p:txBody>
      </p:sp>
      <p:sp>
        <p:nvSpPr>
          <p:cNvPr id="47" name="object 47"/>
          <p:cNvSpPr txBox="1"/>
          <p:nvPr/>
        </p:nvSpPr>
        <p:spPr>
          <a:xfrm>
            <a:off x="6192063" y="6920474"/>
            <a:ext cx="1648460" cy="1709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02565" marR="147320" indent="23495">
              <a:lnSpc>
                <a:spcPct val="157400"/>
              </a:lnSpc>
            </a:pPr>
            <a:r>
              <a:rPr sz="1800" dirty="0">
                <a:latin typeface="Helvetica Neue"/>
                <a:cs typeface="Helvetica Neue"/>
              </a:rPr>
              <a:t>One index </a:t>
            </a:r>
            <a:r>
              <a:rPr sz="1800" spc="-200" dirty="0">
                <a:latin typeface="Helvetica Neue"/>
                <a:cs typeface="Helvetica Neue"/>
              </a:rPr>
              <a:t>T</a:t>
            </a:r>
            <a:r>
              <a:rPr sz="1800" dirty="0">
                <a:latin typeface="Helvetica Neue"/>
                <a:cs typeface="Helvetica Neue"/>
              </a:rPr>
              <a:t>wo indexes</a:t>
            </a:r>
          </a:p>
          <a:p>
            <a:pPr>
              <a:lnSpc>
                <a:spcPct val="100000"/>
              </a:lnSpc>
            </a:pPr>
            <a:endParaRPr sz="18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700" dirty="0">
              <a:latin typeface="Times New Roman"/>
              <a:cs typeface="Times New Roman"/>
            </a:endParaRPr>
          </a:p>
          <a:p>
            <a:pPr marL="202565">
              <a:lnSpc>
                <a:spcPct val="100000"/>
              </a:lnSpc>
            </a:pPr>
            <a:r>
              <a:rPr sz="3600" i="1" baseline="1157" dirty="0">
                <a:latin typeface="STIXGeneral"/>
                <a:cs typeface="STIXGeneral"/>
              </a:rPr>
              <a:t>N</a:t>
            </a:r>
            <a:r>
              <a:rPr sz="3600" i="1" spc="-22" baseline="1157" dirty="0">
                <a:latin typeface="STIXGeneral"/>
                <a:cs typeface="STIXGeneral"/>
              </a:rPr>
              <a:t> </a:t>
            </a:r>
            <a:r>
              <a:rPr sz="1800" dirty="0">
                <a:latin typeface="Helvetica Neue"/>
                <a:cs typeface="Helvetica Neue"/>
              </a:rPr>
              <a:t>indexes</a:t>
            </a:r>
          </a:p>
        </p:txBody>
      </p:sp>
      <p:sp>
        <p:nvSpPr>
          <p:cNvPr id="48" name="object 48"/>
          <p:cNvSpPr txBox="1"/>
          <p:nvPr/>
        </p:nvSpPr>
        <p:spPr>
          <a:xfrm>
            <a:off x="7848723" y="6935184"/>
            <a:ext cx="2773045" cy="16795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08915">
              <a:lnSpc>
                <a:spcPct val="100000"/>
              </a:lnSpc>
            </a:pPr>
            <a:r>
              <a:rPr sz="1800" dirty="0">
                <a:latin typeface="Helvetica Neue"/>
                <a:cs typeface="Helvetica Neue"/>
              </a:rPr>
              <a:t>Shape</a:t>
            </a:r>
            <a:endParaRPr sz="1800">
              <a:latin typeface="Helvetica Neue"/>
              <a:cs typeface="Helvetica Neue"/>
            </a:endParaRPr>
          </a:p>
          <a:p>
            <a:pPr marL="208915">
              <a:lnSpc>
                <a:spcPct val="100000"/>
              </a:lnSpc>
              <a:spcBef>
                <a:spcPts val="1240"/>
              </a:spcBef>
            </a:pPr>
            <a:r>
              <a:rPr sz="1800" dirty="0">
                <a:latin typeface="Helvetica Neue"/>
                <a:cs typeface="Helvetica Neue"/>
              </a:rPr>
              <a:t>Shape[0] * Shape[1]</a:t>
            </a:r>
            <a:endParaRPr sz="18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200">
              <a:latin typeface="Times New Roman"/>
              <a:cs typeface="Times New Roman"/>
            </a:endParaRPr>
          </a:p>
          <a:p>
            <a:pPr marL="208915">
              <a:lnSpc>
                <a:spcPct val="100000"/>
              </a:lnSpc>
            </a:pPr>
            <a:r>
              <a:rPr sz="1800" dirty="0">
                <a:latin typeface="Helvetica Neue"/>
                <a:cs typeface="Helvetica Neue"/>
              </a:rPr>
              <a:t>Shape[0] *…* Shape[N]</a:t>
            </a:r>
            <a:endParaRPr sz="1800">
              <a:latin typeface="Helvetica Neue"/>
              <a:cs typeface="Helvetica Neue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4093210" cy="22320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Data 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ep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esentation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Column index (label)</a:t>
            </a:r>
            <a:endParaRPr sz="28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40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Row index (label)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046448" y="5952330"/>
            <a:ext cx="4491081" cy="30094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046448" y="5952331"/>
            <a:ext cx="4491355" cy="3009900"/>
          </a:xfrm>
          <a:custGeom>
            <a:avLst/>
            <a:gdLst/>
            <a:ahLst/>
            <a:cxnLst/>
            <a:rect l="l" t="t" r="r" b="b"/>
            <a:pathLst>
              <a:path w="4491355" h="3009900">
                <a:moveTo>
                  <a:pt x="0" y="0"/>
                </a:moveTo>
                <a:lnTo>
                  <a:pt x="0" y="3009503"/>
                </a:lnTo>
                <a:lnTo>
                  <a:pt x="4491037" y="3009503"/>
                </a:lnTo>
                <a:lnTo>
                  <a:pt x="4491037" y="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357751" y="6376424"/>
            <a:ext cx="314960" cy="2463800"/>
          </a:xfrm>
          <a:custGeom>
            <a:avLst/>
            <a:gdLst/>
            <a:ahLst/>
            <a:cxnLst/>
            <a:rect l="l" t="t" r="r" b="b"/>
            <a:pathLst>
              <a:path w="314959" h="2463800">
                <a:moveTo>
                  <a:pt x="0" y="2463605"/>
                </a:moveTo>
                <a:lnTo>
                  <a:pt x="314777" y="2463605"/>
                </a:lnTo>
                <a:lnTo>
                  <a:pt x="314777" y="0"/>
                </a:lnTo>
                <a:lnTo>
                  <a:pt x="0" y="0"/>
                </a:lnTo>
                <a:lnTo>
                  <a:pt x="0" y="2463605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554252" y="5062043"/>
            <a:ext cx="1160973" cy="8639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8777241" y="5103852"/>
            <a:ext cx="169037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CB297B"/>
                </a:solidFill>
                <a:latin typeface="Helvetica Neue"/>
                <a:cs typeface="Helvetica Neue"/>
              </a:rPr>
              <a:t>Column index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631127" y="6436620"/>
            <a:ext cx="687025" cy="30607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5215842" y="6461779"/>
            <a:ext cx="129540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76BA"/>
                </a:solidFill>
                <a:latin typeface="Helvetica Neue"/>
                <a:cs typeface="Helvetica Neue"/>
              </a:rPr>
              <a:t>Row index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125075">
              <a:lnSpc>
                <a:spcPct val="100000"/>
              </a:lnSpc>
            </a:pPr>
            <a:r>
              <a:rPr dirty="0"/>
              <a:t>Da</a:t>
            </a:r>
            <a:r>
              <a:rPr spc="-10" dirty="0"/>
              <a:t>t</a:t>
            </a:r>
            <a:r>
              <a:rPr dirty="0"/>
              <a:t>ase</a:t>
            </a:r>
            <a:r>
              <a:rPr spc="-10" dirty="0"/>
              <a:t>t</a:t>
            </a:r>
            <a:r>
              <a:rPr dirty="0"/>
              <a:t>s</a:t>
            </a:r>
          </a:p>
        </p:txBody>
      </p:sp>
      <p:sp>
        <p:nvSpPr>
          <p:cNvPr id="12" name="object 12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046448" y="5952330"/>
            <a:ext cx="4491081" cy="30094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90600" y="2598454"/>
            <a:ext cx="3721100" cy="22320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spc="-360" dirty="0">
                <a:latin typeface="Helvetica Neue"/>
                <a:cs typeface="Helvetica Neue"/>
              </a:rPr>
              <a:t>T</a:t>
            </a:r>
            <a:r>
              <a:rPr sz="3200" dirty="0">
                <a:latin typeface="Helvetica Neue"/>
                <a:cs typeface="Helvetica Neue"/>
              </a:rPr>
              <a:t>ypes of variables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Numerical data</a:t>
            </a:r>
            <a:endParaRPr sz="28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40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Categorical data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661000" y="5613538"/>
            <a:ext cx="396367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76BA"/>
                </a:solidFill>
                <a:latin typeface="Helvetica Neue"/>
                <a:cs typeface="Helvetica Neue"/>
              </a:rPr>
              <a:t>Numerical data</a:t>
            </a:r>
            <a:r>
              <a:rPr sz="2000" b="1" spc="125" dirty="0">
                <a:solidFill>
                  <a:srgbClr val="0076BA"/>
                </a:solidFill>
                <a:latin typeface="Helvetica Neue"/>
                <a:cs typeface="Helvetica Neue"/>
              </a:rPr>
              <a:t> </a:t>
            </a:r>
            <a:r>
              <a:rPr sz="2000" b="1" dirty="0">
                <a:solidFill>
                  <a:srgbClr val="017100"/>
                </a:solidFill>
                <a:latin typeface="Helvetica Neue"/>
                <a:cs typeface="Helvetica Neue"/>
              </a:rPr>
              <a:t>Categorical data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125075">
              <a:lnSpc>
                <a:spcPct val="100000"/>
              </a:lnSpc>
            </a:pPr>
            <a:r>
              <a:rPr dirty="0"/>
              <a:t>Da</a:t>
            </a:r>
            <a:r>
              <a:rPr spc="-10" dirty="0"/>
              <a:t>t</a:t>
            </a:r>
            <a:r>
              <a:rPr dirty="0"/>
              <a:t>ase</a:t>
            </a:r>
            <a:r>
              <a:rPr spc="-10" dirty="0"/>
              <a:t>t</a:t>
            </a:r>
            <a:r>
              <a:rPr dirty="0"/>
              <a:t>s</a:t>
            </a:r>
          </a:p>
        </p:txBody>
      </p:sp>
      <p:sp>
        <p:nvSpPr>
          <p:cNvPr id="7" name="object 7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7033748" y="5956592"/>
          <a:ext cx="4491036" cy="29755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17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178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14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975580">
                <a:tc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25400">
                      <a:solidFill>
                        <a:srgbClr val="000000"/>
                      </a:solidFill>
                      <a:prstDash val="solid"/>
                    </a:lnL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  <a:solidFill>
                      <a:srgbClr val="00A2FF"/>
                    </a:solidFill>
                  </a:tcPr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254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046448" y="5952330"/>
            <a:ext cx="4491081" cy="30094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614944" y="4170362"/>
            <a:ext cx="2365802" cy="14129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611277" y="5011016"/>
            <a:ext cx="373380" cy="412115"/>
          </a:xfrm>
          <a:custGeom>
            <a:avLst/>
            <a:gdLst/>
            <a:ahLst/>
            <a:cxnLst/>
            <a:rect l="l" t="t" r="r" b="b"/>
            <a:pathLst>
              <a:path w="373379" h="412114">
                <a:moveTo>
                  <a:pt x="286767" y="222465"/>
                </a:moveTo>
                <a:lnTo>
                  <a:pt x="86339" y="222465"/>
                </a:lnTo>
                <a:lnTo>
                  <a:pt x="86339" y="411732"/>
                </a:lnTo>
                <a:lnTo>
                  <a:pt x="286767" y="411732"/>
                </a:lnTo>
                <a:lnTo>
                  <a:pt x="286767" y="222465"/>
                </a:lnTo>
                <a:close/>
              </a:path>
              <a:path w="373379" h="412114">
                <a:moveTo>
                  <a:pt x="186552" y="0"/>
                </a:moveTo>
                <a:lnTo>
                  <a:pt x="0" y="222465"/>
                </a:lnTo>
                <a:lnTo>
                  <a:pt x="373105" y="222465"/>
                </a:lnTo>
                <a:lnTo>
                  <a:pt x="186552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990600" y="2598454"/>
            <a:ext cx="5403850" cy="22320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spc="-360" dirty="0">
                <a:latin typeface="Helvetica Neue"/>
                <a:cs typeface="Helvetica Neue"/>
              </a:rPr>
              <a:t>T</a:t>
            </a:r>
            <a:r>
              <a:rPr sz="3200" dirty="0">
                <a:latin typeface="Helvetica Neue"/>
                <a:cs typeface="Helvetica Neue"/>
              </a:rPr>
              <a:t>ypes of variables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Numerical (quantitative) data</a:t>
            </a:r>
            <a:endParaRPr sz="28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40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Categorical (qualitative) data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661000" y="5613538"/>
            <a:ext cx="396367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76BA"/>
                </a:solidFill>
                <a:latin typeface="Helvetica Neue"/>
                <a:cs typeface="Helvetica Neue"/>
              </a:rPr>
              <a:t>Numerical data</a:t>
            </a:r>
            <a:r>
              <a:rPr sz="2000" b="1" spc="125" dirty="0">
                <a:solidFill>
                  <a:srgbClr val="0076BA"/>
                </a:solidFill>
                <a:latin typeface="Helvetica Neue"/>
                <a:cs typeface="Helvetica Neue"/>
              </a:rPr>
              <a:t> </a:t>
            </a:r>
            <a:r>
              <a:rPr sz="2000" b="1" dirty="0">
                <a:solidFill>
                  <a:srgbClr val="017100"/>
                </a:solidFill>
                <a:latin typeface="Helvetica Neue"/>
                <a:cs typeface="Helvetica Neue"/>
              </a:rPr>
              <a:t>Categorical data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125075">
              <a:lnSpc>
                <a:spcPct val="100000"/>
              </a:lnSpc>
            </a:pPr>
            <a:r>
              <a:rPr dirty="0"/>
              <a:t>Da</a:t>
            </a:r>
            <a:r>
              <a:rPr spc="-10" dirty="0"/>
              <a:t>t</a:t>
            </a:r>
            <a:r>
              <a:rPr dirty="0"/>
              <a:t>ase</a:t>
            </a:r>
            <a:r>
              <a:rPr spc="-10" dirty="0"/>
              <a:t>t</a:t>
            </a:r>
            <a:r>
              <a:rPr dirty="0"/>
              <a:t>s</a:t>
            </a:r>
          </a:p>
        </p:txBody>
      </p:sp>
      <p:sp>
        <p:nvSpPr>
          <p:cNvPr id="9" name="object 9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7033748" y="5956592"/>
          <a:ext cx="4491036" cy="29755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17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178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14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975580">
                <a:tc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25400">
                      <a:solidFill>
                        <a:srgbClr val="000000"/>
                      </a:solidFill>
                      <a:prstDash val="solid"/>
                    </a:lnL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  <a:solidFill>
                      <a:srgbClr val="00A2FF"/>
                    </a:solidFill>
                  </a:tcPr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254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6693534" cy="3044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Int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oduction to Pandas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Labels for variables (or observations)</a:t>
            </a:r>
            <a:endParaRPr sz="28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40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Hete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ogenous data</a:t>
            </a:r>
            <a:endParaRPr sz="28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40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Possible missing values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046448" y="5952330"/>
            <a:ext cx="4491081" cy="30094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046448" y="5952331"/>
            <a:ext cx="4491355" cy="3009900"/>
          </a:xfrm>
          <a:custGeom>
            <a:avLst/>
            <a:gdLst/>
            <a:ahLst/>
            <a:cxnLst/>
            <a:rect l="l" t="t" r="r" b="b"/>
            <a:pathLst>
              <a:path w="4491355" h="3009900">
                <a:moveTo>
                  <a:pt x="0" y="0"/>
                </a:moveTo>
                <a:lnTo>
                  <a:pt x="0" y="3009503"/>
                </a:lnTo>
                <a:lnTo>
                  <a:pt x="4491037" y="3009503"/>
                </a:lnTo>
                <a:lnTo>
                  <a:pt x="4491037" y="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95035">
              <a:lnSpc>
                <a:spcPct val="100000"/>
              </a:lnSpc>
            </a:pPr>
            <a:r>
              <a:rPr dirty="0"/>
              <a:t>Pandas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or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250" dirty="0"/>
              <a:t> </a:t>
            </a:r>
            <a:r>
              <a:rPr dirty="0"/>
              <a:t>Analysis</a:t>
            </a:r>
          </a:p>
        </p:txBody>
      </p:sp>
      <p:sp>
        <p:nvSpPr>
          <p:cNvPr id="6" name="object 6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4610735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Int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oduction to Pandas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877049" y="3888287"/>
            <a:ext cx="4617628" cy="20210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965949" y="3967890"/>
            <a:ext cx="4414520" cy="1818005"/>
          </a:xfrm>
          <a:custGeom>
            <a:avLst/>
            <a:gdLst/>
            <a:ahLst/>
            <a:cxnLst/>
            <a:rect l="l" t="t" r="r" b="b"/>
            <a:pathLst>
              <a:path w="4414520" h="1818004">
                <a:moveTo>
                  <a:pt x="0" y="1817819"/>
                </a:moveTo>
                <a:lnTo>
                  <a:pt x="4414428" y="1817819"/>
                </a:lnTo>
                <a:lnTo>
                  <a:pt x="4414428" y="0"/>
                </a:lnTo>
                <a:lnTo>
                  <a:pt x="0" y="0"/>
                </a:lnTo>
                <a:lnTo>
                  <a:pt x="0" y="181781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920916" y="3929871"/>
            <a:ext cx="4509135" cy="1905000"/>
          </a:xfrm>
          <a:custGeom>
            <a:avLst/>
            <a:gdLst/>
            <a:ahLst/>
            <a:cxnLst/>
            <a:rect l="l" t="t" r="r" b="b"/>
            <a:pathLst>
              <a:path w="4509134" h="1905000">
                <a:moveTo>
                  <a:pt x="21676" y="1854200"/>
                </a:moveTo>
                <a:lnTo>
                  <a:pt x="6918" y="1854200"/>
                </a:lnTo>
                <a:lnTo>
                  <a:pt x="7410" y="1866900"/>
                </a:lnTo>
                <a:lnTo>
                  <a:pt x="7813" y="1879600"/>
                </a:lnTo>
                <a:lnTo>
                  <a:pt x="6780" y="1892300"/>
                </a:lnTo>
                <a:lnTo>
                  <a:pt x="6337" y="1905000"/>
                </a:lnTo>
                <a:lnTo>
                  <a:pt x="195457" y="1905000"/>
                </a:lnTo>
                <a:lnTo>
                  <a:pt x="195940" y="1892300"/>
                </a:lnTo>
                <a:lnTo>
                  <a:pt x="18289" y="1892300"/>
                </a:lnTo>
                <a:lnTo>
                  <a:pt x="20173" y="1879600"/>
                </a:lnTo>
                <a:lnTo>
                  <a:pt x="21621" y="1866900"/>
                </a:lnTo>
                <a:lnTo>
                  <a:pt x="21676" y="1854200"/>
                </a:lnTo>
                <a:close/>
              </a:path>
              <a:path w="4509134" h="1905000">
                <a:moveTo>
                  <a:pt x="226122" y="1892300"/>
                </a:moveTo>
                <a:lnTo>
                  <a:pt x="213934" y="1892300"/>
                </a:lnTo>
                <a:lnTo>
                  <a:pt x="214443" y="1905000"/>
                </a:lnTo>
                <a:lnTo>
                  <a:pt x="233262" y="1905000"/>
                </a:lnTo>
                <a:lnTo>
                  <a:pt x="226122" y="1892300"/>
                </a:lnTo>
                <a:close/>
              </a:path>
              <a:path w="4509134" h="1905000">
                <a:moveTo>
                  <a:pt x="257043" y="1892300"/>
                </a:moveTo>
                <a:lnTo>
                  <a:pt x="226122" y="1892300"/>
                </a:lnTo>
                <a:lnTo>
                  <a:pt x="237452" y="1905000"/>
                </a:lnTo>
                <a:lnTo>
                  <a:pt x="246592" y="1905000"/>
                </a:lnTo>
                <a:lnTo>
                  <a:pt x="257043" y="1892300"/>
                </a:lnTo>
                <a:close/>
              </a:path>
              <a:path w="4509134" h="1905000">
                <a:moveTo>
                  <a:pt x="853888" y="1892300"/>
                </a:moveTo>
                <a:lnTo>
                  <a:pt x="272303" y="1892300"/>
                </a:lnTo>
                <a:lnTo>
                  <a:pt x="283230" y="1905000"/>
                </a:lnTo>
                <a:lnTo>
                  <a:pt x="852375" y="1905000"/>
                </a:lnTo>
                <a:lnTo>
                  <a:pt x="853888" y="1892300"/>
                </a:lnTo>
                <a:close/>
              </a:path>
              <a:path w="4509134" h="1905000">
                <a:moveTo>
                  <a:pt x="922362" y="1892300"/>
                </a:moveTo>
                <a:lnTo>
                  <a:pt x="898145" y="1892300"/>
                </a:lnTo>
                <a:lnTo>
                  <a:pt x="884680" y="1905000"/>
                </a:lnTo>
                <a:lnTo>
                  <a:pt x="915934" y="1905000"/>
                </a:lnTo>
                <a:lnTo>
                  <a:pt x="922362" y="1892300"/>
                </a:lnTo>
                <a:close/>
              </a:path>
              <a:path w="4509134" h="1905000">
                <a:moveTo>
                  <a:pt x="1249640" y="1892300"/>
                </a:moveTo>
                <a:lnTo>
                  <a:pt x="932292" y="1892300"/>
                </a:lnTo>
                <a:lnTo>
                  <a:pt x="927486" y="1905000"/>
                </a:lnTo>
                <a:lnTo>
                  <a:pt x="1237355" y="1905000"/>
                </a:lnTo>
                <a:lnTo>
                  <a:pt x="1249640" y="1892300"/>
                </a:lnTo>
                <a:close/>
              </a:path>
              <a:path w="4509134" h="1905000">
                <a:moveTo>
                  <a:pt x="1424630" y="1892300"/>
                </a:moveTo>
                <a:lnTo>
                  <a:pt x="1285369" y="1892300"/>
                </a:lnTo>
                <a:lnTo>
                  <a:pt x="1297590" y="1905000"/>
                </a:lnTo>
                <a:lnTo>
                  <a:pt x="1409994" y="1905000"/>
                </a:lnTo>
                <a:lnTo>
                  <a:pt x="1424630" y="1892300"/>
                </a:lnTo>
                <a:close/>
              </a:path>
              <a:path w="4509134" h="1905000">
                <a:moveTo>
                  <a:pt x="1505127" y="1892300"/>
                </a:moveTo>
                <a:lnTo>
                  <a:pt x="1447161" y="1892300"/>
                </a:lnTo>
                <a:lnTo>
                  <a:pt x="1460528" y="1905000"/>
                </a:lnTo>
                <a:lnTo>
                  <a:pt x="1485628" y="1905000"/>
                </a:lnTo>
                <a:lnTo>
                  <a:pt x="1505127" y="1892300"/>
                </a:lnTo>
                <a:close/>
              </a:path>
              <a:path w="4509134" h="1905000">
                <a:moveTo>
                  <a:pt x="1564513" y="1892300"/>
                </a:moveTo>
                <a:lnTo>
                  <a:pt x="1527455" y="1892300"/>
                </a:lnTo>
                <a:lnTo>
                  <a:pt x="1517505" y="1905000"/>
                </a:lnTo>
                <a:lnTo>
                  <a:pt x="1552426" y="1905000"/>
                </a:lnTo>
                <a:lnTo>
                  <a:pt x="1564513" y="1892300"/>
                </a:lnTo>
                <a:close/>
              </a:path>
              <a:path w="4509134" h="1905000">
                <a:moveTo>
                  <a:pt x="1645037" y="1892300"/>
                </a:moveTo>
                <a:lnTo>
                  <a:pt x="1573667" y="1892300"/>
                </a:lnTo>
                <a:lnTo>
                  <a:pt x="1569555" y="1905000"/>
                </a:lnTo>
                <a:lnTo>
                  <a:pt x="1633536" y="1905000"/>
                </a:lnTo>
                <a:lnTo>
                  <a:pt x="1645037" y="1892300"/>
                </a:lnTo>
                <a:close/>
              </a:path>
              <a:path w="4509134" h="1905000">
                <a:moveTo>
                  <a:pt x="1719056" y="1892300"/>
                </a:moveTo>
                <a:lnTo>
                  <a:pt x="1657745" y="1892300"/>
                </a:lnTo>
                <a:lnTo>
                  <a:pt x="1660207" y="1905000"/>
                </a:lnTo>
                <a:lnTo>
                  <a:pt x="1702895" y="1905000"/>
                </a:lnTo>
                <a:lnTo>
                  <a:pt x="1719056" y="1892300"/>
                </a:lnTo>
                <a:close/>
              </a:path>
              <a:path w="4509134" h="1905000">
                <a:moveTo>
                  <a:pt x="1818622" y="1892300"/>
                </a:moveTo>
                <a:lnTo>
                  <a:pt x="1767429" y="1892300"/>
                </a:lnTo>
                <a:lnTo>
                  <a:pt x="1755490" y="1905000"/>
                </a:lnTo>
                <a:lnTo>
                  <a:pt x="1807500" y="1905000"/>
                </a:lnTo>
                <a:lnTo>
                  <a:pt x="1818622" y="1892300"/>
                </a:lnTo>
                <a:close/>
              </a:path>
              <a:path w="4509134" h="1905000">
                <a:moveTo>
                  <a:pt x="2247077" y="1892300"/>
                </a:moveTo>
                <a:lnTo>
                  <a:pt x="1963202" y="1892300"/>
                </a:lnTo>
                <a:lnTo>
                  <a:pt x="1974522" y="1905000"/>
                </a:lnTo>
                <a:lnTo>
                  <a:pt x="2235509" y="1905000"/>
                </a:lnTo>
                <a:lnTo>
                  <a:pt x="2247077" y="1892300"/>
                </a:lnTo>
                <a:close/>
              </a:path>
              <a:path w="4509134" h="1905000">
                <a:moveTo>
                  <a:pt x="2338866" y="1892300"/>
                </a:moveTo>
                <a:lnTo>
                  <a:pt x="2304645" y="1892300"/>
                </a:lnTo>
                <a:lnTo>
                  <a:pt x="2332886" y="1905000"/>
                </a:lnTo>
                <a:lnTo>
                  <a:pt x="2346489" y="1905000"/>
                </a:lnTo>
                <a:lnTo>
                  <a:pt x="2338866" y="1892300"/>
                </a:lnTo>
                <a:close/>
              </a:path>
              <a:path w="4509134" h="1905000">
                <a:moveTo>
                  <a:pt x="3317903" y="1892300"/>
                </a:moveTo>
                <a:lnTo>
                  <a:pt x="2367161" y="1892300"/>
                </a:lnTo>
                <a:lnTo>
                  <a:pt x="2371705" y="1905000"/>
                </a:lnTo>
                <a:lnTo>
                  <a:pt x="3327676" y="1905000"/>
                </a:lnTo>
                <a:lnTo>
                  <a:pt x="3317903" y="1892300"/>
                </a:lnTo>
                <a:close/>
              </a:path>
              <a:path w="4509134" h="1905000">
                <a:moveTo>
                  <a:pt x="3433279" y="1892300"/>
                </a:moveTo>
                <a:lnTo>
                  <a:pt x="3334994" y="1892300"/>
                </a:lnTo>
                <a:lnTo>
                  <a:pt x="3327676" y="1905000"/>
                </a:lnTo>
                <a:lnTo>
                  <a:pt x="3424217" y="1905000"/>
                </a:lnTo>
                <a:lnTo>
                  <a:pt x="3433279" y="1892300"/>
                </a:lnTo>
                <a:close/>
              </a:path>
              <a:path w="4509134" h="1905000">
                <a:moveTo>
                  <a:pt x="3908060" y="1892300"/>
                </a:moveTo>
                <a:lnTo>
                  <a:pt x="3446455" y="1892300"/>
                </a:lnTo>
                <a:lnTo>
                  <a:pt x="3442748" y="1905000"/>
                </a:lnTo>
                <a:lnTo>
                  <a:pt x="3894998" y="1905000"/>
                </a:lnTo>
                <a:lnTo>
                  <a:pt x="3908060" y="1892300"/>
                </a:lnTo>
                <a:close/>
              </a:path>
              <a:path w="4509134" h="1905000">
                <a:moveTo>
                  <a:pt x="3937415" y="1892300"/>
                </a:moveTo>
                <a:lnTo>
                  <a:pt x="3908060" y="1892300"/>
                </a:lnTo>
                <a:lnTo>
                  <a:pt x="3922076" y="1905000"/>
                </a:lnTo>
                <a:lnTo>
                  <a:pt x="3946007" y="1905000"/>
                </a:lnTo>
                <a:lnTo>
                  <a:pt x="3937415" y="1892300"/>
                </a:lnTo>
                <a:close/>
              </a:path>
              <a:path w="4509134" h="1905000">
                <a:moveTo>
                  <a:pt x="4029845" y="1892300"/>
                </a:moveTo>
                <a:lnTo>
                  <a:pt x="3968208" y="1892300"/>
                </a:lnTo>
                <a:lnTo>
                  <a:pt x="3967741" y="1905000"/>
                </a:lnTo>
                <a:lnTo>
                  <a:pt x="4036882" y="1905000"/>
                </a:lnTo>
                <a:lnTo>
                  <a:pt x="4029845" y="1892300"/>
                </a:lnTo>
                <a:close/>
              </a:path>
              <a:path w="4509134" h="1905000">
                <a:moveTo>
                  <a:pt x="4111860" y="1892300"/>
                </a:moveTo>
                <a:lnTo>
                  <a:pt x="4043118" y="1892300"/>
                </a:lnTo>
                <a:lnTo>
                  <a:pt x="4054800" y="1905000"/>
                </a:lnTo>
                <a:lnTo>
                  <a:pt x="4092255" y="1905000"/>
                </a:lnTo>
                <a:lnTo>
                  <a:pt x="4111860" y="1892300"/>
                </a:lnTo>
                <a:close/>
              </a:path>
              <a:path w="4509134" h="1905000">
                <a:moveTo>
                  <a:pt x="4159375" y="1892300"/>
                </a:moveTo>
                <a:lnTo>
                  <a:pt x="4111860" y="1892300"/>
                </a:lnTo>
                <a:lnTo>
                  <a:pt x="4113436" y="1905000"/>
                </a:lnTo>
                <a:lnTo>
                  <a:pt x="4155614" y="1905000"/>
                </a:lnTo>
                <a:lnTo>
                  <a:pt x="4159375" y="1892300"/>
                </a:lnTo>
                <a:close/>
              </a:path>
              <a:path w="4509134" h="1905000">
                <a:moveTo>
                  <a:pt x="4503029" y="1803400"/>
                </a:moveTo>
                <a:lnTo>
                  <a:pt x="4445762" y="1803400"/>
                </a:lnTo>
                <a:lnTo>
                  <a:pt x="4445172" y="1816100"/>
                </a:lnTo>
                <a:lnTo>
                  <a:pt x="4448797" y="1816100"/>
                </a:lnTo>
                <a:lnTo>
                  <a:pt x="4450026" y="1828800"/>
                </a:lnTo>
                <a:lnTo>
                  <a:pt x="4450335" y="1841500"/>
                </a:lnTo>
                <a:lnTo>
                  <a:pt x="4445441" y="1845363"/>
                </a:lnTo>
                <a:lnTo>
                  <a:pt x="4442356" y="1854200"/>
                </a:lnTo>
                <a:lnTo>
                  <a:pt x="3458537" y="1854200"/>
                </a:lnTo>
                <a:lnTo>
                  <a:pt x="3454667" y="1866900"/>
                </a:lnTo>
                <a:lnTo>
                  <a:pt x="2415644" y="1866900"/>
                </a:lnTo>
                <a:lnTo>
                  <a:pt x="2405811" y="1879600"/>
                </a:lnTo>
                <a:lnTo>
                  <a:pt x="4219757" y="1879600"/>
                </a:lnTo>
                <a:lnTo>
                  <a:pt x="4227955" y="1892300"/>
                </a:lnTo>
                <a:lnTo>
                  <a:pt x="4168866" y="1892300"/>
                </a:lnTo>
                <a:lnTo>
                  <a:pt x="4170546" y="1905000"/>
                </a:lnTo>
                <a:lnTo>
                  <a:pt x="4492472" y="1905000"/>
                </a:lnTo>
                <a:lnTo>
                  <a:pt x="4501227" y="1892300"/>
                </a:lnTo>
                <a:lnTo>
                  <a:pt x="4504529" y="1879600"/>
                </a:lnTo>
                <a:lnTo>
                  <a:pt x="4503619" y="1866900"/>
                </a:lnTo>
                <a:lnTo>
                  <a:pt x="4503037" y="1854200"/>
                </a:lnTo>
                <a:lnTo>
                  <a:pt x="4502826" y="1845363"/>
                </a:lnTo>
                <a:lnTo>
                  <a:pt x="4502777" y="1816100"/>
                </a:lnTo>
                <a:lnTo>
                  <a:pt x="4503029" y="1803400"/>
                </a:lnTo>
                <a:close/>
              </a:path>
              <a:path w="4509134" h="1905000">
                <a:moveTo>
                  <a:pt x="95131" y="1879600"/>
                </a:moveTo>
                <a:lnTo>
                  <a:pt x="41537" y="1879600"/>
                </a:lnTo>
                <a:lnTo>
                  <a:pt x="56190" y="1892300"/>
                </a:lnTo>
                <a:lnTo>
                  <a:pt x="98017" y="1892300"/>
                </a:lnTo>
                <a:lnTo>
                  <a:pt x="95131" y="1879600"/>
                </a:lnTo>
                <a:close/>
              </a:path>
              <a:path w="4509134" h="1905000">
                <a:moveTo>
                  <a:pt x="175531" y="1879600"/>
                </a:moveTo>
                <a:lnTo>
                  <a:pt x="127106" y="1879600"/>
                </a:lnTo>
                <a:lnTo>
                  <a:pt x="114866" y="1892300"/>
                </a:lnTo>
                <a:lnTo>
                  <a:pt x="165839" y="1892300"/>
                </a:lnTo>
                <a:lnTo>
                  <a:pt x="175531" y="1879600"/>
                </a:lnTo>
                <a:close/>
              </a:path>
              <a:path w="4509134" h="1905000">
                <a:moveTo>
                  <a:pt x="214579" y="1879600"/>
                </a:moveTo>
                <a:lnTo>
                  <a:pt x="203036" y="1879600"/>
                </a:lnTo>
                <a:lnTo>
                  <a:pt x="203015" y="1892300"/>
                </a:lnTo>
                <a:lnTo>
                  <a:pt x="214579" y="1879600"/>
                </a:lnTo>
                <a:close/>
              </a:path>
              <a:path w="4509134" h="1905000">
                <a:moveTo>
                  <a:pt x="327803" y="1879600"/>
                </a:moveTo>
                <a:lnTo>
                  <a:pt x="271984" y="1879600"/>
                </a:lnTo>
                <a:lnTo>
                  <a:pt x="270762" y="1892300"/>
                </a:lnTo>
                <a:lnTo>
                  <a:pt x="331016" y="1892300"/>
                </a:lnTo>
                <a:lnTo>
                  <a:pt x="327803" y="1879600"/>
                </a:lnTo>
                <a:close/>
              </a:path>
              <a:path w="4509134" h="1905000">
                <a:moveTo>
                  <a:pt x="493362" y="1879600"/>
                </a:moveTo>
                <a:lnTo>
                  <a:pt x="357958" y="1879600"/>
                </a:lnTo>
                <a:lnTo>
                  <a:pt x="347138" y="1892300"/>
                </a:lnTo>
                <a:lnTo>
                  <a:pt x="498410" y="1892300"/>
                </a:lnTo>
                <a:lnTo>
                  <a:pt x="493362" y="1879600"/>
                </a:lnTo>
                <a:close/>
              </a:path>
              <a:path w="4509134" h="1905000">
                <a:moveTo>
                  <a:pt x="729997" y="1879600"/>
                </a:moveTo>
                <a:lnTo>
                  <a:pt x="559344" y="1879600"/>
                </a:lnTo>
                <a:lnTo>
                  <a:pt x="558744" y="1892300"/>
                </a:lnTo>
                <a:lnTo>
                  <a:pt x="744192" y="1892300"/>
                </a:lnTo>
                <a:lnTo>
                  <a:pt x="729997" y="1879600"/>
                </a:lnTo>
                <a:close/>
              </a:path>
              <a:path w="4509134" h="1905000">
                <a:moveTo>
                  <a:pt x="891953" y="1879600"/>
                </a:moveTo>
                <a:lnTo>
                  <a:pt x="773629" y="1879600"/>
                </a:lnTo>
                <a:lnTo>
                  <a:pt x="763347" y="1892300"/>
                </a:lnTo>
                <a:lnTo>
                  <a:pt x="869111" y="1892300"/>
                </a:lnTo>
                <a:lnTo>
                  <a:pt x="891953" y="1879600"/>
                </a:lnTo>
                <a:close/>
              </a:path>
              <a:path w="4509134" h="1905000">
                <a:moveTo>
                  <a:pt x="1123012" y="1879600"/>
                </a:moveTo>
                <a:lnTo>
                  <a:pt x="902149" y="1879600"/>
                </a:lnTo>
                <a:lnTo>
                  <a:pt x="902755" y="1892300"/>
                </a:lnTo>
                <a:lnTo>
                  <a:pt x="1127833" y="1892300"/>
                </a:lnTo>
                <a:lnTo>
                  <a:pt x="1123012" y="1879600"/>
                </a:lnTo>
                <a:close/>
              </a:path>
              <a:path w="4509134" h="1905000">
                <a:moveTo>
                  <a:pt x="1279154" y="1879600"/>
                </a:moveTo>
                <a:lnTo>
                  <a:pt x="1266971" y="1879600"/>
                </a:lnTo>
                <a:lnTo>
                  <a:pt x="1254281" y="1892300"/>
                </a:lnTo>
                <a:lnTo>
                  <a:pt x="1290652" y="1892300"/>
                </a:lnTo>
                <a:lnTo>
                  <a:pt x="1279154" y="1879600"/>
                </a:lnTo>
                <a:close/>
              </a:path>
              <a:path w="4509134" h="1905000">
                <a:moveTo>
                  <a:pt x="1489314" y="1879600"/>
                </a:moveTo>
                <a:lnTo>
                  <a:pt x="1285740" y="1879600"/>
                </a:lnTo>
                <a:lnTo>
                  <a:pt x="1290652" y="1892300"/>
                </a:lnTo>
                <a:lnTo>
                  <a:pt x="1499177" y="1892300"/>
                </a:lnTo>
                <a:lnTo>
                  <a:pt x="1489314" y="1879600"/>
                </a:lnTo>
                <a:close/>
              </a:path>
              <a:path w="4509134" h="1905000">
                <a:moveTo>
                  <a:pt x="3397146" y="1879600"/>
                </a:moveTo>
                <a:lnTo>
                  <a:pt x="1518283" y="1879600"/>
                </a:lnTo>
                <a:lnTo>
                  <a:pt x="1529271" y="1892300"/>
                </a:lnTo>
                <a:lnTo>
                  <a:pt x="3402563" y="1892300"/>
                </a:lnTo>
                <a:lnTo>
                  <a:pt x="3397146" y="1879600"/>
                </a:lnTo>
                <a:close/>
              </a:path>
              <a:path w="4509134" h="1905000">
                <a:moveTo>
                  <a:pt x="3574646" y="1879600"/>
                </a:moveTo>
                <a:lnTo>
                  <a:pt x="3408878" y="1879600"/>
                </a:lnTo>
                <a:lnTo>
                  <a:pt x="3410613" y="1892300"/>
                </a:lnTo>
                <a:lnTo>
                  <a:pt x="3581165" y="1892300"/>
                </a:lnTo>
                <a:lnTo>
                  <a:pt x="3574646" y="1879600"/>
                </a:lnTo>
                <a:close/>
              </a:path>
              <a:path w="4509134" h="1905000">
                <a:moveTo>
                  <a:pt x="3685507" y="1879600"/>
                </a:moveTo>
                <a:lnTo>
                  <a:pt x="3605574" y="1879600"/>
                </a:lnTo>
                <a:lnTo>
                  <a:pt x="3601978" y="1892300"/>
                </a:lnTo>
                <a:lnTo>
                  <a:pt x="3679705" y="1892300"/>
                </a:lnTo>
                <a:lnTo>
                  <a:pt x="3685507" y="1879600"/>
                </a:lnTo>
                <a:close/>
              </a:path>
              <a:path w="4509134" h="1905000">
                <a:moveTo>
                  <a:pt x="3880662" y="1879600"/>
                </a:moveTo>
                <a:lnTo>
                  <a:pt x="3698864" y="1879600"/>
                </a:lnTo>
                <a:lnTo>
                  <a:pt x="3699670" y="1892300"/>
                </a:lnTo>
                <a:lnTo>
                  <a:pt x="3869565" y="1892300"/>
                </a:lnTo>
                <a:lnTo>
                  <a:pt x="3880662" y="1879600"/>
                </a:lnTo>
                <a:close/>
              </a:path>
              <a:path w="4509134" h="1905000">
                <a:moveTo>
                  <a:pt x="4035121" y="1879600"/>
                </a:moveTo>
                <a:lnTo>
                  <a:pt x="3924713" y="1879600"/>
                </a:lnTo>
                <a:lnTo>
                  <a:pt x="3930226" y="1892300"/>
                </a:lnTo>
                <a:lnTo>
                  <a:pt x="4040786" y="1892300"/>
                </a:lnTo>
                <a:lnTo>
                  <a:pt x="4035121" y="1879600"/>
                </a:lnTo>
                <a:close/>
              </a:path>
              <a:path w="4509134" h="1905000">
                <a:moveTo>
                  <a:pt x="4149512" y="1879600"/>
                </a:moveTo>
                <a:lnTo>
                  <a:pt x="4110296" y="1879600"/>
                </a:lnTo>
                <a:lnTo>
                  <a:pt x="4108625" y="1892300"/>
                </a:lnTo>
                <a:lnTo>
                  <a:pt x="4136342" y="1892300"/>
                </a:lnTo>
                <a:lnTo>
                  <a:pt x="4149512" y="1879600"/>
                </a:lnTo>
                <a:close/>
              </a:path>
              <a:path w="4509134" h="1905000">
                <a:moveTo>
                  <a:pt x="4207786" y="1879600"/>
                </a:moveTo>
                <a:lnTo>
                  <a:pt x="4168012" y="1879600"/>
                </a:lnTo>
                <a:lnTo>
                  <a:pt x="4164035" y="1892300"/>
                </a:lnTo>
                <a:lnTo>
                  <a:pt x="4195077" y="1892300"/>
                </a:lnTo>
                <a:lnTo>
                  <a:pt x="4207786" y="1879600"/>
                </a:lnTo>
                <a:close/>
              </a:path>
              <a:path w="4509134" h="1905000">
                <a:moveTo>
                  <a:pt x="25378" y="1854200"/>
                </a:moveTo>
                <a:lnTo>
                  <a:pt x="24500" y="1866900"/>
                </a:lnTo>
                <a:lnTo>
                  <a:pt x="24321" y="1879600"/>
                </a:lnTo>
                <a:lnTo>
                  <a:pt x="28384" y="1879600"/>
                </a:lnTo>
                <a:lnTo>
                  <a:pt x="27184" y="1866900"/>
                </a:lnTo>
                <a:lnTo>
                  <a:pt x="26459" y="1866900"/>
                </a:lnTo>
                <a:lnTo>
                  <a:pt x="25378" y="1854200"/>
                </a:lnTo>
                <a:close/>
              </a:path>
              <a:path w="4509134" h="1905000">
                <a:moveTo>
                  <a:pt x="37131" y="1828800"/>
                </a:moveTo>
                <a:lnTo>
                  <a:pt x="29998" y="1828800"/>
                </a:lnTo>
                <a:lnTo>
                  <a:pt x="29679" y="1845363"/>
                </a:lnTo>
                <a:lnTo>
                  <a:pt x="29225" y="1866900"/>
                </a:lnTo>
                <a:lnTo>
                  <a:pt x="28990" y="1879600"/>
                </a:lnTo>
                <a:lnTo>
                  <a:pt x="954170" y="1879600"/>
                </a:lnTo>
                <a:lnTo>
                  <a:pt x="950290" y="1866900"/>
                </a:lnTo>
                <a:lnTo>
                  <a:pt x="45345" y="1866900"/>
                </a:lnTo>
                <a:lnTo>
                  <a:pt x="41037" y="1854200"/>
                </a:lnTo>
                <a:lnTo>
                  <a:pt x="36414" y="1854200"/>
                </a:lnTo>
                <a:lnTo>
                  <a:pt x="36399" y="1841500"/>
                </a:lnTo>
                <a:lnTo>
                  <a:pt x="37131" y="1828800"/>
                </a:lnTo>
                <a:close/>
              </a:path>
              <a:path w="4509134" h="1905000">
                <a:moveTo>
                  <a:pt x="1141806" y="1866900"/>
                </a:moveTo>
                <a:lnTo>
                  <a:pt x="950290" y="1866900"/>
                </a:lnTo>
                <a:lnTo>
                  <a:pt x="963788" y="1879600"/>
                </a:lnTo>
                <a:lnTo>
                  <a:pt x="1149459" y="1879600"/>
                </a:lnTo>
                <a:lnTo>
                  <a:pt x="1141806" y="1866900"/>
                </a:lnTo>
                <a:close/>
              </a:path>
              <a:path w="4509134" h="1905000">
                <a:moveTo>
                  <a:pt x="1928468" y="1866900"/>
                </a:moveTo>
                <a:lnTo>
                  <a:pt x="1165719" y="1866900"/>
                </a:lnTo>
                <a:lnTo>
                  <a:pt x="1169388" y="1879600"/>
                </a:lnTo>
                <a:lnTo>
                  <a:pt x="1915338" y="1879600"/>
                </a:lnTo>
                <a:lnTo>
                  <a:pt x="1928468" y="1866900"/>
                </a:lnTo>
                <a:close/>
              </a:path>
              <a:path w="4509134" h="1905000">
                <a:moveTo>
                  <a:pt x="1969969" y="1866900"/>
                </a:moveTo>
                <a:lnTo>
                  <a:pt x="1956075" y="1866900"/>
                </a:lnTo>
                <a:lnTo>
                  <a:pt x="1942960" y="1879600"/>
                </a:lnTo>
                <a:lnTo>
                  <a:pt x="1964384" y="1879600"/>
                </a:lnTo>
                <a:lnTo>
                  <a:pt x="1969969" y="1866900"/>
                </a:lnTo>
                <a:close/>
              </a:path>
              <a:path w="4509134" h="1905000">
                <a:moveTo>
                  <a:pt x="2105396" y="1866900"/>
                </a:moveTo>
                <a:lnTo>
                  <a:pt x="1986969" y="1866900"/>
                </a:lnTo>
                <a:lnTo>
                  <a:pt x="1983675" y="1879600"/>
                </a:lnTo>
                <a:lnTo>
                  <a:pt x="2090764" y="1879600"/>
                </a:lnTo>
                <a:lnTo>
                  <a:pt x="2105396" y="1866900"/>
                </a:lnTo>
                <a:close/>
              </a:path>
              <a:path w="4509134" h="1905000">
                <a:moveTo>
                  <a:pt x="2198907" y="1866900"/>
                </a:moveTo>
                <a:lnTo>
                  <a:pt x="2105396" y="1866900"/>
                </a:lnTo>
                <a:lnTo>
                  <a:pt x="2114066" y="1879600"/>
                </a:lnTo>
                <a:lnTo>
                  <a:pt x="2198872" y="1879600"/>
                </a:lnTo>
                <a:lnTo>
                  <a:pt x="2198907" y="1866900"/>
                </a:lnTo>
                <a:close/>
              </a:path>
              <a:path w="4509134" h="1905000">
                <a:moveTo>
                  <a:pt x="2233578" y="1866900"/>
                </a:moveTo>
                <a:lnTo>
                  <a:pt x="2198907" y="1866900"/>
                </a:lnTo>
                <a:lnTo>
                  <a:pt x="2206989" y="1879600"/>
                </a:lnTo>
                <a:lnTo>
                  <a:pt x="2221168" y="1879600"/>
                </a:lnTo>
                <a:lnTo>
                  <a:pt x="2233578" y="1866900"/>
                </a:lnTo>
                <a:close/>
              </a:path>
              <a:path w="4509134" h="1905000">
                <a:moveTo>
                  <a:pt x="2289739" y="1866900"/>
                </a:moveTo>
                <a:lnTo>
                  <a:pt x="2256793" y="1866900"/>
                </a:lnTo>
                <a:lnTo>
                  <a:pt x="2258173" y="1879600"/>
                </a:lnTo>
                <a:lnTo>
                  <a:pt x="2284991" y="1879600"/>
                </a:lnTo>
                <a:lnTo>
                  <a:pt x="2289739" y="1866900"/>
                </a:lnTo>
                <a:close/>
              </a:path>
              <a:path w="4509134" h="1905000">
                <a:moveTo>
                  <a:pt x="2328645" y="1866900"/>
                </a:moveTo>
                <a:lnTo>
                  <a:pt x="2299586" y="1866900"/>
                </a:lnTo>
                <a:lnTo>
                  <a:pt x="2305173" y="1879600"/>
                </a:lnTo>
                <a:lnTo>
                  <a:pt x="2314695" y="1879600"/>
                </a:lnTo>
                <a:lnTo>
                  <a:pt x="2328645" y="1866900"/>
                </a:lnTo>
                <a:close/>
              </a:path>
              <a:path w="4509134" h="1905000">
                <a:moveTo>
                  <a:pt x="2381476" y="1866900"/>
                </a:moveTo>
                <a:lnTo>
                  <a:pt x="2363731" y="1866900"/>
                </a:lnTo>
                <a:lnTo>
                  <a:pt x="2375665" y="1879600"/>
                </a:lnTo>
                <a:lnTo>
                  <a:pt x="2381476" y="1866900"/>
                </a:lnTo>
                <a:close/>
              </a:path>
              <a:path w="4509134" h="1905000">
                <a:moveTo>
                  <a:pt x="2415644" y="1866900"/>
                </a:moveTo>
                <a:lnTo>
                  <a:pt x="2381476" y="1866900"/>
                </a:lnTo>
                <a:lnTo>
                  <a:pt x="2396018" y="1879600"/>
                </a:lnTo>
                <a:lnTo>
                  <a:pt x="2405548" y="1879600"/>
                </a:lnTo>
                <a:lnTo>
                  <a:pt x="2415644" y="1866900"/>
                </a:lnTo>
                <a:close/>
              </a:path>
              <a:path w="4509134" h="1905000">
                <a:moveTo>
                  <a:pt x="2415644" y="1866900"/>
                </a:moveTo>
                <a:lnTo>
                  <a:pt x="2405548" y="1879600"/>
                </a:lnTo>
                <a:lnTo>
                  <a:pt x="2405811" y="1879600"/>
                </a:lnTo>
                <a:lnTo>
                  <a:pt x="2415644" y="1866900"/>
                </a:lnTo>
                <a:close/>
              </a:path>
              <a:path w="4509134" h="1905000">
                <a:moveTo>
                  <a:pt x="679952" y="1854200"/>
                </a:moveTo>
                <a:lnTo>
                  <a:pt x="65153" y="1854200"/>
                </a:lnTo>
                <a:lnTo>
                  <a:pt x="77384" y="1866900"/>
                </a:lnTo>
                <a:lnTo>
                  <a:pt x="668605" y="1866900"/>
                </a:lnTo>
                <a:lnTo>
                  <a:pt x="679952" y="1854200"/>
                </a:lnTo>
                <a:close/>
              </a:path>
              <a:path w="4509134" h="1905000">
                <a:moveTo>
                  <a:pt x="738733" y="1854200"/>
                </a:moveTo>
                <a:lnTo>
                  <a:pt x="699327" y="1854200"/>
                </a:lnTo>
                <a:lnTo>
                  <a:pt x="695316" y="1866900"/>
                </a:lnTo>
                <a:lnTo>
                  <a:pt x="729027" y="1866900"/>
                </a:lnTo>
                <a:lnTo>
                  <a:pt x="738733" y="1854200"/>
                </a:lnTo>
                <a:close/>
              </a:path>
              <a:path w="4509134" h="1905000">
                <a:moveTo>
                  <a:pt x="1109828" y="1854200"/>
                </a:moveTo>
                <a:lnTo>
                  <a:pt x="862141" y="1854200"/>
                </a:lnTo>
                <a:lnTo>
                  <a:pt x="861314" y="1866900"/>
                </a:lnTo>
                <a:lnTo>
                  <a:pt x="1122049" y="1866900"/>
                </a:lnTo>
                <a:lnTo>
                  <a:pt x="1109828" y="1854200"/>
                </a:lnTo>
                <a:close/>
              </a:path>
              <a:path w="4509134" h="1905000">
                <a:moveTo>
                  <a:pt x="1189623" y="1854200"/>
                </a:moveTo>
                <a:lnTo>
                  <a:pt x="1160588" y="1854200"/>
                </a:lnTo>
                <a:lnTo>
                  <a:pt x="1160066" y="1866900"/>
                </a:lnTo>
                <a:lnTo>
                  <a:pt x="1195117" y="1866900"/>
                </a:lnTo>
                <a:lnTo>
                  <a:pt x="1189623" y="1854200"/>
                </a:lnTo>
                <a:close/>
              </a:path>
              <a:path w="4509134" h="1905000">
                <a:moveTo>
                  <a:pt x="1389092" y="1854200"/>
                </a:moveTo>
                <a:lnTo>
                  <a:pt x="1203705" y="1854200"/>
                </a:lnTo>
                <a:lnTo>
                  <a:pt x="1195117" y="1866900"/>
                </a:lnTo>
                <a:lnTo>
                  <a:pt x="1393807" y="1866900"/>
                </a:lnTo>
                <a:lnTo>
                  <a:pt x="1389092" y="1854200"/>
                </a:lnTo>
                <a:close/>
              </a:path>
              <a:path w="4509134" h="1905000">
                <a:moveTo>
                  <a:pt x="1495022" y="1854200"/>
                </a:moveTo>
                <a:lnTo>
                  <a:pt x="1410832" y="1854200"/>
                </a:lnTo>
                <a:lnTo>
                  <a:pt x="1393807" y="1866900"/>
                </a:lnTo>
                <a:lnTo>
                  <a:pt x="1499653" y="1866900"/>
                </a:lnTo>
                <a:lnTo>
                  <a:pt x="1495022" y="1854200"/>
                </a:lnTo>
                <a:close/>
              </a:path>
              <a:path w="4509134" h="1905000">
                <a:moveTo>
                  <a:pt x="1524884" y="1854200"/>
                </a:moveTo>
                <a:lnTo>
                  <a:pt x="1509692" y="1854200"/>
                </a:lnTo>
                <a:lnTo>
                  <a:pt x="1499653" y="1866900"/>
                </a:lnTo>
                <a:lnTo>
                  <a:pt x="1526371" y="1866900"/>
                </a:lnTo>
                <a:lnTo>
                  <a:pt x="1524884" y="1854200"/>
                </a:lnTo>
                <a:close/>
              </a:path>
              <a:path w="4509134" h="1905000">
                <a:moveTo>
                  <a:pt x="1560527" y="1854200"/>
                </a:moveTo>
                <a:lnTo>
                  <a:pt x="1536613" y="1854200"/>
                </a:lnTo>
                <a:lnTo>
                  <a:pt x="1526371" y="1866900"/>
                </a:lnTo>
                <a:lnTo>
                  <a:pt x="1575361" y="1866900"/>
                </a:lnTo>
                <a:lnTo>
                  <a:pt x="1560527" y="1854200"/>
                </a:lnTo>
                <a:close/>
              </a:path>
              <a:path w="4509134" h="1905000">
                <a:moveTo>
                  <a:pt x="1666287" y="1854200"/>
                </a:moveTo>
                <a:lnTo>
                  <a:pt x="1609781" y="1854200"/>
                </a:lnTo>
                <a:lnTo>
                  <a:pt x="1604207" y="1866900"/>
                </a:lnTo>
                <a:lnTo>
                  <a:pt x="1674341" y="1866900"/>
                </a:lnTo>
                <a:lnTo>
                  <a:pt x="1666287" y="1854200"/>
                </a:lnTo>
                <a:close/>
              </a:path>
              <a:path w="4509134" h="1905000">
                <a:moveTo>
                  <a:pt x="1847796" y="1854200"/>
                </a:moveTo>
                <a:lnTo>
                  <a:pt x="1686732" y="1854200"/>
                </a:lnTo>
                <a:lnTo>
                  <a:pt x="1674341" y="1866900"/>
                </a:lnTo>
                <a:lnTo>
                  <a:pt x="1849853" y="1866900"/>
                </a:lnTo>
                <a:lnTo>
                  <a:pt x="1847796" y="1854200"/>
                </a:lnTo>
                <a:close/>
              </a:path>
              <a:path w="4509134" h="1905000">
                <a:moveTo>
                  <a:pt x="2334788" y="1854200"/>
                </a:moveTo>
                <a:lnTo>
                  <a:pt x="1908539" y="1854200"/>
                </a:lnTo>
                <a:lnTo>
                  <a:pt x="1887093" y="1866900"/>
                </a:lnTo>
                <a:lnTo>
                  <a:pt x="2325837" y="1866900"/>
                </a:lnTo>
                <a:lnTo>
                  <a:pt x="2334788" y="1854200"/>
                </a:lnTo>
                <a:close/>
              </a:path>
              <a:path w="4509134" h="1905000">
                <a:moveTo>
                  <a:pt x="2548999" y="1854200"/>
                </a:moveTo>
                <a:lnTo>
                  <a:pt x="2341461" y="1854200"/>
                </a:lnTo>
                <a:lnTo>
                  <a:pt x="2339474" y="1866900"/>
                </a:lnTo>
                <a:lnTo>
                  <a:pt x="2536645" y="1866900"/>
                </a:lnTo>
                <a:lnTo>
                  <a:pt x="2548999" y="1854200"/>
                </a:lnTo>
                <a:close/>
              </a:path>
              <a:path w="4509134" h="1905000">
                <a:moveTo>
                  <a:pt x="2632821" y="1854200"/>
                </a:moveTo>
                <a:lnTo>
                  <a:pt x="2571859" y="1854200"/>
                </a:lnTo>
                <a:lnTo>
                  <a:pt x="2573331" y="1866900"/>
                </a:lnTo>
                <a:lnTo>
                  <a:pt x="2620348" y="1866900"/>
                </a:lnTo>
                <a:lnTo>
                  <a:pt x="2632821" y="1854200"/>
                </a:lnTo>
                <a:close/>
              </a:path>
              <a:path w="4509134" h="1905000">
                <a:moveTo>
                  <a:pt x="2763813" y="1854200"/>
                </a:moveTo>
                <a:lnTo>
                  <a:pt x="2677449" y="1854200"/>
                </a:lnTo>
                <a:lnTo>
                  <a:pt x="2692115" y="1866900"/>
                </a:lnTo>
                <a:lnTo>
                  <a:pt x="2755780" y="1866900"/>
                </a:lnTo>
                <a:lnTo>
                  <a:pt x="2763813" y="1854200"/>
                </a:lnTo>
                <a:close/>
              </a:path>
              <a:path w="4509134" h="1905000">
                <a:moveTo>
                  <a:pt x="2853974" y="1854200"/>
                </a:moveTo>
                <a:lnTo>
                  <a:pt x="2798922" y="1854200"/>
                </a:lnTo>
                <a:lnTo>
                  <a:pt x="2798029" y="1866900"/>
                </a:lnTo>
                <a:lnTo>
                  <a:pt x="2844116" y="1866900"/>
                </a:lnTo>
                <a:lnTo>
                  <a:pt x="2853974" y="1854200"/>
                </a:lnTo>
                <a:close/>
              </a:path>
              <a:path w="4509134" h="1905000">
                <a:moveTo>
                  <a:pt x="2974675" y="1854200"/>
                </a:moveTo>
                <a:lnTo>
                  <a:pt x="2864674" y="1854200"/>
                </a:lnTo>
                <a:lnTo>
                  <a:pt x="2877376" y="1866900"/>
                </a:lnTo>
                <a:lnTo>
                  <a:pt x="2971369" y="1866900"/>
                </a:lnTo>
                <a:lnTo>
                  <a:pt x="2974675" y="1854200"/>
                </a:lnTo>
                <a:close/>
              </a:path>
              <a:path w="4509134" h="1905000">
                <a:moveTo>
                  <a:pt x="3432502" y="1854200"/>
                </a:moveTo>
                <a:lnTo>
                  <a:pt x="3036371" y="1854200"/>
                </a:lnTo>
                <a:lnTo>
                  <a:pt x="3048998" y="1866900"/>
                </a:lnTo>
                <a:lnTo>
                  <a:pt x="3426942" y="1866900"/>
                </a:lnTo>
                <a:lnTo>
                  <a:pt x="3432502" y="1854200"/>
                </a:lnTo>
                <a:close/>
              </a:path>
              <a:path w="4509134" h="1905000">
                <a:moveTo>
                  <a:pt x="21387" y="1612900"/>
                </a:moveTo>
                <a:lnTo>
                  <a:pt x="6617" y="1612900"/>
                </a:lnTo>
                <a:lnTo>
                  <a:pt x="6576" y="1676400"/>
                </a:lnTo>
                <a:lnTo>
                  <a:pt x="6680" y="1765300"/>
                </a:lnTo>
                <a:lnTo>
                  <a:pt x="6551" y="1778000"/>
                </a:lnTo>
                <a:lnTo>
                  <a:pt x="6345" y="1790700"/>
                </a:lnTo>
                <a:lnTo>
                  <a:pt x="6049" y="1803400"/>
                </a:lnTo>
                <a:lnTo>
                  <a:pt x="5649" y="1816100"/>
                </a:lnTo>
                <a:lnTo>
                  <a:pt x="5135" y="1828800"/>
                </a:lnTo>
                <a:lnTo>
                  <a:pt x="4865" y="1828800"/>
                </a:lnTo>
                <a:lnTo>
                  <a:pt x="4853" y="1841500"/>
                </a:lnTo>
                <a:lnTo>
                  <a:pt x="5864" y="1841500"/>
                </a:lnTo>
                <a:lnTo>
                  <a:pt x="6386" y="1854200"/>
                </a:lnTo>
                <a:lnTo>
                  <a:pt x="17772" y="1854200"/>
                </a:lnTo>
                <a:lnTo>
                  <a:pt x="17551" y="1845363"/>
                </a:lnTo>
                <a:lnTo>
                  <a:pt x="17570" y="1828800"/>
                </a:lnTo>
                <a:lnTo>
                  <a:pt x="17686" y="1816100"/>
                </a:lnTo>
                <a:lnTo>
                  <a:pt x="18378" y="1803400"/>
                </a:lnTo>
                <a:lnTo>
                  <a:pt x="19439" y="1790700"/>
                </a:lnTo>
                <a:lnTo>
                  <a:pt x="18822" y="1790700"/>
                </a:lnTo>
                <a:lnTo>
                  <a:pt x="18557" y="1778000"/>
                </a:lnTo>
                <a:lnTo>
                  <a:pt x="18659" y="1752600"/>
                </a:lnTo>
                <a:lnTo>
                  <a:pt x="19144" y="1739900"/>
                </a:lnTo>
                <a:lnTo>
                  <a:pt x="20027" y="1714500"/>
                </a:lnTo>
                <a:lnTo>
                  <a:pt x="21324" y="1714500"/>
                </a:lnTo>
                <a:lnTo>
                  <a:pt x="21032" y="1701800"/>
                </a:lnTo>
                <a:lnTo>
                  <a:pt x="21438" y="1676400"/>
                </a:lnTo>
                <a:lnTo>
                  <a:pt x="21998" y="1663700"/>
                </a:lnTo>
                <a:lnTo>
                  <a:pt x="22171" y="1651000"/>
                </a:lnTo>
                <a:lnTo>
                  <a:pt x="21418" y="1638300"/>
                </a:lnTo>
                <a:lnTo>
                  <a:pt x="21387" y="1612900"/>
                </a:lnTo>
                <a:close/>
              </a:path>
              <a:path w="4509134" h="1905000">
                <a:moveTo>
                  <a:pt x="51631" y="1790700"/>
                </a:moveTo>
                <a:lnTo>
                  <a:pt x="43657" y="1790700"/>
                </a:lnTo>
                <a:lnTo>
                  <a:pt x="41961" y="1803400"/>
                </a:lnTo>
                <a:lnTo>
                  <a:pt x="41008" y="1816100"/>
                </a:lnTo>
                <a:lnTo>
                  <a:pt x="40674" y="1828800"/>
                </a:lnTo>
                <a:lnTo>
                  <a:pt x="40830" y="1841500"/>
                </a:lnTo>
                <a:lnTo>
                  <a:pt x="41351" y="1854200"/>
                </a:lnTo>
                <a:lnTo>
                  <a:pt x="64111" y="1854200"/>
                </a:lnTo>
                <a:lnTo>
                  <a:pt x="55422" y="1841500"/>
                </a:lnTo>
                <a:lnTo>
                  <a:pt x="51523" y="1841500"/>
                </a:lnTo>
                <a:lnTo>
                  <a:pt x="50932" y="1828800"/>
                </a:lnTo>
                <a:lnTo>
                  <a:pt x="47392" y="1828800"/>
                </a:lnTo>
                <a:lnTo>
                  <a:pt x="47655" y="1816100"/>
                </a:lnTo>
                <a:lnTo>
                  <a:pt x="51719" y="1803400"/>
                </a:lnTo>
                <a:lnTo>
                  <a:pt x="51631" y="1790700"/>
                </a:lnTo>
                <a:close/>
              </a:path>
              <a:path w="4509134" h="1905000">
                <a:moveTo>
                  <a:pt x="1817194" y="1841500"/>
                </a:moveTo>
                <a:lnTo>
                  <a:pt x="1796921" y="1854200"/>
                </a:lnTo>
                <a:lnTo>
                  <a:pt x="1820633" y="1854200"/>
                </a:lnTo>
                <a:lnTo>
                  <a:pt x="1817194" y="1841500"/>
                </a:lnTo>
                <a:close/>
              </a:path>
              <a:path w="4509134" h="1905000">
                <a:moveTo>
                  <a:pt x="1935426" y="1841500"/>
                </a:moveTo>
                <a:lnTo>
                  <a:pt x="1903959" y="1841500"/>
                </a:lnTo>
                <a:lnTo>
                  <a:pt x="1895728" y="1854200"/>
                </a:lnTo>
                <a:lnTo>
                  <a:pt x="1943015" y="1854200"/>
                </a:lnTo>
                <a:lnTo>
                  <a:pt x="1935426" y="1841500"/>
                </a:lnTo>
                <a:close/>
              </a:path>
              <a:path w="4509134" h="1905000">
                <a:moveTo>
                  <a:pt x="2183456" y="1841500"/>
                </a:moveTo>
                <a:lnTo>
                  <a:pt x="1953914" y="1841500"/>
                </a:lnTo>
                <a:lnTo>
                  <a:pt x="1943015" y="1854200"/>
                </a:lnTo>
                <a:lnTo>
                  <a:pt x="2195481" y="1854200"/>
                </a:lnTo>
                <a:lnTo>
                  <a:pt x="2183456" y="1841500"/>
                </a:lnTo>
                <a:close/>
              </a:path>
              <a:path w="4509134" h="1905000">
                <a:moveTo>
                  <a:pt x="2440836" y="1841500"/>
                </a:moveTo>
                <a:lnTo>
                  <a:pt x="2228232" y="1841500"/>
                </a:lnTo>
                <a:lnTo>
                  <a:pt x="2226583" y="1854200"/>
                </a:lnTo>
                <a:lnTo>
                  <a:pt x="2441433" y="1854200"/>
                </a:lnTo>
                <a:lnTo>
                  <a:pt x="2440836" y="1841500"/>
                </a:lnTo>
                <a:close/>
              </a:path>
              <a:path w="4509134" h="1905000">
                <a:moveTo>
                  <a:pt x="4446790" y="1841500"/>
                </a:moveTo>
                <a:lnTo>
                  <a:pt x="2464777" y="1841500"/>
                </a:lnTo>
                <a:lnTo>
                  <a:pt x="2452615" y="1854200"/>
                </a:lnTo>
                <a:lnTo>
                  <a:pt x="4434247" y="1854200"/>
                </a:lnTo>
                <a:lnTo>
                  <a:pt x="4445441" y="1845363"/>
                </a:lnTo>
                <a:lnTo>
                  <a:pt x="4446790" y="1841500"/>
                </a:lnTo>
                <a:close/>
              </a:path>
              <a:path w="4509134" h="1905000">
                <a:moveTo>
                  <a:pt x="4445441" y="1845363"/>
                </a:moveTo>
                <a:lnTo>
                  <a:pt x="4434247" y="1854200"/>
                </a:lnTo>
                <a:lnTo>
                  <a:pt x="4442356" y="1854200"/>
                </a:lnTo>
                <a:lnTo>
                  <a:pt x="4445441" y="1845363"/>
                </a:lnTo>
                <a:close/>
              </a:path>
              <a:path w="4509134" h="1905000">
                <a:moveTo>
                  <a:pt x="48160" y="1562100"/>
                </a:moveTo>
                <a:lnTo>
                  <a:pt x="29433" y="1562100"/>
                </a:lnTo>
                <a:lnTo>
                  <a:pt x="26796" y="1625600"/>
                </a:lnTo>
                <a:lnTo>
                  <a:pt x="26969" y="1638300"/>
                </a:lnTo>
                <a:lnTo>
                  <a:pt x="27895" y="1638300"/>
                </a:lnTo>
                <a:lnTo>
                  <a:pt x="27318" y="1651000"/>
                </a:lnTo>
                <a:lnTo>
                  <a:pt x="26754" y="1676400"/>
                </a:lnTo>
                <a:lnTo>
                  <a:pt x="26376" y="1689100"/>
                </a:lnTo>
                <a:lnTo>
                  <a:pt x="26359" y="1701800"/>
                </a:lnTo>
                <a:lnTo>
                  <a:pt x="26876" y="1714500"/>
                </a:lnTo>
                <a:lnTo>
                  <a:pt x="28099" y="1727200"/>
                </a:lnTo>
                <a:lnTo>
                  <a:pt x="28006" y="1803400"/>
                </a:lnTo>
                <a:lnTo>
                  <a:pt x="27797" y="1803400"/>
                </a:lnTo>
                <a:lnTo>
                  <a:pt x="27421" y="1816100"/>
                </a:lnTo>
                <a:lnTo>
                  <a:pt x="26833" y="1828800"/>
                </a:lnTo>
                <a:lnTo>
                  <a:pt x="26835" y="1841500"/>
                </a:lnTo>
                <a:lnTo>
                  <a:pt x="27338" y="1841500"/>
                </a:lnTo>
                <a:lnTo>
                  <a:pt x="27815" y="1828800"/>
                </a:lnTo>
                <a:lnTo>
                  <a:pt x="37131" y="1828800"/>
                </a:lnTo>
                <a:lnTo>
                  <a:pt x="38138" y="1816100"/>
                </a:lnTo>
                <a:lnTo>
                  <a:pt x="34611" y="1816100"/>
                </a:lnTo>
                <a:lnTo>
                  <a:pt x="34480" y="1803400"/>
                </a:lnTo>
                <a:lnTo>
                  <a:pt x="34480" y="1778000"/>
                </a:lnTo>
                <a:lnTo>
                  <a:pt x="47715" y="1778000"/>
                </a:lnTo>
                <a:lnTo>
                  <a:pt x="47050" y="1765300"/>
                </a:lnTo>
                <a:lnTo>
                  <a:pt x="46696" y="1752600"/>
                </a:lnTo>
                <a:lnTo>
                  <a:pt x="48089" y="1739900"/>
                </a:lnTo>
                <a:lnTo>
                  <a:pt x="49300" y="1727200"/>
                </a:lnTo>
                <a:lnTo>
                  <a:pt x="51788" y="1727200"/>
                </a:lnTo>
                <a:lnTo>
                  <a:pt x="52006" y="1714500"/>
                </a:lnTo>
                <a:lnTo>
                  <a:pt x="52039" y="1701800"/>
                </a:lnTo>
                <a:lnTo>
                  <a:pt x="51892" y="1701800"/>
                </a:lnTo>
                <a:lnTo>
                  <a:pt x="51445" y="1689100"/>
                </a:lnTo>
                <a:lnTo>
                  <a:pt x="50894" y="1663700"/>
                </a:lnTo>
                <a:lnTo>
                  <a:pt x="53381" y="1663700"/>
                </a:lnTo>
                <a:lnTo>
                  <a:pt x="53026" y="1651000"/>
                </a:lnTo>
                <a:lnTo>
                  <a:pt x="52401" y="1638300"/>
                </a:lnTo>
                <a:lnTo>
                  <a:pt x="51602" y="1625600"/>
                </a:lnTo>
                <a:lnTo>
                  <a:pt x="50722" y="1612900"/>
                </a:lnTo>
                <a:lnTo>
                  <a:pt x="49856" y="1612900"/>
                </a:lnTo>
                <a:lnTo>
                  <a:pt x="49097" y="1600200"/>
                </a:lnTo>
                <a:lnTo>
                  <a:pt x="45854" y="1600200"/>
                </a:lnTo>
                <a:lnTo>
                  <a:pt x="46499" y="1587500"/>
                </a:lnTo>
                <a:lnTo>
                  <a:pt x="47297" y="1574800"/>
                </a:lnTo>
                <a:lnTo>
                  <a:pt x="48160" y="1562100"/>
                </a:lnTo>
                <a:close/>
              </a:path>
              <a:path w="4509134" h="1905000">
                <a:moveTo>
                  <a:pt x="55350" y="1828800"/>
                </a:moveTo>
                <a:lnTo>
                  <a:pt x="54800" y="1841500"/>
                </a:lnTo>
                <a:lnTo>
                  <a:pt x="55422" y="1841500"/>
                </a:lnTo>
                <a:lnTo>
                  <a:pt x="55350" y="1828800"/>
                </a:lnTo>
                <a:close/>
              </a:path>
              <a:path w="4509134" h="1905000">
                <a:moveTo>
                  <a:pt x="363601" y="1828800"/>
                </a:moveTo>
                <a:lnTo>
                  <a:pt x="349191" y="1828800"/>
                </a:lnTo>
                <a:lnTo>
                  <a:pt x="345613" y="1841500"/>
                </a:lnTo>
                <a:lnTo>
                  <a:pt x="369175" y="1841500"/>
                </a:lnTo>
                <a:lnTo>
                  <a:pt x="363601" y="1828800"/>
                </a:lnTo>
                <a:close/>
              </a:path>
              <a:path w="4509134" h="1905000">
                <a:moveTo>
                  <a:pt x="3715929" y="1828800"/>
                </a:moveTo>
                <a:lnTo>
                  <a:pt x="3700536" y="1828800"/>
                </a:lnTo>
                <a:lnTo>
                  <a:pt x="3692747" y="1841500"/>
                </a:lnTo>
                <a:lnTo>
                  <a:pt x="3726758" y="1841500"/>
                </a:lnTo>
                <a:lnTo>
                  <a:pt x="3715929" y="1828800"/>
                </a:lnTo>
                <a:close/>
              </a:path>
              <a:path w="4509134" h="1905000">
                <a:moveTo>
                  <a:pt x="3898382" y="1828800"/>
                </a:moveTo>
                <a:lnTo>
                  <a:pt x="3884690" y="1828800"/>
                </a:lnTo>
                <a:lnTo>
                  <a:pt x="3873283" y="1841500"/>
                </a:lnTo>
                <a:lnTo>
                  <a:pt x="3891197" y="1841500"/>
                </a:lnTo>
                <a:lnTo>
                  <a:pt x="3898382" y="1828800"/>
                </a:lnTo>
                <a:close/>
              </a:path>
              <a:path w="4509134" h="1905000">
                <a:moveTo>
                  <a:pt x="4380853" y="1828800"/>
                </a:moveTo>
                <a:lnTo>
                  <a:pt x="4044535" y="1828800"/>
                </a:lnTo>
                <a:lnTo>
                  <a:pt x="3891197" y="1841500"/>
                </a:lnTo>
                <a:lnTo>
                  <a:pt x="4380876" y="1841500"/>
                </a:lnTo>
                <a:lnTo>
                  <a:pt x="4380853" y="1828800"/>
                </a:lnTo>
                <a:close/>
              </a:path>
              <a:path w="4509134" h="1905000">
                <a:moveTo>
                  <a:pt x="4431341" y="1828800"/>
                </a:moveTo>
                <a:lnTo>
                  <a:pt x="4410193" y="1828800"/>
                </a:lnTo>
                <a:lnTo>
                  <a:pt x="4407377" y="1841500"/>
                </a:lnTo>
                <a:lnTo>
                  <a:pt x="4432263" y="1841500"/>
                </a:lnTo>
                <a:lnTo>
                  <a:pt x="4431341" y="1828800"/>
                </a:lnTo>
                <a:close/>
              </a:path>
              <a:path w="4509134" h="1905000">
                <a:moveTo>
                  <a:pt x="4483075" y="1587500"/>
                </a:moveTo>
                <a:lnTo>
                  <a:pt x="4482333" y="1587500"/>
                </a:lnTo>
                <a:lnTo>
                  <a:pt x="4481560" y="1600200"/>
                </a:lnTo>
                <a:lnTo>
                  <a:pt x="4480940" y="1612900"/>
                </a:lnTo>
                <a:lnTo>
                  <a:pt x="4480655" y="1625600"/>
                </a:lnTo>
                <a:lnTo>
                  <a:pt x="4480889" y="1638300"/>
                </a:lnTo>
                <a:lnTo>
                  <a:pt x="4481724" y="1638300"/>
                </a:lnTo>
                <a:lnTo>
                  <a:pt x="4482437" y="1651000"/>
                </a:lnTo>
                <a:lnTo>
                  <a:pt x="4483012" y="1651000"/>
                </a:lnTo>
                <a:lnTo>
                  <a:pt x="4483437" y="1663700"/>
                </a:lnTo>
                <a:lnTo>
                  <a:pt x="4483697" y="1676400"/>
                </a:lnTo>
                <a:lnTo>
                  <a:pt x="4483670" y="1701800"/>
                </a:lnTo>
                <a:lnTo>
                  <a:pt x="4483355" y="1714500"/>
                </a:lnTo>
                <a:lnTo>
                  <a:pt x="4482820" y="1727200"/>
                </a:lnTo>
                <a:lnTo>
                  <a:pt x="4449578" y="1727200"/>
                </a:lnTo>
                <a:lnTo>
                  <a:pt x="4448711" y="1739900"/>
                </a:lnTo>
                <a:lnTo>
                  <a:pt x="4433332" y="1739900"/>
                </a:lnTo>
                <a:lnTo>
                  <a:pt x="4433020" y="1752600"/>
                </a:lnTo>
                <a:lnTo>
                  <a:pt x="4431646" y="1752600"/>
                </a:lnTo>
                <a:lnTo>
                  <a:pt x="4430808" y="1765300"/>
                </a:lnTo>
                <a:lnTo>
                  <a:pt x="4431060" y="1778000"/>
                </a:lnTo>
                <a:lnTo>
                  <a:pt x="4431976" y="1778000"/>
                </a:lnTo>
                <a:lnTo>
                  <a:pt x="4433129" y="1790700"/>
                </a:lnTo>
                <a:lnTo>
                  <a:pt x="4434095" y="1803400"/>
                </a:lnTo>
                <a:lnTo>
                  <a:pt x="4434448" y="1828800"/>
                </a:lnTo>
                <a:lnTo>
                  <a:pt x="4433539" y="1828800"/>
                </a:lnTo>
                <a:lnTo>
                  <a:pt x="4432946" y="1841500"/>
                </a:lnTo>
                <a:lnTo>
                  <a:pt x="4443976" y="1841500"/>
                </a:lnTo>
                <a:lnTo>
                  <a:pt x="4443962" y="1828800"/>
                </a:lnTo>
                <a:lnTo>
                  <a:pt x="4444337" y="1816100"/>
                </a:lnTo>
                <a:lnTo>
                  <a:pt x="4445762" y="1803400"/>
                </a:lnTo>
                <a:lnTo>
                  <a:pt x="4503029" y="1803400"/>
                </a:lnTo>
                <a:lnTo>
                  <a:pt x="4503372" y="1790700"/>
                </a:lnTo>
                <a:lnTo>
                  <a:pt x="4504144" y="1765300"/>
                </a:lnTo>
                <a:lnTo>
                  <a:pt x="4504478" y="1752600"/>
                </a:lnTo>
                <a:lnTo>
                  <a:pt x="4504714" y="1739900"/>
                </a:lnTo>
                <a:lnTo>
                  <a:pt x="4504707" y="1714500"/>
                </a:lnTo>
                <a:lnTo>
                  <a:pt x="4504369" y="1701800"/>
                </a:lnTo>
                <a:lnTo>
                  <a:pt x="4502757" y="1701800"/>
                </a:lnTo>
                <a:lnTo>
                  <a:pt x="4502563" y="1689100"/>
                </a:lnTo>
                <a:lnTo>
                  <a:pt x="4502210" y="1651000"/>
                </a:lnTo>
                <a:lnTo>
                  <a:pt x="4501980" y="1638300"/>
                </a:lnTo>
                <a:lnTo>
                  <a:pt x="4501597" y="1625600"/>
                </a:lnTo>
                <a:lnTo>
                  <a:pt x="4501006" y="1612900"/>
                </a:lnTo>
                <a:lnTo>
                  <a:pt x="4501485" y="1600200"/>
                </a:lnTo>
                <a:lnTo>
                  <a:pt x="4483209" y="1600200"/>
                </a:lnTo>
                <a:lnTo>
                  <a:pt x="4483075" y="1587500"/>
                </a:lnTo>
                <a:close/>
              </a:path>
              <a:path w="4509134" h="1905000">
                <a:moveTo>
                  <a:pt x="4448797" y="1816100"/>
                </a:moveTo>
                <a:lnTo>
                  <a:pt x="4444582" y="1816100"/>
                </a:lnTo>
                <a:lnTo>
                  <a:pt x="4445585" y="1828800"/>
                </a:lnTo>
                <a:lnTo>
                  <a:pt x="4447792" y="1828800"/>
                </a:lnTo>
                <a:lnTo>
                  <a:pt x="4448797" y="1816100"/>
                </a:lnTo>
                <a:close/>
              </a:path>
              <a:path w="4509134" h="1905000">
                <a:moveTo>
                  <a:pt x="37494" y="1803400"/>
                </a:moveTo>
                <a:lnTo>
                  <a:pt x="36159" y="1803400"/>
                </a:lnTo>
                <a:lnTo>
                  <a:pt x="35463" y="1816100"/>
                </a:lnTo>
                <a:lnTo>
                  <a:pt x="38138" y="1816100"/>
                </a:lnTo>
                <a:lnTo>
                  <a:pt x="37494" y="1803400"/>
                </a:lnTo>
                <a:close/>
              </a:path>
              <a:path w="4509134" h="1905000">
                <a:moveTo>
                  <a:pt x="50411" y="1778000"/>
                </a:moveTo>
                <a:lnTo>
                  <a:pt x="36478" y="1778000"/>
                </a:lnTo>
                <a:lnTo>
                  <a:pt x="38194" y="1790700"/>
                </a:lnTo>
                <a:lnTo>
                  <a:pt x="51156" y="1790700"/>
                </a:lnTo>
                <a:lnTo>
                  <a:pt x="50411" y="1778000"/>
                </a:lnTo>
                <a:close/>
              </a:path>
              <a:path w="4509134" h="1905000">
                <a:moveTo>
                  <a:pt x="51788" y="1727200"/>
                </a:moveTo>
                <a:lnTo>
                  <a:pt x="49300" y="1727200"/>
                </a:lnTo>
                <a:lnTo>
                  <a:pt x="49200" y="1739900"/>
                </a:lnTo>
                <a:lnTo>
                  <a:pt x="48724" y="1752600"/>
                </a:lnTo>
                <a:lnTo>
                  <a:pt x="51645" y="1752600"/>
                </a:lnTo>
                <a:lnTo>
                  <a:pt x="52265" y="1765300"/>
                </a:lnTo>
                <a:lnTo>
                  <a:pt x="52689" y="1778000"/>
                </a:lnTo>
                <a:lnTo>
                  <a:pt x="53193" y="1790700"/>
                </a:lnTo>
                <a:lnTo>
                  <a:pt x="54051" y="1790700"/>
                </a:lnTo>
                <a:lnTo>
                  <a:pt x="54327" y="1778000"/>
                </a:lnTo>
                <a:lnTo>
                  <a:pt x="53749" y="1765300"/>
                </a:lnTo>
                <a:lnTo>
                  <a:pt x="52670" y="1752600"/>
                </a:lnTo>
                <a:lnTo>
                  <a:pt x="51443" y="1739900"/>
                </a:lnTo>
                <a:lnTo>
                  <a:pt x="51788" y="1727200"/>
                </a:lnTo>
                <a:close/>
              </a:path>
              <a:path w="4509134" h="1905000">
                <a:moveTo>
                  <a:pt x="4441157" y="1511300"/>
                </a:moveTo>
                <a:lnTo>
                  <a:pt x="4432004" y="1511300"/>
                </a:lnTo>
                <a:lnTo>
                  <a:pt x="4432643" y="1524000"/>
                </a:lnTo>
                <a:lnTo>
                  <a:pt x="4433384" y="1536700"/>
                </a:lnTo>
                <a:lnTo>
                  <a:pt x="4434035" y="1549400"/>
                </a:lnTo>
                <a:lnTo>
                  <a:pt x="4434403" y="1562100"/>
                </a:lnTo>
                <a:lnTo>
                  <a:pt x="4432623" y="1562100"/>
                </a:lnTo>
                <a:lnTo>
                  <a:pt x="4432455" y="1587500"/>
                </a:lnTo>
                <a:lnTo>
                  <a:pt x="4433041" y="1600200"/>
                </a:lnTo>
                <a:lnTo>
                  <a:pt x="4431643" y="1600200"/>
                </a:lnTo>
                <a:lnTo>
                  <a:pt x="4430512" y="1612900"/>
                </a:lnTo>
                <a:lnTo>
                  <a:pt x="4429693" y="1625600"/>
                </a:lnTo>
                <a:lnTo>
                  <a:pt x="4430461" y="1625600"/>
                </a:lnTo>
                <a:lnTo>
                  <a:pt x="4431149" y="1638300"/>
                </a:lnTo>
                <a:lnTo>
                  <a:pt x="4432288" y="1638300"/>
                </a:lnTo>
                <a:lnTo>
                  <a:pt x="4432739" y="1651000"/>
                </a:lnTo>
                <a:lnTo>
                  <a:pt x="4433112" y="1663700"/>
                </a:lnTo>
                <a:lnTo>
                  <a:pt x="4433407" y="1676400"/>
                </a:lnTo>
                <a:lnTo>
                  <a:pt x="4433624" y="1689100"/>
                </a:lnTo>
                <a:lnTo>
                  <a:pt x="4433731" y="1727200"/>
                </a:lnTo>
                <a:lnTo>
                  <a:pt x="4433569" y="1739900"/>
                </a:lnTo>
                <a:lnTo>
                  <a:pt x="4446739" y="1739900"/>
                </a:lnTo>
                <a:lnTo>
                  <a:pt x="4445832" y="1727200"/>
                </a:lnTo>
                <a:lnTo>
                  <a:pt x="4445111" y="1714500"/>
                </a:lnTo>
                <a:lnTo>
                  <a:pt x="4444676" y="1701800"/>
                </a:lnTo>
                <a:lnTo>
                  <a:pt x="4448116" y="1701800"/>
                </a:lnTo>
                <a:lnTo>
                  <a:pt x="4447574" y="1676400"/>
                </a:lnTo>
                <a:lnTo>
                  <a:pt x="4447484" y="1638300"/>
                </a:lnTo>
                <a:lnTo>
                  <a:pt x="4447258" y="1625600"/>
                </a:lnTo>
                <a:lnTo>
                  <a:pt x="4446581" y="1612900"/>
                </a:lnTo>
                <a:lnTo>
                  <a:pt x="4446501" y="1600200"/>
                </a:lnTo>
                <a:lnTo>
                  <a:pt x="4446810" y="1587500"/>
                </a:lnTo>
                <a:lnTo>
                  <a:pt x="4447262" y="1587500"/>
                </a:lnTo>
                <a:lnTo>
                  <a:pt x="4447611" y="1574800"/>
                </a:lnTo>
                <a:lnTo>
                  <a:pt x="4444965" y="1549400"/>
                </a:lnTo>
                <a:lnTo>
                  <a:pt x="4443552" y="1536700"/>
                </a:lnTo>
                <a:lnTo>
                  <a:pt x="4439558" y="1536700"/>
                </a:lnTo>
                <a:lnTo>
                  <a:pt x="4439759" y="1524000"/>
                </a:lnTo>
                <a:lnTo>
                  <a:pt x="4440320" y="1524000"/>
                </a:lnTo>
                <a:lnTo>
                  <a:pt x="4441157" y="1511300"/>
                </a:lnTo>
                <a:close/>
              </a:path>
              <a:path w="4509134" h="1905000">
                <a:moveTo>
                  <a:pt x="4480593" y="1714500"/>
                </a:moveTo>
                <a:lnTo>
                  <a:pt x="4450570" y="1714500"/>
                </a:lnTo>
                <a:lnTo>
                  <a:pt x="4450230" y="1727200"/>
                </a:lnTo>
                <a:lnTo>
                  <a:pt x="4481039" y="1727200"/>
                </a:lnTo>
                <a:lnTo>
                  <a:pt x="4480593" y="1714500"/>
                </a:lnTo>
                <a:close/>
              </a:path>
              <a:path w="4509134" h="1905000">
                <a:moveTo>
                  <a:pt x="4448116" y="1701800"/>
                </a:moveTo>
                <a:lnTo>
                  <a:pt x="4444676" y="1701800"/>
                </a:lnTo>
                <a:lnTo>
                  <a:pt x="4446525" y="1714500"/>
                </a:lnTo>
                <a:lnTo>
                  <a:pt x="4447495" y="1714500"/>
                </a:lnTo>
                <a:lnTo>
                  <a:pt x="4448116" y="1701800"/>
                </a:lnTo>
                <a:close/>
              </a:path>
              <a:path w="4509134" h="1905000">
                <a:moveTo>
                  <a:pt x="4479539" y="1625600"/>
                </a:moveTo>
                <a:lnTo>
                  <a:pt x="4456315" y="1625600"/>
                </a:lnTo>
                <a:lnTo>
                  <a:pt x="4457823" y="1651000"/>
                </a:lnTo>
                <a:lnTo>
                  <a:pt x="4456067" y="1651000"/>
                </a:lnTo>
                <a:lnTo>
                  <a:pt x="4455853" y="1663700"/>
                </a:lnTo>
                <a:lnTo>
                  <a:pt x="4455839" y="1676400"/>
                </a:lnTo>
                <a:lnTo>
                  <a:pt x="4452281" y="1676400"/>
                </a:lnTo>
                <a:lnTo>
                  <a:pt x="4450758" y="1689100"/>
                </a:lnTo>
                <a:lnTo>
                  <a:pt x="4449826" y="1701800"/>
                </a:lnTo>
                <a:lnTo>
                  <a:pt x="4450497" y="1714500"/>
                </a:lnTo>
                <a:lnTo>
                  <a:pt x="4481023" y="1714500"/>
                </a:lnTo>
                <a:lnTo>
                  <a:pt x="4482892" y="1701800"/>
                </a:lnTo>
                <a:lnTo>
                  <a:pt x="4481982" y="1689100"/>
                </a:lnTo>
                <a:lnTo>
                  <a:pt x="4481328" y="1663700"/>
                </a:lnTo>
                <a:lnTo>
                  <a:pt x="4480785" y="1651000"/>
                </a:lnTo>
                <a:lnTo>
                  <a:pt x="4456840" y="1651000"/>
                </a:lnTo>
                <a:lnTo>
                  <a:pt x="4456840" y="1638300"/>
                </a:lnTo>
                <a:lnTo>
                  <a:pt x="4480242" y="1638300"/>
                </a:lnTo>
                <a:lnTo>
                  <a:pt x="4479539" y="1625600"/>
                </a:lnTo>
                <a:close/>
              </a:path>
              <a:path w="4509134" h="1905000">
                <a:moveTo>
                  <a:pt x="4452623" y="1447800"/>
                </a:moveTo>
                <a:lnTo>
                  <a:pt x="4450814" y="1447800"/>
                </a:lnTo>
                <a:lnTo>
                  <a:pt x="4451459" y="1460500"/>
                </a:lnTo>
                <a:lnTo>
                  <a:pt x="4447123" y="1460500"/>
                </a:lnTo>
                <a:lnTo>
                  <a:pt x="4448155" y="1473200"/>
                </a:lnTo>
                <a:lnTo>
                  <a:pt x="4448995" y="1485900"/>
                </a:lnTo>
                <a:lnTo>
                  <a:pt x="4449489" y="1498600"/>
                </a:lnTo>
                <a:lnTo>
                  <a:pt x="4449481" y="1511300"/>
                </a:lnTo>
                <a:lnTo>
                  <a:pt x="4448816" y="1524000"/>
                </a:lnTo>
                <a:lnTo>
                  <a:pt x="4449701" y="1536700"/>
                </a:lnTo>
                <a:lnTo>
                  <a:pt x="4454224" y="1536700"/>
                </a:lnTo>
                <a:lnTo>
                  <a:pt x="4453214" y="1549400"/>
                </a:lnTo>
                <a:lnTo>
                  <a:pt x="4453883" y="1562100"/>
                </a:lnTo>
                <a:lnTo>
                  <a:pt x="4455082" y="1574800"/>
                </a:lnTo>
                <a:lnTo>
                  <a:pt x="4455631" y="1587500"/>
                </a:lnTo>
                <a:lnTo>
                  <a:pt x="4455783" y="1600200"/>
                </a:lnTo>
                <a:lnTo>
                  <a:pt x="4453759" y="1600200"/>
                </a:lnTo>
                <a:lnTo>
                  <a:pt x="4453759" y="1638300"/>
                </a:lnTo>
                <a:lnTo>
                  <a:pt x="4455266" y="1625600"/>
                </a:lnTo>
                <a:lnTo>
                  <a:pt x="4478550" y="1625600"/>
                </a:lnTo>
                <a:lnTo>
                  <a:pt x="4477160" y="1612900"/>
                </a:lnTo>
                <a:lnTo>
                  <a:pt x="4477666" y="1600200"/>
                </a:lnTo>
                <a:lnTo>
                  <a:pt x="4477707" y="1562100"/>
                </a:lnTo>
                <a:lnTo>
                  <a:pt x="4477885" y="1562100"/>
                </a:lnTo>
                <a:lnTo>
                  <a:pt x="4478596" y="1549400"/>
                </a:lnTo>
                <a:lnTo>
                  <a:pt x="4477246" y="1536700"/>
                </a:lnTo>
                <a:lnTo>
                  <a:pt x="4477740" y="1524000"/>
                </a:lnTo>
                <a:lnTo>
                  <a:pt x="4478454" y="1511300"/>
                </a:lnTo>
                <a:lnTo>
                  <a:pt x="4452484" y="1511300"/>
                </a:lnTo>
                <a:lnTo>
                  <a:pt x="4453006" y="1498600"/>
                </a:lnTo>
                <a:lnTo>
                  <a:pt x="4453588" y="1485900"/>
                </a:lnTo>
                <a:lnTo>
                  <a:pt x="4453925" y="1473200"/>
                </a:lnTo>
                <a:lnTo>
                  <a:pt x="4453381" y="1460500"/>
                </a:lnTo>
                <a:lnTo>
                  <a:pt x="4452623" y="1447800"/>
                </a:lnTo>
                <a:close/>
              </a:path>
              <a:path w="4509134" h="1905000">
                <a:moveTo>
                  <a:pt x="22649" y="1574800"/>
                </a:moveTo>
                <a:lnTo>
                  <a:pt x="5477" y="1574800"/>
                </a:lnTo>
                <a:lnTo>
                  <a:pt x="5326" y="1587500"/>
                </a:lnTo>
                <a:lnTo>
                  <a:pt x="5005" y="1600200"/>
                </a:lnTo>
                <a:lnTo>
                  <a:pt x="4472" y="1612900"/>
                </a:lnTo>
                <a:lnTo>
                  <a:pt x="4190" y="1625600"/>
                </a:lnTo>
                <a:lnTo>
                  <a:pt x="5361" y="1625600"/>
                </a:lnTo>
                <a:lnTo>
                  <a:pt x="6022" y="1612900"/>
                </a:lnTo>
                <a:lnTo>
                  <a:pt x="21387" y="1612900"/>
                </a:lnTo>
                <a:lnTo>
                  <a:pt x="21356" y="1587500"/>
                </a:lnTo>
                <a:lnTo>
                  <a:pt x="22649" y="1574800"/>
                </a:lnTo>
                <a:close/>
              </a:path>
              <a:path w="4509134" h="1905000">
                <a:moveTo>
                  <a:pt x="17225" y="1041400"/>
                </a:moveTo>
                <a:lnTo>
                  <a:pt x="7306" y="1041400"/>
                </a:lnTo>
                <a:lnTo>
                  <a:pt x="7998" y="1054100"/>
                </a:lnTo>
                <a:lnTo>
                  <a:pt x="8784" y="1054100"/>
                </a:lnTo>
                <a:lnTo>
                  <a:pt x="8981" y="1066800"/>
                </a:lnTo>
                <a:lnTo>
                  <a:pt x="7299" y="1079500"/>
                </a:lnTo>
                <a:lnTo>
                  <a:pt x="7347" y="1092200"/>
                </a:lnTo>
                <a:lnTo>
                  <a:pt x="6031" y="1104900"/>
                </a:lnTo>
                <a:lnTo>
                  <a:pt x="7045" y="1104900"/>
                </a:lnTo>
                <a:lnTo>
                  <a:pt x="7514" y="1117600"/>
                </a:lnTo>
                <a:lnTo>
                  <a:pt x="7647" y="1130300"/>
                </a:lnTo>
                <a:lnTo>
                  <a:pt x="7750" y="1155700"/>
                </a:lnTo>
                <a:lnTo>
                  <a:pt x="8139" y="1168400"/>
                </a:lnTo>
                <a:lnTo>
                  <a:pt x="7206" y="1181100"/>
                </a:lnTo>
                <a:lnTo>
                  <a:pt x="6135" y="1193800"/>
                </a:lnTo>
                <a:lnTo>
                  <a:pt x="6669" y="1206500"/>
                </a:lnTo>
                <a:lnTo>
                  <a:pt x="7072" y="1219200"/>
                </a:lnTo>
                <a:lnTo>
                  <a:pt x="7358" y="1231900"/>
                </a:lnTo>
                <a:lnTo>
                  <a:pt x="7432" y="1320800"/>
                </a:lnTo>
                <a:lnTo>
                  <a:pt x="7327" y="1346200"/>
                </a:lnTo>
                <a:lnTo>
                  <a:pt x="6908" y="1409700"/>
                </a:lnTo>
                <a:lnTo>
                  <a:pt x="6857" y="1447800"/>
                </a:lnTo>
                <a:lnTo>
                  <a:pt x="6987" y="1460500"/>
                </a:lnTo>
                <a:lnTo>
                  <a:pt x="7211" y="1473200"/>
                </a:lnTo>
                <a:lnTo>
                  <a:pt x="7543" y="1485900"/>
                </a:lnTo>
                <a:lnTo>
                  <a:pt x="7998" y="1498600"/>
                </a:lnTo>
                <a:lnTo>
                  <a:pt x="6158" y="1511300"/>
                </a:lnTo>
                <a:lnTo>
                  <a:pt x="5119" y="1524000"/>
                </a:lnTo>
                <a:lnTo>
                  <a:pt x="5172" y="1549400"/>
                </a:lnTo>
                <a:lnTo>
                  <a:pt x="5496" y="1574800"/>
                </a:lnTo>
                <a:lnTo>
                  <a:pt x="23358" y="1574800"/>
                </a:lnTo>
                <a:lnTo>
                  <a:pt x="23731" y="1587500"/>
                </a:lnTo>
                <a:lnTo>
                  <a:pt x="24018" y="1600200"/>
                </a:lnTo>
                <a:lnTo>
                  <a:pt x="24468" y="1612900"/>
                </a:lnTo>
                <a:lnTo>
                  <a:pt x="26285" y="1612900"/>
                </a:lnTo>
                <a:lnTo>
                  <a:pt x="26494" y="1600200"/>
                </a:lnTo>
                <a:lnTo>
                  <a:pt x="26356" y="1587500"/>
                </a:lnTo>
                <a:lnTo>
                  <a:pt x="26266" y="1574800"/>
                </a:lnTo>
                <a:lnTo>
                  <a:pt x="26622" y="1562100"/>
                </a:lnTo>
                <a:lnTo>
                  <a:pt x="48160" y="1562100"/>
                </a:lnTo>
                <a:lnTo>
                  <a:pt x="49023" y="1549400"/>
                </a:lnTo>
                <a:lnTo>
                  <a:pt x="49790" y="1536700"/>
                </a:lnTo>
                <a:lnTo>
                  <a:pt x="50384" y="1524000"/>
                </a:lnTo>
                <a:lnTo>
                  <a:pt x="25647" y="1524000"/>
                </a:lnTo>
                <a:lnTo>
                  <a:pt x="25035" y="1511300"/>
                </a:lnTo>
                <a:lnTo>
                  <a:pt x="24729" y="1498600"/>
                </a:lnTo>
                <a:lnTo>
                  <a:pt x="24517" y="1473200"/>
                </a:lnTo>
                <a:lnTo>
                  <a:pt x="24187" y="1460500"/>
                </a:lnTo>
                <a:lnTo>
                  <a:pt x="23526" y="1447800"/>
                </a:lnTo>
                <a:lnTo>
                  <a:pt x="22323" y="1435100"/>
                </a:lnTo>
                <a:lnTo>
                  <a:pt x="22691" y="1422400"/>
                </a:lnTo>
                <a:lnTo>
                  <a:pt x="24207" y="1409700"/>
                </a:lnTo>
                <a:lnTo>
                  <a:pt x="26245" y="1397000"/>
                </a:lnTo>
                <a:lnTo>
                  <a:pt x="21983" y="1397000"/>
                </a:lnTo>
                <a:lnTo>
                  <a:pt x="21174" y="1371600"/>
                </a:lnTo>
                <a:lnTo>
                  <a:pt x="20577" y="1358900"/>
                </a:lnTo>
                <a:lnTo>
                  <a:pt x="20062" y="1346200"/>
                </a:lnTo>
                <a:lnTo>
                  <a:pt x="19497" y="1333500"/>
                </a:lnTo>
                <a:lnTo>
                  <a:pt x="18752" y="1320800"/>
                </a:lnTo>
                <a:lnTo>
                  <a:pt x="17694" y="1320800"/>
                </a:lnTo>
                <a:lnTo>
                  <a:pt x="16194" y="1308100"/>
                </a:lnTo>
                <a:lnTo>
                  <a:pt x="17758" y="1295400"/>
                </a:lnTo>
                <a:lnTo>
                  <a:pt x="17648" y="1282700"/>
                </a:lnTo>
                <a:lnTo>
                  <a:pt x="16754" y="1270000"/>
                </a:lnTo>
                <a:lnTo>
                  <a:pt x="18751" y="1270000"/>
                </a:lnTo>
                <a:lnTo>
                  <a:pt x="18642" y="1257300"/>
                </a:lnTo>
                <a:lnTo>
                  <a:pt x="18247" y="1231900"/>
                </a:lnTo>
                <a:lnTo>
                  <a:pt x="21040" y="1231900"/>
                </a:lnTo>
                <a:lnTo>
                  <a:pt x="21045" y="1219200"/>
                </a:lnTo>
                <a:lnTo>
                  <a:pt x="21191" y="1206500"/>
                </a:lnTo>
                <a:lnTo>
                  <a:pt x="21533" y="1193800"/>
                </a:lnTo>
                <a:lnTo>
                  <a:pt x="20088" y="1193800"/>
                </a:lnTo>
                <a:lnTo>
                  <a:pt x="18547" y="1181100"/>
                </a:lnTo>
                <a:lnTo>
                  <a:pt x="18151" y="1168400"/>
                </a:lnTo>
                <a:lnTo>
                  <a:pt x="18367" y="1168400"/>
                </a:lnTo>
                <a:lnTo>
                  <a:pt x="18664" y="1155700"/>
                </a:lnTo>
                <a:lnTo>
                  <a:pt x="18509" y="1143000"/>
                </a:lnTo>
                <a:lnTo>
                  <a:pt x="17370" y="1117600"/>
                </a:lnTo>
                <a:lnTo>
                  <a:pt x="19865" y="1117600"/>
                </a:lnTo>
                <a:lnTo>
                  <a:pt x="18722" y="1104900"/>
                </a:lnTo>
                <a:lnTo>
                  <a:pt x="17679" y="1092200"/>
                </a:lnTo>
                <a:lnTo>
                  <a:pt x="16746" y="1079500"/>
                </a:lnTo>
                <a:lnTo>
                  <a:pt x="16870" y="1054100"/>
                </a:lnTo>
                <a:lnTo>
                  <a:pt x="17225" y="1041400"/>
                </a:lnTo>
                <a:close/>
              </a:path>
              <a:path w="4509134" h="1905000">
                <a:moveTo>
                  <a:pt x="48277" y="1587500"/>
                </a:moveTo>
                <a:lnTo>
                  <a:pt x="47705" y="1587500"/>
                </a:lnTo>
                <a:lnTo>
                  <a:pt x="47038" y="1600200"/>
                </a:lnTo>
                <a:lnTo>
                  <a:pt x="48539" y="1600200"/>
                </a:lnTo>
                <a:lnTo>
                  <a:pt x="48277" y="1587500"/>
                </a:lnTo>
                <a:close/>
              </a:path>
              <a:path w="4509134" h="1905000">
                <a:moveTo>
                  <a:pt x="4487927" y="1485900"/>
                </a:moveTo>
                <a:lnTo>
                  <a:pt x="4485140" y="1485900"/>
                </a:lnTo>
                <a:lnTo>
                  <a:pt x="4484873" y="1511300"/>
                </a:lnTo>
                <a:lnTo>
                  <a:pt x="4483951" y="1511300"/>
                </a:lnTo>
                <a:lnTo>
                  <a:pt x="4482860" y="1524000"/>
                </a:lnTo>
                <a:lnTo>
                  <a:pt x="4483259" y="1549400"/>
                </a:lnTo>
                <a:lnTo>
                  <a:pt x="4484777" y="1549400"/>
                </a:lnTo>
                <a:lnTo>
                  <a:pt x="4484854" y="1562100"/>
                </a:lnTo>
                <a:lnTo>
                  <a:pt x="4485321" y="1574800"/>
                </a:lnTo>
                <a:lnTo>
                  <a:pt x="4485893" y="1587500"/>
                </a:lnTo>
                <a:lnTo>
                  <a:pt x="4486287" y="1600200"/>
                </a:lnTo>
                <a:lnTo>
                  <a:pt x="4501485" y="1600200"/>
                </a:lnTo>
                <a:lnTo>
                  <a:pt x="4502486" y="1587500"/>
                </a:lnTo>
                <a:lnTo>
                  <a:pt x="4503719" y="1574800"/>
                </a:lnTo>
                <a:lnTo>
                  <a:pt x="4504893" y="1562100"/>
                </a:lnTo>
                <a:lnTo>
                  <a:pt x="4505901" y="1562100"/>
                </a:lnTo>
                <a:lnTo>
                  <a:pt x="4503489" y="1549400"/>
                </a:lnTo>
                <a:lnTo>
                  <a:pt x="4502340" y="1536700"/>
                </a:lnTo>
                <a:lnTo>
                  <a:pt x="4501910" y="1524000"/>
                </a:lnTo>
                <a:lnTo>
                  <a:pt x="4501660" y="1511300"/>
                </a:lnTo>
                <a:lnTo>
                  <a:pt x="4502330" y="1498600"/>
                </a:lnTo>
                <a:lnTo>
                  <a:pt x="4488098" y="1498600"/>
                </a:lnTo>
                <a:lnTo>
                  <a:pt x="4487927" y="1485900"/>
                </a:lnTo>
                <a:close/>
              </a:path>
              <a:path w="4509134" h="1905000">
                <a:moveTo>
                  <a:pt x="48404" y="1574800"/>
                </a:moveTo>
                <a:lnTo>
                  <a:pt x="48213" y="1587500"/>
                </a:lnTo>
                <a:lnTo>
                  <a:pt x="48404" y="1574800"/>
                </a:lnTo>
                <a:close/>
              </a:path>
              <a:path w="4509134" h="1905000">
                <a:moveTo>
                  <a:pt x="63601" y="1511300"/>
                </a:moveTo>
                <a:lnTo>
                  <a:pt x="63029" y="1511300"/>
                </a:lnTo>
                <a:lnTo>
                  <a:pt x="63073" y="1524000"/>
                </a:lnTo>
                <a:lnTo>
                  <a:pt x="63257" y="1549400"/>
                </a:lnTo>
                <a:lnTo>
                  <a:pt x="63713" y="1562100"/>
                </a:lnTo>
                <a:lnTo>
                  <a:pt x="64571" y="1562100"/>
                </a:lnTo>
                <a:lnTo>
                  <a:pt x="65307" y="1549400"/>
                </a:lnTo>
                <a:lnTo>
                  <a:pt x="66524" y="1536700"/>
                </a:lnTo>
                <a:lnTo>
                  <a:pt x="65019" y="1536700"/>
                </a:lnTo>
                <a:lnTo>
                  <a:pt x="64125" y="1524000"/>
                </a:lnTo>
                <a:lnTo>
                  <a:pt x="63601" y="1511300"/>
                </a:lnTo>
                <a:close/>
              </a:path>
              <a:path w="4509134" h="1905000">
                <a:moveTo>
                  <a:pt x="66720" y="1524000"/>
                </a:moveTo>
                <a:lnTo>
                  <a:pt x="65943" y="1524000"/>
                </a:lnTo>
                <a:lnTo>
                  <a:pt x="65693" y="1536700"/>
                </a:lnTo>
                <a:lnTo>
                  <a:pt x="66524" y="1536700"/>
                </a:lnTo>
                <a:lnTo>
                  <a:pt x="66720" y="1524000"/>
                </a:lnTo>
                <a:close/>
              </a:path>
              <a:path w="4509134" h="1905000">
                <a:moveTo>
                  <a:pt x="36542" y="1511300"/>
                </a:moveTo>
                <a:lnTo>
                  <a:pt x="27562" y="1511300"/>
                </a:lnTo>
                <a:lnTo>
                  <a:pt x="26778" y="1524000"/>
                </a:lnTo>
                <a:lnTo>
                  <a:pt x="37998" y="1524000"/>
                </a:lnTo>
                <a:lnTo>
                  <a:pt x="36542" y="1511300"/>
                </a:lnTo>
                <a:close/>
              </a:path>
              <a:path w="4509134" h="1905000">
                <a:moveTo>
                  <a:pt x="51378" y="1460500"/>
                </a:moveTo>
                <a:lnTo>
                  <a:pt x="38630" y="1460500"/>
                </a:lnTo>
                <a:lnTo>
                  <a:pt x="39409" y="1473200"/>
                </a:lnTo>
                <a:lnTo>
                  <a:pt x="39140" y="1485900"/>
                </a:lnTo>
                <a:lnTo>
                  <a:pt x="38986" y="1498600"/>
                </a:lnTo>
                <a:lnTo>
                  <a:pt x="38902" y="1524000"/>
                </a:lnTo>
                <a:lnTo>
                  <a:pt x="50384" y="1524000"/>
                </a:lnTo>
                <a:lnTo>
                  <a:pt x="50725" y="1511300"/>
                </a:lnTo>
                <a:lnTo>
                  <a:pt x="47917" y="1511300"/>
                </a:lnTo>
                <a:lnTo>
                  <a:pt x="47721" y="1498600"/>
                </a:lnTo>
                <a:lnTo>
                  <a:pt x="49300" y="1485900"/>
                </a:lnTo>
                <a:lnTo>
                  <a:pt x="51213" y="1473200"/>
                </a:lnTo>
                <a:lnTo>
                  <a:pt x="51378" y="1460500"/>
                </a:lnTo>
                <a:close/>
              </a:path>
              <a:path w="4509134" h="1905000">
                <a:moveTo>
                  <a:pt x="4440814" y="1473200"/>
                </a:moveTo>
                <a:lnTo>
                  <a:pt x="4428537" y="1473200"/>
                </a:lnTo>
                <a:lnTo>
                  <a:pt x="4430427" y="1485900"/>
                </a:lnTo>
                <a:lnTo>
                  <a:pt x="4429367" y="1498600"/>
                </a:lnTo>
                <a:lnTo>
                  <a:pt x="4429847" y="1511300"/>
                </a:lnTo>
                <a:lnTo>
                  <a:pt x="4430153" y="1524000"/>
                </a:lnTo>
                <a:lnTo>
                  <a:pt x="4430725" y="1511300"/>
                </a:lnTo>
                <a:lnTo>
                  <a:pt x="4446533" y="1511300"/>
                </a:lnTo>
                <a:lnTo>
                  <a:pt x="4447258" y="1498600"/>
                </a:lnTo>
                <a:lnTo>
                  <a:pt x="4441725" y="1498600"/>
                </a:lnTo>
                <a:lnTo>
                  <a:pt x="4441567" y="1485900"/>
                </a:lnTo>
                <a:lnTo>
                  <a:pt x="4439535" y="1485900"/>
                </a:lnTo>
                <a:lnTo>
                  <a:pt x="4440814" y="1473200"/>
                </a:lnTo>
                <a:close/>
              </a:path>
              <a:path w="4509134" h="1905000">
                <a:moveTo>
                  <a:pt x="36782" y="1485900"/>
                </a:moveTo>
                <a:lnTo>
                  <a:pt x="28556" y="1485900"/>
                </a:lnTo>
                <a:lnTo>
                  <a:pt x="29272" y="1498600"/>
                </a:lnTo>
                <a:lnTo>
                  <a:pt x="28471" y="1511300"/>
                </a:lnTo>
                <a:lnTo>
                  <a:pt x="36512" y="1511300"/>
                </a:lnTo>
                <a:lnTo>
                  <a:pt x="36427" y="1498600"/>
                </a:lnTo>
                <a:lnTo>
                  <a:pt x="36782" y="1485900"/>
                </a:lnTo>
                <a:close/>
              </a:path>
              <a:path w="4509134" h="1905000">
                <a:moveTo>
                  <a:pt x="4480854" y="1435100"/>
                </a:moveTo>
                <a:lnTo>
                  <a:pt x="4456513" y="1435100"/>
                </a:lnTo>
                <a:lnTo>
                  <a:pt x="4455677" y="1447800"/>
                </a:lnTo>
                <a:lnTo>
                  <a:pt x="4455198" y="1460500"/>
                </a:lnTo>
                <a:lnTo>
                  <a:pt x="4454943" y="1473200"/>
                </a:lnTo>
                <a:lnTo>
                  <a:pt x="4454777" y="1485900"/>
                </a:lnTo>
                <a:lnTo>
                  <a:pt x="4454567" y="1498600"/>
                </a:lnTo>
                <a:lnTo>
                  <a:pt x="4454177" y="1511300"/>
                </a:lnTo>
                <a:lnTo>
                  <a:pt x="4478454" y="1511300"/>
                </a:lnTo>
                <a:lnTo>
                  <a:pt x="4477771" y="1498600"/>
                </a:lnTo>
                <a:lnTo>
                  <a:pt x="4477985" y="1485900"/>
                </a:lnTo>
                <a:lnTo>
                  <a:pt x="4478337" y="1473200"/>
                </a:lnTo>
                <a:lnTo>
                  <a:pt x="4479068" y="1473200"/>
                </a:lnTo>
                <a:lnTo>
                  <a:pt x="4478993" y="1460500"/>
                </a:lnTo>
                <a:lnTo>
                  <a:pt x="4483283" y="1460500"/>
                </a:lnTo>
                <a:lnTo>
                  <a:pt x="4482366" y="1447800"/>
                </a:lnTo>
                <a:lnTo>
                  <a:pt x="4481540" y="1447800"/>
                </a:lnTo>
                <a:lnTo>
                  <a:pt x="4480854" y="1435100"/>
                </a:lnTo>
                <a:close/>
              </a:path>
              <a:path w="4509134" h="1905000">
                <a:moveTo>
                  <a:pt x="4446763" y="1485900"/>
                </a:moveTo>
                <a:lnTo>
                  <a:pt x="4443930" y="1485900"/>
                </a:lnTo>
                <a:lnTo>
                  <a:pt x="4443249" y="1498600"/>
                </a:lnTo>
                <a:lnTo>
                  <a:pt x="4447258" y="1498600"/>
                </a:lnTo>
                <a:lnTo>
                  <a:pt x="4446763" y="1485900"/>
                </a:lnTo>
                <a:close/>
              </a:path>
              <a:path w="4509134" h="1905000">
                <a:moveTo>
                  <a:pt x="4481059" y="1473200"/>
                </a:moveTo>
                <a:lnTo>
                  <a:pt x="4478810" y="1473200"/>
                </a:lnTo>
                <a:lnTo>
                  <a:pt x="4479391" y="1485900"/>
                </a:lnTo>
                <a:lnTo>
                  <a:pt x="4480065" y="1485900"/>
                </a:lnTo>
                <a:lnTo>
                  <a:pt x="4480817" y="1498600"/>
                </a:lnTo>
                <a:lnTo>
                  <a:pt x="4481175" y="1485900"/>
                </a:lnTo>
                <a:lnTo>
                  <a:pt x="4481059" y="1473200"/>
                </a:lnTo>
                <a:close/>
              </a:path>
              <a:path w="4509134" h="1905000">
                <a:moveTo>
                  <a:pt x="4500274" y="1384300"/>
                </a:moveTo>
                <a:lnTo>
                  <a:pt x="4483009" y="1384300"/>
                </a:lnTo>
                <a:lnTo>
                  <a:pt x="4483353" y="1397000"/>
                </a:lnTo>
                <a:lnTo>
                  <a:pt x="4485490" y="1397000"/>
                </a:lnTo>
                <a:lnTo>
                  <a:pt x="4485327" y="1409700"/>
                </a:lnTo>
                <a:lnTo>
                  <a:pt x="4483346" y="1409700"/>
                </a:lnTo>
                <a:lnTo>
                  <a:pt x="4482444" y="1422400"/>
                </a:lnTo>
                <a:lnTo>
                  <a:pt x="4484057" y="1435100"/>
                </a:lnTo>
                <a:lnTo>
                  <a:pt x="4485551" y="1447800"/>
                </a:lnTo>
                <a:lnTo>
                  <a:pt x="4487128" y="1460500"/>
                </a:lnTo>
                <a:lnTo>
                  <a:pt x="4490721" y="1460500"/>
                </a:lnTo>
                <a:lnTo>
                  <a:pt x="4488975" y="1473200"/>
                </a:lnTo>
                <a:lnTo>
                  <a:pt x="4488321" y="1485900"/>
                </a:lnTo>
                <a:lnTo>
                  <a:pt x="4488098" y="1498600"/>
                </a:lnTo>
                <a:lnTo>
                  <a:pt x="4504362" y="1498600"/>
                </a:lnTo>
                <a:lnTo>
                  <a:pt x="4504371" y="1473200"/>
                </a:lnTo>
                <a:lnTo>
                  <a:pt x="4503985" y="1460500"/>
                </a:lnTo>
                <a:lnTo>
                  <a:pt x="4503284" y="1447800"/>
                </a:lnTo>
                <a:lnTo>
                  <a:pt x="4502351" y="1435100"/>
                </a:lnTo>
                <a:lnTo>
                  <a:pt x="4501264" y="1422400"/>
                </a:lnTo>
                <a:lnTo>
                  <a:pt x="4500107" y="1422400"/>
                </a:lnTo>
                <a:lnTo>
                  <a:pt x="4500286" y="1409700"/>
                </a:lnTo>
                <a:lnTo>
                  <a:pt x="4500274" y="1384300"/>
                </a:lnTo>
                <a:close/>
              </a:path>
              <a:path w="4509134" h="1905000">
                <a:moveTo>
                  <a:pt x="38015" y="1473200"/>
                </a:moveTo>
                <a:lnTo>
                  <a:pt x="26898" y="1473200"/>
                </a:lnTo>
                <a:lnTo>
                  <a:pt x="27417" y="1485900"/>
                </a:lnTo>
                <a:lnTo>
                  <a:pt x="37377" y="1485900"/>
                </a:lnTo>
                <a:lnTo>
                  <a:pt x="38015" y="1473200"/>
                </a:lnTo>
                <a:close/>
              </a:path>
              <a:path w="4509134" h="1905000">
                <a:moveTo>
                  <a:pt x="4444338" y="1460500"/>
                </a:moveTo>
                <a:lnTo>
                  <a:pt x="4431760" y="1460500"/>
                </a:lnTo>
                <a:lnTo>
                  <a:pt x="4430113" y="1473200"/>
                </a:lnTo>
                <a:lnTo>
                  <a:pt x="4440814" y="1473200"/>
                </a:lnTo>
                <a:lnTo>
                  <a:pt x="4442415" y="1485900"/>
                </a:lnTo>
                <a:lnTo>
                  <a:pt x="4443500" y="1473200"/>
                </a:lnTo>
                <a:lnTo>
                  <a:pt x="4444338" y="1460500"/>
                </a:lnTo>
                <a:close/>
              </a:path>
              <a:path w="4509134" h="1905000">
                <a:moveTo>
                  <a:pt x="4445720" y="1473200"/>
                </a:moveTo>
                <a:lnTo>
                  <a:pt x="4445160" y="1485900"/>
                </a:lnTo>
                <a:lnTo>
                  <a:pt x="4446253" y="1485900"/>
                </a:lnTo>
                <a:lnTo>
                  <a:pt x="4445720" y="1473200"/>
                </a:lnTo>
                <a:close/>
              </a:path>
              <a:path w="4509134" h="1905000">
                <a:moveTo>
                  <a:pt x="4485191" y="1460500"/>
                </a:moveTo>
                <a:lnTo>
                  <a:pt x="4481790" y="1460500"/>
                </a:lnTo>
                <a:lnTo>
                  <a:pt x="4482575" y="1473200"/>
                </a:lnTo>
                <a:lnTo>
                  <a:pt x="4483544" y="1485900"/>
                </a:lnTo>
                <a:lnTo>
                  <a:pt x="4487501" y="1485900"/>
                </a:lnTo>
                <a:lnTo>
                  <a:pt x="4486871" y="1473200"/>
                </a:lnTo>
                <a:lnTo>
                  <a:pt x="4486084" y="1473200"/>
                </a:lnTo>
                <a:lnTo>
                  <a:pt x="4485191" y="1460500"/>
                </a:lnTo>
                <a:close/>
              </a:path>
              <a:path w="4509134" h="1905000">
                <a:moveTo>
                  <a:pt x="52128" y="1155700"/>
                </a:moveTo>
                <a:lnTo>
                  <a:pt x="27917" y="1155700"/>
                </a:lnTo>
                <a:lnTo>
                  <a:pt x="28253" y="1168400"/>
                </a:lnTo>
                <a:lnTo>
                  <a:pt x="29104" y="1168400"/>
                </a:lnTo>
                <a:lnTo>
                  <a:pt x="29301" y="1181100"/>
                </a:lnTo>
                <a:lnTo>
                  <a:pt x="28636" y="1193800"/>
                </a:lnTo>
                <a:lnTo>
                  <a:pt x="27435" y="1206500"/>
                </a:lnTo>
                <a:lnTo>
                  <a:pt x="26137" y="1219200"/>
                </a:lnTo>
                <a:lnTo>
                  <a:pt x="27130" y="1231900"/>
                </a:lnTo>
                <a:lnTo>
                  <a:pt x="26891" y="1244600"/>
                </a:lnTo>
                <a:lnTo>
                  <a:pt x="25961" y="1257300"/>
                </a:lnTo>
                <a:lnTo>
                  <a:pt x="26247" y="1270000"/>
                </a:lnTo>
                <a:lnTo>
                  <a:pt x="28090" y="1270000"/>
                </a:lnTo>
                <a:lnTo>
                  <a:pt x="28139" y="1282700"/>
                </a:lnTo>
                <a:lnTo>
                  <a:pt x="27469" y="1308100"/>
                </a:lnTo>
                <a:lnTo>
                  <a:pt x="26487" y="1320800"/>
                </a:lnTo>
                <a:lnTo>
                  <a:pt x="25599" y="1333500"/>
                </a:lnTo>
                <a:lnTo>
                  <a:pt x="28121" y="1333500"/>
                </a:lnTo>
                <a:lnTo>
                  <a:pt x="28318" y="1346200"/>
                </a:lnTo>
                <a:lnTo>
                  <a:pt x="27415" y="1358900"/>
                </a:lnTo>
                <a:lnTo>
                  <a:pt x="26732" y="1371600"/>
                </a:lnTo>
                <a:lnTo>
                  <a:pt x="24345" y="1371600"/>
                </a:lnTo>
                <a:lnTo>
                  <a:pt x="23511" y="1384300"/>
                </a:lnTo>
                <a:lnTo>
                  <a:pt x="21983" y="1397000"/>
                </a:lnTo>
                <a:lnTo>
                  <a:pt x="26245" y="1397000"/>
                </a:lnTo>
                <a:lnTo>
                  <a:pt x="27204" y="1409700"/>
                </a:lnTo>
                <a:lnTo>
                  <a:pt x="28384" y="1409700"/>
                </a:lnTo>
                <a:lnTo>
                  <a:pt x="26944" y="1422400"/>
                </a:lnTo>
                <a:lnTo>
                  <a:pt x="27241" y="1435100"/>
                </a:lnTo>
                <a:lnTo>
                  <a:pt x="27992" y="1447800"/>
                </a:lnTo>
                <a:lnTo>
                  <a:pt x="27916" y="1460500"/>
                </a:lnTo>
                <a:lnTo>
                  <a:pt x="26352" y="1473200"/>
                </a:lnTo>
                <a:lnTo>
                  <a:pt x="38499" y="1473200"/>
                </a:lnTo>
                <a:lnTo>
                  <a:pt x="38630" y="1460500"/>
                </a:lnTo>
                <a:lnTo>
                  <a:pt x="51378" y="1460500"/>
                </a:lnTo>
                <a:lnTo>
                  <a:pt x="51810" y="1447800"/>
                </a:lnTo>
                <a:lnTo>
                  <a:pt x="52368" y="1435100"/>
                </a:lnTo>
                <a:lnTo>
                  <a:pt x="49573" y="1435100"/>
                </a:lnTo>
                <a:lnTo>
                  <a:pt x="48988" y="1422400"/>
                </a:lnTo>
                <a:lnTo>
                  <a:pt x="49325" y="1409700"/>
                </a:lnTo>
                <a:lnTo>
                  <a:pt x="50284" y="1397000"/>
                </a:lnTo>
                <a:lnTo>
                  <a:pt x="51590" y="1384300"/>
                </a:lnTo>
                <a:lnTo>
                  <a:pt x="52966" y="1371600"/>
                </a:lnTo>
                <a:lnTo>
                  <a:pt x="25162" y="1371600"/>
                </a:lnTo>
                <a:lnTo>
                  <a:pt x="24514" y="1358900"/>
                </a:lnTo>
                <a:lnTo>
                  <a:pt x="54137" y="1358900"/>
                </a:lnTo>
                <a:lnTo>
                  <a:pt x="54827" y="1346200"/>
                </a:lnTo>
                <a:lnTo>
                  <a:pt x="53048" y="1346200"/>
                </a:lnTo>
                <a:lnTo>
                  <a:pt x="52195" y="1333500"/>
                </a:lnTo>
                <a:lnTo>
                  <a:pt x="52014" y="1320800"/>
                </a:lnTo>
                <a:lnTo>
                  <a:pt x="52254" y="1308100"/>
                </a:lnTo>
                <a:lnTo>
                  <a:pt x="52660" y="1282700"/>
                </a:lnTo>
                <a:lnTo>
                  <a:pt x="51454" y="1282700"/>
                </a:lnTo>
                <a:lnTo>
                  <a:pt x="50591" y="1270000"/>
                </a:lnTo>
                <a:lnTo>
                  <a:pt x="49373" y="1231900"/>
                </a:lnTo>
                <a:lnTo>
                  <a:pt x="48765" y="1181100"/>
                </a:lnTo>
                <a:lnTo>
                  <a:pt x="50411" y="1181100"/>
                </a:lnTo>
                <a:lnTo>
                  <a:pt x="52128" y="1155700"/>
                </a:lnTo>
                <a:close/>
              </a:path>
              <a:path w="4509134" h="1905000">
                <a:moveTo>
                  <a:pt x="4443721" y="1409700"/>
                </a:moveTo>
                <a:lnTo>
                  <a:pt x="4435375" y="1409700"/>
                </a:lnTo>
                <a:lnTo>
                  <a:pt x="4435283" y="1435100"/>
                </a:lnTo>
                <a:lnTo>
                  <a:pt x="4434527" y="1447800"/>
                </a:lnTo>
                <a:lnTo>
                  <a:pt x="4433292" y="1460500"/>
                </a:lnTo>
                <a:lnTo>
                  <a:pt x="4444186" y="1460500"/>
                </a:lnTo>
                <a:lnTo>
                  <a:pt x="4444432" y="1447800"/>
                </a:lnTo>
                <a:lnTo>
                  <a:pt x="4447286" y="1447800"/>
                </a:lnTo>
                <a:lnTo>
                  <a:pt x="4447369" y="1435100"/>
                </a:lnTo>
                <a:lnTo>
                  <a:pt x="4448972" y="1435100"/>
                </a:lnTo>
                <a:lnTo>
                  <a:pt x="4448420" y="1422400"/>
                </a:lnTo>
                <a:lnTo>
                  <a:pt x="4444232" y="1422400"/>
                </a:lnTo>
                <a:lnTo>
                  <a:pt x="4443721" y="1409700"/>
                </a:lnTo>
                <a:close/>
              </a:path>
              <a:path w="4509134" h="1905000">
                <a:moveTo>
                  <a:pt x="4447286" y="1447800"/>
                </a:moveTo>
                <a:lnTo>
                  <a:pt x="4445107" y="1447800"/>
                </a:lnTo>
                <a:lnTo>
                  <a:pt x="4446056" y="1460500"/>
                </a:lnTo>
                <a:lnTo>
                  <a:pt x="4448455" y="1460500"/>
                </a:lnTo>
                <a:lnTo>
                  <a:pt x="4447286" y="1447800"/>
                </a:lnTo>
                <a:close/>
              </a:path>
              <a:path w="4509134" h="1905000">
                <a:moveTo>
                  <a:pt x="4447409" y="1333500"/>
                </a:moveTo>
                <a:lnTo>
                  <a:pt x="4433857" y="1333500"/>
                </a:lnTo>
                <a:lnTo>
                  <a:pt x="4431872" y="1371600"/>
                </a:lnTo>
                <a:lnTo>
                  <a:pt x="4431272" y="1397000"/>
                </a:lnTo>
                <a:lnTo>
                  <a:pt x="4430767" y="1409700"/>
                </a:lnTo>
                <a:lnTo>
                  <a:pt x="4430399" y="1422400"/>
                </a:lnTo>
                <a:lnTo>
                  <a:pt x="4430207" y="1435100"/>
                </a:lnTo>
                <a:lnTo>
                  <a:pt x="4430231" y="1447800"/>
                </a:lnTo>
                <a:lnTo>
                  <a:pt x="4431928" y="1435100"/>
                </a:lnTo>
                <a:lnTo>
                  <a:pt x="4433906" y="1435100"/>
                </a:lnTo>
                <a:lnTo>
                  <a:pt x="4435375" y="1409700"/>
                </a:lnTo>
                <a:lnTo>
                  <a:pt x="4446745" y="1409700"/>
                </a:lnTo>
                <a:lnTo>
                  <a:pt x="4449695" y="1397000"/>
                </a:lnTo>
                <a:lnTo>
                  <a:pt x="4449332" y="1397000"/>
                </a:lnTo>
                <a:lnTo>
                  <a:pt x="4449161" y="1384300"/>
                </a:lnTo>
                <a:lnTo>
                  <a:pt x="4448916" y="1358900"/>
                </a:lnTo>
                <a:lnTo>
                  <a:pt x="4448629" y="1346200"/>
                </a:lnTo>
                <a:lnTo>
                  <a:pt x="4446204" y="1346200"/>
                </a:lnTo>
                <a:lnTo>
                  <a:pt x="4447409" y="1333500"/>
                </a:lnTo>
                <a:close/>
              </a:path>
              <a:path w="4509134" h="1905000">
                <a:moveTo>
                  <a:pt x="4449226" y="1435100"/>
                </a:moveTo>
                <a:lnTo>
                  <a:pt x="4447369" y="1435100"/>
                </a:lnTo>
                <a:lnTo>
                  <a:pt x="4447979" y="1447800"/>
                </a:lnTo>
                <a:lnTo>
                  <a:pt x="4449093" y="1447800"/>
                </a:lnTo>
                <a:lnTo>
                  <a:pt x="4449226" y="1435100"/>
                </a:lnTo>
                <a:close/>
              </a:path>
              <a:path w="4509134" h="1905000">
                <a:moveTo>
                  <a:pt x="50247" y="1422400"/>
                </a:moveTo>
                <a:lnTo>
                  <a:pt x="49573" y="1435100"/>
                </a:lnTo>
                <a:lnTo>
                  <a:pt x="51136" y="1435100"/>
                </a:lnTo>
                <a:lnTo>
                  <a:pt x="50247" y="1422400"/>
                </a:lnTo>
                <a:close/>
              </a:path>
              <a:path w="4509134" h="1905000">
                <a:moveTo>
                  <a:pt x="4480128" y="1397000"/>
                </a:moveTo>
                <a:lnTo>
                  <a:pt x="4456806" y="1397000"/>
                </a:lnTo>
                <a:lnTo>
                  <a:pt x="4457363" y="1409700"/>
                </a:lnTo>
                <a:lnTo>
                  <a:pt x="4457826" y="1409700"/>
                </a:lnTo>
                <a:lnTo>
                  <a:pt x="4458037" y="1422400"/>
                </a:lnTo>
                <a:lnTo>
                  <a:pt x="4457840" y="1435100"/>
                </a:lnTo>
                <a:lnTo>
                  <a:pt x="4480357" y="1435100"/>
                </a:lnTo>
                <a:lnTo>
                  <a:pt x="4480099" y="1422400"/>
                </a:lnTo>
                <a:lnTo>
                  <a:pt x="4480128" y="1397000"/>
                </a:lnTo>
                <a:close/>
              </a:path>
              <a:path w="4509134" h="1905000">
                <a:moveTo>
                  <a:pt x="4482796" y="1397000"/>
                </a:moveTo>
                <a:lnTo>
                  <a:pt x="4480128" y="1397000"/>
                </a:lnTo>
                <a:lnTo>
                  <a:pt x="4481419" y="1409700"/>
                </a:lnTo>
                <a:lnTo>
                  <a:pt x="4482796" y="1397000"/>
                </a:lnTo>
                <a:close/>
              </a:path>
              <a:path w="4509134" h="1905000">
                <a:moveTo>
                  <a:pt x="4485490" y="1397000"/>
                </a:moveTo>
                <a:lnTo>
                  <a:pt x="4484192" y="1397000"/>
                </a:lnTo>
                <a:lnTo>
                  <a:pt x="4484764" y="1409700"/>
                </a:lnTo>
                <a:lnTo>
                  <a:pt x="4485490" y="1397000"/>
                </a:lnTo>
                <a:close/>
              </a:path>
              <a:path w="4509134" h="1905000">
                <a:moveTo>
                  <a:pt x="4457242" y="1358900"/>
                </a:moveTo>
                <a:lnTo>
                  <a:pt x="4456146" y="1371600"/>
                </a:lnTo>
                <a:lnTo>
                  <a:pt x="4456041" y="1384300"/>
                </a:lnTo>
                <a:lnTo>
                  <a:pt x="4456313" y="1397000"/>
                </a:lnTo>
                <a:lnTo>
                  <a:pt x="4477160" y="1397000"/>
                </a:lnTo>
                <a:lnTo>
                  <a:pt x="4477841" y="1371600"/>
                </a:lnTo>
                <a:lnTo>
                  <a:pt x="4458085" y="1371600"/>
                </a:lnTo>
                <a:lnTo>
                  <a:pt x="4457242" y="1358900"/>
                </a:lnTo>
                <a:close/>
              </a:path>
              <a:path w="4509134" h="1905000">
                <a:moveTo>
                  <a:pt x="4498873" y="1193800"/>
                </a:moveTo>
                <a:lnTo>
                  <a:pt x="4489779" y="1193800"/>
                </a:lnTo>
                <a:lnTo>
                  <a:pt x="4490241" y="1206500"/>
                </a:lnTo>
                <a:lnTo>
                  <a:pt x="4489404" y="1219200"/>
                </a:lnTo>
                <a:lnTo>
                  <a:pt x="4488677" y="1231900"/>
                </a:lnTo>
                <a:lnTo>
                  <a:pt x="4488712" y="1257300"/>
                </a:lnTo>
                <a:lnTo>
                  <a:pt x="4488369" y="1270000"/>
                </a:lnTo>
                <a:lnTo>
                  <a:pt x="4487865" y="1282700"/>
                </a:lnTo>
                <a:lnTo>
                  <a:pt x="4486650" y="1308100"/>
                </a:lnTo>
                <a:lnTo>
                  <a:pt x="4486074" y="1320800"/>
                </a:lnTo>
                <a:lnTo>
                  <a:pt x="4485612" y="1333500"/>
                </a:lnTo>
                <a:lnTo>
                  <a:pt x="4485329" y="1346200"/>
                </a:lnTo>
                <a:lnTo>
                  <a:pt x="4481224" y="1346200"/>
                </a:lnTo>
                <a:lnTo>
                  <a:pt x="4481092" y="1358900"/>
                </a:lnTo>
                <a:lnTo>
                  <a:pt x="4482272" y="1358900"/>
                </a:lnTo>
                <a:lnTo>
                  <a:pt x="4481455" y="1371600"/>
                </a:lnTo>
                <a:lnTo>
                  <a:pt x="4480398" y="1384300"/>
                </a:lnTo>
                <a:lnTo>
                  <a:pt x="4478833" y="1397000"/>
                </a:lnTo>
                <a:lnTo>
                  <a:pt x="4481224" y="1397000"/>
                </a:lnTo>
                <a:lnTo>
                  <a:pt x="4481809" y="1384300"/>
                </a:lnTo>
                <a:lnTo>
                  <a:pt x="4500274" y="1384300"/>
                </a:lnTo>
                <a:lnTo>
                  <a:pt x="4500269" y="1371600"/>
                </a:lnTo>
                <a:lnTo>
                  <a:pt x="4500131" y="1358900"/>
                </a:lnTo>
                <a:lnTo>
                  <a:pt x="4499356" y="1308100"/>
                </a:lnTo>
                <a:lnTo>
                  <a:pt x="4499186" y="1295400"/>
                </a:lnTo>
                <a:lnTo>
                  <a:pt x="4499088" y="1244600"/>
                </a:lnTo>
                <a:lnTo>
                  <a:pt x="4499289" y="1231900"/>
                </a:lnTo>
                <a:lnTo>
                  <a:pt x="4499613" y="1219200"/>
                </a:lnTo>
                <a:lnTo>
                  <a:pt x="4500075" y="1206500"/>
                </a:lnTo>
                <a:lnTo>
                  <a:pt x="4498873" y="1193800"/>
                </a:lnTo>
                <a:close/>
              </a:path>
              <a:path w="4509134" h="1905000">
                <a:moveTo>
                  <a:pt x="4449887" y="1117600"/>
                </a:moveTo>
                <a:lnTo>
                  <a:pt x="4447745" y="1117600"/>
                </a:lnTo>
                <a:lnTo>
                  <a:pt x="4446591" y="1130300"/>
                </a:lnTo>
                <a:lnTo>
                  <a:pt x="4445988" y="1143000"/>
                </a:lnTo>
                <a:lnTo>
                  <a:pt x="4446339" y="1155700"/>
                </a:lnTo>
                <a:lnTo>
                  <a:pt x="4442305" y="1155700"/>
                </a:lnTo>
                <a:lnTo>
                  <a:pt x="4443477" y="1168400"/>
                </a:lnTo>
                <a:lnTo>
                  <a:pt x="4444272" y="1181100"/>
                </a:lnTo>
                <a:lnTo>
                  <a:pt x="4444650" y="1193800"/>
                </a:lnTo>
                <a:lnTo>
                  <a:pt x="4444648" y="1206500"/>
                </a:lnTo>
                <a:lnTo>
                  <a:pt x="4453759" y="1206500"/>
                </a:lnTo>
                <a:lnTo>
                  <a:pt x="4454927" y="1219200"/>
                </a:lnTo>
                <a:lnTo>
                  <a:pt x="4455429" y="1231900"/>
                </a:lnTo>
                <a:lnTo>
                  <a:pt x="4455837" y="1244600"/>
                </a:lnTo>
                <a:lnTo>
                  <a:pt x="4456720" y="1244600"/>
                </a:lnTo>
                <a:lnTo>
                  <a:pt x="4455796" y="1257300"/>
                </a:lnTo>
                <a:lnTo>
                  <a:pt x="4455397" y="1270000"/>
                </a:lnTo>
                <a:lnTo>
                  <a:pt x="4455128" y="1295400"/>
                </a:lnTo>
                <a:lnTo>
                  <a:pt x="4454736" y="1308100"/>
                </a:lnTo>
                <a:lnTo>
                  <a:pt x="4453822" y="1320800"/>
                </a:lnTo>
                <a:lnTo>
                  <a:pt x="4454993" y="1333500"/>
                </a:lnTo>
                <a:lnTo>
                  <a:pt x="4456817" y="1333500"/>
                </a:lnTo>
                <a:lnTo>
                  <a:pt x="4458638" y="1346200"/>
                </a:lnTo>
                <a:lnTo>
                  <a:pt x="4459800" y="1371600"/>
                </a:lnTo>
                <a:lnTo>
                  <a:pt x="4479663" y="1371600"/>
                </a:lnTo>
                <a:lnTo>
                  <a:pt x="4479729" y="1358900"/>
                </a:lnTo>
                <a:lnTo>
                  <a:pt x="4479192" y="1346200"/>
                </a:lnTo>
                <a:lnTo>
                  <a:pt x="4485329" y="1346200"/>
                </a:lnTo>
                <a:lnTo>
                  <a:pt x="4483937" y="1333500"/>
                </a:lnTo>
                <a:lnTo>
                  <a:pt x="4481967" y="1320800"/>
                </a:lnTo>
                <a:lnTo>
                  <a:pt x="4479952" y="1308100"/>
                </a:lnTo>
                <a:lnTo>
                  <a:pt x="4478423" y="1295400"/>
                </a:lnTo>
                <a:lnTo>
                  <a:pt x="4469032" y="1295400"/>
                </a:lnTo>
                <a:lnTo>
                  <a:pt x="4469922" y="1282700"/>
                </a:lnTo>
                <a:lnTo>
                  <a:pt x="4470366" y="1270000"/>
                </a:lnTo>
                <a:lnTo>
                  <a:pt x="4470565" y="1257300"/>
                </a:lnTo>
                <a:lnTo>
                  <a:pt x="4470721" y="1244600"/>
                </a:lnTo>
                <a:lnTo>
                  <a:pt x="4471036" y="1231900"/>
                </a:lnTo>
                <a:lnTo>
                  <a:pt x="4471711" y="1219200"/>
                </a:lnTo>
                <a:lnTo>
                  <a:pt x="4475085" y="1219200"/>
                </a:lnTo>
                <a:lnTo>
                  <a:pt x="4475613" y="1206500"/>
                </a:lnTo>
                <a:lnTo>
                  <a:pt x="4476419" y="1193800"/>
                </a:lnTo>
                <a:lnTo>
                  <a:pt x="4472194" y="1193800"/>
                </a:lnTo>
                <a:lnTo>
                  <a:pt x="4471732" y="1181100"/>
                </a:lnTo>
                <a:lnTo>
                  <a:pt x="4448774" y="1181100"/>
                </a:lnTo>
                <a:lnTo>
                  <a:pt x="4448322" y="1168400"/>
                </a:lnTo>
                <a:lnTo>
                  <a:pt x="4447729" y="1130300"/>
                </a:lnTo>
                <a:lnTo>
                  <a:pt x="4450613" y="1130300"/>
                </a:lnTo>
                <a:lnTo>
                  <a:pt x="4449887" y="1117600"/>
                </a:lnTo>
                <a:close/>
              </a:path>
              <a:path w="4509134" h="1905000">
                <a:moveTo>
                  <a:pt x="4449755" y="1257300"/>
                </a:moveTo>
                <a:lnTo>
                  <a:pt x="4429727" y="1257300"/>
                </a:lnTo>
                <a:lnTo>
                  <a:pt x="4430429" y="1270000"/>
                </a:lnTo>
                <a:lnTo>
                  <a:pt x="4430742" y="1282700"/>
                </a:lnTo>
                <a:lnTo>
                  <a:pt x="4430745" y="1346200"/>
                </a:lnTo>
                <a:lnTo>
                  <a:pt x="4431095" y="1358900"/>
                </a:lnTo>
                <a:lnTo>
                  <a:pt x="4431101" y="1346200"/>
                </a:lnTo>
                <a:lnTo>
                  <a:pt x="4432386" y="1333500"/>
                </a:lnTo>
                <a:lnTo>
                  <a:pt x="4447409" y="1333500"/>
                </a:lnTo>
                <a:lnTo>
                  <a:pt x="4449435" y="1320800"/>
                </a:lnTo>
                <a:lnTo>
                  <a:pt x="4450087" y="1308100"/>
                </a:lnTo>
                <a:lnTo>
                  <a:pt x="4448907" y="1295400"/>
                </a:lnTo>
                <a:lnTo>
                  <a:pt x="4447663" y="1295400"/>
                </a:lnTo>
                <a:lnTo>
                  <a:pt x="4448575" y="1270000"/>
                </a:lnTo>
                <a:lnTo>
                  <a:pt x="4449755" y="1257300"/>
                </a:lnTo>
                <a:close/>
              </a:path>
              <a:path w="4509134" h="1905000">
                <a:moveTo>
                  <a:pt x="4506315" y="1257300"/>
                </a:moveTo>
                <a:lnTo>
                  <a:pt x="4505706" y="1257300"/>
                </a:lnTo>
                <a:lnTo>
                  <a:pt x="4505668" y="1270000"/>
                </a:lnTo>
                <a:lnTo>
                  <a:pt x="4505460" y="1282700"/>
                </a:lnTo>
                <a:lnTo>
                  <a:pt x="4505105" y="1295400"/>
                </a:lnTo>
                <a:lnTo>
                  <a:pt x="4504624" y="1308100"/>
                </a:lnTo>
                <a:lnTo>
                  <a:pt x="4506000" y="1308100"/>
                </a:lnTo>
                <a:lnTo>
                  <a:pt x="4506852" y="1320800"/>
                </a:lnTo>
                <a:lnTo>
                  <a:pt x="4507721" y="1308100"/>
                </a:lnTo>
                <a:lnTo>
                  <a:pt x="4508111" y="1295400"/>
                </a:lnTo>
                <a:lnTo>
                  <a:pt x="4508688" y="1282700"/>
                </a:lnTo>
                <a:lnTo>
                  <a:pt x="4506656" y="1282700"/>
                </a:lnTo>
                <a:lnTo>
                  <a:pt x="4506315" y="1257300"/>
                </a:lnTo>
                <a:close/>
              </a:path>
              <a:path w="4509134" h="1905000">
                <a:moveTo>
                  <a:pt x="4485274" y="1244600"/>
                </a:moveTo>
                <a:lnTo>
                  <a:pt x="4483861" y="1244600"/>
                </a:lnTo>
                <a:lnTo>
                  <a:pt x="4482969" y="1257300"/>
                </a:lnTo>
                <a:lnTo>
                  <a:pt x="4471519" y="1257300"/>
                </a:lnTo>
                <a:lnTo>
                  <a:pt x="4471392" y="1270000"/>
                </a:lnTo>
                <a:lnTo>
                  <a:pt x="4471832" y="1295400"/>
                </a:lnTo>
                <a:lnTo>
                  <a:pt x="4478423" y="1295400"/>
                </a:lnTo>
                <a:lnTo>
                  <a:pt x="4477910" y="1282700"/>
                </a:lnTo>
                <a:lnTo>
                  <a:pt x="4481153" y="1282700"/>
                </a:lnTo>
                <a:lnTo>
                  <a:pt x="4481713" y="1270000"/>
                </a:lnTo>
                <a:lnTo>
                  <a:pt x="4484369" y="1270000"/>
                </a:lnTo>
                <a:lnTo>
                  <a:pt x="4485066" y="1257300"/>
                </a:lnTo>
                <a:lnTo>
                  <a:pt x="4485274" y="1244600"/>
                </a:lnTo>
                <a:close/>
              </a:path>
              <a:path w="4509134" h="1905000">
                <a:moveTo>
                  <a:pt x="4480310" y="1282700"/>
                </a:moveTo>
                <a:lnTo>
                  <a:pt x="4478835" y="1282700"/>
                </a:lnTo>
                <a:lnTo>
                  <a:pt x="4479103" y="1295400"/>
                </a:lnTo>
                <a:lnTo>
                  <a:pt x="4479796" y="1295400"/>
                </a:lnTo>
                <a:lnTo>
                  <a:pt x="4480310" y="1282700"/>
                </a:lnTo>
                <a:close/>
              </a:path>
              <a:path w="4509134" h="1905000">
                <a:moveTo>
                  <a:pt x="21040" y="1231900"/>
                </a:moveTo>
                <a:lnTo>
                  <a:pt x="19666" y="1231900"/>
                </a:lnTo>
                <a:lnTo>
                  <a:pt x="20256" y="1244600"/>
                </a:lnTo>
                <a:lnTo>
                  <a:pt x="21239" y="1257300"/>
                </a:lnTo>
                <a:lnTo>
                  <a:pt x="21040" y="1231900"/>
                </a:lnTo>
                <a:close/>
              </a:path>
              <a:path w="4509134" h="1905000">
                <a:moveTo>
                  <a:pt x="4453759" y="1206500"/>
                </a:moveTo>
                <a:lnTo>
                  <a:pt x="4429315" y="1206500"/>
                </a:lnTo>
                <a:lnTo>
                  <a:pt x="4430182" y="1219200"/>
                </a:lnTo>
                <a:lnTo>
                  <a:pt x="4429714" y="1231900"/>
                </a:lnTo>
                <a:lnTo>
                  <a:pt x="4428503" y="1257300"/>
                </a:lnTo>
                <a:lnTo>
                  <a:pt x="4454580" y="1257300"/>
                </a:lnTo>
                <a:lnTo>
                  <a:pt x="4455589" y="1244600"/>
                </a:lnTo>
                <a:lnTo>
                  <a:pt x="4454623" y="1244600"/>
                </a:lnTo>
                <a:lnTo>
                  <a:pt x="4453593" y="1219200"/>
                </a:lnTo>
                <a:lnTo>
                  <a:pt x="4453759" y="1206500"/>
                </a:lnTo>
                <a:close/>
              </a:path>
              <a:path w="4509134" h="1905000">
                <a:moveTo>
                  <a:pt x="4482351" y="1231900"/>
                </a:moveTo>
                <a:lnTo>
                  <a:pt x="4472840" y="1231900"/>
                </a:lnTo>
                <a:lnTo>
                  <a:pt x="4472488" y="1244600"/>
                </a:lnTo>
                <a:lnTo>
                  <a:pt x="4471966" y="1257300"/>
                </a:lnTo>
                <a:lnTo>
                  <a:pt x="4482969" y="1257300"/>
                </a:lnTo>
                <a:lnTo>
                  <a:pt x="4482777" y="1244600"/>
                </a:lnTo>
                <a:lnTo>
                  <a:pt x="4482351" y="1231900"/>
                </a:lnTo>
                <a:close/>
              </a:path>
              <a:path w="4509134" h="1905000">
                <a:moveTo>
                  <a:pt x="4481218" y="1206500"/>
                </a:moveTo>
                <a:lnTo>
                  <a:pt x="4479117" y="1219200"/>
                </a:lnTo>
                <a:lnTo>
                  <a:pt x="4472047" y="1219200"/>
                </a:lnTo>
                <a:lnTo>
                  <a:pt x="4472775" y="1231900"/>
                </a:lnTo>
                <a:lnTo>
                  <a:pt x="4481846" y="1231900"/>
                </a:lnTo>
                <a:lnTo>
                  <a:pt x="4481417" y="1219200"/>
                </a:lnTo>
                <a:lnTo>
                  <a:pt x="4481218" y="1206500"/>
                </a:lnTo>
                <a:close/>
              </a:path>
              <a:path w="4509134" h="1905000">
                <a:moveTo>
                  <a:pt x="4487369" y="1206500"/>
                </a:moveTo>
                <a:lnTo>
                  <a:pt x="4486686" y="1206500"/>
                </a:lnTo>
                <a:lnTo>
                  <a:pt x="4487021" y="1219200"/>
                </a:lnTo>
                <a:lnTo>
                  <a:pt x="4487369" y="1206500"/>
                </a:lnTo>
                <a:close/>
              </a:path>
              <a:path w="4509134" h="1905000">
                <a:moveTo>
                  <a:pt x="4427332" y="1143000"/>
                </a:moveTo>
                <a:lnTo>
                  <a:pt x="4427444" y="1168400"/>
                </a:lnTo>
                <a:lnTo>
                  <a:pt x="4427866" y="1193800"/>
                </a:lnTo>
                <a:lnTo>
                  <a:pt x="4428516" y="1206500"/>
                </a:lnTo>
                <a:lnTo>
                  <a:pt x="4444648" y="1206500"/>
                </a:lnTo>
                <a:lnTo>
                  <a:pt x="4443503" y="1193800"/>
                </a:lnTo>
                <a:lnTo>
                  <a:pt x="4442415" y="1181100"/>
                </a:lnTo>
                <a:lnTo>
                  <a:pt x="4441480" y="1168400"/>
                </a:lnTo>
                <a:lnTo>
                  <a:pt x="4440795" y="1155700"/>
                </a:lnTo>
                <a:lnTo>
                  <a:pt x="4428165" y="1155700"/>
                </a:lnTo>
                <a:lnTo>
                  <a:pt x="4427332" y="1143000"/>
                </a:lnTo>
                <a:close/>
              </a:path>
              <a:path w="4509134" h="1905000">
                <a:moveTo>
                  <a:pt x="4495719" y="850900"/>
                </a:moveTo>
                <a:lnTo>
                  <a:pt x="4483759" y="850900"/>
                </a:lnTo>
                <a:lnTo>
                  <a:pt x="4483962" y="863600"/>
                </a:lnTo>
                <a:lnTo>
                  <a:pt x="4484426" y="927100"/>
                </a:lnTo>
                <a:lnTo>
                  <a:pt x="4484668" y="952500"/>
                </a:lnTo>
                <a:lnTo>
                  <a:pt x="4484827" y="965200"/>
                </a:lnTo>
                <a:lnTo>
                  <a:pt x="4485020" y="977900"/>
                </a:lnTo>
                <a:lnTo>
                  <a:pt x="4485251" y="990600"/>
                </a:lnTo>
                <a:lnTo>
                  <a:pt x="4485524" y="1016000"/>
                </a:lnTo>
                <a:lnTo>
                  <a:pt x="4485846" y="1028700"/>
                </a:lnTo>
                <a:lnTo>
                  <a:pt x="4486221" y="1041400"/>
                </a:lnTo>
                <a:lnTo>
                  <a:pt x="4486654" y="1054100"/>
                </a:lnTo>
                <a:lnTo>
                  <a:pt x="4487151" y="1066800"/>
                </a:lnTo>
                <a:lnTo>
                  <a:pt x="4487716" y="1092200"/>
                </a:lnTo>
                <a:lnTo>
                  <a:pt x="4486019" y="1092200"/>
                </a:lnTo>
                <a:lnTo>
                  <a:pt x="4485725" y="1104900"/>
                </a:lnTo>
                <a:lnTo>
                  <a:pt x="4485823" y="1117600"/>
                </a:lnTo>
                <a:lnTo>
                  <a:pt x="4487139" y="1130300"/>
                </a:lnTo>
                <a:lnTo>
                  <a:pt x="4489187" y="1130300"/>
                </a:lnTo>
                <a:lnTo>
                  <a:pt x="4489158" y="1143000"/>
                </a:lnTo>
                <a:lnTo>
                  <a:pt x="4488466" y="1143000"/>
                </a:lnTo>
                <a:lnTo>
                  <a:pt x="4487459" y="1155700"/>
                </a:lnTo>
                <a:lnTo>
                  <a:pt x="4486488" y="1168400"/>
                </a:lnTo>
                <a:lnTo>
                  <a:pt x="4485903" y="1181100"/>
                </a:lnTo>
                <a:lnTo>
                  <a:pt x="4486055" y="1206500"/>
                </a:lnTo>
                <a:lnTo>
                  <a:pt x="4488501" y="1206500"/>
                </a:lnTo>
                <a:lnTo>
                  <a:pt x="4488910" y="1193800"/>
                </a:lnTo>
                <a:lnTo>
                  <a:pt x="4498873" y="1193800"/>
                </a:lnTo>
                <a:lnTo>
                  <a:pt x="4498047" y="1181100"/>
                </a:lnTo>
                <a:lnTo>
                  <a:pt x="4497477" y="1168400"/>
                </a:lnTo>
                <a:lnTo>
                  <a:pt x="4497042" y="1168400"/>
                </a:lnTo>
                <a:lnTo>
                  <a:pt x="4496621" y="1155700"/>
                </a:lnTo>
                <a:lnTo>
                  <a:pt x="4496092" y="1130300"/>
                </a:lnTo>
                <a:lnTo>
                  <a:pt x="4495337" y="1117600"/>
                </a:lnTo>
                <a:lnTo>
                  <a:pt x="4496674" y="1117600"/>
                </a:lnTo>
                <a:lnTo>
                  <a:pt x="4497527" y="1104900"/>
                </a:lnTo>
                <a:lnTo>
                  <a:pt x="4498004" y="1092200"/>
                </a:lnTo>
                <a:lnTo>
                  <a:pt x="4498214" y="1079500"/>
                </a:lnTo>
                <a:lnTo>
                  <a:pt x="4498266" y="1054100"/>
                </a:lnTo>
                <a:lnTo>
                  <a:pt x="4500143" y="1041400"/>
                </a:lnTo>
                <a:lnTo>
                  <a:pt x="4501034" y="1028700"/>
                </a:lnTo>
                <a:lnTo>
                  <a:pt x="4506484" y="1028700"/>
                </a:lnTo>
                <a:lnTo>
                  <a:pt x="4506896" y="1016000"/>
                </a:lnTo>
                <a:lnTo>
                  <a:pt x="4497790" y="1016000"/>
                </a:lnTo>
                <a:lnTo>
                  <a:pt x="4497716" y="990600"/>
                </a:lnTo>
                <a:lnTo>
                  <a:pt x="4497621" y="977900"/>
                </a:lnTo>
                <a:lnTo>
                  <a:pt x="4497221" y="965200"/>
                </a:lnTo>
                <a:lnTo>
                  <a:pt x="4496615" y="952500"/>
                </a:lnTo>
                <a:lnTo>
                  <a:pt x="4495808" y="939800"/>
                </a:lnTo>
                <a:lnTo>
                  <a:pt x="4494801" y="939800"/>
                </a:lnTo>
                <a:lnTo>
                  <a:pt x="4496496" y="927100"/>
                </a:lnTo>
                <a:lnTo>
                  <a:pt x="4499249" y="927100"/>
                </a:lnTo>
                <a:lnTo>
                  <a:pt x="4499249" y="914400"/>
                </a:lnTo>
                <a:lnTo>
                  <a:pt x="4496667" y="914400"/>
                </a:lnTo>
                <a:lnTo>
                  <a:pt x="4496233" y="901700"/>
                </a:lnTo>
                <a:lnTo>
                  <a:pt x="4497230" y="889000"/>
                </a:lnTo>
                <a:lnTo>
                  <a:pt x="4495230" y="889000"/>
                </a:lnTo>
                <a:lnTo>
                  <a:pt x="4495024" y="876300"/>
                </a:lnTo>
                <a:lnTo>
                  <a:pt x="4495214" y="863600"/>
                </a:lnTo>
                <a:lnTo>
                  <a:pt x="4495719" y="850900"/>
                </a:lnTo>
                <a:close/>
              </a:path>
              <a:path w="4509134" h="1905000">
                <a:moveTo>
                  <a:pt x="23008" y="1143000"/>
                </a:moveTo>
                <a:lnTo>
                  <a:pt x="22222" y="1143000"/>
                </a:lnTo>
                <a:lnTo>
                  <a:pt x="21573" y="1155700"/>
                </a:lnTo>
                <a:lnTo>
                  <a:pt x="21234" y="1168400"/>
                </a:lnTo>
                <a:lnTo>
                  <a:pt x="20855" y="1181100"/>
                </a:lnTo>
                <a:lnTo>
                  <a:pt x="20088" y="1193800"/>
                </a:lnTo>
                <a:lnTo>
                  <a:pt x="21533" y="1193800"/>
                </a:lnTo>
                <a:lnTo>
                  <a:pt x="22126" y="1181100"/>
                </a:lnTo>
                <a:lnTo>
                  <a:pt x="23023" y="1181100"/>
                </a:lnTo>
                <a:lnTo>
                  <a:pt x="24279" y="1155700"/>
                </a:lnTo>
                <a:lnTo>
                  <a:pt x="23860" y="1155700"/>
                </a:lnTo>
                <a:lnTo>
                  <a:pt x="23008" y="1143000"/>
                </a:lnTo>
                <a:close/>
              </a:path>
              <a:path w="4509134" h="1905000">
                <a:moveTo>
                  <a:pt x="51026" y="1066800"/>
                </a:moveTo>
                <a:lnTo>
                  <a:pt x="34546" y="1066800"/>
                </a:lnTo>
                <a:lnTo>
                  <a:pt x="31877" y="1079500"/>
                </a:lnTo>
                <a:lnTo>
                  <a:pt x="29129" y="1104900"/>
                </a:lnTo>
                <a:lnTo>
                  <a:pt x="27329" y="1117600"/>
                </a:lnTo>
                <a:lnTo>
                  <a:pt x="27201" y="1130300"/>
                </a:lnTo>
                <a:lnTo>
                  <a:pt x="26730" y="1143000"/>
                </a:lnTo>
                <a:lnTo>
                  <a:pt x="26057" y="1155700"/>
                </a:lnTo>
                <a:lnTo>
                  <a:pt x="25327" y="1168400"/>
                </a:lnTo>
                <a:lnTo>
                  <a:pt x="24683" y="1181100"/>
                </a:lnTo>
                <a:lnTo>
                  <a:pt x="24269" y="1193800"/>
                </a:lnTo>
                <a:lnTo>
                  <a:pt x="25607" y="1193800"/>
                </a:lnTo>
                <a:lnTo>
                  <a:pt x="26254" y="1181100"/>
                </a:lnTo>
                <a:lnTo>
                  <a:pt x="26596" y="1181100"/>
                </a:lnTo>
                <a:lnTo>
                  <a:pt x="27021" y="1168400"/>
                </a:lnTo>
                <a:lnTo>
                  <a:pt x="27917" y="1155700"/>
                </a:lnTo>
                <a:lnTo>
                  <a:pt x="49879" y="1155700"/>
                </a:lnTo>
                <a:lnTo>
                  <a:pt x="49604" y="1143000"/>
                </a:lnTo>
                <a:lnTo>
                  <a:pt x="49735" y="1117600"/>
                </a:lnTo>
                <a:lnTo>
                  <a:pt x="49775" y="1092200"/>
                </a:lnTo>
                <a:lnTo>
                  <a:pt x="52313" y="1092200"/>
                </a:lnTo>
                <a:lnTo>
                  <a:pt x="51026" y="1066800"/>
                </a:lnTo>
                <a:close/>
              </a:path>
              <a:path w="4509134" h="1905000">
                <a:moveTo>
                  <a:pt x="4474106" y="1143000"/>
                </a:moveTo>
                <a:lnTo>
                  <a:pt x="4472929" y="1143000"/>
                </a:lnTo>
                <a:lnTo>
                  <a:pt x="4472283" y="1155700"/>
                </a:lnTo>
                <a:lnTo>
                  <a:pt x="4472101" y="1168400"/>
                </a:lnTo>
                <a:lnTo>
                  <a:pt x="4472319" y="1181100"/>
                </a:lnTo>
                <a:lnTo>
                  <a:pt x="4472874" y="1193800"/>
                </a:lnTo>
                <a:lnTo>
                  <a:pt x="4476419" y="1193800"/>
                </a:lnTo>
                <a:lnTo>
                  <a:pt x="4476601" y="1181100"/>
                </a:lnTo>
                <a:lnTo>
                  <a:pt x="4476549" y="1168400"/>
                </a:lnTo>
                <a:lnTo>
                  <a:pt x="4474757" y="1168400"/>
                </a:lnTo>
                <a:lnTo>
                  <a:pt x="4474467" y="1155700"/>
                </a:lnTo>
                <a:lnTo>
                  <a:pt x="4474242" y="1155700"/>
                </a:lnTo>
                <a:lnTo>
                  <a:pt x="4474106" y="1143000"/>
                </a:lnTo>
                <a:close/>
              </a:path>
              <a:path w="4509134" h="1905000">
                <a:moveTo>
                  <a:pt x="52313" y="1092200"/>
                </a:moveTo>
                <a:lnTo>
                  <a:pt x="51719" y="1092200"/>
                </a:lnTo>
                <a:lnTo>
                  <a:pt x="52507" y="1104900"/>
                </a:lnTo>
                <a:lnTo>
                  <a:pt x="52253" y="1117600"/>
                </a:lnTo>
                <a:lnTo>
                  <a:pt x="51552" y="1117600"/>
                </a:lnTo>
                <a:lnTo>
                  <a:pt x="50999" y="1130300"/>
                </a:lnTo>
                <a:lnTo>
                  <a:pt x="51189" y="1155700"/>
                </a:lnTo>
                <a:lnTo>
                  <a:pt x="53801" y="1155700"/>
                </a:lnTo>
                <a:lnTo>
                  <a:pt x="54116" y="1181100"/>
                </a:lnTo>
                <a:lnTo>
                  <a:pt x="55103" y="1181100"/>
                </a:lnTo>
                <a:lnTo>
                  <a:pt x="55153" y="1168400"/>
                </a:lnTo>
                <a:lnTo>
                  <a:pt x="54603" y="1155700"/>
                </a:lnTo>
                <a:lnTo>
                  <a:pt x="53800" y="1143000"/>
                </a:lnTo>
                <a:lnTo>
                  <a:pt x="53088" y="1130300"/>
                </a:lnTo>
                <a:lnTo>
                  <a:pt x="52814" y="1130300"/>
                </a:lnTo>
                <a:lnTo>
                  <a:pt x="53323" y="1117600"/>
                </a:lnTo>
                <a:lnTo>
                  <a:pt x="52879" y="1104900"/>
                </a:lnTo>
                <a:lnTo>
                  <a:pt x="52313" y="1092200"/>
                </a:lnTo>
                <a:close/>
              </a:path>
              <a:path w="4509134" h="1905000">
                <a:moveTo>
                  <a:pt x="4452262" y="1155700"/>
                </a:moveTo>
                <a:lnTo>
                  <a:pt x="4449755" y="1155700"/>
                </a:lnTo>
                <a:lnTo>
                  <a:pt x="4449339" y="1168400"/>
                </a:lnTo>
                <a:lnTo>
                  <a:pt x="4449535" y="1181100"/>
                </a:lnTo>
                <a:lnTo>
                  <a:pt x="4471450" y="1181100"/>
                </a:lnTo>
                <a:lnTo>
                  <a:pt x="4471307" y="1168400"/>
                </a:lnTo>
                <a:lnTo>
                  <a:pt x="4452710" y="1168400"/>
                </a:lnTo>
                <a:lnTo>
                  <a:pt x="4452262" y="1155700"/>
                </a:lnTo>
                <a:close/>
              </a:path>
              <a:path w="4509134" h="1905000">
                <a:moveTo>
                  <a:pt x="4471165" y="1079500"/>
                </a:moveTo>
                <a:lnTo>
                  <a:pt x="4450378" y="1079500"/>
                </a:lnTo>
                <a:lnTo>
                  <a:pt x="4451421" y="1092200"/>
                </a:lnTo>
                <a:lnTo>
                  <a:pt x="4452261" y="1104900"/>
                </a:lnTo>
                <a:lnTo>
                  <a:pt x="4452885" y="1117600"/>
                </a:lnTo>
                <a:lnTo>
                  <a:pt x="4453281" y="1130300"/>
                </a:lnTo>
                <a:lnTo>
                  <a:pt x="4453347" y="1155700"/>
                </a:lnTo>
                <a:lnTo>
                  <a:pt x="4452992" y="1168400"/>
                </a:lnTo>
                <a:lnTo>
                  <a:pt x="4471307" y="1168400"/>
                </a:lnTo>
                <a:lnTo>
                  <a:pt x="4471302" y="1092200"/>
                </a:lnTo>
                <a:lnTo>
                  <a:pt x="4471165" y="1079500"/>
                </a:lnTo>
                <a:close/>
              </a:path>
              <a:path w="4509134" h="1905000">
                <a:moveTo>
                  <a:pt x="4441567" y="1092200"/>
                </a:moveTo>
                <a:lnTo>
                  <a:pt x="4426970" y="1092200"/>
                </a:lnTo>
                <a:lnTo>
                  <a:pt x="4427320" y="1104900"/>
                </a:lnTo>
                <a:lnTo>
                  <a:pt x="4428168" y="1130300"/>
                </a:lnTo>
                <a:lnTo>
                  <a:pt x="4428503" y="1143000"/>
                </a:lnTo>
                <a:lnTo>
                  <a:pt x="4428668" y="1155700"/>
                </a:lnTo>
                <a:lnTo>
                  <a:pt x="4445140" y="1155700"/>
                </a:lnTo>
                <a:lnTo>
                  <a:pt x="4444190" y="1130300"/>
                </a:lnTo>
                <a:lnTo>
                  <a:pt x="4443301" y="1104900"/>
                </a:lnTo>
                <a:lnTo>
                  <a:pt x="4442879" y="1104900"/>
                </a:lnTo>
                <a:lnTo>
                  <a:pt x="4441567" y="1092200"/>
                </a:lnTo>
                <a:close/>
              </a:path>
              <a:path w="4509134" h="1905000">
                <a:moveTo>
                  <a:pt x="4450613" y="1130300"/>
                </a:moveTo>
                <a:lnTo>
                  <a:pt x="4448449" y="1130300"/>
                </a:lnTo>
                <a:lnTo>
                  <a:pt x="4449301" y="1143000"/>
                </a:lnTo>
                <a:lnTo>
                  <a:pt x="4450678" y="1143000"/>
                </a:lnTo>
                <a:lnTo>
                  <a:pt x="4450613" y="1130300"/>
                </a:lnTo>
                <a:close/>
              </a:path>
              <a:path w="4509134" h="1905000">
                <a:moveTo>
                  <a:pt x="19865" y="1117600"/>
                </a:moveTo>
                <a:lnTo>
                  <a:pt x="19534" y="1117600"/>
                </a:lnTo>
                <a:lnTo>
                  <a:pt x="20082" y="1130300"/>
                </a:lnTo>
                <a:lnTo>
                  <a:pt x="21101" y="1130300"/>
                </a:lnTo>
                <a:lnTo>
                  <a:pt x="19865" y="1117600"/>
                </a:lnTo>
                <a:close/>
              </a:path>
              <a:path w="4509134" h="1905000">
                <a:moveTo>
                  <a:pt x="51719" y="1092200"/>
                </a:moveTo>
                <a:lnTo>
                  <a:pt x="50605" y="1092200"/>
                </a:lnTo>
                <a:lnTo>
                  <a:pt x="51522" y="1104900"/>
                </a:lnTo>
                <a:lnTo>
                  <a:pt x="51719" y="1092200"/>
                </a:lnTo>
                <a:close/>
              </a:path>
              <a:path w="4509134" h="1905000">
                <a:moveTo>
                  <a:pt x="7625" y="800100"/>
                </a:moveTo>
                <a:lnTo>
                  <a:pt x="5539" y="800100"/>
                </a:lnTo>
                <a:lnTo>
                  <a:pt x="6525" y="812800"/>
                </a:lnTo>
                <a:lnTo>
                  <a:pt x="5991" y="825500"/>
                </a:lnTo>
                <a:lnTo>
                  <a:pt x="5623" y="838200"/>
                </a:lnTo>
                <a:lnTo>
                  <a:pt x="5401" y="850900"/>
                </a:lnTo>
                <a:lnTo>
                  <a:pt x="5405" y="889000"/>
                </a:lnTo>
                <a:lnTo>
                  <a:pt x="5560" y="901700"/>
                </a:lnTo>
                <a:lnTo>
                  <a:pt x="6401" y="952500"/>
                </a:lnTo>
                <a:lnTo>
                  <a:pt x="6563" y="965200"/>
                </a:lnTo>
                <a:lnTo>
                  <a:pt x="6601" y="1003300"/>
                </a:lnTo>
                <a:lnTo>
                  <a:pt x="6396" y="1016000"/>
                </a:lnTo>
                <a:lnTo>
                  <a:pt x="6048" y="1028700"/>
                </a:lnTo>
                <a:lnTo>
                  <a:pt x="5535" y="1041400"/>
                </a:lnTo>
                <a:lnTo>
                  <a:pt x="4837" y="1066800"/>
                </a:lnTo>
                <a:lnTo>
                  <a:pt x="3934" y="1079500"/>
                </a:lnTo>
                <a:lnTo>
                  <a:pt x="3992" y="1092200"/>
                </a:lnTo>
                <a:lnTo>
                  <a:pt x="4634" y="1092200"/>
                </a:lnTo>
                <a:lnTo>
                  <a:pt x="5006" y="1079500"/>
                </a:lnTo>
                <a:lnTo>
                  <a:pt x="5458" y="1066800"/>
                </a:lnTo>
                <a:lnTo>
                  <a:pt x="5992" y="1054100"/>
                </a:lnTo>
                <a:lnTo>
                  <a:pt x="6607" y="1054100"/>
                </a:lnTo>
                <a:lnTo>
                  <a:pt x="7306" y="1041400"/>
                </a:lnTo>
                <a:lnTo>
                  <a:pt x="17225" y="1041400"/>
                </a:lnTo>
                <a:lnTo>
                  <a:pt x="17736" y="1028700"/>
                </a:lnTo>
                <a:lnTo>
                  <a:pt x="18929" y="1016000"/>
                </a:lnTo>
                <a:lnTo>
                  <a:pt x="17651" y="1003300"/>
                </a:lnTo>
                <a:lnTo>
                  <a:pt x="17054" y="990600"/>
                </a:lnTo>
                <a:lnTo>
                  <a:pt x="19867" y="990600"/>
                </a:lnTo>
                <a:lnTo>
                  <a:pt x="17565" y="939800"/>
                </a:lnTo>
                <a:lnTo>
                  <a:pt x="16898" y="927100"/>
                </a:lnTo>
                <a:lnTo>
                  <a:pt x="16298" y="927100"/>
                </a:lnTo>
                <a:lnTo>
                  <a:pt x="15775" y="914400"/>
                </a:lnTo>
                <a:lnTo>
                  <a:pt x="15338" y="901700"/>
                </a:lnTo>
                <a:lnTo>
                  <a:pt x="14998" y="889000"/>
                </a:lnTo>
                <a:lnTo>
                  <a:pt x="14764" y="876300"/>
                </a:lnTo>
                <a:lnTo>
                  <a:pt x="14653" y="850900"/>
                </a:lnTo>
                <a:lnTo>
                  <a:pt x="14797" y="838200"/>
                </a:lnTo>
                <a:lnTo>
                  <a:pt x="7015" y="838200"/>
                </a:lnTo>
                <a:lnTo>
                  <a:pt x="7604" y="825500"/>
                </a:lnTo>
                <a:lnTo>
                  <a:pt x="8261" y="812800"/>
                </a:lnTo>
                <a:lnTo>
                  <a:pt x="7015" y="812800"/>
                </a:lnTo>
                <a:lnTo>
                  <a:pt x="7625" y="800100"/>
                </a:lnTo>
                <a:close/>
              </a:path>
              <a:path w="4509134" h="1905000">
                <a:moveTo>
                  <a:pt x="4440873" y="1079500"/>
                </a:moveTo>
                <a:lnTo>
                  <a:pt x="4426828" y="1079500"/>
                </a:lnTo>
                <a:lnTo>
                  <a:pt x="4426778" y="1092200"/>
                </a:lnTo>
                <a:lnTo>
                  <a:pt x="4439535" y="1092200"/>
                </a:lnTo>
                <a:lnTo>
                  <a:pt x="4440873" y="1079500"/>
                </a:lnTo>
                <a:close/>
              </a:path>
              <a:path w="4509134" h="1905000">
                <a:moveTo>
                  <a:pt x="4448846" y="1079500"/>
                </a:moveTo>
                <a:lnTo>
                  <a:pt x="4446323" y="1079500"/>
                </a:lnTo>
                <a:lnTo>
                  <a:pt x="4447511" y="1092200"/>
                </a:lnTo>
                <a:lnTo>
                  <a:pt x="4448846" y="1079500"/>
                </a:lnTo>
                <a:close/>
              </a:path>
              <a:path w="4509134" h="1905000">
                <a:moveTo>
                  <a:pt x="4477531" y="1054100"/>
                </a:moveTo>
                <a:lnTo>
                  <a:pt x="4425764" y="1054100"/>
                </a:lnTo>
                <a:lnTo>
                  <a:pt x="4427014" y="1066800"/>
                </a:lnTo>
                <a:lnTo>
                  <a:pt x="4427977" y="1079500"/>
                </a:lnTo>
                <a:lnTo>
                  <a:pt x="4471165" y="1079500"/>
                </a:lnTo>
                <a:lnTo>
                  <a:pt x="4472301" y="1092200"/>
                </a:lnTo>
                <a:lnTo>
                  <a:pt x="4475992" y="1092200"/>
                </a:lnTo>
                <a:lnTo>
                  <a:pt x="4478554" y="1066800"/>
                </a:lnTo>
                <a:lnTo>
                  <a:pt x="4478174" y="1066800"/>
                </a:lnTo>
                <a:lnTo>
                  <a:pt x="4477531" y="1054100"/>
                </a:lnTo>
                <a:close/>
              </a:path>
              <a:path w="4509134" h="1905000">
                <a:moveTo>
                  <a:pt x="48718" y="990600"/>
                </a:moveTo>
                <a:lnTo>
                  <a:pt x="25365" y="990600"/>
                </a:lnTo>
                <a:lnTo>
                  <a:pt x="25311" y="1003300"/>
                </a:lnTo>
                <a:lnTo>
                  <a:pt x="25555" y="1016000"/>
                </a:lnTo>
                <a:lnTo>
                  <a:pt x="25848" y="1028700"/>
                </a:lnTo>
                <a:lnTo>
                  <a:pt x="25941" y="1041400"/>
                </a:lnTo>
                <a:lnTo>
                  <a:pt x="25586" y="1054100"/>
                </a:lnTo>
                <a:lnTo>
                  <a:pt x="24535" y="1066800"/>
                </a:lnTo>
                <a:lnTo>
                  <a:pt x="26178" y="1079500"/>
                </a:lnTo>
                <a:lnTo>
                  <a:pt x="29462" y="1079500"/>
                </a:lnTo>
                <a:lnTo>
                  <a:pt x="31070" y="1066800"/>
                </a:lnTo>
                <a:lnTo>
                  <a:pt x="51026" y="1066800"/>
                </a:lnTo>
                <a:lnTo>
                  <a:pt x="50382" y="1054100"/>
                </a:lnTo>
                <a:lnTo>
                  <a:pt x="49827" y="1041400"/>
                </a:lnTo>
                <a:lnTo>
                  <a:pt x="53404" y="1041400"/>
                </a:lnTo>
                <a:lnTo>
                  <a:pt x="53734" y="1028700"/>
                </a:lnTo>
                <a:lnTo>
                  <a:pt x="51325" y="1028700"/>
                </a:lnTo>
                <a:lnTo>
                  <a:pt x="49677" y="1016000"/>
                </a:lnTo>
                <a:lnTo>
                  <a:pt x="48280" y="1003300"/>
                </a:lnTo>
                <a:lnTo>
                  <a:pt x="48718" y="990600"/>
                </a:lnTo>
                <a:close/>
              </a:path>
              <a:path w="4509134" h="1905000">
                <a:moveTo>
                  <a:pt x="53668" y="1054100"/>
                </a:moveTo>
                <a:lnTo>
                  <a:pt x="52278" y="1054100"/>
                </a:lnTo>
                <a:lnTo>
                  <a:pt x="52787" y="1066800"/>
                </a:lnTo>
                <a:lnTo>
                  <a:pt x="53252" y="1066800"/>
                </a:lnTo>
                <a:lnTo>
                  <a:pt x="53668" y="1054100"/>
                </a:lnTo>
                <a:close/>
              </a:path>
              <a:path w="4509134" h="1905000">
                <a:moveTo>
                  <a:pt x="53404" y="1041400"/>
                </a:moveTo>
                <a:lnTo>
                  <a:pt x="51131" y="1041400"/>
                </a:lnTo>
                <a:lnTo>
                  <a:pt x="51725" y="1054100"/>
                </a:lnTo>
                <a:lnTo>
                  <a:pt x="53074" y="1054100"/>
                </a:lnTo>
                <a:lnTo>
                  <a:pt x="53404" y="1041400"/>
                </a:lnTo>
                <a:close/>
              </a:path>
              <a:path w="4509134" h="1905000">
                <a:moveTo>
                  <a:pt x="4480502" y="889000"/>
                </a:moveTo>
                <a:lnTo>
                  <a:pt x="4425245" y="889000"/>
                </a:lnTo>
                <a:lnTo>
                  <a:pt x="4425473" y="901700"/>
                </a:lnTo>
                <a:lnTo>
                  <a:pt x="4426082" y="927100"/>
                </a:lnTo>
                <a:lnTo>
                  <a:pt x="4426309" y="939800"/>
                </a:lnTo>
                <a:lnTo>
                  <a:pt x="4426383" y="952500"/>
                </a:lnTo>
                <a:lnTo>
                  <a:pt x="4428891" y="965200"/>
                </a:lnTo>
                <a:lnTo>
                  <a:pt x="4430893" y="977900"/>
                </a:lnTo>
                <a:lnTo>
                  <a:pt x="4432237" y="990600"/>
                </a:lnTo>
                <a:lnTo>
                  <a:pt x="4430310" y="1003300"/>
                </a:lnTo>
                <a:lnTo>
                  <a:pt x="4428129" y="1016000"/>
                </a:lnTo>
                <a:lnTo>
                  <a:pt x="4426095" y="1028700"/>
                </a:lnTo>
                <a:lnTo>
                  <a:pt x="4424606" y="1041400"/>
                </a:lnTo>
                <a:lnTo>
                  <a:pt x="4424064" y="1054100"/>
                </a:lnTo>
                <a:lnTo>
                  <a:pt x="4445229" y="1054100"/>
                </a:lnTo>
                <a:lnTo>
                  <a:pt x="4443988" y="1041400"/>
                </a:lnTo>
                <a:lnTo>
                  <a:pt x="4442979" y="1028700"/>
                </a:lnTo>
                <a:lnTo>
                  <a:pt x="4443172" y="1003300"/>
                </a:lnTo>
                <a:lnTo>
                  <a:pt x="4445619" y="1003300"/>
                </a:lnTo>
                <a:lnTo>
                  <a:pt x="4445624" y="977900"/>
                </a:lnTo>
                <a:lnTo>
                  <a:pt x="4442419" y="977900"/>
                </a:lnTo>
                <a:lnTo>
                  <a:pt x="4443008" y="965200"/>
                </a:lnTo>
                <a:lnTo>
                  <a:pt x="4439517" y="965200"/>
                </a:lnTo>
                <a:lnTo>
                  <a:pt x="4440243" y="952500"/>
                </a:lnTo>
                <a:lnTo>
                  <a:pt x="4441483" y="939800"/>
                </a:lnTo>
                <a:lnTo>
                  <a:pt x="4441863" y="927100"/>
                </a:lnTo>
                <a:lnTo>
                  <a:pt x="4444622" y="927100"/>
                </a:lnTo>
                <a:lnTo>
                  <a:pt x="4443658" y="901700"/>
                </a:lnTo>
                <a:lnTo>
                  <a:pt x="4479297" y="901700"/>
                </a:lnTo>
                <a:lnTo>
                  <a:pt x="4480502" y="889000"/>
                </a:lnTo>
                <a:close/>
              </a:path>
              <a:path w="4509134" h="1905000">
                <a:moveTo>
                  <a:pt x="4475848" y="1016000"/>
                </a:moveTo>
                <a:lnTo>
                  <a:pt x="4454712" y="1016000"/>
                </a:lnTo>
                <a:lnTo>
                  <a:pt x="4453745" y="1028700"/>
                </a:lnTo>
                <a:lnTo>
                  <a:pt x="4452537" y="1041400"/>
                </a:lnTo>
                <a:lnTo>
                  <a:pt x="4451153" y="1054100"/>
                </a:lnTo>
                <a:lnTo>
                  <a:pt x="4475596" y="1054100"/>
                </a:lnTo>
                <a:lnTo>
                  <a:pt x="4475534" y="1028700"/>
                </a:lnTo>
                <a:lnTo>
                  <a:pt x="4475848" y="1016000"/>
                </a:lnTo>
                <a:close/>
              </a:path>
              <a:path w="4509134" h="1905000">
                <a:moveTo>
                  <a:pt x="4506484" y="1028700"/>
                </a:moveTo>
                <a:lnTo>
                  <a:pt x="4501034" y="1028700"/>
                </a:lnTo>
                <a:lnTo>
                  <a:pt x="4502420" y="1041400"/>
                </a:lnTo>
                <a:lnTo>
                  <a:pt x="4504203" y="1041400"/>
                </a:lnTo>
                <a:lnTo>
                  <a:pt x="4505969" y="1054100"/>
                </a:lnTo>
                <a:lnTo>
                  <a:pt x="4507304" y="1054100"/>
                </a:lnTo>
                <a:lnTo>
                  <a:pt x="4506532" y="1041400"/>
                </a:lnTo>
                <a:lnTo>
                  <a:pt x="4506484" y="1028700"/>
                </a:lnTo>
                <a:close/>
              </a:path>
              <a:path w="4509134" h="1905000">
                <a:moveTo>
                  <a:pt x="22025" y="1016000"/>
                </a:moveTo>
                <a:lnTo>
                  <a:pt x="20190" y="1016000"/>
                </a:lnTo>
                <a:lnTo>
                  <a:pt x="20118" y="1028700"/>
                </a:lnTo>
                <a:lnTo>
                  <a:pt x="21111" y="1041400"/>
                </a:lnTo>
                <a:lnTo>
                  <a:pt x="24194" y="1041400"/>
                </a:lnTo>
                <a:lnTo>
                  <a:pt x="24177" y="1028700"/>
                </a:lnTo>
                <a:lnTo>
                  <a:pt x="22222" y="1028700"/>
                </a:lnTo>
                <a:lnTo>
                  <a:pt x="22025" y="1016000"/>
                </a:lnTo>
                <a:close/>
              </a:path>
              <a:path w="4509134" h="1905000">
                <a:moveTo>
                  <a:pt x="4454712" y="1016000"/>
                </a:moveTo>
                <a:lnTo>
                  <a:pt x="4445696" y="1016000"/>
                </a:lnTo>
                <a:lnTo>
                  <a:pt x="4445303" y="1041400"/>
                </a:lnTo>
                <a:lnTo>
                  <a:pt x="4446680" y="1041400"/>
                </a:lnTo>
                <a:lnTo>
                  <a:pt x="4447120" y="1028700"/>
                </a:lnTo>
                <a:lnTo>
                  <a:pt x="4452854" y="1028700"/>
                </a:lnTo>
                <a:lnTo>
                  <a:pt x="4454712" y="1016000"/>
                </a:lnTo>
                <a:close/>
              </a:path>
              <a:path w="4509134" h="1905000">
                <a:moveTo>
                  <a:pt x="31999" y="749300"/>
                </a:moveTo>
                <a:lnTo>
                  <a:pt x="29360" y="749300"/>
                </a:lnTo>
                <a:lnTo>
                  <a:pt x="27491" y="762000"/>
                </a:lnTo>
                <a:lnTo>
                  <a:pt x="26857" y="800100"/>
                </a:lnTo>
                <a:lnTo>
                  <a:pt x="26874" y="825500"/>
                </a:lnTo>
                <a:lnTo>
                  <a:pt x="27065" y="838200"/>
                </a:lnTo>
                <a:lnTo>
                  <a:pt x="27347" y="850900"/>
                </a:lnTo>
                <a:lnTo>
                  <a:pt x="27695" y="863600"/>
                </a:lnTo>
                <a:lnTo>
                  <a:pt x="28895" y="889000"/>
                </a:lnTo>
                <a:lnTo>
                  <a:pt x="29266" y="901700"/>
                </a:lnTo>
                <a:lnTo>
                  <a:pt x="28264" y="914400"/>
                </a:lnTo>
                <a:lnTo>
                  <a:pt x="27399" y="914400"/>
                </a:lnTo>
                <a:lnTo>
                  <a:pt x="27474" y="927100"/>
                </a:lnTo>
                <a:lnTo>
                  <a:pt x="27551" y="952500"/>
                </a:lnTo>
                <a:lnTo>
                  <a:pt x="27423" y="952500"/>
                </a:lnTo>
                <a:lnTo>
                  <a:pt x="27181" y="965200"/>
                </a:lnTo>
                <a:lnTo>
                  <a:pt x="25938" y="965200"/>
                </a:lnTo>
                <a:lnTo>
                  <a:pt x="25407" y="977900"/>
                </a:lnTo>
                <a:lnTo>
                  <a:pt x="22943" y="977900"/>
                </a:lnTo>
                <a:lnTo>
                  <a:pt x="23796" y="990600"/>
                </a:lnTo>
                <a:lnTo>
                  <a:pt x="24254" y="1003300"/>
                </a:lnTo>
                <a:lnTo>
                  <a:pt x="22877" y="1003300"/>
                </a:lnTo>
                <a:lnTo>
                  <a:pt x="23337" y="1016000"/>
                </a:lnTo>
                <a:lnTo>
                  <a:pt x="22222" y="1028700"/>
                </a:lnTo>
                <a:lnTo>
                  <a:pt x="24177" y="1028700"/>
                </a:lnTo>
                <a:lnTo>
                  <a:pt x="24160" y="1016000"/>
                </a:lnTo>
                <a:lnTo>
                  <a:pt x="24530" y="1003300"/>
                </a:lnTo>
                <a:lnTo>
                  <a:pt x="25365" y="990600"/>
                </a:lnTo>
                <a:lnTo>
                  <a:pt x="48718" y="990600"/>
                </a:lnTo>
                <a:lnTo>
                  <a:pt x="48787" y="977900"/>
                </a:lnTo>
                <a:lnTo>
                  <a:pt x="48621" y="965200"/>
                </a:lnTo>
                <a:lnTo>
                  <a:pt x="48123" y="952500"/>
                </a:lnTo>
                <a:lnTo>
                  <a:pt x="48060" y="939800"/>
                </a:lnTo>
                <a:lnTo>
                  <a:pt x="48976" y="939800"/>
                </a:lnTo>
                <a:lnTo>
                  <a:pt x="49212" y="927100"/>
                </a:lnTo>
                <a:lnTo>
                  <a:pt x="37495" y="927100"/>
                </a:lnTo>
                <a:lnTo>
                  <a:pt x="36821" y="914400"/>
                </a:lnTo>
                <a:lnTo>
                  <a:pt x="27782" y="914400"/>
                </a:lnTo>
                <a:lnTo>
                  <a:pt x="27085" y="901700"/>
                </a:lnTo>
                <a:lnTo>
                  <a:pt x="36243" y="901700"/>
                </a:lnTo>
                <a:lnTo>
                  <a:pt x="35701" y="876300"/>
                </a:lnTo>
                <a:lnTo>
                  <a:pt x="33710" y="838200"/>
                </a:lnTo>
                <a:lnTo>
                  <a:pt x="31492" y="812800"/>
                </a:lnTo>
                <a:lnTo>
                  <a:pt x="31985" y="800100"/>
                </a:lnTo>
                <a:lnTo>
                  <a:pt x="33231" y="787400"/>
                </a:lnTo>
                <a:lnTo>
                  <a:pt x="34657" y="787400"/>
                </a:lnTo>
                <a:lnTo>
                  <a:pt x="33215" y="762000"/>
                </a:lnTo>
                <a:lnTo>
                  <a:pt x="31999" y="749300"/>
                </a:lnTo>
                <a:close/>
              </a:path>
              <a:path w="4509134" h="1905000">
                <a:moveTo>
                  <a:pt x="4479297" y="901700"/>
                </a:moveTo>
                <a:lnTo>
                  <a:pt x="4448597" y="901700"/>
                </a:lnTo>
                <a:lnTo>
                  <a:pt x="4448742" y="914400"/>
                </a:lnTo>
                <a:lnTo>
                  <a:pt x="4450875" y="914400"/>
                </a:lnTo>
                <a:lnTo>
                  <a:pt x="4450284" y="927100"/>
                </a:lnTo>
                <a:lnTo>
                  <a:pt x="4449695" y="927100"/>
                </a:lnTo>
                <a:lnTo>
                  <a:pt x="4449498" y="939800"/>
                </a:lnTo>
                <a:lnTo>
                  <a:pt x="4450786" y="939800"/>
                </a:lnTo>
                <a:lnTo>
                  <a:pt x="4449868" y="952500"/>
                </a:lnTo>
                <a:lnTo>
                  <a:pt x="4448699" y="965200"/>
                </a:lnTo>
                <a:lnTo>
                  <a:pt x="4447989" y="977900"/>
                </a:lnTo>
                <a:lnTo>
                  <a:pt x="4448448" y="990600"/>
                </a:lnTo>
                <a:lnTo>
                  <a:pt x="4448406" y="1003300"/>
                </a:lnTo>
                <a:lnTo>
                  <a:pt x="4443383" y="1003300"/>
                </a:lnTo>
                <a:lnTo>
                  <a:pt x="4443915" y="1028700"/>
                </a:lnTo>
                <a:lnTo>
                  <a:pt x="4444461" y="1028700"/>
                </a:lnTo>
                <a:lnTo>
                  <a:pt x="4444648" y="1016000"/>
                </a:lnTo>
                <a:lnTo>
                  <a:pt x="4475848" y="1016000"/>
                </a:lnTo>
                <a:lnTo>
                  <a:pt x="4475434" y="1003300"/>
                </a:lnTo>
                <a:lnTo>
                  <a:pt x="4476665" y="990600"/>
                </a:lnTo>
                <a:lnTo>
                  <a:pt x="4478696" y="990600"/>
                </a:lnTo>
                <a:lnTo>
                  <a:pt x="4478012" y="977900"/>
                </a:lnTo>
                <a:lnTo>
                  <a:pt x="4476227" y="977900"/>
                </a:lnTo>
                <a:lnTo>
                  <a:pt x="4475481" y="965200"/>
                </a:lnTo>
                <a:lnTo>
                  <a:pt x="4478590" y="965200"/>
                </a:lnTo>
                <a:lnTo>
                  <a:pt x="4479208" y="952500"/>
                </a:lnTo>
                <a:lnTo>
                  <a:pt x="4479573" y="939800"/>
                </a:lnTo>
                <a:lnTo>
                  <a:pt x="4479603" y="914400"/>
                </a:lnTo>
                <a:lnTo>
                  <a:pt x="4479297" y="901700"/>
                </a:lnTo>
                <a:close/>
              </a:path>
              <a:path w="4509134" h="1905000">
                <a:moveTo>
                  <a:pt x="4507927" y="965200"/>
                </a:moveTo>
                <a:lnTo>
                  <a:pt x="4506096" y="990600"/>
                </a:lnTo>
                <a:lnTo>
                  <a:pt x="4503726" y="1003300"/>
                </a:lnTo>
                <a:lnTo>
                  <a:pt x="4500922" y="1016000"/>
                </a:lnTo>
                <a:lnTo>
                  <a:pt x="4506896" y="1016000"/>
                </a:lnTo>
                <a:lnTo>
                  <a:pt x="4507507" y="1003300"/>
                </a:lnTo>
                <a:lnTo>
                  <a:pt x="4508057" y="990600"/>
                </a:lnTo>
                <a:lnTo>
                  <a:pt x="4508284" y="977900"/>
                </a:lnTo>
                <a:lnTo>
                  <a:pt x="4507927" y="965200"/>
                </a:lnTo>
                <a:close/>
              </a:path>
              <a:path w="4509134" h="1905000">
                <a:moveTo>
                  <a:pt x="4446402" y="990600"/>
                </a:moveTo>
                <a:lnTo>
                  <a:pt x="4445794" y="990600"/>
                </a:lnTo>
                <a:lnTo>
                  <a:pt x="4445637" y="1003300"/>
                </a:lnTo>
                <a:lnTo>
                  <a:pt x="4447202" y="1003300"/>
                </a:lnTo>
                <a:lnTo>
                  <a:pt x="4446402" y="990600"/>
                </a:lnTo>
                <a:close/>
              </a:path>
              <a:path w="4509134" h="1905000">
                <a:moveTo>
                  <a:pt x="24846" y="965200"/>
                </a:moveTo>
                <a:lnTo>
                  <a:pt x="21268" y="965200"/>
                </a:lnTo>
                <a:lnTo>
                  <a:pt x="21239" y="977900"/>
                </a:lnTo>
                <a:lnTo>
                  <a:pt x="25407" y="977900"/>
                </a:lnTo>
                <a:lnTo>
                  <a:pt x="24846" y="965200"/>
                </a:lnTo>
                <a:close/>
              </a:path>
              <a:path w="4509134" h="1905000">
                <a:moveTo>
                  <a:pt x="4447560" y="901700"/>
                </a:moveTo>
                <a:lnTo>
                  <a:pt x="4445243" y="901700"/>
                </a:lnTo>
                <a:lnTo>
                  <a:pt x="4445439" y="914400"/>
                </a:lnTo>
                <a:lnTo>
                  <a:pt x="4445411" y="939800"/>
                </a:lnTo>
                <a:lnTo>
                  <a:pt x="4445212" y="952500"/>
                </a:lnTo>
                <a:lnTo>
                  <a:pt x="4444907" y="965200"/>
                </a:lnTo>
                <a:lnTo>
                  <a:pt x="4444509" y="965200"/>
                </a:lnTo>
                <a:lnTo>
                  <a:pt x="4444030" y="977900"/>
                </a:lnTo>
                <a:lnTo>
                  <a:pt x="4445861" y="977900"/>
                </a:lnTo>
                <a:lnTo>
                  <a:pt x="4446194" y="965200"/>
                </a:lnTo>
                <a:lnTo>
                  <a:pt x="4446961" y="939800"/>
                </a:lnTo>
                <a:lnTo>
                  <a:pt x="4447305" y="914400"/>
                </a:lnTo>
                <a:lnTo>
                  <a:pt x="4447560" y="901700"/>
                </a:lnTo>
                <a:close/>
              </a:path>
              <a:path w="4509134" h="1905000">
                <a:moveTo>
                  <a:pt x="4499249" y="927100"/>
                </a:moveTo>
                <a:lnTo>
                  <a:pt x="4496496" y="927100"/>
                </a:lnTo>
                <a:lnTo>
                  <a:pt x="4498069" y="939800"/>
                </a:lnTo>
                <a:lnTo>
                  <a:pt x="4499249" y="952500"/>
                </a:lnTo>
                <a:lnTo>
                  <a:pt x="4499249" y="927100"/>
                </a:lnTo>
                <a:close/>
              </a:path>
              <a:path w="4509134" h="1905000">
                <a:moveTo>
                  <a:pt x="39938" y="762000"/>
                </a:moveTo>
                <a:lnTo>
                  <a:pt x="39432" y="762000"/>
                </a:lnTo>
                <a:lnTo>
                  <a:pt x="40214" y="774700"/>
                </a:lnTo>
                <a:lnTo>
                  <a:pt x="40451" y="787400"/>
                </a:lnTo>
                <a:lnTo>
                  <a:pt x="40266" y="800100"/>
                </a:lnTo>
                <a:lnTo>
                  <a:pt x="39780" y="812800"/>
                </a:lnTo>
                <a:lnTo>
                  <a:pt x="39114" y="825500"/>
                </a:lnTo>
                <a:lnTo>
                  <a:pt x="38390" y="838200"/>
                </a:lnTo>
                <a:lnTo>
                  <a:pt x="37729" y="850900"/>
                </a:lnTo>
                <a:lnTo>
                  <a:pt x="37253" y="863600"/>
                </a:lnTo>
                <a:lnTo>
                  <a:pt x="37084" y="876300"/>
                </a:lnTo>
                <a:lnTo>
                  <a:pt x="37342" y="889000"/>
                </a:lnTo>
                <a:lnTo>
                  <a:pt x="38149" y="901700"/>
                </a:lnTo>
                <a:lnTo>
                  <a:pt x="38544" y="914400"/>
                </a:lnTo>
                <a:lnTo>
                  <a:pt x="38347" y="927100"/>
                </a:lnTo>
                <a:lnTo>
                  <a:pt x="48937" y="927100"/>
                </a:lnTo>
                <a:lnTo>
                  <a:pt x="48296" y="914400"/>
                </a:lnTo>
                <a:lnTo>
                  <a:pt x="44989" y="914400"/>
                </a:lnTo>
                <a:lnTo>
                  <a:pt x="46546" y="901700"/>
                </a:lnTo>
                <a:lnTo>
                  <a:pt x="47731" y="901700"/>
                </a:lnTo>
                <a:lnTo>
                  <a:pt x="48651" y="889000"/>
                </a:lnTo>
                <a:lnTo>
                  <a:pt x="49417" y="889000"/>
                </a:lnTo>
                <a:lnTo>
                  <a:pt x="50135" y="876300"/>
                </a:lnTo>
                <a:lnTo>
                  <a:pt x="50915" y="876300"/>
                </a:lnTo>
                <a:lnTo>
                  <a:pt x="51198" y="863600"/>
                </a:lnTo>
                <a:lnTo>
                  <a:pt x="50230" y="850900"/>
                </a:lnTo>
                <a:lnTo>
                  <a:pt x="46843" y="850900"/>
                </a:lnTo>
                <a:lnTo>
                  <a:pt x="46123" y="838200"/>
                </a:lnTo>
                <a:lnTo>
                  <a:pt x="46134" y="825500"/>
                </a:lnTo>
                <a:lnTo>
                  <a:pt x="46361" y="812800"/>
                </a:lnTo>
                <a:lnTo>
                  <a:pt x="46291" y="800100"/>
                </a:lnTo>
                <a:lnTo>
                  <a:pt x="48662" y="800100"/>
                </a:lnTo>
                <a:lnTo>
                  <a:pt x="49159" y="787400"/>
                </a:lnTo>
                <a:lnTo>
                  <a:pt x="47416" y="787400"/>
                </a:lnTo>
                <a:lnTo>
                  <a:pt x="46774" y="774700"/>
                </a:lnTo>
                <a:lnTo>
                  <a:pt x="40710" y="774700"/>
                </a:lnTo>
                <a:lnTo>
                  <a:pt x="39938" y="762000"/>
                </a:lnTo>
                <a:close/>
              </a:path>
              <a:path w="4509134" h="1905000">
                <a:moveTo>
                  <a:pt x="4450875" y="914400"/>
                </a:moveTo>
                <a:lnTo>
                  <a:pt x="4448893" y="914400"/>
                </a:lnTo>
                <a:lnTo>
                  <a:pt x="4449039" y="927100"/>
                </a:lnTo>
                <a:lnTo>
                  <a:pt x="4449395" y="927100"/>
                </a:lnTo>
                <a:lnTo>
                  <a:pt x="4450875" y="914400"/>
                </a:lnTo>
                <a:close/>
              </a:path>
              <a:path w="4509134" h="1905000">
                <a:moveTo>
                  <a:pt x="4498153" y="635000"/>
                </a:moveTo>
                <a:lnTo>
                  <a:pt x="4424698" y="635000"/>
                </a:lnTo>
                <a:lnTo>
                  <a:pt x="4424469" y="647700"/>
                </a:lnTo>
                <a:lnTo>
                  <a:pt x="4424412" y="698500"/>
                </a:lnTo>
                <a:lnTo>
                  <a:pt x="4424551" y="711200"/>
                </a:lnTo>
                <a:lnTo>
                  <a:pt x="4424743" y="723900"/>
                </a:lnTo>
                <a:lnTo>
                  <a:pt x="4424973" y="736600"/>
                </a:lnTo>
                <a:lnTo>
                  <a:pt x="4425736" y="774700"/>
                </a:lnTo>
                <a:lnTo>
                  <a:pt x="4425962" y="774700"/>
                </a:lnTo>
                <a:lnTo>
                  <a:pt x="4426149" y="787400"/>
                </a:lnTo>
                <a:lnTo>
                  <a:pt x="4426192" y="838200"/>
                </a:lnTo>
                <a:lnTo>
                  <a:pt x="4425949" y="850900"/>
                </a:lnTo>
                <a:lnTo>
                  <a:pt x="4425573" y="863600"/>
                </a:lnTo>
                <a:lnTo>
                  <a:pt x="4427243" y="876300"/>
                </a:lnTo>
                <a:lnTo>
                  <a:pt x="4428805" y="876300"/>
                </a:lnTo>
                <a:lnTo>
                  <a:pt x="4427474" y="889000"/>
                </a:lnTo>
                <a:lnTo>
                  <a:pt x="4480502" y="889000"/>
                </a:lnTo>
                <a:lnTo>
                  <a:pt x="4480764" y="914400"/>
                </a:lnTo>
                <a:lnTo>
                  <a:pt x="4482207" y="914400"/>
                </a:lnTo>
                <a:lnTo>
                  <a:pt x="4482806" y="901700"/>
                </a:lnTo>
                <a:lnTo>
                  <a:pt x="4481734" y="889000"/>
                </a:lnTo>
                <a:lnTo>
                  <a:pt x="4480094" y="876300"/>
                </a:lnTo>
                <a:lnTo>
                  <a:pt x="4480169" y="863600"/>
                </a:lnTo>
                <a:lnTo>
                  <a:pt x="4482503" y="863600"/>
                </a:lnTo>
                <a:lnTo>
                  <a:pt x="4483759" y="850900"/>
                </a:lnTo>
                <a:lnTo>
                  <a:pt x="4496459" y="850900"/>
                </a:lnTo>
                <a:lnTo>
                  <a:pt x="4497353" y="838200"/>
                </a:lnTo>
                <a:lnTo>
                  <a:pt x="4500154" y="838200"/>
                </a:lnTo>
                <a:lnTo>
                  <a:pt x="4500859" y="825500"/>
                </a:lnTo>
                <a:lnTo>
                  <a:pt x="4447506" y="825500"/>
                </a:lnTo>
                <a:lnTo>
                  <a:pt x="4446720" y="812800"/>
                </a:lnTo>
                <a:lnTo>
                  <a:pt x="4444677" y="812800"/>
                </a:lnTo>
                <a:lnTo>
                  <a:pt x="4443697" y="800100"/>
                </a:lnTo>
                <a:lnTo>
                  <a:pt x="4443158" y="787400"/>
                </a:lnTo>
                <a:lnTo>
                  <a:pt x="4443008" y="774700"/>
                </a:lnTo>
                <a:lnTo>
                  <a:pt x="4443189" y="762000"/>
                </a:lnTo>
                <a:lnTo>
                  <a:pt x="4442620" y="749300"/>
                </a:lnTo>
                <a:lnTo>
                  <a:pt x="4446198" y="749300"/>
                </a:lnTo>
                <a:lnTo>
                  <a:pt x="4445612" y="736600"/>
                </a:lnTo>
                <a:lnTo>
                  <a:pt x="4446166" y="723900"/>
                </a:lnTo>
                <a:lnTo>
                  <a:pt x="4446851" y="711200"/>
                </a:lnTo>
                <a:lnTo>
                  <a:pt x="4447002" y="711200"/>
                </a:lnTo>
                <a:lnTo>
                  <a:pt x="4447807" y="698500"/>
                </a:lnTo>
                <a:lnTo>
                  <a:pt x="4444296" y="698500"/>
                </a:lnTo>
                <a:lnTo>
                  <a:pt x="4443804" y="685800"/>
                </a:lnTo>
                <a:lnTo>
                  <a:pt x="4443051" y="673100"/>
                </a:lnTo>
                <a:lnTo>
                  <a:pt x="4443470" y="660400"/>
                </a:lnTo>
                <a:lnTo>
                  <a:pt x="4447663" y="660400"/>
                </a:lnTo>
                <a:lnTo>
                  <a:pt x="4448305" y="647700"/>
                </a:lnTo>
                <a:lnTo>
                  <a:pt x="4497537" y="647700"/>
                </a:lnTo>
                <a:lnTo>
                  <a:pt x="4498153" y="635000"/>
                </a:lnTo>
                <a:close/>
              </a:path>
              <a:path w="4509134" h="1905000">
                <a:moveTo>
                  <a:pt x="4498132" y="901700"/>
                </a:moveTo>
                <a:lnTo>
                  <a:pt x="4497286" y="901700"/>
                </a:lnTo>
                <a:lnTo>
                  <a:pt x="4496667" y="914400"/>
                </a:lnTo>
                <a:lnTo>
                  <a:pt x="4499249" y="914400"/>
                </a:lnTo>
                <a:lnTo>
                  <a:pt x="4498132" y="901700"/>
                </a:lnTo>
                <a:close/>
              </a:path>
              <a:path w="4509134" h="1905000">
                <a:moveTo>
                  <a:pt x="4499223" y="863600"/>
                </a:moveTo>
                <a:lnTo>
                  <a:pt x="4497509" y="863600"/>
                </a:lnTo>
                <a:lnTo>
                  <a:pt x="4496636" y="876300"/>
                </a:lnTo>
                <a:lnTo>
                  <a:pt x="4496059" y="876300"/>
                </a:lnTo>
                <a:lnTo>
                  <a:pt x="4495230" y="889000"/>
                </a:lnTo>
                <a:lnTo>
                  <a:pt x="4497230" y="889000"/>
                </a:lnTo>
                <a:lnTo>
                  <a:pt x="4499223" y="863600"/>
                </a:lnTo>
                <a:close/>
              </a:path>
              <a:path w="4509134" h="1905000">
                <a:moveTo>
                  <a:pt x="18834" y="825500"/>
                </a:moveTo>
                <a:lnTo>
                  <a:pt x="15085" y="825500"/>
                </a:lnTo>
                <a:lnTo>
                  <a:pt x="15629" y="838200"/>
                </a:lnTo>
                <a:lnTo>
                  <a:pt x="16361" y="838200"/>
                </a:lnTo>
                <a:lnTo>
                  <a:pt x="17975" y="863600"/>
                </a:lnTo>
                <a:lnTo>
                  <a:pt x="18649" y="876300"/>
                </a:lnTo>
                <a:lnTo>
                  <a:pt x="19096" y="876300"/>
                </a:lnTo>
                <a:lnTo>
                  <a:pt x="19213" y="863600"/>
                </a:lnTo>
                <a:lnTo>
                  <a:pt x="18680" y="850900"/>
                </a:lnTo>
                <a:lnTo>
                  <a:pt x="18618" y="838200"/>
                </a:lnTo>
                <a:lnTo>
                  <a:pt x="18834" y="825500"/>
                </a:lnTo>
                <a:close/>
              </a:path>
              <a:path w="4509134" h="1905000">
                <a:moveTo>
                  <a:pt x="4482503" y="863600"/>
                </a:moveTo>
                <a:lnTo>
                  <a:pt x="4481001" y="863600"/>
                </a:lnTo>
                <a:lnTo>
                  <a:pt x="4481248" y="876300"/>
                </a:lnTo>
                <a:lnTo>
                  <a:pt x="4482503" y="863600"/>
                </a:lnTo>
                <a:close/>
              </a:path>
              <a:path w="4509134" h="1905000">
                <a:moveTo>
                  <a:pt x="18582" y="774700"/>
                </a:moveTo>
                <a:lnTo>
                  <a:pt x="18051" y="774700"/>
                </a:lnTo>
                <a:lnTo>
                  <a:pt x="17874" y="787400"/>
                </a:lnTo>
                <a:lnTo>
                  <a:pt x="17503" y="787400"/>
                </a:lnTo>
                <a:lnTo>
                  <a:pt x="16391" y="800100"/>
                </a:lnTo>
                <a:lnTo>
                  <a:pt x="9721" y="800100"/>
                </a:lnTo>
                <a:lnTo>
                  <a:pt x="10326" y="812800"/>
                </a:lnTo>
                <a:lnTo>
                  <a:pt x="10796" y="825500"/>
                </a:lnTo>
                <a:lnTo>
                  <a:pt x="11073" y="838200"/>
                </a:lnTo>
                <a:lnTo>
                  <a:pt x="14797" y="838200"/>
                </a:lnTo>
                <a:lnTo>
                  <a:pt x="15085" y="825500"/>
                </a:lnTo>
                <a:lnTo>
                  <a:pt x="18834" y="825500"/>
                </a:lnTo>
                <a:lnTo>
                  <a:pt x="19132" y="812800"/>
                </a:lnTo>
                <a:lnTo>
                  <a:pt x="19200" y="787400"/>
                </a:lnTo>
                <a:lnTo>
                  <a:pt x="18582" y="774700"/>
                </a:lnTo>
                <a:close/>
              </a:path>
              <a:path w="4509134" h="1905000">
                <a:moveTo>
                  <a:pt x="4479650" y="800100"/>
                </a:moveTo>
                <a:lnTo>
                  <a:pt x="4449695" y="800100"/>
                </a:lnTo>
                <a:lnTo>
                  <a:pt x="4450531" y="812800"/>
                </a:lnTo>
                <a:lnTo>
                  <a:pt x="4449051" y="825500"/>
                </a:lnTo>
                <a:lnTo>
                  <a:pt x="4500859" y="825500"/>
                </a:lnTo>
                <a:lnTo>
                  <a:pt x="4499232" y="812800"/>
                </a:lnTo>
                <a:lnTo>
                  <a:pt x="4479060" y="812800"/>
                </a:lnTo>
                <a:lnTo>
                  <a:pt x="4479650" y="800100"/>
                </a:lnTo>
                <a:close/>
              </a:path>
              <a:path w="4509134" h="1905000">
                <a:moveTo>
                  <a:pt x="4481998" y="800100"/>
                </a:moveTo>
                <a:lnTo>
                  <a:pt x="4480478" y="800100"/>
                </a:lnTo>
                <a:lnTo>
                  <a:pt x="4479060" y="812800"/>
                </a:lnTo>
                <a:lnTo>
                  <a:pt x="4483137" y="812800"/>
                </a:lnTo>
                <a:lnTo>
                  <a:pt x="4481998" y="800100"/>
                </a:lnTo>
                <a:close/>
              </a:path>
              <a:path w="4509134" h="1905000">
                <a:moveTo>
                  <a:pt x="4497940" y="774700"/>
                </a:moveTo>
                <a:lnTo>
                  <a:pt x="4481149" y="774700"/>
                </a:lnTo>
                <a:lnTo>
                  <a:pt x="4481822" y="787400"/>
                </a:lnTo>
                <a:lnTo>
                  <a:pt x="4483400" y="787400"/>
                </a:lnTo>
                <a:lnTo>
                  <a:pt x="4484053" y="800100"/>
                </a:lnTo>
                <a:lnTo>
                  <a:pt x="4484231" y="812800"/>
                </a:lnTo>
                <a:lnTo>
                  <a:pt x="4497447" y="812800"/>
                </a:lnTo>
                <a:lnTo>
                  <a:pt x="4495936" y="800100"/>
                </a:lnTo>
                <a:lnTo>
                  <a:pt x="4496875" y="787400"/>
                </a:lnTo>
                <a:lnTo>
                  <a:pt x="4497940" y="774700"/>
                </a:lnTo>
                <a:close/>
              </a:path>
              <a:path w="4509134" h="1905000">
                <a:moveTo>
                  <a:pt x="4364" y="736600"/>
                </a:moveTo>
                <a:lnTo>
                  <a:pt x="3003" y="736600"/>
                </a:lnTo>
                <a:lnTo>
                  <a:pt x="3905" y="749300"/>
                </a:lnTo>
                <a:lnTo>
                  <a:pt x="2880" y="762000"/>
                </a:lnTo>
                <a:lnTo>
                  <a:pt x="1165" y="774700"/>
                </a:lnTo>
                <a:lnTo>
                  <a:pt x="0" y="787400"/>
                </a:lnTo>
                <a:lnTo>
                  <a:pt x="621" y="800100"/>
                </a:lnTo>
                <a:lnTo>
                  <a:pt x="2100" y="787400"/>
                </a:lnTo>
                <a:lnTo>
                  <a:pt x="3876" y="774700"/>
                </a:lnTo>
                <a:lnTo>
                  <a:pt x="6346" y="774700"/>
                </a:lnTo>
                <a:lnTo>
                  <a:pt x="5914" y="762000"/>
                </a:lnTo>
                <a:lnTo>
                  <a:pt x="5411" y="749300"/>
                </a:lnTo>
                <a:lnTo>
                  <a:pt x="4888" y="749300"/>
                </a:lnTo>
                <a:lnTo>
                  <a:pt x="4364" y="736600"/>
                </a:lnTo>
                <a:close/>
              </a:path>
              <a:path w="4509134" h="1905000">
                <a:moveTo>
                  <a:pt x="6346" y="774700"/>
                </a:moveTo>
                <a:lnTo>
                  <a:pt x="3876" y="774700"/>
                </a:lnTo>
                <a:lnTo>
                  <a:pt x="4513" y="800100"/>
                </a:lnTo>
                <a:lnTo>
                  <a:pt x="16391" y="800100"/>
                </a:lnTo>
                <a:lnTo>
                  <a:pt x="15282" y="787400"/>
                </a:lnTo>
                <a:lnTo>
                  <a:pt x="6777" y="787400"/>
                </a:lnTo>
                <a:lnTo>
                  <a:pt x="6346" y="774700"/>
                </a:lnTo>
                <a:close/>
              </a:path>
              <a:path w="4509134" h="1905000">
                <a:moveTo>
                  <a:pt x="4499583" y="723900"/>
                </a:moveTo>
                <a:lnTo>
                  <a:pt x="4448515" y="723900"/>
                </a:lnTo>
                <a:lnTo>
                  <a:pt x="4449760" y="736600"/>
                </a:lnTo>
                <a:lnTo>
                  <a:pt x="4448935" y="736600"/>
                </a:lnTo>
                <a:lnTo>
                  <a:pt x="4448442" y="749300"/>
                </a:lnTo>
                <a:lnTo>
                  <a:pt x="4448230" y="762000"/>
                </a:lnTo>
                <a:lnTo>
                  <a:pt x="4448251" y="774700"/>
                </a:lnTo>
                <a:lnTo>
                  <a:pt x="4448456" y="787400"/>
                </a:lnTo>
                <a:lnTo>
                  <a:pt x="4448796" y="800100"/>
                </a:lnTo>
                <a:lnTo>
                  <a:pt x="4480240" y="800100"/>
                </a:lnTo>
                <a:lnTo>
                  <a:pt x="4480372" y="787400"/>
                </a:lnTo>
                <a:lnTo>
                  <a:pt x="4479192" y="787400"/>
                </a:lnTo>
                <a:lnTo>
                  <a:pt x="4479574" y="774700"/>
                </a:lnTo>
                <a:lnTo>
                  <a:pt x="4497940" y="774700"/>
                </a:lnTo>
                <a:lnTo>
                  <a:pt x="4499006" y="762000"/>
                </a:lnTo>
                <a:lnTo>
                  <a:pt x="4499824" y="749300"/>
                </a:lnTo>
                <a:lnTo>
                  <a:pt x="4500228" y="736600"/>
                </a:lnTo>
                <a:lnTo>
                  <a:pt x="4499583" y="723900"/>
                </a:lnTo>
                <a:close/>
              </a:path>
              <a:path w="4509134" h="1905000">
                <a:moveTo>
                  <a:pt x="7673" y="774700"/>
                </a:moveTo>
                <a:lnTo>
                  <a:pt x="6777" y="787400"/>
                </a:lnTo>
                <a:lnTo>
                  <a:pt x="8987" y="787400"/>
                </a:lnTo>
                <a:lnTo>
                  <a:pt x="7673" y="774700"/>
                </a:lnTo>
                <a:close/>
              </a:path>
              <a:path w="4509134" h="1905000">
                <a:moveTo>
                  <a:pt x="14727" y="596900"/>
                </a:moveTo>
                <a:lnTo>
                  <a:pt x="10754" y="596900"/>
                </a:lnTo>
                <a:lnTo>
                  <a:pt x="9275" y="609600"/>
                </a:lnTo>
                <a:lnTo>
                  <a:pt x="9314" y="635000"/>
                </a:lnTo>
                <a:lnTo>
                  <a:pt x="8599" y="647700"/>
                </a:lnTo>
                <a:lnTo>
                  <a:pt x="9500" y="647700"/>
                </a:lnTo>
                <a:lnTo>
                  <a:pt x="10030" y="673100"/>
                </a:lnTo>
                <a:lnTo>
                  <a:pt x="5966" y="673100"/>
                </a:lnTo>
                <a:lnTo>
                  <a:pt x="5867" y="685800"/>
                </a:lnTo>
                <a:lnTo>
                  <a:pt x="6009" y="723900"/>
                </a:lnTo>
                <a:lnTo>
                  <a:pt x="7369" y="762000"/>
                </a:lnTo>
                <a:lnTo>
                  <a:pt x="8485" y="774700"/>
                </a:lnTo>
                <a:lnTo>
                  <a:pt x="8987" y="787400"/>
                </a:lnTo>
                <a:lnTo>
                  <a:pt x="15282" y="787400"/>
                </a:lnTo>
                <a:lnTo>
                  <a:pt x="14495" y="762000"/>
                </a:lnTo>
                <a:lnTo>
                  <a:pt x="13385" y="749300"/>
                </a:lnTo>
                <a:lnTo>
                  <a:pt x="14431" y="736600"/>
                </a:lnTo>
                <a:lnTo>
                  <a:pt x="15096" y="723900"/>
                </a:lnTo>
                <a:lnTo>
                  <a:pt x="16239" y="711200"/>
                </a:lnTo>
                <a:lnTo>
                  <a:pt x="17739" y="711200"/>
                </a:lnTo>
                <a:lnTo>
                  <a:pt x="16725" y="698500"/>
                </a:lnTo>
                <a:lnTo>
                  <a:pt x="14151" y="660400"/>
                </a:lnTo>
                <a:lnTo>
                  <a:pt x="13011" y="647700"/>
                </a:lnTo>
                <a:lnTo>
                  <a:pt x="12252" y="635000"/>
                </a:lnTo>
                <a:lnTo>
                  <a:pt x="12645" y="622300"/>
                </a:lnTo>
                <a:lnTo>
                  <a:pt x="15984" y="622300"/>
                </a:lnTo>
                <a:lnTo>
                  <a:pt x="16000" y="609600"/>
                </a:lnTo>
                <a:lnTo>
                  <a:pt x="14727" y="596900"/>
                </a:lnTo>
                <a:close/>
              </a:path>
              <a:path w="4509134" h="1905000">
                <a:moveTo>
                  <a:pt x="49455" y="774700"/>
                </a:moveTo>
                <a:lnTo>
                  <a:pt x="49315" y="774700"/>
                </a:lnTo>
                <a:lnTo>
                  <a:pt x="48815" y="787400"/>
                </a:lnTo>
                <a:lnTo>
                  <a:pt x="49159" y="787400"/>
                </a:lnTo>
                <a:lnTo>
                  <a:pt x="49455" y="774700"/>
                </a:lnTo>
                <a:close/>
              </a:path>
              <a:path w="4509134" h="1905000">
                <a:moveTo>
                  <a:pt x="45983" y="736600"/>
                </a:moveTo>
                <a:lnTo>
                  <a:pt x="40603" y="736600"/>
                </a:lnTo>
                <a:lnTo>
                  <a:pt x="40765" y="749300"/>
                </a:lnTo>
                <a:lnTo>
                  <a:pt x="41341" y="774700"/>
                </a:lnTo>
                <a:lnTo>
                  <a:pt x="46774" y="774700"/>
                </a:lnTo>
                <a:lnTo>
                  <a:pt x="46549" y="762000"/>
                </a:lnTo>
                <a:lnTo>
                  <a:pt x="46399" y="749300"/>
                </a:lnTo>
                <a:lnTo>
                  <a:pt x="45983" y="736600"/>
                </a:lnTo>
                <a:close/>
              </a:path>
              <a:path w="4509134" h="1905000">
                <a:moveTo>
                  <a:pt x="4446198" y="749300"/>
                </a:moveTo>
                <a:lnTo>
                  <a:pt x="4444637" y="749300"/>
                </a:lnTo>
                <a:lnTo>
                  <a:pt x="4444956" y="762000"/>
                </a:lnTo>
                <a:lnTo>
                  <a:pt x="4444699" y="774700"/>
                </a:lnTo>
                <a:lnTo>
                  <a:pt x="4445958" y="774700"/>
                </a:lnTo>
                <a:lnTo>
                  <a:pt x="4446220" y="762000"/>
                </a:lnTo>
                <a:lnTo>
                  <a:pt x="4447663" y="762000"/>
                </a:lnTo>
                <a:lnTo>
                  <a:pt x="4446198" y="749300"/>
                </a:lnTo>
                <a:close/>
              </a:path>
              <a:path w="4509134" h="1905000">
                <a:moveTo>
                  <a:pt x="17739" y="711200"/>
                </a:moveTo>
                <a:lnTo>
                  <a:pt x="16239" y="711200"/>
                </a:lnTo>
                <a:lnTo>
                  <a:pt x="16188" y="736600"/>
                </a:lnTo>
                <a:lnTo>
                  <a:pt x="15055" y="749300"/>
                </a:lnTo>
                <a:lnTo>
                  <a:pt x="17158" y="736600"/>
                </a:lnTo>
                <a:lnTo>
                  <a:pt x="18166" y="723900"/>
                </a:lnTo>
                <a:lnTo>
                  <a:pt x="17739" y="711200"/>
                </a:lnTo>
                <a:close/>
              </a:path>
              <a:path w="4509134" h="1905000">
                <a:moveTo>
                  <a:pt x="39397" y="571500"/>
                </a:moveTo>
                <a:lnTo>
                  <a:pt x="38693" y="609600"/>
                </a:lnTo>
                <a:lnTo>
                  <a:pt x="38747" y="622300"/>
                </a:lnTo>
                <a:lnTo>
                  <a:pt x="39095" y="635000"/>
                </a:lnTo>
                <a:lnTo>
                  <a:pt x="39756" y="647700"/>
                </a:lnTo>
                <a:lnTo>
                  <a:pt x="39576" y="660400"/>
                </a:lnTo>
                <a:lnTo>
                  <a:pt x="37616" y="660400"/>
                </a:lnTo>
                <a:lnTo>
                  <a:pt x="37084" y="673100"/>
                </a:lnTo>
                <a:lnTo>
                  <a:pt x="36529" y="673100"/>
                </a:lnTo>
                <a:lnTo>
                  <a:pt x="38146" y="685800"/>
                </a:lnTo>
                <a:lnTo>
                  <a:pt x="39746" y="685800"/>
                </a:lnTo>
                <a:lnTo>
                  <a:pt x="39513" y="698500"/>
                </a:lnTo>
                <a:lnTo>
                  <a:pt x="39254" y="711200"/>
                </a:lnTo>
                <a:lnTo>
                  <a:pt x="37660" y="711200"/>
                </a:lnTo>
                <a:lnTo>
                  <a:pt x="38261" y="723900"/>
                </a:lnTo>
                <a:lnTo>
                  <a:pt x="42142" y="723900"/>
                </a:lnTo>
                <a:lnTo>
                  <a:pt x="42472" y="736600"/>
                </a:lnTo>
                <a:lnTo>
                  <a:pt x="45983" y="736600"/>
                </a:lnTo>
                <a:lnTo>
                  <a:pt x="47036" y="749300"/>
                </a:lnTo>
                <a:lnTo>
                  <a:pt x="49018" y="749300"/>
                </a:lnTo>
                <a:lnTo>
                  <a:pt x="49604" y="736600"/>
                </a:lnTo>
                <a:lnTo>
                  <a:pt x="50011" y="723900"/>
                </a:lnTo>
                <a:lnTo>
                  <a:pt x="50132" y="698500"/>
                </a:lnTo>
                <a:lnTo>
                  <a:pt x="49766" y="685800"/>
                </a:lnTo>
                <a:lnTo>
                  <a:pt x="49062" y="673100"/>
                </a:lnTo>
                <a:lnTo>
                  <a:pt x="47980" y="660400"/>
                </a:lnTo>
                <a:lnTo>
                  <a:pt x="48582" y="647700"/>
                </a:lnTo>
                <a:lnTo>
                  <a:pt x="48986" y="635000"/>
                </a:lnTo>
                <a:lnTo>
                  <a:pt x="49098" y="609600"/>
                </a:lnTo>
                <a:lnTo>
                  <a:pt x="48756" y="596900"/>
                </a:lnTo>
                <a:lnTo>
                  <a:pt x="42323" y="596900"/>
                </a:lnTo>
                <a:lnTo>
                  <a:pt x="40709" y="584200"/>
                </a:lnTo>
                <a:lnTo>
                  <a:pt x="39397" y="571500"/>
                </a:lnTo>
                <a:close/>
              </a:path>
              <a:path w="4509134" h="1905000">
                <a:moveTo>
                  <a:pt x="27269" y="444500"/>
                </a:moveTo>
                <a:lnTo>
                  <a:pt x="26352" y="444500"/>
                </a:lnTo>
                <a:lnTo>
                  <a:pt x="27281" y="469900"/>
                </a:lnTo>
                <a:lnTo>
                  <a:pt x="27634" y="482600"/>
                </a:lnTo>
                <a:lnTo>
                  <a:pt x="27560" y="495714"/>
                </a:lnTo>
                <a:lnTo>
                  <a:pt x="27249" y="508000"/>
                </a:lnTo>
                <a:lnTo>
                  <a:pt x="26829" y="520700"/>
                </a:lnTo>
                <a:lnTo>
                  <a:pt x="26470" y="533400"/>
                </a:lnTo>
                <a:lnTo>
                  <a:pt x="29367" y="533400"/>
                </a:lnTo>
                <a:lnTo>
                  <a:pt x="30196" y="546100"/>
                </a:lnTo>
                <a:lnTo>
                  <a:pt x="31949" y="558800"/>
                </a:lnTo>
                <a:lnTo>
                  <a:pt x="32814" y="571500"/>
                </a:lnTo>
                <a:lnTo>
                  <a:pt x="33630" y="584200"/>
                </a:lnTo>
                <a:lnTo>
                  <a:pt x="34368" y="609600"/>
                </a:lnTo>
                <a:lnTo>
                  <a:pt x="30359" y="609600"/>
                </a:lnTo>
                <a:lnTo>
                  <a:pt x="29569" y="622300"/>
                </a:lnTo>
                <a:lnTo>
                  <a:pt x="28948" y="622300"/>
                </a:lnTo>
                <a:lnTo>
                  <a:pt x="28495" y="635000"/>
                </a:lnTo>
                <a:lnTo>
                  <a:pt x="28212" y="647700"/>
                </a:lnTo>
                <a:lnTo>
                  <a:pt x="28266" y="685800"/>
                </a:lnTo>
                <a:lnTo>
                  <a:pt x="28378" y="698500"/>
                </a:lnTo>
                <a:lnTo>
                  <a:pt x="28773" y="711200"/>
                </a:lnTo>
                <a:lnTo>
                  <a:pt x="29339" y="723900"/>
                </a:lnTo>
                <a:lnTo>
                  <a:pt x="30075" y="723900"/>
                </a:lnTo>
                <a:lnTo>
                  <a:pt x="30982" y="736600"/>
                </a:lnTo>
                <a:lnTo>
                  <a:pt x="31786" y="711200"/>
                </a:lnTo>
                <a:lnTo>
                  <a:pt x="33526" y="711200"/>
                </a:lnTo>
                <a:lnTo>
                  <a:pt x="33778" y="698500"/>
                </a:lnTo>
                <a:lnTo>
                  <a:pt x="34147" y="673100"/>
                </a:lnTo>
                <a:lnTo>
                  <a:pt x="34601" y="660400"/>
                </a:lnTo>
                <a:lnTo>
                  <a:pt x="35112" y="647700"/>
                </a:lnTo>
                <a:lnTo>
                  <a:pt x="36184" y="635000"/>
                </a:lnTo>
                <a:lnTo>
                  <a:pt x="36685" y="622300"/>
                </a:lnTo>
                <a:lnTo>
                  <a:pt x="37125" y="609600"/>
                </a:lnTo>
                <a:lnTo>
                  <a:pt x="37472" y="596900"/>
                </a:lnTo>
                <a:lnTo>
                  <a:pt x="36588" y="584200"/>
                </a:lnTo>
                <a:lnTo>
                  <a:pt x="35821" y="571500"/>
                </a:lnTo>
                <a:lnTo>
                  <a:pt x="35178" y="571500"/>
                </a:lnTo>
                <a:lnTo>
                  <a:pt x="34664" y="558800"/>
                </a:lnTo>
                <a:lnTo>
                  <a:pt x="34286" y="546100"/>
                </a:lnTo>
                <a:lnTo>
                  <a:pt x="34046" y="518318"/>
                </a:lnTo>
                <a:lnTo>
                  <a:pt x="34021" y="495300"/>
                </a:lnTo>
                <a:lnTo>
                  <a:pt x="34243" y="482600"/>
                </a:lnTo>
                <a:lnTo>
                  <a:pt x="34629" y="469900"/>
                </a:lnTo>
                <a:lnTo>
                  <a:pt x="27570" y="469900"/>
                </a:lnTo>
                <a:lnTo>
                  <a:pt x="27138" y="457200"/>
                </a:lnTo>
                <a:lnTo>
                  <a:pt x="27269" y="444500"/>
                </a:lnTo>
                <a:close/>
              </a:path>
              <a:path w="4509134" h="1905000">
                <a:moveTo>
                  <a:pt x="4505608" y="698500"/>
                </a:moveTo>
                <a:lnTo>
                  <a:pt x="4501058" y="698500"/>
                </a:lnTo>
                <a:lnTo>
                  <a:pt x="4500559" y="711200"/>
                </a:lnTo>
                <a:lnTo>
                  <a:pt x="4501872" y="711200"/>
                </a:lnTo>
                <a:lnTo>
                  <a:pt x="4503278" y="723900"/>
                </a:lnTo>
                <a:lnTo>
                  <a:pt x="4504623" y="736600"/>
                </a:lnTo>
                <a:lnTo>
                  <a:pt x="4506509" y="736600"/>
                </a:lnTo>
                <a:lnTo>
                  <a:pt x="4505135" y="723900"/>
                </a:lnTo>
                <a:lnTo>
                  <a:pt x="4504895" y="711200"/>
                </a:lnTo>
                <a:lnTo>
                  <a:pt x="4505608" y="698500"/>
                </a:lnTo>
                <a:close/>
              </a:path>
              <a:path w="4509134" h="1905000">
                <a:moveTo>
                  <a:pt x="4447899" y="698500"/>
                </a:moveTo>
                <a:lnTo>
                  <a:pt x="4447002" y="711200"/>
                </a:lnTo>
                <a:lnTo>
                  <a:pt x="4447400" y="723900"/>
                </a:lnTo>
                <a:lnTo>
                  <a:pt x="4496065" y="723900"/>
                </a:lnTo>
                <a:lnTo>
                  <a:pt x="4495313" y="711200"/>
                </a:lnTo>
                <a:lnTo>
                  <a:pt x="4447504" y="711200"/>
                </a:lnTo>
                <a:lnTo>
                  <a:pt x="4447899" y="698500"/>
                </a:lnTo>
                <a:close/>
              </a:path>
              <a:path w="4509134" h="1905000">
                <a:moveTo>
                  <a:pt x="4495434" y="685800"/>
                </a:moveTo>
                <a:lnTo>
                  <a:pt x="4445828" y="685800"/>
                </a:lnTo>
                <a:lnTo>
                  <a:pt x="4445631" y="698500"/>
                </a:lnTo>
                <a:lnTo>
                  <a:pt x="4447899" y="698500"/>
                </a:lnTo>
                <a:lnTo>
                  <a:pt x="4447504" y="711200"/>
                </a:lnTo>
                <a:lnTo>
                  <a:pt x="4495937" y="711200"/>
                </a:lnTo>
                <a:lnTo>
                  <a:pt x="4495434" y="685800"/>
                </a:lnTo>
                <a:close/>
              </a:path>
              <a:path w="4509134" h="1905000">
                <a:moveTo>
                  <a:pt x="5049" y="673100"/>
                </a:moveTo>
                <a:lnTo>
                  <a:pt x="3466" y="673100"/>
                </a:lnTo>
                <a:lnTo>
                  <a:pt x="2946" y="685800"/>
                </a:lnTo>
                <a:lnTo>
                  <a:pt x="4131" y="685800"/>
                </a:lnTo>
                <a:lnTo>
                  <a:pt x="5049" y="673100"/>
                </a:lnTo>
                <a:close/>
              </a:path>
              <a:path w="4509134" h="1905000">
                <a:moveTo>
                  <a:pt x="4418608" y="482600"/>
                </a:moveTo>
                <a:lnTo>
                  <a:pt x="4417320" y="520700"/>
                </a:lnTo>
                <a:lnTo>
                  <a:pt x="4416957" y="558800"/>
                </a:lnTo>
                <a:lnTo>
                  <a:pt x="4416630" y="571500"/>
                </a:lnTo>
                <a:lnTo>
                  <a:pt x="4415941" y="571500"/>
                </a:lnTo>
                <a:lnTo>
                  <a:pt x="4414694" y="584200"/>
                </a:lnTo>
                <a:lnTo>
                  <a:pt x="4415992" y="596900"/>
                </a:lnTo>
                <a:lnTo>
                  <a:pt x="4417652" y="609600"/>
                </a:lnTo>
                <a:lnTo>
                  <a:pt x="4419503" y="622300"/>
                </a:lnTo>
                <a:lnTo>
                  <a:pt x="4418711" y="622300"/>
                </a:lnTo>
                <a:lnTo>
                  <a:pt x="4418162" y="647700"/>
                </a:lnTo>
                <a:lnTo>
                  <a:pt x="4417989" y="660400"/>
                </a:lnTo>
                <a:lnTo>
                  <a:pt x="4418329" y="673100"/>
                </a:lnTo>
                <a:lnTo>
                  <a:pt x="4419315" y="685800"/>
                </a:lnTo>
                <a:lnTo>
                  <a:pt x="4419410" y="673100"/>
                </a:lnTo>
                <a:lnTo>
                  <a:pt x="4419774" y="660400"/>
                </a:lnTo>
                <a:lnTo>
                  <a:pt x="4420355" y="647700"/>
                </a:lnTo>
                <a:lnTo>
                  <a:pt x="4421102" y="635000"/>
                </a:lnTo>
                <a:lnTo>
                  <a:pt x="4498153" y="635000"/>
                </a:lnTo>
                <a:lnTo>
                  <a:pt x="4495123" y="609600"/>
                </a:lnTo>
                <a:lnTo>
                  <a:pt x="4494460" y="596900"/>
                </a:lnTo>
                <a:lnTo>
                  <a:pt x="4423675" y="596900"/>
                </a:lnTo>
                <a:lnTo>
                  <a:pt x="4421567" y="584200"/>
                </a:lnTo>
                <a:lnTo>
                  <a:pt x="4419790" y="571500"/>
                </a:lnTo>
                <a:lnTo>
                  <a:pt x="4418159" y="558800"/>
                </a:lnTo>
                <a:lnTo>
                  <a:pt x="4418611" y="546100"/>
                </a:lnTo>
                <a:lnTo>
                  <a:pt x="4418547" y="533400"/>
                </a:lnTo>
                <a:lnTo>
                  <a:pt x="4419999" y="533400"/>
                </a:lnTo>
                <a:lnTo>
                  <a:pt x="4420545" y="520700"/>
                </a:lnTo>
                <a:lnTo>
                  <a:pt x="4420300" y="508000"/>
                </a:lnTo>
                <a:lnTo>
                  <a:pt x="4419558" y="495300"/>
                </a:lnTo>
                <a:lnTo>
                  <a:pt x="4418608" y="482600"/>
                </a:lnTo>
                <a:close/>
              </a:path>
              <a:path w="4509134" h="1905000">
                <a:moveTo>
                  <a:pt x="4497537" y="647700"/>
                </a:moveTo>
                <a:lnTo>
                  <a:pt x="4448801" y="647700"/>
                </a:lnTo>
                <a:lnTo>
                  <a:pt x="4449129" y="660400"/>
                </a:lnTo>
                <a:lnTo>
                  <a:pt x="4449195" y="673100"/>
                </a:lnTo>
                <a:lnTo>
                  <a:pt x="4448892" y="685800"/>
                </a:lnTo>
                <a:lnTo>
                  <a:pt x="4497107" y="685800"/>
                </a:lnTo>
                <a:lnTo>
                  <a:pt x="4498117" y="673100"/>
                </a:lnTo>
                <a:lnTo>
                  <a:pt x="4497373" y="660400"/>
                </a:lnTo>
                <a:lnTo>
                  <a:pt x="4497537" y="647700"/>
                </a:lnTo>
                <a:close/>
              </a:path>
              <a:path w="4509134" h="1905000">
                <a:moveTo>
                  <a:pt x="6423" y="647700"/>
                </a:moveTo>
                <a:lnTo>
                  <a:pt x="5350" y="673100"/>
                </a:lnTo>
                <a:lnTo>
                  <a:pt x="9047" y="673100"/>
                </a:lnTo>
                <a:lnTo>
                  <a:pt x="8010" y="660400"/>
                </a:lnTo>
                <a:lnTo>
                  <a:pt x="6423" y="647700"/>
                </a:lnTo>
                <a:close/>
              </a:path>
              <a:path w="4509134" h="1905000">
                <a:moveTo>
                  <a:pt x="4448843" y="660400"/>
                </a:moveTo>
                <a:lnTo>
                  <a:pt x="4446182" y="660400"/>
                </a:lnTo>
                <a:lnTo>
                  <a:pt x="4447373" y="673100"/>
                </a:lnTo>
                <a:lnTo>
                  <a:pt x="4448843" y="660400"/>
                </a:lnTo>
                <a:close/>
              </a:path>
              <a:path w="4509134" h="1905000">
                <a:moveTo>
                  <a:pt x="4506245" y="533400"/>
                </a:moveTo>
                <a:lnTo>
                  <a:pt x="4502592" y="533400"/>
                </a:lnTo>
                <a:lnTo>
                  <a:pt x="4502857" y="546100"/>
                </a:lnTo>
                <a:lnTo>
                  <a:pt x="4502814" y="571500"/>
                </a:lnTo>
                <a:lnTo>
                  <a:pt x="4502518" y="584200"/>
                </a:lnTo>
                <a:lnTo>
                  <a:pt x="4502028" y="596900"/>
                </a:lnTo>
                <a:lnTo>
                  <a:pt x="4501399" y="609600"/>
                </a:lnTo>
                <a:lnTo>
                  <a:pt x="4500690" y="609600"/>
                </a:lnTo>
                <a:lnTo>
                  <a:pt x="4499955" y="622300"/>
                </a:lnTo>
                <a:lnTo>
                  <a:pt x="4499512" y="622300"/>
                </a:lnTo>
                <a:lnTo>
                  <a:pt x="4500887" y="635000"/>
                </a:lnTo>
                <a:lnTo>
                  <a:pt x="4501478" y="647700"/>
                </a:lnTo>
                <a:lnTo>
                  <a:pt x="4503576" y="635000"/>
                </a:lnTo>
                <a:lnTo>
                  <a:pt x="4503260" y="622300"/>
                </a:lnTo>
                <a:lnTo>
                  <a:pt x="4503206" y="609600"/>
                </a:lnTo>
                <a:lnTo>
                  <a:pt x="4504234" y="571500"/>
                </a:lnTo>
                <a:lnTo>
                  <a:pt x="4505529" y="546100"/>
                </a:lnTo>
                <a:lnTo>
                  <a:pt x="4506245" y="533400"/>
                </a:lnTo>
                <a:close/>
              </a:path>
              <a:path w="4509134" h="1905000">
                <a:moveTo>
                  <a:pt x="31319" y="596900"/>
                </a:moveTo>
                <a:lnTo>
                  <a:pt x="27978" y="596900"/>
                </a:lnTo>
                <a:lnTo>
                  <a:pt x="28896" y="609600"/>
                </a:lnTo>
                <a:lnTo>
                  <a:pt x="32918" y="609600"/>
                </a:lnTo>
                <a:lnTo>
                  <a:pt x="31319" y="596900"/>
                </a:lnTo>
                <a:close/>
              </a:path>
              <a:path w="4509134" h="1905000">
                <a:moveTo>
                  <a:pt x="28369" y="584200"/>
                </a:moveTo>
                <a:lnTo>
                  <a:pt x="27172" y="584200"/>
                </a:lnTo>
                <a:lnTo>
                  <a:pt x="27337" y="596900"/>
                </a:lnTo>
                <a:lnTo>
                  <a:pt x="29744" y="596900"/>
                </a:lnTo>
                <a:lnTo>
                  <a:pt x="28369" y="584200"/>
                </a:lnTo>
                <a:close/>
              </a:path>
              <a:path w="4509134" h="1905000">
                <a:moveTo>
                  <a:pt x="41387" y="419100"/>
                </a:moveTo>
                <a:lnTo>
                  <a:pt x="41253" y="431800"/>
                </a:lnTo>
                <a:lnTo>
                  <a:pt x="41387" y="444500"/>
                </a:lnTo>
                <a:lnTo>
                  <a:pt x="41713" y="457200"/>
                </a:lnTo>
                <a:lnTo>
                  <a:pt x="42155" y="469900"/>
                </a:lnTo>
                <a:lnTo>
                  <a:pt x="39698" y="469900"/>
                </a:lnTo>
                <a:lnTo>
                  <a:pt x="40707" y="482600"/>
                </a:lnTo>
                <a:lnTo>
                  <a:pt x="41625" y="495300"/>
                </a:lnTo>
                <a:lnTo>
                  <a:pt x="38752" y="495300"/>
                </a:lnTo>
                <a:lnTo>
                  <a:pt x="38391" y="508000"/>
                </a:lnTo>
                <a:lnTo>
                  <a:pt x="43657" y="508000"/>
                </a:lnTo>
                <a:lnTo>
                  <a:pt x="43724" y="533400"/>
                </a:lnTo>
                <a:lnTo>
                  <a:pt x="44554" y="546100"/>
                </a:lnTo>
                <a:lnTo>
                  <a:pt x="44668" y="558800"/>
                </a:lnTo>
                <a:lnTo>
                  <a:pt x="41629" y="558800"/>
                </a:lnTo>
                <a:lnTo>
                  <a:pt x="42086" y="571500"/>
                </a:lnTo>
                <a:lnTo>
                  <a:pt x="44692" y="571500"/>
                </a:lnTo>
                <a:lnTo>
                  <a:pt x="44730" y="584200"/>
                </a:lnTo>
                <a:lnTo>
                  <a:pt x="42323" y="596900"/>
                </a:lnTo>
                <a:lnTo>
                  <a:pt x="47149" y="596900"/>
                </a:lnTo>
                <a:lnTo>
                  <a:pt x="47208" y="571500"/>
                </a:lnTo>
                <a:lnTo>
                  <a:pt x="46817" y="546100"/>
                </a:lnTo>
                <a:lnTo>
                  <a:pt x="48725" y="546100"/>
                </a:lnTo>
                <a:lnTo>
                  <a:pt x="48573" y="533400"/>
                </a:lnTo>
                <a:lnTo>
                  <a:pt x="48338" y="520700"/>
                </a:lnTo>
                <a:lnTo>
                  <a:pt x="48048" y="520700"/>
                </a:lnTo>
                <a:lnTo>
                  <a:pt x="47412" y="508000"/>
                </a:lnTo>
                <a:lnTo>
                  <a:pt x="47119" y="495300"/>
                </a:lnTo>
                <a:lnTo>
                  <a:pt x="46880" y="482600"/>
                </a:lnTo>
                <a:lnTo>
                  <a:pt x="46722" y="469900"/>
                </a:lnTo>
                <a:lnTo>
                  <a:pt x="44649" y="457200"/>
                </a:lnTo>
                <a:lnTo>
                  <a:pt x="43345" y="444500"/>
                </a:lnTo>
                <a:lnTo>
                  <a:pt x="42396" y="431800"/>
                </a:lnTo>
                <a:lnTo>
                  <a:pt x="41387" y="419100"/>
                </a:lnTo>
                <a:close/>
              </a:path>
              <a:path w="4509134" h="1905000">
                <a:moveTo>
                  <a:pt x="4446338" y="482600"/>
                </a:moveTo>
                <a:lnTo>
                  <a:pt x="4421943" y="482600"/>
                </a:lnTo>
                <a:lnTo>
                  <a:pt x="4423518" y="508000"/>
                </a:lnTo>
                <a:lnTo>
                  <a:pt x="4424006" y="518318"/>
                </a:lnTo>
                <a:lnTo>
                  <a:pt x="4424111" y="533400"/>
                </a:lnTo>
                <a:lnTo>
                  <a:pt x="4423860" y="546100"/>
                </a:lnTo>
                <a:lnTo>
                  <a:pt x="4423730" y="558800"/>
                </a:lnTo>
                <a:lnTo>
                  <a:pt x="4424433" y="584200"/>
                </a:lnTo>
                <a:lnTo>
                  <a:pt x="4423675" y="596900"/>
                </a:lnTo>
                <a:lnTo>
                  <a:pt x="4494460" y="596900"/>
                </a:lnTo>
                <a:lnTo>
                  <a:pt x="4495968" y="584200"/>
                </a:lnTo>
                <a:lnTo>
                  <a:pt x="4496862" y="584200"/>
                </a:lnTo>
                <a:lnTo>
                  <a:pt x="4497156" y="571500"/>
                </a:lnTo>
                <a:lnTo>
                  <a:pt x="4497545" y="558800"/>
                </a:lnTo>
                <a:lnTo>
                  <a:pt x="4447040" y="558800"/>
                </a:lnTo>
                <a:lnTo>
                  <a:pt x="4446628" y="546100"/>
                </a:lnTo>
                <a:lnTo>
                  <a:pt x="4446215" y="546100"/>
                </a:lnTo>
                <a:lnTo>
                  <a:pt x="4445382" y="520700"/>
                </a:lnTo>
                <a:lnTo>
                  <a:pt x="4444960" y="520700"/>
                </a:lnTo>
                <a:lnTo>
                  <a:pt x="4445097" y="508000"/>
                </a:lnTo>
                <a:lnTo>
                  <a:pt x="4445669" y="495300"/>
                </a:lnTo>
                <a:lnTo>
                  <a:pt x="4446338" y="482600"/>
                </a:lnTo>
                <a:close/>
              </a:path>
              <a:path w="4509134" h="1905000">
                <a:moveTo>
                  <a:pt x="4496862" y="584200"/>
                </a:moveTo>
                <a:lnTo>
                  <a:pt x="4495968" y="584200"/>
                </a:lnTo>
                <a:lnTo>
                  <a:pt x="4496661" y="596900"/>
                </a:lnTo>
                <a:lnTo>
                  <a:pt x="4496862" y="584200"/>
                </a:lnTo>
                <a:close/>
              </a:path>
              <a:path w="4509134" h="1905000">
                <a:moveTo>
                  <a:pt x="4094" y="520700"/>
                </a:moveTo>
                <a:lnTo>
                  <a:pt x="3965" y="546100"/>
                </a:lnTo>
                <a:lnTo>
                  <a:pt x="3503" y="558800"/>
                </a:lnTo>
                <a:lnTo>
                  <a:pt x="3313" y="571500"/>
                </a:lnTo>
                <a:lnTo>
                  <a:pt x="4002" y="571500"/>
                </a:lnTo>
                <a:lnTo>
                  <a:pt x="4983" y="584200"/>
                </a:lnTo>
                <a:lnTo>
                  <a:pt x="5026" y="571500"/>
                </a:lnTo>
                <a:lnTo>
                  <a:pt x="5296" y="558800"/>
                </a:lnTo>
                <a:lnTo>
                  <a:pt x="10719" y="558800"/>
                </a:lnTo>
                <a:lnTo>
                  <a:pt x="10268" y="546100"/>
                </a:lnTo>
                <a:lnTo>
                  <a:pt x="7109" y="546100"/>
                </a:lnTo>
                <a:lnTo>
                  <a:pt x="6129" y="533400"/>
                </a:lnTo>
                <a:lnTo>
                  <a:pt x="5111" y="533400"/>
                </a:lnTo>
                <a:lnTo>
                  <a:pt x="4094" y="520700"/>
                </a:lnTo>
                <a:close/>
              </a:path>
              <a:path w="4509134" h="1905000">
                <a:moveTo>
                  <a:pt x="11113" y="571500"/>
                </a:moveTo>
                <a:lnTo>
                  <a:pt x="7587" y="571500"/>
                </a:lnTo>
                <a:lnTo>
                  <a:pt x="8716" y="584200"/>
                </a:lnTo>
                <a:lnTo>
                  <a:pt x="9706" y="584200"/>
                </a:lnTo>
                <a:lnTo>
                  <a:pt x="11113" y="571500"/>
                </a:lnTo>
                <a:close/>
              </a:path>
              <a:path w="4509134" h="1905000">
                <a:moveTo>
                  <a:pt x="11590" y="533400"/>
                </a:moveTo>
                <a:lnTo>
                  <a:pt x="10719" y="558800"/>
                </a:lnTo>
                <a:lnTo>
                  <a:pt x="6306" y="558800"/>
                </a:lnTo>
                <a:lnTo>
                  <a:pt x="6939" y="571500"/>
                </a:lnTo>
                <a:lnTo>
                  <a:pt x="14023" y="571500"/>
                </a:lnTo>
                <a:lnTo>
                  <a:pt x="14946" y="558800"/>
                </a:lnTo>
                <a:lnTo>
                  <a:pt x="13301" y="546100"/>
                </a:lnTo>
                <a:lnTo>
                  <a:pt x="11590" y="533400"/>
                </a:lnTo>
                <a:close/>
              </a:path>
              <a:path w="4509134" h="1905000">
                <a:moveTo>
                  <a:pt x="41791" y="533400"/>
                </a:moveTo>
                <a:lnTo>
                  <a:pt x="41403" y="546100"/>
                </a:lnTo>
                <a:lnTo>
                  <a:pt x="41375" y="558800"/>
                </a:lnTo>
                <a:lnTo>
                  <a:pt x="44668" y="558800"/>
                </a:lnTo>
                <a:lnTo>
                  <a:pt x="42702" y="546100"/>
                </a:lnTo>
                <a:lnTo>
                  <a:pt x="41791" y="533400"/>
                </a:lnTo>
                <a:close/>
              </a:path>
              <a:path w="4509134" h="1905000">
                <a:moveTo>
                  <a:pt x="48725" y="546100"/>
                </a:moveTo>
                <a:lnTo>
                  <a:pt x="47721" y="546100"/>
                </a:lnTo>
                <a:lnTo>
                  <a:pt x="47917" y="558800"/>
                </a:lnTo>
                <a:lnTo>
                  <a:pt x="48769" y="558800"/>
                </a:lnTo>
                <a:lnTo>
                  <a:pt x="48725" y="546100"/>
                </a:lnTo>
                <a:close/>
              </a:path>
              <a:path w="4509134" h="1905000">
                <a:moveTo>
                  <a:pt x="4494354" y="469900"/>
                </a:moveTo>
                <a:lnTo>
                  <a:pt x="4449695" y="469900"/>
                </a:lnTo>
                <a:lnTo>
                  <a:pt x="4450148" y="482600"/>
                </a:lnTo>
                <a:lnTo>
                  <a:pt x="4447563" y="495300"/>
                </a:lnTo>
                <a:lnTo>
                  <a:pt x="4445669" y="495300"/>
                </a:lnTo>
                <a:lnTo>
                  <a:pt x="4445650" y="495714"/>
                </a:lnTo>
                <a:lnTo>
                  <a:pt x="4445828" y="508000"/>
                </a:lnTo>
                <a:lnTo>
                  <a:pt x="4448712" y="508000"/>
                </a:lnTo>
                <a:lnTo>
                  <a:pt x="4448196" y="520700"/>
                </a:lnTo>
                <a:lnTo>
                  <a:pt x="4447989" y="533400"/>
                </a:lnTo>
                <a:lnTo>
                  <a:pt x="4448274" y="546100"/>
                </a:lnTo>
                <a:lnTo>
                  <a:pt x="4447862" y="558800"/>
                </a:lnTo>
                <a:lnTo>
                  <a:pt x="4497545" y="558800"/>
                </a:lnTo>
                <a:lnTo>
                  <a:pt x="4498033" y="546100"/>
                </a:lnTo>
                <a:lnTo>
                  <a:pt x="4496116" y="546100"/>
                </a:lnTo>
                <a:lnTo>
                  <a:pt x="4495001" y="533400"/>
                </a:lnTo>
                <a:lnTo>
                  <a:pt x="4494486" y="520700"/>
                </a:lnTo>
                <a:lnTo>
                  <a:pt x="4494503" y="482600"/>
                </a:lnTo>
                <a:lnTo>
                  <a:pt x="4494354" y="469900"/>
                </a:lnTo>
                <a:close/>
              </a:path>
              <a:path w="4509134" h="1905000">
                <a:moveTo>
                  <a:pt x="9444" y="520700"/>
                </a:moveTo>
                <a:lnTo>
                  <a:pt x="8805" y="533400"/>
                </a:lnTo>
                <a:lnTo>
                  <a:pt x="8014" y="546100"/>
                </a:lnTo>
                <a:lnTo>
                  <a:pt x="10268" y="546100"/>
                </a:lnTo>
                <a:lnTo>
                  <a:pt x="10031" y="533400"/>
                </a:lnTo>
                <a:lnTo>
                  <a:pt x="9444" y="520700"/>
                </a:lnTo>
                <a:close/>
              </a:path>
              <a:path w="4509134" h="1905000">
                <a:moveTo>
                  <a:pt x="29239" y="533400"/>
                </a:moveTo>
                <a:lnTo>
                  <a:pt x="28070" y="533400"/>
                </a:lnTo>
                <a:lnTo>
                  <a:pt x="28463" y="546100"/>
                </a:lnTo>
                <a:lnTo>
                  <a:pt x="29036" y="546100"/>
                </a:lnTo>
                <a:lnTo>
                  <a:pt x="29239" y="533400"/>
                </a:lnTo>
                <a:close/>
              </a:path>
              <a:path w="4509134" h="1905000">
                <a:moveTo>
                  <a:pt x="38544" y="508000"/>
                </a:moveTo>
                <a:lnTo>
                  <a:pt x="38132" y="508000"/>
                </a:lnTo>
                <a:lnTo>
                  <a:pt x="38097" y="533400"/>
                </a:lnTo>
                <a:lnTo>
                  <a:pt x="38826" y="533400"/>
                </a:lnTo>
                <a:lnTo>
                  <a:pt x="39455" y="520700"/>
                </a:lnTo>
                <a:lnTo>
                  <a:pt x="38347" y="520700"/>
                </a:lnTo>
                <a:lnTo>
                  <a:pt x="38544" y="508000"/>
                </a:lnTo>
                <a:close/>
              </a:path>
              <a:path w="4509134" h="1905000">
                <a:moveTo>
                  <a:pt x="41100" y="518318"/>
                </a:moveTo>
                <a:lnTo>
                  <a:pt x="40510" y="520700"/>
                </a:lnTo>
                <a:lnTo>
                  <a:pt x="41690" y="520700"/>
                </a:lnTo>
                <a:lnTo>
                  <a:pt x="41100" y="518318"/>
                </a:lnTo>
                <a:close/>
              </a:path>
              <a:path w="4509134" h="1905000">
                <a:moveTo>
                  <a:pt x="43657" y="508000"/>
                </a:moveTo>
                <a:lnTo>
                  <a:pt x="38544" y="508000"/>
                </a:lnTo>
                <a:lnTo>
                  <a:pt x="41100" y="518318"/>
                </a:lnTo>
                <a:lnTo>
                  <a:pt x="43657" y="508000"/>
                </a:lnTo>
                <a:close/>
              </a:path>
              <a:path w="4509134" h="1905000">
                <a:moveTo>
                  <a:pt x="4445669" y="495300"/>
                </a:moveTo>
                <a:lnTo>
                  <a:pt x="4445650" y="495714"/>
                </a:lnTo>
                <a:lnTo>
                  <a:pt x="4445669" y="495300"/>
                </a:lnTo>
                <a:close/>
              </a:path>
              <a:path w="4509134" h="1905000">
                <a:moveTo>
                  <a:pt x="4419840" y="381000"/>
                </a:moveTo>
                <a:lnTo>
                  <a:pt x="4415705" y="381000"/>
                </a:lnTo>
                <a:lnTo>
                  <a:pt x="4416495" y="393700"/>
                </a:lnTo>
                <a:lnTo>
                  <a:pt x="4416988" y="406400"/>
                </a:lnTo>
                <a:lnTo>
                  <a:pt x="4417301" y="419100"/>
                </a:lnTo>
                <a:lnTo>
                  <a:pt x="4417551" y="444500"/>
                </a:lnTo>
                <a:lnTo>
                  <a:pt x="4417855" y="457200"/>
                </a:lnTo>
                <a:lnTo>
                  <a:pt x="4418329" y="469900"/>
                </a:lnTo>
                <a:lnTo>
                  <a:pt x="4419091" y="482600"/>
                </a:lnTo>
                <a:lnTo>
                  <a:pt x="4446768" y="482600"/>
                </a:lnTo>
                <a:lnTo>
                  <a:pt x="4446680" y="469900"/>
                </a:lnTo>
                <a:lnTo>
                  <a:pt x="4494354" y="469900"/>
                </a:lnTo>
                <a:lnTo>
                  <a:pt x="4493788" y="457200"/>
                </a:lnTo>
                <a:lnTo>
                  <a:pt x="4444516" y="457200"/>
                </a:lnTo>
                <a:lnTo>
                  <a:pt x="4444975" y="431800"/>
                </a:lnTo>
                <a:lnTo>
                  <a:pt x="4443599" y="431800"/>
                </a:lnTo>
                <a:lnTo>
                  <a:pt x="4444483" y="419100"/>
                </a:lnTo>
                <a:lnTo>
                  <a:pt x="4445668" y="406400"/>
                </a:lnTo>
                <a:lnTo>
                  <a:pt x="4447486" y="393700"/>
                </a:lnTo>
                <a:lnTo>
                  <a:pt x="4420981" y="393700"/>
                </a:lnTo>
                <a:lnTo>
                  <a:pt x="4419840" y="381000"/>
                </a:lnTo>
                <a:close/>
              </a:path>
              <a:path w="4509134" h="1905000">
                <a:moveTo>
                  <a:pt x="4449695" y="469900"/>
                </a:moveTo>
                <a:lnTo>
                  <a:pt x="4447466" y="469900"/>
                </a:lnTo>
                <a:lnTo>
                  <a:pt x="4448318" y="482600"/>
                </a:lnTo>
                <a:lnTo>
                  <a:pt x="4449695" y="469900"/>
                </a:lnTo>
                <a:close/>
              </a:path>
              <a:path w="4509134" h="1905000">
                <a:moveTo>
                  <a:pt x="29059" y="457200"/>
                </a:moveTo>
                <a:lnTo>
                  <a:pt x="28283" y="457200"/>
                </a:lnTo>
                <a:lnTo>
                  <a:pt x="27570" y="469900"/>
                </a:lnTo>
                <a:lnTo>
                  <a:pt x="29874" y="469900"/>
                </a:lnTo>
                <a:lnTo>
                  <a:pt x="29059" y="457200"/>
                </a:lnTo>
                <a:close/>
              </a:path>
              <a:path w="4509134" h="1905000">
                <a:moveTo>
                  <a:pt x="34114" y="368300"/>
                </a:moveTo>
                <a:lnTo>
                  <a:pt x="29350" y="368300"/>
                </a:lnTo>
                <a:lnTo>
                  <a:pt x="30567" y="381000"/>
                </a:lnTo>
                <a:lnTo>
                  <a:pt x="31137" y="381000"/>
                </a:lnTo>
                <a:lnTo>
                  <a:pt x="31193" y="393700"/>
                </a:lnTo>
                <a:lnTo>
                  <a:pt x="30869" y="406400"/>
                </a:lnTo>
                <a:lnTo>
                  <a:pt x="30298" y="431800"/>
                </a:lnTo>
                <a:lnTo>
                  <a:pt x="29615" y="444500"/>
                </a:lnTo>
                <a:lnTo>
                  <a:pt x="32507" y="444500"/>
                </a:lnTo>
                <a:lnTo>
                  <a:pt x="33070" y="457200"/>
                </a:lnTo>
                <a:lnTo>
                  <a:pt x="32327" y="457200"/>
                </a:lnTo>
                <a:lnTo>
                  <a:pt x="31532" y="469900"/>
                </a:lnTo>
                <a:lnTo>
                  <a:pt x="34629" y="469900"/>
                </a:lnTo>
                <a:lnTo>
                  <a:pt x="35185" y="457200"/>
                </a:lnTo>
                <a:lnTo>
                  <a:pt x="35919" y="444500"/>
                </a:lnTo>
                <a:lnTo>
                  <a:pt x="34714" y="431800"/>
                </a:lnTo>
                <a:lnTo>
                  <a:pt x="34026" y="419100"/>
                </a:lnTo>
                <a:lnTo>
                  <a:pt x="33739" y="406400"/>
                </a:lnTo>
                <a:lnTo>
                  <a:pt x="33736" y="393700"/>
                </a:lnTo>
                <a:lnTo>
                  <a:pt x="33900" y="381000"/>
                </a:lnTo>
                <a:lnTo>
                  <a:pt x="34114" y="368300"/>
                </a:lnTo>
                <a:close/>
              </a:path>
              <a:path w="4509134" h="1905000">
                <a:moveTo>
                  <a:pt x="4501739" y="457200"/>
                </a:moveTo>
                <a:lnTo>
                  <a:pt x="4500953" y="457200"/>
                </a:lnTo>
                <a:lnTo>
                  <a:pt x="4500364" y="469900"/>
                </a:lnTo>
                <a:lnTo>
                  <a:pt x="4501544" y="469900"/>
                </a:lnTo>
                <a:lnTo>
                  <a:pt x="4501739" y="457200"/>
                </a:lnTo>
                <a:close/>
              </a:path>
              <a:path w="4509134" h="1905000">
                <a:moveTo>
                  <a:pt x="4494925" y="431800"/>
                </a:moveTo>
                <a:lnTo>
                  <a:pt x="4445898" y="431800"/>
                </a:lnTo>
                <a:lnTo>
                  <a:pt x="4445709" y="444500"/>
                </a:lnTo>
                <a:lnTo>
                  <a:pt x="4445632" y="457200"/>
                </a:lnTo>
                <a:lnTo>
                  <a:pt x="4493788" y="457200"/>
                </a:lnTo>
                <a:lnTo>
                  <a:pt x="4494329" y="444500"/>
                </a:lnTo>
                <a:lnTo>
                  <a:pt x="4494925" y="431800"/>
                </a:lnTo>
                <a:close/>
              </a:path>
              <a:path w="4509134" h="1905000">
                <a:moveTo>
                  <a:pt x="4504158" y="406400"/>
                </a:moveTo>
                <a:lnTo>
                  <a:pt x="4502124" y="406400"/>
                </a:lnTo>
                <a:lnTo>
                  <a:pt x="4501106" y="419100"/>
                </a:lnTo>
                <a:lnTo>
                  <a:pt x="4500834" y="419100"/>
                </a:lnTo>
                <a:lnTo>
                  <a:pt x="4501033" y="444500"/>
                </a:lnTo>
                <a:lnTo>
                  <a:pt x="4501430" y="457200"/>
                </a:lnTo>
                <a:lnTo>
                  <a:pt x="4503576" y="457200"/>
                </a:lnTo>
                <a:lnTo>
                  <a:pt x="4503545" y="444500"/>
                </a:lnTo>
                <a:lnTo>
                  <a:pt x="4503919" y="431800"/>
                </a:lnTo>
                <a:lnTo>
                  <a:pt x="4504268" y="419100"/>
                </a:lnTo>
                <a:lnTo>
                  <a:pt x="4504158" y="406400"/>
                </a:lnTo>
                <a:close/>
              </a:path>
              <a:path w="4509134" h="1905000">
                <a:moveTo>
                  <a:pt x="32848" y="292100"/>
                </a:moveTo>
                <a:lnTo>
                  <a:pt x="31099" y="292100"/>
                </a:lnTo>
                <a:lnTo>
                  <a:pt x="31348" y="304800"/>
                </a:lnTo>
                <a:lnTo>
                  <a:pt x="30737" y="330200"/>
                </a:lnTo>
                <a:lnTo>
                  <a:pt x="29960" y="342900"/>
                </a:lnTo>
                <a:lnTo>
                  <a:pt x="28888" y="355600"/>
                </a:lnTo>
                <a:lnTo>
                  <a:pt x="27388" y="355600"/>
                </a:lnTo>
                <a:lnTo>
                  <a:pt x="26431" y="368300"/>
                </a:lnTo>
                <a:lnTo>
                  <a:pt x="25734" y="381000"/>
                </a:lnTo>
                <a:lnTo>
                  <a:pt x="26803" y="381000"/>
                </a:lnTo>
                <a:lnTo>
                  <a:pt x="27000" y="393700"/>
                </a:lnTo>
                <a:lnTo>
                  <a:pt x="26717" y="419100"/>
                </a:lnTo>
                <a:lnTo>
                  <a:pt x="26647" y="431800"/>
                </a:lnTo>
                <a:lnTo>
                  <a:pt x="27776" y="431800"/>
                </a:lnTo>
                <a:lnTo>
                  <a:pt x="28061" y="419100"/>
                </a:lnTo>
                <a:lnTo>
                  <a:pt x="28469" y="393700"/>
                </a:lnTo>
                <a:lnTo>
                  <a:pt x="28798" y="381000"/>
                </a:lnTo>
                <a:lnTo>
                  <a:pt x="29350" y="368300"/>
                </a:lnTo>
                <a:lnTo>
                  <a:pt x="34114" y="368300"/>
                </a:lnTo>
                <a:lnTo>
                  <a:pt x="34226" y="342900"/>
                </a:lnTo>
                <a:lnTo>
                  <a:pt x="33891" y="330200"/>
                </a:lnTo>
                <a:lnTo>
                  <a:pt x="33138" y="317500"/>
                </a:lnTo>
                <a:lnTo>
                  <a:pt x="36287" y="317500"/>
                </a:lnTo>
                <a:lnTo>
                  <a:pt x="34898" y="304800"/>
                </a:lnTo>
                <a:lnTo>
                  <a:pt x="33774" y="304800"/>
                </a:lnTo>
                <a:lnTo>
                  <a:pt x="32848" y="292100"/>
                </a:lnTo>
                <a:close/>
              </a:path>
              <a:path w="4509134" h="1905000">
                <a:moveTo>
                  <a:pt x="39137" y="304800"/>
                </a:moveTo>
                <a:lnTo>
                  <a:pt x="39318" y="317500"/>
                </a:lnTo>
                <a:lnTo>
                  <a:pt x="39300" y="355600"/>
                </a:lnTo>
                <a:lnTo>
                  <a:pt x="39059" y="368300"/>
                </a:lnTo>
                <a:lnTo>
                  <a:pt x="38676" y="381000"/>
                </a:lnTo>
                <a:lnTo>
                  <a:pt x="41747" y="381000"/>
                </a:lnTo>
                <a:lnTo>
                  <a:pt x="42337" y="393700"/>
                </a:lnTo>
                <a:lnTo>
                  <a:pt x="42874" y="406400"/>
                </a:lnTo>
                <a:lnTo>
                  <a:pt x="43456" y="419100"/>
                </a:lnTo>
                <a:lnTo>
                  <a:pt x="44183" y="419100"/>
                </a:lnTo>
                <a:lnTo>
                  <a:pt x="45152" y="431800"/>
                </a:lnTo>
                <a:lnTo>
                  <a:pt x="46350" y="406400"/>
                </a:lnTo>
                <a:lnTo>
                  <a:pt x="46875" y="393700"/>
                </a:lnTo>
                <a:lnTo>
                  <a:pt x="47296" y="381000"/>
                </a:lnTo>
                <a:lnTo>
                  <a:pt x="47573" y="368300"/>
                </a:lnTo>
                <a:lnTo>
                  <a:pt x="47663" y="355600"/>
                </a:lnTo>
                <a:lnTo>
                  <a:pt x="40681" y="355600"/>
                </a:lnTo>
                <a:lnTo>
                  <a:pt x="41039" y="342900"/>
                </a:lnTo>
                <a:lnTo>
                  <a:pt x="41166" y="330200"/>
                </a:lnTo>
                <a:lnTo>
                  <a:pt x="40664" y="317500"/>
                </a:lnTo>
                <a:lnTo>
                  <a:pt x="39137" y="304800"/>
                </a:lnTo>
                <a:close/>
              </a:path>
              <a:path w="4509134" h="1905000">
                <a:moveTo>
                  <a:pt x="4496921" y="419100"/>
                </a:moveTo>
                <a:lnTo>
                  <a:pt x="4446961" y="419100"/>
                </a:lnTo>
                <a:lnTo>
                  <a:pt x="4446541" y="431800"/>
                </a:lnTo>
                <a:lnTo>
                  <a:pt x="4496233" y="431800"/>
                </a:lnTo>
                <a:lnTo>
                  <a:pt x="4496921" y="419100"/>
                </a:lnTo>
                <a:close/>
              </a:path>
              <a:path w="4509134" h="1905000">
                <a:moveTo>
                  <a:pt x="4499611" y="406400"/>
                </a:moveTo>
                <a:lnTo>
                  <a:pt x="4448901" y="406400"/>
                </a:lnTo>
                <a:lnTo>
                  <a:pt x="4448411" y="419100"/>
                </a:lnTo>
                <a:lnTo>
                  <a:pt x="4498972" y="419100"/>
                </a:lnTo>
                <a:lnTo>
                  <a:pt x="4499611" y="406400"/>
                </a:lnTo>
                <a:close/>
              </a:path>
              <a:path w="4509134" h="1905000">
                <a:moveTo>
                  <a:pt x="4493231" y="355600"/>
                </a:moveTo>
                <a:lnTo>
                  <a:pt x="4450185" y="355600"/>
                </a:lnTo>
                <a:lnTo>
                  <a:pt x="4449594" y="381000"/>
                </a:lnTo>
                <a:lnTo>
                  <a:pt x="4449790" y="393700"/>
                </a:lnTo>
                <a:lnTo>
                  <a:pt x="4449367" y="406400"/>
                </a:lnTo>
                <a:lnTo>
                  <a:pt x="4495746" y="406400"/>
                </a:lnTo>
                <a:lnTo>
                  <a:pt x="4494251" y="393700"/>
                </a:lnTo>
                <a:lnTo>
                  <a:pt x="4493210" y="381000"/>
                </a:lnTo>
                <a:lnTo>
                  <a:pt x="4493231" y="355600"/>
                </a:lnTo>
                <a:close/>
              </a:path>
              <a:path w="4509134" h="1905000">
                <a:moveTo>
                  <a:pt x="4499075" y="393700"/>
                </a:moveTo>
                <a:lnTo>
                  <a:pt x="4497040" y="393700"/>
                </a:lnTo>
                <a:lnTo>
                  <a:pt x="4495746" y="406400"/>
                </a:lnTo>
                <a:lnTo>
                  <a:pt x="4500207" y="406400"/>
                </a:lnTo>
                <a:lnTo>
                  <a:pt x="4499075" y="393700"/>
                </a:lnTo>
                <a:close/>
              </a:path>
              <a:path w="4509134" h="1905000">
                <a:moveTo>
                  <a:pt x="4496733" y="317500"/>
                </a:moveTo>
                <a:lnTo>
                  <a:pt x="4423587" y="317500"/>
                </a:lnTo>
                <a:lnTo>
                  <a:pt x="4423654" y="330200"/>
                </a:lnTo>
                <a:lnTo>
                  <a:pt x="4423412" y="342900"/>
                </a:lnTo>
                <a:lnTo>
                  <a:pt x="4422938" y="355600"/>
                </a:lnTo>
                <a:lnTo>
                  <a:pt x="4421604" y="355600"/>
                </a:lnTo>
                <a:lnTo>
                  <a:pt x="4420898" y="368300"/>
                </a:lnTo>
                <a:lnTo>
                  <a:pt x="4419616" y="368300"/>
                </a:lnTo>
                <a:lnTo>
                  <a:pt x="4420067" y="381000"/>
                </a:lnTo>
                <a:lnTo>
                  <a:pt x="4420981" y="393700"/>
                </a:lnTo>
                <a:lnTo>
                  <a:pt x="4447486" y="393700"/>
                </a:lnTo>
                <a:lnTo>
                  <a:pt x="4448189" y="381000"/>
                </a:lnTo>
                <a:lnTo>
                  <a:pt x="4444485" y="381000"/>
                </a:lnTo>
                <a:lnTo>
                  <a:pt x="4443699" y="368300"/>
                </a:lnTo>
                <a:lnTo>
                  <a:pt x="4445900" y="355600"/>
                </a:lnTo>
                <a:lnTo>
                  <a:pt x="4448011" y="342900"/>
                </a:lnTo>
                <a:lnTo>
                  <a:pt x="4495515" y="342900"/>
                </a:lnTo>
                <a:lnTo>
                  <a:pt x="4494318" y="330200"/>
                </a:lnTo>
                <a:lnTo>
                  <a:pt x="4496733" y="317500"/>
                </a:lnTo>
                <a:close/>
              </a:path>
              <a:path w="4509134" h="1905000">
                <a:moveTo>
                  <a:pt x="4449472" y="355600"/>
                </a:moveTo>
                <a:lnTo>
                  <a:pt x="4448322" y="368300"/>
                </a:lnTo>
                <a:lnTo>
                  <a:pt x="4447695" y="381000"/>
                </a:lnTo>
                <a:lnTo>
                  <a:pt x="4448189" y="381000"/>
                </a:lnTo>
                <a:lnTo>
                  <a:pt x="4448892" y="368300"/>
                </a:lnTo>
                <a:lnTo>
                  <a:pt x="4449472" y="355600"/>
                </a:lnTo>
                <a:close/>
              </a:path>
              <a:path w="4509134" h="1905000">
                <a:moveTo>
                  <a:pt x="4497098" y="355600"/>
                </a:moveTo>
                <a:lnTo>
                  <a:pt x="4493231" y="355600"/>
                </a:lnTo>
                <a:lnTo>
                  <a:pt x="4495053" y="368300"/>
                </a:lnTo>
                <a:lnTo>
                  <a:pt x="4495906" y="381000"/>
                </a:lnTo>
                <a:lnTo>
                  <a:pt x="4497098" y="355600"/>
                </a:lnTo>
                <a:close/>
              </a:path>
              <a:path w="4509134" h="1905000">
                <a:moveTo>
                  <a:pt x="45514" y="330200"/>
                </a:moveTo>
                <a:lnTo>
                  <a:pt x="44814" y="330200"/>
                </a:lnTo>
                <a:lnTo>
                  <a:pt x="44640" y="342900"/>
                </a:lnTo>
                <a:lnTo>
                  <a:pt x="45170" y="355600"/>
                </a:lnTo>
                <a:lnTo>
                  <a:pt x="47038" y="355600"/>
                </a:lnTo>
                <a:lnTo>
                  <a:pt x="46470" y="342900"/>
                </a:lnTo>
                <a:lnTo>
                  <a:pt x="45514" y="330200"/>
                </a:lnTo>
                <a:close/>
              </a:path>
              <a:path w="4509134" h="1905000">
                <a:moveTo>
                  <a:pt x="4495515" y="342900"/>
                </a:moveTo>
                <a:lnTo>
                  <a:pt x="4450025" y="342900"/>
                </a:lnTo>
                <a:lnTo>
                  <a:pt x="4450744" y="355600"/>
                </a:lnTo>
                <a:lnTo>
                  <a:pt x="4496712" y="355600"/>
                </a:lnTo>
                <a:lnTo>
                  <a:pt x="4495515" y="342900"/>
                </a:lnTo>
                <a:close/>
              </a:path>
              <a:path w="4509134" h="1905000">
                <a:moveTo>
                  <a:pt x="4416068" y="215900"/>
                </a:moveTo>
                <a:lnTo>
                  <a:pt x="4416595" y="241300"/>
                </a:lnTo>
                <a:lnTo>
                  <a:pt x="4416978" y="254000"/>
                </a:lnTo>
                <a:lnTo>
                  <a:pt x="4417219" y="254000"/>
                </a:lnTo>
                <a:lnTo>
                  <a:pt x="4417279" y="279400"/>
                </a:lnTo>
                <a:lnTo>
                  <a:pt x="4417103" y="292100"/>
                </a:lnTo>
                <a:lnTo>
                  <a:pt x="4416792" y="304800"/>
                </a:lnTo>
                <a:lnTo>
                  <a:pt x="4416348" y="317500"/>
                </a:lnTo>
                <a:lnTo>
                  <a:pt x="4418748" y="342900"/>
                </a:lnTo>
                <a:lnTo>
                  <a:pt x="4421571" y="342900"/>
                </a:lnTo>
                <a:lnTo>
                  <a:pt x="4422656" y="330200"/>
                </a:lnTo>
                <a:lnTo>
                  <a:pt x="4423587" y="317500"/>
                </a:lnTo>
                <a:lnTo>
                  <a:pt x="4496733" y="317500"/>
                </a:lnTo>
                <a:lnTo>
                  <a:pt x="4498674" y="304800"/>
                </a:lnTo>
                <a:lnTo>
                  <a:pt x="4499185" y="279400"/>
                </a:lnTo>
                <a:lnTo>
                  <a:pt x="4499292" y="266700"/>
                </a:lnTo>
                <a:lnTo>
                  <a:pt x="4499057" y="254000"/>
                </a:lnTo>
                <a:lnTo>
                  <a:pt x="4498545" y="241300"/>
                </a:lnTo>
                <a:lnTo>
                  <a:pt x="4497820" y="228600"/>
                </a:lnTo>
                <a:lnTo>
                  <a:pt x="4416986" y="228600"/>
                </a:lnTo>
                <a:lnTo>
                  <a:pt x="4416068" y="215900"/>
                </a:lnTo>
                <a:close/>
              </a:path>
              <a:path w="4509134" h="1905000">
                <a:moveTo>
                  <a:pt x="30558" y="279400"/>
                </a:moveTo>
                <a:lnTo>
                  <a:pt x="27012" y="279400"/>
                </a:lnTo>
                <a:lnTo>
                  <a:pt x="27579" y="292100"/>
                </a:lnTo>
                <a:lnTo>
                  <a:pt x="31309" y="292100"/>
                </a:lnTo>
                <a:lnTo>
                  <a:pt x="30558" y="279400"/>
                </a:lnTo>
                <a:close/>
              </a:path>
              <a:path w="4509134" h="1905000">
                <a:moveTo>
                  <a:pt x="31508" y="241300"/>
                </a:moveTo>
                <a:lnTo>
                  <a:pt x="31495" y="254000"/>
                </a:lnTo>
                <a:lnTo>
                  <a:pt x="31348" y="254000"/>
                </a:lnTo>
                <a:lnTo>
                  <a:pt x="31087" y="266700"/>
                </a:lnTo>
                <a:lnTo>
                  <a:pt x="26865" y="266700"/>
                </a:lnTo>
                <a:lnTo>
                  <a:pt x="26553" y="279400"/>
                </a:lnTo>
                <a:lnTo>
                  <a:pt x="32740" y="279400"/>
                </a:lnTo>
                <a:lnTo>
                  <a:pt x="34381" y="266700"/>
                </a:lnTo>
                <a:lnTo>
                  <a:pt x="32578" y="254000"/>
                </a:lnTo>
                <a:lnTo>
                  <a:pt x="31508" y="241300"/>
                </a:lnTo>
                <a:close/>
              </a:path>
              <a:path w="4509134" h="1905000">
                <a:moveTo>
                  <a:pt x="46594" y="203200"/>
                </a:moveTo>
                <a:lnTo>
                  <a:pt x="45371" y="203200"/>
                </a:lnTo>
                <a:lnTo>
                  <a:pt x="45080" y="228600"/>
                </a:lnTo>
                <a:lnTo>
                  <a:pt x="44365" y="228600"/>
                </a:lnTo>
                <a:lnTo>
                  <a:pt x="43139" y="241300"/>
                </a:lnTo>
                <a:lnTo>
                  <a:pt x="42277" y="254000"/>
                </a:lnTo>
                <a:lnTo>
                  <a:pt x="42317" y="266700"/>
                </a:lnTo>
                <a:lnTo>
                  <a:pt x="42589" y="279400"/>
                </a:lnTo>
                <a:lnTo>
                  <a:pt x="45414" y="279400"/>
                </a:lnTo>
                <a:lnTo>
                  <a:pt x="46113" y="266700"/>
                </a:lnTo>
                <a:lnTo>
                  <a:pt x="46700" y="254000"/>
                </a:lnTo>
                <a:lnTo>
                  <a:pt x="48704" y="254000"/>
                </a:lnTo>
                <a:lnTo>
                  <a:pt x="47876" y="241300"/>
                </a:lnTo>
                <a:lnTo>
                  <a:pt x="47488" y="228600"/>
                </a:lnTo>
                <a:lnTo>
                  <a:pt x="47180" y="215900"/>
                </a:lnTo>
                <a:lnTo>
                  <a:pt x="46594" y="203200"/>
                </a:lnTo>
                <a:close/>
              </a:path>
              <a:path w="4509134" h="1905000">
                <a:moveTo>
                  <a:pt x="48704" y="254000"/>
                </a:moveTo>
                <a:lnTo>
                  <a:pt x="47655" y="254000"/>
                </a:lnTo>
                <a:lnTo>
                  <a:pt x="48507" y="266700"/>
                </a:lnTo>
                <a:lnTo>
                  <a:pt x="48704" y="254000"/>
                </a:lnTo>
                <a:close/>
              </a:path>
              <a:path w="4509134" h="1905000">
                <a:moveTo>
                  <a:pt x="33889" y="139700"/>
                </a:moveTo>
                <a:lnTo>
                  <a:pt x="27798" y="139700"/>
                </a:lnTo>
                <a:lnTo>
                  <a:pt x="26631" y="152400"/>
                </a:lnTo>
                <a:lnTo>
                  <a:pt x="26299" y="165100"/>
                </a:lnTo>
                <a:lnTo>
                  <a:pt x="27073" y="165100"/>
                </a:lnTo>
                <a:lnTo>
                  <a:pt x="28097" y="177800"/>
                </a:lnTo>
                <a:lnTo>
                  <a:pt x="29086" y="177800"/>
                </a:lnTo>
                <a:lnTo>
                  <a:pt x="30029" y="190500"/>
                </a:lnTo>
                <a:lnTo>
                  <a:pt x="30914" y="203200"/>
                </a:lnTo>
                <a:lnTo>
                  <a:pt x="31729" y="215900"/>
                </a:lnTo>
                <a:lnTo>
                  <a:pt x="32461" y="215900"/>
                </a:lnTo>
                <a:lnTo>
                  <a:pt x="33100" y="228600"/>
                </a:lnTo>
                <a:lnTo>
                  <a:pt x="33633" y="241300"/>
                </a:lnTo>
                <a:lnTo>
                  <a:pt x="34335" y="241300"/>
                </a:lnTo>
                <a:lnTo>
                  <a:pt x="34480" y="228600"/>
                </a:lnTo>
                <a:lnTo>
                  <a:pt x="33665" y="215900"/>
                </a:lnTo>
                <a:lnTo>
                  <a:pt x="33256" y="190500"/>
                </a:lnTo>
                <a:lnTo>
                  <a:pt x="33265" y="165100"/>
                </a:lnTo>
                <a:lnTo>
                  <a:pt x="33489" y="152400"/>
                </a:lnTo>
                <a:lnTo>
                  <a:pt x="33889" y="139700"/>
                </a:lnTo>
                <a:close/>
              </a:path>
              <a:path w="4509134" h="1905000">
                <a:moveTo>
                  <a:pt x="4496946" y="215900"/>
                </a:moveTo>
                <a:lnTo>
                  <a:pt x="4419670" y="215900"/>
                </a:lnTo>
                <a:lnTo>
                  <a:pt x="4418363" y="228600"/>
                </a:lnTo>
                <a:lnTo>
                  <a:pt x="4497820" y="228600"/>
                </a:lnTo>
                <a:lnTo>
                  <a:pt x="4496946" y="215900"/>
                </a:lnTo>
                <a:close/>
              </a:path>
              <a:path w="4509134" h="1905000">
                <a:moveTo>
                  <a:pt x="4431184" y="88900"/>
                </a:moveTo>
                <a:lnTo>
                  <a:pt x="4419617" y="88900"/>
                </a:lnTo>
                <a:lnTo>
                  <a:pt x="4419937" y="101600"/>
                </a:lnTo>
                <a:lnTo>
                  <a:pt x="4420198" y="114300"/>
                </a:lnTo>
                <a:lnTo>
                  <a:pt x="4418713" y="114300"/>
                </a:lnTo>
                <a:lnTo>
                  <a:pt x="4418365" y="127000"/>
                </a:lnTo>
                <a:lnTo>
                  <a:pt x="4418380" y="165100"/>
                </a:lnTo>
                <a:lnTo>
                  <a:pt x="4417392" y="177800"/>
                </a:lnTo>
                <a:lnTo>
                  <a:pt x="4418427" y="190500"/>
                </a:lnTo>
                <a:lnTo>
                  <a:pt x="4419149" y="190500"/>
                </a:lnTo>
                <a:lnTo>
                  <a:pt x="4418052" y="215900"/>
                </a:lnTo>
                <a:lnTo>
                  <a:pt x="4495986" y="215900"/>
                </a:lnTo>
                <a:lnTo>
                  <a:pt x="4495005" y="203200"/>
                </a:lnTo>
                <a:lnTo>
                  <a:pt x="4494067" y="203200"/>
                </a:lnTo>
                <a:lnTo>
                  <a:pt x="4493234" y="190500"/>
                </a:lnTo>
                <a:lnTo>
                  <a:pt x="4494240" y="177800"/>
                </a:lnTo>
                <a:lnTo>
                  <a:pt x="4495114" y="165100"/>
                </a:lnTo>
                <a:lnTo>
                  <a:pt x="4497045" y="165100"/>
                </a:lnTo>
                <a:lnTo>
                  <a:pt x="4497662" y="139700"/>
                </a:lnTo>
                <a:lnTo>
                  <a:pt x="4428649" y="139700"/>
                </a:lnTo>
                <a:lnTo>
                  <a:pt x="4429160" y="127000"/>
                </a:lnTo>
                <a:lnTo>
                  <a:pt x="4430231" y="101600"/>
                </a:lnTo>
                <a:lnTo>
                  <a:pt x="4431184" y="88900"/>
                </a:lnTo>
                <a:close/>
              </a:path>
              <a:path w="4509134" h="1905000">
                <a:moveTo>
                  <a:pt x="4497211" y="190500"/>
                </a:moveTo>
                <a:lnTo>
                  <a:pt x="4495326" y="190500"/>
                </a:lnTo>
                <a:lnTo>
                  <a:pt x="4495838" y="203200"/>
                </a:lnTo>
                <a:lnTo>
                  <a:pt x="4496886" y="203200"/>
                </a:lnTo>
                <a:lnTo>
                  <a:pt x="4497211" y="190500"/>
                </a:lnTo>
                <a:close/>
              </a:path>
              <a:path w="4509134" h="1905000">
                <a:moveTo>
                  <a:pt x="4497045" y="165100"/>
                </a:moveTo>
                <a:lnTo>
                  <a:pt x="4495114" y="165100"/>
                </a:lnTo>
                <a:lnTo>
                  <a:pt x="4494858" y="177800"/>
                </a:lnTo>
                <a:lnTo>
                  <a:pt x="4494964" y="190500"/>
                </a:lnTo>
                <a:lnTo>
                  <a:pt x="4496600" y="190500"/>
                </a:lnTo>
                <a:lnTo>
                  <a:pt x="4496618" y="177800"/>
                </a:lnTo>
                <a:lnTo>
                  <a:pt x="4497045" y="165100"/>
                </a:lnTo>
                <a:close/>
              </a:path>
              <a:path w="4509134" h="1905000">
                <a:moveTo>
                  <a:pt x="4501301" y="139700"/>
                </a:moveTo>
                <a:lnTo>
                  <a:pt x="4497662" y="139700"/>
                </a:lnTo>
                <a:lnTo>
                  <a:pt x="4498874" y="152400"/>
                </a:lnTo>
                <a:lnTo>
                  <a:pt x="4499629" y="152400"/>
                </a:lnTo>
                <a:lnTo>
                  <a:pt x="4500599" y="165100"/>
                </a:lnTo>
                <a:lnTo>
                  <a:pt x="4501213" y="152400"/>
                </a:lnTo>
                <a:lnTo>
                  <a:pt x="4501301" y="139700"/>
                </a:lnTo>
                <a:close/>
              </a:path>
              <a:path w="4509134" h="1905000">
                <a:moveTo>
                  <a:pt x="33575" y="127000"/>
                </a:moveTo>
                <a:lnTo>
                  <a:pt x="31542" y="127000"/>
                </a:lnTo>
                <a:lnTo>
                  <a:pt x="29526" y="139700"/>
                </a:lnTo>
                <a:lnTo>
                  <a:pt x="33870" y="139700"/>
                </a:lnTo>
                <a:lnTo>
                  <a:pt x="33575" y="127000"/>
                </a:lnTo>
                <a:close/>
              </a:path>
              <a:path w="4509134" h="1905000">
                <a:moveTo>
                  <a:pt x="4431505" y="127000"/>
                </a:moveTo>
                <a:lnTo>
                  <a:pt x="4429572" y="127000"/>
                </a:lnTo>
                <a:lnTo>
                  <a:pt x="4429375" y="139700"/>
                </a:lnTo>
                <a:lnTo>
                  <a:pt x="4431678" y="139700"/>
                </a:lnTo>
                <a:lnTo>
                  <a:pt x="4431505" y="127000"/>
                </a:lnTo>
                <a:close/>
              </a:path>
              <a:path w="4509134" h="1905000">
                <a:moveTo>
                  <a:pt x="4492720" y="76200"/>
                </a:moveTo>
                <a:lnTo>
                  <a:pt x="4338943" y="76200"/>
                </a:lnTo>
                <a:lnTo>
                  <a:pt x="4347021" y="88900"/>
                </a:lnTo>
                <a:lnTo>
                  <a:pt x="4432319" y="88900"/>
                </a:lnTo>
                <a:lnTo>
                  <a:pt x="4432565" y="101600"/>
                </a:lnTo>
                <a:lnTo>
                  <a:pt x="4432454" y="114300"/>
                </a:lnTo>
                <a:lnTo>
                  <a:pt x="4432297" y="127000"/>
                </a:lnTo>
                <a:lnTo>
                  <a:pt x="4431678" y="139700"/>
                </a:lnTo>
                <a:lnTo>
                  <a:pt x="4501022" y="139700"/>
                </a:lnTo>
                <a:lnTo>
                  <a:pt x="4500533" y="127000"/>
                </a:lnTo>
                <a:lnTo>
                  <a:pt x="4491121" y="127000"/>
                </a:lnTo>
                <a:lnTo>
                  <a:pt x="4491954" y="114300"/>
                </a:lnTo>
                <a:lnTo>
                  <a:pt x="4492367" y="101600"/>
                </a:lnTo>
                <a:lnTo>
                  <a:pt x="4492720" y="76200"/>
                </a:lnTo>
                <a:close/>
              </a:path>
              <a:path w="4509134" h="1905000">
                <a:moveTo>
                  <a:pt x="4496829" y="101600"/>
                </a:moveTo>
                <a:lnTo>
                  <a:pt x="4495316" y="114300"/>
                </a:lnTo>
                <a:lnTo>
                  <a:pt x="4492891" y="114300"/>
                </a:lnTo>
                <a:lnTo>
                  <a:pt x="4491121" y="127000"/>
                </a:lnTo>
                <a:lnTo>
                  <a:pt x="4497260" y="127000"/>
                </a:lnTo>
                <a:lnTo>
                  <a:pt x="4497123" y="114300"/>
                </a:lnTo>
                <a:lnTo>
                  <a:pt x="4496829" y="101600"/>
                </a:lnTo>
                <a:close/>
              </a:path>
              <a:path w="4509134" h="1905000">
                <a:moveTo>
                  <a:pt x="4499398" y="114300"/>
                </a:moveTo>
                <a:lnTo>
                  <a:pt x="4497996" y="114300"/>
                </a:lnTo>
                <a:lnTo>
                  <a:pt x="4497260" y="127000"/>
                </a:lnTo>
                <a:lnTo>
                  <a:pt x="4499563" y="127000"/>
                </a:lnTo>
                <a:lnTo>
                  <a:pt x="4499398" y="114300"/>
                </a:lnTo>
                <a:close/>
              </a:path>
              <a:path w="4509134" h="1905000">
                <a:moveTo>
                  <a:pt x="31557" y="101600"/>
                </a:moveTo>
                <a:lnTo>
                  <a:pt x="28235" y="101600"/>
                </a:lnTo>
                <a:lnTo>
                  <a:pt x="28235" y="114300"/>
                </a:lnTo>
                <a:lnTo>
                  <a:pt x="30779" y="114300"/>
                </a:lnTo>
                <a:lnTo>
                  <a:pt x="31557" y="101600"/>
                </a:lnTo>
                <a:close/>
              </a:path>
              <a:path w="4509134" h="1905000">
                <a:moveTo>
                  <a:pt x="33431" y="88900"/>
                </a:moveTo>
                <a:lnTo>
                  <a:pt x="30550" y="88900"/>
                </a:lnTo>
                <a:lnTo>
                  <a:pt x="29832" y="101600"/>
                </a:lnTo>
                <a:lnTo>
                  <a:pt x="32343" y="101600"/>
                </a:lnTo>
                <a:lnTo>
                  <a:pt x="33105" y="114300"/>
                </a:lnTo>
                <a:lnTo>
                  <a:pt x="33431" y="114300"/>
                </a:lnTo>
                <a:lnTo>
                  <a:pt x="33431" y="88900"/>
                </a:lnTo>
                <a:close/>
              </a:path>
              <a:path w="4509134" h="1905000">
                <a:moveTo>
                  <a:pt x="1115935" y="76200"/>
                </a:moveTo>
                <a:lnTo>
                  <a:pt x="1085685" y="76200"/>
                </a:lnTo>
                <a:lnTo>
                  <a:pt x="1102921" y="88900"/>
                </a:lnTo>
                <a:lnTo>
                  <a:pt x="1115935" y="76200"/>
                </a:lnTo>
                <a:close/>
              </a:path>
              <a:path w="4509134" h="1905000">
                <a:moveTo>
                  <a:pt x="3863534" y="76200"/>
                </a:moveTo>
                <a:lnTo>
                  <a:pt x="3814953" y="76200"/>
                </a:lnTo>
                <a:lnTo>
                  <a:pt x="3826658" y="88900"/>
                </a:lnTo>
                <a:lnTo>
                  <a:pt x="3849250" y="88900"/>
                </a:lnTo>
                <a:lnTo>
                  <a:pt x="3863534" y="76200"/>
                </a:lnTo>
                <a:close/>
              </a:path>
              <a:path w="4509134" h="1905000">
                <a:moveTo>
                  <a:pt x="3915455" y="76200"/>
                </a:moveTo>
                <a:lnTo>
                  <a:pt x="3891911" y="76200"/>
                </a:lnTo>
                <a:lnTo>
                  <a:pt x="3892016" y="88900"/>
                </a:lnTo>
                <a:lnTo>
                  <a:pt x="3903864" y="88900"/>
                </a:lnTo>
                <a:lnTo>
                  <a:pt x="3915455" y="76200"/>
                </a:lnTo>
                <a:close/>
              </a:path>
              <a:path w="4509134" h="1905000">
                <a:moveTo>
                  <a:pt x="4156494" y="76200"/>
                </a:moveTo>
                <a:lnTo>
                  <a:pt x="4127861" y="76200"/>
                </a:lnTo>
                <a:lnTo>
                  <a:pt x="4122905" y="88900"/>
                </a:lnTo>
                <a:lnTo>
                  <a:pt x="4147593" y="88900"/>
                </a:lnTo>
                <a:lnTo>
                  <a:pt x="4156494" y="76200"/>
                </a:lnTo>
                <a:close/>
              </a:path>
              <a:path w="4509134" h="1905000">
                <a:moveTo>
                  <a:pt x="90178" y="63500"/>
                </a:moveTo>
                <a:lnTo>
                  <a:pt x="82454" y="76200"/>
                </a:lnTo>
                <a:lnTo>
                  <a:pt x="104270" y="76200"/>
                </a:lnTo>
                <a:lnTo>
                  <a:pt x="90178" y="63500"/>
                </a:lnTo>
                <a:close/>
              </a:path>
              <a:path w="4509134" h="1905000">
                <a:moveTo>
                  <a:pt x="139850" y="63500"/>
                </a:moveTo>
                <a:lnTo>
                  <a:pt x="130138" y="76200"/>
                </a:lnTo>
                <a:lnTo>
                  <a:pt x="142934" y="76200"/>
                </a:lnTo>
                <a:lnTo>
                  <a:pt x="139850" y="63500"/>
                </a:lnTo>
                <a:close/>
              </a:path>
              <a:path w="4509134" h="1905000">
                <a:moveTo>
                  <a:pt x="173394" y="63500"/>
                </a:moveTo>
                <a:lnTo>
                  <a:pt x="177792" y="76200"/>
                </a:lnTo>
                <a:lnTo>
                  <a:pt x="185363" y="76200"/>
                </a:lnTo>
                <a:lnTo>
                  <a:pt x="173394" y="63500"/>
                </a:lnTo>
                <a:close/>
              </a:path>
              <a:path w="4509134" h="1905000">
                <a:moveTo>
                  <a:pt x="452489" y="63500"/>
                </a:moveTo>
                <a:lnTo>
                  <a:pt x="417964" y="63500"/>
                </a:lnTo>
                <a:lnTo>
                  <a:pt x="413235" y="76200"/>
                </a:lnTo>
                <a:lnTo>
                  <a:pt x="438423" y="76200"/>
                </a:lnTo>
                <a:lnTo>
                  <a:pt x="452489" y="63500"/>
                </a:lnTo>
                <a:close/>
              </a:path>
              <a:path w="4509134" h="1905000">
                <a:moveTo>
                  <a:pt x="618554" y="63500"/>
                </a:moveTo>
                <a:lnTo>
                  <a:pt x="475603" y="63500"/>
                </a:lnTo>
                <a:lnTo>
                  <a:pt x="482104" y="76200"/>
                </a:lnTo>
                <a:lnTo>
                  <a:pt x="611401" y="76200"/>
                </a:lnTo>
                <a:lnTo>
                  <a:pt x="618554" y="63500"/>
                </a:lnTo>
                <a:close/>
              </a:path>
              <a:path w="4509134" h="1905000">
                <a:moveTo>
                  <a:pt x="729659" y="63500"/>
                </a:moveTo>
                <a:lnTo>
                  <a:pt x="679253" y="63500"/>
                </a:lnTo>
                <a:lnTo>
                  <a:pt x="676734" y="76200"/>
                </a:lnTo>
                <a:lnTo>
                  <a:pt x="716157" y="76200"/>
                </a:lnTo>
                <a:lnTo>
                  <a:pt x="729659" y="63500"/>
                </a:lnTo>
                <a:close/>
              </a:path>
              <a:path w="4509134" h="1905000">
                <a:moveTo>
                  <a:pt x="783925" y="63500"/>
                </a:moveTo>
                <a:lnTo>
                  <a:pt x="743681" y="63500"/>
                </a:lnTo>
                <a:lnTo>
                  <a:pt x="749399" y="76200"/>
                </a:lnTo>
                <a:lnTo>
                  <a:pt x="770910" y="76200"/>
                </a:lnTo>
                <a:lnTo>
                  <a:pt x="783925" y="63500"/>
                </a:lnTo>
                <a:close/>
              </a:path>
              <a:path w="4509134" h="1905000">
                <a:moveTo>
                  <a:pt x="806434" y="63500"/>
                </a:moveTo>
                <a:lnTo>
                  <a:pt x="783925" y="63500"/>
                </a:lnTo>
                <a:lnTo>
                  <a:pt x="797365" y="76200"/>
                </a:lnTo>
                <a:lnTo>
                  <a:pt x="806434" y="63500"/>
                </a:lnTo>
                <a:close/>
              </a:path>
              <a:path w="4509134" h="1905000">
                <a:moveTo>
                  <a:pt x="937372" y="63500"/>
                </a:moveTo>
                <a:lnTo>
                  <a:pt x="863195" y="63500"/>
                </a:lnTo>
                <a:lnTo>
                  <a:pt x="856125" y="76200"/>
                </a:lnTo>
                <a:lnTo>
                  <a:pt x="942333" y="76200"/>
                </a:lnTo>
                <a:lnTo>
                  <a:pt x="937372" y="63500"/>
                </a:lnTo>
                <a:close/>
              </a:path>
              <a:path w="4509134" h="1905000">
                <a:moveTo>
                  <a:pt x="1288017" y="63500"/>
                </a:moveTo>
                <a:lnTo>
                  <a:pt x="977862" y="63500"/>
                </a:lnTo>
                <a:lnTo>
                  <a:pt x="962246" y="76200"/>
                </a:lnTo>
                <a:lnTo>
                  <a:pt x="1275252" y="76200"/>
                </a:lnTo>
                <a:lnTo>
                  <a:pt x="1288017" y="63500"/>
                </a:lnTo>
                <a:close/>
              </a:path>
              <a:path w="4509134" h="1905000">
                <a:moveTo>
                  <a:pt x="1358147" y="63500"/>
                </a:moveTo>
                <a:lnTo>
                  <a:pt x="1288017" y="63500"/>
                </a:lnTo>
                <a:lnTo>
                  <a:pt x="1290513" y="76200"/>
                </a:lnTo>
                <a:lnTo>
                  <a:pt x="1345881" y="76200"/>
                </a:lnTo>
                <a:lnTo>
                  <a:pt x="1358147" y="63500"/>
                </a:lnTo>
                <a:close/>
              </a:path>
              <a:path w="4509134" h="1905000">
                <a:moveTo>
                  <a:pt x="1508389" y="63500"/>
                </a:moveTo>
                <a:lnTo>
                  <a:pt x="1453720" y="63500"/>
                </a:lnTo>
                <a:lnTo>
                  <a:pt x="1444020" y="76200"/>
                </a:lnTo>
                <a:lnTo>
                  <a:pt x="1499913" y="76200"/>
                </a:lnTo>
                <a:lnTo>
                  <a:pt x="1508389" y="63500"/>
                </a:lnTo>
                <a:close/>
              </a:path>
              <a:path w="4509134" h="1905000">
                <a:moveTo>
                  <a:pt x="1814987" y="63500"/>
                </a:moveTo>
                <a:lnTo>
                  <a:pt x="1568157" y="63500"/>
                </a:lnTo>
                <a:lnTo>
                  <a:pt x="1562799" y="76200"/>
                </a:lnTo>
                <a:lnTo>
                  <a:pt x="1804475" y="76200"/>
                </a:lnTo>
                <a:lnTo>
                  <a:pt x="1814987" y="63500"/>
                </a:lnTo>
                <a:close/>
              </a:path>
              <a:path w="4509134" h="1905000">
                <a:moveTo>
                  <a:pt x="1880929" y="63500"/>
                </a:moveTo>
                <a:lnTo>
                  <a:pt x="1841660" y="63500"/>
                </a:lnTo>
                <a:lnTo>
                  <a:pt x="1845299" y="76200"/>
                </a:lnTo>
                <a:lnTo>
                  <a:pt x="1874295" y="76200"/>
                </a:lnTo>
                <a:lnTo>
                  <a:pt x="1880929" y="63500"/>
                </a:lnTo>
                <a:close/>
              </a:path>
              <a:path w="4509134" h="1905000">
                <a:moveTo>
                  <a:pt x="2006927" y="63500"/>
                </a:moveTo>
                <a:lnTo>
                  <a:pt x="1880929" y="63500"/>
                </a:lnTo>
                <a:lnTo>
                  <a:pt x="1879095" y="76200"/>
                </a:lnTo>
                <a:lnTo>
                  <a:pt x="2009513" y="76200"/>
                </a:lnTo>
                <a:lnTo>
                  <a:pt x="2006927" y="63500"/>
                </a:lnTo>
                <a:close/>
              </a:path>
              <a:path w="4509134" h="1905000">
                <a:moveTo>
                  <a:pt x="2195251" y="63500"/>
                </a:moveTo>
                <a:lnTo>
                  <a:pt x="2033484" y="63500"/>
                </a:lnTo>
                <a:lnTo>
                  <a:pt x="2037494" y="76200"/>
                </a:lnTo>
                <a:lnTo>
                  <a:pt x="2188566" y="76200"/>
                </a:lnTo>
                <a:lnTo>
                  <a:pt x="2195251" y="63500"/>
                </a:lnTo>
                <a:close/>
              </a:path>
              <a:path w="4509134" h="1905000">
                <a:moveTo>
                  <a:pt x="2331552" y="63500"/>
                </a:moveTo>
                <a:lnTo>
                  <a:pt x="2216874" y="63500"/>
                </a:lnTo>
                <a:lnTo>
                  <a:pt x="2219098" y="76200"/>
                </a:lnTo>
                <a:lnTo>
                  <a:pt x="2319608" y="76200"/>
                </a:lnTo>
                <a:lnTo>
                  <a:pt x="2331552" y="63500"/>
                </a:lnTo>
                <a:close/>
              </a:path>
              <a:path w="4509134" h="1905000">
                <a:moveTo>
                  <a:pt x="2411470" y="63500"/>
                </a:moveTo>
                <a:lnTo>
                  <a:pt x="2393659" y="63500"/>
                </a:lnTo>
                <a:lnTo>
                  <a:pt x="2403649" y="76200"/>
                </a:lnTo>
                <a:lnTo>
                  <a:pt x="2411470" y="63500"/>
                </a:lnTo>
                <a:close/>
              </a:path>
              <a:path w="4509134" h="1905000">
                <a:moveTo>
                  <a:pt x="2482333" y="63500"/>
                </a:moveTo>
                <a:lnTo>
                  <a:pt x="2462465" y="63500"/>
                </a:lnTo>
                <a:lnTo>
                  <a:pt x="2468794" y="76200"/>
                </a:lnTo>
                <a:lnTo>
                  <a:pt x="2482333" y="63500"/>
                </a:lnTo>
                <a:close/>
              </a:path>
              <a:path w="4509134" h="1905000">
                <a:moveTo>
                  <a:pt x="2604058" y="63500"/>
                </a:moveTo>
                <a:lnTo>
                  <a:pt x="2570176" y="63500"/>
                </a:lnTo>
                <a:lnTo>
                  <a:pt x="2574052" y="76200"/>
                </a:lnTo>
                <a:lnTo>
                  <a:pt x="2599740" y="76200"/>
                </a:lnTo>
                <a:lnTo>
                  <a:pt x="2604058" y="63500"/>
                </a:lnTo>
                <a:close/>
              </a:path>
              <a:path w="4509134" h="1905000">
                <a:moveTo>
                  <a:pt x="2653820" y="63500"/>
                </a:moveTo>
                <a:lnTo>
                  <a:pt x="2623844" y="63500"/>
                </a:lnTo>
                <a:lnTo>
                  <a:pt x="2632268" y="76200"/>
                </a:lnTo>
                <a:lnTo>
                  <a:pt x="2653820" y="63500"/>
                </a:lnTo>
                <a:close/>
              </a:path>
              <a:path w="4509134" h="1905000">
                <a:moveTo>
                  <a:pt x="2733352" y="63500"/>
                </a:moveTo>
                <a:lnTo>
                  <a:pt x="2713377" y="63500"/>
                </a:lnTo>
                <a:lnTo>
                  <a:pt x="2711744" y="76200"/>
                </a:lnTo>
                <a:lnTo>
                  <a:pt x="2738981" y="76200"/>
                </a:lnTo>
                <a:lnTo>
                  <a:pt x="2733352" y="63500"/>
                </a:lnTo>
                <a:close/>
              </a:path>
              <a:path w="4509134" h="1905000">
                <a:moveTo>
                  <a:pt x="2945181" y="63500"/>
                </a:moveTo>
                <a:lnTo>
                  <a:pt x="2902032" y="63500"/>
                </a:lnTo>
                <a:lnTo>
                  <a:pt x="2906581" y="76200"/>
                </a:lnTo>
                <a:lnTo>
                  <a:pt x="2931338" y="76200"/>
                </a:lnTo>
                <a:lnTo>
                  <a:pt x="2945181" y="63500"/>
                </a:lnTo>
                <a:close/>
              </a:path>
              <a:path w="4509134" h="1905000">
                <a:moveTo>
                  <a:pt x="2985909" y="63500"/>
                </a:moveTo>
                <a:lnTo>
                  <a:pt x="2945181" y="63500"/>
                </a:lnTo>
                <a:lnTo>
                  <a:pt x="2948307" y="76200"/>
                </a:lnTo>
                <a:lnTo>
                  <a:pt x="2975940" y="76200"/>
                </a:lnTo>
                <a:lnTo>
                  <a:pt x="2985909" y="63500"/>
                </a:lnTo>
                <a:close/>
              </a:path>
              <a:path w="4509134" h="1905000">
                <a:moveTo>
                  <a:pt x="3089014" y="63500"/>
                </a:moveTo>
                <a:lnTo>
                  <a:pt x="3044762" y="63500"/>
                </a:lnTo>
                <a:lnTo>
                  <a:pt x="3039795" y="76200"/>
                </a:lnTo>
                <a:lnTo>
                  <a:pt x="3078114" y="76200"/>
                </a:lnTo>
                <a:lnTo>
                  <a:pt x="3089014" y="63500"/>
                </a:lnTo>
                <a:close/>
              </a:path>
              <a:path w="4509134" h="1905000">
                <a:moveTo>
                  <a:pt x="3193961" y="63500"/>
                </a:moveTo>
                <a:lnTo>
                  <a:pt x="3116022" y="63500"/>
                </a:lnTo>
                <a:lnTo>
                  <a:pt x="3120828" y="76200"/>
                </a:lnTo>
                <a:lnTo>
                  <a:pt x="3177522" y="76200"/>
                </a:lnTo>
                <a:lnTo>
                  <a:pt x="3193961" y="63500"/>
                </a:lnTo>
                <a:close/>
              </a:path>
              <a:path w="4509134" h="1905000">
                <a:moveTo>
                  <a:pt x="3507549" y="63500"/>
                </a:moveTo>
                <a:lnTo>
                  <a:pt x="3223694" y="63500"/>
                </a:lnTo>
                <a:lnTo>
                  <a:pt x="3232007" y="76200"/>
                </a:lnTo>
                <a:lnTo>
                  <a:pt x="3506463" y="76200"/>
                </a:lnTo>
                <a:lnTo>
                  <a:pt x="3507549" y="63500"/>
                </a:lnTo>
                <a:close/>
              </a:path>
              <a:path w="4509134" h="1905000">
                <a:moveTo>
                  <a:pt x="3893748" y="63500"/>
                </a:moveTo>
                <a:lnTo>
                  <a:pt x="3507549" y="63500"/>
                </a:lnTo>
                <a:lnTo>
                  <a:pt x="3518999" y="76200"/>
                </a:lnTo>
                <a:lnTo>
                  <a:pt x="3892441" y="76200"/>
                </a:lnTo>
                <a:lnTo>
                  <a:pt x="3893748" y="63500"/>
                </a:lnTo>
                <a:close/>
              </a:path>
              <a:path w="4509134" h="1905000">
                <a:moveTo>
                  <a:pt x="4032728" y="63500"/>
                </a:moveTo>
                <a:lnTo>
                  <a:pt x="3904982" y="63500"/>
                </a:lnTo>
                <a:lnTo>
                  <a:pt x="3904871" y="76200"/>
                </a:lnTo>
                <a:lnTo>
                  <a:pt x="4015046" y="76200"/>
                </a:lnTo>
                <a:lnTo>
                  <a:pt x="4032728" y="63500"/>
                </a:lnTo>
                <a:close/>
              </a:path>
              <a:path w="4509134" h="1905000">
                <a:moveTo>
                  <a:pt x="4179426" y="63500"/>
                </a:moveTo>
                <a:lnTo>
                  <a:pt x="4107639" y="63500"/>
                </a:lnTo>
                <a:lnTo>
                  <a:pt x="4117187" y="76200"/>
                </a:lnTo>
                <a:lnTo>
                  <a:pt x="4178826" y="76200"/>
                </a:lnTo>
                <a:lnTo>
                  <a:pt x="4179426" y="63500"/>
                </a:lnTo>
                <a:close/>
              </a:path>
              <a:path w="4509134" h="1905000">
                <a:moveTo>
                  <a:pt x="4255052" y="63500"/>
                </a:moveTo>
                <a:lnTo>
                  <a:pt x="4219342" y="63500"/>
                </a:lnTo>
                <a:lnTo>
                  <a:pt x="4224058" y="76200"/>
                </a:lnTo>
                <a:lnTo>
                  <a:pt x="4254073" y="76200"/>
                </a:lnTo>
                <a:lnTo>
                  <a:pt x="4255052" y="63500"/>
                </a:lnTo>
                <a:close/>
              </a:path>
              <a:path w="4509134" h="1905000">
                <a:moveTo>
                  <a:pt x="4495409" y="25400"/>
                </a:moveTo>
                <a:lnTo>
                  <a:pt x="4256813" y="25400"/>
                </a:lnTo>
                <a:lnTo>
                  <a:pt x="4250008" y="38100"/>
                </a:lnTo>
                <a:lnTo>
                  <a:pt x="613296" y="38100"/>
                </a:lnTo>
                <a:lnTo>
                  <a:pt x="605136" y="50800"/>
                </a:lnTo>
                <a:lnTo>
                  <a:pt x="4401777" y="50800"/>
                </a:lnTo>
                <a:lnTo>
                  <a:pt x="4404022" y="63500"/>
                </a:lnTo>
                <a:lnTo>
                  <a:pt x="4341724" y="63500"/>
                </a:lnTo>
                <a:lnTo>
                  <a:pt x="4334253" y="76200"/>
                </a:lnTo>
                <a:lnTo>
                  <a:pt x="4495024" y="76200"/>
                </a:lnTo>
                <a:lnTo>
                  <a:pt x="4494899" y="50800"/>
                </a:lnTo>
                <a:lnTo>
                  <a:pt x="4495081" y="38100"/>
                </a:lnTo>
                <a:lnTo>
                  <a:pt x="4495409" y="25400"/>
                </a:lnTo>
                <a:close/>
              </a:path>
              <a:path w="4509134" h="1905000">
                <a:moveTo>
                  <a:pt x="440932" y="50800"/>
                </a:moveTo>
                <a:lnTo>
                  <a:pt x="399722" y="50800"/>
                </a:lnTo>
                <a:lnTo>
                  <a:pt x="397973" y="63500"/>
                </a:lnTo>
                <a:lnTo>
                  <a:pt x="425243" y="63500"/>
                </a:lnTo>
                <a:lnTo>
                  <a:pt x="440932" y="50800"/>
                </a:lnTo>
                <a:close/>
              </a:path>
              <a:path w="4509134" h="1905000">
                <a:moveTo>
                  <a:pt x="534667" y="50800"/>
                </a:moveTo>
                <a:lnTo>
                  <a:pt x="492362" y="50800"/>
                </a:lnTo>
                <a:lnTo>
                  <a:pt x="476260" y="63500"/>
                </a:lnTo>
                <a:lnTo>
                  <a:pt x="524821" y="63500"/>
                </a:lnTo>
                <a:lnTo>
                  <a:pt x="534667" y="50800"/>
                </a:lnTo>
                <a:close/>
              </a:path>
              <a:path w="4509134" h="1905000">
                <a:moveTo>
                  <a:pt x="819091" y="50800"/>
                </a:moveTo>
                <a:lnTo>
                  <a:pt x="552202" y="50800"/>
                </a:lnTo>
                <a:lnTo>
                  <a:pt x="545379" y="63500"/>
                </a:lnTo>
                <a:lnTo>
                  <a:pt x="812957" y="63500"/>
                </a:lnTo>
                <a:lnTo>
                  <a:pt x="819091" y="50800"/>
                </a:lnTo>
                <a:close/>
              </a:path>
              <a:path w="4509134" h="1905000">
                <a:moveTo>
                  <a:pt x="895701" y="50800"/>
                </a:moveTo>
                <a:lnTo>
                  <a:pt x="870474" y="50800"/>
                </a:lnTo>
                <a:lnTo>
                  <a:pt x="881591" y="63500"/>
                </a:lnTo>
                <a:lnTo>
                  <a:pt x="895701" y="50800"/>
                </a:lnTo>
                <a:close/>
              </a:path>
              <a:path w="4509134" h="1905000">
                <a:moveTo>
                  <a:pt x="946332" y="50800"/>
                </a:moveTo>
                <a:lnTo>
                  <a:pt x="908407" y="50800"/>
                </a:lnTo>
                <a:lnTo>
                  <a:pt x="894097" y="63500"/>
                </a:lnTo>
                <a:lnTo>
                  <a:pt x="928951" y="63500"/>
                </a:lnTo>
                <a:lnTo>
                  <a:pt x="946332" y="50800"/>
                </a:lnTo>
                <a:close/>
              </a:path>
              <a:path w="4509134" h="1905000">
                <a:moveTo>
                  <a:pt x="993584" y="50800"/>
                </a:moveTo>
                <a:lnTo>
                  <a:pt x="960707" y="50800"/>
                </a:lnTo>
                <a:lnTo>
                  <a:pt x="952574" y="63500"/>
                </a:lnTo>
                <a:lnTo>
                  <a:pt x="991614" y="63500"/>
                </a:lnTo>
                <a:lnTo>
                  <a:pt x="993584" y="50800"/>
                </a:lnTo>
                <a:close/>
              </a:path>
              <a:path w="4509134" h="1905000">
                <a:moveTo>
                  <a:pt x="3188639" y="50800"/>
                </a:moveTo>
                <a:lnTo>
                  <a:pt x="1036419" y="50800"/>
                </a:lnTo>
                <a:lnTo>
                  <a:pt x="1035519" y="63500"/>
                </a:lnTo>
                <a:lnTo>
                  <a:pt x="3174670" y="63500"/>
                </a:lnTo>
                <a:lnTo>
                  <a:pt x="3188639" y="50800"/>
                </a:lnTo>
                <a:close/>
              </a:path>
              <a:path w="4509134" h="1905000">
                <a:moveTo>
                  <a:pt x="3288709" y="50800"/>
                </a:moveTo>
                <a:lnTo>
                  <a:pt x="3191815" y="50800"/>
                </a:lnTo>
                <a:lnTo>
                  <a:pt x="3198399" y="63500"/>
                </a:lnTo>
                <a:lnTo>
                  <a:pt x="3273197" y="63500"/>
                </a:lnTo>
                <a:lnTo>
                  <a:pt x="3288709" y="50800"/>
                </a:lnTo>
                <a:close/>
              </a:path>
              <a:path w="4509134" h="1905000">
                <a:moveTo>
                  <a:pt x="3431421" y="50800"/>
                </a:moveTo>
                <a:lnTo>
                  <a:pt x="3299402" y="50800"/>
                </a:lnTo>
                <a:lnTo>
                  <a:pt x="3290491" y="63500"/>
                </a:lnTo>
                <a:lnTo>
                  <a:pt x="3421990" y="63500"/>
                </a:lnTo>
                <a:lnTo>
                  <a:pt x="3431421" y="50800"/>
                </a:lnTo>
                <a:close/>
              </a:path>
              <a:path w="4509134" h="1905000">
                <a:moveTo>
                  <a:pt x="3500879" y="50800"/>
                </a:moveTo>
                <a:lnTo>
                  <a:pt x="3431421" y="50800"/>
                </a:lnTo>
                <a:lnTo>
                  <a:pt x="3446410" y="63500"/>
                </a:lnTo>
                <a:lnTo>
                  <a:pt x="3494399" y="63500"/>
                </a:lnTo>
                <a:lnTo>
                  <a:pt x="3500879" y="50800"/>
                </a:lnTo>
                <a:close/>
              </a:path>
              <a:path w="4509134" h="1905000">
                <a:moveTo>
                  <a:pt x="3534642" y="50800"/>
                </a:moveTo>
                <a:lnTo>
                  <a:pt x="3522757" y="50800"/>
                </a:lnTo>
                <a:lnTo>
                  <a:pt x="3508551" y="63500"/>
                </a:lnTo>
                <a:lnTo>
                  <a:pt x="3541836" y="63500"/>
                </a:lnTo>
                <a:lnTo>
                  <a:pt x="3534642" y="50800"/>
                </a:lnTo>
                <a:close/>
              </a:path>
              <a:path w="4509134" h="1905000">
                <a:moveTo>
                  <a:pt x="3611731" y="50800"/>
                </a:moveTo>
                <a:lnTo>
                  <a:pt x="3575625" y="63500"/>
                </a:lnTo>
                <a:lnTo>
                  <a:pt x="3638659" y="63500"/>
                </a:lnTo>
                <a:lnTo>
                  <a:pt x="3611731" y="50800"/>
                </a:lnTo>
                <a:close/>
              </a:path>
              <a:path w="4509134" h="1905000">
                <a:moveTo>
                  <a:pt x="3814635" y="50800"/>
                </a:moveTo>
                <a:lnTo>
                  <a:pt x="3791968" y="50800"/>
                </a:lnTo>
                <a:lnTo>
                  <a:pt x="3791470" y="63500"/>
                </a:lnTo>
                <a:lnTo>
                  <a:pt x="3823108" y="63500"/>
                </a:lnTo>
                <a:lnTo>
                  <a:pt x="3814635" y="50800"/>
                </a:lnTo>
                <a:close/>
              </a:path>
              <a:path w="4509134" h="1905000">
                <a:moveTo>
                  <a:pt x="4143077" y="50800"/>
                </a:moveTo>
                <a:lnTo>
                  <a:pt x="3878368" y="50800"/>
                </a:lnTo>
                <a:lnTo>
                  <a:pt x="3844933" y="63500"/>
                </a:lnTo>
                <a:lnTo>
                  <a:pt x="4141442" y="63500"/>
                </a:lnTo>
                <a:lnTo>
                  <a:pt x="4143077" y="50800"/>
                </a:lnTo>
                <a:close/>
              </a:path>
              <a:path w="4509134" h="1905000">
                <a:moveTo>
                  <a:pt x="4385732" y="50800"/>
                </a:moveTo>
                <a:lnTo>
                  <a:pt x="4143077" y="50800"/>
                </a:lnTo>
                <a:lnTo>
                  <a:pt x="4150191" y="63500"/>
                </a:lnTo>
                <a:lnTo>
                  <a:pt x="4379969" y="63500"/>
                </a:lnTo>
                <a:lnTo>
                  <a:pt x="4385732" y="50800"/>
                </a:lnTo>
                <a:close/>
              </a:path>
              <a:path w="4509134" h="1905000">
                <a:moveTo>
                  <a:pt x="571134" y="38100"/>
                </a:moveTo>
                <a:lnTo>
                  <a:pt x="455761" y="38100"/>
                </a:lnTo>
                <a:lnTo>
                  <a:pt x="455632" y="50800"/>
                </a:lnTo>
                <a:lnTo>
                  <a:pt x="562588" y="50800"/>
                </a:lnTo>
                <a:lnTo>
                  <a:pt x="571134" y="38100"/>
                </a:lnTo>
                <a:close/>
              </a:path>
              <a:path w="4509134" h="1905000">
                <a:moveTo>
                  <a:pt x="144483" y="25400"/>
                </a:moveTo>
                <a:lnTo>
                  <a:pt x="122514" y="25400"/>
                </a:lnTo>
                <a:lnTo>
                  <a:pt x="118136" y="38100"/>
                </a:lnTo>
                <a:lnTo>
                  <a:pt x="145207" y="38100"/>
                </a:lnTo>
                <a:lnTo>
                  <a:pt x="144483" y="25400"/>
                </a:lnTo>
                <a:close/>
              </a:path>
              <a:path w="4509134" h="1905000">
                <a:moveTo>
                  <a:pt x="219536" y="25400"/>
                </a:moveTo>
                <a:lnTo>
                  <a:pt x="205917" y="25400"/>
                </a:lnTo>
                <a:lnTo>
                  <a:pt x="203223" y="38100"/>
                </a:lnTo>
                <a:lnTo>
                  <a:pt x="208896" y="38100"/>
                </a:lnTo>
                <a:lnTo>
                  <a:pt x="219536" y="25400"/>
                </a:lnTo>
                <a:close/>
              </a:path>
              <a:path w="4509134" h="1905000">
                <a:moveTo>
                  <a:pt x="262131" y="25400"/>
                </a:moveTo>
                <a:lnTo>
                  <a:pt x="242671" y="25400"/>
                </a:lnTo>
                <a:lnTo>
                  <a:pt x="249868" y="38100"/>
                </a:lnTo>
                <a:lnTo>
                  <a:pt x="262131" y="25400"/>
                </a:lnTo>
                <a:close/>
              </a:path>
              <a:path w="4509134" h="1905000">
                <a:moveTo>
                  <a:pt x="309588" y="25400"/>
                </a:moveTo>
                <a:lnTo>
                  <a:pt x="293197" y="25400"/>
                </a:lnTo>
                <a:lnTo>
                  <a:pt x="295295" y="38100"/>
                </a:lnTo>
                <a:lnTo>
                  <a:pt x="308064" y="38100"/>
                </a:lnTo>
                <a:lnTo>
                  <a:pt x="309588" y="25400"/>
                </a:lnTo>
                <a:close/>
              </a:path>
              <a:path w="4509134" h="1905000">
                <a:moveTo>
                  <a:pt x="895578" y="25400"/>
                </a:moveTo>
                <a:lnTo>
                  <a:pt x="357269" y="25400"/>
                </a:lnTo>
                <a:lnTo>
                  <a:pt x="365206" y="38100"/>
                </a:lnTo>
                <a:lnTo>
                  <a:pt x="883589" y="38100"/>
                </a:lnTo>
                <a:lnTo>
                  <a:pt x="895578" y="25400"/>
                </a:lnTo>
                <a:close/>
              </a:path>
              <a:path w="4509134" h="1905000">
                <a:moveTo>
                  <a:pt x="3554728" y="25400"/>
                </a:moveTo>
                <a:lnTo>
                  <a:pt x="895578" y="25400"/>
                </a:lnTo>
                <a:lnTo>
                  <a:pt x="915571" y="38100"/>
                </a:lnTo>
                <a:lnTo>
                  <a:pt x="3554394" y="38100"/>
                </a:lnTo>
                <a:lnTo>
                  <a:pt x="3554728" y="25400"/>
                </a:lnTo>
                <a:close/>
              </a:path>
              <a:path w="4509134" h="1905000">
                <a:moveTo>
                  <a:pt x="3607177" y="25400"/>
                </a:moveTo>
                <a:lnTo>
                  <a:pt x="3561525" y="25400"/>
                </a:lnTo>
                <a:lnTo>
                  <a:pt x="3554394" y="38100"/>
                </a:lnTo>
                <a:lnTo>
                  <a:pt x="3601347" y="38100"/>
                </a:lnTo>
                <a:lnTo>
                  <a:pt x="3607177" y="25400"/>
                </a:lnTo>
                <a:close/>
              </a:path>
              <a:path w="4509134" h="1905000">
                <a:moveTo>
                  <a:pt x="3667926" y="25400"/>
                </a:moveTo>
                <a:lnTo>
                  <a:pt x="3657403" y="25400"/>
                </a:lnTo>
                <a:lnTo>
                  <a:pt x="3644673" y="38100"/>
                </a:lnTo>
                <a:lnTo>
                  <a:pt x="3675429" y="38100"/>
                </a:lnTo>
                <a:lnTo>
                  <a:pt x="3667926" y="25400"/>
                </a:lnTo>
                <a:close/>
              </a:path>
              <a:path w="4509134" h="1905000">
                <a:moveTo>
                  <a:pt x="3721191" y="25400"/>
                </a:moveTo>
                <a:lnTo>
                  <a:pt x="3680183" y="25400"/>
                </a:lnTo>
                <a:lnTo>
                  <a:pt x="3680821" y="38100"/>
                </a:lnTo>
                <a:lnTo>
                  <a:pt x="3720783" y="38100"/>
                </a:lnTo>
                <a:lnTo>
                  <a:pt x="3721191" y="25400"/>
                </a:lnTo>
                <a:close/>
              </a:path>
              <a:path w="4509134" h="1905000">
                <a:moveTo>
                  <a:pt x="3769028" y="25400"/>
                </a:moveTo>
                <a:lnTo>
                  <a:pt x="3741501" y="25400"/>
                </a:lnTo>
                <a:lnTo>
                  <a:pt x="3738642" y="38100"/>
                </a:lnTo>
                <a:lnTo>
                  <a:pt x="3763187" y="38100"/>
                </a:lnTo>
                <a:lnTo>
                  <a:pt x="3769028" y="25400"/>
                </a:lnTo>
                <a:close/>
              </a:path>
              <a:path w="4509134" h="1905000">
                <a:moveTo>
                  <a:pt x="3981387" y="25400"/>
                </a:moveTo>
                <a:lnTo>
                  <a:pt x="3790666" y="25400"/>
                </a:lnTo>
                <a:lnTo>
                  <a:pt x="3789945" y="38100"/>
                </a:lnTo>
                <a:lnTo>
                  <a:pt x="3986162" y="38100"/>
                </a:lnTo>
                <a:lnTo>
                  <a:pt x="3981387" y="25400"/>
                </a:lnTo>
                <a:close/>
              </a:path>
              <a:path w="4509134" h="1905000">
                <a:moveTo>
                  <a:pt x="4181445" y="25400"/>
                </a:moveTo>
                <a:lnTo>
                  <a:pt x="4014114" y="25400"/>
                </a:lnTo>
                <a:lnTo>
                  <a:pt x="4009241" y="38100"/>
                </a:lnTo>
                <a:lnTo>
                  <a:pt x="4181517" y="38100"/>
                </a:lnTo>
                <a:lnTo>
                  <a:pt x="4181445" y="25400"/>
                </a:lnTo>
                <a:close/>
              </a:path>
              <a:path w="4509134" h="1905000">
                <a:moveTo>
                  <a:pt x="4191372" y="25400"/>
                </a:moveTo>
                <a:lnTo>
                  <a:pt x="4189765" y="38100"/>
                </a:lnTo>
                <a:lnTo>
                  <a:pt x="4200178" y="38100"/>
                </a:lnTo>
                <a:lnTo>
                  <a:pt x="4191372" y="25400"/>
                </a:lnTo>
                <a:close/>
              </a:path>
              <a:path w="4509134" h="1905000">
                <a:moveTo>
                  <a:pt x="4244727" y="25400"/>
                </a:moveTo>
                <a:lnTo>
                  <a:pt x="4227166" y="38100"/>
                </a:lnTo>
                <a:lnTo>
                  <a:pt x="4250008" y="38100"/>
                </a:lnTo>
                <a:lnTo>
                  <a:pt x="4244727" y="25400"/>
                </a:lnTo>
                <a:close/>
              </a:path>
              <a:path w="4509134" h="1905000">
                <a:moveTo>
                  <a:pt x="108059" y="12700"/>
                </a:moveTo>
                <a:lnTo>
                  <a:pt x="88662" y="25400"/>
                </a:lnTo>
                <a:lnTo>
                  <a:pt x="120497" y="25400"/>
                </a:lnTo>
                <a:lnTo>
                  <a:pt x="108059" y="12700"/>
                </a:lnTo>
                <a:close/>
              </a:path>
              <a:path w="4509134" h="1905000">
                <a:moveTo>
                  <a:pt x="155753" y="12700"/>
                </a:moveTo>
                <a:lnTo>
                  <a:pt x="120969" y="12700"/>
                </a:lnTo>
                <a:lnTo>
                  <a:pt x="131549" y="25400"/>
                </a:lnTo>
                <a:lnTo>
                  <a:pt x="148370" y="25400"/>
                </a:lnTo>
                <a:lnTo>
                  <a:pt x="155753" y="12700"/>
                </a:lnTo>
                <a:close/>
              </a:path>
              <a:path w="4509134" h="1905000">
                <a:moveTo>
                  <a:pt x="302634" y="12700"/>
                </a:moveTo>
                <a:lnTo>
                  <a:pt x="283354" y="12700"/>
                </a:lnTo>
                <a:lnTo>
                  <a:pt x="276049" y="25400"/>
                </a:lnTo>
                <a:lnTo>
                  <a:pt x="301849" y="25400"/>
                </a:lnTo>
                <a:lnTo>
                  <a:pt x="302634" y="12700"/>
                </a:lnTo>
                <a:close/>
              </a:path>
              <a:path w="4509134" h="1905000">
                <a:moveTo>
                  <a:pt x="378867" y="12700"/>
                </a:moveTo>
                <a:lnTo>
                  <a:pt x="341441" y="12700"/>
                </a:lnTo>
                <a:lnTo>
                  <a:pt x="332784" y="25400"/>
                </a:lnTo>
                <a:lnTo>
                  <a:pt x="384065" y="25400"/>
                </a:lnTo>
                <a:lnTo>
                  <a:pt x="378867" y="12700"/>
                </a:lnTo>
                <a:close/>
              </a:path>
              <a:path w="4509134" h="1905000">
                <a:moveTo>
                  <a:pt x="1964007" y="12700"/>
                </a:moveTo>
                <a:lnTo>
                  <a:pt x="435019" y="12700"/>
                </a:lnTo>
                <a:lnTo>
                  <a:pt x="448566" y="25400"/>
                </a:lnTo>
                <a:lnTo>
                  <a:pt x="1951735" y="25400"/>
                </a:lnTo>
                <a:lnTo>
                  <a:pt x="1964007" y="12700"/>
                </a:lnTo>
                <a:close/>
              </a:path>
              <a:path w="4509134" h="1905000">
                <a:moveTo>
                  <a:pt x="2204254" y="12700"/>
                </a:moveTo>
                <a:lnTo>
                  <a:pt x="2193607" y="25400"/>
                </a:lnTo>
                <a:lnTo>
                  <a:pt x="2212229" y="25400"/>
                </a:lnTo>
                <a:lnTo>
                  <a:pt x="2204254" y="12700"/>
                </a:lnTo>
                <a:close/>
              </a:path>
              <a:path w="4509134" h="1905000">
                <a:moveTo>
                  <a:pt x="3224938" y="12700"/>
                </a:moveTo>
                <a:lnTo>
                  <a:pt x="3214089" y="12700"/>
                </a:lnTo>
                <a:lnTo>
                  <a:pt x="3213341" y="25400"/>
                </a:lnTo>
                <a:lnTo>
                  <a:pt x="3230750" y="25400"/>
                </a:lnTo>
                <a:lnTo>
                  <a:pt x="3224938" y="12700"/>
                </a:lnTo>
                <a:close/>
              </a:path>
              <a:path w="4509134" h="1905000">
                <a:moveTo>
                  <a:pt x="3359998" y="12700"/>
                </a:moveTo>
                <a:lnTo>
                  <a:pt x="3351927" y="25400"/>
                </a:lnTo>
                <a:lnTo>
                  <a:pt x="3370553" y="25400"/>
                </a:lnTo>
                <a:lnTo>
                  <a:pt x="3359998" y="12700"/>
                </a:lnTo>
                <a:close/>
              </a:path>
              <a:path w="4509134" h="1905000">
                <a:moveTo>
                  <a:pt x="3505868" y="12700"/>
                </a:moveTo>
                <a:lnTo>
                  <a:pt x="3454831" y="12700"/>
                </a:lnTo>
                <a:lnTo>
                  <a:pt x="3448580" y="25400"/>
                </a:lnTo>
                <a:lnTo>
                  <a:pt x="3510426" y="25400"/>
                </a:lnTo>
                <a:lnTo>
                  <a:pt x="3505868" y="12700"/>
                </a:lnTo>
                <a:close/>
              </a:path>
              <a:path w="4509134" h="1905000">
                <a:moveTo>
                  <a:pt x="3657337" y="12700"/>
                </a:moveTo>
                <a:lnTo>
                  <a:pt x="3650598" y="25400"/>
                </a:lnTo>
                <a:lnTo>
                  <a:pt x="3669154" y="25400"/>
                </a:lnTo>
                <a:lnTo>
                  <a:pt x="3657337" y="12700"/>
                </a:lnTo>
                <a:close/>
              </a:path>
              <a:path w="4509134" h="1905000">
                <a:moveTo>
                  <a:pt x="3699140" y="12700"/>
                </a:moveTo>
                <a:lnTo>
                  <a:pt x="3679242" y="12700"/>
                </a:lnTo>
                <a:lnTo>
                  <a:pt x="3684502" y="25400"/>
                </a:lnTo>
                <a:lnTo>
                  <a:pt x="3693952" y="25400"/>
                </a:lnTo>
                <a:lnTo>
                  <a:pt x="3699140" y="12700"/>
                </a:lnTo>
                <a:close/>
              </a:path>
              <a:path w="4509134" h="1905000">
                <a:moveTo>
                  <a:pt x="3828768" y="12700"/>
                </a:moveTo>
                <a:lnTo>
                  <a:pt x="3820261" y="25400"/>
                </a:lnTo>
                <a:lnTo>
                  <a:pt x="3839524" y="25400"/>
                </a:lnTo>
                <a:lnTo>
                  <a:pt x="3828768" y="12700"/>
                </a:lnTo>
                <a:close/>
              </a:path>
              <a:path w="4509134" h="1905000">
                <a:moveTo>
                  <a:pt x="3876076" y="12700"/>
                </a:moveTo>
                <a:lnTo>
                  <a:pt x="3867437" y="12700"/>
                </a:lnTo>
                <a:lnTo>
                  <a:pt x="3852864" y="25400"/>
                </a:lnTo>
                <a:lnTo>
                  <a:pt x="3870284" y="25400"/>
                </a:lnTo>
                <a:lnTo>
                  <a:pt x="3876076" y="12700"/>
                </a:lnTo>
                <a:close/>
              </a:path>
              <a:path w="4509134" h="1905000">
                <a:moveTo>
                  <a:pt x="4496448" y="12700"/>
                </a:moveTo>
                <a:lnTo>
                  <a:pt x="3949255" y="12700"/>
                </a:lnTo>
                <a:lnTo>
                  <a:pt x="3946834" y="25400"/>
                </a:lnTo>
                <a:lnTo>
                  <a:pt x="4495869" y="25400"/>
                </a:lnTo>
                <a:lnTo>
                  <a:pt x="4496448" y="12700"/>
                </a:lnTo>
                <a:close/>
              </a:path>
              <a:path w="4509134" h="1905000">
                <a:moveTo>
                  <a:pt x="4499225" y="0"/>
                </a:moveTo>
                <a:lnTo>
                  <a:pt x="4484373" y="0"/>
                </a:lnTo>
                <a:lnTo>
                  <a:pt x="4477967" y="12700"/>
                </a:lnTo>
                <a:lnTo>
                  <a:pt x="4499356" y="12700"/>
                </a:lnTo>
                <a:lnTo>
                  <a:pt x="4499225" y="0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277400" y="4349750"/>
            <a:ext cx="3317875" cy="1066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dirty="0">
                <a:solidFill>
                  <a:srgbClr val="017100"/>
                </a:solidFill>
                <a:latin typeface="Courier"/>
                <a:cs typeface="Courier"/>
              </a:rPr>
              <a:t>import </a:t>
            </a:r>
            <a:r>
              <a:rPr sz="2400" b="1" spc="-5" dirty="0">
                <a:latin typeface="Courier"/>
                <a:cs typeface="Courier"/>
              </a:rPr>
              <a:t>panda</a:t>
            </a:r>
            <a:r>
              <a:rPr sz="2400" b="1" dirty="0">
                <a:latin typeface="Courier"/>
                <a:cs typeface="Courier"/>
              </a:rPr>
              <a:t>s </a:t>
            </a:r>
            <a:r>
              <a:rPr sz="2400" b="1" dirty="0">
                <a:solidFill>
                  <a:srgbClr val="017100"/>
                </a:solidFill>
                <a:latin typeface="Courier"/>
                <a:cs typeface="Courier"/>
              </a:rPr>
              <a:t>as</a:t>
            </a:r>
            <a:endParaRPr sz="2400">
              <a:latin typeface="Courier"/>
              <a:cs typeface="Courier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500">
              <a:latin typeface="Times New Roman"/>
              <a:cs typeface="Times New Roman"/>
            </a:endParaRPr>
          </a:p>
          <a:p>
            <a:pPr marL="378460">
              <a:lnSpc>
                <a:spcPct val="100000"/>
              </a:lnSpc>
            </a:pPr>
            <a:r>
              <a:rPr sz="2400" b="1" dirty="0">
                <a:latin typeface="Courier"/>
                <a:cs typeface="Courier"/>
              </a:rPr>
              <a:t>.</a:t>
            </a:r>
            <a:r>
              <a:rPr sz="2400" b="1" i="1" spc="-5" dirty="0">
                <a:latin typeface="Courier"/>
                <a:cs typeface="Courier"/>
              </a:rPr>
              <a:t>&lt;functio</a:t>
            </a:r>
            <a:r>
              <a:rPr sz="2400" b="1" i="1" dirty="0">
                <a:latin typeface="Courier"/>
                <a:cs typeface="Courier"/>
              </a:rPr>
              <a:t>n name&gt;</a:t>
            </a:r>
            <a:endParaRPr sz="2400">
              <a:latin typeface="Courier"/>
              <a:cs typeface="Courier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303196" y="4323489"/>
            <a:ext cx="518159" cy="4057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885">
              <a:lnSpc>
                <a:spcPct val="100000"/>
              </a:lnSpc>
            </a:pPr>
            <a:r>
              <a:rPr sz="2400" b="1" dirty="0">
                <a:latin typeface="Courier"/>
                <a:cs typeface="Courier"/>
              </a:rPr>
              <a:t>pd</a:t>
            </a:r>
            <a:endParaRPr sz="2400">
              <a:latin typeface="Courier"/>
              <a:cs typeface="Courier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241218" y="5040543"/>
            <a:ext cx="467359" cy="4057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8260">
              <a:lnSpc>
                <a:spcPct val="100000"/>
              </a:lnSpc>
            </a:pPr>
            <a:r>
              <a:rPr sz="2400" b="1" dirty="0">
                <a:latin typeface="Courier"/>
                <a:cs typeface="Courier"/>
              </a:rPr>
              <a:t>pd</a:t>
            </a:r>
            <a:endParaRPr sz="2400">
              <a:latin typeface="Courier"/>
              <a:cs typeface="Courier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241218" y="5040543"/>
            <a:ext cx="467359" cy="405765"/>
          </a:xfrm>
          <a:custGeom>
            <a:avLst/>
            <a:gdLst/>
            <a:ahLst/>
            <a:cxnLst/>
            <a:rect l="l" t="t" r="r" b="b"/>
            <a:pathLst>
              <a:path w="467360" h="405764">
                <a:moveTo>
                  <a:pt x="0" y="405672"/>
                </a:moveTo>
                <a:lnTo>
                  <a:pt x="467075" y="405672"/>
                </a:lnTo>
                <a:lnTo>
                  <a:pt x="467075" y="0"/>
                </a:lnTo>
                <a:lnTo>
                  <a:pt x="0" y="0"/>
                </a:lnTo>
                <a:lnTo>
                  <a:pt x="0" y="405672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95035">
              <a:lnSpc>
                <a:spcPct val="100000"/>
              </a:lnSpc>
            </a:pPr>
            <a:r>
              <a:rPr dirty="0"/>
              <a:t>Pandas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or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250" dirty="0"/>
              <a:t> </a:t>
            </a:r>
            <a:r>
              <a:rPr dirty="0"/>
              <a:t>Analysis</a:t>
            </a:r>
          </a:p>
        </p:txBody>
      </p:sp>
      <p:sp>
        <p:nvSpPr>
          <p:cNvPr id="12" name="object 12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1147445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90182" y="2710790"/>
            <a:ext cx="3251835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76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pandas.Series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508962" y="2681462"/>
            <a:ext cx="255524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data structu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35100" y="3489630"/>
            <a:ext cx="685609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A one-dimensional array of indexed data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35100" y="4308313"/>
            <a:ext cx="1758314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C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eate a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216248" y="4403961"/>
            <a:ext cx="2874010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2230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pandas.Series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139338" y="4374267"/>
            <a:ext cx="101346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object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190182" y="2710790"/>
            <a:ext cx="3251835" cy="468630"/>
          </a:xfrm>
          <a:custGeom>
            <a:avLst/>
            <a:gdLst/>
            <a:ahLst/>
            <a:cxnLst/>
            <a:rect l="l" t="t" r="r" b="b"/>
            <a:pathLst>
              <a:path w="3251835" h="468630">
                <a:moveTo>
                  <a:pt x="0" y="468227"/>
                </a:moveTo>
                <a:lnTo>
                  <a:pt x="3251433" y="468227"/>
                </a:lnTo>
                <a:lnTo>
                  <a:pt x="3251433" y="0"/>
                </a:lnTo>
                <a:lnTo>
                  <a:pt x="0" y="0"/>
                </a:lnTo>
                <a:lnTo>
                  <a:pt x="0" y="4682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796401" y="5054366"/>
            <a:ext cx="8508202" cy="24705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046448" y="5952330"/>
            <a:ext cx="4491081" cy="30094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046448" y="5952331"/>
            <a:ext cx="4491355" cy="3009900"/>
          </a:xfrm>
          <a:custGeom>
            <a:avLst/>
            <a:gdLst/>
            <a:ahLst/>
            <a:cxnLst/>
            <a:rect l="l" t="t" r="r" b="b"/>
            <a:pathLst>
              <a:path w="4491355" h="3009900">
                <a:moveTo>
                  <a:pt x="0" y="0"/>
                </a:moveTo>
                <a:lnTo>
                  <a:pt x="0" y="3009503"/>
                </a:lnTo>
                <a:lnTo>
                  <a:pt x="4491037" y="3009503"/>
                </a:lnTo>
                <a:lnTo>
                  <a:pt x="4491037" y="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590821" y="5900721"/>
            <a:ext cx="767975" cy="31242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95035">
              <a:lnSpc>
                <a:spcPct val="100000"/>
              </a:lnSpc>
            </a:pPr>
            <a:r>
              <a:rPr dirty="0"/>
              <a:t>Pandas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or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250" dirty="0"/>
              <a:t> </a:t>
            </a:r>
            <a:r>
              <a:rPr dirty="0"/>
              <a:t>Analysis</a:t>
            </a:r>
          </a:p>
        </p:txBody>
      </p:sp>
      <p:sp>
        <p:nvSpPr>
          <p:cNvPr id="17" name="object 17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1147445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90182" y="2710790"/>
            <a:ext cx="3251835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76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pandas.Series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508962" y="2681462"/>
            <a:ext cx="255524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data structu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35100" y="3489630"/>
            <a:ext cx="685609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A one-dimensional array of indexed data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35100" y="4308313"/>
            <a:ext cx="1758314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C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eate a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216248" y="4403961"/>
            <a:ext cx="2874010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2230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pandas.Series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139338" y="4374267"/>
            <a:ext cx="101346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object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190182" y="2710790"/>
            <a:ext cx="3251835" cy="468630"/>
          </a:xfrm>
          <a:custGeom>
            <a:avLst/>
            <a:gdLst/>
            <a:ahLst/>
            <a:cxnLst/>
            <a:rect l="l" t="t" r="r" b="b"/>
            <a:pathLst>
              <a:path w="3251835" h="468630">
                <a:moveTo>
                  <a:pt x="0" y="468227"/>
                </a:moveTo>
                <a:lnTo>
                  <a:pt x="3251433" y="468227"/>
                </a:lnTo>
                <a:lnTo>
                  <a:pt x="3251433" y="0"/>
                </a:lnTo>
                <a:lnTo>
                  <a:pt x="0" y="0"/>
                </a:lnTo>
                <a:lnTo>
                  <a:pt x="0" y="4682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216248" y="4403961"/>
            <a:ext cx="2874010" cy="373380"/>
          </a:xfrm>
          <a:custGeom>
            <a:avLst/>
            <a:gdLst/>
            <a:ahLst/>
            <a:cxnLst/>
            <a:rect l="l" t="t" r="r" b="b"/>
            <a:pathLst>
              <a:path w="2874010" h="373379">
                <a:moveTo>
                  <a:pt x="0" y="373105"/>
                </a:moveTo>
                <a:lnTo>
                  <a:pt x="2873921" y="373105"/>
                </a:lnTo>
                <a:lnTo>
                  <a:pt x="2873921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796401" y="5054366"/>
            <a:ext cx="8508202" cy="24705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426327" y="5829353"/>
            <a:ext cx="5767095" cy="9593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260319" y="6040897"/>
            <a:ext cx="2941320" cy="260985"/>
          </a:xfrm>
          <a:custGeom>
            <a:avLst/>
            <a:gdLst/>
            <a:ahLst/>
            <a:cxnLst/>
            <a:rect l="l" t="t" r="r" b="b"/>
            <a:pathLst>
              <a:path w="2941320" h="260985">
                <a:moveTo>
                  <a:pt x="0" y="260628"/>
                </a:moveTo>
                <a:lnTo>
                  <a:pt x="2940909" y="260628"/>
                </a:lnTo>
                <a:lnTo>
                  <a:pt x="2940909" y="0"/>
                </a:lnTo>
                <a:lnTo>
                  <a:pt x="0" y="0"/>
                </a:lnTo>
                <a:lnTo>
                  <a:pt x="0" y="260628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423090" y="5808572"/>
            <a:ext cx="2444819" cy="138188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426327" y="6768026"/>
            <a:ext cx="5767095" cy="95932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260319" y="6979570"/>
            <a:ext cx="2941320" cy="260985"/>
          </a:xfrm>
          <a:custGeom>
            <a:avLst/>
            <a:gdLst/>
            <a:ahLst/>
            <a:cxnLst/>
            <a:rect l="l" t="t" r="r" b="b"/>
            <a:pathLst>
              <a:path w="2941320" h="260984">
                <a:moveTo>
                  <a:pt x="0" y="260628"/>
                </a:moveTo>
                <a:lnTo>
                  <a:pt x="2940909" y="260628"/>
                </a:lnTo>
                <a:lnTo>
                  <a:pt x="2940909" y="0"/>
                </a:lnTo>
                <a:lnTo>
                  <a:pt x="0" y="0"/>
                </a:lnTo>
                <a:lnTo>
                  <a:pt x="0" y="260628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815271" y="5808572"/>
            <a:ext cx="3060858" cy="188354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95035">
              <a:lnSpc>
                <a:spcPct val="100000"/>
              </a:lnSpc>
            </a:pPr>
            <a:r>
              <a:rPr dirty="0"/>
              <a:t>Pandas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or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250" dirty="0"/>
              <a:t> </a:t>
            </a:r>
            <a:r>
              <a:rPr dirty="0"/>
              <a:t>Analysis</a:t>
            </a:r>
          </a:p>
        </p:txBody>
      </p:sp>
      <p:sp>
        <p:nvSpPr>
          <p:cNvPr id="22" name="object 22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1147445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90182" y="2710790"/>
            <a:ext cx="3251835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76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pandas.Series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508962" y="2681462"/>
            <a:ext cx="255524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data structu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35100" y="3489630"/>
            <a:ext cx="685609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A one-dimensional array of indexed data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35100" y="4308313"/>
            <a:ext cx="1758314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C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eate a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216248" y="4403961"/>
            <a:ext cx="2874010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2230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pandas.Series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139338" y="4374267"/>
            <a:ext cx="101346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object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190182" y="2710790"/>
            <a:ext cx="3251835" cy="468630"/>
          </a:xfrm>
          <a:custGeom>
            <a:avLst/>
            <a:gdLst/>
            <a:ahLst/>
            <a:cxnLst/>
            <a:rect l="l" t="t" r="r" b="b"/>
            <a:pathLst>
              <a:path w="3251835" h="468630">
                <a:moveTo>
                  <a:pt x="0" y="468227"/>
                </a:moveTo>
                <a:lnTo>
                  <a:pt x="3251433" y="468227"/>
                </a:lnTo>
                <a:lnTo>
                  <a:pt x="3251433" y="0"/>
                </a:lnTo>
                <a:lnTo>
                  <a:pt x="0" y="0"/>
                </a:lnTo>
                <a:lnTo>
                  <a:pt x="0" y="4682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826601" y="4973466"/>
            <a:ext cx="8508202" cy="33183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845457" y="6441716"/>
            <a:ext cx="3509124" cy="188355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5423320" y="6647226"/>
            <a:ext cx="921385" cy="12801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3655" indent="-21590">
              <a:lnSpc>
                <a:spcPct val="100000"/>
              </a:lnSpc>
            </a:pPr>
            <a:r>
              <a:rPr sz="2000" b="1" spc="-110" dirty="0">
                <a:solidFill>
                  <a:srgbClr val="0076BA"/>
                </a:solidFill>
                <a:latin typeface="Helvetica Neue"/>
                <a:cs typeface="Helvetica Neue"/>
              </a:rPr>
              <a:t>V</a:t>
            </a:r>
            <a:r>
              <a:rPr sz="2000" b="1" dirty="0">
                <a:solidFill>
                  <a:srgbClr val="0076BA"/>
                </a:solidFill>
                <a:latin typeface="Helvetica Neue"/>
                <a:cs typeface="Helvetica Neue"/>
              </a:rPr>
              <a:t>alues</a:t>
            </a:r>
            <a:endParaRPr sz="20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7"/>
              </a:spcBef>
            </a:pPr>
            <a:endParaRPr sz="2750">
              <a:latin typeface="Times New Roman"/>
              <a:cs typeface="Times New Roman"/>
            </a:endParaRPr>
          </a:p>
          <a:p>
            <a:pPr marL="33655">
              <a:lnSpc>
                <a:spcPct val="100000"/>
              </a:lnSpc>
            </a:pPr>
            <a:r>
              <a:rPr sz="2000" b="1" dirty="0">
                <a:solidFill>
                  <a:srgbClr val="CB297B"/>
                </a:solidFill>
                <a:latin typeface="Helvetica Neue"/>
                <a:cs typeface="Helvetica Neue"/>
              </a:rPr>
              <a:t>Indices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544581" y="6652848"/>
            <a:ext cx="1941830" cy="3060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5880">
              <a:lnSpc>
                <a:spcPct val="100000"/>
              </a:lnSpc>
            </a:pPr>
            <a:r>
              <a:rPr sz="2000" b="1" dirty="0">
                <a:latin typeface="Courier"/>
                <a:cs typeface="Courier"/>
              </a:rPr>
              <a:t>exper.values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519180" y="7640890"/>
            <a:ext cx="1791335" cy="3060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3180">
              <a:lnSpc>
                <a:spcPct val="100000"/>
              </a:lnSpc>
            </a:pPr>
            <a:r>
              <a:rPr sz="2000" b="1" dirty="0">
                <a:latin typeface="Courier"/>
                <a:cs typeface="Courier"/>
              </a:rPr>
              <a:t>exper.index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6544581" y="6652848"/>
            <a:ext cx="1941830" cy="306070"/>
          </a:xfrm>
          <a:custGeom>
            <a:avLst/>
            <a:gdLst/>
            <a:ahLst/>
            <a:cxnLst/>
            <a:rect l="l" t="t" r="r" b="b"/>
            <a:pathLst>
              <a:path w="1941829" h="306070">
                <a:moveTo>
                  <a:pt x="0" y="305973"/>
                </a:moveTo>
                <a:lnTo>
                  <a:pt x="1941702" y="305973"/>
                </a:lnTo>
                <a:lnTo>
                  <a:pt x="1941702" y="0"/>
                </a:lnTo>
                <a:lnTo>
                  <a:pt x="0" y="0"/>
                </a:lnTo>
                <a:lnTo>
                  <a:pt x="0" y="305973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519180" y="7640890"/>
            <a:ext cx="1791335" cy="306070"/>
          </a:xfrm>
          <a:custGeom>
            <a:avLst/>
            <a:gdLst/>
            <a:ahLst/>
            <a:cxnLst/>
            <a:rect l="l" t="t" r="r" b="b"/>
            <a:pathLst>
              <a:path w="1791334" h="306070">
                <a:moveTo>
                  <a:pt x="0" y="305973"/>
                </a:moveTo>
                <a:lnTo>
                  <a:pt x="1790973" y="305973"/>
                </a:lnTo>
                <a:lnTo>
                  <a:pt x="1790973" y="0"/>
                </a:lnTo>
                <a:lnTo>
                  <a:pt x="0" y="0"/>
                </a:lnTo>
                <a:lnTo>
                  <a:pt x="0" y="305973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95035">
              <a:lnSpc>
                <a:spcPct val="100000"/>
              </a:lnSpc>
            </a:pPr>
            <a:r>
              <a:rPr dirty="0"/>
              <a:t>Pandas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or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250" dirty="0"/>
              <a:t> </a:t>
            </a:r>
            <a:r>
              <a:rPr dirty="0"/>
              <a:t>Analysis</a:t>
            </a:r>
          </a:p>
        </p:txBody>
      </p:sp>
      <p:sp>
        <p:nvSpPr>
          <p:cNvPr id="21" name="object 21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1147445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90182" y="2710790"/>
            <a:ext cx="3251835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76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pandas.Series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508962" y="2681462"/>
            <a:ext cx="255524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data structu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35100" y="3495513"/>
            <a:ext cx="398399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Indexing and slicing of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444540" y="3593497"/>
            <a:ext cx="2874010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pandas.Series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365394" y="3561467"/>
            <a:ext cx="32131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objects via brackets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653945" y="3596663"/>
            <a:ext cx="438784" cy="3829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160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[]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190182" y="2710790"/>
            <a:ext cx="3251835" cy="468630"/>
          </a:xfrm>
          <a:custGeom>
            <a:avLst/>
            <a:gdLst/>
            <a:ahLst/>
            <a:cxnLst/>
            <a:rect l="l" t="t" r="r" b="b"/>
            <a:pathLst>
              <a:path w="3251835" h="468630">
                <a:moveTo>
                  <a:pt x="0" y="468227"/>
                </a:moveTo>
                <a:lnTo>
                  <a:pt x="3251433" y="468227"/>
                </a:lnTo>
                <a:lnTo>
                  <a:pt x="3251433" y="0"/>
                </a:lnTo>
                <a:lnTo>
                  <a:pt x="0" y="0"/>
                </a:lnTo>
                <a:lnTo>
                  <a:pt x="0" y="4682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1653945" y="3606197"/>
            <a:ext cx="438784" cy="373380"/>
          </a:xfrm>
          <a:custGeom>
            <a:avLst/>
            <a:gdLst/>
            <a:ahLst/>
            <a:cxnLst/>
            <a:rect l="l" t="t" r="r" b="b"/>
            <a:pathLst>
              <a:path w="438784" h="373379">
                <a:moveTo>
                  <a:pt x="0" y="373105"/>
                </a:moveTo>
                <a:lnTo>
                  <a:pt x="438439" y="373105"/>
                </a:lnTo>
                <a:lnTo>
                  <a:pt x="438439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442107" y="4789242"/>
            <a:ext cx="2706340" cy="328503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556407" y="4856896"/>
            <a:ext cx="2477770" cy="3056890"/>
          </a:xfrm>
          <a:custGeom>
            <a:avLst/>
            <a:gdLst/>
            <a:ahLst/>
            <a:cxnLst/>
            <a:rect l="l" t="t" r="r" b="b"/>
            <a:pathLst>
              <a:path w="2477770" h="3056890">
                <a:moveTo>
                  <a:pt x="0" y="3056434"/>
                </a:moveTo>
                <a:lnTo>
                  <a:pt x="2477740" y="3056434"/>
                </a:lnTo>
                <a:lnTo>
                  <a:pt x="2477740" y="0"/>
                </a:lnTo>
                <a:lnTo>
                  <a:pt x="0" y="0"/>
                </a:lnTo>
                <a:lnTo>
                  <a:pt x="0" y="305643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658982" y="5543112"/>
            <a:ext cx="2272590" cy="225550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4081967" y="5044187"/>
            <a:ext cx="816610" cy="3194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0330">
              <a:lnSpc>
                <a:spcPct val="100000"/>
              </a:lnSpc>
            </a:pPr>
            <a:r>
              <a:rPr sz="2000" b="1" dirty="0">
                <a:latin typeface="Courier"/>
                <a:cs typeface="Courier"/>
              </a:rPr>
              <a:t>wage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8246005" y="4771856"/>
            <a:ext cx="2706340" cy="328503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360305" y="4839508"/>
            <a:ext cx="2477770" cy="3056890"/>
          </a:xfrm>
          <a:custGeom>
            <a:avLst/>
            <a:gdLst/>
            <a:ahLst/>
            <a:cxnLst/>
            <a:rect l="l" t="t" r="r" b="b"/>
            <a:pathLst>
              <a:path w="2477770" h="3056890">
                <a:moveTo>
                  <a:pt x="0" y="3056434"/>
                </a:moveTo>
                <a:lnTo>
                  <a:pt x="2477740" y="3056434"/>
                </a:lnTo>
                <a:lnTo>
                  <a:pt x="2477740" y="0"/>
                </a:lnTo>
                <a:lnTo>
                  <a:pt x="0" y="0"/>
                </a:lnTo>
                <a:lnTo>
                  <a:pt x="0" y="305643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437250" y="5532189"/>
            <a:ext cx="2323852" cy="22384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9140146" y="5021218"/>
            <a:ext cx="902969" cy="3194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7470">
              <a:lnSpc>
                <a:spcPct val="100000"/>
              </a:lnSpc>
            </a:pPr>
            <a:r>
              <a:rPr sz="2000" b="1" dirty="0">
                <a:latin typeface="Courier"/>
                <a:cs typeface="Courier"/>
              </a:rPr>
              <a:t>exper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734707" y="5580796"/>
            <a:ext cx="457200" cy="17722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0</a:t>
            </a:r>
            <a:endParaRPr sz="1400">
              <a:latin typeface="Helvetica Neue"/>
              <a:cs typeface="Helvetica Neue"/>
            </a:endParaRPr>
          </a:p>
          <a:p>
            <a:pPr algn="ctr">
              <a:lnSpc>
                <a:spcPct val="100000"/>
              </a:lnSpc>
              <a:spcBef>
                <a:spcPts val="595"/>
              </a:spcBef>
            </a:pPr>
            <a:r>
              <a:rPr sz="1400" dirty="0">
                <a:latin typeface="Helvetica Neue"/>
                <a:cs typeface="Helvetica Neue"/>
              </a:rPr>
              <a:t>1</a:t>
            </a:r>
            <a:endParaRPr sz="1400">
              <a:latin typeface="Helvetica Neue"/>
              <a:cs typeface="Helvetica Neue"/>
            </a:endParaRPr>
          </a:p>
          <a:p>
            <a:pPr algn="ctr">
              <a:lnSpc>
                <a:spcPct val="100000"/>
              </a:lnSpc>
              <a:spcBef>
                <a:spcPts val="595"/>
              </a:spcBef>
            </a:pPr>
            <a:r>
              <a:rPr sz="1400" dirty="0">
                <a:latin typeface="Helvetica Neue"/>
                <a:cs typeface="Helvetica Neue"/>
              </a:rPr>
              <a:t>2</a:t>
            </a:r>
            <a:endParaRPr sz="1400">
              <a:latin typeface="Helvetica Neue"/>
              <a:cs typeface="Helvetica Neue"/>
            </a:endParaRPr>
          </a:p>
          <a:p>
            <a:pPr algn="ctr">
              <a:lnSpc>
                <a:spcPct val="100000"/>
              </a:lnSpc>
              <a:spcBef>
                <a:spcPts val="595"/>
              </a:spcBef>
            </a:pPr>
            <a:r>
              <a:rPr sz="1400" dirty="0">
                <a:latin typeface="Helvetica Neue"/>
                <a:cs typeface="Helvetica Neue"/>
              </a:rPr>
              <a:t>3</a:t>
            </a:r>
            <a:endParaRPr sz="1400">
              <a:latin typeface="Helvetica Neue"/>
              <a:cs typeface="Helvetica Neue"/>
            </a:endParaRPr>
          </a:p>
          <a:p>
            <a:pPr algn="ctr">
              <a:lnSpc>
                <a:spcPct val="100000"/>
              </a:lnSpc>
              <a:spcBef>
                <a:spcPts val="595"/>
              </a:spcBef>
            </a:pPr>
            <a:r>
              <a:rPr sz="1400" dirty="0">
                <a:latin typeface="Helvetica Neue"/>
                <a:cs typeface="Helvetica Neue"/>
              </a:rPr>
              <a:t>4</a:t>
            </a:r>
            <a:endParaRPr sz="1400">
              <a:latin typeface="Helvetica Neue"/>
              <a:cs typeface="Helvetica Neue"/>
            </a:endParaRPr>
          </a:p>
          <a:p>
            <a:pPr algn="ctr">
              <a:lnSpc>
                <a:spcPct val="100000"/>
              </a:lnSpc>
              <a:spcBef>
                <a:spcPts val="595"/>
              </a:spcBef>
            </a:pPr>
            <a:r>
              <a:rPr sz="1400" dirty="0">
                <a:latin typeface="Helvetica Neue"/>
                <a:cs typeface="Helvetica Neue"/>
              </a:rPr>
              <a:t>5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8206009" y="5869154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720606" y="5869154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206009" y="6158431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720606" y="6158431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8206009" y="6447707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720606" y="6447707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206009" y="6736984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7720606" y="6736984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8206009" y="7026259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099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720606" y="7026259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099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725554" y="5579878"/>
            <a:ext cx="0" cy="1774189"/>
          </a:xfrm>
          <a:custGeom>
            <a:avLst/>
            <a:gdLst/>
            <a:ahLst/>
            <a:cxnLst/>
            <a:rect l="l" t="t" r="r" b="b"/>
            <a:pathLst>
              <a:path h="1774190">
                <a:moveTo>
                  <a:pt x="0" y="0"/>
                </a:moveTo>
                <a:lnTo>
                  <a:pt x="0" y="1773758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8201060" y="5579878"/>
            <a:ext cx="0" cy="1774189"/>
          </a:xfrm>
          <a:custGeom>
            <a:avLst/>
            <a:gdLst/>
            <a:ahLst/>
            <a:cxnLst/>
            <a:rect l="l" t="t" r="r" b="b"/>
            <a:pathLst>
              <a:path h="1774190">
                <a:moveTo>
                  <a:pt x="0" y="0"/>
                </a:moveTo>
                <a:lnTo>
                  <a:pt x="0" y="1773758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7706504" y="5598928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7706504" y="7334586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2921407" y="5618896"/>
            <a:ext cx="457200" cy="17722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0</a:t>
            </a:r>
            <a:endParaRPr sz="1400">
              <a:latin typeface="Helvetica Neue"/>
              <a:cs typeface="Helvetica Neue"/>
            </a:endParaRPr>
          </a:p>
          <a:p>
            <a:pPr algn="ctr">
              <a:lnSpc>
                <a:spcPct val="100000"/>
              </a:lnSpc>
              <a:spcBef>
                <a:spcPts val="595"/>
              </a:spcBef>
            </a:pPr>
            <a:r>
              <a:rPr sz="1400" dirty="0">
                <a:latin typeface="Helvetica Neue"/>
                <a:cs typeface="Helvetica Neue"/>
              </a:rPr>
              <a:t>1</a:t>
            </a:r>
            <a:endParaRPr sz="1400">
              <a:latin typeface="Helvetica Neue"/>
              <a:cs typeface="Helvetica Neue"/>
            </a:endParaRPr>
          </a:p>
          <a:p>
            <a:pPr algn="ctr">
              <a:lnSpc>
                <a:spcPct val="100000"/>
              </a:lnSpc>
              <a:spcBef>
                <a:spcPts val="595"/>
              </a:spcBef>
            </a:pPr>
            <a:r>
              <a:rPr sz="1400" dirty="0">
                <a:latin typeface="Helvetica Neue"/>
                <a:cs typeface="Helvetica Neue"/>
              </a:rPr>
              <a:t>2</a:t>
            </a:r>
            <a:endParaRPr sz="1400">
              <a:latin typeface="Helvetica Neue"/>
              <a:cs typeface="Helvetica Neue"/>
            </a:endParaRPr>
          </a:p>
          <a:p>
            <a:pPr algn="ctr">
              <a:lnSpc>
                <a:spcPct val="100000"/>
              </a:lnSpc>
              <a:spcBef>
                <a:spcPts val="595"/>
              </a:spcBef>
            </a:pPr>
            <a:r>
              <a:rPr sz="1400" dirty="0">
                <a:latin typeface="Helvetica Neue"/>
                <a:cs typeface="Helvetica Neue"/>
              </a:rPr>
              <a:t>3</a:t>
            </a:r>
            <a:endParaRPr sz="1400">
              <a:latin typeface="Helvetica Neue"/>
              <a:cs typeface="Helvetica Neue"/>
            </a:endParaRPr>
          </a:p>
          <a:p>
            <a:pPr algn="ctr">
              <a:lnSpc>
                <a:spcPct val="100000"/>
              </a:lnSpc>
              <a:spcBef>
                <a:spcPts val="595"/>
              </a:spcBef>
            </a:pPr>
            <a:r>
              <a:rPr sz="1400" dirty="0">
                <a:latin typeface="Helvetica Neue"/>
                <a:cs typeface="Helvetica Neue"/>
              </a:rPr>
              <a:t>4</a:t>
            </a:r>
            <a:endParaRPr sz="1400">
              <a:latin typeface="Helvetica Neue"/>
              <a:cs typeface="Helvetica Neue"/>
            </a:endParaRPr>
          </a:p>
          <a:p>
            <a:pPr algn="ctr">
              <a:lnSpc>
                <a:spcPct val="100000"/>
              </a:lnSpc>
              <a:spcBef>
                <a:spcPts val="595"/>
              </a:spcBef>
            </a:pPr>
            <a:r>
              <a:rPr sz="1400" dirty="0">
                <a:latin typeface="Helvetica Neue"/>
                <a:cs typeface="Helvetica Neue"/>
              </a:rPr>
              <a:t>5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3392709" y="5907254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2907306" y="5907254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3392709" y="6196531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2907306" y="6196531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3392709" y="6485807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2907306" y="6485807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3392709" y="6775084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2907306" y="6775084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3392709" y="7064359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099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2907306" y="7064359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099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2912254" y="5617978"/>
            <a:ext cx="0" cy="1774189"/>
          </a:xfrm>
          <a:custGeom>
            <a:avLst/>
            <a:gdLst/>
            <a:ahLst/>
            <a:cxnLst/>
            <a:rect l="l" t="t" r="r" b="b"/>
            <a:pathLst>
              <a:path h="1774190">
                <a:moveTo>
                  <a:pt x="0" y="0"/>
                </a:moveTo>
                <a:lnTo>
                  <a:pt x="0" y="1773758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3387760" y="5617978"/>
            <a:ext cx="0" cy="1774189"/>
          </a:xfrm>
          <a:custGeom>
            <a:avLst/>
            <a:gdLst/>
            <a:ahLst/>
            <a:cxnLst/>
            <a:rect l="l" t="t" r="r" b="b"/>
            <a:pathLst>
              <a:path h="1774190">
                <a:moveTo>
                  <a:pt x="0" y="0"/>
                </a:moveTo>
                <a:lnTo>
                  <a:pt x="0" y="1773758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2893204" y="5637028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4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2893204" y="7372686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4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3073264" y="7572395"/>
            <a:ext cx="1336695" cy="113730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6599078" y="7485233"/>
            <a:ext cx="1469232" cy="123942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 txBox="1"/>
          <p:nvPr/>
        </p:nvSpPr>
        <p:spPr>
          <a:xfrm>
            <a:off x="4669935" y="8287291"/>
            <a:ext cx="1756410" cy="546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4460" marR="5080" indent="-112395">
              <a:lnSpc>
                <a:spcPct val="106500"/>
              </a:lnSpc>
            </a:pPr>
            <a:r>
              <a:rPr sz="1800" b="1" dirty="0">
                <a:solidFill>
                  <a:srgbClr val="1DB100"/>
                </a:solidFill>
                <a:latin typeface="Helvetica Neue"/>
                <a:cs typeface="Helvetica Neue"/>
              </a:rPr>
              <a:t>Intege</a:t>
            </a:r>
            <a:r>
              <a:rPr sz="1800" b="1" spc="-100" dirty="0">
                <a:solidFill>
                  <a:srgbClr val="1DB100"/>
                </a:solidFill>
                <a:latin typeface="Helvetica Neue"/>
                <a:cs typeface="Helvetica Neue"/>
              </a:rPr>
              <a:t>r</a:t>
            </a:r>
            <a:r>
              <a:rPr sz="1800" b="1" dirty="0">
                <a:solidFill>
                  <a:srgbClr val="1DB100"/>
                </a:solidFill>
                <a:latin typeface="Helvetica Neue"/>
                <a:cs typeface="Helvetica Neue"/>
              </a:rPr>
              <a:t>-position based indices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7735825" y="4352890"/>
            <a:ext cx="1239517" cy="108694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 txBox="1"/>
          <p:nvPr/>
        </p:nvSpPr>
        <p:spPr>
          <a:xfrm>
            <a:off x="5289019" y="4368921"/>
            <a:ext cx="219265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solidFill>
                  <a:srgbClr val="CB297B"/>
                </a:solidFill>
                <a:latin typeface="Helvetica Neue"/>
                <a:cs typeface="Helvetica Neue"/>
              </a:rPr>
              <a:t>Label based indices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61" name="object 6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95035">
              <a:lnSpc>
                <a:spcPct val="100000"/>
              </a:lnSpc>
            </a:pPr>
            <a:r>
              <a:rPr dirty="0"/>
              <a:t>Pandas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or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250" dirty="0"/>
              <a:t> </a:t>
            </a:r>
            <a:r>
              <a:rPr dirty="0"/>
              <a:t>Analysis</a:t>
            </a:r>
          </a:p>
        </p:txBody>
      </p:sp>
      <p:sp>
        <p:nvSpPr>
          <p:cNvPr id="62" name="object 62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1147445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90182" y="2710790"/>
            <a:ext cx="3251835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76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pandas.Series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508962" y="2681462"/>
            <a:ext cx="255524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data structu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35100" y="3495513"/>
            <a:ext cx="398399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Indexing and slicing of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444540" y="3593497"/>
            <a:ext cx="2874010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pandas.Series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365394" y="3561467"/>
            <a:ext cx="32131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objects via brackets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653945" y="3596663"/>
            <a:ext cx="438784" cy="3829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160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[]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879600" y="4328085"/>
            <a:ext cx="10270490" cy="3644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2900" indent="-330200">
              <a:lnSpc>
                <a:spcPct val="100000"/>
              </a:lnSpc>
              <a:buFont typeface="Lucida Grande"/>
              <a:buChar char="✓"/>
              <a:tabLst>
                <a:tab pos="342900" algn="l"/>
              </a:tabLst>
            </a:pPr>
            <a:r>
              <a:rPr sz="2600" dirty="0">
                <a:latin typeface="Helvetica Neue"/>
                <a:cs typeface="Helvetica Neue"/>
              </a:rPr>
              <a:t>Label based indices a</a:t>
            </a:r>
            <a:r>
              <a:rPr sz="2600" spc="-50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e the same as intege</a:t>
            </a:r>
            <a:r>
              <a:rPr sz="2600" spc="-145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-position based indices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190182" y="2710790"/>
            <a:ext cx="3251835" cy="468630"/>
          </a:xfrm>
          <a:custGeom>
            <a:avLst/>
            <a:gdLst/>
            <a:ahLst/>
            <a:cxnLst/>
            <a:rect l="l" t="t" r="r" b="b"/>
            <a:pathLst>
              <a:path w="3251835" h="468630">
                <a:moveTo>
                  <a:pt x="0" y="468227"/>
                </a:moveTo>
                <a:lnTo>
                  <a:pt x="3251433" y="468227"/>
                </a:lnTo>
                <a:lnTo>
                  <a:pt x="3251433" y="0"/>
                </a:lnTo>
                <a:lnTo>
                  <a:pt x="0" y="0"/>
                </a:lnTo>
                <a:lnTo>
                  <a:pt x="0" y="4682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1653945" y="3606197"/>
            <a:ext cx="438784" cy="373380"/>
          </a:xfrm>
          <a:custGeom>
            <a:avLst/>
            <a:gdLst/>
            <a:ahLst/>
            <a:cxnLst/>
            <a:rect l="l" t="t" r="r" b="b"/>
            <a:pathLst>
              <a:path w="438784" h="373379">
                <a:moveTo>
                  <a:pt x="0" y="373105"/>
                </a:moveTo>
                <a:lnTo>
                  <a:pt x="438439" y="373105"/>
                </a:lnTo>
                <a:lnTo>
                  <a:pt x="438439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116220" y="4854930"/>
            <a:ext cx="3333346" cy="34481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997674" y="5138700"/>
            <a:ext cx="2706340" cy="32850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111974" y="5206353"/>
            <a:ext cx="2477770" cy="3056890"/>
          </a:xfrm>
          <a:custGeom>
            <a:avLst/>
            <a:gdLst/>
            <a:ahLst/>
            <a:cxnLst/>
            <a:rect l="l" t="t" r="r" b="b"/>
            <a:pathLst>
              <a:path w="2477770" h="3056890">
                <a:moveTo>
                  <a:pt x="0" y="3056434"/>
                </a:moveTo>
                <a:lnTo>
                  <a:pt x="2477740" y="3056434"/>
                </a:lnTo>
                <a:lnTo>
                  <a:pt x="2477740" y="0"/>
                </a:lnTo>
                <a:lnTo>
                  <a:pt x="0" y="0"/>
                </a:lnTo>
                <a:lnTo>
                  <a:pt x="0" y="305643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214550" y="5892569"/>
            <a:ext cx="2272590" cy="22555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7637534" y="5393644"/>
            <a:ext cx="816610" cy="3194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0330">
              <a:lnSpc>
                <a:spcPct val="100000"/>
              </a:lnSpc>
            </a:pPr>
            <a:r>
              <a:rPr sz="2000" b="1" dirty="0">
                <a:latin typeface="Courier"/>
                <a:cs typeface="Courier"/>
              </a:rPr>
              <a:t>wage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643446" y="6058694"/>
            <a:ext cx="124460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0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643446" y="6347971"/>
            <a:ext cx="124460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1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460738" y="6572129"/>
            <a:ext cx="2262505" cy="2743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4945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2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643446" y="6926523"/>
            <a:ext cx="124460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3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643446" y="7215800"/>
            <a:ext cx="124460" cy="4927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4</a:t>
            </a:r>
            <a:endParaRPr sz="1400">
              <a:latin typeface="Helvetica Neue"/>
              <a:cs typeface="Helvetica Neue"/>
            </a:endParaRPr>
          </a:p>
          <a:p>
            <a:pPr marL="12700">
              <a:lnSpc>
                <a:spcPct val="100000"/>
              </a:lnSpc>
              <a:spcBef>
                <a:spcPts val="595"/>
              </a:spcBef>
            </a:pPr>
            <a:r>
              <a:rPr sz="1400" dirty="0">
                <a:latin typeface="Helvetica Neue"/>
                <a:cs typeface="Helvetica Neue"/>
              </a:rPr>
              <a:t>5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6448771" y="6275763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448771" y="6565039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448771" y="6854315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448771" y="7143592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448771" y="7432868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467821" y="5967436"/>
            <a:ext cx="0" cy="1774189"/>
          </a:xfrm>
          <a:custGeom>
            <a:avLst/>
            <a:gdLst/>
            <a:ahLst/>
            <a:cxnLst/>
            <a:rect l="l" t="t" r="r" b="b"/>
            <a:pathLst>
              <a:path h="1774190">
                <a:moveTo>
                  <a:pt x="0" y="0"/>
                </a:moveTo>
                <a:lnTo>
                  <a:pt x="0" y="1773758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6943327" y="5967436"/>
            <a:ext cx="0" cy="605155"/>
          </a:xfrm>
          <a:custGeom>
            <a:avLst/>
            <a:gdLst/>
            <a:ahLst/>
            <a:cxnLst/>
            <a:rect l="l" t="t" r="r" b="b"/>
            <a:pathLst>
              <a:path h="605154">
                <a:moveTo>
                  <a:pt x="0" y="604692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6943327" y="6846212"/>
            <a:ext cx="0" cy="895350"/>
          </a:xfrm>
          <a:custGeom>
            <a:avLst/>
            <a:gdLst/>
            <a:ahLst/>
            <a:cxnLst/>
            <a:rect l="l" t="t" r="r" b="b"/>
            <a:pathLst>
              <a:path h="895350">
                <a:moveTo>
                  <a:pt x="0" y="894982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6448771" y="5986486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6448771" y="7722144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7637534" y="5393644"/>
            <a:ext cx="816610" cy="319405"/>
          </a:xfrm>
          <a:custGeom>
            <a:avLst/>
            <a:gdLst/>
            <a:ahLst/>
            <a:cxnLst/>
            <a:rect l="l" t="t" r="r" b="b"/>
            <a:pathLst>
              <a:path w="816609" h="319404">
                <a:moveTo>
                  <a:pt x="0" y="319055"/>
                </a:moveTo>
                <a:lnTo>
                  <a:pt x="816460" y="319055"/>
                </a:lnTo>
                <a:lnTo>
                  <a:pt x="816460" y="0"/>
                </a:lnTo>
                <a:lnTo>
                  <a:pt x="0" y="0"/>
                </a:lnTo>
                <a:lnTo>
                  <a:pt x="0" y="31905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460738" y="6572129"/>
            <a:ext cx="2262505" cy="274320"/>
          </a:xfrm>
          <a:custGeom>
            <a:avLst/>
            <a:gdLst/>
            <a:ahLst/>
            <a:cxnLst/>
            <a:rect l="l" t="t" r="r" b="b"/>
            <a:pathLst>
              <a:path w="2262504" h="274320">
                <a:moveTo>
                  <a:pt x="0" y="274082"/>
                </a:moveTo>
                <a:lnTo>
                  <a:pt x="2262009" y="274082"/>
                </a:lnTo>
                <a:lnTo>
                  <a:pt x="2262009" y="0"/>
                </a:lnTo>
                <a:lnTo>
                  <a:pt x="0" y="0"/>
                </a:lnTo>
                <a:lnTo>
                  <a:pt x="0" y="274082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9779324" y="6429910"/>
            <a:ext cx="1948814" cy="596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4200"/>
              </a:lnSpc>
            </a:pPr>
            <a:r>
              <a:rPr sz="2000" b="1" dirty="0">
                <a:solidFill>
                  <a:srgbClr val="1DB100"/>
                </a:solidFill>
                <a:latin typeface="Helvetica Neue"/>
                <a:cs typeface="Helvetica Neue"/>
              </a:rPr>
              <a:t>Intege</a:t>
            </a:r>
            <a:r>
              <a:rPr sz="2000" b="1" spc="-110" dirty="0">
                <a:solidFill>
                  <a:srgbClr val="1DB100"/>
                </a:solidFill>
                <a:latin typeface="Helvetica Neue"/>
                <a:cs typeface="Helvetica Neue"/>
              </a:rPr>
              <a:t>r</a:t>
            </a:r>
            <a:r>
              <a:rPr sz="2000" b="1" dirty="0">
                <a:solidFill>
                  <a:srgbClr val="1DB100"/>
                </a:solidFill>
                <a:latin typeface="Helvetica Neue"/>
                <a:cs typeface="Helvetica Neue"/>
              </a:rPr>
              <a:t>-position based indices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5444540" y="3593497"/>
            <a:ext cx="2874010" cy="373380"/>
          </a:xfrm>
          <a:custGeom>
            <a:avLst/>
            <a:gdLst/>
            <a:ahLst/>
            <a:cxnLst/>
            <a:rect l="l" t="t" r="r" b="b"/>
            <a:pathLst>
              <a:path w="2874009" h="373379">
                <a:moveTo>
                  <a:pt x="0" y="373105"/>
                </a:moveTo>
                <a:lnTo>
                  <a:pt x="2873921" y="373105"/>
                </a:lnTo>
                <a:lnTo>
                  <a:pt x="2873921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95035">
              <a:lnSpc>
                <a:spcPct val="100000"/>
              </a:lnSpc>
            </a:pPr>
            <a:r>
              <a:rPr dirty="0"/>
              <a:t>Pandas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or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250" dirty="0"/>
              <a:t> </a:t>
            </a:r>
            <a:r>
              <a:rPr dirty="0"/>
              <a:t>Analysis</a:t>
            </a:r>
          </a:p>
        </p:txBody>
      </p:sp>
      <p:sp>
        <p:nvSpPr>
          <p:cNvPr id="39" name="object 39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5226685" cy="1419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NumPy arrays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Import the NumPy package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940364" y="4745537"/>
            <a:ext cx="4617628" cy="20210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029264" y="4825140"/>
            <a:ext cx="4414520" cy="1818005"/>
          </a:xfrm>
          <a:custGeom>
            <a:avLst/>
            <a:gdLst/>
            <a:ahLst/>
            <a:cxnLst/>
            <a:rect l="l" t="t" r="r" b="b"/>
            <a:pathLst>
              <a:path w="4414520" h="1818004">
                <a:moveTo>
                  <a:pt x="0" y="1817819"/>
                </a:moveTo>
                <a:lnTo>
                  <a:pt x="4414428" y="1817819"/>
                </a:lnTo>
                <a:lnTo>
                  <a:pt x="4414428" y="0"/>
                </a:lnTo>
                <a:lnTo>
                  <a:pt x="0" y="0"/>
                </a:lnTo>
                <a:lnTo>
                  <a:pt x="0" y="181781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984231" y="4787121"/>
            <a:ext cx="4509135" cy="1905000"/>
          </a:xfrm>
          <a:custGeom>
            <a:avLst/>
            <a:gdLst/>
            <a:ahLst/>
            <a:cxnLst/>
            <a:rect l="l" t="t" r="r" b="b"/>
            <a:pathLst>
              <a:path w="4509134" h="1905000">
                <a:moveTo>
                  <a:pt x="21675" y="1854199"/>
                </a:moveTo>
                <a:lnTo>
                  <a:pt x="6918" y="1854199"/>
                </a:lnTo>
                <a:lnTo>
                  <a:pt x="7410" y="1866899"/>
                </a:lnTo>
                <a:lnTo>
                  <a:pt x="7813" y="1879599"/>
                </a:lnTo>
                <a:lnTo>
                  <a:pt x="6780" y="1892299"/>
                </a:lnTo>
                <a:lnTo>
                  <a:pt x="6337" y="1904999"/>
                </a:lnTo>
                <a:lnTo>
                  <a:pt x="195456" y="1904999"/>
                </a:lnTo>
                <a:lnTo>
                  <a:pt x="195940" y="1892299"/>
                </a:lnTo>
                <a:lnTo>
                  <a:pt x="18289" y="1892299"/>
                </a:lnTo>
                <a:lnTo>
                  <a:pt x="20172" y="1879599"/>
                </a:lnTo>
                <a:lnTo>
                  <a:pt x="21620" y="1866899"/>
                </a:lnTo>
                <a:lnTo>
                  <a:pt x="21675" y="1854199"/>
                </a:lnTo>
                <a:close/>
              </a:path>
              <a:path w="4509134" h="1905000">
                <a:moveTo>
                  <a:pt x="226122" y="1892299"/>
                </a:moveTo>
                <a:lnTo>
                  <a:pt x="213934" y="1892299"/>
                </a:lnTo>
                <a:lnTo>
                  <a:pt x="214442" y="1904999"/>
                </a:lnTo>
                <a:lnTo>
                  <a:pt x="233263" y="1904999"/>
                </a:lnTo>
                <a:lnTo>
                  <a:pt x="226122" y="1892299"/>
                </a:lnTo>
                <a:close/>
              </a:path>
              <a:path w="4509134" h="1905000">
                <a:moveTo>
                  <a:pt x="257043" y="1892299"/>
                </a:moveTo>
                <a:lnTo>
                  <a:pt x="226122" y="1892299"/>
                </a:lnTo>
                <a:lnTo>
                  <a:pt x="237452" y="1904999"/>
                </a:lnTo>
                <a:lnTo>
                  <a:pt x="246592" y="1904999"/>
                </a:lnTo>
                <a:lnTo>
                  <a:pt x="257043" y="1892299"/>
                </a:lnTo>
                <a:close/>
              </a:path>
              <a:path w="4509134" h="1905000">
                <a:moveTo>
                  <a:pt x="853888" y="1892299"/>
                </a:moveTo>
                <a:lnTo>
                  <a:pt x="272303" y="1892299"/>
                </a:lnTo>
                <a:lnTo>
                  <a:pt x="283230" y="1904999"/>
                </a:lnTo>
                <a:lnTo>
                  <a:pt x="852375" y="1904999"/>
                </a:lnTo>
                <a:lnTo>
                  <a:pt x="853888" y="1892299"/>
                </a:lnTo>
                <a:close/>
              </a:path>
              <a:path w="4509134" h="1905000">
                <a:moveTo>
                  <a:pt x="922362" y="1892299"/>
                </a:moveTo>
                <a:lnTo>
                  <a:pt x="898144" y="1892299"/>
                </a:lnTo>
                <a:lnTo>
                  <a:pt x="884679" y="1904999"/>
                </a:lnTo>
                <a:lnTo>
                  <a:pt x="915934" y="1904999"/>
                </a:lnTo>
                <a:lnTo>
                  <a:pt x="922362" y="1892299"/>
                </a:lnTo>
                <a:close/>
              </a:path>
              <a:path w="4509134" h="1905000">
                <a:moveTo>
                  <a:pt x="1249640" y="1892299"/>
                </a:moveTo>
                <a:lnTo>
                  <a:pt x="932292" y="1892299"/>
                </a:lnTo>
                <a:lnTo>
                  <a:pt x="927485" y="1904999"/>
                </a:lnTo>
                <a:lnTo>
                  <a:pt x="1237355" y="1904999"/>
                </a:lnTo>
                <a:lnTo>
                  <a:pt x="1249640" y="1892299"/>
                </a:lnTo>
                <a:close/>
              </a:path>
              <a:path w="4509134" h="1905000">
                <a:moveTo>
                  <a:pt x="1424630" y="1892299"/>
                </a:moveTo>
                <a:lnTo>
                  <a:pt x="1285369" y="1892299"/>
                </a:lnTo>
                <a:lnTo>
                  <a:pt x="1297589" y="1904999"/>
                </a:lnTo>
                <a:lnTo>
                  <a:pt x="1409993" y="1904999"/>
                </a:lnTo>
                <a:lnTo>
                  <a:pt x="1424630" y="1892299"/>
                </a:lnTo>
                <a:close/>
              </a:path>
              <a:path w="4509134" h="1905000">
                <a:moveTo>
                  <a:pt x="1505127" y="1892299"/>
                </a:moveTo>
                <a:lnTo>
                  <a:pt x="1447161" y="1892299"/>
                </a:lnTo>
                <a:lnTo>
                  <a:pt x="1460528" y="1904999"/>
                </a:lnTo>
                <a:lnTo>
                  <a:pt x="1485628" y="1904999"/>
                </a:lnTo>
                <a:lnTo>
                  <a:pt x="1505127" y="1892299"/>
                </a:lnTo>
                <a:close/>
              </a:path>
              <a:path w="4509134" h="1905000">
                <a:moveTo>
                  <a:pt x="1564513" y="1892299"/>
                </a:moveTo>
                <a:lnTo>
                  <a:pt x="1527455" y="1892299"/>
                </a:lnTo>
                <a:lnTo>
                  <a:pt x="1517505" y="1904999"/>
                </a:lnTo>
                <a:lnTo>
                  <a:pt x="1552426" y="1904999"/>
                </a:lnTo>
                <a:lnTo>
                  <a:pt x="1564513" y="1892299"/>
                </a:lnTo>
                <a:close/>
              </a:path>
              <a:path w="4509134" h="1905000">
                <a:moveTo>
                  <a:pt x="1645037" y="1892299"/>
                </a:moveTo>
                <a:lnTo>
                  <a:pt x="1573667" y="1892299"/>
                </a:lnTo>
                <a:lnTo>
                  <a:pt x="1569555" y="1904999"/>
                </a:lnTo>
                <a:lnTo>
                  <a:pt x="1633536" y="1904999"/>
                </a:lnTo>
                <a:lnTo>
                  <a:pt x="1645037" y="1892299"/>
                </a:lnTo>
                <a:close/>
              </a:path>
              <a:path w="4509134" h="1905000">
                <a:moveTo>
                  <a:pt x="1719056" y="1892299"/>
                </a:moveTo>
                <a:lnTo>
                  <a:pt x="1657745" y="1892299"/>
                </a:lnTo>
                <a:lnTo>
                  <a:pt x="1660207" y="1904999"/>
                </a:lnTo>
                <a:lnTo>
                  <a:pt x="1702895" y="1904999"/>
                </a:lnTo>
                <a:lnTo>
                  <a:pt x="1719056" y="1892299"/>
                </a:lnTo>
                <a:close/>
              </a:path>
              <a:path w="4509134" h="1905000">
                <a:moveTo>
                  <a:pt x="1818622" y="1892299"/>
                </a:moveTo>
                <a:lnTo>
                  <a:pt x="1767429" y="1892299"/>
                </a:lnTo>
                <a:lnTo>
                  <a:pt x="1755490" y="1904999"/>
                </a:lnTo>
                <a:lnTo>
                  <a:pt x="1807500" y="1904999"/>
                </a:lnTo>
                <a:lnTo>
                  <a:pt x="1818622" y="1892299"/>
                </a:lnTo>
                <a:close/>
              </a:path>
              <a:path w="4509134" h="1905000">
                <a:moveTo>
                  <a:pt x="2247078" y="1892299"/>
                </a:moveTo>
                <a:lnTo>
                  <a:pt x="1963203" y="1892299"/>
                </a:lnTo>
                <a:lnTo>
                  <a:pt x="1974522" y="1904999"/>
                </a:lnTo>
                <a:lnTo>
                  <a:pt x="2235510" y="1904999"/>
                </a:lnTo>
                <a:lnTo>
                  <a:pt x="2247078" y="1892299"/>
                </a:lnTo>
                <a:close/>
              </a:path>
              <a:path w="4509134" h="1905000">
                <a:moveTo>
                  <a:pt x="2338866" y="1892299"/>
                </a:moveTo>
                <a:lnTo>
                  <a:pt x="2304646" y="1892299"/>
                </a:lnTo>
                <a:lnTo>
                  <a:pt x="2332886" y="1904999"/>
                </a:lnTo>
                <a:lnTo>
                  <a:pt x="2346489" y="1904999"/>
                </a:lnTo>
                <a:lnTo>
                  <a:pt x="2338866" y="1892299"/>
                </a:lnTo>
                <a:close/>
              </a:path>
              <a:path w="4509134" h="1905000">
                <a:moveTo>
                  <a:pt x="3317903" y="1892299"/>
                </a:moveTo>
                <a:lnTo>
                  <a:pt x="2367160" y="1892299"/>
                </a:lnTo>
                <a:lnTo>
                  <a:pt x="2371704" y="1904999"/>
                </a:lnTo>
                <a:lnTo>
                  <a:pt x="3327676" y="1904999"/>
                </a:lnTo>
                <a:lnTo>
                  <a:pt x="3317903" y="1892299"/>
                </a:lnTo>
                <a:close/>
              </a:path>
              <a:path w="4509134" h="1905000">
                <a:moveTo>
                  <a:pt x="3433278" y="1892299"/>
                </a:moveTo>
                <a:lnTo>
                  <a:pt x="3334994" y="1892299"/>
                </a:lnTo>
                <a:lnTo>
                  <a:pt x="3327676" y="1904999"/>
                </a:lnTo>
                <a:lnTo>
                  <a:pt x="3424216" y="1904999"/>
                </a:lnTo>
                <a:lnTo>
                  <a:pt x="3433278" y="1892299"/>
                </a:lnTo>
                <a:close/>
              </a:path>
              <a:path w="4509134" h="1905000">
                <a:moveTo>
                  <a:pt x="3908059" y="1892299"/>
                </a:moveTo>
                <a:lnTo>
                  <a:pt x="3446455" y="1892299"/>
                </a:lnTo>
                <a:lnTo>
                  <a:pt x="3442748" y="1904999"/>
                </a:lnTo>
                <a:lnTo>
                  <a:pt x="3894996" y="1904999"/>
                </a:lnTo>
                <a:lnTo>
                  <a:pt x="3908059" y="1892299"/>
                </a:lnTo>
                <a:close/>
              </a:path>
              <a:path w="4509134" h="1905000">
                <a:moveTo>
                  <a:pt x="3937415" y="1892299"/>
                </a:moveTo>
                <a:lnTo>
                  <a:pt x="3908059" y="1892299"/>
                </a:lnTo>
                <a:lnTo>
                  <a:pt x="3922075" y="1904999"/>
                </a:lnTo>
                <a:lnTo>
                  <a:pt x="3946007" y="1904999"/>
                </a:lnTo>
                <a:lnTo>
                  <a:pt x="3937415" y="1892299"/>
                </a:lnTo>
                <a:close/>
              </a:path>
              <a:path w="4509134" h="1905000">
                <a:moveTo>
                  <a:pt x="4029845" y="1892299"/>
                </a:moveTo>
                <a:lnTo>
                  <a:pt x="3968208" y="1892299"/>
                </a:lnTo>
                <a:lnTo>
                  <a:pt x="3967741" y="1904999"/>
                </a:lnTo>
                <a:lnTo>
                  <a:pt x="4036882" y="1904999"/>
                </a:lnTo>
                <a:lnTo>
                  <a:pt x="4029845" y="1892299"/>
                </a:lnTo>
                <a:close/>
              </a:path>
              <a:path w="4509134" h="1905000">
                <a:moveTo>
                  <a:pt x="4111860" y="1892299"/>
                </a:moveTo>
                <a:lnTo>
                  <a:pt x="4043117" y="1892299"/>
                </a:lnTo>
                <a:lnTo>
                  <a:pt x="4054800" y="1904999"/>
                </a:lnTo>
                <a:lnTo>
                  <a:pt x="4092255" y="1904999"/>
                </a:lnTo>
                <a:lnTo>
                  <a:pt x="4111860" y="1892299"/>
                </a:lnTo>
                <a:close/>
              </a:path>
              <a:path w="4509134" h="1905000">
                <a:moveTo>
                  <a:pt x="4159375" y="1892299"/>
                </a:moveTo>
                <a:lnTo>
                  <a:pt x="4111860" y="1892299"/>
                </a:lnTo>
                <a:lnTo>
                  <a:pt x="4113436" y="1904999"/>
                </a:lnTo>
                <a:lnTo>
                  <a:pt x="4155614" y="1904999"/>
                </a:lnTo>
                <a:lnTo>
                  <a:pt x="4159375" y="1892299"/>
                </a:lnTo>
                <a:close/>
              </a:path>
              <a:path w="4509134" h="1905000">
                <a:moveTo>
                  <a:pt x="4503029" y="1803399"/>
                </a:moveTo>
                <a:lnTo>
                  <a:pt x="4445762" y="1803399"/>
                </a:lnTo>
                <a:lnTo>
                  <a:pt x="4445171" y="1816099"/>
                </a:lnTo>
                <a:lnTo>
                  <a:pt x="4448797" y="1816099"/>
                </a:lnTo>
                <a:lnTo>
                  <a:pt x="4450026" y="1828799"/>
                </a:lnTo>
                <a:lnTo>
                  <a:pt x="4450335" y="1841499"/>
                </a:lnTo>
                <a:lnTo>
                  <a:pt x="4445441" y="1845363"/>
                </a:lnTo>
                <a:lnTo>
                  <a:pt x="4442356" y="1854199"/>
                </a:lnTo>
                <a:lnTo>
                  <a:pt x="3458535" y="1854199"/>
                </a:lnTo>
                <a:lnTo>
                  <a:pt x="3454666" y="1866899"/>
                </a:lnTo>
                <a:lnTo>
                  <a:pt x="2415643" y="1866899"/>
                </a:lnTo>
                <a:lnTo>
                  <a:pt x="2405810" y="1879599"/>
                </a:lnTo>
                <a:lnTo>
                  <a:pt x="4219757" y="1879599"/>
                </a:lnTo>
                <a:lnTo>
                  <a:pt x="4227955" y="1892299"/>
                </a:lnTo>
                <a:lnTo>
                  <a:pt x="4168866" y="1892299"/>
                </a:lnTo>
                <a:lnTo>
                  <a:pt x="4170546" y="1904999"/>
                </a:lnTo>
                <a:lnTo>
                  <a:pt x="4492472" y="1904999"/>
                </a:lnTo>
                <a:lnTo>
                  <a:pt x="4501226" y="1892299"/>
                </a:lnTo>
                <a:lnTo>
                  <a:pt x="4504528" y="1879599"/>
                </a:lnTo>
                <a:lnTo>
                  <a:pt x="4503619" y="1866899"/>
                </a:lnTo>
                <a:lnTo>
                  <a:pt x="4503037" y="1854199"/>
                </a:lnTo>
                <a:lnTo>
                  <a:pt x="4502826" y="1845363"/>
                </a:lnTo>
                <a:lnTo>
                  <a:pt x="4502777" y="1816099"/>
                </a:lnTo>
                <a:lnTo>
                  <a:pt x="4503029" y="1803399"/>
                </a:lnTo>
                <a:close/>
              </a:path>
              <a:path w="4509134" h="1905000">
                <a:moveTo>
                  <a:pt x="95131" y="1879599"/>
                </a:moveTo>
                <a:lnTo>
                  <a:pt x="41537" y="1879599"/>
                </a:lnTo>
                <a:lnTo>
                  <a:pt x="56190" y="1892299"/>
                </a:lnTo>
                <a:lnTo>
                  <a:pt x="98017" y="1892299"/>
                </a:lnTo>
                <a:lnTo>
                  <a:pt x="95131" y="1879599"/>
                </a:lnTo>
                <a:close/>
              </a:path>
              <a:path w="4509134" h="1905000">
                <a:moveTo>
                  <a:pt x="175529" y="1879599"/>
                </a:moveTo>
                <a:lnTo>
                  <a:pt x="127107" y="1879599"/>
                </a:lnTo>
                <a:lnTo>
                  <a:pt x="114867" y="1892299"/>
                </a:lnTo>
                <a:lnTo>
                  <a:pt x="165838" y="1892299"/>
                </a:lnTo>
                <a:lnTo>
                  <a:pt x="175529" y="1879599"/>
                </a:lnTo>
                <a:close/>
              </a:path>
              <a:path w="4509134" h="1905000">
                <a:moveTo>
                  <a:pt x="214579" y="1879599"/>
                </a:moveTo>
                <a:lnTo>
                  <a:pt x="203036" y="1879599"/>
                </a:lnTo>
                <a:lnTo>
                  <a:pt x="203015" y="1892299"/>
                </a:lnTo>
                <a:lnTo>
                  <a:pt x="214579" y="1879599"/>
                </a:lnTo>
                <a:close/>
              </a:path>
              <a:path w="4509134" h="1905000">
                <a:moveTo>
                  <a:pt x="327803" y="1879599"/>
                </a:moveTo>
                <a:lnTo>
                  <a:pt x="271984" y="1879599"/>
                </a:lnTo>
                <a:lnTo>
                  <a:pt x="270761" y="1892299"/>
                </a:lnTo>
                <a:lnTo>
                  <a:pt x="331016" y="1892299"/>
                </a:lnTo>
                <a:lnTo>
                  <a:pt x="327803" y="1879599"/>
                </a:lnTo>
                <a:close/>
              </a:path>
              <a:path w="4509134" h="1905000">
                <a:moveTo>
                  <a:pt x="493362" y="1879599"/>
                </a:moveTo>
                <a:lnTo>
                  <a:pt x="357958" y="1879599"/>
                </a:lnTo>
                <a:lnTo>
                  <a:pt x="347139" y="1892299"/>
                </a:lnTo>
                <a:lnTo>
                  <a:pt x="498410" y="1892299"/>
                </a:lnTo>
                <a:lnTo>
                  <a:pt x="493362" y="1879599"/>
                </a:lnTo>
                <a:close/>
              </a:path>
              <a:path w="4509134" h="1905000">
                <a:moveTo>
                  <a:pt x="729995" y="1879599"/>
                </a:moveTo>
                <a:lnTo>
                  <a:pt x="559342" y="1879599"/>
                </a:lnTo>
                <a:lnTo>
                  <a:pt x="558743" y="1892299"/>
                </a:lnTo>
                <a:lnTo>
                  <a:pt x="744190" y="1892299"/>
                </a:lnTo>
                <a:lnTo>
                  <a:pt x="729995" y="1879599"/>
                </a:lnTo>
                <a:close/>
              </a:path>
              <a:path w="4509134" h="1905000">
                <a:moveTo>
                  <a:pt x="891953" y="1879599"/>
                </a:moveTo>
                <a:lnTo>
                  <a:pt x="773630" y="1879599"/>
                </a:lnTo>
                <a:lnTo>
                  <a:pt x="763347" y="1892299"/>
                </a:lnTo>
                <a:lnTo>
                  <a:pt x="869111" y="1892299"/>
                </a:lnTo>
                <a:lnTo>
                  <a:pt x="891953" y="1879599"/>
                </a:lnTo>
                <a:close/>
              </a:path>
              <a:path w="4509134" h="1905000">
                <a:moveTo>
                  <a:pt x="1123012" y="1879599"/>
                </a:moveTo>
                <a:lnTo>
                  <a:pt x="902149" y="1879599"/>
                </a:lnTo>
                <a:lnTo>
                  <a:pt x="902755" y="1892299"/>
                </a:lnTo>
                <a:lnTo>
                  <a:pt x="1127833" y="1892299"/>
                </a:lnTo>
                <a:lnTo>
                  <a:pt x="1123012" y="1879599"/>
                </a:lnTo>
                <a:close/>
              </a:path>
              <a:path w="4509134" h="1905000">
                <a:moveTo>
                  <a:pt x="1279154" y="1879599"/>
                </a:moveTo>
                <a:lnTo>
                  <a:pt x="1266971" y="1879599"/>
                </a:lnTo>
                <a:lnTo>
                  <a:pt x="1254281" y="1892299"/>
                </a:lnTo>
                <a:lnTo>
                  <a:pt x="1290652" y="1892299"/>
                </a:lnTo>
                <a:lnTo>
                  <a:pt x="1279154" y="1879599"/>
                </a:lnTo>
                <a:close/>
              </a:path>
              <a:path w="4509134" h="1905000">
                <a:moveTo>
                  <a:pt x="1489313" y="1879599"/>
                </a:moveTo>
                <a:lnTo>
                  <a:pt x="1285740" y="1879599"/>
                </a:lnTo>
                <a:lnTo>
                  <a:pt x="1290652" y="1892299"/>
                </a:lnTo>
                <a:lnTo>
                  <a:pt x="1499177" y="1892299"/>
                </a:lnTo>
                <a:lnTo>
                  <a:pt x="1489313" y="1879599"/>
                </a:lnTo>
                <a:close/>
              </a:path>
              <a:path w="4509134" h="1905000">
                <a:moveTo>
                  <a:pt x="3397146" y="1879599"/>
                </a:moveTo>
                <a:lnTo>
                  <a:pt x="1518283" y="1879599"/>
                </a:lnTo>
                <a:lnTo>
                  <a:pt x="1529271" y="1892299"/>
                </a:lnTo>
                <a:lnTo>
                  <a:pt x="3402563" y="1892299"/>
                </a:lnTo>
                <a:lnTo>
                  <a:pt x="3397146" y="1879599"/>
                </a:lnTo>
                <a:close/>
              </a:path>
              <a:path w="4509134" h="1905000">
                <a:moveTo>
                  <a:pt x="3574646" y="1879599"/>
                </a:moveTo>
                <a:lnTo>
                  <a:pt x="3408878" y="1879599"/>
                </a:lnTo>
                <a:lnTo>
                  <a:pt x="3410613" y="1892299"/>
                </a:lnTo>
                <a:lnTo>
                  <a:pt x="3581165" y="1892299"/>
                </a:lnTo>
                <a:lnTo>
                  <a:pt x="3574646" y="1879599"/>
                </a:lnTo>
                <a:close/>
              </a:path>
              <a:path w="4509134" h="1905000">
                <a:moveTo>
                  <a:pt x="3685507" y="1879599"/>
                </a:moveTo>
                <a:lnTo>
                  <a:pt x="3605574" y="1879599"/>
                </a:lnTo>
                <a:lnTo>
                  <a:pt x="3601978" y="1892299"/>
                </a:lnTo>
                <a:lnTo>
                  <a:pt x="3679705" y="1892299"/>
                </a:lnTo>
                <a:lnTo>
                  <a:pt x="3685507" y="1879599"/>
                </a:lnTo>
                <a:close/>
              </a:path>
              <a:path w="4509134" h="1905000">
                <a:moveTo>
                  <a:pt x="3880661" y="1879599"/>
                </a:moveTo>
                <a:lnTo>
                  <a:pt x="3698864" y="1879599"/>
                </a:lnTo>
                <a:lnTo>
                  <a:pt x="3699670" y="1892299"/>
                </a:lnTo>
                <a:lnTo>
                  <a:pt x="3869564" y="1892299"/>
                </a:lnTo>
                <a:lnTo>
                  <a:pt x="3880661" y="1879599"/>
                </a:lnTo>
                <a:close/>
              </a:path>
              <a:path w="4509134" h="1905000">
                <a:moveTo>
                  <a:pt x="4035122" y="1879599"/>
                </a:moveTo>
                <a:lnTo>
                  <a:pt x="3924712" y="1879599"/>
                </a:lnTo>
                <a:lnTo>
                  <a:pt x="3930225" y="1892299"/>
                </a:lnTo>
                <a:lnTo>
                  <a:pt x="4040787" y="1892299"/>
                </a:lnTo>
                <a:lnTo>
                  <a:pt x="4035122" y="1879599"/>
                </a:lnTo>
                <a:close/>
              </a:path>
              <a:path w="4509134" h="1905000">
                <a:moveTo>
                  <a:pt x="4149512" y="1879599"/>
                </a:moveTo>
                <a:lnTo>
                  <a:pt x="4110298" y="1879599"/>
                </a:lnTo>
                <a:lnTo>
                  <a:pt x="4108626" y="1892299"/>
                </a:lnTo>
                <a:lnTo>
                  <a:pt x="4136341" y="1892299"/>
                </a:lnTo>
                <a:lnTo>
                  <a:pt x="4149512" y="1879599"/>
                </a:lnTo>
                <a:close/>
              </a:path>
              <a:path w="4509134" h="1905000">
                <a:moveTo>
                  <a:pt x="4207786" y="1879599"/>
                </a:moveTo>
                <a:lnTo>
                  <a:pt x="4168012" y="1879599"/>
                </a:lnTo>
                <a:lnTo>
                  <a:pt x="4164035" y="1892299"/>
                </a:lnTo>
                <a:lnTo>
                  <a:pt x="4195077" y="1892299"/>
                </a:lnTo>
                <a:lnTo>
                  <a:pt x="4207786" y="1879599"/>
                </a:lnTo>
                <a:close/>
              </a:path>
              <a:path w="4509134" h="1905000">
                <a:moveTo>
                  <a:pt x="25378" y="1854199"/>
                </a:moveTo>
                <a:lnTo>
                  <a:pt x="24500" y="1866899"/>
                </a:lnTo>
                <a:lnTo>
                  <a:pt x="24321" y="1879599"/>
                </a:lnTo>
                <a:lnTo>
                  <a:pt x="28384" y="1879599"/>
                </a:lnTo>
                <a:lnTo>
                  <a:pt x="27184" y="1866899"/>
                </a:lnTo>
                <a:lnTo>
                  <a:pt x="26459" y="1866899"/>
                </a:lnTo>
                <a:lnTo>
                  <a:pt x="25378" y="1854199"/>
                </a:lnTo>
                <a:close/>
              </a:path>
              <a:path w="4509134" h="1905000">
                <a:moveTo>
                  <a:pt x="37130" y="1828799"/>
                </a:moveTo>
                <a:lnTo>
                  <a:pt x="29998" y="1828799"/>
                </a:lnTo>
                <a:lnTo>
                  <a:pt x="29679" y="1845363"/>
                </a:lnTo>
                <a:lnTo>
                  <a:pt x="29225" y="1866899"/>
                </a:lnTo>
                <a:lnTo>
                  <a:pt x="28990" y="1879599"/>
                </a:lnTo>
                <a:lnTo>
                  <a:pt x="954169" y="1879599"/>
                </a:lnTo>
                <a:lnTo>
                  <a:pt x="950290" y="1866899"/>
                </a:lnTo>
                <a:lnTo>
                  <a:pt x="45345" y="1866899"/>
                </a:lnTo>
                <a:lnTo>
                  <a:pt x="41037" y="1854199"/>
                </a:lnTo>
                <a:lnTo>
                  <a:pt x="36413" y="1854199"/>
                </a:lnTo>
                <a:lnTo>
                  <a:pt x="36399" y="1841499"/>
                </a:lnTo>
                <a:lnTo>
                  <a:pt x="37130" y="1828799"/>
                </a:lnTo>
                <a:close/>
              </a:path>
              <a:path w="4509134" h="1905000">
                <a:moveTo>
                  <a:pt x="1141806" y="1866899"/>
                </a:moveTo>
                <a:lnTo>
                  <a:pt x="950290" y="1866899"/>
                </a:lnTo>
                <a:lnTo>
                  <a:pt x="963787" y="1879599"/>
                </a:lnTo>
                <a:lnTo>
                  <a:pt x="1149459" y="1879599"/>
                </a:lnTo>
                <a:lnTo>
                  <a:pt x="1141806" y="1866899"/>
                </a:lnTo>
                <a:close/>
              </a:path>
              <a:path w="4509134" h="1905000">
                <a:moveTo>
                  <a:pt x="1928468" y="1866899"/>
                </a:moveTo>
                <a:lnTo>
                  <a:pt x="1165719" y="1866899"/>
                </a:lnTo>
                <a:lnTo>
                  <a:pt x="1169388" y="1879599"/>
                </a:lnTo>
                <a:lnTo>
                  <a:pt x="1915338" y="1879599"/>
                </a:lnTo>
                <a:lnTo>
                  <a:pt x="1928468" y="1866899"/>
                </a:lnTo>
                <a:close/>
              </a:path>
              <a:path w="4509134" h="1905000">
                <a:moveTo>
                  <a:pt x="1969969" y="1866899"/>
                </a:moveTo>
                <a:lnTo>
                  <a:pt x="1956075" y="1866899"/>
                </a:lnTo>
                <a:lnTo>
                  <a:pt x="1942960" y="1879599"/>
                </a:lnTo>
                <a:lnTo>
                  <a:pt x="1964384" y="1879599"/>
                </a:lnTo>
                <a:lnTo>
                  <a:pt x="1969969" y="1866899"/>
                </a:lnTo>
                <a:close/>
              </a:path>
              <a:path w="4509134" h="1905000">
                <a:moveTo>
                  <a:pt x="2105396" y="1866899"/>
                </a:moveTo>
                <a:lnTo>
                  <a:pt x="1986969" y="1866899"/>
                </a:lnTo>
                <a:lnTo>
                  <a:pt x="1983675" y="1879599"/>
                </a:lnTo>
                <a:lnTo>
                  <a:pt x="2090764" y="1879599"/>
                </a:lnTo>
                <a:lnTo>
                  <a:pt x="2105396" y="1866899"/>
                </a:lnTo>
                <a:close/>
              </a:path>
              <a:path w="4509134" h="1905000">
                <a:moveTo>
                  <a:pt x="2198906" y="1866899"/>
                </a:moveTo>
                <a:lnTo>
                  <a:pt x="2105396" y="1866899"/>
                </a:lnTo>
                <a:lnTo>
                  <a:pt x="2114066" y="1879599"/>
                </a:lnTo>
                <a:lnTo>
                  <a:pt x="2198872" y="1879599"/>
                </a:lnTo>
                <a:lnTo>
                  <a:pt x="2198906" y="1866899"/>
                </a:lnTo>
                <a:close/>
              </a:path>
              <a:path w="4509134" h="1905000">
                <a:moveTo>
                  <a:pt x="2233578" y="1866899"/>
                </a:moveTo>
                <a:lnTo>
                  <a:pt x="2198906" y="1866899"/>
                </a:lnTo>
                <a:lnTo>
                  <a:pt x="2206988" y="1879599"/>
                </a:lnTo>
                <a:lnTo>
                  <a:pt x="2221167" y="1879599"/>
                </a:lnTo>
                <a:lnTo>
                  <a:pt x="2233578" y="1866899"/>
                </a:lnTo>
                <a:close/>
              </a:path>
              <a:path w="4509134" h="1905000">
                <a:moveTo>
                  <a:pt x="2289738" y="1866899"/>
                </a:moveTo>
                <a:lnTo>
                  <a:pt x="2256793" y="1866899"/>
                </a:lnTo>
                <a:lnTo>
                  <a:pt x="2258173" y="1879599"/>
                </a:lnTo>
                <a:lnTo>
                  <a:pt x="2284990" y="1879599"/>
                </a:lnTo>
                <a:lnTo>
                  <a:pt x="2289738" y="1866899"/>
                </a:lnTo>
                <a:close/>
              </a:path>
              <a:path w="4509134" h="1905000">
                <a:moveTo>
                  <a:pt x="2328644" y="1866899"/>
                </a:moveTo>
                <a:lnTo>
                  <a:pt x="2299584" y="1866899"/>
                </a:lnTo>
                <a:lnTo>
                  <a:pt x="2305172" y="1879599"/>
                </a:lnTo>
                <a:lnTo>
                  <a:pt x="2314694" y="1879599"/>
                </a:lnTo>
                <a:lnTo>
                  <a:pt x="2328644" y="1866899"/>
                </a:lnTo>
                <a:close/>
              </a:path>
              <a:path w="4509134" h="1905000">
                <a:moveTo>
                  <a:pt x="2381476" y="1866899"/>
                </a:moveTo>
                <a:lnTo>
                  <a:pt x="2363730" y="1866899"/>
                </a:lnTo>
                <a:lnTo>
                  <a:pt x="2375665" y="1879599"/>
                </a:lnTo>
                <a:lnTo>
                  <a:pt x="2381476" y="1866899"/>
                </a:lnTo>
                <a:close/>
              </a:path>
              <a:path w="4509134" h="1905000">
                <a:moveTo>
                  <a:pt x="2415643" y="1866899"/>
                </a:moveTo>
                <a:lnTo>
                  <a:pt x="2381476" y="1866899"/>
                </a:lnTo>
                <a:lnTo>
                  <a:pt x="2396017" y="1879599"/>
                </a:lnTo>
                <a:lnTo>
                  <a:pt x="2405547" y="1879599"/>
                </a:lnTo>
                <a:lnTo>
                  <a:pt x="2415643" y="1866899"/>
                </a:lnTo>
                <a:close/>
              </a:path>
              <a:path w="4509134" h="1905000">
                <a:moveTo>
                  <a:pt x="2415643" y="1866899"/>
                </a:moveTo>
                <a:lnTo>
                  <a:pt x="2405547" y="1879599"/>
                </a:lnTo>
                <a:lnTo>
                  <a:pt x="2405810" y="1879599"/>
                </a:lnTo>
                <a:lnTo>
                  <a:pt x="2415643" y="1866899"/>
                </a:lnTo>
                <a:close/>
              </a:path>
              <a:path w="4509134" h="1905000">
                <a:moveTo>
                  <a:pt x="679952" y="1854199"/>
                </a:moveTo>
                <a:lnTo>
                  <a:pt x="65152" y="1854199"/>
                </a:lnTo>
                <a:lnTo>
                  <a:pt x="77383" y="1866899"/>
                </a:lnTo>
                <a:lnTo>
                  <a:pt x="668605" y="1866899"/>
                </a:lnTo>
                <a:lnTo>
                  <a:pt x="679952" y="1854199"/>
                </a:lnTo>
                <a:close/>
              </a:path>
              <a:path w="4509134" h="1905000">
                <a:moveTo>
                  <a:pt x="738733" y="1854199"/>
                </a:moveTo>
                <a:lnTo>
                  <a:pt x="699327" y="1854199"/>
                </a:lnTo>
                <a:lnTo>
                  <a:pt x="695315" y="1866899"/>
                </a:lnTo>
                <a:lnTo>
                  <a:pt x="729027" y="1866899"/>
                </a:lnTo>
                <a:lnTo>
                  <a:pt x="738733" y="1854199"/>
                </a:lnTo>
                <a:close/>
              </a:path>
              <a:path w="4509134" h="1905000">
                <a:moveTo>
                  <a:pt x="1109828" y="1854199"/>
                </a:moveTo>
                <a:lnTo>
                  <a:pt x="862142" y="1854199"/>
                </a:lnTo>
                <a:lnTo>
                  <a:pt x="861314" y="1866899"/>
                </a:lnTo>
                <a:lnTo>
                  <a:pt x="1122048" y="1866899"/>
                </a:lnTo>
                <a:lnTo>
                  <a:pt x="1109828" y="1854199"/>
                </a:lnTo>
                <a:close/>
              </a:path>
              <a:path w="4509134" h="1905000">
                <a:moveTo>
                  <a:pt x="1189623" y="1854199"/>
                </a:moveTo>
                <a:lnTo>
                  <a:pt x="1160587" y="1854199"/>
                </a:lnTo>
                <a:lnTo>
                  <a:pt x="1160066" y="1866899"/>
                </a:lnTo>
                <a:lnTo>
                  <a:pt x="1195117" y="1866899"/>
                </a:lnTo>
                <a:lnTo>
                  <a:pt x="1189623" y="1854199"/>
                </a:lnTo>
                <a:close/>
              </a:path>
              <a:path w="4509134" h="1905000">
                <a:moveTo>
                  <a:pt x="1389091" y="1854199"/>
                </a:moveTo>
                <a:lnTo>
                  <a:pt x="1203705" y="1854199"/>
                </a:lnTo>
                <a:lnTo>
                  <a:pt x="1195117" y="1866899"/>
                </a:lnTo>
                <a:lnTo>
                  <a:pt x="1393807" y="1866899"/>
                </a:lnTo>
                <a:lnTo>
                  <a:pt x="1389091" y="1854199"/>
                </a:lnTo>
                <a:close/>
              </a:path>
              <a:path w="4509134" h="1905000">
                <a:moveTo>
                  <a:pt x="1495022" y="1854199"/>
                </a:moveTo>
                <a:lnTo>
                  <a:pt x="1410832" y="1854199"/>
                </a:lnTo>
                <a:lnTo>
                  <a:pt x="1393807" y="1866899"/>
                </a:lnTo>
                <a:lnTo>
                  <a:pt x="1499653" y="1866899"/>
                </a:lnTo>
                <a:lnTo>
                  <a:pt x="1495022" y="1854199"/>
                </a:lnTo>
                <a:close/>
              </a:path>
              <a:path w="4509134" h="1905000">
                <a:moveTo>
                  <a:pt x="1524884" y="1854199"/>
                </a:moveTo>
                <a:lnTo>
                  <a:pt x="1509692" y="1854199"/>
                </a:lnTo>
                <a:lnTo>
                  <a:pt x="1499653" y="1866899"/>
                </a:lnTo>
                <a:lnTo>
                  <a:pt x="1526371" y="1866899"/>
                </a:lnTo>
                <a:lnTo>
                  <a:pt x="1524884" y="1854199"/>
                </a:lnTo>
                <a:close/>
              </a:path>
              <a:path w="4509134" h="1905000">
                <a:moveTo>
                  <a:pt x="1560528" y="1854199"/>
                </a:moveTo>
                <a:lnTo>
                  <a:pt x="1536613" y="1854199"/>
                </a:lnTo>
                <a:lnTo>
                  <a:pt x="1526371" y="1866899"/>
                </a:lnTo>
                <a:lnTo>
                  <a:pt x="1575363" y="1866899"/>
                </a:lnTo>
                <a:lnTo>
                  <a:pt x="1560528" y="1854199"/>
                </a:lnTo>
                <a:close/>
              </a:path>
              <a:path w="4509134" h="1905000">
                <a:moveTo>
                  <a:pt x="1666287" y="1854199"/>
                </a:moveTo>
                <a:lnTo>
                  <a:pt x="1609781" y="1854199"/>
                </a:lnTo>
                <a:lnTo>
                  <a:pt x="1604209" y="1866899"/>
                </a:lnTo>
                <a:lnTo>
                  <a:pt x="1674341" y="1866899"/>
                </a:lnTo>
                <a:lnTo>
                  <a:pt x="1666287" y="1854199"/>
                </a:lnTo>
                <a:close/>
              </a:path>
              <a:path w="4509134" h="1905000">
                <a:moveTo>
                  <a:pt x="1847796" y="1854199"/>
                </a:moveTo>
                <a:lnTo>
                  <a:pt x="1686732" y="1854199"/>
                </a:lnTo>
                <a:lnTo>
                  <a:pt x="1674341" y="1866899"/>
                </a:lnTo>
                <a:lnTo>
                  <a:pt x="1849852" y="1866899"/>
                </a:lnTo>
                <a:lnTo>
                  <a:pt x="1847796" y="1854199"/>
                </a:lnTo>
                <a:close/>
              </a:path>
              <a:path w="4509134" h="1905000">
                <a:moveTo>
                  <a:pt x="2334788" y="1854199"/>
                </a:moveTo>
                <a:lnTo>
                  <a:pt x="1908538" y="1854199"/>
                </a:lnTo>
                <a:lnTo>
                  <a:pt x="1887092" y="1866899"/>
                </a:lnTo>
                <a:lnTo>
                  <a:pt x="2325837" y="1866899"/>
                </a:lnTo>
                <a:lnTo>
                  <a:pt x="2334788" y="1854199"/>
                </a:lnTo>
                <a:close/>
              </a:path>
              <a:path w="4509134" h="1905000">
                <a:moveTo>
                  <a:pt x="2548999" y="1854199"/>
                </a:moveTo>
                <a:lnTo>
                  <a:pt x="2341461" y="1854199"/>
                </a:lnTo>
                <a:lnTo>
                  <a:pt x="2339474" y="1866899"/>
                </a:lnTo>
                <a:lnTo>
                  <a:pt x="2536645" y="1866899"/>
                </a:lnTo>
                <a:lnTo>
                  <a:pt x="2548999" y="1854199"/>
                </a:lnTo>
                <a:close/>
              </a:path>
              <a:path w="4509134" h="1905000">
                <a:moveTo>
                  <a:pt x="2632821" y="1854199"/>
                </a:moveTo>
                <a:lnTo>
                  <a:pt x="2571858" y="1854199"/>
                </a:lnTo>
                <a:lnTo>
                  <a:pt x="2573331" y="1866899"/>
                </a:lnTo>
                <a:lnTo>
                  <a:pt x="2620348" y="1866899"/>
                </a:lnTo>
                <a:lnTo>
                  <a:pt x="2632821" y="1854199"/>
                </a:lnTo>
                <a:close/>
              </a:path>
              <a:path w="4509134" h="1905000">
                <a:moveTo>
                  <a:pt x="2763814" y="1854199"/>
                </a:moveTo>
                <a:lnTo>
                  <a:pt x="2677449" y="1854199"/>
                </a:lnTo>
                <a:lnTo>
                  <a:pt x="2692115" y="1866899"/>
                </a:lnTo>
                <a:lnTo>
                  <a:pt x="2755780" y="1866899"/>
                </a:lnTo>
                <a:lnTo>
                  <a:pt x="2763814" y="1854199"/>
                </a:lnTo>
                <a:close/>
              </a:path>
              <a:path w="4509134" h="1905000">
                <a:moveTo>
                  <a:pt x="2853974" y="1854199"/>
                </a:moveTo>
                <a:lnTo>
                  <a:pt x="2798922" y="1854199"/>
                </a:lnTo>
                <a:lnTo>
                  <a:pt x="2798029" y="1866899"/>
                </a:lnTo>
                <a:lnTo>
                  <a:pt x="2844116" y="1866899"/>
                </a:lnTo>
                <a:lnTo>
                  <a:pt x="2853974" y="1854199"/>
                </a:lnTo>
                <a:close/>
              </a:path>
              <a:path w="4509134" h="1905000">
                <a:moveTo>
                  <a:pt x="2974675" y="1854199"/>
                </a:moveTo>
                <a:lnTo>
                  <a:pt x="2864674" y="1854199"/>
                </a:lnTo>
                <a:lnTo>
                  <a:pt x="2877377" y="1866899"/>
                </a:lnTo>
                <a:lnTo>
                  <a:pt x="2971369" y="1866899"/>
                </a:lnTo>
                <a:lnTo>
                  <a:pt x="2974675" y="1854199"/>
                </a:lnTo>
                <a:close/>
              </a:path>
              <a:path w="4509134" h="1905000">
                <a:moveTo>
                  <a:pt x="3432503" y="1854199"/>
                </a:moveTo>
                <a:lnTo>
                  <a:pt x="3036370" y="1854199"/>
                </a:lnTo>
                <a:lnTo>
                  <a:pt x="3048997" y="1866899"/>
                </a:lnTo>
                <a:lnTo>
                  <a:pt x="3426943" y="1866899"/>
                </a:lnTo>
                <a:lnTo>
                  <a:pt x="3432503" y="1854199"/>
                </a:lnTo>
                <a:close/>
              </a:path>
              <a:path w="4509134" h="1905000">
                <a:moveTo>
                  <a:pt x="21386" y="1612900"/>
                </a:moveTo>
                <a:lnTo>
                  <a:pt x="6617" y="1612900"/>
                </a:lnTo>
                <a:lnTo>
                  <a:pt x="6576" y="1676400"/>
                </a:lnTo>
                <a:lnTo>
                  <a:pt x="6680" y="1765299"/>
                </a:lnTo>
                <a:lnTo>
                  <a:pt x="6551" y="1777999"/>
                </a:lnTo>
                <a:lnTo>
                  <a:pt x="6345" y="1790699"/>
                </a:lnTo>
                <a:lnTo>
                  <a:pt x="6049" y="1803399"/>
                </a:lnTo>
                <a:lnTo>
                  <a:pt x="5649" y="1816099"/>
                </a:lnTo>
                <a:lnTo>
                  <a:pt x="5135" y="1828799"/>
                </a:lnTo>
                <a:lnTo>
                  <a:pt x="4865" y="1828799"/>
                </a:lnTo>
                <a:lnTo>
                  <a:pt x="4853" y="1841499"/>
                </a:lnTo>
                <a:lnTo>
                  <a:pt x="5864" y="1841499"/>
                </a:lnTo>
                <a:lnTo>
                  <a:pt x="6386" y="1854199"/>
                </a:lnTo>
                <a:lnTo>
                  <a:pt x="17772" y="1854199"/>
                </a:lnTo>
                <a:lnTo>
                  <a:pt x="17551" y="1845363"/>
                </a:lnTo>
                <a:lnTo>
                  <a:pt x="17570" y="1828799"/>
                </a:lnTo>
                <a:lnTo>
                  <a:pt x="17686" y="1816099"/>
                </a:lnTo>
                <a:lnTo>
                  <a:pt x="18378" y="1803399"/>
                </a:lnTo>
                <a:lnTo>
                  <a:pt x="19439" y="1790699"/>
                </a:lnTo>
                <a:lnTo>
                  <a:pt x="18822" y="1790699"/>
                </a:lnTo>
                <a:lnTo>
                  <a:pt x="18557" y="1777999"/>
                </a:lnTo>
                <a:lnTo>
                  <a:pt x="18659" y="1752599"/>
                </a:lnTo>
                <a:lnTo>
                  <a:pt x="19144" y="1739899"/>
                </a:lnTo>
                <a:lnTo>
                  <a:pt x="20026" y="1714500"/>
                </a:lnTo>
                <a:lnTo>
                  <a:pt x="21323" y="1714500"/>
                </a:lnTo>
                <a:lnTo>
                  <a:pt x="21032" y="1701800"/>
                </a:lnTo>
                <a:lnTo>
                  <a:pt x="21437" y="1676400"/>
                </a:lnTo>
                <a:lnTo>
                  <a:pt x="21998" y="1663700"/>
                </a:lnTo>
                <a:lnTo>
                  <a:pt x="22171" y="1651000"/>
                </a:lnTo>
                <a:lnTo>
                  <a:pt x="21418" y="1638300"/>
                </a:lnTo>
                <a:lnTo>
                  <a:pt x="21386" y="1612900"/>
                </a:lnTo>
                <a:close/>
              </a:path>
              <a:path w="4509134" h="1905000">
                <a:moveTo>
                  <a:pt x="51631" y="1790699"/>
                </a:moveTo>
                <a:lnTo>
                  <a:pt x="43656" y="1790699"/>
                </a:lnTo>
                <a:lnTo>
                  <a:pt x="41959" y="1803399"/>
                </a:lnTo>
                <a:lnTo>
                  <a:pt x="41007" y="1816099"/>
                </a:lnTo>
                <a:lnTo>
                  <a:pt x="40673" y="1828799"/>
                </a:lnTo>
                <a:lnTo>
                  <a:pt x="40830" y="1841499"/>
                </a:lnTo>
                <a:lnTo>
                  <a:pt x="41351" y="1854199"/>
                </a:lnTo>
                <a:lnTo>
                  <a:pt x="64111" y="1854199"/>
                </a:lnTo>
                <a:lnTo>
                  <a:pt x="55421" y="1841499"/>
                </a:lnTo>
                <a:lnTo>
                  <a:pt x="51523" y="1841499"/>
                </a:lnTo>
                <a:lnTo>
                  <a:pt x="50932" y="1828799"/>
                </a:lnTo>
                <a:lnTo>
                  <a:pt x="47392" y="1828799"/>
                </a:lnTo>
                <a:lnTo>
                  <a:pt x="47655" y="1816099"/>
                </a:lnTo>
                <a:lnTo>
                  <a:pt x="51719" y="1803399"/>
                </a:lnTo>
                <a:lnTo>
                  <a:pt x="51631" y="1790699"/>
                </a:lnTo>
                <a:close/>
              </a:path>
              <a:path w="4509134" h="1905000">
                <a:moveTo>
                  <a:pt x="1817194" y="1841499"/>
                </a:moveTo>
                <a:lnTo>
                  <a:pt x="1796922" y="1854199"/>
                </a:lnTo>
                <a:lnTo>
                  <a:pt x="1820633" y="1854199"/>
                </a:lnTo>
                <a:lnTo>
                  <a:pt x="1817194" y="1841499"/>
                </a:lnTo>
                <a:close/>
              </a:path>
              <a:path w="4509134" h="1905000">
                <a:moveTo>
                  <a:pt x="1935425" y="1841499"/>
                </a:moveTo>
                <a:lnTo>
                  <a:pt x="1903958" y="1841499"/>
                </a:lnTo>
                <a:lnTo>
                  <a:pt x="1895727" y="1854199"/>
                </a:lnTo>
                <a:lnTo>
                  <a:pt x="1943015" y="1854199"/>
                </a:lnTo>
                <a:lnTo>
                  <a:pt x="1935425" y="1841499"/>
                </a:lnTo>
                <a:close/>
              </a:path>
              <a:path w="4509134" h="1905000">
                <a:moveTo>
                  <a:pt x="2183453" y="1841499"/>
                </a:moveTo>
                <a:lnTo>
                  <a:pt x="1953914" y="1841499"/>
                </a:lnTo>
                <a:lnTo>
                  <a:pt x="1943015" y="1854199"/>
                </a:lnTo>
                <a:lnTo>
                  <a:pt x="2195479" y="1854199"/>
                </a:lnTo>
                <a:lnTo>
                  <a:pt x="2183453" y="1841499"/>
                </a:lnTo>
                <a:close/>
              </a:path>
              <a:path w="4509134" h="1905000">
                <a:moveTo>
                  <a:pt x="2440836" y="1841499"/>
                </a:moveTo>
                <a:lnTo>
                  <a:pt x="2228232" y="1841499"/>
                </a:lnTo>
                <a:lnTo>
                  <a:pt x="2226582" y="1854199"/>
                </a:lnTo>
                <a:lnTo>
                  <a:pt x="2441434" y="1854199"/>
                </a:lnTo>
                <a:lnTo>
                  <a:pt x="2440836" y="1841499"/>
                </a:lnTo>
                <a:close/>
              </a:path>
              <a:path w="4509134" h="1905000">
                <a:moveTo>
                  <a:pt x="4446790" y="1841499"/>
                </a:moveTo>
                <a:lnTo>
                  <a:pt x="2464778" y="1841499"/>
                </a:lnTo>
                <a:lnTo>
                  <a:pt x="2452616" y="1854199"/>
                </a:lnTo>
                <a:lnTo>
                  <a:pt x="4434248" y="1854199"/>
                </a:lnTo>
                <a:lnTo>
                  <a:pt x="4445441" y="1845363"/>
                </a:lnTo>
                <a:lnTo>
                  <a:pt x="4446790" y="1841499"/>
                </a:lnTo>
                <a:close/>
              </a:path>
              <a:path w="4509134" h="1905000">
                <a:moveTo>
                  <a:pt x="4445441" y="1845363"/>
                </a:moveTo>
                <a:lnTo>
                  <a:pt x="4434248" y="1854199"/>
                </a:lnTo>
                <a:lnTo>
                  <a:pt x="4442356" y="1854199"/>
                </a:lnTo>
                <a:lnTo>
                  <a:pt x="4445441" y="1845363"/>
                </a:lnTo>
                <a:close/>
              </a:path>
              <a:path w="4509134" h="1905000">
                <a:moveTo>
                  <a:pt x="48160" y="1562100"/>
                </a:moveTo>
                <a:lnTo>
                  <a:pt x="29432" y="1562100"/>
                </a:lnTo>
                <a:lnTo>
                  <a:pt x="27336" y="1612900"/>
                </a:lnTo>
                <a:lnTo>
                  <a:pt x="26796" y="1625600"/>
                </a:lnTo>
                <a:lnTo>
                  <a:pt x="26969" y="1638300"/>
                </a:lnTo>
                <a:lnTo>
                  <a:pt x="27894" y="1638300"/>
                </a:lnTo>
                <a:lnTo>
                  <a:pt x="27317" y="1651000"/>
                </a:lnTo>
                <a:lnTo>
                  <a:pt x="26753" y="1676400"/>
                </a:lnTo>
                <a:lnTo>
                  <a:pt x="26376" y="1689100"/>
                </a:lnTo>
                <a:lnTo>
                  <a:pt x="26359" y="1701800"/>
                </a:lnTo>
                <a:lnTo>
                  <a:pt x="26875" y="1714500"/>
                </a:lnTo>
                <a:lnTo>
                  <a:pt x="28098" y="1727199"/>
                </a:lnTo>
                <a:lnTo>
                  <a:pt x="28006" y="1803399"/>
                </a:lnTo>
                <a:lnTo>
                  <a:pt x="27797" y="1803399"/>
                </a:lnTo>
                <a:lnTo>
                  <a:pt x="27421" y="1816099"/>
                </a:lnTo>
                <a:lnTo>
                  <a:pt x="26833" y="1828799"/>
                </a:lnTo>
                <a:lnTo>
                  <a:pt x="26835" y="1841499"/>
                </a:lnTo>
                <a:lnTo>
                  <a:pt x="27338" y="1841499"/>
                </a:lnTo>
                <a:lnTo>
                  <a:pt x="27815" y="1828799"/>
                </a:lnTo>
                <a:lnTo>
                  <a:pt x="37130" y="1828799"/>
                </a:lnTo>
                <a:lnTo>
                  <a:pt x="38137" y="1816099"/>
                </a:lnTo>
                <a:lnTo>
                  <a:pt x="34611" y="1816099"/>
                </a:lnTo>
                <a:lnTo>
                  <a:pt x="34480" y="1803399"/>
                </a:lnTo>
                <a:lnTo>
                  <a:pt x="34480" y="1777999"/>
                </a:lnTo>
                <a:lnTo>
                  <a:pt x="47714" y="1777999"/>
                </a:lnTo>
                <a:lnTo>
                  <a:pt x="47050" y="1765299"/>
                </a:lnTo>
                <a:lnTo>
                  <a:pt x="46696" y="1752599"/>
                </a:lnTo>
                <a:lnTo>
                  <a:pt x="48089" y="1739899"/>
                </a:lnTo>
                <a:lnTo>
                  <a:pt x="49299" y="1727199"/>
                </a:lnTo>
                <a:lnTo>
                  <a:pt x="51788" y="1727199"/>
                </a:lnTo>
                <a:lnTo>
                  <a:pt x="52006" y="1714500"/>
                </a:lnTo>
                <a:lnTo>
                  <a:pt x="52039" y="1701800"/>
                </a:lnTo>
                <a:lnTo>
                  <a:pt x="51892" y="1701800"/>
                </a:lnTo>
                <a:lnTo>
                  <a:pt x="51445" y="1689100"/>
                </a:lnTo>
                <a:lnTo>
                  <a:pt x="50894" y="1663700"/>
                </a:lnTo>
                <a:lnTo>
                  <a:pt x="53380" y="1663700"/>
                </a:lnTo>
                <a:lnTo>
                  <a:pt x="53025" y="1651000"/>
                </a:lnTo>
                <a:lnTo>
                  <a:pt x="52401" y="1638300"/>
                </a:lnTo>
                <a:lnTo>
                  <a:pt x="51602" y="1625600"/>
                </a:lnTo>
                <a:lnTo>
                  <a:pt x="50722" y="1612900"/>
                </a:lnTo>
                <a:lnTo>
                  <a:pt x="49856" y="1612900"/>
                </a:lnTo>
                <a:lnTo>
                  <a:pt x="49097" y="1600200"/>
                </a:lnTo>
                <a:lnTo>
                  <a:pt x="45853" y="1600200"/>
                </a:lnTo>
                <a:lnTo>
                  <a:pt x="46499" y="1587500"/>
                </a:lnTo>
                <a:lnTo>
                  <a:pt x="47296" y="1574800"/>
                </a:lnTo>
                <a:lnTo>
                  <a:pt x="48160" y="1562100"/>
                </a:lnTo>
                <a:close/>
              </a:path>
              <a:path w="4509134" h="1905000">
                <a:moveTo>
                  <a:pt x="55349" y="1828799"/>
                </a:moveTo>
                <a:lnTo>
                  <a:pt x="54800" y="1841499"/>
                </a:lnTo>
                <a:lnTo>
                  <a:pt x="55421" y="1841499"/>
                </a:lnTo>
                <a:lnTo>
                  <a:pt x="55349" y="1828799"/>
                </a:lnTo>
                <a:close/>
              </a:path>
              <a:path w="4509134" h="1905000">
                <a:moveTo>
                  <a:pt x="363601" y="1828799"/>
                </a:moveTo>
                <a:lnTo>
                  <a:pt x="349191" y="1828799"/>
                </a:lnTo>
                <a:lnTo>
                  <a:pt x="345613" y="1841499"/>
                </a:lnTo>
                <a:lnTo>
                  <a:pt x="369174" y="1841499"/>
                </a:lnTo>
                <a:lnTo>
                  <a:pt x="363601" y="1828799"/>
                </a:lnTo>
                <a:close/>
              </a:path>
              <a:path w="4509134" h="1905000">
                <a:moveTo>
                  <a:pt x="3715928" y="1828799"/>
                </a:moveTo>
                <a:lnTo>
                  <a:pt x="3700535" y="1828799"/>
                </a:lnTo>
                <a:lnTo>
                  <a:pt x="3692747" y="1841499"/>
                </a:lnTo>
                <a:lnTo>
                  <a:pt x="3726756" y="1841499"/>
                </a:lnTo>
                <a:lnTo>
                  <a:pt x="3715928" y="1828799"/>
                </a:lnTo>
                <a:close/>
              </a:path>
              <a:path w="4509134" h="1905000">
                <a:moveTo>
                  <a:pt x="3898381" y="1828799"/>
                </a:moveTo>
                <a:lnTo>
                  <a:pt x="3884689" y="1828799"/>
                </a:lnTo>
                <a:lnTo>
                  <a:pt x="3873282" y="1841499"/>
                </a:lnTo>
                <a:lnTo>
                  <a:pt x="3891197" y="1841499"/>
                </a:lnTo>
                <a:lnTo>
                  <a:pt x="3898381" y="1828799"/>
                </a:lnTo>
                <a:close/>
              </a:path>
              <a:path w="4509134" h="1905000">
                <a:moveTo>
                  <a:pt x="4380853" y="1828799"/>
                </a:moveTo>
                <a:lnTo>
                  <a:pt x="4044535" y="1828799"/>
                </a:lnTo>
                <a:lnTo>
                  <a:pt x="3891197" y="1841499"/>
                </a:lnTo>
                <a:lnTo>
                  <a:pt x="4380876" y="1841499"/>
                </a:lnTo>
                <a:lnTo>
                  <a:pt x="4380853" y="1828799"/>
                </a:lnTo>
                <a:close/>
              </a:path>
              <a:path w="4509134" h="1905000">
                <a:moveTo>
                  <a:pt x="4431341" y="1828799"/>
                </a:moveTo>
                <a:lnTo>
                  <a:pt x="4410193" y="1828799"/>
                </a:lnTo>
                <a:lnTo>
                  <a:pt x="4407377" y="1841499"/>
                </a:lnTo>
                <a:lnTo>
                  <a:pt x="4432262" y="1841499"/>
                </a:lnTo>
                <a:lnTo>
                  <a:pt x="4431341" y="1828799"/>
                </a:lnTo>
                <a:close/>
              </a:path>
              <a:path w="4509134" h="1905000">
                <a:moveTo>
                  <a:pt x="4483074" y="1587500"/>
                </a:moveTo>
                <a:lnTo>
                  <a:pt x="4482332" y="1587500"/>
                </a:lnTo>
                <a:lnTo>
                  <a:pt x="4481560" y="1600200"/>
                </a:lnTo>
                <a:lnTo>
                  <a:pt x="4480940" y="1612900"/>
                </a:lnTo>
                <a:lnTo>
                  <a:pt x="4480655" y="1625600"/>
                </a:lnTo>
                <a:lnTo>
                  <a:pt x="4480889" y="1638300"/>
                </a:lnTo>
                <a:lnTo>
                  <a:pt x="4481724" y="1638300"/>
                </a:lnTo>
                <a:lnTo>
                  <a:pt x="4482437" y="1651000"/>
                </a:lnTo>
                <a:lnTo>
                  <a:pt x="4483012" y="1651000"/>
                </a:lnTo>
                <a:lnTo>
                  <a:pt x="4483437" y="1663700"/>
                </a:lnTo>
                <a:lnTo>
                  <a:pt x="4483697" y="1676400"/>
                </a:lnTo>
                <a:lnTo>
                  <a:pt x="4483670" y="1701800"/>
                </a:lnTo>
                <a:lnTo>
                  <a:pt x="4483355" y="1714500"/>
                </a:lnTo>
                <a:lnTo>
                  <a:pt x="4482820" y="1727199"/>
                </a:lnTo>
                <a:lnTo>
                  <a:pt x="4449577" y="1727199"/>
                </a:lnTo>
                <a:lnTo>
                  <a:pt x="4448711" y="1739899"/>
                </a:lnTo>
                <a:lnTo>
                  <a:pt x="4433332" y="1739899"/>
                </a:lnTo>
                <a:lnTo>
                  <a:pt x="4433020" y="1752599"/>
                </a:lnTo>
                <a:lnTo>
                  <a:pt x="4431646" y="1752599"/>
                </a:lnTo>
                <a:lnTo>
                  <a:pt x="4430808" y="1765299"/>
                </a:lnTo>
                <a:lnTo>
                  <a:pt x="4431060" y="1777999"/>
                </a:lnTo>
                <a:lnTo>
                  <a:pt x="4431976" y="1777999"/>
                </a:lnTo>
                <a:lnTo>
                  <a:pt x="4433129" y="1790699"/>
                </a:lnTo>
                <a:lnTo>
                  <a:pt x="4434095" y="1803399"/>
                </a:lnTo>
                <a:lnTo>
                  <a:pt x="4434448" y="1828799"/>
                </a:lnTo>
                <a:lnTo>
                  <a:pt x="4433539" y="1828799"/>
                </a:lnTo>
                <a:lnTo>
                  <a:pt x="4432946" y="1841499"/>
                </a:lnTo>
                <a:lnTo>
                  <a:pt x="4443976" y="1841499"/>
                </a:lnTo>
                <a:lnTo>
                  <a:pt x="4443961" y="1828799"/>
                </a:lnTo>
                <a:lnTo>
                  <a:pt x="4444337" y="1816099"/>
                </a:lnTo>
                <a:lnTo>
                  <a:pt x="4445762" y="1803399"/>
                </a:lnTo>
                <a:lnTo>
                  <a:pt x="4503029" y="1803399"/>
                </a:lnTo>
                <a:lnTo>
                  <a:pt x="4503372" y="1790699"/>
                </a:lnTo>
                <a:lnTo>
                  <a:pt x="4504144" y="1765299"/>
                </a:lnTo>
                <a:lnTo>
                  <a:pt x="4504478" y="1752599"/>
                </a:lnTo>
                <a:lnTo>
                  <a:pt x="4504714" y="1739899"/>
                </a:lnTo>
                <a:lnTo>
                  <a:pt x="4504707" y="1714500"/>
                </a:lnTo>
                <a:lnTo>
                  <a:pt x="4504369" y="1701800"/>
                </a:lnTo>
                <a:lnTo>
                  <a:pt x="4502757" y="1701800"/>
                </a:lnTo>
                <a:lnTo>
                  <a:pt x="4502563" y="1689100"/>
                </a:lnTo>
                <a:lnTo>
                  <a:pt x="4502210" y="1651000"/>
                </a:lnTo>
                <a:lnTo>
                  <a:pt x="4501980" y="1638300"/>
                </a:lnTo>
                <a:lnTo>
                  <a:pt x="4501597" y="1625600"/>
                </a:lnTo>
                <a:lnTo>
                  <a:pt x="4501006" y="1612900"/>
                </a:lnTo>
                <a:lnTo>
                  <a:pt x="4501485" y="1600200"/>
                </a:lnTo>
                <a:lnTo>
                  <a:pt x="4483209" y="1600200"/>
                </a:lnTo>
                <a:lnTo>
                  <a:pt x="4483074" y="1587500"/>
                </a:lnTo>
                <a:close/>
              </a:path>
              <a:path w="4509134" h="1905000">
                <a:moveTo>
                  <a:pt x="4448797" y="1816099"/>
                </a:moveTo>
                <a:lnTo>
                  <a:pt x="4444582" y="1816099"/>
                </a:lnTo>
                <a:lnTo>
                  <a:pt x="4445585" y="1828799"/>
                </a:lnTo>
                <a:lnTo>
                  <a:pt x="4447792" y="1828799"/>
                </a:lnTo>
                <a:lnTo>
                  <a:pt x="4448797" y="1816099"/>
                </a:lnTo>
                <a:close/>
              </a:path>
              <a:path w="4509134" h="1905000">
                <a:moveTo>
                  <a:pt x="37494" y="1803399"/>
                </a:moveTo>
                <a:lnTo>
                  <a:pt x="36159" y="1803399"/>
                </a:lnTo>
                <a:lnTo>
                  <a:pt x="35463" y="1816099"/>
                </a:lnTo>
                <a:lnTo>
                  <a:pt x="38137" y="1816099"/>
                </a:lnTo>
                <a:lnTo>
                  <a:pt x="37494" y="1803399"/>
                </a:lnTo>
                <a:close/>
              </a:path>
              <a:path w="4509134" h="1905000">
                <a:moveTo>
                  <a:pt x="50410" y="1777999"/>
                </a:moveTo>
                <a:lnTo>
                  <a:pt x="36478" y="1777999"/>
                </a:lnTo>
                <a:lnTo>
                  <a:pt x="38194" y="1790699"/>
                </a:lnTo>
                <a:lnTo>
                  <a:pt x="51156" y="1790699"/>
                </a:lnTo>
                <a:lnTo>
                  <a:pt x="50410" y="1777999"/>
                </a:lnTo>
                <a:close/>
              </a:path>
              <a:path w="4509134" h="1905000">
                <a:moveTo>
                  <a:pt x="51788" y="1727199"/>
                </a:moveTo>
                <a:lnTo>
                  <a:pt x="49299" y="1727199"/>
                </a:lnTo>
                <a:lnTo>
                  <a:pt x="49200" y="1739899"/>
                </a:lnTo>
                <a:lnTo>
                  <a:pt x="48724" y="1752599"/>
                </a:lnTo>
                <a:lnTo>
                  <a:pt x="51645" y="1752599"/>
                </a:lnTo>
                <a:lnTo>
                  <a:pt x="52265" y="1765299"/>
                </a:lnTo>
                <a:lnTo>
                  <a:pt x="52689" y="1777999"/>
                </a:lnTo>
                <a:lnTo>
                  <a:pt x="53193" y="1790699"/>
                </a:lnTo>
                <a:lnTo>
                  <a:pt x="54051" y="1790699"/>
                </a:lnTo>
                <a:lnTo>
                  <a:pt x="54327" y="1777999"/>
                </a:lnTo>
                <a:lnTo>
                  <a:pt x="53748" y="1765299"/>
                </a:lnTo>
                <a:lnTo>
                  <a:pt x="52669" y="1752599"/>
                </a:lnTo>
                <a:lnTo>
                  <a:pt x="51443" y="1739899"/>
                </a:lnTo>
                <a:lnTo>
                  <a:pt x="51788" y="1727199"/>
                </a:lnTo>
                <a:close/>
              </a:path>
              <a:path w="4509134" h="1905000">
                <a:moveTo>
                  <a:pt x="4441157" y="1511300"/>
                </a:moveTo>
                <a:lnTo>
                  <a:pt x="4432004" y="1511300"/>
                </a:lnTo>
                <a:lnTo>
                  <a:pt x="4432642" y="1524000"/>
                </a:lnTo>
                <a:lnTo>
                  <a:pt x="4433384" y="1536700"/>
                </a:lnTo>
                <a:lnTo>
                  <a:pt x="4434035" y="1549400"/>
                </a:lnTo>
                <a:lnTo>
                  <a:pt x="4434403" y="1562100"/>
                </a:lnTo>
                <a:lnTo>
                  <a:pt x="4432623" y="1562100"/>
                </a:lnTo>
                <a:lnTo>
                  <a:pt x="4432455" y="1587500"/>
                </a:lnTo>
                <a:lnTo>
                  <a:pt x="4433041" y="1600200"/>
                </a:lnTo>
                <a:lnTo>
                  <a:pt x="4431643" y="1600200"/>
                </a:lnTo>
                <a:lnTo>
                  <a:pt x="4430512" y="1612900"/>
                </a:lnTo>
                <a:lnTo>
                  <a:pt x="4429693" y="1625600"/>
                </a:lnTo>
                <a:lnTo>
                  <a:pt x="4430461" y="1625600"/>
                </a:lnTo>
                <a:lnTo>
                  <a:pt x="4431149" y="1638300"/>
                </a:lnTo>
                <a:lnTo>
                  <a:pt x="4432288" y="1638300"/>
                </a:lnTo>
                <a:lnTo>
                  <a:pt x="4432739" y="1651000"/>
                </a:lnTo>
                <a:lnTo>
                  <a:pt x="4433112" y="1663700"/>
                </a:lnTo>
                <a:lnTo>
                  <a:pt x="4433407" y="1676400"/>
                </a:lnTo>
                <a:lnTo>
                  <a:pt x="4433624" y="1689100"/>
                </a:lnTo>
                <a:lnTo>
                  <a:pt x="4433731" y="1727199"/>
                </a:lnTo>
                <a:lnTo>
                  <a:pt x="4433569" y="1739899"/>
                </a:lnTo>
                <a:lnTo>
                  <a:pt x="4446738" y="1739899"/>
                </a:lnTo>
                <a:lnTo>
                  <a:pt x="4445831" y="1727199"/>
                </a:lnTo>
                <a:lnTo>
                  <a:pt x="4445110" y="1714500"/>
                </a:lnTo>
                <a:lnTo>
                  <a:pt x="4444675" y="1701800"/>
                </a:lnTo>
                <a:lnTo>
                  <a:pt x="4448115" y="1701800"/>
                </a:lnTo>
                <a:lnTo>
                  <a:pt x="4447573" y="1676400"/>
                </a:lnTo>
                <a:lnTo>
                  <a:pt x="4447483" y="1638300"/>
                </a:lnTo>
                <a:lnTo>
                  <a:pt x="4447258" y="1625600"/>
                </a:lnTo>
                <a:lnTo>
                  <a:pt x="4446581" y="1612900"/>
                </a:lnTo>
                <a:lnTo>
                  <a:pt x="4446501" y="1600200"/>
                </a:lnTo>
                <a:lnTo>
                  <a:pt x="4446810" y="1587500"/>
                </a:lnTo>
                <a:lnTo>
                  <a:pt x="4447262" y="1587500"/>
                </a:lnTo>
                <a:lnTo>
                  <a:pt x="4447611" y="1574800"/>
                </a:lnTo>
                <a:lnTo>
                  <a:pt x="4444965" y="1549400"/>
                </a:lnTo>
                <a:lnTo>
                  <a:pt x="4443552" y="1536700"/>
                </a:lnTo>
                <a:lnTo>
                  <a:pt x="4439558" y="1536700"/>
                </a:lnTo>
                <a:lnTo>
                  <a:pt x="4439759" y="1524000"/>
                </a:lnTo>
                <a:lnTo>
                  <a:pt x="4440320" y="1524000"/>
                </a:lnTo>
                <a:lnTo>
                  <a:pt x="4441157" y="1511300"/>
                </a:lnTo>
                <a:close/>
              </a:path>
              <a:path w="4509134" h="1905000">
                <a:moveTo>
                  <a:pt x="4480593" y="1714500"/>
                </a:moveTo>
                <a:lnTo>
                  <a:pt x="4450570" y="1714500"/>
                </a:lnTo>
                <a:lnTo>
                  <a:pt x="4450230" y="1727199"/>
                </a:lnTo>
                <a:lnTo>
                  <a:pt x="4481039" y="1727199"/>
                </a:lnTo>
                <a:lnTo>
                  <a:pt x="4480593" y="1714500"/>
                </a:lnTo>
                <a:close/>
              </a:path>
              <a:path w="4509134" h="1905000">
                <a:moveTo>
                  <a:pt x="4448115" y="1701800"/>
                </a:moveTo>
                <a:lnTo>
                  <a:pt x="4444675" y="1701800"/>
                </a:lnTo>
                <a:lnTo>
                  <a:pt x="4446524" y="1714500"/>
                </a:lnTo>
                <a:lnTo>
                  <a:pt x="4447494" y="1714500"/>
                </a:lnTo>
                <a:lnTo>
                  <a:pt x="4448115" y="1701800"/>
                </a:lnTo>
                <a:close/>
              </a:path>
              <a:path w="4509134" h="1905000">
                <a:moveTo>
                  <a:pt x="4479538" y="1625600"/>
                </a:moveTo>
                <a:lnTo>
                  <a:pt x="4456315" y="1625600"/>
                </a:lnTo>
                <a:lnTo>
                  <a:pt x="4457823" y="1651000"/>
                </a:lnTo>
                <a:lnTo>
                  <a:pt x="4456066" y="1651000"/>
                </a:lnTo>
                <a:lnTo>
                  <a:pt x="4455853" y="1663700"/>
                </a:lnTo>
                <a:lnTo>
                  <a:pt x="4455839" y="1676400"/>
                </a:lnTo>
                <a:lnTo>
                  <a:pt x="4452281" y="1676400"/>
                </a:lnTo>
                <a:lnTo>
                  <a:pt x="4450758" y="1689100"/>
                </a:lnTo>
                <a:lnTo>
                  <a:pt x="4449826" y="1701800"/>
                </a:lnTo>
                <a:lnTo>
                  <a:pt x="4450496" y="1714500"/>
                </a:lnTo>
                <a:lnTo>
                  <a:pt x="4481023" y="1714500"/>
                </a:lnTo>
                <a:lnTo>
                  <a:pt x="4482891" y="1701800"/>
                </a:lnTo>
                <a:lnTo>
                  <a:pt x="4481981" y="1689100"/>
                </a:lnTo>
                <a:lnTo>
                  <a:pt x="4481327" y="1663700"/>
                </a:lnTo>
                <a:lnTo>
                  <a:pt x="4480784" y="1651000"/>
                </a:lnTo>
                <a:lnTo>
                  <a:pt x="4456839" y="1651000"/>
                </a:lnTo>
                <a:lnTo>
                  <a:pt x="4456839" y="1638300"/>
                </a:lnTo>
                <a:lnTo>
                  <a:pt x="4480241" y="1638300"/>
                </a:lnTo>
                <a:lnTo>
                  <a:pt x="4479538" y="1625600"/>
                </a:lnTo>
                <a:close/>
              </a:path>
              <a:path w="4509134" h="1905000">
                <a:moveTo>
                  <a:pt x="4452623" y="1447800"/>
                </a:moveTo>
                <a:lnTo>
                  <a:pt x="4450814" y="1447800"/>
                </a:lnTo>
                <a:lnTo>
                  <a:pt x="4451459" y="1460500"/>
                </a:lnTo>
                <a:lnTo>
                  <a:pt x="4447123" y="1460500"/>
                </a:lnTo>
                <a:lnTo>
                  <a:pt x="4448155" y="1473200"/>
                </a:lnTo>
                <a:lnTo>
                  <a:pt x="4448995" y="1485900"/>
                </a:lnTo>
                <a:lnTo>
                  <a:pt x="4449488" y="1498600"/>
                </a:lnTo>
                <a:lnTo>
                  <a:pt x="4449480" y="1511300"/>
                </a:lnTo>
                <a:lnTo>
                  <a:pt x="4448814" y="1524000"/>
                </a:lnTo>
                <a:lnTo>
                  <a:pt x="4449701" y="1536700"/>
                </a:lnTo>
                <a:lnTo>
                  <a:pt x="4454223" y="1536700"/>
                </a:lnTo>
                <a:lnTo>
                  <a:pt x="4453213" y="1549400"/>
                </a:lnTo>
                <a:lnTo>
                  <a:pt x="4453883" y="1562100"/>
                </a:lnTo>
                <a:lnTo>
                  <a:pt x="4455082" y="1574800"/>
                </a:lnTo>
                <a:lnTo>
                  <a:pt x="4455631" y="1587500"/>
                </a:lnTo>
                <a:lnTo>
                  <a:pt x="4455783" y="1600200"/>
                </a:lnTo>
                <a:lnTo>
                  <a:pt x="4453759" y="1600200"/>
                </a:lnTo>
                <a:lnTo>
                  <a:pt x="4453759" y="1638300"/>
                </a:lnTo>
                <a:lnTo>
                  <a:pt x="4455266" y="1625600"/>
                </a:lnTo>
                <a:lnTo>
                  <a:pt x="4478549" y="1625600"/>
                </a:lnTo>
                <a:lnTo>
                  <a:pt x="4477159" y="1612900"/>
                </a:lnTo>
                <a:lnTo>
                  <a:pt x="4477665" y="1600200"/>
                </a:lnTo>
                <a:lnTo>
                  <a:pt x="4477707" y="1562100"/>
                </a:lnTo>
                <a:lnTo>
                  <a:pt x="4477884" y="1562100"/>
                </a:lnTo>
                <a:lnTo>
                  <a:pt x="4478595" y="1549400"/>
                </a:lnTo>
                <a:lnTo>
                  <a:pt x="4477246" y="1536700"/>
                </a:lnTo>
                <a:lnTo>
                  <a:pt x="4477739" y="1524000"/>
                </a:lnTo>
                <a:lnTo>
                  <a:pt x="4478454" y="1511300"/>
                </a:lnTo>
                <a:lnTo>
                  <a:pt x="4452484" y="1511300"/>
                </a:lnTo>
                <a:lnTo>
                  <a:pt x="4453006" y="1498600"/>
                </a:lnTo>
                <a:lnTo>
                  <a:pt x="4453588" y="1485900"/>
                </a:lnTo>
                <a:lnTo>
                  <a:pt x="4453925" y="1473200"/>
                </a:lnTo>
                <a:lnTo>
                  <a:pt x="4453381" y="1460500"/>
                </a:lnTo>
                <a:lnTo>
                  <a:pt x="4452623" y="1447800"/>
                </a:lnTo>
                <a:close/>
              </a:path>
              <a:path w="4509134" h="1905000">
                <a:moveTo>
                  <a:pt x="22649" y="1574800"/>
                </a:moveTo>
                <a:lnTo>
                  <a:pt x="5477" y="1574800"/>
                </a:lnTo>
                <a:lnTo>
                  <a:pt x="5326" y="1587500"/>
                </a:lnTo>
                <a:lnTo>
                  <a:pt x="5005" y="1600200"/>
                </a:lnTo>
                <a:lnTo>
                  <a:pt x="4472" y="1612900"/>
                </a:lnTo>
                <a:lnTo>
                  <a:pt x="4190" y="1625600"/>
                </a:lnTo>
                <a:lnTo>
                  <a:pt x="5361" y="1625600"/>
                </a:lnTo>
                <a:lnTo>
                  <a:pt x="6022" y="1612900"/>
                </a:lnTo>
                <a:lnTo>
                  <a:pt x="21386" y="1612900"/>
                </a:lnTo>
                <a:lnTo>
                  <a:pt x="21355" y="1587500"/>
                </a:lnTo>
                <a:lnTo>
                  <a:pt x="22649" y="1574800"/>
                </a:lnTo>
                <a:close/>
              </a:path>
              <a:path w="4509134" h="1905000">
                <a:moveTo>
                  <a:pt x="17224" y="1041400"/>
                </a:moveTo>
                <a:lnTo>
                  <a:pt x="7306" y="1041400"/>
                </a:lnTo>
                <a:lnTo>
                  <a:pt x="7998" y="1054100"/>
                </a:lnTo>
                <a:lnTo>
                  <a:pt x="8784" y="1054100"/>
                </a:lnTo>
                <a:lnTo>
                  <a:pt x="8981" y="1066800"/>
                </a:lnTo>
                <a:lnTo>
                  <a:pt x="7298" y="1079500"/>
                </a:lnTo>
                <a:lnTo>
                  <a:pt x="7346" y="1092200"/>
                </a:lnTo>
                <a:lnTo>
                  <a:pt x="6031" y="1104900"/>
                </a:lnTo>
                <a:lnTo>
                  <a:pt x="7045" y="1104900"/>
                </a:lnTo>
                <a:lnTo>
                  <a:pt x="7514" y="1117600"/>
                </a:lnTo>
                <a:lnTo>
                  <a:pt x="7647" y="1130300"/>
                </a:lnTo>
                <a:lnTo>
                  <a:pt x="7749" y="1155700"/>
                </a:lnTo>
                <a:lnTo>
                  <a:pt x="8139" y="1168400"/>
                </a:lnTo>
                <a:lnTo>
                  <a:pt x="7206" y="1181100"/>
                </a:lnTo>
                <a:lnTo>
                  <a:pt x="6135" y="1193800"/>
                </a:lnTo>
                <a:lnTo>
                  <a:pt x="6669" y="1206500"/>
                </a:lnTo>
                <a:lnTo>
                  <a:pt x="7072" y="1219200"/>
                </a:lnTo>
                <a:lnTo>
                  <a:pt x="7358" y="1231900"/>
                </a:lnTo>
                <a:lnTo>
                  <a:pt x="7432" y="1320800"/>
                </a:lnTo>
                <a:lnTo>
                  <a:pt x="7327" y="1346200"/>
                </a:lnTo>
                <a:lnTo>
                  <a:pt x="6908" y="1409700"/>
                </a:lnTo>
                <a:lnTo>
                  <a:pt x="6856" y="1447800"/>
                </a:lnTo>
                <a:lnTo>
                  <a:pt x="6986" y="1460500"/>
                </a:lnTo>
                <a:lnTo>
                  <a:pt x="7210" y="1473200"/>
                </a:lnTo>
                <a:lnTo>
                  <a:pt x="7543" y="1485900"/>
                </a:lnTo>
                <a:lnTo>
                  <a:pt x="7998" y="1498600"/>
                </a:lnTo>
                <a:lnTo>
                  <a:pt x="6158" y="1511300"/>
                </a:lnTo>
                <a:lnTo>
                  <a:pt x="5119" y="1524000"/>
                </a:lnTo>
                <a:lnTo>
                  <a:pt x="5172" y="1549400"/>
                </a:lnTo>
                <a:lnTo>
                  <a:pt x="5496" y="1574800"/>
                </a:lnTo>
                <a:lnTo>
                  <a:pt x="23358" y="1574800"/>
                </a:lnTo>
                <a:lnTo>
                  <a:pt x="23731" y="1587500"/>
                </a:lnTo>
                <a:lnTo>
                  <a:pt x="24018" y="1600200"/>
                </a:lnTo>
                <a:lnTo>
                  <a:pt x="24467" y="1612900"/>
                </a:lnTo>
                <a:lnTo>
                  <a:pt x="26284" y="1612900"/>
                </a:lnTo>
                <a:lnTo>
                  <a:pt x="26494" y="1600200"/>
                </a:lnTo>
                <a:lnTo>
                  <a:pt x="26355" y="1587500"/>
                </a:lnTo>
                <a:lnTo>
                  <a:pt x="26265" y="1574800"/>
                </a:lnTo>
                <a:lnTo>
                  <a:pt x="26621" y="1562100"/>
                </a:lnTo>
                <a:lnTo>
                  <a:pt x="48160" y="1562100"/>
                </a:lnTo>
                <a:lnTo>
                  <a:pt x="49023" y="1549400"/>
                </a:lnTo>
                <a:lnTo>
                  <a:pt x="49790" y="1536700"/>
                </a:lnTo>
                <a:lnTo>
                  <a:pt x="50384" y="1524000"/>
                </a:lnTo>
                <a:lnTo>
                  <a:pt x="25647" y="1524000"/>
                </a:lnTo>
                <a:lnTo>
                  <a:pt x="25035" y="1511300"/>
                </a:lnTo>
                <a:lnTo>
                  <a:pt x="24729" y="1498600"/>
                </a:lnTo>
                <a:lnTo>
                  <a:pt x="24517" y="1473200"/>
                </a:lnTo>
                <a:lnTo>
                  <a:pt x="24187" y="1460500"/>
                </a:lnTo>
                <a:lnTo>
                  <a:pt x="23526" y="1447800"/>
                </a:lnTo>
                <a:lnTo>
                  <a:pt x="22323" y="1435100"/>
                </a:lnTo>
                <a:lnTo>
                  <a:pt x="22691" y="1422400"/>
                </a:lnTo>
                <a:lnTo>
                  <a:pt x="24207" y="1409700"/>
                </a:lnTo>
                <a:lnTo>
                  <a:pt x="26244" y="1397000"/>
                </a:lnTo>
                <a:lnTo>
                  <a:pt x="21982" y="1397000"/>
                </a:lnTo>
                <a:lnTo>
                  <a:pt x="21173" y="1371600"/>
                </a:lnTo>
                <a:lnTo>
                  <a:pt x="20577" y="1358900"/>
                </a:lnTo>
                <a:lnTo>
                  <a:pt x="20062" y="1346200"/>
                </a:lnTo>
                <a:lnTo>
                  <a:pt x="19497" y="1333500"/>
                </a:lnTo>
                <a:lnTo>
                  <a:pt x="18752" y="1320800"/>
                </a:lnTo>
                <a:lnTo>
                  <a:pt x="17694" y="1320800"/>
                </a:lnTo>
                <a:lnTo>
                  <a:pt x="16194" y="1308100"/>
                </a:lnTo>
                <a:lnTo>
                  <a:pt x="17758" y="1295400"/>
                </a:lnTo>
                <a:lnTo>
                  <a:pt x="17648" y="1282700"/>
                </a:lnTo>
                <a:lnTo>
                  <a:pt x="16754" y="1270000"/>
                </a:lnTo>
                <a:lnTo>
                  <a:pt x="18751" y="1270000"/>
                </a:lnTo>
                <a:lnTo>
                  <a:pt x="18642" y="1257300"/>
                </a:lnTo>
                <a:lnTo>
                  <a:pt x="18247" y="1231900"/>
                </a:lnTo>
                <a:lnTo>
                  <a:pt x="21040" y="1231900"/>
                </a:lnTo>
                <a:lnTo>
                  <a:pt x="21045" y="1219200"/>
                </a:lnTo>
                <a:lnTo>
                  <a:pt x="21191" y="1206500"/>
                </a:lnTo>
                <a:lnTo>
                  <a:pt x="21533" y="1193800"/>
                </a:lnTo>
                <a:lnTo>
                  <a:pt x="20087" y="1193800"/>
                </a:lnTo>
                <a:lnTo>
                  <a:pt x="18547" y="1181100"/>
                </a:lnTo>
                <a:lnTo>
                  <a:pt x="18151" y="1168400"/>
                </a:lnTo>
                <a:lnTo>
                  <a:pt x="18367" y="1168400"/>
                </a:lnTo>
                <a:lnTo>
                  <a:pt x="18664" y="1155700"/>
                </a:lnTo>
                <a:lnTo>
                  <a:pt x="18509" y="1143000"/>
                </a:lnTo>
                <a:lnTo>
                  <a:pt x="17370" y="1117600"/>
                </a:lnTo>
                <a:lnTo>
                  <a:pt x="19865" y="1117600"/>
                </a:lnTo>
                <a:lnTo>
                  <a:pt x="18722" y="1104900"/>
                </a:lnTo>
                <a:lnTo>
                  <a:pt x="17679" y="1092200"/>
                </a:lnTo>
                <a:lnTo>
                  <a:pt x="16746" y="1079500"/>
                </a:lnTo>
                <a:lnTo>
                  <a:pt x="16870" y="1054100"/>
                </a:lnTo>
                <a:lnTo>
                  <a:pt x="17224" y="1041400"/>
                </a:lnTo>
                <a:close/>
              </a:path>
              <a:path w="4509134" h="1905000">
                <a:moveTo>
                  <a:pt x="48277" y="1587500"/>
                </a:moveTo>
                <a:lnTo>
                  <a:pt x="47705" y="1587500"/>
                </a:lnTo>
                <a:lnTo>
                  <a:pt x="47037" y="1600200"/>
                </a:lnTo>
                <a:lnTo>
                  <a:pt x="48539" y="1600200"/>
                </a:lnTo>
                <a:lnTo>
                  <a:pt x="48277" y="1587500"/>
                </a:lnTo>
                <a:close/>
              </a:path>
              <a:path w="4509134" h="1905000">
                <a:moveTo>
                  <a:pt x="4487927" y="1485900"/>
                </a:moveTo>
                <a:lnTo>
                  <a:pt x="4485139" y="1485900"/>
                </a:lnTo>
                <a:lnTo>
                  <a:pt x="4484872" y="1511300"/>
                </a:lnTo>
                <a:lnTo>
                  <a:pt x="4483951" y="1511300"/>
                </a:lnTo>
                <a:lnTo>
                  <a:pt x="4482860" y="1524000"/>
                </a:lnTo>
                <a:lnTo>
                  <a:pt x="4483258" y="1549400"/>
                </a:lnTo>
                <a:lnTo>
                  <a:pt x="4484775" y="1549400"/>
                </a:lnTo>
                <a:lnTo>
                  <a:pt x="4484853" y="1562100"/>
                </a:lnTo>
                <a:lnTo>
                  <a:pt x="4485320" y="1574800"/>
                </a:lnTo>
                <a:lnTo>
                  <a:pt x="4485892" y="1587500"/>
                </a:lnTo>
                <a:lnTo>
                  <a:pt x="4486287" y="1600200"/>
                </a:lnTo>
                <a:lnTo>
                  <a:pt x="4501485" y="1600200"/>
                </a:lnTo>
                <a:lnTo>
                  <a:pt x="4502486" y="1587500"/>
                </a:lnTo>
                <a:lnTo>
                  <a:pt x="4503719" y="1574800"/>
                </a:lnTo>
                <a:lnTo>
                  <a:pt x="4504893" y="1562100"/>
                </a:lnTo>
                <a:lnTo>
                  <a:pt x="4505901" y="1562100"/>
                </a:lnTo>
                <a:lnTo>
                  <a:pt x="4503489" y="1549400"/>
                </a:lnTo>
                <a:lnTo>
                  <a:pt x="4502340" y="1536700"/>
                </a:lnTo>
                <a:lnTo>
                  <a:pt x="4501910" y="1524000"/>
                </a:lnTo>
                <a:lnTo>
                  <a:pt x="4501660" y="1511300"/>
                </a:lnTo>
                <a:lnTo>
                  <a:pt x="4502330" y="1498600"/>
                </a:lnTo>
                <a:lnTo>
                  <a:pt x="4488098" y="1498600"/>
                </a:lnTo>
                <a:lnTo>
                  <a:pt x="4487927" y="1485900"/>
                </a:lnTo>
                <a:close/>
              </a:path>
              <a:path w="4509134" h="1905000">
                <a:moveTo>
                  <a:pt x="48404" y="1574800"/>
                </a:moveTo>
                <a:lnTo>
                  <a:pt x="48213" y="1587500"/>
                </a:lnTo>
                <a:lnTo>
                  <a:pt x="48404" y="1574800"/>
                </a:lnTo>
                <a:close/>
              </a:path>
              <a:path w="4509134" h="1905000">
                <a:moveTo>
                  <a:pt x="63601" y="1511300"/>
                </a:moveTo>
                <a:lnTo>
                  <a:pt x="63029" y="1511300"/>
                </a:lnTo>
                <a:lnTo>
                  <a:pt x="63073" y="1524000"/>
                </a:lnTo>
                <a:lnTo>
                  <a:pt x="63257" y="1549400"/>
                </a:lnTo>
                <a:lnTo>
                  <a:pt x="63712" y="1562100"/>
                </a:lnTo>
                <a:lnTo>
                  <a:pt x="64570" y="1562100"/>
                </a:lnTo>
                <a:lnTo>
                  <a:pt x="65307" y="1549400"/>
                </a:lnTo>
                <a:lnTo>
                  <a:pt x="66524" y="1536700"/>
                </a:lnTo>
                <a:lnTo>
                  <a:pt x="65019" y="1536700"/>
                </a:lnTo>
                <a:lnTo>
                  <a:pt x="64125" y="1524000"/>
                </a:lnTo>
                <a:lnTo>
                  <a:pt x="63601" y="1511300"/>
                </a:lnTo>
                <a:close/>
              </a:path>
              <a:path w="4509134" h="1905000">
                <a:moveTo>
                  <a:pt x="66720" y="1524000"/>
                </a:moveTo>
                <a:lnTo>
                  <a:pt x="65943" y="1524000"/>
                </a:lnTo>
                <a:lnTo>
                  <a:pt x="65693" y="1536700"/>
                </a:lnTo>
                <a:lnTo>
                  <a:pt x="66524" y="1536700"/>
                </a:lnTo>
                <a:lnTo>
                  <a:pt x="66720" y="1524000"/>
                </a:lnTo>
                <a:close/>
              </a:path>
              <a:path w="4509134" h="1905000">
                <a:moveTo>
                  <a:pt x="36542" y="1511300"/>
                </a:moveTo>
                <a:lnTo>
                  <a:pt x="27562" y="1511300"/>
                </a:lnTo>
                <a:lnTo>
                  <a:pt x="26778" y="1524000"/>
                </a:lnTo>
                <a:lnTo>
                  <a:pt x="37997" y="1524000"/>
                </a:lnTo>
                <a:lnTo>
                  <a:pt x="36542" y="1511300"/>
                </a:lnTo>
                <a:close/>
              </a:path>
              <a:path w="4509134" h="1905000">
                <a:moveTo>
                  <a:pt x="51378" y="1460500"/>
                </a:moveTo>
                <a:lnTo>
                  <a:pt x="38630" y="1460500"/>
                </a:lnTo>
                <a:lnTo>
                  <a:pt x="39409" y="1473200"/>
                </a:lnTo>
                <a:lnTo>
                  <a:pt x="39139" y="1485900"/>
                </a:lnTo>
                <a:lnTo>
                  <a:pt x="38985" y="1498600"/>
                </a:lnTo>
                <a:lnTo>
                  <a:pt x="38902" y="1524000"/>
                </a:lnTo>
                <a:lnTo>
                  <a:pt x="50384" y="1524000"/>
                </a:lnTo>
                <a:lnTo>
                  <a:pt x="50725" y="1511300"/>
                </a:lnTo>
                <a:lnTo>
                  <a:pt x="47917" y="1511300"/>
                </a:lnTo>
                <a:lnTo>
                  <a:pt x="47720" y="1498600"/>
                </a:lnTo>
                <a:lnTo>
                  <a:pt x="49299" y="1485900"/>
                </a:lnTo>
                <a:lnTo>
                  <a:pt x="51213" y="1473200"/>
                </a:lnTo>
                <a:lnTo>
                  <a:pt x="51378" y="1460500"/>
                </a:lnTo>
                <a:close/>
              </a:path>
              <a:path w="4509134" h="1905000">
                <a:moveTo>
                  <a:pt x="4440814" y="1473200"/>
                </a:moveTo>
                <a:lnTo>
                  <a:pt x="4428537" y="1473200"/>
                </a:lnTo>
                <a:lnTo>
                  <a:pt x="4430427" y="1485900"/>
                </a:lnTo>
                <a:lnTo>
                  <a:pt x="4429367" y="1498600"/>
                </a:lnTo>
                <a:lnTo>
                  <a:pt x="4429846" y="1511300"/>
                </a:lnTo>
                <a:lnTo>
                  <a:pt x="4430152" y="1524000"/>
                </a:lnTo>
                <a:lnTo>
                  <a:pt x="4430725" y="1511300"/>
                </a:lnTo>
                <a:lnTo>
                  <a:pt x="4446533" y="1511300"/>
                </a:lnTo>
                <a:lnTo>
                  <a:pt x="4447258" y="1498600"/>
                </a:lnTo>
                <a:lnTo>
                  <a:pt x="4441725" y="1498600"/>
                </a:lnTo>
                <a:lnTo>
                  <a:pt x="4441567" y="1485900"/>
                </a:lnTo>
                <a:lnTo>
                  <a:pt x="4439535" y="1485900"/>
                </a:lnTo>
                <a:lnTo>
                  <a:pt x="4440814" y="1473200"/>
                </a:lnTo>
                <a:close/>
              </a:path>
              <a:path w="4509134" h="1905000">
                <a:moveTo>
                  <a:pt x="36782" y="1485900"/>
                </a:moveTo>
                <a:lnTo>
                  <a:pt x="28556" y="1485900"/>
                </a:lnTo>
                <a:lnTo>
                  <a:pt x="29272" y="1498600"/>
                </a:lnTo>
                <a:lnTo>
                  <a:pt x="28471" y="1511300"/>
                </a:lnTo>
                <a:lnTo>
                  <a:pt x="36512" y="1511300"/>
                </a:lnTo>
                <a:lnTo>
                  <a:pt x="36427" y="1498600"/>
                </a:lnTo>
                <a:lnTo>
                  <a:pt x="36782" y="1485900"/>
                </a:lnTo>
                <a:close/>
              </a:path>
              <a:path w="4509134" h="1905000">
                <a:moveTo>
                  <a:pt x="4480854" y="1435100"/>
                </a:moveTo>
                <a:lnTo>
                  <a:pt x="4456512" y="1435100"/>
                </a:lnTo>
                <a:lnTo>
                  <a:pt x="4455676" y="1447800"/>
                </a:lnTo>
                <a:lnTo>
                  <a:pt x="4455198" y="1460500"/>
                </a:lnTo>
                <a:lnTo>
                  <a:pt x="4454942" y="1473200"/>
                </a:lnTo>
                <a:lnTo>
                  <a:pt x="4454777" y="1485900"/>
                </a:lnTo>
                <a:lnTo>
                  <a:pt x="4454566" y="1498600"/>
                </a:lnTo>
                <a:lnTo>
                  <a:pt x="4454177" y="1511300"/>
                </a:lnTo>
                <a:lnTo>
                  <a:pt x="4478454" y="1511300"/>
                </a:lnTo>
                <a:lnTo>
                  <a:pt x="4477770" y="1498600"/>
                </a:lnTo>
                <a:lnTo>
                  <a:pt x="4477984" y="1485900"/>
                </a:lnTo>
                <a:lnTo>
                  <a:pt x="4478336" y="1473200"/>
                </a:lnTo>
                <a:lnTo>
                  <a:pt x="4479068" y="1473200"/>
                </a:lnTo>
                <a:lnTo>
                  <a:pt x="4478992" y="1460500"/>
                </a:lnTo>
                <a:lnTo>
                  <a:pt x="4483283" y="1460500"/>
                </a:lnTo>
                <a:lnTo>
                  <a:pt x="4482366" y="1447800"/>
                </a:lnTo>
                <a:lnTo>
                  <a:pt x="4481540" y="1447800"/>
                </a:lnTo>
                <a:lnTo>
                  <a:pt x="4480854" y="1435100"/>
                </a:lnTo>
                <a:close/>
              </a:path>
              <a:path w="4509134" h="1905000">
                <a:moveTo>
                  <a:pt x="4446763" y="1485900"/>
                </a:moveTo>
                <a:lnTo>
                  <a:pt x="4443930" y="1485900"/>
                </a:lnTo>
                <a:lnTo>
                  <a:pt x="4443249" y="1498600"/>
                </a:lnTo>
                <a:lnTo>
                  <a:pt x="4447258" y="1498600"/>
                </a:lnTo>
                <a:lnTo>
                  <a:pt x="4446763" y="1485900"/>
                </a:lnTo>
                <a:close/>
              </a:path>
              <a:path w="4509134" h="1905000">
                <a:moveTo>
                  <a:pt x="4481058" y="1473200"/>
                </a:moveTo>
                <a:lnTo>
                  <a:pt x="4478810" y="1473200"/>
                </a:lnTo>
                <a:lnTo>
                  <a:pt x="4479391" y="1485900"/>
                </a:lnTo>
                <a:lnTo>
                  <a:pt x="4480065" y="1485900"/>
                </a:lnTo>
                <a:lnTo>
                  <a:pt x="4480816" y="1498600"/>
                </a:lnTo>
                <a:lnTo>
                  <a:pt x="4481174" y="1485900"/>
                </a:lnTo>
                <a:lnTo>
                  <a:pt x="4481058" y="1473200"/>
                </a:lnTo>
                <a:close/>
              </a:path>
              <a:path w="4509134" h="1905000">
                <a:moveTo>
                  <a:pt x="4500274" y="1384300"/>
                </a:moveTo>
                <a:lnTo>
                  <a:pt x="4483009" y="1384300"/>
                </a:lnTo>
                <a:lnTo>
                  <a:pt x="4483353" y="1397000"/>
                </a:lnTo>
                <a:lnTo>
                  <a:pt x="4485490" y="1397000"/>
                </a:lnTo>
                <a:lnTo>
                  <a:pt x="4485327" y="1409700"/>
                </a:lnTo>
                <a:lnTo>
                  <a:pt x="4483346" y="1409700"/>
                </a:lnTo>
                <a:lnTo>
                  <a:pt x="4482444" y="1422400"/>
                </a:lnTo>
                <a:lnTo>
                  <a:pt x="4484057" y="1435100"/>
                </a:lnTo>
                <a:lnTo>
                  <a:pt x="4485551" y="1447800"/>
                </a:lnTo>
                <a:lnTo>
                  <a:pt x="4487128" y="1460500"/>
                </a:lnTo>
                <a:lnTo>
                  <a:pt x="4490721" y="1460500"/>
                </a:lnTo>
                <a:lnTo>
                  <a:pt x="4488975" y="1473200"/>
                </a:lnTo>
                <a:lnTo>
                  <a:pt x="4488321" y="1485900"/>
                </a:lnTo>
                <a:lnTo>
                  <a:pt x="4488098" y="1498600"/>
                </a:lnTo>
                <a:lnTo>
                  <a:pt x="4504362" y="1498600"/>
                </a:lnTo>
                <a:lnTo>
                  <a:pt x="4504371" y="1473200"/>
                </a:lnTo>
                <a:lnTo>
                  <a:pt x="4503985" y="1460500"/>
                </a:lnTo>
                <a:lnTo>
                  <a:pt x="4503284" y="1447800"/>
                </a:lnTo>
                <a:lnTo>
                  <a:pt x="4502351" y="1435100"/>
                </a:lnTo>
                <a:lnTo>
                  <a:pt x="4501264" y="1422400"/>
                </a:lnTo>
                <a:lnTo>
                  <a:pt x="4500107" y="1422400"/>
                </a:lnTo>
                <a:lnTo>
                  <a:pt x="4500286" y="1409700"/>
                </a:lnTo>
                <a:lnTo>
                  <a:pt x="4500274" y="1384300"/>
                </a:lnTo>
                <a:close/>
              </a:path>
              <a:path w="4509134" h="1905000">
                <a:moveTo>
                  <a:pt x="38015" y="1473200"/>
                </a:moveTo>
                <a:lnTo>
                  <a:pt x="26898" y="1473200"/>
                </a:lnTo>
                <a:lnTo>
                  <a:pt x="27417" y="1485900"/>
                </a:lnTo>
                <a:lnTo>
                  <a:pt x="37377" y="1485900"/>
                </a:lnTo>
                <a:lnTo>
                  <a:pt x="38015" y="1473200"/>
                </a:lnTo>
                <a:close/>
              </a:path>
              <a:path w="4509134" h="1905000">
                <a:moveTo>
                  <a:pt x="4444337" y="1460500"/>
                </a:moveTo>
                <a:lnTo>
                  <a:pt x="4431760" y="1460500"/>
                </a:lnTo>
                <a:lnTo>
                  <a:pt x="4430113" y="1473200"/>
                </a:lnTo>
                <a:lnTo>
                  <a:pt x="4440814" y="1473200"/>
                </a:lnTo>
                <a:lnTo>
                  <a:pt x="4442414" y="1485900"/>
                </a:lnTo>
                <a:lnTo>
                  <a:pt x="4443500" y="1473200"/>
                </a:lnTo>
                <a:lnTo>
                  <a:pt x="4444337" y="1460500"/>
                </a:lnTo>
                <a:close/>
              </a:path>
              <a:path w="4509134" h="1905000">
                <a:moveTo>
                  <a:pt x="4445720" y="1473200"/>
                </a:moveTo>
                <a:lnTo>
                  <a:pt x="4445160" y="1485900"/>
                </a:lnTo>
                <a:lnTo>
                  <a:pt x="4446253" y="1485900"/>
                </a:lnTo>
                <a:lnTo>
                  <a:pt x="4445720" y="1473200"/>
                </a:lnTo>
                <a:close/>
              </a:path>
              <a:path w="4509134" h="1905000">
                <a:moveTo>
                  <a:pt x="4485191" y="1460500"/>
                </a:moveTo>
                <a:lnTo>
                  <a:pt x="4481789" y="1460500"/>
                </a:lnTo>
                <a:lnTo>
                  <a:pt x="4482575" y="1473200"/>
                </a:lnTo>
                <a:lnTo>
                  <a:pt x="4483544" y="1485900"/>
                </a:lnTo>
                <a:lnTo>
                  <a:pt x="4487501" y="1485900"/>
                </a:lnTo>
                <a:lnTo>
                  <a:pt x="4486871" y="1473200"/>
                </a:lnTo>
                <a:lnTo>
                  <a:pt x="4486084" y="1473200"/>
                </a:lnTo>
                <a:lnTo>
                  <a:pt x="4485191" y="1460500"/>
                </a:lnTo>
                <a:close/>
              </a:path>
              <a:path w="4509134" h="1905000">
                <a:moveTo>
                  <a:pt x="52127" y="1155700"/>
                </a:moveTo>
                <a:lnTo>
                  <a:pt x="27917" y="1155700"/>
                </a:lnTo>
                <a:lnTo>
                  <a:pt x="28252" y="1168400"/>
                </a:lnTo>
                <a:lnTo>
                  <a:pt x="29104" y="1168400"/>
                </a:lnTo>
                <a:lnTo>
                  <a:pt x="29301" y="1181100"/>
                </a:lnTo>
                <a:lnTo>
                  <a:pt x="28636" y="1193800"/>
                </a:lnTo>
                <a:lnTo>
                  <a:pt x="27435" y="1206500"/>
                </a:lnTo>
                <a:lnTo>
                  <a:pt x="26137" y="1219200"/>
                </a:lnTo>
                <a:lnTo>
                  <a:pt x="27130" y="1231900"/>
                </a:lnTo>
                <a:lnTo>
                  <a:pt x="26891" y="1244600"/>
                </a:lnTo>
                <a:lnTo>
                  <a:pt x="25960" y="1257300"/>
                </a:lnTo>
                <a:lnTo>
                  <a:pt x="26246" y="1270000"/>
                </a:lnTo>
                <a:lnTo>
                  <a:pt x="28090" y="1270000"/>
                </a:lnTo>
                <a:lnTo>
                  <a:pt x="28139" y="1282700"/>
                </a:lnTo>
                <a:lnTo>
                  <a:pt x="27469" y="1308100"/>
                </a:lnTo>
                <a:lnTo>
                  <a:pt x="26486" y="1320800"/>
                </a:lnTo>
                <a:lnTo>
                  <a:pt x="25598" y="1333500"/>
                </a:lnTo>
                <a:lnTo>
                  <a:pt x="28121" y="1333500"/>
                </a:lnTo>
                <a:lnTo>
                  <a:pt x="28318" y="1346200"/>
                </a:lnTo>
                <a:lnTo>
                  <a:pt x="27415" y="1358900"/>
                </a:lnTo>
                <a:lnTo>
                  <a:pt x="26732" y="1371600"/>
                </a:lnTo>
                <a:lnTo>
                  <a:pt x="24345" y="1371600"/>
                </a:lnTo>
                <a:lnTo>
                  <a:pt x="23510" y="1384300"/>
                </a:lnTo>
                <a:lnTo>
                  <a:pt x="21982" y="1397000"/>
                </a:lnTo>
                <a:lnTo>
                  <a:pt x="26244" y="1397000"/>
                </a:lnTo>
                <a:lnTo>
                  <a:pt x="27204" y="1409700"/>
                </a:lnTo>
                <a:lnTo>
                  <a:pt x="28384" y="1409700"/>
                </a:lnTo>
                <a:lnTo>
                  <a:pt x="26943" y="1422400"/>
                </a:lnTo>
                <a:lnTo>
                  <a:pt x="27240" y="1435100"/>
                </a:lnTo>
                <a:lnTo>
                  <a:pt x="27992" y="1447800"/>
                </a:lnTo>
                <a:lnTo>
                  <a:pt x="27916" y="1460500"/>
                </a:lnTo>
                <a:lnTo>
                  <a:pt x="26352" y="1473200"/>
                </a:lnTo>
                <a:lnTo>
                  <a:pt x="38499" y="1473200"/>
                </a:lnTo>
                <a:lnTo>
                  <a:pt x="38630" y="1460500"/>
                </a:lnTo>
                <a:lnTo>
                  <a:pt x="51378" y="1460500"/>
                </a:lnTo>
                <a:lnTo>
                  <a:pt x="51809" y="1447800"/>
                </a:lnTo>
                <a:lnTo>
                  <a:pt x="52368" y="1435100"/>
                </a:lnTo>
                <a:lnTo>
                  <a:pt x="49573" y="1435100"/>
                </a:lnTo>
                <a:lnTo>
                  <a:pt x="48988" y="1422400"/>
                </a:lnTo>
                <a:lnTo>
                  <a:pt x="49325" y="1409700"/>
                </a:lnTo>
                <a:lnTo>
                  <a:pt x="50284" y="1397000"/>
                </a:lnTo>
                <a:lnTo>
                  <a:pt x="51589" y="1384300"/>
                </a:lnTo>
                <a:lnTo>
                  <a:pt x="52965" y="1371600"/>
                </a:lnTo>
                <a:lnTo>
                  <a:pt x="25161" y="1371600"/>
                </a:lnTo>
                <a:lnTo>
                  <a:pt x="24513" y="1358900"/>
                </a:lnTo>
                <a:lnTo>
                  <a:pt x="54136" y="1358900"/>
                </a:lnTo>
                <a:lnTo>
                  <a:pt x="54827" y="1346200"/>
                </a:lnTo>
                <a:lnTo>
                  <a:pt x="53048" y="1346200"/>
                </a:lnTo>
                <a:lnTo>
                  <a:pt x="52194" y="1333500"/>
                </a:lnTo>
                <a:lnTo>
                  <a:pt x="52014" y="1320800"/>
                </a:lnTo>
                <a:lnTo>
                  <a:pt x="52253" y="1308100"/>
                </a:lnTo>
                <a:lnTo>
                  <a:pt x="52660" y="1282700"/>
                </a:lnTo>
                <a:lnTo>
                  <a:pt x="51453" y="1282700"/>
                </a:lnTo>
                <a:lnTo>
                  <a:pt x="50590" y="1270000"/>
                </a:lnTo>
                <a:lnTo>
                  <a:pt x="49373" y="1231900"/>
                </a:lnTo>
                <a:lnTo>
                  <a:pt x="48765" y="1181100"/>
                </a:lnTo>
                <a:lnTo>
                  <a:pt x="50411" y="1181100"/>
                </a:lnTo>
                <a:lnTo>
                  <a:pt x="52127" y="1155700"/>
                </a:lnTo>
                <a:close/>
              </a:path>
              <a:path w="4509134" h="1905000">
                <a:moveTo>
                  <a:pt x="4443721" y="1409700"/>
                </a:moveTo>
                <a:lnTo>
                  <a:pt x="4435375" y="1409700"/>
                </a:lnTo>
                <a:lnTo>
                  <a:pt x="4435283" y="1435100"/>
                </a:lnTo>
                <a:lnTo>
                  <a:pt x="4434527" y="1447800"/>
                </a:lnTo>
                <a:lnTo>
                  <a:pt x="4433292" y="1460500"/>
                </a:lnTo>
                <a:lnTo>
                  <a:pt x="4444185" y="1460500"/>
                </a:lnTo>
                <a:lnTo>
                  <a:pt x="4444431" y="1447800"/>
                </a:lnTo>
                <a:lnTo>
                  <a:pt x="4447285" y="1447800"/>
                </a:lnTo>
                <a:lnTo>
                  <a:pt x="4447369" y="1435100"/>
                </a:lnTo>
                <a:lnTo>
                  <a:pt x="4448972" y="1435100"/>
                </a:lnTo>
                <a:lnTo>
                  <a:pt x="4448420" y="1422400"/>
                </a:lnTo>
                <a:lnTo>
                  <a:pt x="4444232" y="1422400"/>
                </a:lnTo>
                <a:lnTo>
                  <a:pt x="4443721" y="1409700"/>
                </a:lnTo>
                <a:close/>
              </a:path>
              <a:path w="4509134" h="1905000">
                <a:moveTo>
                  <a:pt x="4447285" y="1447800"/>
                </a:moveTo>
                <a:lnTo>
                  <a:pt x="4445106" y="1447800"/>
                </a:lnTo>
                <a:lnTo>
                  <a:pt x="4446055" y="1460500"/>
                </a:lnTo>
                <a:lnTo>
                  <a:pt x="4448454" y="1460500"/>
                </a:lnTo>
                <a:lnTo>
                  <a:pt x="4447285" y="1447800"/>
                </a:lnTo>
                <a:close/>
              </a:path>
              <a:path w="4509134" h="1905000">
                <a:moveTo>
                  <a:pt x="4447409" y="1333500"/>
                </a:moveTo>
                <a:lnTo>
                  <a:pt x="4433857" y="1333500"/>
                </a:lnTo>
                <a:lnTo>
                  <a:pt x="4431872" y="1371600"/>
                </a:lnTo>
                <a:lnTo>
                  <a:pt x="4431272" y="1397000"/>
                </a:lnTo>
                <a:lnTo>
                  <a:pt x="4430767" y="1409700"/>
                </a:lnTo>
                <a:lnTo>
                  <a:pt x="4430399" y="1422400"/>
                </a:lnTo>
                <a:lnTo>
                  <a:pt x="4430207" y="1435100"/>
                </a:lnTo>
                <a:lnTo>
                  <a:pt x="4430231" y="1447800"/>
                </a:lnTo>
                <a:lnTo>
                  <a:pt x="4431928" y="1435100"/>
                </a:lnTo>
                <a:lnTo>
                  <a:pt x="4433906" y="1435100"/>
                </a:lnTo>
                <a:lnTo>
                  <a:pt x="4435375" y="1409700"/>
                </a:lnTo>
                <a:lnTo>
                  <a:pt x="4446745" y="1409700"/>
                </a:lnTo>
                <a:lnTo>
                  <a:pt x="4449695" y="1397000"/>
                </a:lnTo>
                <a:lnTo>
                  <a:pt x="4449332" y="1397000"/>
                </a:lnTo>
                <a:lnTo>
                  <a:pt x="4449161" y="1384300"/>
                </a:lnTo>
                <a:lnTo>
                  <a:pt x="4448916" y="1358900"/>
                </a:lnTo>
                <a:lnTo>
                  <a:pt x="4448628" y="1346200"/>
                </a:lnTo>
                <a:lnTo>
                  <a:pt x="4446204" y="1346200"/>
                </a:lnTo>
                <a:lnTo>
                  <a:pt x="4447409" y="1333500"/>
                </a:lnTo>
                <a:close/>
              </a:path>
              <a:path w="4509134" h="1905000">
                <a:moveTo>
                  <a:pt x="4449226" y="1435100"/>
                </a:moveTo>
                <a:lnTo>
                  <a:pt x="4447369" y="1435100"/>
                </a:lnTo>
                <a:lnTo>
                  <a:pt x="4447979" y="1447800"/>
                </a:lnTo>
                <a:lnTo>
                  <a:pt x="4449094" y="1447800"/>
                </a:lnTo>
                <a:lnTo>
                  <a:pt x="4449226" y="1435100"/>
                </a:lnTo>
                <a:close/>
              </a:path>
              <a:path w="4509134" h="1905000">
                <a:moveTo>
                  <a:pt x="50247" y="1422400"/>
                </a:moveTo>
                <a:lnTo>
                  <a:pt x="49573" y="1435100"/>
                </a:lnTo>
                <a:lnTo>
                  <a:pt x="51136" y="1435100"/>
                </a:lnTo>
                <a:lnTo>
                  <a:pt x="50247" y="1422400"/>
                </a:lnTo>
                <a:close/>
              </a:path>
              <a:path w="4509134" h="1905000">
                <a:moveTo>
                  <a:pt x="4480128" y="1397000"/>
                </a:moveTo>
                <a:lnTo>
                  <a:pt x="4456806" y="1397000"/>
                </a:lnTo>
                <a:lnTo>
                  <a:pt x="4457362" y="1409700"/>
                </a:lnTo>
                <a:lnTo>
                  <a:pt x="4457825" y="1409700"/>
                </a:lnTo>
                <a:lnTo>
                  <a:pt x="4458037" y="1422400"/>
                </a:lnTo>
                <a:lnTo>
                  <a:pt x="4457840" y="1435100"/>
                </a:lnTo>
                <a:lnTo>
                  <a:pt x="4480357" y="1435100"/>
                </a:lnTo>
                <a:lnTo>
                  <a:pt x="4480099" y="1422400"/>
                </a:lnTo>
                <a:lnTo>
                  <a:pt x="4480128" y="1397000"/>
                </a:lnTo>
                <a:close/>
              </a:path>
              <a:path w="4509134" h="1905000">
                <a:moveTo>
                  <a:pt x="4482796" y="1397000"/>
                </a:moveTo>
                <a:lnTo>
                  <a:pt x="4480128" y="1397000"/>
                </a:lnTo>
                <a:lnTo>
                  <a:pt x="4481419" y="1409700"/>
                </a:lnTo>
                <a:lnTo>
                  <a:pt x="4482796" y="1397000"/>
                </a:lnTo>
                <a:close/>
              </a:path>
              <a:path w="4509134" h="1905000">
                <a:moveTo>
                  <a:pt x="4485490" y="1397000"/>
                </a:moveTo>
                <a:lnTo>
                  <a:pt x="4484192" y="1397000"/>
                </a:lnTo>
                <a:lnTo>
                  <a:pt x="4484764" y="1409700"/>
                </a:lnTo>
                <a:lnTo>
                  <a:pt x="4485490" y="1397000"/>
                </a:lnTo>
                <a:close/>
              </a:path>
              <a:path w="4509134" h="1905000">
                <a:moveTo>
                  <a:pt x="4457242" y="1358900"/>
                </a:moveTo>
                <a:lnTo>
                  <a:pt x="4456146" y="1371600"/>
                </a:lnTo>
                <a:lnTo>
                  <a:pt x="4456040" y="1384300"/>
                </a:lnTo>
                <a:lnTo>
                  <a:pt x="4456313" y="1397000"/>
                </a:lnTo>
                <a:lnTo>
                  <a:pt x="4477159" y="1397000"/>
                </a:lnTo>
                <a:lnTo>
                  <a:pt x="4477841" y="1371600"/>
                </a:lnTo>
                <a:lnTo>
                  <a:pt x="4458085" y="1371600"/>
                </a:lnTo>
                <a:lnTo>
                  <a:pt x="4457242" y="1358900"/>
                </a:lnTo>
                <a:close/>
              </a:path>
              <a:path w="4509134" h="1905000">
                <a:moveTo>
                  <a:pt x="4498873" y="1193800"/>
                </a:moveTo>
                <a:lnTo>
                  <a:pt x="4489779" y="1193800"/>
                </a:lnTo>
                <a:lnTo>
                  <a:pt x="4490241" y="1206500"/>
                </a:lnTo>
                <a:lnTo>
                  <a:pt x="4489404" y="1219200"/>
                </a:lnTo>
                <a:lnTo>
                  <a:pt x="4488677" y="1231900"/>
                </a:lnTo>
                <a:lnTo>
                  <a:pt x="4488712" y="1257300"/>
                </a:lnTo>
                <a:lnTo>
                  <a:pt x="4488369" y="1270000"/>
                </a:lnTo>
                <a:lnTo>
                  <a:pt x="4487865" y="1282700"/>
                </a:lnTo>
                <a:lnTo>
                  <a:pt x="4486650" y="1308100"/>
                </a:lnTo>
                <a:lnTo>
                  <a:pt x="4486074" y="1320800"/>
                </a:lnTo>
                <a:lnTo>
                  <a:pt x="4485611" y="1333500"/>
                </a:lnTo>
                <a:lnTo>
                  <a:pt x="4485328" y="1346200"/>
                </a:lnTo>
                <a:lnTo>
                  <a:pt x="4481223" y="1346200"/>
                </a:lnTo>
                <a:lnTo>
                  <a:pt x="4481092" y="1358900"/>
                </a:lnTo>
                <a:lnTo>
                  <a:pt x="4482272" y="1358900"/>
                </a:lnTo>
                <a:lnTo>
                  <a:pt x="4481455" y="1371600"/>
                </a:lnTo>
                <a:lnTo>
                  <a:pt x="4480397" y="1384300"/>
                </a:lnTo>
                <a:lnTo>
                  <a:pt x="4478832" y="1397000"/>
                </a:lnTo>
                <a:lnTo>
                  <a:pt x="4481223" y="1397000"/>
                </a:lnTo>
                <a:lnTo>
                  <a:pt x="4481808" y="1384300"/>
                </a:lnTo>
                <a:lnTo>
                  <a:pt x="4500274" y="1384300"/>
                </a:lnTo>
                <a:lnTo>
                  <a:pt x="4500269" y="1371600"/>
                </a:lnTo>
                <a:lnTo>
                  <a:pt x="4500131" y="1358900"/>
                </a:lnTo>
                <a:lnTo>
                  <a:pt x="4499356" y="1308100"/>
                </a:lnTo>
                <a:lnTo>
                  <a:pt x="4499186" y="1295400"/>
                </a:lnTo>
                <a:lnTo>
                  <a:pt x="4499088" y="1244600"/>
                </a:lnTo>
                <a:lnTo>
                  <a:pt x="4499289" y="1231900"/>
                </a:lnTo>
                <a:lnTo>
                  <a:pt x="4499613" y="1219200"/>
                </a:lnTo>
                <a:lnTo>
                  <a:pt x="4500075" y="1206500"/>
                </a:lnTo>
                <a:lnTo>
                  <a:pt x="4498873" y="1193800"/>
                </a:lnTo>
                <a:close/>
              </a:path>
              <a:path w="4509134" h="1905000">
                <a:moveTo>
                  <a:pt x="4449886" y="1117600"/>
                </a:moveTo>
                <a:lnTo>
                  <a:pt x="4447745" y="1117600"/>
                </a:lnTo>
                <a:lnTo>
                  <a:pt x="4446591" y="1130300"/>
                </a:lnTo>
                <a:lnTo>
                  <a:pt x="4445988" y="1143000"/>
                </a:lnTo>
                <a:lnTo>
                  <a:pt x="4446338" y="1155700"/>
                </a:lnTo>
                <a:lnTo>
                  <a:pt x="4442305" y="1155700"/>
                </a:lnTo>
                <a:lnTo>
                  <a:pt x="4443477" y="1168400"/>
                </a:lnTo>
                <a:lnTo>
                  <a:pt x="4444271" y="1181100"/>
                </a:lnTo>
                <a:lnTo>
                  <a:pt x="4444649" y="1193800"/>
                </a:lnTo>
                <a:lnTo>
                  <a:pt x="4444647" y="1206500"/>
                </a:lnTo>
                <a:lnTo>
                  <a:pt x="4453759" y="1206500"/>
                </a:lnTo>
                <a:lnTo>
                  <a:pt x="4454927" y="1219200"/>
                </a:lnTo>
                <a:lnTo>
                  <a:pt x="4455429" y="1231900"/>
                </a:lnTo>
                <a:lnTo>
                  <a:pt x="4455837" y="1244600"/>
                </a:lnTo>
                <a:lnTo>
                  <a:pt x="4456720" y="1244600"/>
                </a:lnTo>
                <a:lnTo>
                  <a:pt x="4455796" y="1257300"/>
                </a:lnTo>
                <a:lnTo>
                  <a:pt x="4455397" y="1270000"/>
                </a:lnTo>
                <a:lnTo>
                  <a:pt x="4455128" y="1295400"/>
                </a:lnTo>
                <a:lnTo>
                  <a:pt x="4454736" y="1308100"/>
                </a:lnTo>
                <a:lnTo>
                  <a:pt x="4453822" y="1320800"/>
                </a:lnTo>
                <a:lnTo>
                  <a:pt x="4454993" y="1333500"/>
                </a:lnTo>
                <a:lnTo>
                  <a:pt x="4456817" y="1333500"/>
                </a:lnTo>
                <a:lnTo>
                  <a:pt x="4458638" y="1346200"/>
                </a:lnTo>
                <a:lnTo>
                  <a:pt x="4459800" y="1371600"/>
                </a:lnTo>
                <a:lnTo>
                  <a:pt x="4479662" y="1371600"/>
                </a:lnTo>
                <a:lnTo>
                  <a:pt x="4479728" y="1358900"/>
                </a:lnTo>
                <a:lnTo>
                  <a:pt x="4479191" y="1346200"/>
                </a:lnTo>
                <a:lnTo>
                  <a:pt x="4485328" y="1346200"/>
                </a:lnTo>
                <a:lnTo>
                  <a:pt x="4483936" y="1333500"/>
                </a:lnTo>
                <a:lnTo>
                  <a:pt x="4481967" y="1320800"/>
                </a:lnTo>
                <a:lnTo>
                  <a:pt x="4479952" y="1308100"/>
                </a:lnTo>
                <a:lnTo>
                  <a:pt x="4478423" y="1295400"/>
                </a:lnTo>
                <a:lnTo>
                  <a:pt x="4469031" y="1295400"/>
                </a:lnTo>
                <a:lnTo>
                  <a:pt x="4469921" y="1282700"/>
                </a:lnTo>
                <a:lnTo>
                  <a:pt x="4470365" y="1270000"/>
                </a:lnTo>
                <a:lnTo>
                  <a:pt x="4470565" y="1257300"/>
                </a:lnTo>
                <a:lnTo>
                  <a:pt x="4470721" y="1244600"/>
                </a:lnTo>
                <a:lnTo>
                  <a:pt x="4471036" y="1231900"/>
                </a:lnTo>
                <a:lnTo>
                  <a:pt x="4471711" y="1219200"/>
                </a:lnTo>
                <a:lnTo>
                  <a:pt x="4475085" y="1219200"/>
                </a:lnTo>
                <a:lnTo>
                  <a:pt x="4475613" y="1206500"/>
                </a:lnTo>
                <a:lnTo>
                  <a:pt x="4476418" y="1193800"/>
                </a:lnTo>
                <a:lnTo>
                  <a:pt x="4472193" y="1193800"/>
                </a:lnTo>
                <a:lnTo>
                  <a:pt x="4471732" y="1181100"/>
                </a:lnTo>
                <a:lnTo>
                  <a:pt x="4448774" y="1181100"/>
                </a:lnTo>
                <a:lnTo>
                  <a:pt x="4448322" y="1168400"/>
                </a:lnTo>
                <a:lnTo>
                  <a:pt x="4447729" y="1130300"/>
                </a:lnTo>
                <a:lnTo>
                  <a:pt x="4450612" y="1130300"/>
                </a:lnTo>
                <a:lnTo>
                  <a:pt x="4449886" y="1117600"/>
                </a:lnTo>
                <a:close/>
              </a:path>
              <a:path w="4509134" h="1905000">
                <a:moveTo>
                  <a:pt x="4449755" y="1257300"/>
                </a:moveTo>
                <a:lnTo>
                  <a:pt x="4429727" y="1257300"/>
                </a:lnTo>
                <a:lnTo>
                  <a:pt x="4430429" y="1270000"/>
                </a:lnTo>
                <a:lnTo>
                  <a:pt x="4430742" y="1282700"/>
                </a:lnTo>
                <a:lnTo>
                  <a:pt x="4430745" y="1346200"/>
                </a:lnTo>
                <a:lnTo>
                  <a:pt x="4431095" y="1358900"/>
                </a:lnTo>
                <a:lnTo>
                  <a:pt x="4431101" y="1346200"/>
                </a:lnTo>
                <a:lnTo>
                  <a:pt x="4432386" y="1333500"/>
                </a:lnTo>
                <a:lnTo>
                  <a:pt x="4447409" y="1333500"/>
                </a:lnTo>
                <a:lnTo>
                  <a:pt x="4449435" y="1320800"/>
                </a:lnTo>
                <a:lnTo>
                  <a:pt x="4450087" y="1308100"/>
                </a:lnTo>
                <a:lnTo>
                  <a:pt x="4448907" y="1295400"/>
                </a:lnTo>
                <a:lnTo>
                  <a:pt x="4447663" y="1295400"/>
                </a:lnTo>
                <a:lnTo>
                  <a:pt x="4448575" y="1270000"/>
                </a:lnTo>
                <a:lnTo>
                  <a:pt x="4449755" y="1257300"/>
                </a:lnTo>
                <a:close/>
              </a:path>
              <a:path w="4509134" h="1905000">
                <a:moveTo>
                  <a:pt x="4506314" y="1257300"/>
                </a:moveTo>
                <a:lnTo>
                  <a:pt x="4505705" y="1257300"/>
                </a:lnTo>
                <a:lnTo>
                  <a:pt x="4505668" y="1270000"/>
                </a:lnTo>
                <a:lnTo>
                  <a:pt x="4505460" y="1282700"/>
                </a:lnTo>
                <a:lnTo>
                  <a:pt x="4505105" y="1295400"/>
                </a:lnTo>
                <a:lnTo>
                  <a:pt x="4504624" y="1308100"/>
                </a:lnTo>
                <a:lnTo>
                  <a:pt x="4506000" y="1308100"/>
                </a:lnTo>
                <a:lnTo>
                  <a:pt x="4506852" y="1320800"/>
                </a:lnTo>
                <a:lnTo>
                  <a:pt x="4507721" y="1308100"/>
                </a:lnTo>
                <a:lnTo>
                  <a:pt x="4508111" y="1295400"/>
                </a:lnTo>
                <a:lnTo>
                  <a:pt x="4508688" y="1282700"/>
                </a:lnTo>
                <a:lnTo>
                  <a:pt x="4506656" y="1282700"/>
                </a:lnTo>
                <a:lnTo>
                  <a:pt x="4506314" y="1257300"/>
                </a:lnTo>
                <a:close/>
              </a:path>
              <a:path w="4509134" h="1905000">
                <a:moveTo>
                  <a:pt x="4485273" y="1244600"/>
                </a:moveTo>
                <a:lnTo>
                  <a:pt x="4483860" y="1244600"/>
                </a:lnTo>
                <a:lnTo>
                  <a:pt x="4482968" y="1257300"/>
                </a:lnTo>
                <a:lnTo>
                  <a:pt x="4471518" y="1257300"/>
                </a:lnTo>
                <a:lnTo>
                  <a:pt x="4471392" y="1270000"/>
                </a:lnTo>
                <a:lnTo>
                  <a:pt x="4471832" y="1295400"/>
                </a:lnTo>
                <a:lnTo>
                  <a:pt x="4478423" y="1295400"/>
                </a:lnTo>
                <a:lnTo>
                  <a:pt x="4477910" y="1282700"/>
                </a:lnTo>
                <a:lnTo>
                  <a:pt x="4481151" y="1282700"/>
                </a:lnTo>
                <a:lnTo>
                  <a:pt x="4481712" y="1270000"/>
                </a:lnTo>
                <a:lnTo>
                  <a:pt x="4484368" y="1270000"/>
                </a:lnTo>
                <a:lnTo>
                  <a:pt x="4485064" y="1257300"/>
                </a:lnTo>
                <a:lnTo>
                  <a:pt x="4485273" y="1244600"/>
                </a:lnTo>
                <a:close/>
              </a:path>
              <a:path w="4509134" h="1905000">
                <a:moveTo>
                  <a:pt x="4480310" y="1282700"/>
                </a:moveTo>
                <a:lnTo>
                  <a:pt x="4478835" y="1282700"/>
                </a:lnTo>
                <a:lnTo>
                  <a:pt x="4479102" y="1295400"/>
                </a:lnTo>
                <a:lnTo>
                  <a:pt x="4479796" y="1295400"/>
                </a:lnTo>
                <a:lnTo>
                  <a:pt x="4480310" y="1282700"/>
                </a:lnTo>
                <a:close/>
              </a:path>
              <a:path w="4509134" h="1905000">
                <a:moveTo>
                  <a:pt x="21040" y="1231900"/>
                </a:moveTo>
                <a:lnTo>
                  <a:pt x="19666" y="1231900"/>
                </a:lnTo>
                <a:lnTo>
                  <a:pt x="20256" y="1244600"/>
                </a:lnTo>
                <a:lnTo>
                  <a:pt x="21239" y="1257300"/>
                </a:lnTo>
                <a:lnTo>
                  <a:pt x="21040" y="1231900"/>
                </a:lnTo>
                <a:close/>
              </a:path>
              <a:path w="4509134" h="1905000">
                <a:moveTo>
                  <a:pt x="4453759" y="1206500"/>
                </a:moveTo>
                <a:lnTo>
                  <a:pt x="4429315" y="1206500"/>
                </a:lnTo>
                <a:lnTo>
                  <a:pt x="4430182" y="1219200"/>
                </a:lnTo>
                <a:lnTo>
                  <a:pt x="4429714" y="1231900"/>
                </a:lnTo>
                <a:lnTo>
                  <a:pt x="4428503" y="1257300"/>
                </a:lnTo>
                <a:lnTo>
                  <a:pt x="4454578" y="1257300"/>
                </a:lnTo>
                <a:lnTo>
                  <a:pt x="4455588" y="1244600"/>
                </a:lnTo>
                <a:lnTo>
                  <a:pt x="4454623" y="1244600"/>
                </a:lnTo>
                <a:lnTo>
                  <a:pt x="4453592" y="1219200"/>
                </a:lnTo>
                <a:lnTo>
                  <a:pt x="4453759" y="1206500"/>
                </a:lnTo>
                <a:close/>
              </a:path>
              <a:path w="4509134" h="1905000">
                <a:moveTo>
                  <a:pt x="4482350" y="1231900"/>
                </a:moveTo>
                <a:lnTo>
                  <a:pt x="4472839" y="1231900"/>
                </a:lnTo>
                <a:lnTo>
                  <a:pt x="4472488" y="1244600"/>
                </a:lnTo>
                <a:lnTo>
                  <a:pt x="4471966" y="1257300"/>
                </a:lnTo>
                <a:lnTo>
                  <a:pt x="4482968" y="1257300"/>
                </a:lnTo>
                <a:lnTo>
                  <a:pt x="4482776" y="1244600"/>
                </a:lnTo>
                <a:lnTo>
                  <a:pt x="4482350" y="1231900"/>
                </a:lnTo>
                <a:close/>
              </a:path>
              <a:path w="4509134" h="1905000">
                <a:moveTo>
                  <a:pt x="4481217" y="1206500"/>
                </a:moveTo>
                <a:lnTo>
                  <a:pt x="4479117" y="1219200"/>
                </a:lnTo>
                <a:lnTo>
                  <a:pt x="4472047" y="1219200"/>
                </a:lnTo>
                <a:lnTo>
                  <a:pt x="4472774" y="1231900"/>
                </a:lnTo>
                <a:lnTo>
                  <a:pt x="4481845" y="1231900"/>
                </a:lnTo>
                <a:lnTo>
                  <a:pt x="4481416" y="1219200"/>
                </a:lnTo>
                <a:lnTo>
                  <a:pt x="4481217" y="1206500"/>
                </a:lnTo>
                <a:close/>
              </a:path>
              <a:path w="4509134" h="1905000">
                <a:moveTo>
                  <a:pt x="4487369" y="1206500"/>
                </a:moveTo>
                <a:lnTo>
                  <a:pt x="4486686" y="1206500"/>
                </a:lnTo>
                <a:lnTo>
                  <a:pt x="4487021" y="1219200"/>
                </a:lnTo>
                <a:lnTo>
                  <a:pt x="4487369" y="1206500"/>
                </a:lnTo>
                <a:close/>
              </a:path>
              <a:path w="4509134" h="1905000">
                <a:moveTo>
                  <a:pt x="4427332" y="1143000"/>
                </a:moveTo>
                <a:lnTo>
                  <a:pt x="4427444" y="1168400"/>
                </a:lnTo>
                <a:lnTo>
                  <a:pt x="4427865" y="1193800"/>
                </a:lnTo>
                <a:lnTo>
                  <a:pt x="4428516" y="1206500"/>
                </a:lnTo>
                <a:lnTo>
                  <a:pt x="4444647" y="1206500"/>
                </a:lnTo>
                <a:lnTo>
                  <a:pt x="4443502" y="1193800"/>
                </a:lnTo>
                <a:lnTo>
                  <a:pt x="4442414" y="1181100"/>
                </a:lnTo>
                <a:lnTo>
                  <a:pt x="4441479" y="1168400"/>
                </a:lnTo>
                <a:lnTo>
                  <a:pt x="4440794" y="1155700"/>
                </a:lnTo>
                <a:lnTo>
                  <a:pt x="4428165" y="1155700"/>
                </a:lnTo>
                <a:lnTo>
                  <a:pt x="4427332" y="1143000"/>
                </a:lnTo>
                <a:close/>
              </a:path>
              <a:path w="4509134" h="1905000">
                <a:moveTo>
                  <a:pt x="4495719" y="850900"/>
                </a:moveTo>
                <a:lnTo>
                  <a:pt x="4483758" y="850900"/>
                </a:lnTo>
                <a:lnTo>
                  <a:pt x="4483962" y="863600"/>
                </a:lnTo>
                <a:lnTo>
                  <a:pt x="4484426" y="927100"/>
                </a:lnTo>
                <a:lnTo>
                  <a:pt x="4484668" y="952500"/>
                </a:lnTo>
                <a:lnTo>
                  <a:pt x="4484827" y="965200"/>
                </a:lnTo>
                <a:lnTo>
                  <a:pt x="4485020" y="977900"/>
                </a:lnTo>
                <a:lnTo>
                  <a:pt x="4485251" y="990600"/>
                </a:lnTo>
                <a:lnTo>
                  <a:pt x="4485524" y="1016000"/>
                </a:lnTo>
                <a:lnTo>
                  <a:pt x="4485846" y="1028700"/>
                </a:lnTo>
                <a:lnTo>
                  <a:pt x="4486221" y="1041400"/>
                </a:lnTo>
                <a:lnTo>
                  <a:pt x="4486654" y="1054100"/>
                </a:lnTo>
                <a:lnTo>
                  <a:pt x="4487151" y="1066800"/>
                </a:lnTo>
                <a:lnTo>
                  <a:pt x="4487716" y="1092200"/>
                </a:lnTo>
                <a:lnTo>
                  <a:pt x="4486019" y="1092200"/>
                </a:lnTo>
                <a:lnTo>
                  <a:pt x="4485725" y="1104900"/>
                </a:lnTo>
                <a:lnTo>
                  <a:pt x="4485823" y="1117600"/>
                </a:lnTo>
                <a:lnTo>
                  <a:pt x="4487139" y="1130300"/>
                </a:lnTo>
                <a:lnTo>
                  <a:pt x="4489187" y="1130300"/>
                </a:lnTo>
                <a:lnTo>
                  <a:pt x="4489158" y="1143000"/>
                </a:lnTo>
                <a:lnTo>
                  <a:pt x="4488466" y="1143000"/>
                </a:lnTo>
                <a:lnTo>
                  <a:pt x="4487459" y="1155700"/>
                </a:lnTo>
                <a:lnTo>
                  <a:pt x="4486488" y="1168400"/>
                </a:lnTo>
                <a:lnTo>
                  <a:pt x="4485903" y="1181100"/>
                </a:lnTo>
                <a:lnTo>
                  <a:pt x="4486055" y="1206500"/>
                </a:lnTo>
                <a:lnTo>
                  <a:pt x="4488501" y="1206500"/>
                </a:lnTo>
                <a:lnTo>
                  <a:pt x="4488910" y="1193800"/>
                </a:lnTo>
                <a:lnTo>
                  <a:pt x="4498873" y="1193800"/>
                </a:lnTo>
                <a:lnTo>
                  <a:pt x="4498047" y="1181100"/>
                </a:lnTo>
                <a:lnTo>
                  <a:pt x="4497477" y="1168400"/>
                </a:lnTo>
                <a:lnTo>
                  <a:pt x="4497041" y="1168400"/>
                </a:lnTo>
                <a:lnTo>
                  <a:pt x="4496620" y="1155700"/>
                </a:lnTo>
                <a:lnTo>
                  <a:pt x="4496092" y="1130300"/>
                </a:lnTo>
                <a:lnTo>
                  <a:pt x="4495336" y="1117600"/>
                </a:lnTo>
                <a:lnTo>
                  <a:pt x="4496674" y="1117600"/>
                </a:lnTo>
                <a:lnTo>
                  <a:pt x="4497527" y="1104900"/>
                </a:lnTo>
                <a:lnTo>
                  <a:pt x="4498004" y="1092200"/>
                </a:lnTo>
                <a:lnTo>
                  <a:pt x="4498214" y="1079500"/>
                </a:lnTo>
                <a:lnTo>
                  <a:pt x="4498266" y="1054100"/>
                </a:lnTo>
                <a:lnTo>
                  <a:pt x="4500143" y="1041400"/>
                </a:lnTo>
                <a:lnTo>
                  <a:pt x="4501034" y="1028700"/>
                </a:lnTo>
                <a:lnTo>
                  <a:pt x="4506483" y="1028700"/>
                </a:lnTo>
                <a:lnTo>
                  <a:pt x="4506895" y="1016000"/>
                </a:lnTo>
                <a:lnTo>
                  <a:pt x="4497790" y="1016000"/>
                </a:lnTo>
                <a:lnTo>
                  <a:pt x="4497716" y="990600"/>
                </a:lnTo>
                <a:lnTo>
                  <a:pt x="4497621" y="977900"/>
                </a:lnTo>
                <a:lnTo>
                  <a:pt x="4497221" y="965200"/>
                </a:lnTo>
                <a:lnTo>
                  <a:pt x="4496615" y="952500"/>
                </a:lnTo>
                <a:lnTo>
                  <a:pt x="4495808" y="939800"/>
                </a:lnTo>
                <a:lnTo>
                  <a:pt x="4494801" y="939800"/>
                </a:lnTo>
                <a:lnTo>
                  <a:pt x="4496496" y="927100"/>
                </a:lnTo>
                <a:lnTo>
                  <a:pt x="4499249" y="927100"/>
                </a:lnTo>
                <a:lnTo>
                  <a:pt x="4499249" y="914400"/>
                </a:lnTo>
                <a:lnTo>
                  <a:pt x="4496666" y="914400"/>
                </a:lnTo>
                <a:lnTo>
                  <a:pt x="4496233" y="901700"/>
                </a:lnTo>
                <a:lnTo>
                  <a:pt x="4497230" y="889000"/>
                </a:lnTo>
                <a:lnTo>
                  <a:pt x="4495230" y="889000"/>
                </a:lnTo>
                <a:lnTo>
                  <a:pt x="4495024" y="876300"/>
                </a:lnTo>
                <a:lnTo>
                  <a:pt x="4495214" y="863600"/>
                </a:lnTo>
                <a:lnTo>
                  <a:pt x="4495719" y="850900"/>
                </a:lnTo>
                <a:close/>
              </a:path>
              <a:path w="4509134" h="1905000">
                <a:moveTo>
                  <a:pt x="23008" y="1143000"/>
                </a:moveTo>
                <a:lnTo>
                  <a:pt x="22222" y="1143000"/>
                </a:lnTo>
                <a:lnTo>
                  <a:pt x="21572" y="1155700"/>
                </a:lnTo>
                <a:lnTo>
                  <a:pt x="21233" y="1168400"/>
                </a:lnTo>
                <a:lnTo>
                  <a:pt x="20855" y="1181100"/>
                </a:lnTo>
                <a:lnTo>
                  <a:pt x="20087" y="1193800"/>
                </a:lnTo>
                <a:lnTo>
                  <a:pt x="21533" y="1193800"/>
                </a:lnTo>
                <a:lnTo>
                  <a:pt x="22126" y="1181100"/>
                </a:lnTo>
                <a:lnTo>
                  <a:pt x="23023" y="1181100"/>
                </a:lnTo>
                <a:lnTo>
                  <a:pt x="24279" y="1155700"/>
                </a:lnTo>
                <a:lnTo>
                  <a:pt x="23860" y="1155700"/>
                </a:lnTo>
                <a:lnTo>
                  <a:pt x="23008" y="1143000"/>
                </a:lnTo>
                <a:close/>
              </a:path>
              <a:path w="4509134" h="1905000">
                <a:moveTo>
                  <a:pt x="51025" y="1066800"/>
                </a:moveTo>
                <a:lnTo>
                  <a:pt x="34546" y="1066800"/>
                </a:lnTo>
                <a:lnTo>
                  <a:pt x="31877" y="1079500"/>
                </a:lnTo>
                <a:lnTo>
                  <a:pt x="29129" y="1104900"/>
                </a:lnTo>
                <a:lnTo>
                  <a:pt x="27329" y="1117600"/>
                </a:lnTo>
                <a:lnTo>
                  <a:pt x="27201" y="1130300"/>
                </a:lnTo>
                <a:lnTo>
                  <a:pt x="26729" y="1143000"/>
                </a:lnTo>
                <a:lnTo>
                  <a:pt x="26057" y="1155700"/>
                </a:lnTo>
                <a:lnTo>
                  <a:pt x="25327" y="1168400"/>
                </a:lnTo>
                <a:lnTo>
                  <a:pt x="24682" y="1181100"/>
                </a:lnTo>
                <a:lnTo>
                  <a:pt x="24267" y="1193800"/>
                </a:lnTo>
                <a:lnTo>
                  <a:pt x="25606" y="1193800"/>
                </a:lnTo>
                <a:lnTo>
                  <a:pt x="26253" y="1181100"/>
                </a:lnTo>
                <a:lnTo>
                  <a:pt x="26596" y="1181100"/>
                </a:lnTo>
                <a:lnTo>
                  <a:pt x="27021" y="1168400"/>
                </a:lnTo>
                <a:lnTo>
                  <a:pt x="27917" y="1155700"/>
                </a:lnTo>
                <a:lnTo>
                  <a:pt x="49879" y="1155700"/>
                </a:lnTo>
                <a:lnTo>
                  <a:pt x="49604" y="1143000"/>
                </a:lnTo>
                <a:lnTo>
                  <a:pt x="49735" y="1117600"/>
                </a:lnTo>
                <a:lnTo>
                  <a:pt x="49775" y="1092200"/>
                </a:lnTo>
                <a:lnTo>
                  <a:pt x="52313" y="1092200"/>
                </a:lnTo>
                <a:lnTo>
                  <a:pt x="51025" y="1066800"/>
                </a:lnTo>
                <a:close/>
              </a:path>
              <a:path w="4509134" h="1905000">
                <a:moveTo>
                  <a:pt x="4474105" y="1143000"/>
                </a:moveTo>
                <a:lnTo>
                  <a:pt x="4472929" y="1143000"/>
                </a:lnTo>
                <a:lnTo>
                  <a:pt x="4472283" y="1155700"/>
                </a:lnTo>
                <a:lnTo>
                  <a:pt x="4472101" y="1168400"/>
                </a:lnTo>
                <a:lnTo>
                  <a:pt x="4472319" y="1181100"/>
                </a:lnTo>
                <a:lnTo>
                  <a:pt x="4472873" y="1193800"/>
                </a:lnTo>
                <a:lnTo>
                  <a:pt x="4476418" y="1193800"/>
                </a:lnTo>
                <a:lnTo>
                  <a:pt x="4476600" y="1181100"/>
                </a:lnTo>
                <a:lnTo>
                  <a:pt x="4476548" y="1168400"/>
                </a:lnTo>
                <a:lnTo>
                  <a:pt x="4474757" y="1168400"/>
                </a:lnTo>
                <a:lnTo>
                  <a:pt x="4474467" y="1155700"/>
                </a:lnTo>
                <a:lnTo>
                  <a:pt x="4474242" y="1155700"/>
                </a:lnTo>
                <a:lnTo>
                  <a:pt x="4474105" y="1143000"/>
                </a:lnTo>
                <a:close/>
              </a:path>
              <a:path w="4509134" h="1905000">
                <a:moveTo>
                  <a:pt x="52313" y="1092200"/>
                </a:moveTo>
                <a:lnTo>
                  <a:pt x="51719" y="1092200"/>
                </a:lnTo>
                <a:lnTo>
                  <a:pt x="52506" y="1104900"/>
                </a:lnTo>
                <a:lnTo>
                  <a:pt x="52252" y="1117600"/>
                </a:lnTo>
                <a:lnTo>
                  <a:pt x="51551" y="1117600"/>
                </a:lnTo>
                <a:lnTo>
                  <a:pt x="50999" y="1130300"/>
                </a:lnTo>
                <a:lnTo>
                  <a:pt x="51189" y="1155700"/>
                </a:lnTo>
                <a:lnTo>
                  <a:pt x="53799" y="1155700"/>
                </a:lnTo>
                <a:lnTo>
                  <a:pt x="54116" y="1181100"/>
                </a:lnTo>
                <a:lnTo>
                  <a:pt x="55103" y="1181100"/>
                </a:lnTo>
                <a:lnTo>
                  <a:pt x="55152" y="1168400"/>
                </a:lnTo>
                <a:lnTo>
                  <a:pt x="54603" y="1155700"/>
                </a:lnTo>
                <a:lnTo>
                  <a:pt x="53799" y="1143000"/>
                </a:lnTo>
                <a:lnTo>
                  <a:pt x="53088" y="1130300"/>
                </a:lnTo>
                <a:lnTo>
                  <a:pt x="52814" y="1130300"/>
                </a:lnTo>
                <a:lnTo>
                  <a:pt x="53323" y="1117600"/>
                </a:lnTo>
                <a:lnTo>
                  <a:pt x="52879" y="1104900"/>
                </a:lnTo>
                <a:lnTo>
                  <a:pt x="52313" y="1092200"/>
                </a:lnTo>
                <a:close/>
              </a:path>
              <a:path w="4509134" h="1905000">
                <a:moveTo>
                  <a:pt x="4452262" y="1155700"/>
                </a:moveTo>
                <a:lnTo>
                  <a:pt x="4449755" y="1155700"/>
                </a:lnTo>
                <a:lnTo>
                  <a:pt x="4449339" y="1168400"/>
                </a:lnTo>
                <a:lnTo>
                  <a:pt x="4449535" y="1181100"/>
                </a:lnTo>
                <a:lnTo>
                  <a:pt x="4471449" y="1181100"/>
                </a:lnTo>
                <a:lnTo>
                  <a:pt x="4471307" y="1168400"/>
                </a:lnTo>
                <a:lnTo>
                  <a:pt x="4452710" y="1168400"/>
                </a:lnTo>
                <a:lnTo>
                  <a:pt x="4452262" y="1155700"/>
                </a:lnTo>
                <a:close/>
              </a:path>
              <a:path w="4509134" h="1905000">
                <a:moveTo>
                  <a:pt x="4471164" y="1079500"/>
                </a:moveTo>
                <a:lnTo>
                  <a:pt x="4450378" y="1079500"/>
                </a:lnTo>
                <a:lnTo>
                  <a:pt x="4451421" y="1092200"/>
                </a:lnTo>
                <a:lnTo>
                  <a:pt x="4452261" y="1104900"/>
                </a:lnTo>
                <a:lnTo>
                  <a:pt x="4452885" y="1117600"/>
                </a:lnTo>
                <a:lnTo>
                  <a:pt x="4453281" y="1130300"/>
                </a:lnTo>
                <a:lnTo>
                  <a:pt x="4453347" y="1155700"/>
                </a:lnTo>
                <a:lnTo>
                  <a:pt x="4452992" y="1168400"/>
                </a:lnTo>
                <a:lnTo>
                  <a:pt x="4471307" y="1168400"/>
                </a:lnTo>
                <a:lnTo>
                  <a:pt x="4471301" y="1092200"/>
                </a:lnTo>
                <a:lnTo>
                  <a:pt x="4471164" y="1079500"/>
                </a:lnTo>
                <a:close/>
              </a:path>
              <a:path w="4509134" h="1905000">
                <a:moveTo>
                  <a:pt x="4441567" y="1092200"/>
                </a:moveTo>
                <a:lnTo>
                  <a:pt x="4426970" y="1092200"/>
                </a:lnTo>
                <a:lnTo>
                  <a:pt x="4427320" y="1104900"/>
                </a:lnTo>
                <a:lnTo>
                  <a:pt x="4428168" y="1130300"/>
                </a:lnTo>
                <a:lnTo>
                  <a:pt x="4428503" y="1143000"/>
                </a:lnTo>
                <a:lnTo>
                  <a:pt x="4428668" y="1155700"/>
                </a:lnTo>
                <a:lnTo>
                  <a:pt x="4445140" y="1155700"/>
                </a:lnTo>
                <a:lnTo>
                  <a:pt x="4444190" y="1130300"/>
                </a:lnTo>
                <a:lnTo>
                  <a:pt x="4443301" y="1104900"/>
                </a:lnTo>
                <a:lnTo>
                  <a:pt x="4442879" y="1104900"/>
                </a:lnTo>
                <a:lnTo>
                  <a:pt x="4441567" y="1092200"/>
                </a:lnTo>
                <a:close/>
              </a:path>
              <a:path w="4509134" h="1905000">
                <a:moveTo>
                  <a:pt x="4450612" y="1130300"/>
                </a:moveTo>
                <a:lnTo>
                  <a:pt x="4448449" y="1130300"/>
                </a:lnTo>
                <a:lnTo>
                  <a:pt x="4449301" y="1143000"/>
                </a:lnTo>
                <a:lnTo>
                  <a:pt x="4450678" y="1143000"/>
                </a:lnTo>
                <a:lnTo>
                  <a:pt x="4450612" y="1130300"/>
                </a:lnTo>
                <a:close/>
              </a:path>
              <a:path w="4509134" h="1905000">
                <a:moveTo>
                  <a:pt x="19865" y="1117600"/>
                </a:moveTo>
                <a:lnTo>
                  <a:pt x="19534" y="1117600"/>
                </a:lnTo>
                <a:lnTo>
                  <a:pt x="20082" y="1130300"/>
                </a:lnTo>
                <a:lnTo>
                  <a:pt x="21101" y="1130300"/>
                </a:lnTo>
                <a:lnTo>
                  <a:pt x="19865" y="1117600"/>
                </a:lnTo>
                <a:close/>
              </a:path>
              <a:path w="4509134" h="1905000">
                <a:moveTo>
                  <a:pt x="51719" y="1092200"/>
                </a:moveTo>
                <a:lnTo>
                  <a:pt x="50604" y="1092200"/>
                </a:lnTo>
                <a:lnTo>
                  <a:pt x="51522" y="1104900"/>
                </a:lnTo>
                <a:lnTo>
                  <a:pt x="51719" y="1092200"/>
                </a:lnTo>
                <a:close/>
              </a:path>
              <a:path w="4509134" h="1905000">
                <a:moveTo>
                  <a:pt x="7625" y="800100"/>
                </a:moveTo>
                <a:lnTo>
                  <a:pt x="5539" y="800100"/>
                </a:lnTo>
                <a:lnTo>
                  <a:pt x="6525" y="812800"/>
                </a:lnTo>
                <a:lnTo>
                  <a:pt x="5991" y="825500"/>
                </a:lnTo>
                <a:lnTo>
                  <a:pt x="5623" y="838200"/>
                </a:lnTo>
                <a:lnTo>
                  <a:pt x="5401" y="850900"/>
                </a:lnTo>
                <a:lnTo>
                  <a:pt x="5405" y="889000"/>
                </a:lnTo>
                <a:lnTo>
                  <a:pt x="5560" y="901700"/>
                </a:lnTo>
                <a:lnTo>
                  <a:pt x="6401" y="952500"/>
                </a:lnTo>
                <a:lnTo>
                  <a:pt x="6563" y="965200"/>
                </a:lnTo>
                <a:lnTo>
                  <a:pt x="6601" y="1003300"/>
                </a:lnTo>
                <a:lnTo>
                  <a:pt x="6396" y="1016000"/>
                </a:lnTo>
                <a:lnTo>
                  <a:pt x="6048" y="1028700"/>
                </a:lnTo>
                <a:lnTo>
                  <a:pt x="5535" y="1041400"/>
                </a:lnTo>
                <a:lnTo>
                  <a:pt x="4837" y="1066800"/>
                </a:lnTo>
                <a:lnTo>
                  <a:pt x="3934" y="1079500"/>
                </a:lnTo>
                <a:lnTo>
                  <a:pt x="3992" y="1092200"/>
                </a:lnTo>
                <a:lnTo>
                  <a:pt x="4634" y="1092200"/>
                </a:lnTo>
                <a:lnTo>
                  <a:pt x="5006" y="1079500"/>
                </a:lnTo>
                <a:lnTo>
                  <a:pt x="5458" y="1066800"/>
                </a:lnTo>
                <a:lnTo>
                  <a:pt x="5992" y="1054100"/>
                </a:lnTo>
                <a:lnTo>
                  <a:pt x="6607" y="1054100"/>
                </a:lnTo>
                <a:lnTo>
                  <a:pt x="7306" y="1041400"/>
                </a:lnTo>
                <a:lnTo>
                  <a:pt x="17224" y="1041400"/>
                </a:lnTo>
                <a:lnTo>
                  <a:pt x="17735" y="1028700"/>
                </a:lnTo>
                <a:lnTo>
                  <a:pt x="18929" y="1016000"/>
                </a:lnTo>
                <a:lnTo>
                  <a:pt x="17651" y="1003300"/>
                </a:lnTo>
                <a:lnTo>
                  <a:pt x="17054" y="990600"/>
                </a:lnTo>
                <a:lnTo>
                  <a:pt x="19867" y="990600"/>
                </a:lnTo>
                <a:lnTo>
                  <a:pt x="17565" y="939800"/>
                </a:lnTo>
                <a:lnTo>
                  <a:pt x="16898" y="927100"/>
                </a:lnTo>
                <a:lnTo>
                  <a:pt x="16298" y="927100"/>
                </a:lnTo>
                <a:lnTo>
                  <a:pt x="15775" y="914400"/>
                </a:lnTo>
                <a:lnTo>
                  <a:pt x="15338" y="901700"/>
                </a:lnTo>
                <a:lnTo>
                  <a:pt x="14998" y="889000"/>
                </a:lnTo>
                <a:lnTo>
                  <a:pt x="14764" y="876300"/>
                </a:lnTo>
                <a:lnTo>
                  <a:pt x="14653" y="850900"/>
                </a:lnTo>
                <a:lnTo>
                  <a:pt x="14797" y="838200"/>
                </a:lnTo>
                <a:lnTo>
                  <a:pt x="7015" y="838200"/>
                </a:lnTo>
                <a:lnTo>
                  <a:pt x="7604" y="825500"/>
                </a:lnTo>
                <a:lnTo>
                  <a:pt x="8260" y="812800"/>
                </a:lnTo>
                <a:lnTo>
                  <a:pt x="7015" y="812800"/>
                </a:lnTo>
                <a:lnTo>
                  <a:pt x="7625" y="800100"/>
                </a:lnTo>
                <a:close/>
              </a:path>
              <a:path w="4509134" h="1905000">
                <a:moveTo>
                  <a:pt x="4440873" y="1079500"/>
                </a:moveTo>
                <a:lnTo>
                  <a:pt x="4426828" y="1079500"/>
                </a:lnTo>
                <a:lnTo>
                  <a:pt x="4426778" y="1092200"/>
                </a:lnTo>
                <a:lnTo>
                  <a:pt x="4439535" y="1092200"/>
                </a:lnTo>
                <a:lnTo>
                  <a:pt x="4440873" y="1079500"/>
                </a:lnTo>
                <a:close/>
              </a:path>
              <a:path w="4509134" h="1905000">
                <a:moveTo>
                  <a:pt x="4448846" y="1079500"/>
                </a:moveTo>
                <a:lnTo>
                  <a:pt x="4446323" y="1079500"/>
                </a:lnTo>
                <a:lnTo>
                  <a:pt x="4447511" y="1092200"/>
                </a:lnTo>
                <a:lnTo>
                  <a:pt x="4448846" y="1079500"/>
                </a:lnTo>
                <a:close/>
              </a:path>
              <a:path w="4509134" h="1905000">
                <a:moveTo>
                  <a:pt x="4477530" y="1054100"/>
                </a:moveTo>
                <a:lnTo>
                  <a:pt x="4425763" y="1054100"/>
                </a:lnTo>
                <a:lnTo>
                  <a:pt x="4427014" y="1066800"/>
                </a:lnTo>
                <a:lnTo>
                  <a:pt x="4427977" y="1079500"/>
                </a:lnTo>
                <a:lnTo>
                  <a:pt x="4471164" y="1079500"/>
                </a:lnTo>
                <a:lnTo>
                  <a:pt x="4472300" y="1092200"/>
                </a:lnTo>
                <a:lnTo>
                  <a:pt x="4475992" y="1092200"/>
                </a:lnTo>
                <a:lnTo>
                  <a:pt x="4478553" y="1066800"/>
                </a:lnTo>
                <a:lnTo>
                  <a:pt x="4478174" y="1066800"/>
                </a:lnTo>
                <a:lnTo>
                  <a:pt x="4477530" y="1054100"/>
                </a:lnTo>
                <a:close/>
              </a:path>
              <a:path w="4509134" h="1905000">
                <a:moveTo>
                  <a:pt x="48717" y="990600"/>
                </a:moveTo>
                <a:lnTo>
                  <a:pt x="25365" y="990600"/>
                </a:lnTo>
                <a:lnTo>
                  <a:pt x="25311" y="1003300"/>
                </a:lnTo>
                <a:lnTo>
                  <a:pt x="25555" y="1016000"/>
                </a:lnTo>
                <a:lnTo>
                  <a:pt x="25848" y="1028700"/>
                </a:lnTo>
                <a:lnTo>
                  <a:pt x="25941" y="1041400"/>
                </a:lnTo>
                <a:lnTo>
                  <a:pt x="25586" y="1054100"/>
                </a:lnTo>
                <a:lnTo>
                  <a:pt x="24535" y="1066800"/>
                </a:lnTo>
                <a:lnTo>
                  <a:pt x="26178" y="1079500"/>
                </a:lnTo>
                <a:lnTo>
                  <a:pt x="29462" y="1079500"/>
                </a:lnTo>
                <a:lnTo>
                  <a:pt x="31070" y="1066800"/>
                </a:lnTo>
                <a:lnTo>
                  <a:pt x="51025" y="1066800"/>
                </a:lnTo>
                <a:lnTo>
                  <a:pt x="50381" y="1054100"/>
                </a:lnTo>
                <a:lnTo>
                  <a:pt x="49826" y="1041400"/>
                </a:lnTo>
                <a:lnTo>
                  <a:pt x="53403" y="1041400"/>
                </a:lnTo>
                <a:lnTo>
                  <a:pt x="53732" y="1028700"/>
                </a:lnTo>
                <a:lnTo>
                  <a:pt x="51324" y="1028700"/>
                </a:lnTo>
                <a:lnTo>
                  <a:pt x="49677" y="1016000"/>
                </a:lnTo>
                <a:lnTo>
                  <a:pt x="48279" y="1003300"/>
                </a:lnTo>
                <a:lnTo>
                  <a:pt x="48717" y="990600"/>
                </a:lnTo>
                <a:close/>
              </a:path>
              <a:path w="4509134" h="1905000">
                <a:moveTo>
                  <a:pt x="53667" y="1054100"/>
                </a:moveTo>
                <a:lnTo>
                  <a:pt x="52278" y="1054100"/>
                </a:lnTo>
                <a:lnTo>
                  <a:pt x="52787" y="1066800"/>
                </a:lnTo>
                <a:lnTo>
                  <a:pt x="53251" y="1066800"/>
                </a:lnTo>
                <a:lnTo>
                  <a:pt x="53667" y="1054100"/>
                </a:lnTo>
                <a:close/>
              </a:path>
              <a:path w="4509134" h="1905000">
                <a:moveTo>
                  <a:pt x="53403" y="1041400"/>
                </a:moveTo>
                <a:lnTo>
                  <a:pt x="51130" y="1041400"/>
                </a:lnTo>
                <a:lnTo>
                  <a:pt x="51725" y="1054100"/>
                </a:lnTo>
                <a:lnTo>
                  <a:pt x="53074" y="1054100"/>
                </a:lnTo>
                <a:lnTo>
                  <a:pt x="53403" y="1041400"/>
                </a:lnTo>
                <a:close/>
              </a:path>
              <a:path w="4509134" h="1905000">
                <a:moveTo>
                  <a:pt x="4480502" y="889000"/>
                </a:moveTo>
                <a:lnTo>
                  <a:pt x="4425245" y="889000"/>
                </a:lnTo>
                <a:lnTo>
                  <a:pt x="4425473" y="901700"/>
                </a:lnTo>
                <a:lnTo>
                  <a:pt x="4426082" y="927100"/>
                </a:lnTo>
                <a:lnTo>
                  <a:pt x="4426309" y="939800"/>
                </a:lnTo>
                <a:lnTo>
                  <a:pt x="4426382" y="952500"/>
                </a:lnTo>
                <a:lnTo>
                  <a:pt x="4428891" y="965200"/>
                </a:lnTo>
                <a:lnTo>
                  <a:pt x="4430893" y="977900"/>
                </a:lnTo>
                <a:lnTo>
                  <a:pt x="4432237" y="990600"/>
                </a:lnTo>
                <a:lnTo>
                  <a:pt x="4430310" y="1003300"/>
                </a:lnTo>
                <a:lnTo>
                  <a:pt x="4428129" y="1016000"/>
                </a:lnTo>
                <a:lnTo>
                  <a:pt x="4426094" y="1028700"/>
                </a:lnTo>
                <a:lnTo>
                  <a:pt x="4424606" y="1041400"/>
                </a:lnTo>
                <a:lnTo>
                  <a:pt x="4424064" y="1054100"/>
                </a:lnTo>
                <a:lnTo>
                  <a:pt x="4445228" y="1054100"/>
                </a:lnTo>
                <a:lnTo>
                  <a:pt x="4443987" y="1041400"/>
                </a:lnTo>
                <a:lnTo>
                  <a:pt x="4442978" y="1028700"/>
                </a:lnTo>
                <a:lnTo>
                  <a:pt x="4443170" y="1003300"/>
                </a:lnTo>
                <a:lnTo>
                  <a:pt x="4445619" y="1003300"/>
                </a:lnTo>
                <a:lnTo>
                  <a:pt x="4445624" y="977900"/>
                </a:lnTo>
                <a:lnTo>
                  <a:pt x="4442419" y="977900"/>
                </a:lnTo>
                <a:lnTo>
                  <a:pt x="4443008" y="965200"/>
                </a:lnTo>
                <a:lnTo>
                  <a:pt x="4439516" y="965200"/>
                </a:lnTo>
                <a:lnTo>
                  <a:pt x="4440243" y="952500"/>
                </a:lnTo>
                <a:lnTo>
                  <a:pt x="4441483" y="939800"/>
                </a:lnTo>
                <a:lnTo>
                  <a:pt x="4441862" y="927100"/>
                </a:lnTo>
                <a:lnTo>
                  <a:pt x="4444622" y="927100"/>
                </a:lnTo>
                <a:lnTo>
                  <a:pt x="4443658" y="901700"/>
                </a:lnTo>
                <a:lnTo>
                  <a:pt x="4479295" y="901700"/>
                </a:lnTo>
                <a:lnTo>
                  <a:pt x="4480502" y="889000"/>
                </a:lnTo>
                <a:close/>
              </a:path>
              <a:path w="4509134" h="1905000">
                <a:moveTo>
                  <a:pt x="4475847" y="1016000"/>
                </a:moveTo>
                <a:lnTo>
                  <a:pt x="4454710" y="1016000"/>
                </a:lnTo>
                <a:lnTo>
                  <a:pt x="4453744" y="1028700"/>
                </a:lnTo>
                <a:lnTo>
                  <a:pt x="4452536" y="1041400"/>
                </a:lnTo>
                <a:lnTo>
                  <a:pt x="4451153" y="1054100"/>
                </a:lnTo>
                <a:lnTo>
                  <a:pt x="4475595" y="1054100"/>
                </a:lnTo>
                <a:lnTo>
                  <a:pt x="4475533" y="1028700"/>
                </a:lnTo>
                <a:lnTo>
                  <a:pt x="4475847" y="1016000"/>
                </a:lnTo>
                <a:close/>
              </a:path>
              <a:path w="4509134" h="1905000">
                <a:moveTo>
                  <a:pt x="4506483" y="1028700"/>
                </a:moveTo>
                <a:lnTo>
                  <a:pt x="4501034" y="1028700"/>
                </a:lnTo>
                <a:lnTo>
                  <a:pt x="4502420" y="1041400"/>
                </a:lnTo>
                <a:lnTo>
                  <a:pt x="4504202" y="1041400"/>
                </a:lnTo>
                <a:lnTo>
                  <a:pt x="4505968" y="1054100"/>
                </a:lnTo>
                <a:lnTo>
                  <a:pt x="4507304" y="1054100"/>
                </a:lnTo>
                <a:lnTo>
                  <a:pt x="4506532" y="1041400"/>
                </a:lnTo>
                <a:lnTo>
                  <a:pt x="4506483" y="1028700"/>
                </a:lnTo>
                <a:close/>
              </a:path>
              <a:path w="4509134" h="1905000">
                <a:moveTo>
                  <a:pt x="22025" y="1016000"/>
                </a:moveTo>
                <a:lnTo>
                  <a:pt x="20190" y="1016000"/>
                </a:lnTo>
                <a:lnTo>
                  <a:pt x="20118" y="1028700"/>
                </a:lnTo>
                <a:lnTo>
                  <a:pt x="21111" y="1041400"/>
                </a:lnTo>
                <a:lnTo>
                  <a:pt x="24194" y="1041400"/>
                </a:lnTo>
                <a:lnTo>
                  <a:pt x="24177" y="1028700"/>
                </a:lnTo>
                <a:lnTo>
                  <a:pt x="22222" y="1028700"/>
                </a:lnTo>
                <a:lnTo>
                  <a:pt x="22025" y="1016000"/>
                </a:lnTo>
                <a:close/>
              </a:path>
              <a:path w="4509134" h="1905000">
                <a:moveTo>
                  <a:pt x="4454710" y="1016000"/>
                </a:moveTo>
                <a:lnTo>
                  <a:pt x="4445696" y="1016000"/>
                </a:lnTo>
                <a:lnTo>
                  <a:pt x="4445303" y="1041400"/>
                </a:lnTo>
                <a:lnTo>
                  <a:pt x="4446679" y="1041400"/>
                </a:lnTo>
                <a:lnTo>
                  <a:pt x="4447119" y="1028700"/>
                </a:lnTo>
                <a:lnTo>
                  <a:pt x="4452853" y="1028700"/>
                </a:lnTo>
                <a:lnTo>
                  <a:pt x="4454710" y="1016000"/>
                </a:lnTo>
                <a:close/>
              </a:path>
              <a:path w="4509134" h="1905000">
                <a:moveTo>
                  <a:pt x="31998" y="749300"/>
                </a:moveTo>
                <a:lnTo>
                  <a:pt x="29359" y="749300"/>
                </a:lnTo>
                <a:lnTo>
                  <a:pt x="27491" y="762000"/>
                </a:lnTo>
                <a:lnTo>
                  <a:pt x="26857" y="800100"/>
                </a:lnTo>
                <a:lnTo>
                  <a:pt x="26874" y="825500"/>
                </a:lnTo>
                <a:lnTo>
                  <a:pt x="27065" y="838200"/>
                </a:lnTo>
                <a:lnTo>
                  <a:pt x="27347" y="850900"/>
                </a:lnTo>
                <a:lnTo>
                  <a:pt x="27695" y="863600"/>
                </a:lnTo>
                <a:lnTo>
                  <a:pt x="28895" y="889000"/>
                </a:lnTo>
                <a:lnTo>
                  <a:pt x="29266" y="901700"/>
                </a:lnTo>
                <a:lnTo>
                  <a:pt x="28264" y="914400"/>
                </a:lnTo>
                <a:lnTo>
                  <a:pt x="27399" y="914400"/>
                </a:lnTo>
                <a:lnTo>
                  <a:pt x="27474" y="927100"/>
                </a:lnTo>
                <a:lnTo>
                  <a:pt x="27551" y="952500"/>
                </a:lnTo>
                <a:lnTo>
                  <a:pt x="27422" y="952500"/>
                </a:lnTo>
                <a:lnTo>
                  <a:pt x="27180" y="965200"/>
                </a:lnTo>
                <a:lnTo>
                  <a:pt x="25937" y="965200"/>
                </a:lnTo>
                <a:lnTo>
                  <a:pt x="25407" y="977900"/>
                </a:lnTo>
                <a:lnTo>
                  <a:pt x="22943" y="977900"/>
                </a:lnTo>
                <a:lnTo>
                  <a:pt x="23796" y="990600"/>
                </a:lnTo>
                <a:lnTo>
                  <a:pt x="24254" y="1003300"/>
                </a:lnTo>
                <a:lnTo>
                  <a:pt x="22877" y="1003300"/>
                </a:lnTo>
                <a:lnTo>
                  <a:pt x="23336" y="1016000"/>
                </a:lnTo>
                <a:lnTo>
                  <a:pt x="22222" y="1028700"/>
                </a:lnTo>
                <a:lnTo>
                  <a:pt x="24177" y="1028700"/>
                </a:lnTo>
                <a:lnTo>
                  <a:pt x="24160" y="1016000"/>
                </a:lnTo>
                <a:lnTo>
                  <a:pt x="24530" y="1003300"/>
                </a:lnTo>
                <a:lnTo>
                  <a:pt x="25365" y="990600"/>
                </a:lnTo>
                <a:lnTo>
                  <a:pt x="48717" y="990600"/>
                </a:lnTo>
                <a:lnTo>
                  <a:pt x="48787" y="977900"/>
                </a:lnTo>
                <a:lnTo>
                  <a:pt x="48621" y="965200"/>
                </a:lnTo>
                <a:lnTo>
                  <a:pt x="48123" y="952500"/>
                </a:lnTo>
                <a:lnTo>
                  <a:pt x="48059" y="939800"/>
                </a:lnTo>
                <a:lnTo>
                  <a:pt x="48975" y="939800"/>
                </a:lnTo>
                <a:lnTo>
                  <a:pt x="49210" y="927100"/>
                </a:lnTo>
                <a:lnTo>
                  <a:pt x="37495" y="927100"/>
                </a:lnTo>
                <a:lnTo>
                  <a:pt x="36821" y="914400"/>
                </a:lnTo>
                <a:lnTo>
                  <a:pt x="27782" y="914400"/>
                </a:lnTo>
                <a:lnTo>
                  <a:pt x="27085" y="901700"/>
                </a:lnTo>
                <a:lnTo>
                  <a:pt x="36243" y="901700"/>
                </a:lnTo>
                <a:lnTo>
                  <a:pt x="35701" y="876300"/>
                </a:lnTo>
                <a:lnTo>
                  <a:pt x="33710" y="838200"/>
                </a:lnTo>
                <a:lnTo>
                  <a:pt x="31492" y="812800"/>
                </a:lnTo>
                <a:lnTo>
                  <a:pt x="31985" y="800100"/>
                </a:lnTo>
                <a:lnTo>
                  <a:pt x="33231" y="787400"/>
                </a:lnTo>
                <a:lnTo>
                  <a:pt x="34657" y="787400"/>
                </a:lnTo>
                <a:lnTo>
                  <a:pt x="33214" y="762000"/>
                </a:lnTo>
                <a:lnTo>
                  <a:pt x="31998" y="749300"/>
                </a:lnTo>
                <a:close/>
              </a:path>
              <a:path w="4509134" h="1905000">
                <a:moveTo>
                  <a:pt x="4479295" y="901700"/>
                </a:moveTo>
                <a:lnTo>
                  <a:pt x="4448596" y="901700"/>
                </a:lnTo>
                <a:lnTo>
                  <a:pt x="4448741" y="914400"/>
                </a:lnTo>
                <a:lnTo>
                  <a:pt x="4450875" y="914400"/>
                </a:lnTo>
                <a:lnTo>
                  <a:pt x="4450284" y="927100"/>
                </a:lnTo>
                <a:lnTo>
                  <a:pt x="4449695" y="927100"/>
                </a:lnTo>
                <a:lnTo>
                  <a:pt x="4449498" y="939800"/>
                </a:lnTo>
                <a:lnTo>
                  <a:pt x="4450785" y="939800"/>
                </a:lnTo>
                <a:lnTo>
                  <a:pt x="4449867" y="952500"/>
                </a:lnTo>
                <a:lnTo>
                  <a:pt x="4448698" y="965200"/>
                </a:lnTo>
                <a:lnTo>
                  <a:pt x="4447988" y="977900"/>
                </a:lnTo>
                <a:lnTo>
                  <a:pt x="4448447" y="990600"/>
                </a:lnTo>
                <a:lnTo>
                  <a:pt x="4448405" y="1003300"/>
                </a:lnTo>
                <a:lnTo>
                  <a:pt x="4443382" y="1003300"/>
                </a:lnTo>
                <a:lnTo>
                  <a:pt x="4443914" y="1028700"/>
                </a:lnTo>
                <a:lnTo>
                  <a:pt x="4444460" y="1028700"/>
                </a:lnTo>
                <a:lnTo>
                  <a:pt x="4444647" y="1016000"/>
                </a:lnTo>
                <a:lnTo>
                  <a:pt x="4475847" y="1016000"/>
                </a:lnTo>
                <a:lnTo>
                  <a:pt x="4475433" y="1003300"/>
                </a:lnTo>
                <a:lnTo>
                  <a:pt x="4476664" y="990600"/>
                </a:lnTo>
                <a:lnTo>
                  <a:pt x="4478695" y="990600"/>
                </a:lnTo>
                <a:lnTo>
                  <a:pt x="4478011" y="977900"/>
                </a:lnTo>
                <a:lnTo>
                  <a:pt x="4476227" y="977900"/>
                </a:lnTo>
                <a:lnTo>
                  <a:pt x="4475480" y="965200"/>
                </a:lnTo>
                <a:lnTo>
                  <a:pt x="4478589" y="965200"/>
                </a:lnTo>
                <a:lnTo>
                  <a:pt x="4479208" y="952500"/>
                </a:lnTo>
                <a:lnTo>
                  <a:pt x="4479573" y="939800"/>
                </a:lnTo>
                <a:lnTo>
                  <a:pt x="4479602" y="914400"/>
                </a:lnTo>
                <a:lnTo>
                  <a:pt x="4479295" y="901700"/>
                </a:lnTo>
                <a:close/>
              </a:path>
              <a:path w="4509134" h="1905000">
                <a:moveTo>
                  <a:pt x="4507927" y="965200"/>
                </a:moveTo>
                <a:lnTo>
                  <a:pt x="4506096" y="990600"/>
                </a:lnTo>
                <a:lnTo>
                  <a:pt x="4503726" y="1003300"/>
                </a:lnTo>
                <a:lnTo>
                  <a:pt x="4500922" y="1016000"/>
                </a:lnTo>
                <a:lnTo>
                  <a:pt x="4506895" y="1016000"/>
                </a:lnTo>
                <a:lnTo>
                  <a:pt x="4507507" y="1003300"/>
                </a:lnTo>
                <a:lnTo>
                  <a:pt x="4508057" y="990600"/>
                </a:lnTo>
                <a:lnTo>
                  <a:pt x="4508284" y="977900"/>
                </a:lnTo>
                <a:lnTo>
                  <a:pt x="4507927" y="965200"/>
                </a:lnTo>
                <a:close/>
              </a:path>
              <a:path w="4509134" h="1905000">
                <a:moveTo>
                  <a:pt x="4446402" y="990600"/>
                </a:moveTo>
                <a:lnTo>
                  <a:pt x="4445794" y="990600"/>
                </a:lnTo>
                <a:lnTo>
                  <a:pt x="4445637" y="1003300"/>
                </a:lnTo>
                <a:lnTo>
                  <a:pt x="4447202" y="1003300"/>
                </a:lnTo>
                <a:lnTo>
                  <a:pt x="4446402" y="990600"/>
                </a:lnTo>
                <a:close/>
              </a:path>
              <a:path w="4509134" h="1905000">
                <a:moveTo>
                  <a:pt x="24845" y="965200"/>
                </a:moveTo>
                <a:lnTo>
                  <a:pt x="21268" y="965200"/>
                </a:lnTo>
                <a:lnTo>
                  <a:pt x="21239" y="977900"/>
                </a:lnTo>
                <a:lnTo>
                  <a:pt x="25407" y="977900"/>
                </a:lnTo>
                <a:lnTo>
                  <a:pt x="24845" y="965200"/>
                </a:lnTo>
                <a:close/>
              </a:path>
              <a:path w="4509134" h="1905000">
                <a:moveTo>
                  <a:pt x="4447560" y="901700"/>
                </a:moveTo>
                <a:lnTo>
                  <a:pt x="4445243" y="901700"/>
                </a:lnTo>
                <a:lnTo>
                  <a:pt x="4445439" y="914400"/>
                </a:lnTo>
                <a:lnTo>
                  <a:pt x="4445411" y="939800"/>
                </a:lnTo>
                <a:lnTo>
                  <a:pt x="4445212" y="952500"/>
                </a:lnTo>
                <a:lnTo>
                  <a:pt x="4444907" y="965200"/>
                </a:lnTo>
                <a:lnTo>
                  <a:pt x="4444509" y="965200"/>
                </a:lnTo>
                <a:lnTo>
                  <a:pt x="4444030" y="977900"/>
                </a:lnTo>
                <a:lnTo>
                  <a:pt x="4445861" y="977900"/>
                </a:lnTo>
                <a:lnTo>
                  <a:pt x="4446194" y="965200"/>
                </a:lnTo>
                <a:lnTo>
                  <a:pt x="4446961" y="939800"/>
                </a:lnTo>
                <a:lnTo>
                  <a:pt x="4447305" y="914400"/>
                </a:lnTo>
                <a:lnTo>
                  <a:pt x="4447560" y="901700"/>
                </a:lnTo>
                <a:close/>
              </a:path>
              <a:path w="4509134" h="1905000">
                <a:moveTo>
                  <a:pt x="4499249" y="927100"/>
                </a:moveTo>
                <a:lnTo>
                  <a:pt x="4496496" y="927100"/>
                </a:lnTo>
                <a:lnTo>
                  <a:pt x="4498069" y="939800"/>
                </a:lnTo>
                <a:lnTo>
                  <a:pt x="4499249" y="952500"/>
                </a:lnTo>
                <a:lnTo>
                  <a:pt x="4499249" y="927100"/>
                </a:lnTo>
                <a:close/>
              </a:path>
              <a:path w="4509134" h="1905000">
                <a:moveTo>
                  <a:pt x="39937" y="762000"/>
                </a:moveTo>
                <a:lnTo>
                  <a:pt x="39432" y="762000"/>
                </a:lnTo>
                <a:lnTo>
                  <a:pt x="40214" y="774700"/>
                </a:lnTo>
                <a:lnTo>
                  <a:pt x="40451" y="787400"/>
                </a:lnTo>
                <a:lnTo>
                  <a:pt x="40266" y="800100"/>
                </a:lnTo>
                <a:lnTo>
                  <a:pt x="39779" y="812800"/>
                </a:lnTo>
                <a:lnTo>
                  <a:pt x="39113" y="825500"/>
                </a:lnTo>
                <a:lnTo>
                  <a:pt x="38389" y="838200"/>
                </a:lnTo>
                <a:lnTo>
                  <a:pt x="37729" y="850900"/>
                </a:lnTo>
                <a:lnTo>
                  <a:pt x="37253" y="863600"/>
                </a:lnTo>
                <a:lnTo>
                  <a:pt x="37083" y="876300"/>
                </a:lnTo>
                <a:lnTo>
                  <a:pt x="37342" y="889000"/>
                </a:lnTo>
                <a:lnTo>
                  <a:pt x="38149" y="901700"/>
                </a:lnTo>
                <a:lnTo>
                  <a:pt x="38544" y="914400"/>
                </a:lnTo>
                <a:lnTo>
                  <a:pt x="38347" y="927100"/>
                </a:lnTo>
                <a:lnTo>
                  <a:pt x="48936" y="927100"/>
                </a:lnTo>
                <a:lnTo>
                  <a:pt x="48295" y="914400"/>
                </a:lnTo>
                <a:lnTo>
                  <a:pt x="44989" y="914400"/>
                </a:lnTo>
                <a:lnTo>
                  <a:pt x="46546" y="901700"/>
                </a:lnTo>
                <a:lnTo>
                  <a:pt x="47731" y="901700"/>
                </a:lnTo>
                <a:lnTo>
                  <a:pt x="48651" y="889000"/>
                </a:lnTo>
                <a:lnTo>
                  <a:pt x="49416" y="889000"/>
                </a:lnTo>
                <a:lnTo>
                  <a:pt x="50134" y="876300"/>
                </a:lnTo>
                <a:lnTo>
                  <a:pt x="50914" y="876300"/>
                </a:lnTo>
                <a:lnTo>
                  <a:pt x="51198" y="863600"/>
                </a:lnTo>
                <a:lnTo>
                  <a:pt x="50230" y="850900"/>
                </a:lnTo>
                <a:lnTo>
                  <a:pt x="46842" y="850900"/>
                </a:lnTo>
                <a:lnTo>
                  <a:pt x="46122" y="838200"/>
                </a:lnTo>
                <a:lnTo>
                  <a:pt x="46133" y="825500"/>
                </a:lnTo>
                <a:lnTo>
                  <a:pt x="46361" y="812800"/>
                </a:lnTo>
                <a:lnTo>
                  <a:pt x="46290" y="800100"/>
                </a:lnTo>
                <a:lnTo>
                  <a:pt x="48662" y="800100"/>
                </a:lnTo>
                <a:lnTo>
                  <a:pt x="49158" y="787400"/>
                </a:lnTo>
                <a:lnTo>
                  <a:pt x="47416" y="787400"/>
                </a:lnTo>
                <a:lnTo>
                  <a:pt x="46774" y="774700"/>
                </a:lnTo>
                <a:lnTo>
                  <a:pt x="40710" y="774700"/>
                </a:lnTo>
                <a:lnTo>
                  <a:pt x="39937" y="762000"/>
                </a:lnTo>
                <a:close/>
              </a:path>
              <a:path w="4509134" h="1905000">
                <a:moveTo>
                  <a:pt x="4450875" y="914400"/>
                </a:moveTo>
                <a:lnTo>
                  <a:pt x="4448893" y="914400"/>
                </a:lnTo>
                <a:lnTo>
                  <a:pt x="4449039" y="927100"/>
                </a:lnTo>
                <a:lnTo>
                  <a:pt x="4449395" y="927100"/>
                </a:lnTo>
                <a:lnTo>
                  <a:pt x="4450875" y="914400"/>
                </a:lnTo>
                <a:close/>
              </a:path>
              <a:path w="4509134" h="1905000">
                <a:moveTo>
                  <a:pt x="4498153" y="635000"/>
                </a:moveTo>
                <a:lnTo>
                  <a:pt x="4424698" y="635000"/>
                </a:lnTo>
                <a:lnTo>
                  <a:pt x="4424469" y="647700"/>
                </a:lnTo>
                <a:lnTo>
                  <a:pt x="4424412" y="698500"/>
                </a:lnTo>
                <a:lnTo>
                  <a:pt x="4424551" y="711200"/>
                </a:lnTo>
                <a:lnTo>
                  <a:pt x="4424743" y="723900"/>
                </a:lnTo>
                <a:lnTo>
                  <a:pt x="4424973" y="736600"/>
                </a:lnTo>
                <a:lnTo>
                  <a:pt x="4425736" y="774700"/>
                </a:lnTo>
                <a:lnTo>
                  <a:pt x="4425962" y="774700"/>
                </a:lnTo>
                <a:lnTo>
                  <a:pt x="4426149" y="787400"/>
                </a:lnTo>
                <a:lnTo>
                  <a:pt x="4426192" y="838200"/>
                </a:lnTo>
                <a:lnTo>
                  <a:pt x="4425949" y="850900"/>
                </a:lnTo>
                <a:lnTo>
                  <a:pt x="4425573" y="863600"/>
                </a:lnTo>
                <a:lnTo>
                  <a:pt x="4427243" y="876300"/>
                </a:lnTo>
                <a:lnTo>
                  <a:pt x="4428804" y="876300"/>
                </a:lnTo>
                <a:lnTo>
                  <a:pt x="4427474" y="889000"/>
                </a:lnTo>
                <a:lnTo>
                  <a:pt x="4480502" y="889000"/>
                </a:lnTo>
                <a:lnTo>
                  <a:pt x="4480764" y="914400"/>
                </a:lnTo>
                <a:lnTo>
                  <a:pt x="4482207" y="914400"/>
                </a:lnTo>
                <a:lnTo>
                  <a:pt x="4482806" y="901700"/>
                </a:lnTo>
                <a:lnTo>
                  <a:pt x="4481734" y="889000"/>
                </a:lnTo>
                <a:lnTo>
                  <a:pt x="4480093" y="876300"/>
                </a:lnTo>
                <a:lnTo>
                  <a:pt x="4480169" y="863600"/>
                </a:lnTo>
                <a:lnTo>
                  <a:pt x="4482503" y="863600"/>
                </a:lnTo>
                <a:lnTo>
                  <a:pt x="4483758" y="850900"/>
                </a:lnTo>
                <a:lnTo>
                  <a:pt x="4496459" y="850900"/>
                </a:lnTo>
                <a:lnTo>
                  <a:pt x="4497353" y="838200"/>
                </a:lnTo>
                <a:lnTo>
                  <a:pt x="4500154" y="838200"/>
                </a:lnTo>
                <a:lnTo>
                  <a:pt x="4500859" y="825500"/>
                </a:lnTo>
                <a:lnTo>
                  <a:pt x="4447505" y="825500"/>
                </a:lnTo>
                <a:lnTo>
                  <a:pt x="4446720" y="812800"/>
                </a:lnTo>
                <a:lnTo>
                  <a:pt x="4444677" y="812800"/>
                </a:lnTo>
                <a:lnTo>
                  <a:pt x="4443697" y="800100"/>
                </a:lnTo>
                <a:lnTo>
                  <a:pt x="4443158" y="787400"/>
                </a:lnTo>
                <a:lnTo>
                  <a:pt x="4443008" y="774700"/>
                </a:lnTo>
                <a:lnTo>
                  <a:pt x="4443189" y="762000"/>
                </a:lnTo>
                <a:lnTo>
                  <a:pt x="4442620" y="749300"/>
                </a:lnTo>
                <a:lnTo>
                  <a:pt x="4446198" y="749300"/>
                </a:lnTo>
                <a:lnTo>
                  <a:pt x="4445612" y="736600"/>
                </a:lnTo>
                <a:lnTo>
                  <a:pt x="4446166" y="723900"/>
                </a:lnTo>
                <a:lnTo>
                  <a:pt x="4446850" y="711200"/>
                </a:lnTo>
                <a:lnTo>
                  <a:pt x="4447001" y="711200"/>
                </a:lnTo>
                <a:lnTo>
                  <a:pt x="4447806" y="698500"/>
                </a:lnTo>
                <a:lnTo>
                  <a:pt x="4444296" y="698500"/>
                </a:lnTo>
                <a:lnTo>
                  <a:pt x="4443804" y="685800"/>
                </a:lnTo>
                <a:lnTo>
                  <a:pt x="4443051" y="673100"/>
                </a:lnTo>
                <a:lnTo>
                  <a:pt x="4443470" y="660400"/>
                </a:lnTo>
                <a:lnTo>
                  <a:pt x="4447663" y="660400"/>
                </a:lnTo>
                <a:lnTo>
                  <a:pt x="4448305" y="647700"/>
                </a:lnTo>
                <a:lnTo>
                  <a:pt x="4497537" y="647700"/>
                </a:lnTo>
                <a:lnTo>
                  <a:pt x="4498153" y="635000"/>
                </a:lnTo>
                <a:close/>
              </a:path>
              <a:path w="4509134" h="1905000">
                <a:moveTo>
                  <a:pt x="4498131" y="901700"/>
                </a:moveTo>
                <a:lnTo>
                  <a:pt x="4497285" y="901700"/>
                </a:lnTo>
                <a:lnTo>
                  <a:pt x="4496666" y="914400"/>
                </a:lnTo>
                <a:lnTo>
                  <a:pt x="4499249" y="914400"/>
                </a:lnTo>
                <a:lnTo>
                  <a:pt x="4498131" y="901700"/>
                </a:lnTo>
                <a:close/>
              </a:path>
              <a:path w="4509134" h="1905000">
                <a:moveTo>
                  <a:pt x="4499223" y="863600"/>
                </a:moveTo>
                <a:lnTo>
                  <a:pt x="4497509" y="863600"/>
                </a:lnTo>
                <a:lnTo>
                  <a:pt x="4496636" y="876300"/>
                </a:lnTo>
                <a:lnTo>
                  <a:pt x="4496059" y="876300"/>
                </a:lnTo>
                <a:lnTo>
                  <a:pt x="4495230" y="889000"/>
                </a:lnTo>
                <a:lnTo>
                  <a:pt x="4497230" y="889000"/>
                </a:lnTo>
                <a:lnTo>
                  <a:pt x="4499223" y="863600"/>
                </a:lnTo>
                <a:close/>
              </a:path>
              <a:path w="4509134" h="1905000">
                <a:moveTo>
                  <a:pt x="18834" y="825500"/>
                </a:moveTo>
                <a:lnTo>
                  <a:pt x="15085" y="825500"/>
                </a:lnTo>
                <a:lnTo>
                  <a:pt x="15628" y="838200"/>
                </a:lnTo>
                <a:lnTo>
                  <a:pt x="16360" y="838200"/>
                </a:lnTo>
                <a:lnTo>
                  <a:pt x="17974" y="863600"/>
                </a:lnTo>
                <a:lnTo>
                  <a:pt x="18649" y="876300"/>
                </a:lnTo>
                <a:lnTo>
                  <a:pt x="19096" y="876300"/>
                </a:lnTo>
                <a:lnTo>
                  <a:pt x="19213" y="863600"/>
                </a:lnTo>
                <a:lnTo>
                  <a:pt x="18680" y="850900"/>
                </a:lnTo>
                <a:lnTo>
                  <a:pt x="18618" y="838200"/>
                </a:lnTo>
                <a:lnTo>
                  <a:pt x="18834" y="825500"/>
                </a:lnTo>
                <a:close/>
              </a:path>
              <a:path w="4509134" h="1905000">
                <a:moveTo>
                  <a:pt x="4482503" y="863600"/>
                </a:moveTo>
                <a:lnTo>
                  <a:pt x="4481001" y="863600"/>
                </a:lnTo>
                <a:lnTo>
                  <a:pt x="4481247" y="876300"/>
                </a:lnTo>
                <a:lnTo>
                  <a:pt x="4482503" y="863600"/>
                </a:lnTo>
                <a:close/>
              </a:path>
              <a:path w="4509134" h="1905000">
                <a:moveTo>
                  <a:pt x="18582" y="774700"/>
                </a:moveTo>
                <a:lnTo>
                  <a:pt x="18051" y="774700"/>
                </a:lnTo>
                <a:lnTo>
                  <a:pt x="17874" y="787400"/>
                </a:lnTo>
                <a:lnTo>
                  <a:pt x="17503" y="787400"/>
                </a:lnTo>
                <a:lnTo>
                  <a:pt x="16391" y="800100"/>
                </a:lnTo>
                <a:lnTo>
                  <a:pt x="9721" y="800100"/>
                </a:lnTo>
                <a:lnTo>
                  <a:pt x="10326" y="812800"/>
                </a:lnTo>
                <a:lnTo>
                  <a:pt x="10796" y="825500"/>
                </a:lnTo>
                <a:lnTo>
                  <a:pt x="11073" y="838200"/>
                </a:lnTo>
                <a:lnTo>
                  <a:pt x="14797" y="838200"/>
                </a:lnTo>
                <a:lnTo>
                  <a:pt x="15085" y="825500"/>
                </a:lnTo>
                <a:lnTo>
                  <a:pt x="18834" y="825500"/>
                </a:lnTo>
                <a:lnTo>
                  <a:pt x="19132" y="812800"/>
                </a:lnTo>
                <a:lnTo>
                  <a:pt x="19200" y="787400"/>
                </a:lnTo>
                <a:lnTo>
                  <a:pt x="18582" y="774700"/>
                </a:lnTo>
                <a:close/>
              </a:path>
              <a:path w="4509134" h="1905000">
                <a:moveTo>
                  <a:pt x="4479650" y="800100"/>
                </a:moveTo>
                <a:lnTo>
                  <a:pt x="4449695" y="800100"/>
                </a:lnTo>
                <a:lnTo>
                  <a:pt x="4450531" y="812800"/>
                </a:lnTo>
                <a:lnTo>
                  <a:pt x="4449050" y="825500"/>
                </a:lnTo>
                <a:lnTo>
                  <a:pt x="4500859" y="825500"/>
                </a:lnTo>
                <a:lnTo>
                  <a:pt x="4499232" y="812800"/>
                </a:lnTo>
                <a:lnTo>
                  <a:pt x="4479060" y="812800"/>
                </a:lnTo>
                <a:lnTo>
                  <a:pt x="4479650" y="800100"/>
                </a:lnTo>
                <a:close/>
              </a:path>
              <a:path w="4509134" h="1905000">
                <a:moveTo>
                  <a:pt x="4481997" y="800100"/>
                </a:moveTo>
                <a:lnTo>
                  <a:pt x="4480478" y="800100"/>
                </a:lnTo>
                <a:lnTo>
                  <a:pt x="4479060" y="812800"/>
                </a:lnTo>
                <a:lnTo>
                  <a:pt x="4483136" y="812800"/>
                </a:lnTo>
                <a:lnTo>
                  <a:pt x="4481997" y="800100"/>
                </a:lnTo>
                <a:close/>
              </a:path>
              <a:path w="4509134" h="1905000">
                <a:moveTo>
                  <a:pt x="4497940" y="774700"/>
                </a:moveTo>
                <a:lnTo>
                  <a:pt x="4481148" y="774700"/>
                </a:lnTo>
                <a:lnTo>
                  <a:pt x="4481821" y="787400"/>
                </a:lnTo>
                <a:lnTo>
                  <a:pt x="4483400" y="787400"/>
                </a:lnTo>
                <a:lnTo>
                  <a:pt x="4484053" y="800100"/>
                </a:lnTo>
                <a:lnTo>
                  <a:pt x="4484231" y="812800"/>
                </a:lnTo>
                <a:lnTo>
                  <a:pt x="4497447" y="812800"/>
                </a:lnTo>
                <a:lnTo>
                  <a:pt x="4495936" y="800100"/>
                </a:lnTo>
                <a:lnTo>
                  <a:pt x="4496875" y="787400"/>
                </a:lnTo>
                <a:lnTo>
                  <a:pt x="4497940" y="774700"/>
                </a:lnTo>
                <a:close/>
              </a:path>
              <a:path w="4509134" h="1905000">
                <a:moveTo>
                  <a:pt x="4364" y="736600"/>
                </a:moveTo>
                <a:lnTo>
                  <a:pt x="3003" y="736600"/>
                </a:lnTo>
                <a:lnTo>
                  <a:pt x="3905" y="749300"/>
                </a:lnTo>
                <a:lnTo>
                  <a:pt x="2880" y="762000"/>
                </a:lnTo>
                <a:lnTo>
                  <a:pt x="1165" y="774700"/>
                </a:lnTo>
                <a:lnTo>
                  <a:pt x="0" y="787400"/>
                </a:lnTo>
                <a:lnTo>
                  <a:pt x="621" y="800100"/>
                </a:lnTo>
                <a:lnTo>
                  <a:pt x="2100" y="787400"/>
                </a:lnTo>
                <a:lnTo>
                  <a:pt x="3876" y="774700"/>
                </a:lnTo>
                <a:lnTo>
                  <a:pt x="6345" y="774700"/>
                </a:lnTo>
                <a:lnTo>
                  <a:pt x="5914" y="762000"/>
                </a:lnTo>
                <a:lnTo>
                  <a:pt x="5411" y="749300"/>
                </a:lnTo>
                <a:lnTo>
                  <a:pt x="4888" y="749300"/>
                </a:lnTo>
                <a:lnTo>
                  <a:pt x="4364" y="736600"/>
                </a:lnTo>
                <a:close/>
              </a:path>
              <a:path w="4509134" h="1905000">
                <a:moveTo>
                  <a:pt x="6345" y="774700"/>
                </a:moveTo>
                <a:lnTo>
                  <a:pt x="3876" y="774700"/>
                </a:lnTo>
                <a:lnTo>
                  <a:pt x="4513" y="800100"/>
                </a:lnTo>
                <a:lnTo>
                  <a:pt x="16391" y="800100"/>
                </a:lnTo>
                <a:lnTo>
                  <a:pt x="15282" y="787400"/>
                </a:lnTo>
                <a:lnTo>
                  <a:pt x="6776" y="787400"/>
                </a:lnTo>
                <a:lnTo>
                  <a:pt x="6345" y="774700"/>
                </a:lnTo>
                <a:close/>
              </a:path>
              <a:path w="4509134" h="1905000">
                <a:moveTo>
                  <a:pt x="4499582" y="723900"/>
                </a:moveTo>
                <a:lnTo>
                  <a:pt x="4448515" y="723900"/>
                </a:lnTo>
                <a:lnTo>
                  <a:pt x="4449760" y="736600"/>
                </a:lnTo>
                <a:lnTo>
                  <a:pt x="4448935" y="736600"/>
                </a:lnTo>
                <a:lnTo>
                  <a:pt x="4448442" y="749300"/>
                </a:lnTo>
                <a:lnTo>
                  <a:pt x="4448230" y="762000"/>
                </a:lnTo>
                <a:lnTo>
                  <a:pt x="4448251" y="774700"/>
                </a:lnTo>
                <a:lnTo>
                  <a:pt x="4448456" y="787400"/>
                </a:lnTo>
                <a:lnTo>
                  <a:pt x="4448796" y="800100"/>
                </a:lnTo>
                <a:lnTo>
                  <a:pt x="4480240" y="800100"/>
                </a:lnTo>
                <a:lnTo>
                  <a:pt x="4480370" y="787400"/>
                </a:lnTo>
                <a:lnTo>
                  <a:pt x="4479191" y="787400"/>
                </a:lnTo>
                <a:lnTo>
                  <a:pt x="4479573" y="774700"/>
                </a:lnTo>
                <a:lnTo>
                  <a:pt x="4497940" y="774700"/>
                </a:lnTo>
                <a:lnTo>
                  <a:pt x="4499005" y="762000"/>
                </a:lnTo>
                <a:lnTo>
                  <a:pt x="4499824" y="749300"/>
                </a:lnTo>
                <a:lnTo>
                  <a:pt x="4500228" y="736600"/>
                </a:lnTo>
                <a:lnTo>
                  <a:pt x="4499582" y="723900"/>
                </a:lnTo>
                <a:close/>
              </a:path>
              <a:path w="4509134" h="1905000">
                <a:moveTo>
                  <a:pt x="7673" y="774700"/>
                </a:moveTo>
                <a:lnTo>
                  <a:pt x="6776" y="787400"/>
                </a:lnTo>
                <a:lnTo>
                  <a:pt x="8987" y="787400"/>
                </a:lnTo>
                <a:lnTo>
                  <a:pt x="7673" y="774700"/>
                </a:lnTo>
                <a:close/>
              </a:path>
              <a:path w="4509134" h="1905000">
                <a:moveTo>
                  <a:pt x="14727" y="596900"/>
                </a:moveTo>
                <a:lnTo>
                  <a:pt x="10754" y="596900"/>
                </a:lnTo>
                <a:lnTo>
                  <a:pt x="9275" y="609600"/>
                </a:lnTo>
                <a:lnTo>
                  <a:pt x="9314" y="635000"/>
                </a:lnTo>
                <a:lnTo>
                  <a:pt x="8598" y="647700"/>
                </a:lnTo>
                <a:lnTo>
                  <a:pt x="9500" y="647700"/>
                </a:lnTo>
                <a:lnTo>
                  <a:pt x="10030" y="673100"/>
                </a:lnTo>
                <a:lnTo>
                  <a:pt x="5966" y="673100"/>
                </a:lnTo>
                <a:lnTo>
                  <a:pt x="5867" y="685800"/>
                </a:lnTo>
                <a:lnTo>
                  <a:pt x="6009" y="723900"/>
                </a:lnTo>
                <a:lnTo>
                  <a:pt x="7369" y="762000"/>
                </a:lnTo>
                <a:lnTo>
                  <a:pt x="8485" y="774700"/>
                </a:lnTo>
                <a:lnTo>
                  <a:pt x="8987" y="787400"/>
                </a:lnTo>
                <a:lnTo>
                  <a:pt x="15282" y="787400"/>
                </a:lnTo>
                <a:lnTo>
                  <a:pt x="14495" y="762000"/>
                </a:lnTo>
                <a:lnTo>
                  <a:pt x="13385" y="749300"/>
                </a:lnTo>
                <a:lnTo>
                  <a:pt x="14431" y="736600"/>
                </a:lnTo>
                <a:lnTo>
                  <a:pt x="15096" y="723900"/>
                </a:lnTo>
                <a:lnTo>
                  <a:pt x="16239" y="711200"/>
                </a:lnTo>
                <a:lnTo>
                  <a:pt x="17739" y="711200"/>
                </a:lnTo>
                <a:lnTo>
                  <a:pt x="16725" y="698500"/>
                </a:lnTo>
                <a:lnTo>
                  <a:pt x="14150" y="660400"/>
                </a:lnTo>
                <a:lnTo>
                  <a:pt x="13011" y="647700"/>
                </a:lnTo>
                <a:lnTo>
                  <a:pt x="12251" y="635000"/>
                </a:lnTo>
                <a:lnTo>
                  <a:pt x="12645" y="622300"/>
                </a:lnTo>
                <a:lnTo>
                  <a:pt x="15984" y="622300"/>
                </a:lnTo>
                <a:lnTo>
                  <a:pt x="16000" y="609600"/>
                </a:lnTo>
                <a:lnTo>
                  <a:pt x="14727" y="596900"/>
                </a:lnTo>
                <a:close/>
              </a:path>
              <a:path w="4509134" h="1905000">
                <a:moveTo>
                  <a:pt x="49454" y="774700"/>
                </a:moveTo>
                <a:lnTo>
                  <a:pt x="49315" y="774700"/>
                </a:lnTo>
                <a:lnTo>
                  <a:pt x="48815" y="787400"/>
                </a:lnTo>
                <a:lnTo>
                  <a:pt x="49158" y="787400"/>
                </a:lnTo>
                <a:lnTo>
                  <a:pt x="49454" y="774700"/>
                </a:lnTo>
                <a:close/>
              </a:path>
              <a:path w="4509134" h="1905000">
                <a:moveTo>
                  <a:pt x="45982" y="736600"/>
                </a:moveTo>
                <a:lnTo>
                  <a:pt x="40603" y="736600"/>
                </a:lnTo>
                <a:lnTo>
                  <a:pt x="40765" y="749300"/>
                </a:lnTo>
                <a:lnTo>
                  <a:pt x="41341" y="774700"/>
                </a:lnTo>
                <a:lnTo>
                  <a:pt x="46774" y="774700"/>
                </a:lnTo>
                <a:lnTo>
                  <a:pt x="46549" y="762000"/>
                </a:lnTo>
                <a:lnTo>
                  <a:pt x="46399" y="749300"/>
                </a:lnTo>
                <a:lnTo>
                  <a:pt x="45982" y="736600"/>
                </a:lnTo>
                <a:close/>
              </a:path>
              <a:path w="4509134" h="1905000">
                <a:moveTo>
                  <a:pt x="4446198" y="749300"/>
                </a:moveTo>
                <a:lnTo>
                  <a:pt x="4444636" y="749300"/>
                </a:lnTo>
                <a:lnTo>
                  <a:pt x="4444956" y="762000"/>
                </a:lnTo>
                <a:lnTo>
                  <a:pt x="4444697" y="774700"/>
                </a:lnTo>
                <a:lnTo>
                  <a:pt x="4445958" y="774700"/>
                </a:lnTo>
                <a:lnTo>
                  <a:pt x="4446220" y="762000"/>
                </a:lnTo>
                <a:lnTo>
                  <a:pt x="4447663" y="762000"/>
                </a:lnTo>
                <a:lnTo>
                  <a:pt x="4446198" y="749300"/>
                </a:lnTo>
                <a:close/>
              </a:path>
              <a:path w="4509134" h="1905000">
                <a:moveTo>
                  <a:pt x="17739" y="711200"/>
                </a:moveTo>
                <a:lnTo>
                  <a:pt x="16239" y="711200"/>
                </a:lnTo>
                <a:lnTo>
                  <a:pt x="16188" y="736600"/>
                </a:lnTo>
                <a:lnTo>
                  <a:pt x="15055" y="749300"/>
                </a:lnTo>
                <a:lnTo>
                  <a:pt x="17158" y="736600"/>
                </a:lnTo>
                <a:lnTo>
                  <a:pt x="18166" y="723900"/>
                </a:lnTo>
                <a:lnTo>
                  <a:pt x="17739" y="711200"/>
                </a:lnTo>
                <a:close/>
              </a:path>
              <a:path w="4509134" h="1905000">
                <a:moveTo>
                  <a:pt x="39397" y="571500"/>
                </a:moveTo>
                <a:lnTo>
                  <a:pt x="38692" y="609600"/>
                </a:lnTo>
                <a:lnTo>
                  <a:pt x="38746" y="622300"/>
                </a:lnTo>
                <a:lnTo>
                  <a:pt x="39095" y="635000"/>
                </a:lnTo>
                <a:lnTo>
                  <a:pt x="39755" y="647700"/>
                </a:lnTo>
                <a:lnTo>
                  <a:pt x="39576" y="660400"/>
                </a:lnTo>
                <a:lnTo>
                  <a:pt x="37616" y="660400"/>
                </a:lnTo>
                <a:lnTo>
                  <a:pt x="37084" y="673100"/>
                </a:lnTo>
                <a:lnTo>
                  <a:pt x="36529" y="673100"/>
                </a:lnTo>
                <a:lnTo>
                  <a:pt x="38145" y="685800"/>
                </a:lnTo>
                <a:lnTo>
                  <a:pt x="39746" y="685800"/>
                </a:lnTo>
                <a:lnTo>
                  <a:pt x="39513" y="698500"/>
                </a:lnTo>
                <a:lnTo>
                  <a:pt x="39254" y="711200"/>
                </a:lnTo>
                <a:lnTo>
                  <a:pt x="37659" y="711200"/>
                </a:lnTo>
                <a:lnTo>
                  <a:pt x="38261" y="723900"/>
                </a:lnTo>
                <a:lnTo>
                  <a:pt x="42142" y="723900"/>
                </a:lnTo>
                <a:lnTo>
                  <a:pt x="42472" y="736600"/>
                </a:lnTo>
                <a:lnTo>
                  <a:pt x="45982" y="736600"/>
                </a:lnTo>
                <a:lnTo>
                  <a:pt x="47035" y="749300"/>
                </a:lnTo>
                <a:lnTo>
                  <a:pt x="49017" y="749300"/>
                </a:lnTo>
                <a:lnTo>
                  <a:pt x="49603" y="736600"/>
                </a:lnTo>
                <a:lnTo>
                  <a:pt x="50010" y="723900"/>
                </a:lnTo>
                <a:lnTo>
                  <a:pt x="50132" y="698500"/>
                </a:lnTo>
                <a:lnTo>
                  <a:pt x="49765" y="685800"/>
                </a:lnTo>
                <a:lnTo>
                  <a:pt x="49061" y="673100"/>
                </a:lnTo>
                <a:lnTo>
                  <a:pt x="47979" y="660400"/>
                </a:lnTo>
                <a:lnTo>
                  <a:pt x="48581" y="647700"/>
                </a:lnTo>
                <a:lnTo>
                  <a:pt x="48985" y="635000"/>
                </a:lnTo>
                <a:lnTo>
                  <a:pt x="49097" y="609600"/>
                </a:lnTo>
                <a:lnTo>
                  <a:pt x="48756" y="596900"/>
                </a:lnTo>
                <a:lnTo>
                  <a:pt x="42323" y="596900"/>
                </a:lnTo>
                <a:lnTo>
                  <a:pt x="40709" y="584200"/>
                </a:lnTo>
                <a:lnTo>
                  <a:pt x="39397" y="571500"/>
                </a:lnTo>
                <a:close/>
              </a:path>
              <a:path w="4509134" h="1905000">
                <a:moveTo>
                  <a:pt x="27269" y="444500"/>
                </a:moveTo>
                <a:lnTo>
                  <a:pt x="26352" y="444500"/>
                </a:lnTo>
                <a:lnTo>
                  <a:pt x="27280" y="469900"/>
                </a:lnTo>
                <a:lnTo>
                  <a:pt x="27633" y="482600"/>
                </a:lnTo>
                <a:lnTo>
                  <a:pt x="27559" y="495701"/>
                </a:lnTo>
                <a:lnTo>
                  <a:pt x="27248" y="508000"/>
                </a:lnTo>
                <a:lnTo>
                  <a:pt x="26829" y="520700"/>
                </a:lnTo>
                <a:lnTo>
                  <a:pt x="26469" y="533400"/>
                </a:lnTo>
                <a:lnTo>
                  <a:pt x="29367" y="533400"/>
                </a:lnTo>
                <a:lnTo>
                  <a:pt x="30196" y="546100"/>
                </a:lnTo>
                <a:lnTo>
                  <a:pt x="31949" y="558800"/>
                </a:lnTo>
                <a:lnTo>
                  <a:pt x="32814" y="571500"/>
                </a:lnTo>
                <a:lnTo>
                  <a:pt x="33630" y="584200"/>
                </a:lnTo>
                <a:lnTo>
                  <a:pt x="34368" y="609600"/>
                </a:lnTo>
                <a:lnTo>
                  <a:pt x="30359" y="609600"/>
                </a:lnTo>
                <a:lnTo>
                  <a:pt x="29569" y="622300"/>
                </a:lnTo>
                <a:lnTo>
                  <a:pt x="28948" y="622300"/>
                </a:lnTo>
                <a:lnTo>
                  <a:pt x="28495" y="635000"/>
                </a:lnTo>
                <a:lnTo>
                  <a:pt x="28212" y="647700"/>
                </a:lnTo>
                <a:lnTo>
                  <a:pt x="28266" y="685800"/>
                </a:lnTo>
                <a:lnTo>
                  <a:pt x="28378" y="698500"/>
                </a:lnTo>
                <a:lnTo>
                  <a:pt x="28773" y="711200"/>
                </a:lnTo>
                <a:lnTo>
                  <a:pt x="29339" y="723900"/>
                </a:lnTo>
                <a:lnTo>
                  <a:pt x="30075" y="723900"/>
                </a:lnTo>
                <a:lnTo>
                  <a:pt x="30982" y="736600"/>
                </a:lnTo>
                <a:lnTo>
                  <a:pt x="31786" y="711200"/>
                </a:lnTo>
                <a:lnTo>
                  <a:pt x="33526" y="711200"/>
                </a:lnTo>
                <a:lnTo>
                  <a:pt x="33778" y="698500"/>
                </a:lnTo>
                <a:lnTo>
                  <a:pt x="34147" y="673100"/>
                </a:lnTo>
                <a:lnTo>
                  <a:pt x="34601" y="660400"/>
                </a:lnTo>
                <a:lnTo>
                  <a:pt x="35112" y="647700"/>
                </a:lnTo>
                <a:lnTo>
                  <a:pt x="36184" y="635000"/>
                </a:lnTo>
                <a:lnTo>
                  <a:pt x="36685" y="622300"/>
                </a:lnTo>
                <a:lnTo>
                  <a:pt x="37125" y="609600"/>
                </a:lnTo>
                <a:lnTo>
                  <a:pt x="37472" y="596900"/>
                </a:lnTo>
                <a:lnTo>
                  <a:pt x="36587" y="584200"/>
                </a:lnTo>
                <a:lnTo>
                  <a:pt x="35821" y="571500"/>
                </a:lnTo>
                <a:lnTo>
                  <a:pt x="35177" y="571500"/>
                </a:lnTo>
                <a:lnTo>
                  <a:pt x="34664" y="558800"/>
                </a:lnTo>
                <a:lnTo>
                  <a:pt x="34285" y="546100"/>
                </a:lnTo>
                <a:lnTo>
                  <a:pt x="34046" y="518318"/>
                </a:lnTo>
                <a:lnTo>
                  <a:pt x="34021" y="495300"/>
                </a:lnTo>
                <a:lnTo>
                  <a:pt x="34242" y="482600"/>
                </a:lnTo>
                <a:lnTo>
                  <a:pt x="34629" y="469900"/>
                </a:lnTo>
                <a:lnTo>
                  <a:pt x="27570" y="469900"/>
                </a:lnTo>
                <a:lnTo>
                  <a:pt x="27138" y="457200"/>
                </a:lnTo>
                <a:lnTo>
                  <a:pt x="27269" y="444500"/>
                </a:lnTo>
                <a:close/>
              </a:path>
              <a:path w="4509134" h="1905000">
                <a:moveTo>
                  <a:pt x="4505607" y="698500"/>
                </a:moveTo>
                <a:lnTo>
                  <a:pt x="4501057" y="698500"/>
                </a:lnTo>
                <a:lnTo>
                  <a:pt x="4500559" y="711200"/>
                </a:lnTo>
                <a:lnTo>
                  <a:pt x="4501872" y="711200"/>
                </a:lnTo>
                <a:lnTo>
                  <a:pt x="4503278" y="723900"/>
                </a:lnTo>
                <a:lnTo>
                  <a:pt x="4504622" y="736600"/>
                </a:lnTo>
                <a:lnTo>
                  <a:pt x="4506509" y="736600"/>
                </a:lnTo>
                <a:lnTo>
                  <a:pt x="4505135" y="723900"/>
                </a:lnTo>
                <a:lnTo>
                  <a:pt x="4504895" y="711200"/>
                </a:lnTo>
                <a:lnTo>
                  <a:pt x="4505607" y="698500"/>
                </a:lnTo>
                <a:close/>
              </a:path>
              <a:path w="4509134" h="1905000">
                <a:moveTo>
                  <a:pt x="4447898" y="698500"/>
                </a:moveTo>
                <a:lnTo>
                  <a:pt x="4447001" y="711200"/>
                </a:lnTo>
                <a:lnTo>
                  <a:pt x="4447400" y="723900"/>
                </a:lnTo>
                <a:lnTo>
                  <a:pt x="4496064" y="723900"/>
                </a:lnTo>
                <a:lnTo>
                  <a:pt x="4495313" y="711200"/>
                </a:lnTo>
                <a:lnTo>
                  <a:pt x="4447504" y="711200"/>
                </a:lnTo>
                <a:lnTo>
                  <a:pt x="4447898" y="698500"/>
                </a:lnTo>
                <a:close/>
              </a:path>
              <a:path w="4509134" h="1905000">
                <a:moveTo>
                  <a:pt x="4495434" y="685800"/>
                </a:moveTo>
                <a:lnTo>
                  <a:pt x="4445826" y="685800"/>
                </a:lnTo>
                <a:lnTo>
                  <a:pt x="4445631" y="698500"/>
                </a:lnTo>
                <a:lnTo>
                  <a:pt x="4447898" y="698500"/>
                </a:lnTo>
                <a:lnTo>
                  <a:pt x="4447504" y="711200"/>
                </a:lnTo>
                <a:lnTo>
                  <a:pt x="4495937" y="711200"/>
                </a:lnTo>
                <a:lnTo>
                  <a:pt x="4495434" y="685800"/>
                </a:lnTo>
                <a:close/>
              </a:path>
              <a:path w="4509134" h="1905000">
                <a:moveTo>
                  <a:pt x="5048" y="673100"/>
                </a:moveTo>
                <a:lnTo>
                  <a:pt x="3466" y="673100"/>
                </a:lnTo>
                <a:lnTo>
                  <a:pt x="2946" y="685800"/>
                </a:lnTo>
                <a:lnTo>
                  <a:pt x="4131" y="685800"/>
                </a:lnTo>
                <a:lnTo>
                  <a:pt x="5048" y="673100"/>
                </a:lnTo>
                <a:close/>
              </a:path>
              <a:path w="4509134" h="1905000">
                <a:moveTo>
                  <a:pt x="4418608" y="482600"/>
                </a:moveTo>
                <a:lnTo>
                  <a:pt x="4417319" y="520700"/>
                </a:lnTo>
                <a:lnTo>
                  <a:pt x="4416957" y="558800"/>
                </a:lnTo>
                <a:lnTo>
                  <a:pt x="4416630" y="571500"/>
                </a:lnTo>
                <a:lnTo>
                  <a:pt x="4415941" y="571500"/>
                </a:lnTo>
                <a:lnTo>
                  <a:pt x="4414694" y="584200"/>
                </a:lnTo>
                <a:lnTo>
                  <a:pt x="4415992" y="596900"/>
                </a:lnTo>
                <a:lnTo>
                  <a:pt x="4417652" y="609600"/>
                </a:lnTo>
                <a:lnTo>
                  <a:pt x="4419503" y="622300"/>
                </a:lnTo>
                <a:lnTo>
                  <a:pt x="4418710" y="622300"/>
                </a:lnTo>
                <a:lnTo>
                  <a:pt x="4418161" y="647700"/>
                </a:lnTo>
                <a:lnTo>
                  <a:pt x="4417989" y="660400"/>
                </a:lnTo>
                <a:lnTo>
                  <a:pt x="4418329" y="673100"/>
                </a:lnTo>
                <a:lnTo>
                  <a:pt x="4419315" y="685800"/>
                </a:lnTo>
                <a:lnTo>
                  <a:pt x="4419410" y="673100"/>
                </a:lnTo>
                <a:lnTo>
                  <a:pt x="4419774" y="660400"/>
                </a:lnTo>
                <a:lnTo>
                  <a:pt x="4420355" y="647700"/>
                </a:lnTo>
                <a:lnTo>
                  <a:pt x="4421102" y="635000"/>
                </a:lnTo>
                <a:lnTo>
                  <a:pt x="4498153" y="635000"/>
                </a:lnTo>
                <a:lnTo>
                  <a:pt x="4495123" y="609600"/>
                </a:lnTo>
                <a:lnTo>
                  <a:pt x="4494460" y="596900"/>
                </a:lnTo>
                <a:lnTo>
                  <a:pt x="4423674" y="596900"/>
                </a:lnTo>
                <a:lnTo>
                  <a:pt x="4421567" y="584200"/>
                </a:lnTo>
                <a:lnTo>
                  <a:pt x="4419790" y="571500"/>
                </a:lnTo>
                <a:lnTo>
                  <a:pt x="4418159" y="558800"/>
                </a:lnTo>
                <a:lnTo>
                  <a:pt x="4418611" y="546100"/>
                </a:lnTo>
                <a:lnTo>
                  <a:pt x="4418547" y="533400"/>
                </a:lnTo>
                <a:lnTo>
                  <a:pt x="4419999" y="533400"/>
                </a:lnTo>
                <a:lnTo>
                  <a:pt x="4420544" y="520700"/>
                </a:lnTo>
                <a:lnTo>
                  <a:pt x="4420300" y="508000"/>
                </a:lnTo>
                <a:lnTo>
                  <a:pt x="4419557" y="495300"/>
                </a:lnTo>
                <a:lnTo>
                  <a:pt x="4418608" y="482600"/>
                </a:lnTo>
                <a:close/>
              </a:path>
              <a:path w="4509134" h="1905000">
                <a:moveTo>
                  <a:pt x="4497537" y="647700"/>
                </a:moveTo>
                <a:lnTo>
                  <a:pt x="4448801" y="647700"/>
                </a:lnTo>
                <a:lnTo>
                  <a:pt x="4449129" y="660400"/>
                </a:lnTo>
                <a:lnTo>
                  <a:pt x="4449195" y="673100"/>
                </a:lnTo>
                <a:lnTo>
                  <a:pt x="4448891" y="685800"/>
                </a:lnTo>
                <a:lnTo>
                  <a:pt x="4497107" y="685800"/>
                </a:lnTo>
                <a:lnTo>
                  <a:pt x="4498117" y="673100"/>
                </a:lnTo>
                <a:lnTo>
                  <a:pt x="4497373" y="660400"/>
                </a:lnTo>
                <a:lnTo>
                  <a:pt x="4497537" y="647700"/>
                </a:lnTo>
                <a:close/>
              </a:path>
              <a:path w="4509134" h="1905000">
                <a:moveTo>
                  <a:pt x="6423" y="647700"/>
                </a:moveTo>
                <a:lnTo>
                  <a:pt x="5350" y="673100"/>
                </a:lnTo>
                <a:lnTo>
                  <a:pt x="9047" y="673100"/>
                </a:lnTo>
                <a:lnTo>
                  <a:pt x="8010" y="660400"/>
                </a:lnTo>
                <a:lnTo>
                  <a:pt x="6423" y="647700"/>
                </a:lnTo>
                <a:close/>
              </a:path>
              <a:path w="4509134" h="1905000">
                <a:moveTo>
                  <a:pt x="4448843" y="660400"/>
                </a:moveTo>
                <a:lnTo>
                  <a:pt x="4446181" y="660400"/>
                </a:lnTo>
                <a:lnTo>
                  <a:pt x="4447372" y="673100"/>
                </a:lnTo>
                <a:lnTo>
                  <a:pt x="4448843" y="660400"/>
                </a:lnTo>
                <a:close/>
              </a:path>
              <a:path w="4509134" h="1905000">
                <a:moveTo>
                  <a:pt x="4506245" y="533400"/>
                </a:moveTo>
                <a:lnTo>
                  <a:pt x="4502592" y="533400"/>
                </a:lnTo>
                <a:lnTo>
                  <a:pt x="4502857" y="546100"/>
                </a:lnTo>
                <a:lnTo>
                  <a:pt x="4502814" y="571500"/>
                </a:lnTo>
                <a:lnTo>
                  <a:pt x="4502518" y="584200"/>
                </a:lnTo>
                <a:lnTo>
                  <a:pt x="4502028" y="596900"/>
                </a:lnTo>
                <a:lnTo>
                  <a:pt x="4501399" y="609600"/>
                </a:lnTo>
                <a:lnTo>
                  <a:pt x="4500689" y="609600"/>
                </a:lnTo>
                <a:lnTo>
                  <a:pt x="4499954" y="622300"/>
                </a:lnTo>
                <a:lnTo>
                  <a:pt x="4499511" y="622300"/>
                </a:lnTo>
                <a:lnTo>
                  <a:pt x="4500887" y="635000"/>
                </a:lnTo>
                <a:lnTo>
                  <a:pt x="4501478" y="647700"/>
                </a:lnTo>
                <a:lnTo>
                  <a:pt x="4503575" y="635000"/>
                </a:lnTo>
                <a:lnTo>
                  <a:pt x="4503259" y="622300"/>
                </a:lnTo>
                <a:lnTo>
                  <a:pt x="4503206" y="609600"/>
                </a:lnTo>
                <a:lnTo>
                  <a:pt x="4504234" y="571500"/>
                </a:lnTo>
                <a:lnTo>
                  <a:pt x="4505529" y="546100"/>
                </a:lnTo>
                <a:lnTo>
                  <a:pt x="4506245" y="533400"/>
                </a:lnTo>
                <a:close/>
              </a:path>
              <a:path w="4509134" h="1905000">
                <a:moveTo>
                  <a:pt x="31319" y="596900"/>
                </a:moveTo>
                <a:lnTo>
                  <a:pt x="27978" y="596900"/>
                </a:lnTo>
                <a:lnTo>
                  <a:pt x="28896" y="609600"/>
                </a:lnTo>
                <a:lnTo>
                  <a:pt x="32918" y="609600"/>
                </a:lnTo>
                <a:lnTo>
                  <a:pt x="31319" y="596900"/>
                </a:lnTo>
                <a:close/>
              </a:path>
              <a:path w="4509134" h="1905000">
                <a:moveTo>
                  <a:pt x="28369" y="584200"/>
                </a:moveTo>
                <a:lnTo>
                  <a:pt x="27172" y="584200"/>
                </a:lnTo>
                <a:lnTo>
                  <a:pt x="27337" y="596900"/>
                </a:lnTo>
                <a:lnTo>
                  <a:pt x="29744" y="596900"/>
                </a:lnTo>
                <a:lnTo>
                  <a:pt x="28369" y="584200"/>
                </a:lnTo>
                <a:close/>
              </a:path>
              <a:path w="4509134" h="1905000">
                <a:moveTo>
                  <a:pt x="41387" y="419100"/>
                </a:moveTo>
                <a:lnTo>
                  <a:pt x="41253" y="431800"/>
                </a:lnTo>
                <a:lnTo>
                  <a:pt x="41387" y="444500"/>
                </a:lnTo>
                <a:lnTo>
                  <a:pt x="41713" y="457200"/>
                </a:lnTo>
                <a:lnTo>
                  <a:pt x="42155" y="469900"/>
                </a:lnTo>
                <a:lnTo>
                  <a:pt x="39697" y="469900"/>
                </a:lnTo>
                <a:lnTo>
                  <a:pt x="40707" y="482600"/>
                </a:lnTo>
                <a:lnTo>
                  <a:pt x="41624" y="495300"/>
                </a:lnTo>
                <a:lnTo>
                  <a:pt x="38752" y="495300"/>
                </a:lnTo>
                <a:lnTo>
                  <a:pt x="38391" y="508000"/>
                </a:lnTo>
                <a:lnTo>
                  <a:pt x="43656" y="508000"/>
                </a:lnTo>
                <a:lnTo>
                  <a:pt x="43723" y="533400"/>
                </a:lnTo>
                <a:lnTo>
                  <a:pt x="44554" y="546100"/>
                </a:lnTo>
                <a:lnTo>
                  <a:pt x="44668" y="558800"/>
                </a:lnTo>
                <a:lnTo>
                  <a:pt x="41629" y="558800"/>
                </a:lnTo>
                <a:lnTo>
                  <a:pt x="42086" y="571500"/>
                </a:lnTo>
                <a:lnTo>
                  <a:pt x="44692" y="571500"/>
                </a:lnTo>
                <a:lnTo>
                  <a:pt x="44730" y="584200"/>
                </a:lnTo>
                <a:lnTo>
                  <a:pt x="42323" y="596900"/>
                </a:lnTo>
                <a:lnTo>
                  <a:pt x="47149" y="596900"/>
                </a:lnTo>
                <a:lnTo>
                  <a:pt x="47208" y="571500"/>
                </a:lnTo>
                <a:lnTo>
                  <a:pt x="46817" y="546100"/>
                </a:lnTo>
                <a:lnTo>
                  <a:pt x="48725" y="546100"/>
                </a:lnTo>
                <a:lnTo>
                  <a:pt x="48573" y="533400"/>
                </a:lnTo>
                <a:lnTo>
                  <a:pt x="48338" y="520700"/>
                </a:lnTo>
                <a:lnTo>
                  <a:pt x="48048" y="520700"/>
                </a:lnTo>
                <a:lnTo>
                  <a:pt x="47412" y="508000"/>
                </a:lnTo>
                <a:lnTo>
                  <a:pt x="47119" y="495300"/>
                </a:lnTo>
                <a:lnTo>
                  <a:pt x="46880" y="482600"/>
                </a:lnTo>
                <a:lnTo>
                  <a:pt x="46722" y="469900"/>
                </a:lnTo>
                <a:lnTo>
                  <a:pt x="44649" y="457200"/>
                </a:lnTo>
                <a:lnTo>
                  <a:pt x="43345" y="444500"/>
                </a:lnTo>
                <a:lnTo>
                  <a:pt x="42396" y="431800"/>
                </a:lnTo>
                <a:lnTo>
                  <a:pt x="41387" y="419100"/>
                </a:lnTo>
                <a:close/>
              </a:path>
              <a:path w="4509134" h="1905000">
                <a:moveTo>
                  <a:pt x="4446337" y="482600"/>
                </a:moveTo>
                <a:lnTo>
                  <a:pt x="4421943" y="482600"/>
                </a:lnTo>
                <a:lnTo>
                  <a:pt x="4423517" y="508000"/>
                </a:lnTo>
                <a:lnTo>
                  <a:pt x="4424006" y="518318"/>
                </a:lnTo>
                <a:lnTo>
                  <a:pt x="4424111" y="533400"/>
                </a:lnTo>
                <a:lnTo>
                  <a:pt x="4423860" y="546100"/>
                </a:lnTo>
                <a:lnTo>
                  <a:pt x="4423730" y="558800"/>
                </a:lnTo>
                <a:lnTo>
                  <a:pt x="4424433" y="584200"/>
                </a:lnTo>
                <a:lnTo>
                  <a:pt x="4423674" y="596900"/>
                </a:lnTo>
                <a:lnTo>
                  <a:pt x="4494460" y="596900"/>
                </a:lnTo>
                <a:lnTo>
                  <a:pt x="4495968" y="584200"/>
                </a:lnTo>
                <a:lnTo>
                  <a:pt x="4496862" y="584200"/>
                </a:lnTo>
                <a:lnTo>
                  <a:pt x="4497156" y="571500"/>
                </a:lnTo>
                <a:lnTo>
                  <a:pt x="4497545" y="558800"/>
                </a:lnTo>
                <a:lnTo>
                  <a:pt x="4447039" y="558800"/>
                </a:lnTo>
                <a:lnTo>
                  <a:pt x="4446628" y="546100"/>
                </a:lnTo>
                <a:lnTo>
                  <a:pt x="4446215" y="546100"/>
                </a:lnTo>
                <a:lnTo>
                  <a:pt x="4445381" y="520700"/>
                </a:lnTo>
                <a:lnTo>
                  <a:pt x="4444959" y="520700"/>
                </a:lnTo>
                <a:lnTo>
                  <a:pt x="4445096" y="508000"/>
                </a:lnTo>
                <a:lnTo>
                  <a:pt x="4445668" y="495300"/>
                </a:lnTo>
                <a:lnTo>
                  <a:pt x="4446337" y="482600"/>
                </a:lnTo>
                <a:close/>
              </a:path>
              <a:path w="4509134" h="1905000">
                <a:moveTo>
                  <a:pt x="4496862" y="584200"/>
                </a:moveTo>
                <a:lnTo>
                  <a:pt x="4495968" y="584200"/>
                </a:lnTo>
                <a:lnTo>
                  <a:pt x="4496661" y="596900"/>
                </a:lnTo>
                <a:lnTo>
                  <a:pt x="4496862" y="584200"/>
                </a:lnTo>
                <a:close/>
              </a:path>
              <a:path w="4509134" h="1905000">
                <a:moveTo>
                  <a:pt x="4094" y="520700"/>
                </a:moveTo>
                <a:lnTo>
                  <a:pt x="3965" y="546100"/>
                </a:lnTo>
                <a:lnTo>
                  <a:pt x="3503" y="558800"/>
                </a:lnTo>
                <a:lnTo>
                  <a:pt x="3313" y="571500"/>
                </a:lnTo>
                <a:lnTo>
                  <a:pt x="4002" y="571500"/>
                </a:lnTo>
                <a:lnTo>
                  <a:pt x="4983" y="584200"/>
                </a:lnTo>
                <a:lnTo>
                  <a:pt x="5026" y="571500"/>
                </a:lnTo>
                <a:lnTo>
                  <a:pt x="5296" y="558800"/>
                </a:lnTo>
                <a:lnTo>
                  <a:pt x="10719" y="558800"/>
                </a:lnTo>
                <a:lnTo>
                  <a:pt x="10268" y="546100"/>
                </a:lnTo>
                <a:lnTo>
                  <a:pt x="7109" y="546100"/>
                </a:lnTo>
                <a:lnTo>
                  <a:pt x="6129" y="533400"/>
                </a:lnTo>
                <a:lnTo>
                  <a:pt x="5111" y="533400"/>
                </a:lnTo>
                <a:lnTo>
                  <a:pt x="4094" y="520700"/>
                </a:lnTo>
                <a:close/>
              </a:path>
              <a:path w="4509134" h="1905000">
                <a:moveTo>
                  <a:pt x="11113" y="571500"/>
                </a:moveTo>
                <a:lnTo>
                  <a:pt x="7587" y="571500"/>
                </a:lnTo>
                <a:lnTo>
                  <a:pt x="8716" y="584200"/>
                </a:lnTo>
                <a:lnTo>
                  <a:pt x="9705" y="584200"/>
                </a:lnTo>
                <a:lnTo>
                  <a:pt x="11113" y="571500"/>
                </a:lnTo>
                <a:close/>
              </a:path>
              <a:path w="4509134" h="1905000">
                <a:moveTo>
                  <a:pt x="11590" y="533400"/>
                </a:moveTo>
                <a:lnTo>
                  <a:pt x="10719" y="558800"/>
                </a:lnTo>
                <a:lnTo>
                  <a:pt x="6306" y="558800"/>
                </a:lnTo>
                <a:lnTo>
                  <a:pt x="6939" y="571500"/>
                </a:lnTo>
                <a:lnTo>
                  <a:pt x="14023" y="571500"/>
                </a:lnTo>
                <a:lnTo>
                  <a:pt x="14946" y="558800"/>
                </a:lnTo>
                <a:lnTo>
                  <a:pt x="13301" y="546100"/>
                </a:lnTo>
                <a:lnTo>
                  <a:pt x="11590" y="533400"/>
                </a:lnTo>
                <a:close/>
              </a:path>
              <a:path w="4509134" h="1905000">
                <a:moveTo>
                  <a:pt x="41790" y="533400"/>
                </a:moveTo>
                <a:lnTo>
                  <a:pt x="41402" y="546100"/>
                </a:lnTo>
                <a:lnTo>
                  <a:pt x="41375" y="558800"/>
                </a:lnTo>
                <a:lnTo>
                  <a:pt x="44668" y="558800"/>
                </a:lnTo>
                <a:lnTo>
                  <a:pt x="42702" y="546100"/>
                </a:lnTo>
                <a:lnTo>
                  <a:pt x="41790" y="533400"/>
                </a:lnTo>
                <a:close/>
              </a:path>
              <a:path w="4509134" h="1905000">
                <a:moveTo>
                  <a:pt x="48725" y="546100"/>
                </a:moveTo>
                <a:lnTo>
                  <a:pt x="47720" y="546100"/>
                </a:lnTo>
                <a:lnTo>
                  <a:pt x="47917" y="558800"/>
                </a:lnTo>
                <a:lnTo>
                  <a:pt x="48769" y="558800"/>
                </a:lnTo>
                <a:lnTo>
                  <a:pt x="48725" y="546100"/>
                </a:lnTo>
                <a:close/>
              </a:path>
              <a:path w="4509134" h="1905000">
                <a:moveTo>
                  <a:pt x="4494354" y="469900"/>
                </a:moveTo>
                <a:lnTo>
                  <a:pt x="4449695" y="469900"/>
                </a:lnTo>
                <a:lnTo>
                  <a:pt x="4450148" y="482600"/>
                </a:lnTo>
                <a:lnTo>
                  <a:pt x="4447563" y="495300"/>
                </a:lnTo>
                <a:lnTo>
                  <a:pt x="4445668" y="495300"/>
                </a:lnTo>
                <a:lnTo>
                  <a:pt x="4445650" y="495701"/>
                </a:lnTo>
                <a:lnTo>
                  <a:pt x="4445826" y="508000"/>
                </a:lnTo>
                <a:lnTo>
                  <a:pt x="4448711" y="508000"/>
                </a:lnTo>
                <a:lnTo>
                  <a:pt x="4448195" y="520700"/>
                </a:lnTo>
                <a:lnTo>
                  <a:pt x="4447988" y="533400"/>
                </a:lnTo>
                <a:lnTo>
                  <a:pt x="4448272" y="546100"/>
                </a:lnTo>
                <a:lnTo>
                  <a:pt x="4447861" y="558800"/>
                </a:lnTo>
                <a:lnTo>
                  <a:pt x="4497545" y="558800"/>
                </a:lnTo>
                <a:lnTo>
                  <a:pt x="4498033" y="546100"/>
                </a:lnTo>
                <a:lnTo>
                  <a:pt x="4496116" y="546100"/>
                </a:lnTo>
                <a:lnTo>
                  <a:pt x="4495001" y="533400"/>
                </a:lnTo>
                <a:lnTo>
                  <a:pt x="4494486" y="520700"/>
                </a:lnTo>
                <a:lnTo>
                  <a:pt x="4494503" y="482600"/>
                </a:lnTo>
                <a:lnTo>
                  <a:pt x="4494354" y="469900"/>
                </a:lnTo>
                <a:close/>
              </a:path>
              <a:path w="4509134" h="1905000">
                <a:moveTo>
                  <a:pt x="9443" y="520700"/>
                </a:moveTo>
                <a:lnTo>
                  <a:pt x="8805" y="533400"/>
                </a:lnTo>
                <a:lnTo>
                  <a:pt x="8014" y="546100"/>
                </a:lnTo>
                <a:lnTo>
                  <a:pt x="10268" y="546100"/>
                </a:lnTo>
                <a:lnTo>
                  <a:pt x="10030" y="533400"/>
                </a:lnTo>
                <a:lnTo>
                  <a:pt x="9443" y="520700"/>
                </a:lnTo>
                <a:close/>
              </a:path>
              <a:path w="4509134" h="1905000">
                <a:moveTo>
                  <a:pt x="29239" y="533400"/>
                </a:moveTo>
                <a:lnTo>
                  <a:pt x="28069" y="533400"/>
                </a:lnTo>
                <a:lnTo>
                  <a:pt x="28462" y="546100"/>
                </a:lnTo>
                <a:lnTo>
                  <a:pt x="29036" y="546100"/>
                </a:lnTo>
                <a:lnTo>
                  <a:pt x="29239" y="533400"/>
                </a:lnTo>
                <a:close/>
              </a:path>
              <a:path w="4509134" h="1905000">
                <a:moveTo>
                  <a:pt x="38544" y="508000"/>
                </a:moveTo>
                <a:lnTo>
                  <a:pt x="38131" y="508000"/>
                </a:lnTo>
                <a:lnTo>
                  <a:pt x="38096" y="533400"/>
                </a:lnTo>
                <a:lnTo>
                  <a:pt x="38825" y="533400"/>
                </a:lnTo>
                <a:lnTo>
                  <a:pt x="39454" y="520700"/>
                </a:lnTo>
                <a:lnTo>
                  <a:pt x="38347" y="520700"/>
                </a:lnTo>
                <a:lnTo>
                  <a:pt x="38544" y="508000"/>
                </a:lnTo>
                <a:close/>
              </a:path>
              <a:path w="4509134" h="1905000">
                <a:moveTo>
                  <a:pt x="41100" y="518318"/>
                </a:moveTo>
                <a:lnTo>
                  <a:pt x="40510" y="520700"/>
                </a:lnTo>
                <a:lnTo>
                  <a:pt x="41690" y="520700"/>
                </a:lnTo>
                <a:lnTo>
                  <a:pt x="41100" y="518318"/>
                </a:lnTo>
                <a:close/>
              </a:path>
              <a:path w="4509134" h="1905000">
                <a:moveTo>
                  <a:pt x="43656" y="508000"/>
                </a:moveTo>
                <a:lnTo>
                  <a:pt x="38544" y="508000"/>
                </a:lnTo>
                <a:lnTo>
                  <a:pt x="41100" y="518318"/>
                </a:lnTo>
                <a:lnTo>
                  <a:pt x="43656" y="508000"/>
                </a:lnTo>
                <a:close/>
              </a:path>
              <a:path w="4509134" h="1905000">
                <a:moveTo>
                  <a:pt x="4445668" y="495300"/>
                </a:moveTo>
                <a:lnTo>
                  <a:pt x="4445650" y="495701"/>
                </a:lnTo>
                <a:lnTo>
                  <a:pt x="4445668" y="495300"/>
                </a:lnTo>
                <a:close/>
              </a:path>
              <a:path w="4509134" h="1905000">
                <a:moveTo>
                  <a:pt x="4419840" y="381000"/>
                </a:moveTo>
                <a:lnTo>
                  <a:pt x="4415705" y="381000"/>
                </a:lnTo>
                <a:lnTo>
                  <a:pt x="4416495" y="393700"/>
                </a:lnTo>
                <a:lnTo>
                  <a:pt x="4416987" y="406400"/>
                </a:lnTo>
                <a:lnTo>
                  <a:pt x="4417300" y="419100"/>
                </a:lnTo>
                <a:lnTo>
                  <a:pt x="4417551" y="444500"/>
                </a:lnTo>
                <a:lnTo>
                  <a:pt x="4417854" y="457200"/>
                </a:lnTo>
                <a:lnTo>
                  <a:pt x="4418329" y="469900"/>
                </a:lnTo>
                <a:lnTo>
                  <a:pt x="4419090" y="482600"/>
                </a:lnTo>
                <a:lnTo>
                  <a:pt x="4446767" y="482600"/>
                </a:lnTo>
                <a:lnTo>
                  <a:pt x="4446679" y="469900"/>
                </a:lnTo>
                <a:lnTo>
                  <a:pt x="4494354" y="469900"/>
                </a:lnTo>
                <a:lnTo>
                  <a:pt x="4493788" y="457200"/>
                </a:lnTo>
                <a:lnTo>
                  <a:pt x="4444516" y="457200"/>
                </a:lnTo>
                <a:lnTo>
                  <a:pt x="4444975" y="431800"/>
                </a:lnTo>
                <a:lnTo>
                  <a:pt x="4443599" y="431800"/>
                </a:lnTo>
                <a:lnTo>
                  <a:pt x="4444483" y="419100"/>
                </a:lnTo>
                <a:lnTo>
                  <a:pt x="4445667" y="406400"/>
                </a:lnTo>
                <a:lnTo>
                  <a:pt x="4447485" y="393700"/>
                </a:lnTo>
                <a:lnTo>
                  <a:pt x="4420981" y="393700"/>
                </a:lnTo>
                <a:lnTo>
                  <a:pt x="4419840" y="381000"/>
                </a:lnTo>
                <a:close/>
              </a:path>
              <a:path w="4509134" h="1905000">
                <a:moveTo>
                  <a:pt x="4449695" y="469900"/>
                </a:moveTo>
                <a:lnTo>
                  <a:pt x="4447466" y="469900"/>
                </a:lnTo>
                <a:lnTo>
                  <a:pt x="4448318" y="482600"/>
                </a:lnTo>
                <a:lnTo>
                  <a:pt x="4449695" y="469900"/>
                </a:lnTo>
                <a:close/>
              </a:path>
              <a:path w="4509134" h="1905000">
                <a:moveTo>
                  <a:pt x="29058" y="457200"/>
                </a:moveTo>
                <a:lnTo>
                  <a:pt x="28282" y="457200"/>
                </a:lnTo>
                <a:lnTo>
                  <a:pt x="27570" y="469900"/>
                </a:lnTo>
                <a:lnTo>
                  <a:pt x="29874" y="469900"/>
                </a:lnTo>
                <a:lnTo>
                  <a:pt x="29058" y="457200"/>
                </a:lnTo>
                <a:close/>
              </a:path>
              <a:path w="4509134" h="1905000">
                <a:moveTo>
                  <a:pt x="34114" y="368300"/>
                </a:moveTo>
                <a:lnTo>
                  <a:pt x="29350" y="368300"/>
                </a:lnTo>
                <a:lnTo>
                  <a:pt x="30567" y="381000"/>
                </a:lnTo>
                <a:lnTo>
                  <a:pt x="31137" y="381000"/>
                </a:lnTo>
                <a:lnTo>
                  <a:pt x="31193" y="393700"/>
                </a:lnTo>
                <a:lnTo>
                  <a:pt x="30869" y="406400"/>
                </a:lnTo>
                <a:lnTo>
                  <a:pt x="30298" y="431800"/>
                </a:lnTo>
                <a:lnTo>
                  <a:pt x="29615" y="444500"/>
                </a:lnTo>
                <a:lnTo>
                  <a:pt x="32507" y="444500"/>
                </a:lnTo>
                <a:lnTo>
                  <a:pt x="33070" y="457200"/>
                </a:lnTo>
                <a:lnTo>
                  <a:pt x="32327" y="457200"/>
                </a:lnTo>
                <a:lnTo>
                  <a:pt x="31532" y="469900"/>
                </a:lnTo>
                <a:lnTo>
                  <a:pt x="34629" y="469900"/>
                </a:lnTo>
                <a:lnTo>
                  <a:pt x="35185" y="457200"/>
                </a:lnTo>
                <a:lnTo>
                  <a:pt x="35919" y="444500"/>
                </a:lnTo>
                <a:lnTo>
                  <a:pt x="34713" y="431800"/>
                </a:lnTo>
                <a:lnTo>
                  <a:pt x="34026" y="419100"/>
                </a:lnTo>
                <a:lnTo>
                  <a:pt x="33738" y="406400"/>
                </a:lnTo>
                <a:lnTo>
                  <a:pt x="33735" y="393700"/>
                </a:lnTo>
                <a:lnTo>
                  <a:pt x="33899" y="381000"/>
                </a:lnTo>
                <a:lnTo>
                  <a:pt x="34114" y="368300"/>
                </a:lnTo>
                <a:close/>
              </a:path>
              <a:path w="4509134" h="1905000">
                <a:moveTo>
                  <a:pt x="4501739" y="457200"/>
                </a:moveTo>
                <a:lnTo>
                  <a:pt x="4500953" y="457200"/>
                </a:lnTo>
                <a:lnTo>
                  <a:pt x="4500363" y="469900"/>
                </a:lnTo>
                <a:lnTo>
                  <a:pt x="4501543" y="469900"/>
                </a:lnTo>
                <a:lnTo>
                  <a:pt x="4501739" y="457200"/>
                </a:lnTo>
                <a:close/>
              </a:path>
              <a:path w="4509134" h="1905000">
                <a:moveTo>
                  <a:pt x="4494925" y="431800"/>
                </a:moveTo>
                <a:lnTo>
                  <a:pt x="4445898" y="431800"/>
                </a:lnTo>
                <a:lnTo>
                  <a:pt x="4445709" y="444500"/>
                </a:lnTo>
                <a:lnTo>
                  <a:pt x="4445632" y="457200"/>
                </a:lnTo>
                <a:lnTo>
                  <a:pt x="4493788" y="457200"/>
                </a:lnTo>
                <a:lnTo>
                  <a:pt x="4494329" y="444500"/>
                </a:lnTo>
                <a:lnTo>
                  <a:pt x="4494925" y="431800"/>
                </a:lnTo>
                <a:close/>
              </a:path>
              <a:path w="4509134" h="1905000">
                <a:moveTo>
                  <a:pt x="4504157" y="406400"/>
                </a:moveTo>
                <a:lnTo>
                  <a:pt x="4502123" y="406400"/>
                </a:lnTo>
                <a:lnTo>
                  <a:pt x="4501106" y="419100"/>
                </a:lnTo>
                <a:lnTo>
                  <a:pt x="4500833" y="419100"/>
                </a:lnTo>
                <a:lnTo>
                  <a:pt x="4501032" y="444500"/>
                </a:lnTo>
                <a:lnTo>
                  <a:pt x="4501429" y="457200"/>
                </a:lnTo>
                <a:lnTo>
                  <a:pt x="4503575" y="457200"/>
                </a:lnTo>
                <a:lnTo>
                  <a:pt x="4503545" y="444500"/>
                </a:lnTo>
                <a:lnTo>
                  <a:pt x="4503919" y="431800"/>
                </a:lnTo>
                <a:lnTo>
                  <a:pt x="4504267" y="419100"/>
                </a:lnTo>
                <a:lnTo>
                  <a:pt x="4504157" y="406400"/>
                </a:lnTo>
                <a:close/>
              </a:path>
              <a:path w="4509134" h="1905000">
                <a:moveTo>
                  <a:pt x="32848" y="292100"/>
                </a:moveTo>
                <a:lnTo>
                  <a:pt x="31099" y="292100"/>
                </a:lnTo>
                <a:lnTo>
                  <a:pt x="31348" y="304800"/>
                </a:lnTo>
                <a:lnTo>
                  <a:pt x="30737" y="330200"/>
                </a:lnTo>
                <a:lnTo>
                  <a:pt x="29960" y="342900"/>
                </a:lnTo>
                <a:lnTo>
                  <a:pt x="28888" y="355600"/>
                </a:lnTo>
                <a:lnTo>
                  <a:pt x="27388" y="355600"/>
                </a:lnTo>
                <a:lnTo>
                  <a:pt x="26431" y="368300"/>
                </a:lnTo>
                <a:lnTo>
                  <a:pt x="25734" y="381000"/>
                </a:lnTo>
                <a:lnTo>
                  <a:pt x="26803" y="381000"/>
                </a:lnTo>
                <a:lnTo>
                  <a:pt x="27000" y="393700"/>
                </a:lnTo>
                <a:lnTo>
                  <a:pt x="26717" y="419100"/>
                </a:lnTo>
                <a:lnTo>
                  <a:pt x="26647" y="431800"/>
                </a:lnTo>
                <a:lnTo>
                  <a:pt x="27776" y="431800"/>
                </a:lnTo>
                <a:lnTo>
                  <a:pt x="28061" y="419100"/>
                </a:lnTo>
                <a:lnTo>
                  <a:pt x="28469" y="393700"/>
                </a:lnTo>
                <a:lnTo>
                  <a:pt x="28798" y="381000"/>
                </a:lnTo>
                <a:lnTo>
                  <a:pt x="29350" y="368300"/>
                </a:lnTo>
                <a:lnTo>
                  <a:pt x="34114" y="368300"/>
                </a:lnTo>
                <a:lnTo>
                  <a:pt x="34226" y="342900"/>
                </a:lnTo>
                <a:lnTo>
                  <a:pt x="33891" y="330200"/>
                </a:lnTo>
                <a:lnTo>
                  <a:pt x="33138" y="317500"/>
                </a:lnTo>
                <a:lnTo>
                  <a:pt x="36286" y="317500"/>
                </a:lnTo>
                <a:lnTo>
                  <a:pt x="34897" y="304800"/>
                </a:lnTo>
                <a:lnTo>
                  <a:pt x="33774" y="304800"/>
                </a:lnTo>
                <a:lnTo>
                  <a:pt x="32848" y="292100"/>
                </a:lnTo>
                <a:close/>
              </a:path>
              <a:path w="4509134" h="1905000">
                <a:moveTo>
                  <a:pt x="39137" y="304800"/>
                </a:moveTo>
                <a:lnTo>
                  <a:pt x="39317" y="317500"/>
                </a:lnTo>
                <a:lnTo>
                  <a:pt x="39299" y="355600"/>
                </a:lnTo>
                <a:lnTo>
                  <a:pt x="39058" y="368300"/>
                </a:lnTo>
                <a:lnTo>
                  <a:pt x="38676" y="381000"/>
                </a:lnTo>
                <a:lnTo>
                  <a:pt x="41747" y="381000"/>
                </a:lnTo>
                <a:lnTo>
                  <a:pt x="42337" y="393700"/>
                </a:lnTo>
                <a:lnTo>
                  <a:pt x="42874" y="406400"/>
                </a:lnTo>
                <a:lnTo>
                  <a:pt x="43456" y="419100"/>
                </a:lnTo>
                <a:lnTo>
                  <a:pt x="44183" y="419100"/>
                </a:lnTo>
                <a:lnTo>
                  <a:pt x="45152" y="431800"/>
                </a:lnTo>
                <a:lnTo>
                  <a:pt x="46350" y="406400"/>
                </a:lnTo>
                <a:lnTo>
                  <a:pt x="46875" y="393700"/>
                </a:lnTo>
                <a:lnTo>
                  <a:pt x="47296" y="381000"/>
                </a:lnTo>
                <a:lnTo>
                  <a:pt x="47573" y="368300"/>
                </a:lnTo>
                <a:lnTo>
                  <a:pt x="47663" y="355600"/>
                </a:lnTo>
                <a:lnTo>
                  <a:pt x="40681" y="355600"/>
                </a:lnTo>
                <a:lnTo>
                  <a:pt x="41039" y="342900"/>
                </a:lnTo>
                <a:lnTo>
                  <a:pt x="41166" y="330200"/>
                </a:lnTo>
                <a:lnTo>
                  <a:pt x="40664" y="317500"/>
                </a:lnTo>
                <a:lnTo>
                  <a:pt x="39137" y="304800"/>
                </a:lnTo>
                <a:close/>
              </a:path>
              <a:path w="4509134" h="1905000">
                <a:moveTo>
                  <a:pt x="4496921" y="419100"/>
                </a:moveTo>
                <a:lnTo>
                  <a:pt x="4446961" y="419100"/>
                </a:lnTo>
                <a:lnTo>
                  <a:pt x="4446541" y="431800"/>
                </a:lnTo>
                <a:lnTo>
                  <a:pt x="4496233" y="431800"/>
                </a:lnTo>
                <a:lnTo>
                  <a:pt x="4496921" y="419100"/>
                </a:lnTo>
                <a:close/>
              </a:path>
              <a:path w="4509134" h="1905000">
                <a:moveTo>
                  <a:pt x="4499611" y="406400"/>
                </a:moveTo>
                <a:lnTo>
                  <a:pt x="4448901" y="406400"/>
                </a:lnTo>
                <a:lnTo>
                  <a:pt x="4448411" y="419100"/>
                </a:lnTo>
                <a:lnTo>
                  <a:pt x="4498972" y="419100"/>
                </a:lnTo>
                <a:lnTo>
                  <a:pt x="4499611" y="406400"/>
                </a:lnTo>
                <a:close/>
              </a:path>
              <a:path w="4509134" h="1905000">
                <a:moveTo>
                  <a:pt x="4493231" y="355600"/>
                </a:moveTo>
                <a:lnTo>
                  <a:pt x="4450184" y="355600"/>
                </a:lnTo>
                <a:lnTo>
                  <a:pt x="4449593" y="381000"/>
                </a:lnTo>
                <a:lnTo>
                  <a:pt x="4449790" y="393700"/>
                </a:lnTo>
                <a:lnTo>
                  <a:pt x="4449366" y="406400"/>
                </a:lnTo>
                <a:lnTo>
                  <a:pt x="4495746" y="406400"/>
                </a:lnTo>
                <a:lnTo>
                  <a:pt x="4494251" y="393700"/>
                </a:lnTo>
                <a:lnTo>
                  <a:pt x="4493210" y="381000"/>
                </a:lnTo>
                <a:lnTo>
                  <a:pt x="4493231" y="355600"/>
                </a:lnTo>
                <a:close/>
              </a:path>
              <a:path w="4509134" h="1905000">
                <a:moveTo>
                  <a:pt x="4499075" y="393700"/>
                </a:moveTo>
                <a:lnTo>
                  <a:pt x="4497040" y="393700"/>
                </a:lnTo>
                <a:lnTo>
                  <a:pt x="4495746" y="406400"/>
                </a:lnTo>
                <a:lnTo>
                  <a:pt x="4500207" y="406400"/>
                </a:lnTo>
                <a:lnTo>
                  <a:pt x="4499075" y="393700"/>
                </a:lnTo>
                <a:close/>
              </a:path>
              <a:path w="4509134" h="1905000">
                <a:moveTo>
                  <a:pt x="4496733" y="317500"/>
                </a:moveTo>
                <a:lnTo>
                  <a:pt x="4423587" y="317500"/>
                </a:lnTo>
                <a:lnTo>
                  <a:pt x="4423654" y="330200"/>
                </a:lnTo>
                <a:lnTo>
                  <a:pt x="4423412" y="342900"/>
                </a:lnTo>
                <a:lnTo>
                  <a:pt x="4422938" y="355600"/>
                </a:lnTo>
                <a:lnTo>
                  <a:pt x="4421604" y="355600"/>
                </a:lnTo>
                <a:lnTo>
                  <a:pt x="4420898" y="368300"/>
                </a:lnTo>
                <a:lnTo>
                  <a:pt x="4419616" y="368300"/>
                </a:lnTo>
                <a:lnTo>
                  <a:pt x="4420067" y="381000"/>
                </a:lnTo>
                <a:lnTo>
                  <a:pt x="4420981" y="393700"/>
                </a:lnTo>
                <a:lnTo>
                  <a:pt x="4447485" y="393700"/>
                </a:lnTo>
                <a:lnTo>
                  <a:pt x="4448188" y="381000"/>
                </a:lnTo>
                <a:lnTo>
                  <a:pt x="4444485" y="381000"/>
                </a:lnTo>
                <a:lnTo>
                  <a:pt x="4443699" y="368300"/>
                </a:lnTo>
                <a:lnTo>
                  <a:pt x="4445900" y="355600"/>
                </a:lnTo>
                <a:lnTo>
                  <a:pt x="4448010" y="342900"/>
                </a:lnTo>
                <a:lnTo>
                  <a:pt x="4495515" y="342900"/>
                </a:lnTo>
                <a:lnTo>
                  <a:pt x="4494318" y="330200"/>
                </a:lnTo>
                <a:lnTo>
                  <a:pt x="4496733" y="317500"/>
                </a:lnTo>
                <a:close/>
              </a:path>
              <a:path w="4509134" h="1905000">
                <a:moveTo>
                  <a:pt x="4449472" y="355600"/>
                </a:moveTo>
                <a:lnTo>
                  <a:pt x="4448322" y="368300"/>
                </a:lnTo>
                <a:lnTo>
                  <a:pt x="4447695" y="381000"/>
                </a:lnTo>
                <a:lnTo>
                  <a:pt x="4448188" y="381000"/>
                </a:lnTo>
                <a:lnTo>
                  <a:pt x="4448892" y="368300"/>
                </a:lnTo>
                <a:lnTo>
                  <a:pt x="4449472" y="355600"/>
                </a:lnTo>
                <a:close/>
              </a:path>
              <a:path w="4509134" h="1905000">
                <a:moveTo>
                  <a:pt x="4497098" y="355600"/>
                </a:moveTo>
                <a:lnTo>
                  <a:pt x="4493231" y="355600"/>
                </a:lnTo>
                <a:lnTo>
                  <a:pt x="4495052" y="368300"/>
                </a:lnTo>
                <a:lnTo>
                  <a:pt x="4495906" y="381000"/>
                </a:lnTo>
                <a:lnTo>
                  <a:pt x="4497098" y="355600"/>
                </a:lnTo>
                <a:close/>
              </a:path>
              <a:path w="4509134" h="1905000">
                <a:moveTo>
                  <a:pt x="45514" y="330200"/>
                </a:moveTo>
                <a:lnTo>
                  <a:pt x="44814" y="330200"/>
                </a:lnTo>
                <a:lnTo>
                  <a:pt x="44640" y="342900"/>
                </a:lnTo>
                <a:lnTo>
                  <a:pt x="45170" y="355600"/>
                </a:lnTo>
                <a:lnTo>
                  <a:pt x="47038" y="355600"/>
                </a:lnTo>
                <a:lnTo>
                  <a:pt x="46470" y="342900"/>
                </a:lnTo>
                <a:lnTo>
                  <a:pt x="45514" y="330200"/>
                </a:lnTo>
                <a:close/>
              </a:path>
              <a:path w="4509134" h="1905000">
                <a:moveTo>
                  <a:pt x="4495515" y="342900"/>
                </a:moveTo>
                <a:lnTo>
                  <a:pt x="4450024" y="342900"/>
                </a:lnTo>
                <a:lnTo>
                  <a:pt x="4450743" y="355600"/>
                </a:lnTo>
                <a:lnTo>
                  <a:pt x="4496712" y="355600"/>
                </a:lnTo>
                <a:lnTo>
                  <a:pt x="4495515" y="342900"/>
                </a:lnTo>
                <a:close/>
              </a:path>
              <a:path w="4509134" h="1905000">
                <a:moveTo>
                  <a:pt x="4416068" y="215900"/>
                </a:moveTo>
                <a:lnTo>
                  <a:pt x="4416595" y="241300"/>
                </a:lnTo>
                <a:lnTo>
                  <a:pt x="4416978" y="254000"/>
                </a:lnTo>
                <a:lnTo>
                  <a:pt x="4417219" y="254000"/>
                </a:lnTo>
                <a:lnTo>
                  <a:pt x="4417279" y="279400"/>
                </a:lnTo>
                <a:lnTo>
                  <a:pt x="4417103" y="292100"/>
                </a:lnTo>
                <a:lnTo>
                  <a:pt x="4416792" y="304800"/>
                </a:lnTo>
                <a:lnTo>
                  <a:pt x="4416348" y="317500"/>
                </a:lnTo>
                <a:lnTo>
                  <a:pt x="4418748" y="342900"/>
                </a:lnTo>
                <a:lnTo>
                  <a:pt x="4421571" y="342900"/>
                </a:lnTo>
                <a:lnTo>
                  <a:pt x="4422656" y="330200"/>
                </a:lnTo>
                <a:lnTo>
                  <a:pt x="4423587" y="317500"/>
                </a:lnTo>
                <a:lnTo>
                  <a:pt x="4496733" y="317500"/>
                </a:lnTo>
                <a:lnTo>
                  <a:pt x="4498674" y="304800"/>
                </a:lnTo>
                <a:lnTo>
                  <a:pt x="4499185" y="279400"/>
                </a:lnTo>
                <a:lnTo>
                  <a:pt x="4499292" y="266700"/>
                </a:lnTo>
                <a:lnTo>
                  <a:pt x="4499057" y="254000"/>
                </a:lnTo>
                <a:lnTo>
                  <a:pt x="4498545" y="241300"/>
                </a:lnTo>
                <a:lnTo>
                  <a:pt x="4497820" y="228600"/>
                </a:lnTo>
                <a:lnTo>
                  <a:pt x="4416986" y="228600"/>
                </a:lnTo>
                <a:lnTo>
                  <a:pt x="4416068" y="215900"/>
                </a:lnTo>
                <a:close/>
              </a:path>
              <a:path w="4509134" h="1905000">
                <a:moveTo>
                  <a:pt x="30558" y="279400"/>
                </a:moveTo>
                <a:lnTo>
                  <a:pt x="27012" y="279400"/>
                </a:lnTo>
                <a:lnTo>
                  <a:pt x="27579" y="292100"/>
                </a:lnTo>
                <a:lnTo>
                  <a:pt x="31309" y="292100"/>
                </a:lnTo>
                <a:lnTo>
                  <a:pt x="30558" y="279400"/>
                </a:lnTo>
                <a:close/>
              </a:path>
              <a:path w="4509134" h="1905000">
                <a:moveTo>
                  <a:pt x="31508" y="241300"/>
                </a:moveTo>
                <a:lnTo>
                  <a:pt x="31495" y="254000"/>
                </a:lnTo>
                <a:lnTo>
                  <a:pt x="31348" y="254000"/>
                </a:lnTo>
                <a:lnTo>
                  <a:pt x="31087" y="266700"/>
                </a:lnTo>
                <a:lnTo>
                  <a:pt x="26865" y="266700"/>
                </a:lnTo>
                <a:lnTo>
                  <a:pt x="26553" y="279400"/>
                </a:lnTo>
                <a:lnTo>
                  <a:pt x="32740" y="279400"/>
                </a:lnTo>
                <a:lnTo>
                  <a:pt x="34380" y="266700"/>
                </a:lnTo>
                <a:lnTo>
                  <a:pt x="32578" y="254000"/>
                </a:lnTo>
                <a:lnTo>
                  <a:pt x="31508" y="241300"/>
                </a:lnTo>
                <a:close/>
              </a:path>
              <a:path w="4509134" h="1905000">
                <a:moveTo>
                  <a:pt x="46593" y="203200"/>
                </a:moveTo>
                <a:lnTo>
                  <a:pt x="45371" y="203200"/>
                </a:lnTo>
                <a:lnTo>
                  <a:pt x="45079" y="228600"/>
                </a:lnTo>
                <a:lnTo>
                  <a:pt x="44365" y="228600"/>
                </a:lnTo>
                <a:lnTo>
                  <a:pt x="43139" y="241300"/>
                </a:lnTo>
                <a:lnTo>
                  <a:pt x="42277" y="254000"/>
                </a:lnTo>
                <a:lnTo>
                  <a:pt x="42317" y="266700"/>
                </a:lnTo>
                <a:lnTo>
                  <a:pt x="42589" y="279400"/>
                </a:lnTo>
                <a:lnTo>
                  <a:pt x="45413" y="279400"/>
                </a:lnTo>
                <a:lnTo>
                  <a:pt x="46112" y="266700"/>
                </a:lnTo>
                <a:lnTo>
                  <a:pt x="46700" y="254000"/>
                </a:lnTo>
                <a:lnTo>
                  <a:pt x="48704" y="254000"/>
                </a:lnTo>
                <a:lnTo>
                  <a:pt x="47876" y="241300"/>
                </a:lnTo>
                <a:lnTo>
                  <a:pt x="47487" y="228600"/>
                </a:lnTo>
                <a:lnTo>
                  <a:pt x="47179" y="215900"/>
                </a:lnTo>
                <a:lnTo>
                  <a:pt x="46593" y="203200"/>
                </a:lnTo>
                <a:close/>
              </a:path>
              <a:path w="4509134" h="1905000">
                <a:moveTo>
                  <a:pt x="48704" y="254000"/>
                </a:moveTo>
                <a:lnTo>
                  <a:pt x="47655" y="254000"/>
                </a:lnTo>
                <a:lnTo>
                  <a:pt x="48507" y="266700"/>
                </a:lnTo>
                <a:lnTo>
                  <a:pt x="48704" y="254000"/>
                </a:lnTo>
                <a:close/>
              </a:path>
              <a:path w="4509134" h="1905000">
                <a:moveTo>
                  <a:pt x="33889" y="139700"/>
                </a:moveTo>
                <a:lnTo>
                  <a:pt x="27798" y="139700"/>
                </a:lnTo>
                <a:lnTo>
                  <a:pt x="26631" y="152400"/>
                </a:lnTo>
                <a:lnTo>
                  <a:pt x="26299" y="165100"/>
                </a:lnTo>
                <a:lnTo>
                  <a:pt x="27073" y="165100"/>
                </a:lnTo>
                <a:lnTo>
                  <a:pt x="28097" y="177800"/>
                </a:lnTo>
                <a:lnTo>
                  <a:pt x="29086" y="177800"/>
                </a:lnTo>
                <a:lnTo>
                  <a:pt x="30029" y="190500"/>
                </a:lnTo>
                <a:lnTo>
                  <a:pt x="30914" y="203200"/>
                </a:lnTo>
                <a:lnTo>
                  <a:pt x="31729" y="215900"/>
                </a:lnTo>
                <a:lnTo>
                  <a:pt x="32461" y="215900"/>
                </a:lnTo>
                <a:lnTo>
                  <a:pt x="33100" y="228600"/>
                </a:lnTo>
                <a:lnTo>
                  <a:pt x="33633" y="241300"/>
                </a:lnTo>
                <a:lnTo>
                  <a:pt x="34335" y="241300"/>
                </a:lnTo>
                <a:lnTo>
                  <a:pt x="34480" y="228600"/>
                </a:lnTo>
                <a:lnTo>
                  <a:pt x="33665" y="215900"/>
                </a:lnTo>
                <a:lnTo>
                  <a:pt x="33256" y="190500"/>
                </a:lnTo>
                <a:lnTo>
                  <a:pt x="33265" y="165100"/>
                </a:lnTo>
                <a:lnTo>
                  <a:pt x="33489" y="152400"/>
                </a:lnTo>
                <a:lnTo>
                  <a:pt x="33889" y="139700"/>
                </a:lnTo>
                <a:close/>
              </a:path>
              <a:path w="4509134" h="1905000">
                <a:moveTo>
                  <a:pt x="4496946" y="215900"/>
                </a:moveTo>
                <a:lnTo>
                  <a:pt x="4419669" y="215900"/>
                </a:lnTo>
                <a:lnTo>
                  <a:pt x="4418363" y="228600"/>
                </a:lnTo>
                <a:lnTo>
                  <a:pt x="4497820" y="228600"/>
                </a:lnTo>
                <a:lnTo>
                  <a:pt x="4496946" y="215900"/>
                </a:lnTo>
                <a:close/>
              </a:path>
              <a:path w="4509134" h="1905000">
                <a:moveTo>
                  <a:pt x="4431184" y="88900"/>
                </a:moveTo>
                <a:lnTo>
                  <a:pt x="4419616" y="88900"/>
                </a:lnTo>
                <a:lnTo>
                  <a:pt x="4419937" y="101600"/>
                </a:lnTo>
                <a:lnTo>
                  <a:pt x="4420198" y="114300"/>
                </a:lnTo>
                <a:lnTo>
                  <a:pt x="4418713" y="114300"/>
                </a:lnTo>
                <a:lnTo>
                  <a:pt x="4418365" y="127000"/>
                </a:lnTo>
                <a:lnTo>
                  <a:pt x="4418380" y="165100"/>
                </a:lnTo>
                <a:lnTo>
                  <a:pt x="4417392" y="177800"/>
                </a:lnTo>
                <a:lnTo>
                  <a:pt x="4418427" y="190500"/>
                </a:lnTo>
                <a:lnTo>
                  <a:pt x="4419149" y="190500"/>
                </a:lnTo>
                <a:lnTo>
                  <a:pt x="4418051" y="215900"/>
                </a:lnTo>
                <a:lnTo>
                  <a:pt x="4495986" y="215900"/>
                </a:lnTo>
                <a:lnTo>
                  <a:pt x="4495005" y="203200"/>
                </a:lnTo>
                <a:lnTo>
                  <a:pt x="4494067" y="203200"/>
                </a:lnTo>
                <a:lnTo>
                  <a:pt x="4493234" y="190500"/>
                </a:lnTo>
                <a:lnTo>
                  <a:pt x="4494240" y="177800"/>
                </a:lnTo>
                <a:lnTo>
                  <a:pt x="4495114" y="165100"/>
                </a:lnTo>
                <a:lnTo>
                  <a:pt x="4497045" y="165100"/>
                </a:lnTo>
                <a:lnTo>
                  <a:pt x="4497662" y="139700"/>
                </a:lnTo>
                <a:lnTo>
                  <a:pt x="4428649" y="139700"/>
                </a:lnTo>
                <a:lnTo>
                  <a:pt x="4429160" y="127000"/>
                </a:lnTo>
                <a:lnTo>
                  <a:pt x="4430231" y="101600"/>
                </a:lnTo>
                <a:lnTo>
                  <a:pt x="4431184" y="88900"/>
                </a:lnTo>
                <a:close/>
              </a:path>
              <a:path w="4509134" h="1905000">
                <a:moveTo>
                  <a:pt x="4497211" y="190500"/>
                </a:moveTo>
                <a:lnTo>
                  <a:pt x="4495326" y="190500"/>
                </a:lnTo>
                <a:lnTo>
                  <a:pt x="4495838" y="203200"/>
                </a:lnTo>
                <a:lnTo>
                  <a:pt x="4496886" y="203200"/>
                </a:lnTo>
                <a:lnTo>
                  <a:pt x="4497211" y="190500"/>
                </a:lnTo>
                <a:close/>
              </a:path>
              <a:path w="4509134" h="1905000">
                <a:moveTo>
                  <a:pt x="4497045" y="165100"/>
                </a:moveTo>
                <a:lnTo>
                  <a:pt x="4495114" y="165100"/>
                </a:lnTo>
                <a:lnTo>
                  <a:pt x="4494858" y="177800"/>
                </a:lnTo>
                <a:lnTo>
                  <a:pt x="4494964" y="190500"/>
                </a:lnTo>
                <a:lnTo>
                  <a:pt x="4496600" y="190500"/>
                </a:lnTo>
                <a:lnTo>
                  <a:pt x="4496618" y="177800"/>
                </a:lnTo>
                <a:lnTo>
                  <a:pt x="4497045" y="165100"/>
                </a:lnTo>
                <a:close/>
              </a:path>
              <a:path w="4509134" h="1905000">
                <a:moveTo>
                  <a:pt x="4501301" y="139700"/>
                </a:moveTo>
                <a:lnTo>
                  <a:pt x="4497662" y="139700"/>
                </a:lnTo>
                <a:lnTo>
                  <a:pt x="4498874" y="152400"/>
                </a:lnTo>
                <a:lnTo>
                  <a:pt x="4499629" y="152400"/>
                </a:lnTo>
                <a:lnTo>
                  <a:pt x="4500599" y="165100"/>
                </a:lnTo>
                <a:lnTo>
                  <a:pt x="4501213" y="152400"/>
                </a:lnTo>
                <a:lnTo>
                  <a:pt x="4501301" y="139700"/>
                </a:lnTo>
                <a:close/>
              </a:path>
              <a:path w="4509134" h="1905000">
                <a:moveTo>
                  <a:pt x="33574" y="127000"/>
                </a:moveTo>
                <a:lnTo>
                  <a:pt x="31542" y="127000"/>
                </a:lnTo>
                <a:lnTo>
                  <a:pt x="29525" y="139700"/>
                </a:lnTo>
                <a:lnTo>
                  <a:pt x="33869" y="139700"/>
                </a:lnTo>
                <a:lnTo>
                  <a:pt x="33574" y="127000"/>
                </a:lnTo>
                <a:close/>
              </a:path>
              <a:path w="4509134" h="1905000">
                <a:moveTo>
                  <a:pt x="4431505" y="127000"/>
                </a:moveTo>
                <a:lnTo>
                  <a:pt x="4429570" y="127000"/>
                </a:lnTo>
                <a:lnTo>
                  <a:pt x="4429375" y="139700"/>
                </a:lnTo>
                <a:lnTo>
                  <a:pt x="4431678" y="139700"/>
                </a:lnTo>
                <a:lnTo>
                  <a:pt x="4431505" y="127000"/>
                </a:lnTo>
                <a:close/>
              </a:path>
              <a:path w="4509134" h="1905000">
                <a:moveTo>
                  <a:pt x="4492720" y="76200"/>
                </a:moveTo>
                <a:lnTo>
                  <a:pt x="4338942" y="76200"/>
                </a:lnTo>
                <a:lnTo>
                  <a:pt x="4347020" y="88900"/>
                </a:lnTo>
                <a:lnTo>
                  <a:pt x="4432318" y="88900"/>
                </a:lnTo>
                <a:lnTo>
                  <a:pt x="4432564" y="101600"/>
                </a:lnTo>
                <a:lnTo>
                  <a:pt x="4432454" y="114300"/>
                </a:lnTo>
                <a:lnTo>
                  <a:pt x="4432297" y="127000"/>
                </a:lnTo>
                <a:lnTo>
                  <a:pt x="4431678" y="139700"/>
                </a:lnTo>
                <a:lnTo>
                  <a:pt x="4501022" y="139700"/>
                </a:lnTo>
                <a:lnTo>
                  <a:pt x="4500533" y="127000"/>
                </a:lnTo>
                <a:lnTo>
                  <a:pt x="4491121" y="127000"/>
                </a:lnTo>
                <a:lnTo>
                  <a:pt x="4491954" y="114300"/>
                </a:lnTo>
                <a:lnTo>
                  <a:pt x="4492367" y="101600"/>
                </a:lnTo>
                <a:lnTo>
                  <a:pt x="4492720" y="76200"/>
                </a:lnTo>
                <a:close/>
              </a:path>
              <a:path w="4509134" h="1905000">
                <a:moveTo>
                  <a:pt x="4496829" y="101600"/>
                </a:moveTo>
                <a:lnTo>
                  <a:pt x="4495316" y="114300"/>
                </a:lnTo>
                <a:lnTo>
                  <a:pt x="4492891" y="114300"/>
                </a:lnTo>
                <a:lnTo>
                  <a:pt x="4491121" y="127000"/>
                </a:lnTo>
                <a:lnTo>
                  <a:pt x="4497260" y="127000"/>
                </a:lnTo>
                <a:lnTo>
                  <a:pt x="4497123" y="114300"/>
                </a:lnTo>
                <a:lnTo>
                  <a:pt x="4496829" y="101600"/>
                </a:lnTo>
                <a:close/>
              </a:path>
              <a:path w="4509134" h="1905000">
                <a:moveTo>
                  <a:pt x="4499398" y="114300"/>
                </a:moveTo>
                <a:lnTo>
                  <a:pt x="4497996" y="114300"/>
                </a:lnTo>
                <a:lnTo>
                  <a:pt x="4497260" y="127000"/>
                </a:lnTo>
                <a:lnTo>
                  <a:pt x="4499563" y="127000"/>
                </a:lnTo>
                <a:lnTo>
                  <a:pt x="4499398" y="114300"/>
                </a:lnTo>
                <a:close/>
              </a:path>
              <a:path w="4509134" h="1905000">
                <a:moveTo>
                  <a:pt x="31557" y="101600"/>
                </a:moveTo>
                <a:lnTo>
                  <a:pt x="28235" y="101600"/>
                </a:lnTo>
                <a:lnTo>
                  <a:pt x="28235" y="114300"/>
                </a:lnTo>
                <a:lnTo>
                  <a:pt x="30779" y="114300"/>
                </a:lnTo>
                <a:lnTo>
                  <a:pt x="31557" y="101600"/>
                </a:lnTo>
                <a:close/>
              </a:path>
              <a:path w="4509134" h="1905000">
                <a:moveTo>
                  <a:pt x="33431" y="88900"/>
                </a:moveTo>
                <a:lnTo>
                  <a:pt x="30550" y="88900"/>
                </a:lnTo>
                <a:lnTo>
                  <a:pt x="29832" y="101600"/>
                </a:lnTo>
                <a:lnTo>
                  <a:pt x="32343" y="101600"/>
                </a:lnTo>
                <a:lnTo>
                  <a:pt x="33105" y="114300"/>
                </a:lnTo>
                <a:lnTo>
                  <a:pt x="33431" y="114300"/>
                </a:lnTo>
                <a:lnTo>
                  <a:pt x="33431" y="88900"/>
                </a:lnTo>
                <a:close/>
              </a:path>
              <a:path w="4509134" h="1905000">
                <a:moveTo>
                  <a:pt x="1115934" y="76200"/>
                </a:moveTo>
                <a:lnTo>
                  <a:pt x="1085684" y="76200"/>
                </a:lnTo>
                <a:lnTo>
                  <a:pt x="1102920" y="88900"/>
                </a:lnTo>
                <a:lnTo>
                  <a:pt x="1115934" y="76200"/>
                </a:lnTo>
                <a:close/>
              </a:path>
              <a:path w="4509134" h="1905000">
                <a:moveTo>
                  <a:pt x="3863534" y="76200"/>
                </a:moveTo>
                <a:lnTo>
                  <a:pt x="3814953" y="76200"/>
                </a:lnTo>
                <a:lnTo>
                  <a:pt x="3826658" y="88900"/>
                </a:lnTo>
                <a:lnTo>
                  <a:pt x="3849250" y="88900"/>
                </a:lnTo>
                <a:lnTo>
                  <a:pt x="3863534" y="76200"/>
                </a:lnTo>
                <a:close/>
              </a:path>
              <a:path w="4509134" h="1905000">
                <a:moveTo>
                  <a:pt x="3915456" y="76200"/>
                </a:moveTo>
                <a:lnTo>
                  <a:pt x="3891910" y="76200"/>
                </a:lnTo>
                <a:lnTo>
                  <a:pt x="3892017" y="88900"/>
                </a:lnTo>
                <a:lnTo>
                  <a:pt x="3903865" y="88900"/>
                </a:lnTo>
                <a:lnTo>
                  <a:pt x="3915456" y="76200"/>
                </a:lnTo>
                <a:close/>
              </a:path>
              <a:path w="4509134" h="1905000">
                <a:moveTo>
                  <a:pt x="4156493" y="76200"/>
                </a:moveTo>
                <a:lnTo>
                  <a:pt x="4127861" y="76200"/>
                </a:lnTo>
                <a:lnTo>
                  <a:pt x="4122904" y="88900"/>
                </a:lnTo>
                <a:lnTo>
                  <a:pt x="4147591" y="88900"/>
                </a:lnTo>
                <a:lnTo>
                  <a:pt x="4156493" y="76200"/>
                </a:lnTo>
                <a:close/>
              </a:path>
              <a:path w="4509134" h="1905000">
                <a:moveTo>
                  <a:pt x="90179" y="63500"/>
                </a:moveTo>
                <a:lnTo>
                  <a:pt x="82454" y="76200"/>
                </a:lnTo>
                <a:lnTo>
                  <a:pt x="104271" y="76200"/>
                </a:lnTo>
                <a:lnTo>
                  <a:pt x="90179" y="63500"/>
                </a:lnTo>
                <a:close/>
              </a:path>
              <a:path w="4509134" h="1905000">
                <a:moveTo>
                  <a:pt x="139851" y="63500"/>
                </a:moveTo>
                <a:lnTo>
                  <a:pt x="130139" y="76200"/>
                </a:lnTo>
                <a:lnTo>
                  <a:pt x="142934" y="76200"/>
                </a:lnTo>
                <a:lnTo>
                  <a:pt x="139851" y="63500"/>
                </a:lnTo>
                <a:close/>
              </a:path>
              <a:path w="4509134" h="1905000">
                <a:moveTo>
                  <a:pt x="173393" y="63500"/>
                </a:moveTo>
                <a:lnTo>
                  <a:pt x="177792" y="76200"/>
                </a:lnTo>
                <a:lnTo>
                  <a:pt x="185363" y="76200"/>
                </a:lnTo>
                <a:lnTo>
                  <a:pt x="173393" y="63500"/>
                </a:lnTo>
                <a:close/>
              </a:path>
              <a:path w="4509134" h="1905000">
                <a:moveTo>
                  <a:pt x="452489" y="63500"/>
                </a:moveTo>
                <a:lnTo>
                  <a:pt x="417964" y="63500"/>
                </a:lnTo>
                <a:lnTo>
                  <a:pt x="413235" y="76200"/>
                </a:lnTo>
                <a:lnTo>
                  <a:pt x="438423" y="76200"/>
                </a:lnTo>
                <a:lnTo>
                  <a:pt x="452489" y="63500"/>
                </a:lnTo>
                <a:close/>
              </a:path>
              <a:path w="4509134" h="1905000">
                <a:moveTo>
                  <a:pt x="618554" y="63500"/>
                </a:moveTo>
                <a:lnTo>
                  <a:pt x="475603" y="63500"/>
                </a:lnTo>
                <a:lnTo>
                  <a:pt x="482104" y="76200"/>
                </a:lnTo>
                <a:lnTo>
                  <a:pt x="611401" y="76200"/>
                </a:lnTo>
                <a:lnTo>
                  <a:pt x="618554" y="63500"/>
                </a:lnTo>
                <a:close/>
              </a:path>
              <a:path w="4509134" h="1905000">
                <a:moveTo>
                  <a:pt x="729659" y="63500"/>
                </a:moveTo>
                <a:lnTo>
                  <a:pt x="679253" y="63500"/>
                </a:lnTo>
                <a:lnTo>
                  <a:pt x="676734" y="76200"/>
                </a:lnTo>
                <a:lnTo>
                  <a:pt x="716157" y="76200"/>
                </a:lnTo>
                <a:lnTo>
                  <a:pt x="729659" y="63500"/>
                </a:lnTo>
                <a:close/>
              </a:path>
              <a:path w="4509134" h="1905000">
                <a:moveTo>
                  <a:pt x="783922" y="63500"/>
                </a:moveTo>
                <a:lnTo>
                  <a:pt x="743681" y="63500"/>
                </a:lnTo>
                <a:lnTo>
                  <a:pt x="749398" y="76200"/>
                </a:lnTo>
                <a:lnTo>
                  <a:pt x="770907" y="76200"/>
                </a:lnTo>
                <a:lnTo>
                  <a:pt x="783922" y="63500"/>
                </a:lnTo>
                <a:close/>
              </a:path>
              <a:path w="4509134" h="1905000">
                <a:moveTo>
                  <a:pt x="806434" y="63500"/>
                </a:moveTo>
                <a:lnTo>
                  <a:pt x="783922" y="63500"/>
                </a:lnTo>
                <a:lnTo>
                  <a:pt x="797362" y="76200"/>
                </a:lnTo>
                <a:lnTo>
                  <a:pt x="806434" y="63500"/>
                </a:lnTo>
                <a:close/>
              </a:path>
              <a:path w="4509134" h="1905000">
                <a:moveTo>
                  <a:pt x="937372" y="63500"/>
                </a:moveTo>
                <a:lnTo>
                  <a:pt x="863195" y="63500"/>
                </a:lnTo>
                <a:lnTo>
                  <a:pt x="856125" y="76200"/>
                </a:lnTo>
                <a:lnTo>
                  <a:pt x="942333" y="76200"/>
                </a:lnTo>
                <a:lnTo>
                  <a:pt x="937372" y="63500"/>
                </a:lnTo>
                <a:close/>
              </a:path>
              <a:path w="4509134" h="1905000">
                <a:moveTo>
                  <a:pt x="1288017" y="63500"/>
                </a:moveTo>
                <a:lnTo>
                  <a:pt x="977862" y="63500"/>
                </a:lnTo>
                <a:lnTo>
                  <a:pt x="962247" y="76200"/>
                </a:lnTo>
                <a:lnTo>
                  <a:pt x="1275252" y="76200"/>
                </a:lnTo>
                <a:lnTo>
                  <a:pt x="1288017" y="63500"/>
                </a:lnTo>
                <a:close/>
              </a:path>
              <a:path w="4509134" h="1905000">
                <a:moveTo>
                  <a:pt x="1358146" y="63500"/>
                </a:moveTo>
                <a:lnTo>
                  <a:pt x="1288017" y="63500"/>
                </a:lnTo>
                <a:lnTo>
                  <a:pt x="1290513" y="76200"/>
                </a:lnTo>
                <a:lnTo>
                  <a:pt x="1345880" y="76200"/>
                </a:lnTo>
                <a:lnTo>
                  <a:pt x="1358146" y="63500"/>
                </a:lnTo>
                <a:close/>
              </a:path>
              <a:path w="4509134" h="1905000">
                <a:moveTo>
                  <a:pt x="1508389" y="63500"/>
                </a:moveTo>
                <a:lnTo>
                  <a:pt x="1453720" y="63500"/>
                </a:lnTo>
                <a:lnTo>
                  <a:pt x="1444020" y="76200"/>
                </a:lnTo>
                <a:lnTo>
                  <a:pt x="1499913" y="76200"/>
                </a:lnTo>
                <a:lnTo>
                  <a:pt x="1508389" y="63500"/>
                </a:lnTo>
                <a:close/>
              </a:path>
              <a:path w="4509134" h="1905000">
                <a:moveTo>
                  <a:pt x="1814986" y="63500"/>
                </a:moveTo>
                <a:lnTo>
                  <a:pt x="1568157" y="63500"/>
                </a:lnTo>
                <a:lnTo>
                  <a:pt x="1562799" y="76200"/>
                </a:lnTo>
                <a:lnTo>
                  <a:pt x="1804475" y="76200"/>
                </a:lnTo>
                <a:lnTo>
                  <a:pt x="1814986" y="63500"/>
                </a:lnTo>
                <a:close/>
              </a:path>
              <a:path w="4509134" h="1905000">
                <a:moveTo>
                  <a:pt x="1880927" y="63500"/>
                </a:moveTo>
                <a:lnTo>
                  <a:pt x="1841660" y="63500"/>
                </a:lnTo>
                <a:lnTo>
                  <a:pt x="1845298" y="76200"/>
                </a:lnTo>
                <a:lnTo>
                  <a:pt x="1874293" y="76200"/>
                </a:lnTo>
                <a:lnTo>
                  <a:pt x="1880927" y="63500"/>
                </a:lnTo>
                <a:close/>
              </a:path>
              <a:path w="4509134" h="1905000">
                <a:moveTo>
                  <a:pt x="2006927" y="63500"/>
                </a:moveTo>
                <a:lnTo>
                  <a:pt x="1880927" y="63500"/>
                </a:lnTo>
                <a:lnTo>
                  <a:pt x="1879094" y="76200"/>
                </a:lnTo>
                <a:lnTo>
                  <a:pt x="2009513" y="76200"/>
                </a:lnTo>
                <a:lnTo>
                  <a:pt x="2006927" y="63500"/>
                </a:lnTo>
                <a:close/>
              </a:path>
              <a:path w="4509134" h="1905000">
                <a:moveTo>
                  <a:pt x="2195248" y="63500"/>
                </a:moveTo>
                <a:lnTo>
                  <a:pt x="2033484" y="63500"/>
                </a:lnTo>
                <a:lnTo>
                  <a:pt x="2037494" y="76200"/>
                </a:lnTo>
                <a:lnTo>
                  <a:pt x="2188564" y="76200"/>
                </a:lnTo>
                <a:lnTo>
                  <a:pt x="2195248" y="63500"/>
                </a:lnTo>
                <a:close/>
              </a:path>
              <a:path w="4509134" h="1905000">
                <a:moveTo>
                  <a:pt x="2331546" y="63500"/>
                </a:moveTo>
                <a:lnTo>
                  <a:pt x="2216866" y="63500"/>
                </a:lnTo>
                <a:lnTo>
                  <a:pt x="2219092" y="76200"/>
                </a:lnTo>
                <a:lnTo>
                  <a:pt x="2319601" y="76200"/>
                </a:lnTo>
                <a:lnTo>
                  <a:pt x="2331546" y="63500"/>
                </a:lnTo>
                <a:close/>
              </a:path>
              <a:path w="4509134" h="1905000">
                <a:moveTo>
                  <a:pt x="2411467" y="63500"/>
                </a:moveTo>
                <a:lnTo>
                  <a:pt x="2393651" y="63500"/>
                </a:lnTo>
                <a:lnTo>
                  <a:pt x="2403643" y="76200"/>
                </a:lnTo>
                <a:lnTo>
                  <a:pt x="2411467" y="63500"/>
                </a:lnTo>
                <a:close/>
              </a:path>
              <a:path w="4509134" h="1905000">
                <a:moveTo>
                  <a:pt x="2482332" y="63500"/>
                </a:moveTo>
                <a:lnTo>
                  <a:pt x="2462465" y="63500"/>
                </a:lnTo>
                <a:lnTo>
                  <a:pt x="2468793" y="76200"/>
                </a:lnTo>
                <a:lnTo>
                  <a:pt x="2482332" y="63500"/>
                </a:lnTo>
                <a:close/>
              </a:path>
              <a:path w="4509134" h="1905000">
                <a:moveTo>
                  <a:pt x="2604058" y="63500"/>
                </a:moveTo>
                <a:lnTo>
                  <a:pt x="2570175" y="63500"/>
                </a:lnTo>
                <a:lnTo>
                  <a:pt x="2574051" y="76200"/>
                </a:lnTo>
                <a:lnTo>
                  <a:pt x="2599741" y="76200"/>
                </a:lnTo>
                <a:lnTo>
                  <a:pt x="2604058" y="63500"/>
                </a:lnTo>
                <a:close/>
              </a:path>
              <a:path w="4509134" h="1905000">
                <a:moveTo>
                  <a:pt x="2653819" y="63500"/>
                </a:moveTo>
                <a:lnTo>
                  <a:pt x="2623844" y="63500"/>
                </a:lnTo>
                <a:lnTo>
                  <a:pt x="2632266" y="76200"/>
                </a:lnTo>
                <a:lnTo>
                  <a:pt x="2653819" y="63500"/>
                </a:lnTo>
                <a:close/>
              </a:path>
              <a:path w="4509134" h="1905000">
                <a:moveTo>
                  <a:pt x="2733352" y="63500"/>
                </a:moveTo>
                <a:lnTo>
                  <a:pt x="2713377" y="63500"/>
                </a:lnTo>
                <a:lnTo>
                  <a:pt x="2711743" y="76200"/>
                </a:lnTo>
                <a:lnTo>
                  <a:pt x="2738981" y="76200"/>
                </a:lnTo>
                <a:lnTo>
                  <a:pt x="2733352" y="63500"/>
                </a:lnTo>
                <a:close/>
              </a:path>
              <a:path w="4509134" h="1905000">
                <a:moveTo>
                  <a:pt x="2945181" y="63500"/>
                </a:moveTo>
                <a:lnTo>
                  <a:pt x="2902032" y="63500"/>
                </a:lnTo>
                <a:lnTo>
                  <a:pt x="2906581" y="76200"/>
                </a:lnTo>
                <a:lnTo>
                  <a:pt x="2931338" y="76200"/>
                </a:lnTo>
                <a:lnTo>
                  <a:pt x="2945181" y="63500"/>
                </a:lnTo>
                <a:close/>
              </a:path>
              <a:path w="4509134" h="1905000">
                <a:moveTo>
                  <a:pt x="2985909" y="63500"/>
                </a:moveTo>
                <a:lnTo>
                  <a:pt x="2945181" y="63500"/>
                </a:lnTo>
                <a:lnTo>
                  <a:pt x="2948307" y="76200"/>
                </a:lnTo>
                <a:lnTo>
                  <a:pt x="2975940" y="76200"/>
                </a:lnTo>
                <a:lnTo>
                  <a:pt x="2985909" y="63500"/>
                </a:lnTo>
                <a:close/>
              </a:path>
              <a:path w="4509134" h="1905000">
                <a:moveTo>
                  <a:pt x="3089014" y="63500"/>
                </a:moveTo>
                <a:lnTo>
                  <a:pt x="3044762" y="63500"/>
                </a:lnTo>
                <a:lnTo>
                  <a:pt x="3039795" y="76200"/>
                </a:lnTo>
                <a:lnTo>
                  <a:pt x="3078114" y="76200"/>
                </a:lnTo>
                <a:lnTo>
                  <a:pt x="3089014" y="63500"/>
                </a:lnTo>
                <a:close/>
              </a:path>
              <a:path w="4509134" h="1905000">
                <a:moveTo>
                  <a:pt x="3193961" y="63500"/>
                </a:moveTo>
                <a:lnTo>
                  <a:pt x="3116022" y="63500"/>
                </a:lnTo>
                <a:lnTo>
                  <a:pt x="3120828" y="76200"/>
                </a:lnTo>
                <a:lnTo>
                  <a:pt x="3177523" y="76200"/>
                </a:lnTo>
                <a:lnTo>
                  <a:pt x="3193961" y="63500"/>
                </a:lnTo>
                <a:close/>
              </a:path>
              <a:path w="4509134" h="1905000">
                <a:moveTo>
                  <a:pt x="3507549" y="63500"/>
                </a:moveTo>
                <a:lnTo>
                  <a:pt x="3223695" y="63500"/>
                </a:lnTo>
                <a:lnTo>
                  <a:pt x="3232007" y="76200"/>
                </a:lnTo>
                <a:lnTo>
                  <a:pt x="3506463" y="76200"/>
                </a:lnTo>
                <a:lnTo>
                  <a:pt x="3507549" y="63500"/>
                </a:lnTo>
                <a:close/>
              </a:path>
              <a:path w="4509134" h="1905000">
                <a:moveTo>
                  <a:pt x="3893748" y="63500"/>
                </a:moveTo>
                <a:lnTo>
                  <a:pt x="3507549" y="63500"/>
                </a:lnTo>
                <a:lnTo>
                  <a:pt x="3518999" y="76200"/>
                </a:lnTo>
                <a:lnTo>
                  <a:pt x="3892441" y="76200"/>
                </a:lnTo>
                <a:lnTo>
                  <a:pt x="3893748" y="63500"/>
                </a:lnTo>
                <a:close/>
              </a:path>
              <a:path w="4509134" h="1905000">
                <a:moveTo>
                  <a:pt x="4032727" y="63500"/>
                </a:moveTo>
                <a:lnTo>
                  <a:pt x="3904982" y="63500"/>
                </a:lnTo>
                <a:lnTo>
                  <a:pt x="3904871" y="76200"/>
                </a:lnTo>
                <a:lnTo>
                  <a:pt x="4015045" y="76200"/>
                </a:lnTo>
                <a:lnTo>
                  <a:pt x="4032727" y="63500"/>
                </a:lnTo>
                <a:close/>
              </a:path>
              <a:path w="4509134" h="1905000">
                <a:moveTo>
                  <a:pt x="4179426" y="63500"/>
                </a:moveTo>
                <a:lnTo>
                  <a:pt x="4107639" y="63500"/>
                </a:lnTo>
                <a:lnTo>
                  <a:pt x="4117187" y="76200"/>
                </a:lnTo>
                <a:lnTo>
                  <a:pt x="4178826" y="76200"/>
                </a:lnTo>
                <a:lnTo>
                  <a:pt x="4179426" y="63500"/>
                </a:lnTo>
                <a:close/>
              </a:path>
              <a:path w="4509134" h="1905000">
                <a:moveTo>
                  <a:pt x="4255052" y="63500"/>
                </a:moveTo>
                <a:lnTo>
                  <a:pt x="4219342" y="63500"/>
                </a:lnTo>
                <a:lnTo>
                  <a:pt x="4224058" y="76200"/>
                </a:lnTo>
                <a:lnTo>
                  <a:pt x="4254073" y="76200"/>
                </a:lnTo>
                <a:lnTo>
                  <a:pt x="4255052" y="63500"/>
                </a:lnTo>
                <a:close/>
              </a:path>
              <a:path w="4509134" h="1905000">
                <a:moveTo>
                  <a:pt x="4495408" y="25400"/>
                </a:moveTo>
                <a:lnTo>
                  <a:pt x="4256813" y="25400"/>
                </a:lnTo>
                <a:lnTo>
                  <a:pt x="4250008" y="38100"/>
                </a:lnTo>
                <a:lnTo>
                  <a:pt x="613296" y="38100"/>
                </a:lnTo>
                <a:lnTo>
                  <a:pt x="605136" y="50800"/>
                </a:lnTo>
                <a:lnTo>
                  <a:pt x="4401777" y="50800"/>
                </a:lnTo>
                <a:lnTo>
                  <a:pt x="4404022" y="63500"/>
                </a:lnTo>
                <a:lnTo>
                  <a:pt x="4341724" y="63500"/>
                </a:lnTo>
                <a:lnTo>
                  <a:pt x="4334253" y="76200"/>
                </a:lnTo>
                <a:lnTo>
                  <a:pt x="4495024" y="76200"/>
                </a:lnTo>
                <a:lnTo>
                  <a:pt x="4494899" y="50800"/>
                </a:lnTo>
                <a:lnTo>
                  <a:pt x="4495080" y="38100"/>
                </a:lnTo>
                <a:lnTo>
                  <a:pt x="4495408" y="25400"/>
                </a:lnTo>
                <a:close/>
              </a:path>
              <a:path w="4509134" h="1905000">
                <a:moveTo>
                  <a:pt x="440931" y="50800"/>
                </a:moveTo>
                <a:lnTo>
                  <a:pt x="399722" y="50800"/>
                </a:lnTo>
                <a:lnTo>
                  <a:pt x="397973" y="63500"/>
                </a:lnTo>
                <a:lnTo>
                  <a:pt x="425243" y="63500"/>
                </a:lnTo>
                <a:lnTo>
                  <a:pt x="440931" y="50800"/>
                </a:lnTo>
                <a:close/>
              </a:path>
              <a:path w="4509134" h="1905000">
                <a:moveTo>
                  <a:pt x="534667" y="50800"/>
                </a:moveTo>
                <a:lnTo>
                  <a:pt x="492362" y="50800"/>
                </a:lnTo>
                <a:lnTo>
                  <a:pt x="476260" y="63500"/>
                </a:lnTo>
                <a:lnTo>
                  <a:pt x="524821" y="63500"/>
                </a:lnTo>
                <a:lnTo>
                  <a:pt x="534667" y="50800"/>
                </a:lnTo>
                <a:close/>
              </a:path>
              <a:path w="4509134" h="1905000">
                <a:moveTo>
                  <a:pt x="819091" y="50800"/>
                </a:moveTo>
                <a:lnTo>
                  <a:pt x="552202" y="50800"/>
                </a:lnTo>
                <a:lnTo>
                  <a:pt x="545378" y="63500"/>
                </a:lnTo>
                <a:lnTo>
                  <a:pt x="812956" y="63500"/>
                </a:lnTo>
                <a:lnTo>
                  <a:pt x="819091" y="50800"/>
                </a:lnTo>
                <a:close/>
              </a:path>
              <a:path w="4509134" h="1905000">
                <a:moveTo>
                  <a:pt x="895701" y="50800"/>
                </a:moveTo>
                <a:lnTo>
                  <a:pt x="870474" y="50800"/>
                </a:lnTo>
                <a:lnTo>
                  <a:pt x="881590" y="63500"/>
                </a:lnTo>
                <a:lnTo>
                  <a:pt x="895701" y="50800"/>
                </a:lnTo>
                <a:close/>
              </a:path>
              <a:path w="4509134" h="1905000">
                <a:moveTo>
                  <a:pt x="946332" y="50800"/>
                </a:moveTo>
                <a:lnTo>
                  <a:pt x="908406" y="50800"/>
                </a:lnTo>
                <a:lnTo>
                  <a:pt x="894096" y="63500"/>
                </a:lnTo>
                <a:lnTo>
                  <a:pt x="928951" y="63500"/>
                </a:lnTo>
                <a:lnTo>
                  <a:pt x="946332" y="50800"/>
                </a:lnTo>
                <a:close/>
              </a:path>
              <a:path w="4509134" h="1905000">
                <a:moveTo>
                  <a:pt x="993584" y="50800"/>
                </a:moveTo>
                <a:lnTo>
                  <a:pt x="960707" y="50800"/>
                </a:lnTo>
                <a:lnTo>
                  <a:pt x="952574" y="63500"/>
                </a:lnTo>
                <a:lnTo>
                  <a:pt x="991614" y="63500"/>
                </a:lnTo>
                <a:lnTo>
                  <a:pt x="993584" y="50800"/>
                </a:lnTo>
                <a:close/>
              </a:path>
              <a:path w="4509134" h="1905000">
                <a:moveTo>
                  <a:pt x="3188637" y="50800"/>
                </a:moveTo>
                <a:lnTo>
                  <a:pt x="1036419" y="50800"/>
                </a:lnTo>
                <a:lnTo>
                  <a:pt x="1035518" y="63500"/>
                </a:lnTo>
                <a:lnTo>
                  <a:pt x="3174669" y="63500"/>
                </a:lnTo>
                <a:lnTo>
                  <a:pt x="3188637" y="50800"/>
                </a:lnTo>
                <a:close/>
              </a:path>
              <a:path w="4509134" h="1905000">
                <a:moveTo>
                  <a:pt x="3288709" y="50800"/>
                </a:moveTo>
                <a:lnTo>
                  <a:pt x="3191813" y="50800"/>
                </a:lnTo>
                <a:lnTo>
                  <a:pt x="3198397" y="63500"/>
                </a:lnTo>
                <a:lnTo>
                  <a:pt x="3273197" y="63500"/>
                </a:lnTo>
                <a:lnTo>
                  <a:pt x="3288709" y="50800"/>
                </a:lnTo>
                <a:close/>
              </a:path>
              <a:path w="4509134" h="1905000">
                <a:moveTo>
                  <a:pt x="3431421" y="50800"/>
                </a:moveTo>
                <a:lnTo>
                  <a:pt x="3299402" y="50800"/>
                </a:lnTo>
                <a:lnTo>
                  <a:pt x="3290491" y="63500"/>
                </a:lnTo>
                <a:lnTo>
                  <a:pt x="3421991" y="63500"/>
                </a:lnTo>
                <a:lnTo>
                  <a:pt x="3431421" y="50800"/>
                </a:lnTo>
                <a:close/>
              </a:path>
              <a:path w="4509134" h="1905000">
                <a:moveTo>
                  <a:pt x="3500880" y="50800"/>
                </a:moveTo>
                <a:lnTo>
                  <a:pt x="3431421" y="50800"/>
                </a:lnTo>
                <a:lnTo>
                  <a:pt x="3446410" y="63500"/>
                </a:lnTo>
                <a:lnTo>
                  <a:pt x="3494401" y="63500"/>
                </a:lnTo>
                <a:lnTo>
                  <a:pt x="3500880" y="50800"/>
                </a:lnTo>
                <a:close/>
              </a:path>
              <a:path w="4509134" h="1905000">
                <a:moveTo>
                  <a:pt x="3534642" y="50800"/>
                </a:moveTo>
                <a:lnTo>
                  <a:pt x="3522758" y="50800"/>
                </a:lnTo>
                <a:lnTo>
                  <a:pt x="3508553" y="63500"/>
                </a:lnTo>
                <a:lnTo>
                  <a:pt x="3541834" y="63500"/>
                </a:lnTo>
                <a:lnTo>
                  <a:pt x="3534642" y="50800"/>
                </a:lnTo>
                <a:close/>
              </a:path>
              <a:path w="4509134" h="1905000">
                <a:moveTo>
                  <a:pt x="3611732" y="50800"/>
                </a:moveTo>
                <a:lnTo>
                  <a:pt x="3575626" y="63500"/>
                </a:lnTo>
                <a:lnTo>
                  <a:pt x="3638660" y="63500"/>
                </a:lnTo>
                <a:lnTo>
                  <a:pt x="3611732" y="50800"/>
                </a:lnTo>
                <a:close/>
              </a:path>
              <a:path w="4509134" h="1905000">
                <a:moveTo>
                  <a:pt x="3814635" y="50800"/>
                </a:moveTo>
                <a:lnTo>
                  <a:pt x="3791968" y="50800"/>
                </a:lnTo>
                <a:lnTo>
                  <a:pt x="3791470" y="63500"/>
                </a:lnTo>
                <a:lnTo>
                  <a:pt x="3823108" y="63500"/>
                </a:lnTo>
                <a:lnTo>
                  <a:pt x="3814635" y="50800"/>
                </a:lnTo>
                <a:close/>
              </a:path>
              <a:path w="4509134" h="1905000">
                <a:moveTo>
                  <a:pt x="4143077" y="50800"/>
                </a:moveTo>
                <a:lnTo>
                  <a:pt x="3878368" y="50800"/>
                </a:lnTo>
                <a:lnTo>
                  <a:pt x="3844932" y="63500"/>
                </a:lnTo>
                <a:lnTo>
                  <a:pt x="4141442" y="63500"/>
                </a:lnTo>
                <a:lnTo>
                  <a:pt x="4143077" y="50800"/>
                </a:lnTo>
                <a:close/>
              </a:path>
              <a:path w="4509134" h="1905000">
                <a:moveTo>
                  <a:pt x="4385732" y="50800"/>
                </a:moveTo>
                <a:lnTo>
                  <a:pt x="4143077" y="50800"/>
                </a:lnTo>
                <a:lnTo>
                  <a:pt x="4150191" y="63500"/>
                </a:lnTo>
                <a:lnTo>
                  <a:pt x="4379968" y="63500"/>
                </a:lnTo>
                <a:lnTo>
                  <a:pt x="4385732" y="50800"/>
                </a:lnTo>
                <a:close/>
              </a:path>
              <a:path w="4509134" h="1905000">
                <a:moveTo>
                  <a:pt x="571134" y="38100"/>
                </a:moveTo>
                <a:lnTo>
                  <a:pt x="455761" y="38100"/>
                </a:lnTo>
                <a:lnTo>
                  <a:pt x="455632" y="50800"/>
                </a:lnTo>
                <a:lnTo>
                  <a:pt x="562588" y="50800"/>
                </a:lnTo>
                <a:lnTo>
                  <a:pt x="571134" y="38100"/>
                </a:lnTo>
                <a:close/>
              </a:path>
              <a:path w="4509134" h="1905000">
                <a:moveTo>
                  <a:pt x="144483" y="25400"/>
                </a:moveTo>
                <a:lnTo>
                  <a:pt x="122514" y="25400"/>
                </a:lnTo>
                <a:lnTo>
                  <a:pt x="118136" y="38100"/>
                </a:lnTo>
                <a:lnTo>
                  <a:pt x="145207" y="38100"/>
                </a:lnTo>
                <a:lnTo>
                  <a:pt x="144483" y="25400"/>
                </a:lnTo>
                <a:close/>
              </a:path>
              <a:path w="4509134" h="1905000">
                <a:moveTo>
                  <a:pt x="219536" y="25400"/>
                </a:moveTo>
                <a:lnTo>
                  <a:pt x="205917" y="25400"/>
                </a:lnTo>
                <a:lnTo>
                  <a:pt x="203223" y="38100"/>
                </a:lnTo>
                <a:lnTo>
                  <a:pt x="208896" y="38100"/>
                </a:lnTo>
                <a:lnTo>
                  <a:pt x="219536" y="25400"/>
                </a:lnTo>
                <a:close/>
              </a:path>
              <a:path w="4509134" h="1905000">
                <a:moveTo>
                  <a:pt x="262133" y="25400"/>
                </a:moveTo>
                <a:lnTo>
                  <a:pt x="242672" y="25400"/>
                </a:lnTo>
                <a:lnTo>
                  <a:pt x="249870" y="38100"/>
                </a:lnTo>
                <a:lnTo>
                  <a:pt x="262133" y="25400"/>
                </a:lnTo>
                <a:close/>
              </a:path>
              <a:path w="4509134" h="1905000">
                <a:moveTo>
                  <a:pt x="309588" y="25400"/>
                </a:moveTo>
                <a:lnTo>
                  <a:pt x="293197" y="25400"/>
                </a:lnTo>
                <a:lnTo>
                  <a:pt x="295295" y="38100"/>
                </a:lnTo>
                <a:lnTo>
                  <a:pt x="308064" y="38100"/>
                </a:lnTo>
                <a:lnTo>
                  <a:pt x="309588" y="25400"/>
                </a:lnTo>
                <a:close/>
              </a:path>
              <a:path w="4509134" h="1905000">
                <a:moveTo>
                  <a:pt x="895578" y="25400"/>
                </a:moveTo>
                <a:lnTo>
                  <a:pt x="357269" y="25400"/>
                </a:lnTo>
                <a:lnTo>
                  <a:pt x="365206" y="38100"/>
                </a:lnTo>
                <a:lnTo>
                  <a:pt x="883588" y="38100"/>
                </a:lnTo>
                <a:lnTo>
                  <a:pt x="895578" y="25400"/>
                </a:lnTo>
                <a:close/>
              </a:path>
              <a:path w="4509134" h="1905000">
                <a:moveTo>
                  <a:pt x="3554728" y="25400"/>
                </a:moveTo>
                <a:lnTo>
                  <a:pt x="895578" y="25400"/>
                </a:lnTo>
                <a:lnTo>
                  <a:pt x="915571" y="38100"/>
                </a:lnTo>
                <a:lnTo>
                  <a:pt x="3554394" y="38100"/>
                </a:lnTo>
                <a:lnTo>
                  <a:pt x="3554728" y="25400"/>
                </a:lnTo>
                <a:close/>
              </a:path>
              <a:path w="4509134" h="1905000">
                <a:moveTo>
                  <a:pt x="3607177" y="25400"/>
                </a:moveTo>
                <a:lnTo>
                  <a:pt x="3561525" y="25400"/>
                </a:lnTo>
                <a:lnTo>
                  <a:pt x="3554394" y="38100"/>
                </a:lnTo>
                <a:lnTo>
                  <a:pt x="3601347" y="38100"/>
                </a:lnTo>
                <a:lnTo>
                  <a:pt x="3607177" y="25400"/>
                </a:lnTo>
                <a:close/>
              </a:path>
              <a:path w="4509134" h="1905000">
                <a:moveTo>
                  <a:pt x="3667926" y="25400"/>
                </a:moveTo>
                <a:lnTo>
                  <a:pt x="3657403" y="25400"/>
                </a:lnTo>
                <a:lnTo>
                  <a:pt x="3644673" y="38100"/>
                </a:lnTo>
                <a:lnTo>
                  <a:pt x="3675429" y="38100"/>
                </a:lnTo>
                <a:lnTo>
                  <a:pt x="3667926" y="25400"/>
                </a:lnTo>
                <a:close/>
              </a:path>
              <a:path w="4509134" h="1905000">
                <a:moveTo>
                  <a:pt x="3721191" y="25400"/>
                </a:moveTo>
                <a:lnTo>
                  <a:pt x="3680183" y="25400"/>
                </a:lnTo>
                <a:lnTo>
                  <a:pt x="3680821" y="38100"/>
                </a:lnTo>
                <a:lnTo>
                  <a:pt x="3720782" y="38100"/>
                </a:lnTo>
                <a:lnTo>
                  <a:pt x="3721191" y="25400"/>
                </a:lnTo>
                <a:close/>
              </a:path>
              <a:path w="4509134" h="1905000">
                <a:moveTo>
                  <a:pt x="3769028" y="25400"/>
                </a:moveTo>
                <a:lnTo>
                  <a:pt x="3741501" y="25400"/>
                </a:lnTo>
                <a:lnTo>
                  <a:pt x="3738642" y="38100"/>
                </a:lnTo>
                <a:lnTo>
                  <a:pt x="3763186" y="38100"/>
                </a:lnTo>
                <a:lnTo>
                  <a:pt x="3769028" y="25400"/>
                </a:lnTo>
                <a:close/>
              </a:path>
              <a:path w="4509134" h="1905000">
                <a:moveTo>
                  <a:pt x="3981387" y="25400"/>
                </a:moveTo>
                <a:lnTo>
                  <a:pt x="3790666" y="25400"/>
                </a:lnTo>
                <a:lnTo>
                  <a:pt x="3789944" y="38100"/>
                </a:lnTo>
                <a:lnTo>
                  <a:pt x="3986162" y="38100"/>
                </a:lnTo>
                <a:lnTo>
                  <a:pt x="3981387" y="25400"/>
                </a:lnTo>
                <a:close/>
              </a:path>
              <a:path w="4509134" h="1905000">
                <a:moveTo>
                  <a:pt x="4181445" y="25400"/>
                </a:moveTo>
                <a:lnTo>
                  <a:pt x="4014115" y="25400"/>
                </a:lnTo>
                <a:lnTo>
                  <a:pt x="4009242" y="38100"/>
                </a:lnTo>
                <a:lnTo>
                  <a:pt x="4181517" y="38100"/>
                </a:lnTo>
                <a:lnTo>
                  <a:pt x="4181445" y="25400"/>
                </a:lnTo>
                <a:close/>
              </a:path>
              <a:path w="4509134" h="1905000">
                <a:moveTo>
                  <a:pt x="4191372" y="25400"/>
                </a:moveTo>
                <a:lnTo>
                  <a:pt x="4189764" y="38100"/>
                </a:lnTo>
                <a:lnTo>
                  <a:pt x="4200178" y="38100"/>
                </a:lnTo>
                <a:lnTo>
                  <a:pt x="4191372" y="25400"/>
                </a:lnTo>
                <a:close/>
              </a:path>
              <a:path w="4509134" h="1905000">
                <a:moveTo>
                  <a:pt x="4244727" y="25400"/>
                </a:moveTo>
                <a:lnTo>
                  <a:pt x="4227166" y="38100"/>
                </a:lnTo>
                <a:lnTo>
                  <a:pt x="4250008" y="38100"/>
                </a:lnTo>
                <a:lnTo>
                  <a:pt x="4244727" y="25400"/>
                </a:lnTo>
                <a:close/>
              </a:path>
              <a:path w="4509134" h="1905000">
                <a:moveTo>
                  <a:pt x="108057" y="12700"/>
                </a:moveTo>
                <a:lnTo>
                  <a:pt x="88662" y="25400"/>
                </a:lnTo>
                <a:lnTo>
                  <a:pt x="120496" y="25400"/>
                </a:lnTo>
                <a:lnTo>
                  <a:pt x="108057" y="12700"/>
                </a:lnTo>
                <a:close/>
              </a:path>
              <a:path w="4509134" h="1905000">
                <a:moveTo>
                  <a:pt x="155751" y="12700"/>
                </a:moveTo>
                <a:lnTo>
                  <a:pt x="120969" y="12700"/>
                </a:lnTo>
                <a:lnTo>
                  <a:pt x="131547" y="25400"/>
                </a:lnTo>
                <a:lnTo>
                  <a:pt x="148368" y="25400"/>
                </a:lnTo>
                <a:lnTo>
                  <a:pt x="155751" y="12700"/>
                </a:lnTo>
                <a:close/>
              </a:path>
              <a:path w="4509134" h="1905000">
                <a:moveTo>
                  <a:pt x="302634" y="12700"/>
                </a:moveTo>
                <a:lnTo>
                  <a:pt x="283354" y="12700"/>
                </a:lnTo>
                <a:lnTo>
                  <a:pt x="276049" y="25400"/>
                </a:lnTo>
                <a:lnTo>
                  <a:pt x="301849" y="25400"/>
                </a:lnTo>
                <a:lnTo>
                  <a:pt x="302634" y="12700"/>
                </a:lnTo>
                <a:close/>
              </a:path>
              <a:path w="4509134" h="1905000">
                <a:moveTo>
                  <a:pt x="378867" y="12700"/>
                </a:moveTo>
                <a:lnTo>
                  <a:pt x="341441" y="12700"/>
                </a:lnTo>
                <a:lnTo>
                  <a:pt x="332784" y="25400"/>
                </a:lnTo>
                <a:lnTo>
                  <a:pt x="384064" y="25400"/>
                </a:lnTo>
                <a:lnTo>
                  <a:pt x="378867" y="12700"/>
                </a:lnTo>
                <a:close/>
              </a:path>
              <a:path w="4509134" h="1905000">
                <a:moveTo>
                  <a:pt x="1964007" y="12700"/>
                </a:moveTo>
                <a:lnTo>
                  <a:pt x="435020" y="12700"/>
                </a:lnTo>
                <a:lnTo>
                  <a:pt x="448566" y="25400"/>
                </a:lnTo>
                <a:lnTo>
                  <a:pt x="1951735" y="25400"/>
                </a:lnTo>
                <a:lnTo>
                  <a:pt x="1964007" y="12700"/>
                </a:lnTo>
                <a:close/>
              </a:path>
              <a:path w="4509134" h="1905000">
                <a:moveTo>
                  <a:pt x="2204254" y="12700"/>
                </a:moveTo>
                <a:lnTo>
                  <a:pt x="2193607" y="25400"/>
                </a:lnTo>
                <a:lnTo>
                  <a:pt x="2212229" y="25400"/>
                </a:lnTo>
                <a:lnTo>
                  <a:pt x="2204254" y="12700"/>
                </a:lnTo>
                <a:close/>
              </a:path>
              <a:path w="4509134" h="1905000">
                <a:moveTo>
                  <a:pt x="3224938" y="12700"/>
                </a:moveTo>
                <a:lnTo>
                  <a:pt x="3214089" y="12700"/>
                </a:lnTo>
                <a:lnTo>
                  <a:pt x="3213341" y="25400"/>
                </a:lnTo>
                <a:lnTo>
                  <a:pt x="3230750" y="25400"/>
                </a:lnTo>
                <a:lnTo>
                  <a:pt x="3224938" y="12700"/>
                </a:lnTo>
                <a:close/>
              </a:path>
              <a:path w="4509134" h="1905000">
                <a:moveTo>
                  <a:pt x="3359998" y="12700"/>
                </a:moveTo>
                <a:lnTo>
                  <a:pt x="3351927" y="25400"/>
                </a:lnTo>
                <a:lnTo>
                  <a:pt x="3370553" y="25400"/>
                </a:lnTo>
                <a:lnTo>
                  <a:pt x="3359998" y="12700"/>
                </a:lnTo>
                <a:close/>
              </a:path>
              <a:path w="4509134" h="1905000">
                <a:moveTo>
                  <a:pt x="3505868" y="12700"/>
                </a:moveTo>
                <a:lnTo>
                  <a:pt x="3454831" y="12700"/>
                </a:lnTo>
                <a:lnTo>
                  <a:pt x="3448580" y="25400"/>
                </a:lnTo>
                <a:lnTo>
                  <a:pt x="3510426" y="25400"/>
                </a:lnTo>
                <a:lnTo>
                  <a:pt x="3505868" y="12700"/>
                </a:lnTo>
                <a:close/>
              </a:path>
              <a:path w="4509134" h="1905000">
                <a:moveTo>
                  <a:pt x="3657337" y="12700"/>
                </a:moveTo>
                <a:lnTo>
                  <a:pt x="3650597" y="25400"/>
                </a:lnTo>
                <a:lnTo>
                  <a:pt x="3669154" y="25400"/>
                </a:lnTo>
                <a:lnTo>
                  <a:pt x="3657337" y="12700"/>
                </a:lnTo>
                <a:close/>
              </a:path>
              <a:path w="4509134" h="1905000">
                <a:moveTo>
                  <a:pt x="3699140" y="12700"/>
                </a:moveTo>
                <a:lnTo>
                  <a:pt x="3679242" y="12700"/>
                </a:lnTo>
                <a:lnTo>
                  <a:pt x="3684502" y="25400"/>
                </a:lnTo>
                <a:lnTo>
                  <a:pt x="3693952" y="25400"/>
                </a:lnTo>
                <a:lnTo>
                  <a:pt x="3699140" y="12700"/>
                </a:lnTo>
                <a:close/>
              </a:path>
              <a:path w="4509134" h="1905000">
                <a:moveTo>
                  <a:pt x="3828768" y="12700"/>
                </a:moveTo>
                <a:lnTo>
                  <a:pt x="3820261" y="25400"/>
                </a:lnTo>
                <a:lnTo>
                  <a:pt x="3839524" y="25400"/>
                </a:lnTo>
                <a:lnTo>
                  <a:pt x="3828768" y="12700"/>
                </a:lnTo>
                <a:close/>
              </a:path>
              <a:path w="4509134" h="1905000">
                <a:moveTo>
                  <a:pt x="3876076" y="12700"/>
                </a:moveTo>
                <a:lnTo>
                  <a:pt x="3867437" y="12700"/>
                </a:lnTo>
                <a:lnTo>
                  <a:pt x="3852863" y="25400"/>
                </a:lnTo>
                <a:lnTo>
                  <a:pt x="3870284" y="25400"/>
                </a:lnTo>
                <a:lnTo>
                  <a:pt x="3876076" y="12700"/>
                </a:lnTo>
                <a:close/>
              </a:path>
              <a:path w="4509134" h="1905000">
                <a:moveTo>
                  <a:pt x="4496447" y="12700"/>
                </a:moveTo>
                <a:lnTo>
                  <a:pt x="3949255" y="12700"/>
                </a:lnTo>
                <a:lnTo>
                  <a:pt x="3946834" y="25400"/>
                </a:lnTo>
                <a:lnTo>
                  <a:pt x="4495868" y="25400"/>
                </a:lnTo>
                <a:lnTo>
                  <a:pt x="4496447" y="12700"/>
                </a:lnTo>
                <a:close/>
              </a:path>
              <a:path w="4509134" h="1905000">
                <a:moveTo>
                  <a:pt x="4499225" y="0"/>
                </a:moveTo>
                <a:lnTo>
                  <a:pt x="4484373" y="0"/>
                </a:lnTo>
                <a:lnTo>
                  <a:pt x="4477967" y="12700"/>
                </a:lnTo>
                <a:lnTo>
                  <a:pt x="4499356" y="12700"/>
                </a:lnTo>
                <a:lnTo>
                  <a:pt x="4499225" y="0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340714" y="5207000"/>
            <a:ext cx="2769235" cy="1066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dirty="0">
                <a:solidFill>
                  <a:srgbClr val="017100"/>
                </a:solidFill>
                <a:latin typeface="Courier"/>
                <a:cs typeface="Courier"/>
              </a:rPr>
              <a:t>import </a:t>
            </a:r>
            <a:r>
              <a:rPr sz="2400" b="1" spc="-5" dirty="0">
                <a:latin typeface="Courier"/>
                <a:cs typeface="Courier"/>
              </a:rPr>
              <a:t>nump</a:t>
            </a:r>
            <a:r>
              <a:rPr sz="2400" b="1" dirty="0">
                <a:latin typeface="Courier"/>
                <a:cs typeface="Courier"/>
              </a:rPr>
              <a:t>y </a:t>
            </a:r>
            <a:r>
              <a:rPr sz="2400" b="1" dirty="0">
                <a:solidFill>
                  <a:srgbClr val="017100"/>
                </a:solidFill>
                <a:latin typeface="Courier"/>
                <a:cs typeface="Courier"/>
              </a:rPr>
              <a:t>as</a:t>
            </a:r>
            <a:endParaRPr sz="2400">
              <a:latin typeface="Courier"/>
              <a:cs typeface="Courier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500">
              <a:latin typeface="Times New Roman"/>
              <a:cs typeface="Times New Roman"/>
            </a:endParaRPr>
          </a:p>
          <a:p>
            <a:pPr marL="378460">
              <a:lnSpc>
                <a:spcPct val="100000"/>
              </a:lnSpc>
            </a:pPr>
            <a:r>
              <a:rPr sz="2400" b="1" dirty="0">
                <a:latin typeface="Courier"/>
                <a:cs typeface="Courier"/>
              </a:rPr>
              <a:t>.</a:t>
            </a:r>
            <a:r>
              <a:rPr sz="2400" b="1" i="1" spc="-5" dirty="0">
                <a:latin typeface="Courier"/>
                <a:cs typeface="Courier"/>
              </a:rPr>
              <a:t>&lt;function</a:t>
            </a:r>
            <a:endParaRPr sz="2400">
              <a:latin typeface="Courier"/>
              <a:cs typeface="Courier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201410" y="5180739"/>
            <a:ext cx="518159" cy="4057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8105">
              <a:lnSpc>
                <a:spcPct val="100000"/>
              </a:lnSpc>
            </a:pPr>
            <a:r>
              <a:rPr sz="2400" b="1" dirty="0">
                <a:latin typeface="Courier"/>
                <a:cs typeface="Courier"/>
              </a:rPr>
              <a:t>np</a:t>
            </a:r>
            <a:endParaRPr sz="2400">
              <a:latin typeface="Courier"/>
              <a:cs typeface="Courier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317232" y="5885093"/>
            <a:ext cx="427355" cy="4057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">
              <a:lnSpc>
                <a:spcPct val="100000"/>
              </a:lnSpc>
            </a:pPr>
            <a:r>
              <a:rPr sz="2400" b="1" dirty="0">
                <a:latin typeface="Courier"/>
                <a:cs typeface="Courier"/>
              </a:rPr>
              <a:t>np</a:t>
            </a:r>
            <a:endParaRPr sz="2400">
              <a:latin typeface="Courier"/>
              <a:cs typeface="Courier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718548" y="5943600"/>
            <a:ext cx="94043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i="1" dirty="0">
                <a:latin typeface="Courier"/>
                <a:cs typeface="Courier"/>
              </a:rPr>
              <a:t>name&gt;</a:t>
            </a:r>
            <a:endParaRPr sz="2400">
              <a:latin typeface="Courier"/>
              <a:cs typeface="Courier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317232" y="5885093"/>
            <a:ext cx="427355" cy="405765"/>
          </a:xfrm>
          <a:custGeom>
            <a:avLst/>
            <a:gdLst/>
            <a:ahLst/>
            <a:cxnLst/>
            <a:rect l="l" t="t" r="r" b="b"/>
            <a:pathLst>
              <a:path w="427354" h="405764">
                <a:moveTo>
                  <a:pt x="0" y="405672"/>
                </a:moveTo>
                <a:lnTo>
                  <a:pt x="426761" y="405672"/>
                </a:lnTo>
                <a:lnTo>
                  <a:pt x="426761" y="0"/>
                </a:lnTo>
                <a:lnTo>
                  <a:pt x="0" y="0"/>
                </a:lnTo>
                <a:lnTo>
                  <a:pt x="0" y="405672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201410" y="5180739"/>
            <a:ext cx="518159" cy="405765"/>
          </a:xfrm>
          <a:custGeom>
            <a:avLst/>
            <a:gdLst/>
            <a:ahLst/>
            <a:cxnLst/>
            <a:rect l="l" t="t" r="r" b="b"/>
            <a:pathLst>
              <a:path w="518159" h="405764">
                <a:moveTo>
                  <a:pt x="0" y="405672"/>
                </a:moveTo>
                <a:lnTo>
                  <a:pt x="517627" y="405672"/>
                </a:lnTo>
                <a:lnTo>
                  <a:pt x="517627" y="0"/>
                </a:lnTo>
                <a:lnTo>
                  <a:pt x="0" y="0"/>
                </a:lnTo>
                <a:lnTo>
                  <a:pt x="0" y="405672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71690">
              <a:lnSpc>
                <a:spcPct val="100000"/>
              </a:lnSpc>
            </a:pPr>
            <a:r>
              <a:rPr dirty="0"/>
              <a:t>Array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S</a:t>
            </a:r>
            <a:r>
              <a:rPr spc="-10" dirty="0"/>
              <a:t>t</a:t>
            </a:r>
            <a:r>
              <a:rPr dirty="0"/>
              <a:t>ru</a:t>
            </a:r>
            <a:r>
              <a:rPr spc="-5" dirty="0"/>
              <a:t>c</a:t>
            </a:r>
            <a:r>
              <a:rPr spc="-10" dirty="0"/>
              <a:t>t</a:t>
            </a:r>
            <a:r>
              <a:rPr dirty="0"/>
              <a:t>ure</a:t>
            </a:r>
          </a:p>
        </p:txBody>
      </p:sp>
      <p:sp>
        <p:nvSpPr>
          <p:cNvPr id="13" name="object 13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1147445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90182" y="2710790"/>
            <a:ext cx="3251835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76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pandas.Series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508962" y="2681462"/>
            <a:ext cx="255524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data structu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35100" y="3495513"/>
            <a:ext cx="398399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Indexing and slicing of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444540" y="3593497"/>
            <a:ext cx="2874010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pandas.Series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365394" y="3561467"/>
            <a:ext cx="32131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objects via brackets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653945" y="3596663"/>
            <a:ext cx="438784" cy="3829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160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[]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879600" y="4328085"/>
            <a:ext cx="10270490" cy="3644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2900" indent="-330200">
              <a:lnSpc>
                <a:spcPct val="100000"/>
              </a:lnSpc>
              <a:buFont typeface="Lucida Grande"/>
              <a:buChar char="✓"/>
              <a:tabLst>
                <a:tab pos="342900" algn="l"/>
              </a:tabLst>
            </a:pPr>
            <a:r>
              <a:rPr sz="2600" dirty="0">
                <a:latin typeface="Helvetica Neue"/>
                <a:cs typeface="Helvetica Neue"/>
              </a:rPr>
              <a:t>Label based indices a</a:t>
            </a:r>
            <a:r>
              <a:rPr sz="2600" spc="-50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e the same as intege</a:t>
            </a:r>
            <a:r>
              <a:rPr sz="2600" spc="-145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-position based indices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190182" y="2710790"/>
            <a:ext cx="3251835" cy="468630"/>
          </a:xfrm>
          <a:custGeom>
            <a:avLst/>
            <a:gdLst/>
            <a:ahLst/>
            <a:cxnLst/>
            <a:rect l="l" t="t" r="r" b="b"/>
            <a:pathLst>
              <a:path w="3251835" h="468630">
                <a:moveTo>
                  <a:pt x="0" y="468227"/>
                </a:moveTo>
                <a:lnTo>
                  <a:pt x="3251433" y="468227"/>
                </a:lnTo>
                <a:lnTo>
                  <a:pt x="3251433" y="0"/>
                </a:lnTo>
                <a:lnTo>
                  <a:pt x="0" y="0"/>
                </a:lnTo>
                <a:lnTo>
                  <a:pt x="0" y="4682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1653945" y="3606197"/>
            <a:ext cx="438784" cy="373380"/>
          </a:xfrm>
          <a:custGeom>
            <a:avLst/>
            <a:gdLst/>
            <a:ahLst/>
            <a:cxnLst/>
            <a:rect l="l" t="t" r="r" b="b"/>
            <a:pathLst>
              <a:path w="438784" h="373379">
                <a:moveTo>
                  <a:pt x="0" y="373105"/>
                </a:moveTo>
                <a:lnTo>
                  <a:pt x="438439" y="373105"/>
                </a:lnTo>
                <a:lnTo>
                  <a:pt x="438439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116220" y="4854930"/>
            <a:ext cx="3333346" cy="34481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196531" y="6292485"/>
            <a:ext cx="1235710" cy="782955"/>
          </a:xfrm>
          <a:custGeom>
            <a:avLst/>
            <a:gdLst/>
            <a:ahLst/>
            <a:cxnLst/>
            <a:rect l="l" t="t" r="r" b="b"/>
            <a:pathLst>
              <a:path w="1235710" h="782954">
                <a:moveTo>
                  <a:pt x="0" y="782571"/>
                </a:moveTo>
                <a:lnTo>
                  <a:pt x="1235275" y="782571"/>
                </a:lnTo>
                <a:lnTo>
                  <a:pt x="1235275" y="0"/>
                </a:lnTo>
                <a:lnTo>
                  <a:pt x="0" y="0"/>
                </a:lnTo>
                <a:lnTo>
                  <a:pt x="0" y="782571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997674" y="5138700"/>
            <a:ext cx="2706340" cy="32850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111974" y="5206353"/>
            <a:ext cx="2477770" cy="3056890"/>
          </a:xfrm>
          <a:custGeom>
            <a:avLst/>
            <a:gdLst/>
            <a:ahLst/>
            <a:cxnLst/>
            <a:rect l="l" t="t" r="r" b="b"/>
            <a:pathLst>
              <a:path w="2477770" h="3056890">
                <a:moveTo>
                  <a:pt x="0" y="3056434"/>
                </a:moveTo>
                <a:lnTo>
                  <a:pt x="2477740" y="3056434"/>
                </a:lnTo>
                <a:lnTo>
                  <a:pt x="2477740" y="0"/>
                </a:lnTo>
                <a:lnTo>
                  <a:pt x="0" y="0"/>
                </a:lnTo>
                <a:lnTo>
                  <a:pt x="0" y="305643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214550" y="5892569"/>
            <a:ext cx="2272590" cy="22555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7637534" y="5393644"/>
            <a:ext cx="816610" cy="3194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0330">
              <a:lnSpc>
                <a:spcPct val="100000"/>
              </a:lnSpc>
            </a:pPr>
            <a:r>
              <a:rPr sz="2000" b="1" dirty="0">
                <a:latin typeface="Courier"/>
                <a:cs typeface="Courier"/>
              </a:rPr>
              <a:t>wage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460738" y="5967278"/>
            <a:ext cx="2262505" cy="8794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4945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0</a:t>
            </a:r>
            <a:endParaRPr sz="1400">
              <a:latin typeface="Helvetica Neue"/>
              <a:cs typeface="Helvetica Neue"/>
            </a:endParaRPr>
          </a:p>
          <a:p>
            <a:pPr marL="194945">
              <a:lnSpc>
                <a:spcPct val="100000"/>
              </a:lnSpc>
              <a:spcBef>
                <a:spcPts val="595"/>
              </a:spcBef>
            </a:pPr>
            <a:r>
              <a:rPr sz="1400" dirty="0">
                <a:latin typeface="Helvetica Neue"/>
                <a:cs typeface="Helvetica Neue"/>
              </a:rPr>
              <a:t>1</a:t>
            </a:r>
            <a:endParaRPr sz="1400">
              <a:latin typeface="Helvetica Neue"/>
              <a:cs typeface="Helvetica Neue"/>
            </a:endParaRPr>
          </a:p>
          <a:p>
            <a:pPr marL="194945">
              <a:lnSpc>
                <a:spcPct val="100000"/>
              </a:lnSpc>
              <a:spcBef>
                <a:spcPts val="595"/>
              </a:spcBef>
            </a:pPr>
            <a:r>
              <a:rPr sz="1400" dirty="0">
                <a:latin typeface="Helvetica Neue"/>
                <a:cs typeface="Helvetica Neue"/>
              </a:rPr>
              <a:t>2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643446" y="6926523"/>
            <a:ext cx="124460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3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643446" y="7215800"/>
            <a:ext cx="124460" cy="4927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4</a:t>
            </a:r>
            <a:endParaRPr sz="1400">
              <a:latin typeface="Helvetica Neue"/>
              <a:cs typeface="Helvetica Neue"/>
            </a:endParaRPr>
          </a:p>
          <a:p>
            <a:pPr marL="12700">
              <a:lnSpc>
                <a:spcPct val="100000"/>
              </a:lnSpc>
              <a:spcBef>
                <a:spcPts val="595"/>
              </a:spcBef>
            </a:pPr>
            <a:r>
              <a:rPr sz="1400" dirty="0">
                <a:latin typeface="Helvetica Neue"/>
                <a:cs typeface="Helvetica Neue"/>
              </a:rPr>
              <a:t>5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6454755" y="6256713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454755" y="6545989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448771" y="6854315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448771" y="7143592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448771" y="7432868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467821" y="5967436"/>
            <a:ext cx="0" cy="1774189"/>
          </a:xfrm>
          <a:custGeom>
            <a:avLst/>
            <a:gdLst/>
            <a:ahLst/>
            <a:cxnLst/>
            <a:rect l="l" t="t" r="r" b="b"/>
            <a:pathLst>
              <a:path h="1774190">
                <a:moveTo>
                  <a:pt x="0" y="0"/>
                </a:moveTo>
                <a:lnTo>
                  <a:pt x="0" y="1773758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943327" y="6846212"/>
            <a:ext cx="0" cy="895350"/>
          </a:xfrm>
          <a:custGeom>
            <a:avLst/>
            <a:gdLst/>
            <a:ahLst/>
            <a:cxnLst/>
            <a:rect l="l" t="t" r="r" b="b"/>
            <a:pathLst>
              <a:path h="895350">
                <a:moveTo>
                  <a:pt x="0" y="894982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454755" y="5967436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448771" y="7722144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637534" y="5393644"/>
            <a:ext cx="816610" cy="319405"/>
          </a:xfrm>
          <a:custGeom>
            <a:avLst/>
            <a:gdLst/>
            <a:ahLst/>
            <a:cxnLst/>
            <a:rect l="l" t="t" r="r" b="b"/>
            <a:pathLst>
              <a:path w="816609" h="319404">
                <a:moveTo>
                  <a:pt x="0" y="319055"/>
                </a:moveTo>
                <a:lnTo>
                  <a:pt x="816460" y="319055"/>
                </a:lnTo>
                <a:lnTo>
                  <a:pt x="816460" y="0"/>
                </a:lnTo>
                <a:lnTo>
                  <a:pt x="0" y="0"/>
                </a:lnTo>
                <a:lnTo>
                  <a:pt x="0" y="31905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6460738" y="5967278"/>
            <a:ext cx="2262505" cy="879475"/>
          </a:xfrm>
          <a:custGeom>
            <a:avLst/>
            <a:gdLst/>
            <a:ahLst/>
            <a:cxnLst/>
            <a:rect l="l" t="t" r="r" b="b"/>
            <a:pathLst>
              <a:path w="2262504" h="879475">
                <a:moveTo>
                  <a:pt x="0" y="878933"/>
                </a:moveTo>
                <a:lnTo>
                  <a:pt x="2262009" y="878933"/>
                </a:lnTo>
                <a:lnTo>
                  <a:pt x="2262009" y="0"/>
                </a:lnTo>
                <a:lnTo>
                  <a:pt x="0" y="0"/>
                </a:lnTo>
                <a:lnTo>
                  <a:pt x="0" y="878933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409770" y="5227873"/>
            <a:ext cx="993775" cy="274320"/>
          </a:xfrm>
          <a:custGeom>
            <a:avLst/>
            <a:gdLst/>
            <a:ahLst/>
            <a:cxnLst/>
            <a:rect l="l" t="t" r="r" b="b"/>
            <a:pathLst>
              <a:path w="993775" h="274320">
                <a:moveTo>
                  <a:pt x="0" y="274082"/>
                </a:moveTo>
                <a:lnTo>
                  <a:pt x="993345" y="274082"/>
                </a:lnTo>
                <a:lnTo>
                  <a:pt x="993345" y="0"/>
                </a:lnTo>
                <a:lnTo>
                  <a:pt x="0" y="0"/>
                </a:lnTo>
                <a:lnTo>
                  <a:pt x="0" y="274082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9779324" y="6429910"/>
            <a:ext cx="1948814" cy="596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4200"/>
              </a:lnSpc>
            </a:pPr>
            <a:r>
              <a:rPr sz="2000" b="1" dirty="0">
                <a:solidFill>
                  <a:srgbClr val="1DB100"/>
                </a:solidFill>
                <a:latin typeface="Helvetica Neue"/>
                <a:cs typeface="Helvetica Neue"/>
              </a:rPr>
              <a:t>Intege</a:t>
            </a:r>
            <a:r>
              <a:rPr sz="2000" b="1" spc="-110" dirty="0">
                <a:solidFill>
                  <a:srgbClr val="1DB100"/>
                </a:solidFill>
                <a:latin typeface="Helvetica Neue"/>
                <a:cs typeface="Helvetica Neue"/>
              </a:rPr>
              <a:t>r</a:t>
            </a:r>
            <a:r>
              <a:rPr sz="2000" b="1" dirty="0">
                <a:solidFill>
                  <a:srgbClr val="1DB100"/>
                </a:solidFill>
                <a:latin typeface="Helvetica Neue"/>
                <a:cs typeface="Helvetica Neue"/>
              </a:rPr>
              <a:t>-position based indices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5444540" y="3593497"/>
            <a:ext cx="2874010" cy="373380"/>
          </a:xfrm>
          <a:custGeom>
            <a:avLst/>
            <a:gdLst/>
            <a:ahLst/>
            <a:cxnLst/>
            <a:rect l="l" t="t" r="r" b="b"/>
            <a:pathLst>
              <a:path w="2874009" h="373379">
                <a:moveTo>
                  <a:pt x="0" y="373105"/>
                </a:moveTo>
                <a:lnTo>
                  <a:pt x="2873921" y="373105"/>
                </a:lnTo>
                <a:lnTo>
                  <a:pt x="2873921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95035">
              <a:lnSpc>
                <a:spcPct val="100000"/>
              </a:lnSpc>
            </a:pPr>
            <a:r>
              <a:rPr dirty="0"/>
              <a:t>Pandas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or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250" dirty="0"/>
              <a:t> </a:t>
            </a:r>
            <a:r>
              <a:rPr dirty="0"/>
              <a:t>Analysis</a:t>
            </a:r>
          </a:p>
        </p:txBody>
      </p:sp>
      <p:sp>
        <p:nvSpPr>
          <p:cNvPr id="36" name="object 36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1147445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90182" y="2710790"/>
            <a:ext cx="3251835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76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pandas.Series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508962" y="2681462"/>
            <a:ext cx="255524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data structu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35100" y="3495513"/>
            <a:ext cx="398399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Indexing and slicing of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444540" y="3593497"/>
            <a:ext cx="2874010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pandas.Series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365394" y="3561467"/>
            <a:ext cx="32131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objects via brackets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653945" y="3596663"/>
            <a:ext cx="438784" cy="3829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160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[]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879600" y="4328085"/>
            <a:ext cx="10270490" cy="3644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2900" indent="-330200">
              <a:lnSpc>
                <a:spcPct val="100000"/>
              </a:lnSpc>
              <a:buFont typeface="Lucida Grande"/>
              <a:buChar char="✓"/>
              <a:tabLst>
                <a:tab pos="342900" algn="l"/>
              </a:tabLst>
            </a:pPr>
            <a:r>
              <a:rPr sz="2600" dirty="0">
                <a:latin typeface="Helvetica Neue"/>
                <a:cs typeface="Helvetica Neue"/>
              </a:rPr>
              <a:t>Label based indices a</a:t>
            </a:r>
            <a:r>
              <a:rPr sz="2600" spc="-50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e the same as intege</a:t>
            </a:r>
            <a:r>
              <a:rPr sz="2600" spc="-145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-position based indices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190182" y="2710790"/>
            <a:ext cx="3251835" cy="468630"/>
          </a:xfrm>
          <a:custGeom>
            <a:avLst/>
            <a:gdLst/>
            <a:ahLst/>
            <a:cxnLst/>
            <a:rect l="l" t="t" r="r" b="b"/>
            <a:pathLst>
              <a:path w="3251835" h="468630">
                <a:moveTo>
                  <a:pt x="0" y="468227"/>
                </a:moveTo>
                <a:lnTo>
                  <a:pt x="3251433" y="468227"/>
                </a:lnTo>
                <a:lnTo>
                  <a:pt x="3251433" y="0"/>
                </a:lnTo>
                <a:lnTo>
                  <a:pt x="0" y="0"/>
                </a:lnTo>
                <a:lnTo>
                  <a:pt x="0" y="4682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1653945" y="3606197"/>
            <a:ext cx="438784" cy="373380"/>
          </a:xfrm>
          <a:custGeom>
            <a:avLst/>
            <a:gdLst/>
            <a:ahLst/>
            <a:cxnLst/>
            <a:rect l="l" t="t" r="r" b="b"/>
            <a:pathLst>
              <a:path w="438784" h="373379">
                <a:moveTo>
                  <a:pt x="0" y="373105"/>
                </a:moveTo>
                <a:lnTo>
                  <a:pt x="438439" y="373105"/>
                </a:lnTo>
                <a:lnTo>
                  <a:pt x="438439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116220" y="4854930"/>
            <a:ext cx="3333346" cy="34481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196531" y="7443065"/>
            <a:ext cx="1235710" cy="559435"/>
          </a:xfrm>
          <a:custGeom>
            <a:avLst/>
            <a:gdLst/>
            <a:ahLst/>
            <a:cxnLst/>
            <a:rect l="l" t="t" r="r" b="b"/>
            <a:pathLst>
              <a:path w="1235710" h="559434">
                <a:moveTo>
                  <a:pt x="0" y="559091"/>
                </a:moveTo>
                <a:lnTo>
                  <a:pt x="1235275" y="559091"/>
                </a:lnTo>
                <a:lnTo>
                  <a:pt x="1235275" y="0"/>
                </a:lnTo>
                <a:lnTo>
                  <a:pt x="0" y="0"/>
                </a:lnTo>
                <a:lnTo>
                  <a:pt x="0" y="559091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997674" y="5138700"/>
            <a:ext cx="2706340" cy="32850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111974" y="5206353"/>
            <a:ext cx="2477770" cy="3056890"/>
          </a:xfrm>
          <a:custGeom>
            <a:avLst/>
            <a:gdLst/>
            <a:ahLst/>
            <a:cxnLst/>
            <a:rect l="l" t="t" r="r" b="b"/>
            <a:pathLst>
              <a:path w="2477770" h="3056890">
                <a:moveTo>
                  <a:pt x="0" y="3056434"/>
                </a:moveTo>
                <a:lnTo>
                  <a:pt x="2477740" y="3056434"/>
                </a:lnTo>
                <a:lnTo>
                  <a:pt x="2477740" y="0"/>
                </a:lnTo>
                <a:lnTo>
                  <a:pt x="0" y="0"/>
                </a:lnTo>
                <a:lnTo>
                  <a:pt x="0" y="305643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214550" y="5892569"/>
            <a:ext cx="2272590" cy="22555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7637534" y="5393644"/>
            <a:ext cx="816610" cy="3194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0330">
              <a:lnSpc>
                <a:spcPct val="100000"/>
              </a:lnSpc>
            </a:pPr>
            <a:r>
              <a:rPr sz="2000" b="1" dirty="0">
                <a:latin typeface="Courier"/>
                <a:cs typeface="Courier"/>
              </a:rPr>
              <a:t>wage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7637534" y="5393644"/>
            <a:ext cx="816610" cy="319405"/>
          </a:xfrm>
          <a:custGeom>
            <a:avLst/>
            <a:gdLst/>
            <a:ahLst/>
            <a:cxnLst/>
            <a:rect l="l" t="t" r="r" b="b"/>
            <a:pathLst>
              <a:path w="816609" h="319404">
                <a:moveTo>
                  <a:pt x="0" y="319055"/>
                </a:moveTo>
                <a:lnTo>
                  <a:pt x="816460" y="319055"/>
                </a:lnTo>
                <a:lnTo>
                  <a:pt x="816460" y="0"/>
                </a:lnTo>
                <a:lnTo>
                  <a:pt x="0" y="0"/>
                </a:lnTo>
                <a:lnTo>
                  <a:pt x="0" y="31905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5807066" y="7150720"/>
            <a:ext cx="2915920" cy="559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0655">
              <a:lnSpc>
                <a:spcPct val="100000"/>
              </a:lnSpc>
              <a:tabLst>
                <a:tab pos="848994" algn="l"/>
              </a:tabLst>
            </a:pPr>
            <a:r>
              <a:rPr sz="1400" dirty="0">
                <a:latin typeface="Helvetica Neue"/>
                <a:cs typeface="Helvetica Neue"/>
              </a:rPr>
              <a:t>-2	4</a:t>
            </a:r>
            <a:endParaRPr sz="1400">
              <a:latin typeface="Helvetica Neue"/>
              <a:cs typeface="Helvetica Neue"/>
            </a:endParaRPr>
          </a:p>
          <a:p>
            <a:pPr marL="160655">
              <a:lnSpc>
                <a:spcPct val="100000"/>
              </a:lnSpc>
              <a:spcBef>
                <a:spcPts val="595"/>
              </a:spcBef>
              <a:tabLst>
                <a:tab pos="848994" algn="l"/>
              </a:tabLst>
            </a:pPr>
            <a:r>
              <a:rPr sz="1400" dirty="0">
                <a:latin typeface="Helvetica Neue"/>
                <a:cs typeface="Helvetica Neue"/>
              </a:rPr>
              <a:t>-1	5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5801143" y="7413818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099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409770" y="5443773"/>
            <a:ext cx="1106805" cy="274320"/>
          </a:xfrm>
          <a:custGeom>
            <a:avLst/>
            <a:gdLst/>
            <a:ahLst/>
            <a:cxnLst/>
            <a:rect l="l" t="t" r="r" b="b"/>
            <a:pathLst>
              <a:path w="1106804" h="274320">
                <a:moveTo>
                  <a:pt x="0" y="274082"/>
                </a:moveTo>
                <a:lnTo>
                  <a:pt x="1106470" y="274082"/>
                </a:lnTo>
                <a:lnTo>
                  <a:pt x="1106470" y="0"/>
                </a:lnTo>
                <a:lnTo>
                  <a:pt x="0" y="0"/>
                </a:lnTo>
                <a:lnTo>
                  <a:pt x="0" y="274082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9779324" y="6429910"/>
            <a:ext cx="1948814" cy="596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4200"/>
              </a:lnSpc>
            </a:pPr>
            <a:r>
              <a:rPr sz="2000" b="1" dirty="0">
                <a:solidFill>
                  <a:srgbClr val="1DB100"/>
                </a:solidFill>
                <a:latin typeface="Helvetica Neue"/>
                <a:cs typeface="Helvetica Neue"/>
              </a:rPr>
              <a:t>Intege</a:t>
            </a:r>
            <a:r>
              <a:rPr sz="2000" b="1" spc="-110" dirty="0">
                <a:solidFill>
                  <a:srgbClr val="1DB100"/>
                </a:solidFill>
                <a:latin typeface="Helvetica Neue"/>
                <a:cs typeface="Helvetica Neue"/>
              </a:rPr>
              <a:t>r</a:t>
            </a:r>
            <a:r>
              <a:rPr sz="2000" b="1" dirty="0">
                <a:solidFill>
                  <a:srgbClr val="1DB100"/>
                </a:solidFill>
                <a:latin typeface="Helvetica Neue"/>
                <a:cs typeface="Helvetica Neue"/>
              </a:rPr>
              <a:t>-position based indices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5444540" y="3593497"/>
            <a:ext cx="2874010" cy="373380"/>
          </a:xfrm>
          <a:custGeom>
            <a:avLst/>
            <a:gdLst/>
            <a:ahLst/>
            <a:cxnLst/>
            <a:rect l="l" t="t" r="r" b="b"/>
            <a:pathLst>
              <a:path w="2874009" h="373379">
                <a:moveTo>
                  <a:pt x="0" y="373105"/>
                </a:moveTo>
                <a:lnTo>
                  <a:pt x="2873921" y="373105"/>
                </a:lnTo>
                <a:lnTo>
                  <a:pt x="2873921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95035">
              <a:lnSpc>
                <a:spcPct val="100000"/>
              </a:lnSpc>
            </a:pPr>
            <a:r>
              <a:rPr dirty="0"/>
              <a:t>Pandas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or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250" dirty="0"/>
              <a:t> </a:t>
            </a:r>
            <a:r>
              <a:rPr dirty="0"/>
              <a:t>Analysis</a:t>
            </a:r>
          </a:p>
        </p:txBody>
      </p:sp>
      <p:sp>
        <p:nvSpPr>
          <p:cNvPr id="26" name="object 26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1" name="object 21"/>
          <p:cNvGraphicFramePr>
            <a:graphicFrameLocks noGrp="1"/>
          </p:cNvGraphicFramePr>
          <p:nvPr/>
        </p:nvGraphicFramePr>
        <p:xfrm>
          <a:off x="5795220" y="5967436"/>
          <a:ext cx="2908476" cy="172332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755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80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55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7942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9276">
                <a:tc>
                  <a:txBody>
                    <a:bodyPr/>
                    <a:lstStyle/>
                    <a:p>
                      <a:pPr marL="134620">
                        <a:lnSpc>
                          <a:spcPct val="100000"/>
                        </a:lnSpc>
                      </a:pPr>
                      <a:r>
                        <a:rPr sz="1400" dirty="0">
                          <a:latin typeface="Helvetica Neue"/>
                          <a:cs typeface="Helvetica Neue"/>
                        </a:rPr>
                        <a:t>-6</a:t>
                      </a:r>
                      <a:endParaRPr sz="14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rowSpan="4">
                  <a:txBody>
                    <a:bodyPr/>
                    <a:lstStyle/>
                    <a:p>
                      <a:endParaRPr sz="14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400" dirty="0">
                          <a:latin typeface="Helvetica Neue"/>
                          <a:cs typeface="Helvetica Neue"/>
                        </a:rPr>
                        <a:t>0</a:t>
                      </a:r>
                      <a:endParaRPr sz="14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rowSpan="4">
                  <a:txBody>
                    <a:bodyPr/>
                    <a:lstStyle/>
                    <a:p>
                      <a:endParaRPr sz="14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276">
                <a:tc>
                  <a:txBody>
                    <a:bodyPr/>
                    <a:lstStyle/>
                    <a:p>
                      <a:pPr marL="134620">
                        <a:lnSpc>
                          <a:spcPct val="100000"/>
                        </a:lnSpc>
                      </a:pPr>
                      <a:r>
                        <a:rPr sz="1400" dirty="0">
                          <a:latin typeface="Helvetica Neue"/>
                          <a:cs typeface="Helvetica Neue"/>
                        </a:rPr>
                        <a:t>-5</a:t>
                      </a:r>
                      <a:endParaRPr sz="14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400" dirty="0">
                          <a:latin typeface="Helvetica Neue"/>
                          <a:cs typeface="Helvetica Neue"/>
                        </a:rPr>
                        <a:t>1</a:t>
                      </a:r>
                      <a:endParaRPr sz="14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276">
                <a:tc>
                  <a:txBody>
                    <a:bodyPr/>
                    <a:lstStyle/>
                    <a:p>
                      <a:pPr marL="134620">
                        <a:lnSpc>
                          <a:spcPct val="100000"/>
                        </a:lnSpc>
                      </a:pPr>
                      <a:r>
                        <a:rPr sz="1400" dirty="0">
                          <a:latin typeface="Helvetica Neue"/>
                          <a:cs typeface="Helvetica Neue"/>
                        </a:rPr>
                        <a:t>-4</a:t>
                      </a:r>
                      <a:endParaRPr sz="14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400" dirty="0">
                          <a:latin typeface="Helvetica Neue"/>
                          <a:cs typeface="Helvetica Neue"/>
                        </a:rPr>
                        <a:t>2</a:t>
                      </a:r>
                      <a:endParaRPr sz="14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6404">
                <a:tc>
                  <a:txBody>
                    <a:bodyPr/>
                    <a:lstStyle/>
                    <a:p>
                      <a:pPr marL="134620">
                        <a:lnSpc>
                          <a:spcPct val="100000"/>
                        </a:lnSpc>
                      </a:pPr>
                      <a:r>
                        <a:rPr sz="1400" dirty="0">
                          <a:latin typeface="Helvetica Neue"/>
                          <a:cs typeface="Helvetica Neue"/>
                        </a:rPr>
                        <a:t>-3</a:t>
                      </a:r>
                      <a:endParaRPr sz="14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400" dirty="0">
                          <a:latin typeface="Helvetica Neue"/>
                          <a:cs typeface="Helvetica Neue"/>
                        </a:rPr>
                        <a:t>3</a:t>
                      </a:r>
                      <a:endParaRPr sz="14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9091">
                <a:tc gridSpan="4">
                  <a:txBody>
                    <a:bodyPr/>
                    <a:lstStyle/>
                    <a:p>
                      <a:endParaRPr sz="14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T w="38100" cap="flat" cmpd="sng" algn="ctr">
                      <a:solidFill>
                        <a:srgbClr val="5E5E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DB1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1147445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90182" y="2710790"/>
            <a:ext cx="3251835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76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pandas.Series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508962" y="2681462"/>
            <a:ext cx="255524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data structu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35100" y="3495513"/>
            <a:ext cx="398399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Indexing and slicing of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444540" y="3593497"/>
            <a:ext cx="2874010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pandas.Series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365394" y="3561467"/>
            <a:ext cx="32131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objects via brackets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653945" y="3596663"/>
            <a:ext cx="438784" cy="3829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160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[]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445250" y="6270976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445250" y="6560253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445250" y="6849529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445250" y="7138805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445250" y="7428081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464300" y="5962650"/>
            <a:ext cx="0" cy="1774189"/>
          </a:xfrm>
          <a:custGeom>
            <a:avLst/>
            <a:gdLst/>
            <a:ahLst/>
            <a:cxnLst/>
            <a:rect l="l" t="t" r="r" b="b"/>
            <a:pathLst>
              <a:path h="1774190">
                <a:moveTo>
                  <a:pt x="0" y="0"/>
                </a:moveTo>
                <a:lnTo>
                  <a:pt x="0" y="1773758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939805" y="5962650"/>
            <a:ext cx="0" cy="1774189"/>
          </a:xfrm>
          <a:custGeom>
            <a:avLst/>
            <a:gdLst/>
            <a:ahLst/>
            <a:cxnLst/>
            <a:rect l="l" t="t" r="r" b="b"/>
            <a:pathLst>
              <a:path h="1774190">
                <a:moveTo>
                  <a:pt x="0" y="0"/>
                </a:moveTo>
                <a:lnTo>
                  <a:pt x="0" y="1773758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445250" y="5981700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445250" y="7717358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190182" y="2710790"/>
            <a:ext cx="3251835" cy="468630"/>
          </a:xfrm>
          <a:custGeom>
            <a:avLst/>
            <a:gdLst/>
            <a:ahLst/>
            <a:cxnLst/>
            <a:rect l="l" t="t" r="r" b="b"/>
            <a:pathLst>
              <a:path w="3251835" h="468630">
                <a:moveTo>
                  <a:pt x="0" y="468227"/>
                </a:moveTo>
                <a:lnTo>
                  <a:pt x="3251433" y="468227"/>
                </a:lnTo>
                <a:lnTo>
                  <a:pt x="3251433" y="0"/>
                </a:lnTo>
                <a:lnTo>
                  <a:pt x="0" y="0"/>
                </a:lnTo>
                <a:lnTo>
                  <a:pt x="0" y="4682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1653945" y="3606197"/>
            <a:ext cx="438784" cy="373380"/>
          </a:xfrm>
          <a:custGeom>
            <a:avLst/>
            <a:gdLst/>
            <a:ahLst/>
            <a:cxnLst/>
            <a:rect l="l" t="t" r="r" b="b"/>
            <a:pathLst>
              <a:path w="438784" h="373379">
                <a:moveTo>
                  <a:pt x="0" y="373105"/>
                </a:moveTo>
                <a:lnTo>
                  <a:pt x="438439" y="373105"/>
                </a:lnTo>
                <a:lnTo>
                  <a:pt x="438439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409770" y="4973873"/>
            <a:ext cx="0" cy="274320"/>
          </a:xfrm>
          <a:custGeom>
            <a:avLst/>
            <a:gdLst/>
            <a:ahLst/>
            <a:cxnLst/>
            <a:rect l="l" t="t" r="r" b="b"/>
            <a:pathLst>
              <a:path h="274320">
                <a:moveTo>
                  <a:pt x="0" y="274082"/>
                </a:moveTo>
                <a:lnTo>
                  <a:pt x="0" y="0"/>
                </a:lnTo>
                <a:lnTo>
                  <a:pt x="0" y="274082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196531" y="5871092"/>
            <a:ext cx="543560" cy="251460"/>
          </a:xfrm>
          <a:custGeom>
            <a:avLst/>
            <a:gdLst/>
            <a:ahLst/>
            <a:cxnLst/>
            <a:rect l="l" t="t" r="r" b="b"/>
            <a:pathLst>
              <a:path w="543560" h="251460">
                <a:moveTo>
                  <a:pt x="0" y="250976"/>
                </a:moveTo>
                <a:lnTo>
                  <a:pt x="543218" y="250976"/>
                </a:lnTo>
                <a:lnTo>
                  <a:pt x="543218" y="0"/>
                </a:lnTo>
                <a:lnTo>
                  <a:pt x="0" y="0"/>
                </a:lnTo>
                <a:lnTo>
                  <a:pt x="0" y="250976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138090" y="4773493"/>
            <a:ext cx="3316043" cy="14871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986624" y="5151400"/>
            <a:ext cx="2706340" cy="32850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100924" y="5219053"/>
            <a:ext cx="2477770" cy="3056890"/>
          </a:xfrm>
          <a:custGeom>
            <a:avLst/>
            <a:gdLst/>
            <a:ahLst/>
            <a:cxnLst/>
            <a:rect l="l" t="t" r="r" b="b"/>
            <a:pathLst>
              <a:path w="2477770" h="3056890">
                <a:moveTo>
                  <a:pt x="0" y="3056434"/>
                </a:moveTo>
                <a:lnTo>
                  <a:pt x="2477740" y="3056434"/>
                </a:lnTo>
                <a:lnTo>
                  <a:pt x="2477740" y="0"/>
                </a:lnTo>
                <a:lnTo>
                  <a:pt x="0" y="0"/>
                </a:lnTo>
                <a:lnTo>
                  <a:pt x="0" y="305643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177868" y="5911734"/>
            <a:ext cx="2323852" cy="22384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1879600" y="4328085"/>
            <a:ext cx="9898380" cy="13849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2900" indent="-330200">
              <a:lnSpc>
                <a:spcPct val="100000"/>
              </a:lnSpc>
              <a:buFont typeface="Lucida Grande"/>
              <a:buChar char="✓"/>
              <a:tabLst>
                <a:tab pos="342900" algn="l"/>
              </a:tabLst>
            </a:pPr>
            <a:r>
              <a:rPr sz="2600" dirty="0">
                <a:latin typeface="Helvetica Neue"/>
                <a:cs typeface="Helvetica Neue"/>
              </a:rPr>
              <a:t>Label based indices diﬀe</a:t>
            </a:r>
            <a:r>
              <a:rPr sz="2600" spc="-50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ent f</a:t>
            </a:r>
            <a:r>
              <a:rPr sz="2600" spc="-50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om intege</a:t>
            </a:r>
            <a:r>
              <a:rPr sz="2600" spc="-145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-position based indices</a:t>
            </a:r>
          </a:p>
          <a:p>
            <a:pPr>
              <a:lnSpc>
                <a:spcPct val="100000"/>
              </a:lnSpc>
            </a:pPr>
            <a:endParaRPr sz="26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150" dirty="0">
              <a:latin typeface="Times New Roman"/>
              <a:cs typeface="Times New Roman"/>
            </a:endParaRPr>
          </a:p>
          <a:p>
            <a:pPr marL="6078855">
              <a:lnSpc>
                <a:spcPct val="100000"/>
              </a:lnSpc>
            </a:pPr>
            <a:r>
              <a:rPr sz="2000" b="1" dirty="0">
                <a:latin typeface="Courier"/>
                <a:cs typeface="Courier"/>
              </a:rPr>
              <a:t>exper</a:t>
            </a:r>
            <a:endParaRPr sz="2000" dirty="0">
              <a:latin typeface="Courier"/>
              <a:cs typeface="Courier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6639924" y="6053907"/>
            <a:ext cx="124460" cy="4927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0</a:t>
            </a:r>
            <a:endParaRPr sz="1400">
              <a:latin typeface="Helvetica Neue"/>
              <a:cs typeface="Helvetica Neue"/>
            </a:endParaRPr>
          </a:p>
          <a:p>
            <a:pPr marL="12700">
              <a:lnSpc>
                <a:spcPct val="100000"/>
              </a:lnSpc>
              <a:spcBef>
                <a:spcPts val="595"/>
              </a:spcBef>
            </a:pPr>
            <a:r>
              <a:rPr sz="1400" dirty="0">
                <a:latin typeface="Helvetica Neue"/>
                <a:cs typeface="Helvetica Neue"/>
              </a:rPr>
              <a:t>1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6639924" y="6632461"/>
            <a:ext cx="124460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2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6639924" y="6921737"/>
            <a:ext cx="124460" cy="7823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3</a:t>
            </a:r>
            <a:endParaRPr sz="1400">
              <a:latin typeface="Helvetica Neue"/>
              <a:cs typeface="Helvetica Neue"/>
            </a:endParaRPr>
          </a:p>
          <a:p>
            <a:pPr marL="12700">
              <a:lnSpc>
                <a:spcPct val="100000"/>
              </a:lnSpc>
              <a:spcBef>
                <a:spcPts val="595"/>
              </a:spcBef>
            </a:pPr>
            <a:r>
              <a:rPr sz="1400" dirty="0">
                <a:latin typeface="Helvetica Neue"/>
                <a:cs typeface="Helvetica Neue"/>
              </a:rPr>
              <a:t>4</a:t>
            </a:r>
            <a:endParaRPr sz="1400">
              <a:latin typeface="Helvetica Neue"/>
              <a:cs typeface="Helvetica Neue"/>
            </a:endParaRPr>
          </a:p>
          <a:p>
            <a:pPr marL="12700">
              <a:lnSpc>
                <a:spcPct val="100000"/>
              </a:lnSpc>
              <a:spcBef>
                <a:spcPts val="595"/>
              </a:spcBef>
            </a:pPr>
            <a:r>
              <a:rPr sz="1400" dirty="0">
                <a:latin typeface="Helvetica Neue"/>
                <a:cs typeface="Helvetica Neue"/>
              </a:rPr>
              <a:t>5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7246977" y="6572129"/>
            <a:ext cx="2044064" cy="274320"/>
          </a:xfrm>
          <a:custGeom>
            <a:avLst/>
            <a:gdLst/>
            <a:ahLst/>
            <a:cxnLst/>
            <a:rect l="l" t="t" r="r" b="b"/>
            <a:pathLst>
              <a:path w="2044065" h="274320">
                <a:moveTo>
                  <a:pt x="0" y="274082"/>
                </a:moveTo>
                <a:lnTo>
                  <a:pt x="2043624" y="274082"/>
                </a:lnTo>
                <a:lnTo>
                  <a:pt x="2043624" y="0"/>
                </a:lnTo>
                <a:lnTo>
                  <a:pt x="0" y="0"/>
                </a:lnTo>
                <a:lnTo>
                  <a:pt x="0" y="274082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2194577" y="5597009"/>
            <a:ext cx="547370" cy="274320"/>
          </a:xfrm>
          <a:custGeom>
            <a:avLst/>
            <a:gdLst/>
            <a:ahLst/>
            <a:cxnLst/>
            <a:rect l="l" t="t" r="r" b="b"/>
            <a:pathLst>
              <a:path w="547369" h="274320">
                <a:moveTo>
                  <a:pt x="0" y="274082"/>
                </a:moveTo>
                <a:lnTo>
                  <a:pt x="547126" y="274082"/>
                </a:lnTo>
                <a:lnTo>
                  <a:pt x="547126" y="0"/>
                </a:lnTo>
                <a:lnTo>
                  <a:pt x="0" y="0"/>
                </a:lnTo>
                <a:lnTo>
                  <a:pt x="0" y="274082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9779324" y="6588659"/>
            <a:ext cx="243332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CB297B"/>
                </a:solidFill>
                <a:latin typeface="Helvetica Neue"/>
                <a:cs typeface="Helvetica Neue"/>
              </a:rPr>
              <a:t>Label based indices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5444540" y="3593497"/>
            <a:ext cx="2874010" cy="373380"/>
          </a:xfrm>
          <a:custGeom>
            <a:avLst/>
            <a:gdLst/>
            <a:ahLst/>
            <a:cxnLst/>
            <a:rect l="l" t="t" r="r" b="b"/>
            <a:pathLst>
              <a:path w="2874009" h="373379">
                <a:moveTo>
                  <a:pt x="0" y="373105"/>
                </a:moveTo>
                <a:lnTo>
                  <a:pt x="2873921" y="373105"/>
                </a:lnTo>
                <a:lnTo>
                  <a:pt x="2873921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95035">
              <a:lnSpc>
                <a:spcPct val="100000"/>
              </a:lnSpc>
            </a:pPr>
            <a:r>
              <a:rPr dirty="0"/>
              <a:t>Pandas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or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250" dirty="0"/>
              <a:t> </a:t>
            </a:r>
            <a:r>
              <a:rPr dirty="0"/>
              <a:t>Analysis</a:t>
            </a:r>
          </a:p>
        </p:txBody>
      </p:sp>
      <p:sp>
        <p:nvSpPr>
          <p:cNvPr id="36" name="object 36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1147445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90182" y="2710790"/>
            <a:ext cx="3251835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76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pandas.Series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508962" y="2681462"/>
            <a:ext cx="255524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data structu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35100" y="3495513"/>
            <a:ext cx="398399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Indexing and slicing of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444540" y="3593497"/>
            <a:ext cx="2874010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pandas.Series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365394" y="3561467"/>
            <a:ext cx="32131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objects via brackets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653945" y="3596663"/>
            <a:ext cx="438784" cy="3829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160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[]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445250" y="6270976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445250" y="6560253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445250" y="6849529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445250" y="7138805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445250" y="7428081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464300" y="5962650"/>
            <a:ext cx="0" cy="1774189"/>
          </a:xfrm>
          <a:custGeom>
            <a:avLst/>
            <a:gdLst/>
            <a:ahLst/>
            <a:cxnLst/>
            <a:rect l="l" t="t" r="r" b="b"/>
            <a:pathLst>
              <a:path h="1774190">
                <a:moveTo>
                  <a:pt x="0" y="0"/>
                </a:moveTo>
                <a:lnTo>
                  <a:pt x="0" y="1773758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939805" y="5962650"/>
            <a:ext cx="0" cy="1774189"/>
          </a:xfrm>
          <a:custGeom>
            <a:avLst/>
            <a:gdLst/>
            <a:ahLst/>
            <a:cxnLst/>
            <a:rect l="l" t="t" r="r" b="b"/>
            <a:pathLst>
              <a:path h="1774190">
                <a:moveTo>
                  <a:pt x="0" y="0"/>
                </a:moveTo>
                <a:lnTo>
                  <a:pt x="0" y="1773758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445250" y="5981700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445250" y="7717358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190182" y="2710790"/>
            <a:ext cx="3251835" cy="468630"/>
          </a:xfrm>
          <a:custGeom>
            <a:avLst/>
            <a:gdLst/>
            <a:ahLst/>
            <a:cxnLst/>
            <a:rect l="l" t="t" r="r" b="b"/>
            <a:pathLst>
              <a:path w="3251835" h="468630">
                <a:moveTo>
                  <a:pt x="0" y="468227"/>
                </a:moveTo>
                <a:lnTo>
                  <a:pt x="3251433" y="468227"/>
                </a:lnTo>
                <a:lnTo>
                  <a:pt x="3251433" y="0"/>
                </a:lnTo>
                <a:lnTo>
                  <a:pt x="0" y="0"/>
                </a:lnTo>
                <a:lnTo>
                  <a:pt x="0" y="4682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1653945" y="3606197"/>
            <a:ext cx="438784" cy="373380"/>
          </a:xfrm>
          <a:custGeom>
            <a:avLst/>
            <a:gdLst/>
            <a:ahLst/>
            <a:cxnLst/>
            <a:rect l="l" t="t" r="r" b="b"/>
            <a:pathLst>
              <a:path w="438784" h="373379">
                <a:moveTo>
                  <a:pt x="0" y="373105"/>
                </a:moveTo>
                <a:lnTo>
                  <a:pt x="438439" y="373105"/>
                </a:lnTo>
                <a:lnTo>
                  <a:pt x="438439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409770" y="4973873"/>
            <a:ext cx="863600" cy="228600"/>
          </a:xfrm>
          <a:custGeom>
            <a:avLst/>
            <a:gdLst/>
            <a:ahLst/>
            <a:cxnLst/>
            <a:rect l="l" t="t" r="r" b="b"/>
            <a:pathLst>
              <a:path w="863600" h="228600">
                <a:moveTo>
                  <a:pt x="0" y="228600"/>
                </a:moveTo>
                <a:lnTo>
                  <a:pt x="863055" y="228600"/>
                </a:lnTo>
                <a:lnTo>
                  <a:pt x="863055" y="0"/>
                </a:lnTo>
                <a:lnTo>
                  <a:pt x="0" y="0"/>
                </a:lnTo>
                <a:lnTo>
                  <a:pt x="0" y="22860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196531" y="6099692"/>
            <a:ext cx="543560" cy="22860"/>
          </a:xfrm>
          <a:custGeom>
            <a:avLst/>
            <a:gdLst/>
            <a:ahLst/>
            <a:cxnLst/>
            <a:rect l="l" t="t" r="r" b="b"/>
            <a:pathLst>
              <a:path w="543560" h="22860">
                <a:moveTo>
                  <a:pt x="0" y="22376"/>
                </a:moveTo>
                <a:lnTo>
                  <a:pt x="543218" y="22376"/>
                </a:lnTo>
                <a:lnTo>
                  <a:pt x="543218" y="0"/>
                </a:lnTo>
                <a:lnTo>
                  <a:pt x="0" y="0"/>
                </a:lnTo>
                <a:lnTo>
                  <a:pt x="0" y="22376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138090" y="4773493"/>
            <a:ext cx="3316043" cy="14871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986624" y="5151400"/>
            <a:ext cx="2706340" cy="32850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100924" y="5219053"/>
            <a:ext cx="2477770" cy="3056890"/>
          </a:xfrm>
          <a:custGeom>
            <a:avLst/>
            <a:gdLst/>
            <a:ahLst/>
            <a:cxnLst/>
            <a:rect l="l" t="t" r="r" b="b"/>
            <a:pathLst>
              <a:path w="2477770" h="3056890">
                <a:moveTo>
                  <a:pt x="0" y="3056434"/>
                </a:moveTo>
                <a:lnTo>
                  <a:pt x="2477740" y="3056434"/>
                </a:lnTo>
                <a:lnTo>
                  <a:pt x="2477740" y="0"/>
                </a:lnTo>
                <a:lnTo>
                  <a:pt x="0" y="0"/>
                </a:lnTo>
                <a:lnTo>
                  <a:pt x="0" y="305643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177868" y="5911734"/>
            <a:ext cx="2323852" cy="22384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1879600" y="4328085"/>
            <a:ext cx="9898380" cy="13849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2900" indent="-330200">
              <a:lnSpc>
                <a:spcPct val="100000"/>
              </a:lnSpc>
              <a:buFont typeface="Lucida Grande"/>
              <a:buChar char="✓"/>
              <a:tabLst>
                <a:tab pos="342900" algn="l"/>
              </a:tabLst>
            </a:pPr>
            <a:r>
              <a:rPr sz="2600" dirty="0">
                <a:latin typeface="Helvetica Neue"/>
                <a:cs typeface="Helvetica Neue"/>
              </a:rPr>
              <a:t>Label based indices diﬀe</a:t>
            </a:r>
            <a:r>
              <a:rPr sz="2600" spc="-50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ent f</a:t>
            </a:r>
            <a:r>
              <a:rPr sz="2600" spc="-50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om intege</a:t>
            </a:r>
            <a:r>
              <a:rPr sz="2600" spc="-145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-position based indices</a:t>
            </a:r>
            <a:endParaRPr sz="26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</a:pPr>
            <a:endParaRPr sz="2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150">
              <a:latin typeface="Times New Roman"/>
              <a:cs typeface="Times New Roman"/>
            </a:endParaRPr>
          </a:p>
          <a:p>
            <a:pPr marL="6078855">
              <a:lnSpc>
                <a:spcPct val="100000"/>
              </a:lnSpc>
            </a:pPr>
            <a:r>
              <a:rPr sz="2000" b="1" dirty="0">
                <a:latin typeface="Courier"/>
                <a:cs typeface="Courier"/>
              </a:rPr>
              <a:t>exper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6639924" y="6053907"/>
            <a:ext cx="124460" cy="4927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0</a:t>
            </a:r>
            <a:endParaRPr sz="1400">
              <a:latin typeface="Helvetica Neue"/>
              <a:cs typeface="Helvetica Neue"/>
            </a:endParaRPr>
          </a:p>
          <a:p>
            <a:pPr marL="12700">
              <a:lnSpc>
                <a:spcPct val="100000"/>
              </a:lnSpc>
              <a:spcBef>
                <a:spcPts val="595"/>
              </a:spcBef>
            </a:pPr>
            <a:r>
              <a:rPr sz="1400" dirty="0">
                <a:latin typeface="Helvetica Neue"/>
                <a:cs typeface="Helvetica Neue"/>
              </a:rPr>
              <a:t>1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6639924" y="6632461"/>
            <a:ext cx="124460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2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6639924" y="6921737"/>
            <a:ext cx="124460" cy="7823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3</a:t>
            </a:r>
            <a:endParaRPr sz="1400">
              <a:latin typeface="Helvetica Neue"/>
              <a:cs typeface="Helvetica Neue"/>
            </a:endParaRPr>
          </a:p>
          <a:p>
            <a:pPr marL="12700">
              <a:lnSpc>
                <a:spcPct val="100000"/>
              </a:lnSpc>
              <a:spcBef>
                <a:spcPts val="595"/>
              </a:spcBef>
            </a:pPr>
            <a:r>
              <a:rPr sz="1400" dirty="0">
                <a:latin typeface="Helvetica Neue"/>
                <a:cs typeface="Helvetica Neue"/>
              </a:rPr>
              <a:t>4</a:t>
            </a:r>
            <a:endParaRPr sz="1400">
              <a:latin typeface="Helvetica Neue"/>
              <a:cs typeface="Helvetica Neue"/>
            </a:endParaRPr>
          </a:p>
          <a:p>
            <a:pPr marL="12700">
              <a:lnSpc>
                <a:spcPct val="100000"/>
              </a:lnSpc>
              <a:spcBef>
                <a:spcPts val="595"/>
              </a:spcBef>
            </a:pPr>
            <a:r>
              <a:rPr sz="1400" dirty="0">
                <a:latin typeface="Helvetica Neue"/>
                <a:cs typeface="Helvetica Neue"/>
              </a:rPr>
              <a:t>5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7246977" y="6267329"/>
            <a:ext cx="2044064" cy="274320"/>
          </a:xfrm>
          <a:custGeom>
            <a:avLst/>
            <a:gdLst/>
            <a:ahLst/>
            <a:cxnLst/>
            <a:rect l="l" t="t" r="r" b="b"/>
            <a:pathLst>
              <a:path w="2044065" h="274320">
                <a:moveTo>
                  <a:pt x="0" y="274082"/>
                </a:moveTo>
                <a:lnTo>
                  <a:pt x="2043624" y="274082"/>
                </a:lnTo>
                <a:lnTo>
                  <a:pt x="2043624" y="0"/>
                </a:lnTo>
                <a:lnTo>
                  <a:pt x="0" y="0"/>
                </a:lnTo>
                <a:lnTo>
                  <a:pt x="0" y="274082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409770" y="5202473"/>
            <a:ext cx="1515745" cy="274320"/>
          </a:xfrm>
          <a:custGeom>
            <a:avLst/>
            <a:gdLst/>
            <a:ahLst/>
            <a:cxnLst/>
            <a:rect l="l" t="t" r="r" b="b"/>
            <a:pathLst>
              <a:path w="1515745" h="274320">
                <a:moveTo>
                  <a:pt x="0" y="274082"/>
                </a:moveTo>
                <a:lnTo>
                  <a:pt x="1515739" y="274082"/>
                </a:lnTo>
                <a:lnTo>
                  <a:pt x="1515739" y="0"/>
                </a:lnTo>
                <a:lnTo>
                  <a:pt x="0" y="0"/>
                </a:lnTo>
                <a:lnTo>
                  <a:pt x="0" y="274082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2194577" y="5825609"/>
            <a:ext cx="643890" cy="274320"/>
          </a:xfrm>
          <a:custGeom>
            <a:avLst/>
            <a:gdLst/>
            <a:ahLst/>
            <a:cxnLst/>
            <a:rect l="l" t="t" r="r" b="b"/>
            <a:pathLst>
              <a:path w="643889" h="274320">
                <a:moveTo>
                  <a:pt x="0" y="274082"/>
                </a:moveTo>
                <a:lnTo>
                  <a:pt x="643680" y="274082"/>
                </a:lnTo>
                <a:lnTo>
                  <a:pt x="643680" y="0"/>
                </a:lnTo>
                <a:lnTo>
                  <a:pt x="0" y="0"/>
                </a:lnTo>
                <a:lnTo>
                  <a:pt x="0" y="274082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9779324" y="6588659"/>
            <a:ext cx="243332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CB297B"/>
                </a:solidFill>
                <a:latin typeface="Helvetica Neue"/>
                <a:cs typeface="Helvetica Neue"/>
              </a:rPr>
              <a:t>Label based indices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5444540" y="3593497"/>
            <a:ext cx="2874010" cy="373380"/>
          </a:xfrm>
          <a:custGeom>
            <a:avLst/>
            <a:gdLst/>
            <a:ahLst/>
            <a:cxnLst/>
            <a:rect l="l" t="t" r="r" b="b"/>
            <a:pathLst>
              <a:path w="2874009" h="373379">
                <a:moveTo>
                  <a:pt x="0" y="373105"/>
                </a:moveTo>
                <a:lnTo>
                  <a:pt x="2873921" y="373105"/>
                </a:lnTo>
                <a:lnTo>
                  <a:pt x="2873921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95035">
              <a:lnSpc>
                <a:spcPct val="100000"/>
              </a:lnSpc>
            </a:pPr>
            <a:r>
              <a:rPr dirty="0"/>
              <a:t>Pandas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or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250" dirty="0"/>
              <a:t> </a:t>
            </a:r>
            <a:r>
              <a:rPr dirty="0"/>
              <a:t>Analysis</a:t>
            </a:r>
          </a:p>
        </p:txBody>
      </p:sp>
      <p:sp>
        <p:nvSpPr>
          <p:cNvPr id="36" name="object 36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1147445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90182" y="2710790"/>
            <a:ext cx="3251835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76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pandas.Series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508962" y="2681462"/>
            <a:ext cx="255524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data structu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35100" y="3495513"/>
            <a:ext cx="398399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Indexing and slicing of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444540" y="3593497"/>
            <a:ext cx="2874010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pandas.Series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365394" y="3561467"/>
            <a:ext cx="32131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objects via brackets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653945" y="3596663"/>
            <a:ext cx="438784" cy="3829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160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[]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145150" y="4820472"/>
            <a:ext cx="3995087" cy="400555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445250" y="6270976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445250" y="6560253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445250" y="6849529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445250" y="7138805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445250" y="7428081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464300" y="5962650"/>
            <a:ext cx="0" cy="1774189"/>
          </a:xfrm>
          <a:custGeom>
            <a:avLst/>
            <a:gdLst/>
            <a:ahLst/>
            <a:cxnLst/>
            <a:rect l="l" t="t" r="r" b="b"/>
            <a:pathLst>
              <a:path h="1774190">
                <a:moveTo>
                  <a:pt x="0" y="0"/>
                </a:moveTo>
                <a:lnTo>
                  <a:pt x="0" y="1773758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939805" y="5962650"/>
            <a:ext cx="0" cy="1774189"/>
          </a:xfrm>
          <a:custGeom>
            <a:avLst/>
            <a:gdLst/>
            <a:ahLst/>
            <a:cxnLst/>
            <a:rect l="l" t="t" r="r" b="b"/>
            <a:pathLst>
              <a:path h="1774190">
                <a:moveTo>
                  <a:pt x="0" y="0"/>
                </a:moveTo>
                <a:lnTo>
                  <a:pt x="0" y="1773758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445250" y="5981700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445250" y="7717358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190182" y="2710790"/>
            <a:ext cx="3251835" cy="468630"/>
          </a:xfrm>
          <a:custGeom>
            <a:avLst/>
            <a:gdLst/>
            <a:ahLst/>
            <a:cxnLst/>
            <a:rect l="l" t="t" r="r" b="b"/>
            <a:pathLst>
              <a:path w="3251835" h="468630">
                <a:moveTo>
                  <a:pt x="0" y="468227"/>
                </a:moveTo>
                <a:lnTo>
                  <a:pt x="3251433" y="468227"/>
                </a:lnTo>
                <a:lnTo>
                  <a:pt x="3251433" y="0"/>
                </a:lnTo>
                <a:lnTo>
                  <a:pt x="0" y="0"/>
                </a:lnTo>
                <a:lnTo>
                  <a:pt x="0" y="4682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1653945" y="3606197"/>
            <a:ext cx="438784" cy="373380"/>
          </a:xfrm>
          <a:custGeom>
            <a:avLst/>
            <a:gdLst/>
            <a:ahLst/>
            <a:cxnLst/>
            <a:rect l="l" t="t" r="r" b="b"/>
            <a:pathLst>
              <a:path w="438784" h="373379">
                <a:moveTo>
                  <a:pt x="0" y="373105"/>
                </a:moveTo>
                <a:lnTo>
                  <a:pt x="438439" y="373105"/>
                </a:lnTo>
                <a:lnTo>
                  <a:pt x="438439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986624" y="5151400"/>
            <a:ext cx="2706340" cy="32850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100924" y="5219053"/>
            <a:ext cx="2477770" cy="3056890"/>
          </a:xfrm>
          <a:custGeom>
            <a:avLst/>
            <a:gdLst/>
            <a:ahLst/>
            <a:cxnLst/>
            <a:rect l="l" t="t" r="r" b="b"/>
            <a:pathLst>
              <a:path w="2477770" h="3056890">
                <a:moveTo>
                  <a:pt x="0" y="3056434"/>
                </a:moveTo>
                <a:lnTo>
                  <a:pt x="2477740" y="3056434"/>
                </a:lnTo>
                <a:lnTo>
                  <a:pt x="2477740" y="0"/>
                </a:lnTo>
                <a:lnTo>
                  <a:pt x="0" y="0"/>
                </a:lnTo>
                <a:lnTo>
                  <a:pt x="0" y="305643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177868" y="5911734"/>
            <a:ext cx="2323852" cy="22384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1879600" y="4328085"/>
            <a:ext cx="9898380" cy="13849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2900" indent="-330200">
              <a:lnSpc>
                <a:spcPct val="100000"/>
              </a:lnSpc>
              <a:buFont typeface="Lucida Grande"/>
              <a:buChar char="✓"/>
              <a:tabLst>
                <a:tab pos="342900" algn="l"/>
              </a:tabLst>
            </a:pPr>
            <a:r>
              <a:rPr sz="2600" dirty="0">
                <a:latin typeface="Helvetica Neue"/>
                <a:cs typeface="Helvetica Neue"/>
              </a:rPr>
              <a:t>Label based indices diﬀe</a:t>
            </a:r>
            <a:r>
              <a:rPr sz="2600" spc="-50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ent f</a:t>
            </a:r>
            <a:r>
              <a:rPr sz="2600" spc="-50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om intege</a:t>
            </a:r>
            <a:r>
              <a:rPr sz="2600" spc="-145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-position based indices</a:t>
            </a:r>
            <a:endParaRPr sz="26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</a:pPr>
            <a:endParaRPr sz="2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150">
              <a:latin typeface="Times New Roman"/>
              <a:cs typeface="Times New Roman"/>
            </a:endParaRPr>
          </a:p>
          <a:p>
            <a:pPr marL="6078855">
              <a:lnSpc>
                <a:spcPct val="100000"/>
              </a:lnSpc>
            </a:pPr>
            <a:r>
              <a:rPr sz="2000" b="1" dirty="0">
                <a:latin typeface="Courier"/>
                <a:cs typeface="Courier"/>
              </a:rPr>
              <a:t>exper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639924" y="6053907"/>
            <a:ext cx="124460" cy="4927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0</a:t>
            </a:r>
            <a:endParaRPr sz="1400">
              <a:latin typeface="Helvetica Neue"/>
              <a:cs typeface="Helvetica Neue"/>
            </a:endParaRPr>
          </a:p>
          <a:p>
            <a:pPr marL="12700">
              <a:lnSpc>
                <a:spcPct val="100000"/>
              </a:lnSpc>
              <a:spcBef>
                <a:spcPts val="595"/>
              </a:spcBef>
            </a:pPr>
            <a:r>
              <a:rPr sz="1400" dirty="0">
                <a:latin typeface="Helvetica Neue"/>
                <a:cs typeface="Helvetica Neue"/>
              </a:rPr>
              <a:t>1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639924" y="6632461"/>
            <a:ext cx="124460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2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6639924" y="6921737"/>
            <a:ext cx="124460" cy="7823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3</a:t>
            </a:r>
            <a:endParaRPr sz="1400">
              <a:latin typeface="Helvetica Neue"/>
              <a:cs typeface="Helvetica Neue"/>
            </a:endParaRPr>
          </a:p>
          <a:p>
            <a:pPr marL="12700">
              <a:lnSpc>
                <a:spcPct val="100000"/>
              </a:lnSpc>
              <a:spcBef>
                <a:spcPts val="595"/>
              </a:spcBef>
            </a:pPr>
            <a:r>
              <a:rPr sz="1400" dirty="0">
                <a:latin typeface="Helvetica Neue"/>
                <a:cs typeface="Helvetica Neue"/>
              </a:rPr>
              <a:t>4</a:t>
            </a:r>
            <a:endParaRPr sz="1400">
              <a:latin typeface="Helvetica Neue"/>
              <a:cs typeface="Helvetica Neue"/>
            </a:endParaRPr>
          </a:p>
          <a:p>
            <a:pPr marL="12700">
              <a:lnSpc>
                <a:spcPct val="100000"/>
              </a:lnSpc>
              <a:spcBef>
                <a:spcPts val="595"/>
              </a:spcBef>
            </a:pPr>
            <a:r>
              <a:rPr sz="1400" dirty="0">
                <a:latin typeface="Helvetica Neue"/>
                <a:cs typeface="Helvetica Neue"/>
              </a:rPr>
              <a:t>5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7246977" y="6546729"/>
            <a:ext cx="2044064" cy="1142365"/>
          </a:xfrm>
          <a:custGeom>
            <a:avLst/>
            <a:gdLst/>
            <a:ahLst/>
            <a:cxnLst/>
            <a:rect l="l" t="t" r="r" b="b"/>
            <a:pathLst>
              <a:path w="2044065" h="1142365">
                <a:moveTo>
                  <a:pt x="0" y="1142134"/>
                </a:moveTo>
                <a:lnTo>
                  <a:pt x="2043624" y="1142134"/>
                </a:lnTo>
                <a:lnTo>
                  <a:pt x="2043624" y="0"/>
                </a:lnTo>
                <a:lnTo>
                  <a:pt x="0" y="0"/>
                </a:lnTo>
                <a:lnTo>
                  <a:pt x="0" y="1142134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2197063" y="5825130"/>
            <a:ext cx="1661795" cy="911225"/>
          </a:xfrm>
          <a:custGeom>
            <a:avLst/>
            <a:gdLst/>
            <a:ahLst/>
            <a:cxnLst/>
            <a:rect l="l" t="t" r="r" b="b"/>
            <a:pathLst>
              <a:path w="1661795" h="911225">
                <a:moveTo>
                  <a:pt x="0" y="911085"/>
                </a:moveTo>
                <a:lnTo>
                  <a:pt x="1661411" y="911085"/>
                </a:lnTo>
                <a:lnTo>
                  <a:pt x="1661411" y="0"/>
                </a:lnTo>
                <a:lnTo>
                  <a:pt x="0" y="0"/>
                </a:lnTo>
                <a:lnTo>
                  <a:pt x="0" y="911085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9779324" y="6588659"/>
            <a:ext cx="243332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CB297B"/>
                </a:solidFill>
                <a:latin typeface="Helvetica Neue"/>
                <a:cs typeface="Helvetica Neue"/>
              </a:rPr>
              <a:t>Label based indices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5444540" y="3593497"/>
            <a:ext cx="2874010" cy="373380"/>
          </a:xfrm>
          <a:custGeom>
            <a:avLst/>
            <a:gdLst/>
            <a:ahLst/>
            <a:cxnLst/>
            <a:rect l="l" t="t" r="r" b="b"/>
            <a:pathLst>
              <a:path w="2874009" h="373379">
                <a:moveTo>
                  <a:pt x="0" y="373105"/>
                </a:moveTo>
                <a:lnTo>
                  <a:pt x="2873921" y="373105"/>
                </a:lnTo>
                <a:lnTo>
                  <a:pt x="2873921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95035">
              <a:lnSpc>
                <a:spcPct val="100000"/>
              </a:lnSpc>
            </a:pPr>
            <a:r>
              <a:rPr dirty="0"/>
              <a:t>Pandas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or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250" dirty="0"/>
              <a:t> </a:t>
            </a:r>
            <a:r>
              <a:rPr dirty="0"/>
              <a:t>Analysis</a:t>
            </a:r>
          </a:p>
        </p:txBody>
      </p:sp>
      <p:sp>
        <p:nvSpPr>
          <p:cNvPr id="34" name="object 34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1147445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90182" y="2710790"/>
            <a:ext cx="3251835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76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pandas.Series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508962" y="2681462"/>
            <a:ext cx="255524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data structu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35100" y="3495513"/>
            <a:ext cx="398399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Indexing and slicing of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444540" y="3593497"/>
            <a:ext cx="2874010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pandas.Series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365394" y="3561467"/>
            <a:ext cx="32131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objects via brackets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653945" y="3596663"/>
            <a:ext cx="438784" cy="3829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160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[]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145150" y="4820472"/>
            <a:ext cx="3995087" cy="400555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445250" y="6270976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445250" y="6560253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445250" y="6849529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445250" y="7138805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445250" y="7428081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464300" y="5962650"/>
            <a:ext cx="0" cy="1774189"/>
          </a:xfrm>
          <a:custGeom>
            <a:avLst/>
            <a:gdLst/>
            <a:ahLst/>
            <a:cxnLst/>
            <a:rect l="l" t="t" r="r" b="b"/>
            <a:pathLst>
              <a:path h="1774190">
                <a:moveTo>
                  <a:pt x="0" y="0"/>
                </a:moveTo>
                <a:lnTo>
                  <a:pt x="0" y="1773758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939805" y="5962650"/>
            <a:ext cx="0" cy="1774189"/>
          </a:xfrm>
          <a:custGeom>
            <a:avLst/>
            <a:gdLst/>
            <a:ahLst/>
            <a:cxnLst/>
            <a:rect l="l" t="t" r="r" b="b"/>
            <a:pathLst>
              <a:path h="1774190">
                <a:moveTo>
                  <a:pt x="0" y="0"/>
                </a:moveTo>
                <a:lnTo>
                  <a:pt x="0" y="1773758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445250" y="5981700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445250" y="7717358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190182" y="2710790"/>
            <a:ext cx="3251835" cy="468630"/>
          </a:xfrm>
          <a:custGeom>
            <a:avLst/>
            <a:gdLst/>
            <a:ahLst/>
            <a:cxnLst/>
            <a:rect l="l" t="t" r="r" b="b"/>
            <a:pathLst>
              <a:path w="3251835" h="468630">
                <a:moveTo>
                  <a:pt x="0" y="468227"/>
                </a:moveTo>
                <a:lnTo>
                  <a:pt x="3251433" y="468227"/>
                </a:lnTo>
                <a:lnTo>
                  <a:pt x="3251433" y="0"/>
                </a:lnTo>
                <a:lnTo>
                  <a:pt x="0" y="0"/>
                </a:lnTo>
                <a:lnTo>
                  <a:pt x="0" y="4682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1653945" y="3606197"/>
            <a:ext cx="438784" cy="373380"/>
          </a:xfrm>
          <a:custGeom>
            <a:avLst/>
            <a:gdLst/>
            <a:ahLst/>
            <a:cxnLst/>
            <a:rect l="l" t="t" r="r" b="b"/>
            <a:pathLst>
              <a:path w="438784" h="373379">
                <a:moveTo>
                  <a:pt x="0" y="373105"/>
                </a:moveTo>
                <a:lnTo>
                  <a:pt x="438439" y="373105"/>
                </a:lnTo>
                <a:lnTo>
                  <a:pt x="438439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986624" y="5151400"/>
            <a:ext cx="2706340" cy="32850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100924" y="5219053"/>
            <a:ext cx="2477770" cy="3056890"/>
          </a:xfrm>
          <a:custGeom>
            <a:avLst/>
            <a:gdLst/>
            <a:ahLst/>
            <a:cxnLst/>
            <a:rect l="l" t="t" r="r" b="b"/>
            <a:pathLst>
              <a:path w="2477770" h="3056890">
                <a:moveTo>
                  <a:pt x="0" y="3056434"/>
                </a:moveTo>
                <a:lnTo>
                  <a:pt x="2477740" y="3056434"/>
                </a:lnTo>
                <a:lnTo>
                  <a:pt x="2477740" y="0"/>
                </a:lnTo>
                <a:lnTo>
                  <a:pt x="0" y="0"/>
                </a:lnTo>
                <a:lnTo>
                  <a:pt x="0" y="305643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177868" y="5911734"/>
            <a:ext cx="2323852" cy="22384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1879600" y="4328085"/>
            <a:ext cx="9898380" cy="13849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2900" indent="-330200">
              <a:lnSpc>
                <a:spcPct val="100000"/>
              </a:lnSpc>
              <a:buFont typeface="Lucida Grande"/>
              <a:buChar char="✓"/>
              <a:tabLst>
                <a:tab pos="342900" algn="l"/>
              </a:tabLst>
            </a:pPr>
            <a:r>
              <a:rPr sz="2600" dirty="0">
                <a:latin typeface="Helvetica Neue"/>
                <a:cs typeface="Helvetica Neue"/>
              </a:rPr>
              <a:t>Label based indices diﬀe</a:t>
            </a:r>
            <a:r>
              <a:rPr sz="2600" spc="-50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ent f</a:t>
            </a:r>
            <a:r>
              <a:rPr sz="2600" spc="-50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om intege</a:t>
            </a:r>
            <a:r>
              <a:rPr sz="2600" spc="-145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-position based indices</a:t>
            </a:r>
            <a:endParaRPr sz="26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</a:pPr>
            <a:endParaRPr sz="2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150">
              <a:latin typeface="Times New Roman"/>
              <a:cs typeface="Times New Roman"/>
            </a:endParaRPr>
          </a:p>
          <a:p>
            <a:pPr marL="6078855">
              <a:lnSpc>
                <a:spcPct val="100000"/>
              </a:lnSpc>
            </a:pPr>
            <a:r>
              <a:rPr sz="2000" b="1" dirty="0">
                <a:latin typeface="Courier"/>
                <a:cs typeface="Courier"/>
              </a:rPr>
              <a:t>exper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639924" y="6053907"/>
            <a:ext cx="124460" cy="4927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0</a:t>
            </a:r>
            <a:endParaRPr sz="1400">
              <a:latin typeface="Helvetica Neue"/>
              <a:cs typeface="Helvetica Neue"/>
            </a:endParaRPr>
          </a:p>
          <a:p>
            <a:pPr marL="12700">
              <a:lnSpc>
                <a:spcPct val="100000"/>
              </a:lnSpc>
              <a:spcBef>
                <a:spcPts val="595"/>
              </a:spcBef>
            </a:pPr>
            <a:r>
              <a:rPr sz="1400" dirty="0">
                <a:latin typeface="Helvetica Neue"/>
                <a:cs typeface="Helvetica Neue"/>
              </a:rPr>
              <a:t>1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639924" y="6632461"/>
            <a:ext cx="124460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2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6639924" y="6921737"/>
            <a:ext cx="124460" cy="7823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3</a:t>
            </a:r>
            <a:endParaRPr sz="1400">
              <a:latin typeface="Helvetica Neue"/>
              <a:cs typeface="Helvetica Neue"/>
            </a:endParaRPr>
          </a:p>
          <a:p>
            <a:pPr marL="12700">
              <a:lnSpc>
                <a:spcPct val="100000"/>
              </a:lnSpc>
              <a:spcBef>
                <a:spcPts val="595"/>
              </a:spcBef>
            </a:pPr>
            <a:r>
              <a:rPr sz="1400" dirty="0">
                <a:latin typeface="Helvetica Neue"/>
                <a:cs typeface="Helvetica Neue"/>
              </a:rPr>
              <a:t>4</a:t>
            </a:r>
            <a:endParaRPr sz="1400">
              <a:latin typeface="Helvetica Neue"/>
              <a:cs typeface="Helvetica Neue"/>
            </a:endParaRPr>
          </a:p>
          <a:p>
            <a:pPr marL="12700">
              <a:lnSpc>
                <a:spcPct val="100000"/>
              </a:lnSpc>
              <a:spcBef>
                <a:spcPts val="595"/>
              </a:spcBef>
            </a:pPr>
            <a:r>
              <a:rPr sz="1400" dirty="0">
                <a:latin typeface="Helvetica Neue"/>
                <a:cs typeface="Helvetica Neue"/>
              </a:rPr>
              <a:t>5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7246977" y="5937129"/>
            <a:ext cx="2044064" cy="631825"/>
          </a:xfrm>
          <a:custGeom>
            <a:avLst/>
            <a:gdLst/>
            <a:ahLst/>
            <a:cxnLst/>
            <a:rect l="l" t="t" r="r" b="b"/>
            <a:pathLst>
              <a:path w="2044065" h="631825">
                <a:moveTo>
                  <a:pt x="0" y="631719"/>
                </a:moveTo>
                <a:lnTo>
                  <a:pt x="2043624" y="631719"/>
                </a:lnTo>
                <a:lnTo>
                  <a:pt x="2043624" y="0"/>
                </a:lnTo>
                <a:lnTo>
                  <a:pt x="0" y="0"/>
                </a:lnTo>
                <a:lnTo>
                  <a:pt x="0" y="631719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3359351" y="5190368"/>
            <a:ext cx="1470025" cy="274320"/>
          </a:xfrm>
          <a:custGeom>
            <a:avLst/>
            <a:gdLst/>
            <a:ahLst/>
            <a:cxnLst/>
            <a:rect l="l" t="t" r="r" b="b"/>
            <a:pathLst>
              <a:path w="1470025" h="274320">
                <a:moveTo>
                  <a:pt x="0" y="274082"/>
                </a:moveTo>
                <a:lnTo>
                  <a:pt x="1469688" y="274082"/>
                </a:lnTo>
                <a:lnTo>
                  <a:pt x="1469688" y="0"/>
                </a:lnTo>
                <a:lnTo>
                  <a:pt x="0" y="0"/>
                </a:lnTo>
                <a:lnTo>
                  <a:pt x="0" y="274082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2197063" y="7094799"/>
            <a:ext cx="1661795" cy="530860"/>
          </a:xfrm>
          <a:custGeom>
            <a:avLst/>
            <a:gdLst/>
            <a:ahLst/>
            <a:cxnLst/>
            <a:rect l="l" t="t" r="r" b="b"/>
            <a:pathLst>
              <a:path w="1661795" h="530859">
                <a:moveTo>
                  <a:pt x="0" y="530416"/>
                </a:moveTo>
                <a:lnTo>
                  <a:pt x="1661411" y="530416"/>
                </a:lnTo>
                <a:lnTo>
                  <a:pt x="1661411" y="0"/>
                </a:lnTo>
                <a:lnTo>
                  <a:pt x="0" y="0"/>
                </a:lnTo>
                <a:lnTo>
                  <a:pt x="0" y="530416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9779324" y="6588659"/>
            <a:ext cx="243332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CB297B"/>
                </a:solidFill>
                <a:latin typeface="Helvetica Neue"/>
                <a:cs typeface="Helvetica Neue"/>
              </a:rPr>
              <a:t>Label based indices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5444540" y="3593497"/>
            <a:ext cx="2874010" cy="373380"/>
          </a:xfrm>
          <a:custGeom>
            <a:avLst/>
            <a:gdLst/>
            <a:ahLst/>
            <a:cxnLst/>
            <a:rect l="l" t="t" r="r" b="b"/>
            <a:pathLst>
              <a:path w="2874009" h="373379">
                <a:moveTo>
                  <a:pt x="0" y="373105"/>
                </a:moveTo>
                <a:lnTo>
                  <a:pt x="2873921" y="373105"/>
                </a:lnTo>
                <a:lnTo>
                  <a:pt x="2873921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95035">
              <a:lnSpc>
                <a:spcPct val="100000"/>
              </a:lnSpc>
            </a:pPr>
            <a:r>
              <a:rPr dirty="0"/>
              <a:t>Pandas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or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250" dirty="0"/>
              <a:t> </a:t>
            </a:r>
            <a:r>
              <a:rPr dirty="0"/>
              <a:t>Analysis</a:t>
            </a:r>
          </a:p>
        </p:txBody>
      </p:sp>
      <p:sp>
        <p:nvSpPr>
          <p:cNvPr id="34" name="object 34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1147445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90182" y="2710790"/>
            <a:ext cx="3251835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76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pandas.Series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508962" y="2681462"/>
            <a:ext cx="255524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data structu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35100" y="3495513"/>
            <a:ext cx="398399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Indexing and slicing of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444540" y="3593497"/>
            <a:ext cx="2874010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pandas.Series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365394" y="3561467"/>
            <a:ext cx="32131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objects via brackets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653945" y="3596663"/>
            <a:ext cx="438784" cy="3829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160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[]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145150" y="4820472"/>
            <a:ext cx="3995087" cy="400555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6639924" y="6632461"/>
            <a:ext cx="124460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2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639924" y="6921737"/>
            <a:ext cx="124460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3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639924" y="7211014"/>
            <a:ext cx="124460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4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639924" y="7500290"/>
            <a:ext cx="124460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5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6445250" y="6270976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445250" y="6560253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445250" y="6849529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445250" y="7138805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445250" y="7428081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464300" y="5962650"/>
            <a:ext cx="0" cy="1774189"/>
          </a:xfrm>
          <a:custGeom>
            <a:avLst/>
            <a:gdLst/>
            <a:ahLst/>
            <a:cxnLst/>
            <a:rect l="l" t="t" r="r" b="b"/>
            <a:pathLst>
              <a:path h="1774190">
                <a:moveTo>
                  <a:pt x="0" y="0"/>
                </a:moveTo>
                <a:lnTo>
                  <a:pt x="0" y="1773758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939805" y="5962650"/>
            <a:ext cx="0" cy="1774189"/>
          </a:xfrm>
          <a:custGeom>
            <a:avLst/>
            <a:gdLst/>
            <a:ahLst/>
            <a:cxnLst/>
            <a:rect l="l" t="t" r="r" b="b"/>
            <a:pathLst>
              <a:path h="1774190">
                <a:moveTo>
                  <a:pt x="0" y="0"/>
                </a:moveTo>
                <a:lnTo>
                  <a:pt x="0" y="1773758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445250" y="5981700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445250" y="7717358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190182" y="2710790"/>
            <a:ext cx="3251835" cy="468630"/>
          </a:xfrm>
          <a:custGeom>
            <a:avLst/>
            <a:gdLst/>
            <a:ahLst/>
            <a:cxnLst/>
            <a:rect l="l" t="t" r="r" b="b"/>
            <a:pathLst>
              <a:path w="3251835" h="468630">
                <a:moveTo>
                  <a:pt x="0" y="468227"/>
                </a:moveTo>
                <a:lnTo>
                  <a:pt x="3251433" y="468227"/>
                </a:lnTo>
                <a:lnTo>
                  <a:pt x="3251433" y="0"/>
                </a:lnTo>
                <a:lnTo>
                  <a:pt x="0" y="0"/>
                </a:lnTo>
                <a:lnTo>
                  <a:pt x="0" y="4682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1653945" y="3606197"/>
            <a:ext cx="438784" cy="373380"/>
          </a:xfrm>
          <a:custGeom>
            <a:avLst/>
            <a:gdLst/>
            <a:ahLst/>
            <a:cxnLst/>
            <a:rect l="l" t="t" r="r" b="b"/>
            <a:pathLst>
              <a:path w="438784" h="373379">
                <a:moveTo>
                  <a:pt x="0" y="373105"/>
                </a:moveTo>
                <a:lnTo>
                  <a:pt x="438439" y="373105"/>
                </a:lnTo>
                <a:lnTo>
                  <a:pt x="438439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986624" y="5151400"/>
            <a:ext cx="2706340" cy="32850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7100924" y="5219053"/>
            <a:ext cx="2477770" cy="3056890"/>
          </a:xfrm>
          <a:custGeom>
            <a:avLst/>
            <a:gdLst/>
            <a:ahLst/>
            <a:cxnLst/>
            <a:rect l="l" t="t" r="r" b="b"/>
            <a:pathLst>
              <a:path w="2477770" h="3056890">
                <a:moveTo>
                  <a:pt x="0" y="3056434"/>
                </a:moveTo>
                <a:lnTo>
                  <a:pt x="2477740" y="3056434"/>
                </a:lnTo>
                <a:lnTo>
                  <a:pt x="2477740" y="0"/>
                </a:lnTo>
                <a:lnTo>
                  <a:pt x="0" y="0"/>
                </a:lnTo>
                <a:lnTo>
                  <a:pt x="0" y="305643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7177868" y="5911734"/>
            <a:ext cx="2323852" cy="22384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1879600" y="4328085"/>
            <a:ext cx="9898380" cy="13849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2900" indent="-330200">
              <a:lnSpc>
                <a:spcPct val="100000"/>
              </a:lnSpc>
              <a:buFont typeface="Lucida Grande"/>
              <a:buChar char="✓"/>
              <a:tabLst>
                <a:tab pos="342900" algn="l"/>
              </a:tabLst>
            </a:pPr>
            <a:r>
              <a:rPr sz="2600" dirty="0">
                <a:latin typeface="Helvetica Neue"/>
                <a:cs typeface="Helvetica Neue"/>
              </a:rPr>
              <a:t>Label based indices diﬀe</a:t>
            </a:r>
            <a:r>
              <a:rPr sz="2600" spc="-50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ent f</a:t>
            </a:r>
            <a:r>
              <a:rPr sz="2600" spc="-50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om intege</a:t>
            </a:r>
            <a:r>
              <a:rPr sz="2600" spc="-145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-position based indices</a:t>
            </a:r>
            <a:endParaRPr sz="26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</a:pPr>
            <a:endParaRPr sz="2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150">
              <a:latin typeface="Times New Roman"/>
              <a:cs typeface="Times New Roman"/>
            </a:endParaRPr>
          </a:p>
          <a:p>
            <a:pPr marL="6078855">
              <a:lnSpc>
                <a:spcPct val="100000"/>
              </a:lnSpc>
            </a:pPr>
            <a:r>
              <a:rPr sz="2000" b="1" dirty="0">
                <a:latin typeface="Courier"/>
                <a:cs typeface="Courier"/>
              </a:rPr>
              <a:t>exper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6639924" y="6053907"/>
            <a:ext cx="124460" cy="4927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0</a:t>
            </a:r>
            <a:endParaRPr sz="1400">
              <a:latin typeface="Helvetica Neue"/>
              <a:cs typeface="Helvetica Neue"/>
            </a:endParaRPr>
          </a:p>
          <a:p>
            <a:pPr marL="12700">
              <a:lnSpc>
                <a:spcPct val="100000"/>
              </a:lnSpc>
              <a:spcBef>
                <a:spcPts val="595"/>
              </a:spcBef>
            </a:pPr>
            <a:r>
              <a:rPr sz="1400" dirty="0">
                <a:latin typeface="Helvetica Neue"/>
                <a:cs typeface="Helvetica Neue"/>
              </a:rPr>
              <a:t>1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7246977" y="5937129"/>
            <a:ext cx="2044064" cy="631825"/>
          </a:xfrm>
          <a:custGeom>
            <a:avLst/>
            <a:gdLst/>
            <a:ahLst/>
            <a:cxnLst/>
            <a:rect l="l" t="t" r="r" b="b"/>
            <a:pathLst>
              <a:path w="2044065" h="631825">
                <a:moveTo>
                  <a:pt x="0" y="631719"/>
                </a:moveTo>
                <a:lnTo>
                  <a:pt x="2043624" y="631719"/>
                </a:lnTo>
                <a:lnTo>
                  <a:pt x="2043624" y="0"/>
                </a:lnTo>
                <a:lnTo>
                  <a:pt x="0" y="0"/>
                </a:lnTo>
                <a:lnTo>
                  <a:pt x="0" y="631719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359351" y="5190368"/>
            <a:ext cx="1470025" cy="274320"/>
          </a:xfrm>
          <a:custGeom>
            <a:avLst/>
            <a:gdLst/>
            <a:ahLst/>
            <a:cxnLst/>
            <a:rect l="l" t="t" r="r" b="b"/>
            <a:pathLst>
              <a:path w="1470025" h="274320">
                <a:moveTo>
                  <a:pt x="0" y="274082"/>
                </a:moveTo>
                <a:lnTo>
                  <a:pt x="1469688" y="274082"/>
                </a:lnTo>
                <a:lnTo>
                  <a:pt x="1469688" y="0"/>
                </a:lnTo>
                <a:lnTo>
                  <a:pt x="0" y="0"/>
                </a:lnTo>
                <a:lnTo>
                  <a:pt x="0" y="274082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2197063" y="7094799"/>
            <a:ext cx="1661795" cy="530860"/>
          </a:xfrm>
          <a:custGeom>
            <a:avLst/>
            <a:gdLst/>
            <a:ahLst/>
            <a:cxnLst/>
            <a:rect l="l" t="t" r="r" b="b"/>
            <a:pathLst>
              <a:path w="1661795" h="530859">
                <a:moveTo>
                  <a:pt x="0" y="530416"/>
                </a:moveTo>
                <a:lnTo>
                  <a:pt x="1661411" y="530416"/>
                </a:lnTo>
                <a:lnTo>
                  <a:pt x="1661411" y="0"/>
                </a:lnTo>
                <a:lnTo>
                  <a:pt x="0" y="0"/>
                </a:lnTo>
                <a:lnTo>
                  <a:pt x="0" y="530416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657865" y="7011697"/>
            <a:ext cx="7354570" cy="1924685"/>
          </a:xfrm>
          <a:custGeom>
            <a:avLst/>
            <a:gdLst/>
            <a:ahLst/>
            <a:cxnLst/>
            <a:rect l="l" t="t" r="r" b="b"/>
            <a:pathLst>
              <a:path w="7354570" h="1924684">
                <a:moveTo>
                  <a:pt x="508825" y="0"/>
                </a:moveTo>
                <a:lnTo>
                  <a:pt x="389756" y="673"/>
                </a:lnTo>
                <a:lnTo>
                  <a:pt x="340804" y="2272"/>
                </a:lnTo>
                <a:lnTo>
                  <a:pt x="298102" y="5386"/>
                </a:lnTo>
                <a:lnTo>
                  <a:pt x="249841" y="12767"/>
                </a:lnTo>
                <a:lnTo>
                  <a:pt x="197405" y="29908"/>
                </a:lnTo>
                <a:lnTo>
                  <a:pt x="160858" y="47973"/>
                </a:lnTo>
                <a:lnTo>
                  <a:pt x="127270" y="70471"/>
                </a:lnTo>
                <a:lnTo>
                  <a:pt x="97009" y="97035"/>
                </a:lnTo>
                <a:lnTo>
                  <a:pt x="70445" y="127295"/>
                </a:lnTo>
                <a:lnTo>
                  <a:pt x="47947" y="160884"/>
                </a:lnTo>
                <a:lnTo>
                  <a:pt x="29883" y="197431"/>
                </a:lnTo>
                <a:lnTo>
                  <a:pt x="15289" y="239202"/>
                </a:lnTo>
                <a:lnTo>
                  <a:pt x="6823" y="285178"/>
                </a:lnTo>
                <a:lnTo>
                  <a:pt x="3092" y="325931"/>
                </a:lnTo>
                <a:lnTo>
                  <a:pt x="1044" y="372733"/>
                </a:lnTo>
                <a:lnTo>
                  <a:pt x="174" y="426186"/>
                </a:lnTo>
                <a:lnTo>
                  <a:pt x="0" y="1458782"/>
                </a:lnTo>
                <a:lnTo>
                  <a:pt x="174" y="1498412"/>
                </a:lnTo>
                <a:lnTo>
                  <a:pt x="1044" y="1551866"/>
                </a:lnTo>
                <a:lnTo>
                  <a:pt x="3092" y="1598667"/>
                </a:lnTo>
                <a:lnTo>
                  <a:pt x="6823" y="1639421"/>
                </a:lnTo>
                <a:lnTo>
                  <a:pt x="15289" y="1685397"/>
                </a:lnTo>
                <a:lnTo>
                  <a:pt x="29883" y="1727168"/>
                </a:lnTo>
                <a:lnTo>
                  <a:pt x="47947" y="1763715"/>
                </a:lnTo>
                <a:lnTo>
                  <a:pt x="70445" y="1797303"/>
                </a:lnTo>
                <a:lnTo>
                  <a:pt x="97009" y="1827564"/>
                </a:lnTo>
                <a:lnTo>
                  <a:pt x="127270" y="1854128"/>
                </a:lnTo>
                <a:lnTo>
                  <a:pt x="160858" y="1876626"/>
                </a:lnTo>
                <a:lnTo>
                  <a:pt x="197405" y="1894690"/>
                </a:lnTo>
                <a:lnTo>
                  <a:pt x="239176" y="1909285"/>
                </a:lnTo>
                <a:lnTo>
                  <a:pt x="285152" y="1917750"/>
                </a:lnTo>
                <a:lnTo>
                  <a:pt x="325906" y="1921481"/>
                </a:lnTo>
                <a:lnTo>
                  <a:pt x="389756" y="1923925"/>
                </a:lnTo>
                <a:lnTo>
                  <a:pt x="6888205" y="1924573"/>
                </a:lnTo>
                <a:lnTo>
                  <a:pt x="6964239" y="1923925"/>
                </a:lnTo>
                <a:lnTo>
                  <a:pt x="7013191" y="1922326"/>
                </a:lnTo>
                <a:lnTo>
                  <a:pt x="7055893" y="1919212"/>
                </a:lnTo>
                <a:lnTo>
                  <a:pt x="7104154" y="1911831"/>
                </a:lnTo>
                <a:lnTo>
                  <a:pt x="7156590" y="1894690"/>
                </a:lnTo>
                <a:lnTo>
                  <a:pt x="7193137" y="1876626"/>
                </a:lnTo>
                <a:lnTo>
                  <a:pt x="7226726" y="1854128"/>
                </a:lnTo>
                <a:lnTo>
                  <a:pt x="7256986" y="1827564"/>
                </a:lnTo>
                <a:lnTo>
                  <a:pt x="7283550" y="1797303"/>
                </a:lnTo>
                <a:lnTo>
                  <a:pt x="7306048" y="1763715"/>
                </a:lnTo>
                <a:lnTo>
                  <a:pt x="7324113" y="1727168"/>
                </a:lnTo>
                <a:lnTo>
                  <a:pt x="7338707" y="1685397"/>
                </a:lnTo>
                <a:lnTo>
                  <a:pt x="7347173" y="1639421"/>
                </a:lnTo>
                <a:lnTo>
                  <a:pt x="7350904" y="1598667"/>
                </a:lnTo>
                <a:lnTo>
                  <a:pt x="7352952" y="1551866"/>
                </a:lnTo>
                <a:lnTo>
                  <a:pt x="7353822" y="1498412"/>
                </a:lnTo>
                <a:lnTo>
                  <a:pt x="7353996" y="465816"/>
                </a:lnTo>
                <a:lnTo>
                  <a:pt x="7353822" y="426186"/>
                </a:lnTo>
                <a:lnTo>
                  <a:pt x="7352952" y="372733"/>
                </a:lnTo>
                <a:lnTo>
                  <a:pt x="7350904" y="325931"/>
                </a:lnTo>
                <a:lnTo>
                  <a:pt x="7347173" y="285178"/>
                </a:lnTo>
                <a:lnTo>
                  <a:pt x="7338707" y="239202"/>
                </a:lnTo>
                <a:lnTo>
                  <a:pt x="7324113" y="197431"/>
                </a:lnTo>
                <a:lnTo>
                  <a:pt x="7306048" y="160884"/>
                </a:lnTo>
                <a:lnTo>
                  <a:pt x="7283550" y="127295"/>
                </a:lnTo>
                <a:lnTo>
                  <a:pt x="7256986" y="97035"/>
                </a:lnTo>
                <a:lnTo>
                  <a:pt x="7226726" y="70471"/>
                </a:lnTo>
                <a:lnTo>
                  <a:pt x="7193137" y="47973"/>
                </a:lnTo>
                <a:lnTo>
                  <a:pt x="7156590" y="29908"/>
                </a:lnTo>
                <a:lnTo>
                  <a:pt x="7114819" y="15314"/>
                </a:lnTo>
                <a:lnTo>
                  <a:pt x="7068843" y="6848"/>
                </a:lnTo>
                <a:lnTo>
                  <a:pt x="7028089" y="3117"/>
                </a:lnTo>
                <a:lnTo>
                  <a:pt x="6964239" y="673"/>
                </a:lnTo>
                <a:lnTo>
                  <a:pt x="50882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4612889" y="6978698"/>
            <a:ext cx="7448216" cy="20066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4990577" y="7598187"/>
            <a:ext cx="650240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dirty="0">
                <a:latin typeface="Arial Rounded MT Bold"/>
                <a:cs typeface="Arial Rounded MT Bold"/>
              </a:rPr>
              <a:t>In the slicing </a:t>
            </a:r>
            <a:r>
              <a:rPr sz="2000" spc="-30" dirty="0">
                <a:latin typeface="Arial Rounded MT Bold"/>
                <a:cs typeface="Arial Rounded MT Bold"/>
              </a:rPr>
              <a:t>e</a:t>
            </a:r>
            <a:r>
              <a:rPr sz="2000" dirty="0">
                <a:latin typeface="Arial Rounded MT Bold"/>
                <a:cs typeface="Arial Rounded MT Bold"/>
              </a:rPr>
              <a:t>xp</a:t>
            </a:r>
            <a:r>
              <a:rPr sz="2000" spc="-50" dirty="0">
                <a:latin typeface="Arial Rounded MT Bold"/>
                <a:cs typeface="Arial Rounded MT Bold"/>
              </a:rPr>
              <a:t>r</a:t>
            </a:r>
            <a:r>
              <a:rPr sz="2000" dirty="0">
                <a:latin typeface="Arial Rounded MT Bold"/>
                <a:cs typeface="Arial Rounded MT Bold"/>
              </a:rPr>
              <a:t>essions</a:t>
            </a:r>
            <a:r>
              <a:rPr sz="2000" spc="-5" dirty="0">
                <a:latin typeface="Arial Rounded MT Bold"/>
                <a:cs typeface="Arial Rounded MT Bold"/>
              </a:rPr>
              <a:t> </a:t>
            </a:r>
            <a:r>
              <a:rPr sz="2000" spc="-30" dirty="0">
                <a:latin typeface="Arial Rounded MT Bold"/>
                <a:cs typeface="Arial Rounded MT Bold"/>
              </a:rPr>
              <a:t>f</a:t>
            </a:r>
            <a:r>
              <a:rPr sz="2000" dirty="0">
                <a:latin typeface="Arial Rounded MT Bold"/>
                <a:cs typeface="Arial Rounded MT Bold"/>
              </a:rPr>
              <a:t>or l</a:t>
            </a:r>
            <a:r>
              <a:rPr sz="2000" spc="-30" dirty="0">
                <a:latin typeface="Arial Rounded MT Bold"/>
                <a:cs typeface="Arial Rounded MT Bold"/>
              </a:rPr>
              <a:t>a</a:t>
            </a:r>
            <a:r>
              <a:rPr sz="2000" dirty="0">
                <a:latin typeface="Arial Rounded MT Bold"/>
                <a:cs typeface="Arial Rounded MT Bold"/>
              </a:rPr>
              <a:t>bel based indi</a:t>
            </a:r>
            <a:r>
              <a:rPr sz="2000" spc="-5" dirty="0">
                <a:latin typeface="Arial Rounded MT Bold"/>
                <a:cs typeface="Arial Rounded MT Bold"/>
              </a:rPr>
              <a:t>c</a:t>
            </a:r>
            <a:r>
              <a:rPr sz="2000" dirty="0">
                <a:latin typeface="Arial Rounded MT Bold"/>
                <a:cs typeface="Arial Rounded MT Bold"/>
              </a:rPr>
              <a:t>e</a:t>
            </a:r>
            <a:r>
              <a:rPr sz="2000" spc="-80" dirty="0">
                <a:latin typeface="Arial Rounded MT Bold"/>
                <a:cs typeface="Arial Rounded MT Bold"/>
              </a:rPr>
              <a:t>s</a:t>
            </a:r>
            <a:r>
              <a:rPr sz="2000" dirty="0">
                <a:latin typeface="Arial Rounded MT Bold"/>
                <a:cs typeface="Arial Rounded MT Bold"/>
              </a:rPr>
              <a:t>, the</a:t>
            </a:r>
            <a:endParaRPr sz="2000">
              <a:latin typeface="Arial Rounded MT Bold"/>
              <a:cs typeface="Arial Rounded MT Bold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4990577" y="7890287"/>
            <a:ext cx="6732270" cy="863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algn="just">
              <a:lnSpc>
                <a:spcPts val="2300"/>
              </a:lnSpc>
            </a:pPr>
            <a:r>
              <a:rPr sz="2000" dirty="0">
                <a:latin typeface="Arial Rounded MT Bold"/>
                <a:cs typeface="Arial Rounded MT Bold"/>
              </a:rPr>
              <a:t>ite</a:t>
            </a:r>
            <a:r>
              <a:rPr sz="2000" spc="-5" dirty="0">
                <a:latin typeface="Arial Rounded MT Bold"/>
                <a:cs typeface="Arial Rounded MT Bold"/>
              </a:rPr>
              <a:t>m </a:t>
            </a:r>
            <a:r>
              <a:rPr sz="2000" dirty="0">
                <a:latin typeface="Arial Rounded MT Bold"/>
                <a:cs typeface="Arial Rounded MT Bold"/>
              </a:rPr>
              <a:t>ind</a:t>
            </a:r>
            <a:r>
              <a:rPr sz="2000" spc="-30" dirty="0">
                <a:latin typeface="Arial Rounded MT Bold"/>
                <a:cs typeface="Arial Rounded MT Bold"/>
              </a:rPr>
              <a:t>ex</a:t>
            </a:r>
            <a:r>
              <a:rPr sz="2000" dirty="0">
                <a:latin typeface="Arial Rounded MT Bold"/>
                <a:cs typeface="Arial Rounded MT Bold"/>
              </a:rPr>
              <a:t>ed </a:t>
            </a:r>
            <a:r>
              <a:rPr sz="2000" spc="-30" dirty="0">
                <a:latin typeface="Arial Rounded MT Bold"/>
                <a:cs typeface="Arial Rounded MT Bold"/>
              </a:rPr>
              <a:t>b</a:t>
            </a:r>
            <a:r>
              <a:rPr sz="2000" dirty="0">
                <a:latin typeface="Arial Rounded MT Bold"/>
                <a:cs typeface="Arial Rounded MT Bold"/>
              </a:rPr>
              <a:t>y stop a</a:t>
            </a:r>
            <a:r>
              <a:rPr sz="2000" spc="-50" dirty="0">
                <a:latin typeface="Arial Rounded MT Bold"/>
                <a:cs typeface="Arial Rounded MT Bold"/>
              </a:rPr>
              <a:t>r</a:t>
            </a:r>
            <a:r>
              <a:rPr sz="2000" dirty="0">
                <a:latin typeface="Arial Rounded MT Bold"/>
                <a:cs typeface="Arial Rounded MT Bold"/>
              </a:rPr>
              <a:t>e in</a:t>
            </a:r>
            <a:r>
              <a:rPr sz="2000" spc="-50" dirty="0">
                <a:latin typeface="Arial Rounded MT Bold"/>
                <a:cs typeface="Arial Rounded MT Bold"/>
              </a:rPr>
              <a:t>c</a:t>
            </a:r>
            <a:r>
              <a:rPr sz="2000" dirty="0">
                <a:latin typeface="Arial Rounded MT Bold"/>
                <a:cs typeface="Arial Rounded MT Bold"/>
              </a:rPr>
              <a:t>lud</a:t>
            </a:r>
            <a:r>
              <a:rPr sz="2000" spc="-5" dirty="0">
                <a:latin typeface="Arial Rounded MT Bold"/>
                <a:cs typeface="Arial Rounded MT Bold"/>
              </a:rPr>
              <a:t>e</a:t>
            </a:r>
            <a:r>
              <a:rPr sz="2000" dirty="0">
                <a:latin typeface="Arial Rounded MT Bold"/>
                <a:cs typeface="Arial Rounded MT Bold"/>
              </a:rPr>
              <a:t>d in the selection. </a:t>
            </a:r>
            <a:r>
              <a:rPr sz="2000" spc="-30" dirty="0">
                <a:latin typeface="Arial Rounded MT Bold"/>
                <a:cs typeface="Arial Rounded MT Bold"/>
              </a:rPr>
              <a:t>T</a:t>
            </a:r>
            <a:r>
              <a:rPr sz="2000" dirty="0">
                <a:latin typeface="Arial Rounded MT Bold"/>
                <a:cs typeface="Arial Rounded MT Bold"/>
              </a:rPr>
              <a:t>his is di</a:t>
            </a:r>
            <a:r>
              <a:rPr sz="2000" spc="70" dirty="0">
                <a:latin typeface="Arial Rounded MT Bold"/>
                <a:cs typeface="Arial Rounded MT Bold"/>
              </a:rPr>
              <a:t>f</a:t>
            </a:r>
            <a:r>
              <a:rPr sz="2000" spc="-30" dirty="0">
                <a:latin typeface="Arial Rounded MT Bold"/>
                <a:cs typeface="Arial Rounded MT Bold"/>
              </a:rPr>
              <a:t>f</a:t>
            </a:r>
            <a:r>
              <a:rPr sz="2000" dirty="0">
                <a:latin typeface="Arial Rounded MT Bold"/>
                <a:cs typeface="Arial Rounded MT Bold"/>
              </a:rPr>
              <a:t>e</a:t>
            </a:r>
            <a:r>
              <a:rPr sz="2000" spc="-50" dirty="0">
                <a:latin typeface="Arial Rounded MT Bold"/>
                <a:cs typeface="Arial Rounded MT Bold"/>
              </a:rPr>
              <a:t>r</a:t>
            </a:r>
            <a:r>
              <a:rPr sz="2000" dirty="0">
                <a:latin typeface="Arial Rounded MT Bold"/>
                <a:cs typeface="Arial Rounded MT Bold"/>
              </a:rPr>
              <a:t>ent f</a:t>
            </a:r>
            <a:r>
              <a:rPr sz="2000" spc="-80" dirty="0">
                <a:latin typeface="Arial Rounded MT Bold"/>
                <a:cs typeface="Arial Rounded MT Bold"/>
              </a:rPr>
              <a:t>r</a:t>
            </a:r>
            <a:r>
              <a:rPr sz="2000" spc="-5" dirty="0">
                <a:latin typeface="Arial Rounded MT Bold"/>
                <a:cs typeface="Arial Rounded MT Bold"/>
              </a:rPr>
              <a:t>om</a:t>
            </a:r>
            <a:r>
              <a:rPr sz="2000" dirty="0">
                <a:latin typeface="Arial Rounded MT Bold"/>
                <a:cs typeface="Arial Rounded MT Bold"/>
              </a:rPr>
              <a:t> the list style</a:t>
            </a:r>
            <a:r>
              <a:rPr sz="2000" spc="-5" dirty="0">
                <a:latin typeface="Arial Rounded MT Bold"/>
                <a:cs typeface="Arial Rounded MT Bold"/>
              </a:rPr>
              <a:t> </a:t>
            </a:r>
            <a:r>
              <a:rPr sz="2000" dirty="0">
                <a:latin typeface="Arial Rounded MT Bold"/>
                <a:cs typeface="Arial Rounded MT Bold"/>
              </a:rPr>
              <a:t>slicing synt</a:t>
            </a:r>
            <a:r>
              <a:rPr sz="2000" spc="-5" dirty="0">
                <a:latin typeface="Arial Rounded MT Bold"/>
                <a:cs typeface="Arial Rounded MT Bold"/>
              </a:rPr>
              <a:t>a</a:t>
            </a:r>
            <a:r>
              <a:rPr sz="2000" dirty="0">
                <a:latin typeface="Arial Rounded MT Bold"/>
                <a:cs typeface="Arial Rounded MT Bold"/>
              </a:rPr>
              <a:t>x </a:t>
            </a:r>
            <a:r>
              <a:rPr sz="2000" spc="-30" dirty="0">
                <a:latin typeface="Arial Rounded MT Bold"/>
                <a:cs typeface="Arial Rounded MT Bold"/>
              </a:rPr>
              <a:t>w</a:t>
            </a:r>
            <a:r>
              <a:rPr sz="2000" dirty="0">
                <a:latin typeface="Arial Rounded MT Bold"/>
                <a:cs typeface="Arial Rounded MT Bold"/>
              </a:rPr>
              <a:t>e learn</a:t>
            </a:r>
            <a:r>
              <a:rPr sz="2000" spc="-5" dirty="0">
                <a:latin typeface="Arial Rounded MT Bold"/>
                <a:cs typeface="Arial Rounded MT Bold"/>
              </a:rPr>
              <a:t>e</a:t>
            </a:r>
            <a:r>
              <a:rPr sz="2000" dirty="0">
                <a:latin typeface="Arial Rounded MT Bold"/>
                <a:cs typeface="Arial Rounded MT Bold"/>
              </a:rPr>
              <a:t>d be</a:t>
            </a:r>
            <a:r>
              <a:rPr sz="2000" spc="-30" dirty="0">
                <a:latin typeface="Arial Rounded MT Bold"/>
                <a:cs typeface="Arial Rounded MT Bold"/>
              </a:rPr>
              <a:t>f</a:t>
            </a:r>
            <a:r>
              <a:rPr sz="2000" dirty="0">
                <a:latin typeface="Arial Rounded MT Bold"/>
                <a:cs typeface="Arial Rounded MT Bold"/>
              </a:rPr>
              <a:t>o</a:t>
            </a:r>
            <a:r>
              <a:rPr sz="2000" spc="-50" dirty="0">
                <a:latin typeface="Arial Rounded MT Bold"/>
                <a:cs typeface="Arial Rounded MT Bold"/>
              </a:rPr>
              <a:t>r</a:t>
            </a:r>
            <a:r>
              <a:rPr sz="2000" spc="-100" dirty="0">
                <a:latin typeface="Arial Rounded MT Bold"/>
                <a:cs typeface="Arial Rounded MT Bold"/>
              </a:rPr>
              <a:t>e</a:t>
            </a:r>
            <a:r>
              <a:rPr sz="2000" dirty="0">
                <a:latin typeface="Arial Rounded MT Bold"/>
                <a:cs typeface="Arial Rounded MT Bold"/>
              </a:rPr>
              <a:t>.</a:t>
            </a:r>
            <a:endParaRPr sz="2000">
              <a:latin typeface="Arial Rounded MT Bold"/>
              <a:cs typeface="Arial Rounded MT Bold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4668000" y="7037301"/>
            <a:ext cx="7353934" cy="450850"/>
          </a:xfrm>
          <a:custGeom>
            <a:avLst/>
            <a:gdLst/>
            <a:ahLst/>
            <a:cxnLst/>
            <a:rect l="l" t="t" r="r" b="b"/>
            <a:pathLst>
              <a:path w="7353934" h="450850">
                <a:moveTo>
                  <a:pt x="6957184" y="0"/>
                </a:moveTo>
                <a:lnTo>
                  <a:pt x="396563" y="0"/>
                </a:lnTo>
                <a:lnTo>
                  <a:pt x="380216" y="188"/>
                </a:lnTo>
                <a:lnTo>
                  <a:pt x="332182" y="2980"/>
                </a:lnTo>
                <a:lnTo>
                  <a:pt x="285815" y="9027"/>
                </a:lnTo>
                <a:lnTo>
                  <a:pt x="241314" y="18215"/>
                </a:lnTo>
                <a:lnTo>
                  <a:pt x="198881" y="30435"/>
                </a:lnTo>
                <a:lnTo>
                  <a:pt x="158715" y="45573"/>
                </a:lnTo>
                <a:lnTo>
                  <a:pt x="121017" y="63519"/>
                </a:lnTo>
                <a:lnTo>
                  <a:pt x="83435" y="86997"/>
                </a:lnTo>
                <a:lnTo>
                  <a:pt x="50735" y="114907"/>
                </a:lnTo>
                <a:lnTo>
                  <a:pt x="25529" y="145533"/>
                </a:lnTo>
                <a:lnTo>
                  <a:pt x="4852" y="189867"/>
                </a:lnTo>
                <a:lnTo>
                  <a:pt x="0" y="225200"/>
                </a:lnTo>
                <a:lnTo>
                  <a:pt x="148" y="231428"/>
                </a:lnTo>
                <a:lnTo>
                  <a:pt x="10873" y="277796"/>
                </a:lnTo>
                <a:lnTo>
                  <a:pt x="37315" y="320696"/>
                </a:lnTo>
                <a:lnTo>
                  <a:pt x="66410" y="349998"/>
                </a:lnTo>
                <a:lnTo>
                  <a:pt x="102625" y="376373"/>
                </a:lnTo>
                <a:lnTo>
                  <a:pt x="138485" y="396191"/>
                </a:lnTo>
                <a:lnTo>
                  <a:pt x="174842" y="411940"/>
                </a:lnTo>
                <a:lnTo>
                  <a:pt x="214320" y="425264"/>
                </a:lnTo>
                <a:lnTo>
                  <a:pt x="256576" y="435968"/>
                </a:lnTo>
                <a:lnTo>
                  <a:pt x="301265" y="443856"/>
                </a:lnTo>
                <a:lnTo>
                  <a:pt x="348042" y="448732"/>
                </a:lnTo>
                <a:lnTo>
                  <a:pt x="396563" y="450401"/>
                </a:lnTo>
                <a:lnTo>
                  <a:pt x="6957184" y="450401"/>
                </a:lnTo>
                <a:lnTo>
                  <a:pt x="7005730" y="448718"/>
                </a:lnTo>
                <a:lnTo>
                  <a:pt x="7052675" y="443744"/>
                </a:lnTo>
                <a:lnTo>
                  <a:pt x="7097821" y="435590"/>
                </a:lnTo>
                <a:lnTo>
                  <a:pt x="7140966" y="424369"/>
                </a:lnTo>
                <a:lnTo>
                  <a:pt x="7181909" y="410191"/>
                </a:lnTo>
                <a:lnTo>
                  <a:pt x="7220452" y="393168"/>
                </a:lnTo>
                <a:lnTo>
                  <a:pt x="7257876" y="372030"/>
                </a:lnTo>
                <a:lnTo>
                  <a:pt x="7292909" y="345119"/>
                </a:lnTo>
                <a:lnTo>
                  <a:pt x="7320695" y="315352"/>
                </a:lnTo>
                <a:lnTo>
                  <a:pt x="7345193" y="271945"/>
                </a:lnTo>
                <a:lnTo>
                  <a:pt x="7353748" y="225200"/>
                </a:lnTo>
                <a:lnTo>
                  <a:pt x="7353599" y="218972"/>
                </a:lnTo>
                <a:lnTo>
                  <a:pt x="7342874" y="172605"/>
                </a:lnTo>
                <a:lnTo>
                  <a:pt x="7316432" y="129705"/>
                </a:lnTo>
                <a:lnTo>
                  <a:pt x="7287338" y="100403"/>
                </a:lnTo>
                <a:lnTo>
                  <a:pt x="7251123" y="74028"/>
                </a:lnTo>
                <a:lnTo>
                  <a:pt x="7215263" y="54210"/>
                </a:lnTo>
                <a:lnTo>
                  <a:pt x="7178906" y="38461"/>
                </a:lnTo>
                <a:lnTo>
                  <a:pt x="7139428" y="25136"/>
                </a:lnTo>
                <a:lnTo>
                  <a:pt x="7097172" y="14432"/>
                </a:lnTo>
                <a:lnTo>
                  <a:pt x="7052483" y="6545"/>
                </a:lnTo>
                <a:lnTo>
                  <a:pt x="7005706" y="1668"/>
                </a:lnTo>
                <a:lnTo>
                  <a:pt x="6957184" y="0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4645559" y="6989494"/>
            <a:ext cx="7421265" cy="54736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4981588" y="7118395"/>
            <a:ext cx="82296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latin typeface="Arial Rounded MT Bold"/>
                <a:cs typeface="Arial Rounded MT Bold"/>
              </a:rPr>
              <a:t>N</a:t>
            </a:r>
            <a:r>
              <a:rPr sz="2200" dirty="0">
                <a:latin typeface="Arial Rounded MT Bold"/>
                <a:cs typeface="Arial Rounded MT Bold"/>
              </a:rPr>
              <a:t>otes</a:t>
            </a:r>
            <a:endParaRPr sz="2200">
              <a:latin typeface="Arial Rounded MT Bold"/>
              <a:cs typeface="Arial Rounded MT Bold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9779324" y="6588659"/>
            <a:ext cx="243332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CB297B"/>
                </a:solidFill>
                <a:latin typeface="Helvetica Neue"/>
                <a:cs typeface="Helvetica Neue"/>
              </a:rPr>
              <a:t>Label based indices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5444540" y="3593497"/>
            <a:ext cx="2874010" cy="373380"/>
          </a:xfrm>
          <a:custGeom>
            <a:avLst/>
            <a:gdLst/>
            <a:ahLst/>
            <a:cxnLst/>
            <a:rect l="l" t="t" r="r" b="b"/>
            <a:pathLst>
              <a:path w="2874009" h="373379">
                <a:moveTo>
                  <a:pt x="0" y="373105"/>
                </a:moveTo>
                <a:lnTo>
                  <a:pt x="2873921" y="373105"/>
                </a:lnTo>
                <a:lnTo>
                  <a:pt x="2873921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95035">
              <a:lnSpc>
                <a:spcPct val="100000"/>
              </a:lnSpc>
            </a:pPr>
            <a:r>
              <a:rPr dirty="0"/>
              <a:t>Pandas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or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250" dirty="0"/>
              <a:t> </a:t>
            </a:r>
            <a:r>
              <a:rPr dirty="0"/>
              <a:t>Analysis</a:t>
            </a:r>
          </a:p>
        </p:txBody>
      </p:sp>
      <p:sp>
        <p:nvSpPr>
          <p:cNvPr id="43" name="object 43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1147445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90182" y="2710790"/>
            <a:ext cx="3251835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76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pandas.Series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508962" y="2681462"/>
            <a:ext cx="255524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data structu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35100" y="3495513"/>
            <a:ext cx="398399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Indexing and slicing of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444540" y="3593497"/>
            <a:ext cx="2874010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pandas.Series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365394" y="3561467"/>
            <a:ext cx="32131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objects via brackets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653945" y="3596663"/>
            <a:ext cx="438784" cy="3829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160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[]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145150" y="4820472"/>
            <a:ext cx="3995087" cy="400555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445250" y="6270976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445250" y="6560253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445250" y="6849529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445250" y="7138805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445250" y="7428081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464300" y="5962650"/>
            <a:ext cx="0" cy="1774189"/>
          </a:xfrm>
          <a:custGeom>
            <a:avLst/>
            <a:gdLst/>
            <a:ahLst/>
            <a:cxnLst/>
            <a:rect l="l" t="t" r="r" b="b"/>
            <a:pathLst>
              <a:path h="1774190">
                <a:moveTo>
                  <a:pt x="0" y="0"/>
                </a:moveTo>
                <a:lnTo>
                  <a:pt x="0" y="1773758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939805" y="5962650"/>
            <a:ext cx="0" cy="1774189"/>
          </a:xfrm>
          <a:custGeom>
            <a:avLst/>
            <a:gdLst/>
            <a:ahLst/>
            <a:cxnLst/>
            <a:rect l="l" t="t" r="r" b="b"/>
            <a:pathLst>
              <a:path h="1774190">
                <a:moveTo>
                  <a:pt x="0" y="0"/>
                </a:moveTo>
                <a:lnTo>
                  <a:pt x="0" y="1773758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445250" y="5981700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445250" y="7717358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190182" y="2710790"/>
            <a:ext cx="3251835" cy="468630"/>
          </a:xfrm>
          <a:custGeom>
            <a:avLst/>
            <a:gdLst/>
            <a:ahLst/>
            <a:cxnLst/>
            <a:rect l="l" t="t" r="r" b="b"/>
            <a:pathLst>
              <a:path w="3251835" h="468630">
                <a:moveTo>
                  <a:pt x="0" y="468227"/>
                </a:moveTo>
                <a:lnTo>
                  <a:pt x="3251433" y="468227"/>
                </a:lnTo>
                <a:lnTo>
                  <a:pt x="3251433" y="0"/>
                </a:lnTo>
                <a:lnTo>
                  <a:pt x="0" y="0"/>
                </a:lnTo>
                <a:lnTo>
                  <a:pt x="0" y="4682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1653945" y="3606197"/>
            <a:ext cx="438784" cy="373380"/>
          </a:xfrm>
          <a:custGeom>
            <a:avLst/>
            <a:gdLst/>
            <a:ahLst/>
            <a:cxnLst/>
            <a:rect l="l" t="t" r="r" b="b"/>
            <a:pathLst>
              <a:path w="438784" h="373379">
                <a:moveTo>
                  <a:pt x="0" y="373105"/>
                </a:moveTo>
                <a:lnTo>
                  <a:pt x="438439" y="373105"/>
                </a:lnTo>
                <a:lnTo>
                  <a:pt x="438439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986624" y="5151400"/>
            <a:ext cx="2706340" cy="32850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100924" y="5219053"/>
            <a:ext cx="2477770" cy="3056890"/>
          </a:xfrm>
          <a:custGeom>
            <a:avLst/>
            <a:gdLst/>
            <a:ahLst/>
            <a:cxnLst/>
            <a:rect l="l" t="t" r="r" b="b"/>
            <a:pathLst>
              <a:path w="2477770" h="3056890">
                <a:moveTo>
                  <a:pt x="0" y="3056434"/>
                </a:moveTo>
                <a:lnTo>
                  <a:pt x="2477740" y="3056434"/>
                </a:lnTo>
                <a:lnTo>
                  <a:pt x="2477740" y="0"/>
                </a:lnTo>
                <a:lnTo>
                  <a:pt x="0" y="0"/>
                </a:lnTo>
                <a:lnTo>
                  <a:pt x="0" y="305643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177868" y="5911734"/>
            <a:ext cx="2323852" cy="22384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1879600" y="4328085"/>
            <a:ext cx="9898380" cy="13849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2900" indent="-330200">
              <a:lnSpc>
                <a:spcPct val="100000"/>
              </a:lnSpc>
              <a:buFont typeface="Lucida Grande"/>
              <a:buChar char="✓"/>
              <a:tabLst>
                <a:tab pos="342900" algn="l"/>
              </a:tabLst>
            </a:pPr>
            <a:r>
              <a:rPr sz="2600" dirty="0">
                <a:latin typeface="Helvetica Neue"/>
                <a:cs typeface="Helvetica Neue"/>
              </a:rPr>
              <a:t>Label based indices diﬀe</a:t>
            </a:r>
            <a:r>
              <a:rPr sz="2600" spc="-50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ent f</a:t>
            </a:r>
            <a:r>
              <a:rPr sz="2600" spc="-50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om intege</a:t>
            </a:r>
            <a:r>
              <a:rPr sz="2600" spc="-145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-position based indices</a:t>
            </a:r>
            <a:endParaRPr sz="26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</a:pPr>
            <a:endParaRPr sz="2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150">
              <a:latin typeface="Times New Roman"/>
              <a:cs typeface="Times New Roman"/>
            </a:endParaRPr>
          </a:p>
          <a:p>
            <a:pPr marL="6078855">
              <a:lnSpc>
                <a:spcPct val="100000"/>
              </a:lnSpc>
            </a:pPr>
            <a:r>
              <a:rPr sz="2000" b="1" dirty="0">
                <a:latin typeface="Courier"/>
                <a:cs typeface="Courier"/>
              </a:rPr>
              <a:t>exper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639924" y="6053907"/>
            <a:ext cx="124460" cy="4927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0</a:t>
            </a:r>
            <a:endParaRPr sz="1400">
              <a:latin typeface="Helvetica Neue"/>
              <a:cs typeface="Helvetica Neue"/>
            </a:endParaRPr>
          </a:p>
          <a:p>
            <a:pPr marL="12700">
              <a:lnSpc>
                <a:spcPct val="100000"/>
              </a:lnSpc>
              <a:spcBef>
                <a:spcPts val="595"/>
              </a:spcBef>
            </a:pPr>
            <a:r>
              <a:rPr sz="1400" dirty="0">
                <a:latin typeface="Helvetica Neue"/>
                <a:cs typeface="Helvetica Neue"/>
              </a:rPr>
              <a:t>1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639924" y="6632461"/>
            <a:ext cx="124460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2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6639924" y="6921737"/>
            <a:ext cx="124460" cy="7823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3</a:t>
            </a:r>
            <a:endParaRPr sz="1400">
              <a:latin typeface="Helvetica Neue"/>
              <a:cs typeface="Helvetica Neue"/>
            </a:endParaRPr>
          </a:p>
          <a:p>
            <a:pPr marL="12700">
              <a:lnSpc>
                <a:spcPct val="100000"/>
              </a:lnSpc>
              <a:spcBef>
                <a:spcPts val="595"/>
              </a:spcBef>
            </a:pPr>
            <a:r>
              <a:rPr sz="1400" dirty="0">
                <a:latin typeface="Helvetica Neue"/>
                <a:cs typeface="Helvetica Neue"/>
              </a:rPr>
              <a:t>4</a:t>
            </a:r>
            <a:endParaRPr sz="1400">
              <a:latin typeface="Helvetica Neue"/>
              <a:cs typeface="Helvetica Neue"/>
            </a:endParaRPr>
          </a:p>
          <a:p>
            <a:pPr marL="12700">
              <a:lnSpc>
                <a:spcPct val="100000"/>
              </a:lnSpc>
              <a:spcBef>
                <a:spcPts val="595"/>
              </a:spcBef>
            </a:pPr>
            <a:r>
              <a:rPr sz="1400" dirty="0">
                <a:latin typeface="Helvetica Neue"/>
                <a:cs typeface="Helvetica Neue"/>
              </a:rPr>
              <a:t>5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7246977" y="6561466"/>
            <a:ext cx="2044064" cy="274320"/>
          </a:xfrm>
          <a:custGeom>
            <a:avLst/>
            <a:gdLst/>
            <a:ahLst/>
            <a:cxnLst/>
            <a:rect l="l" t="t" r="r" b="b"/>
            <a:pathLst>
              <a:path w="2044065" h="274320">
                <a:moveTo>
                  <a:pt x="0" y="274082"/>
                </a:moveTo>
                <a:lnTo>
                  <a:pt x="2043624" y="274082"/>
                </a:lnTo>
                <a:lnTo>
                  <a:pt x="2043624" y="0"/>
                </a:lnTo>
                <a:lnTo>
                  <a:pt x="0" y="0"/>
                </a:lnTo>
                <a:lnTo>
                  <a:pt x="0" y="274082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3359351" y="5431668"/>
            <a:ext cx="2477770" cy="274320"/>
          </a:xfrm>
          <a:custGeom>
            <a:avLst/>
            <a:gdLst/>
            <a:ahLst/>
            <a:cxnLst/>
            <a:rect l="l" t="t" r="r" b="b"/>
            <a:pathLst>
              <a:path w="2477770" h="274320">
                <a:moveTo>
                  <a:pt x="0" y="274082"/>
                </a:moveTo>
                <a:lnTo>
                  <a:pt x="2477740" y="274082"/>
                </a:lnTo>
                <a:lnTo>
                  <a:pt x="2477740" y="0"/>
                </a:lnTo>
                <a:lnTo>
                  <a:pt x="0" y="0"/>
                </a:lnTo>
                <a:lnTo>
                  <a:pt x="0" y="274082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2197063" y="7996499"/>
            <a:ext cx="1661795" cy="530860"/>
          </a:xfrm>
          <a:custGeom>
            <a:avLst/>
            <a:gdLst/>
            <a:ahLst/>
            <a:cxnLst/>
            <a:rect l="l" t="t" r="r" b="b"/>
            <a:pathLst>
              <a:path w="1661795" h="530859">
                <a:moveTo>
                  <a:pt x="0" y="530416"/>
                </a:moveTo>
                <a:lnTo>
                  <a:pt x="1661411" y="530416"/>
                </a:lnTo>
                <a:lnTo>
                  <a:pt x="1661411" y="0"/>
                </a:lnTo>
                <a:lnTo>
                  <a:pt x="0" y="0"/>
                </a:lnTo>
                <a:lnTo>
                  <a:pt x="0" y="530416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246977" y="6270627"/>
            <a:ext cx="2044064" cy="274320"/>
          </a:xfrm>
          <a:custGeom>
            <a:avLst/>
            <a:gdLst/>
            <a:ahLst/>
            <a:cxnLst/>
            <a:rect l="l" t="t" r="r" b="b"/>
            <a:pathLst>
              <a:path w="2044065" h="274320">
                <a:moveTo>
                  <a:pt x="0" y="274082"/>
                </a:moveTo>
                <a:lnTo>
                  <a:pt x="2043624" y="274082"/>
                </a:lnTo>
                <a:lnTo>
                  <a:pt x="2043624" y="0"/>
                </a:lnTo>
                <a:lnTo>
                  <a:pt x="0" y="0"/>
                </a:lnTo>
                <a:lnTo>
                  <a:pt x="0" y="274082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9779324" y="6588659"/>
            <a:ext cx="243332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CB297B"/>
                </a:solidFill>
                <a:latin typeface="Helvetica Neue"/>
                <a:cs typeface="Helvetica Neue"/>
              </a:rPr>
              <a:t>Label based indices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5444540" y="3593497"/>
            <a:ext cx="2874010" cy="373380"/>
          </a:xfrm>
          <a:custGeom>
            <a:avLst/>
            <a:gdLst/>
            <a:ahLst/>
            <a:cxnLst/>
            <a:rect l="l" t="t" r="r" b="b"/>
            <a:pathLst>
              <a:path w="2874009" h="373379">
                <a:moveTo>
                  <a:pt x="0" y="373105"/>
                </a:moveTo>
                <a:lnTo>
                  <a:pt x="2873921" y="373105"/>
                </a:lnTo>
                <a:lnTo>
                  <a:pt x="2873921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95035">
              <a:lnSpc>
                <a:spcPct val="100000"/>
              </a:lnSpc>
            </a:pPr>
            <a:r>
              <a:rPr dirty="0"/>
              <a:t>Pandas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or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250" dirty="0"/>
              <a:t> </a:t>
            </a:r>
            <a:r>
              <a:rPr dirty="0"/>
              <a:t>Analysis</a:t>
            </a:r>
          </a:p>
        </p:txBody>
      </p:sp>
      <p:sp>
        <p:nvSpPr>
          <p:cNvPr id="35" name="object 35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178754" y="4711817"/>
            <a:ext cx="3456094" cy="4584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90600" y="2605180"/>
            <a:ext cx="1147445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190182" y="2710790"/>
            <a:ext cx="3251835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76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pandas.Series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508962" y="2681462"/>
            <a:ext cx="255524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data structu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35100" y="3495513"/>
            <a:ext cx="398399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Indexing and slicing of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444540" y="3593497"/>
            <a:ext cx="2874010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pandas.Series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365394" y="3561467"/>
            <a:ext cx="32131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objects via brackets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653945" y="3596663"/>
            <a:ext cx="438784" cy="3829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160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[]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469048" y="6842127"/>
            <a:ext cx="2821940" cy="2743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3515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3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445250" y="6270976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445250" y="6560253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445250" y="6849529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445250" y="7138805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445250" y="7428081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464300" y="5962650"/>
            <a:ext cx="0" cy="1774189"/>
          </a:xfrm>
          <a:custGeom>
            <a:avLst/>
            <a:gdLst/>
            <a:ahLst/>
            <a:cxnLst/>
            <a:rect l="l" t="t" r="r" b="b"/>
            <a:pathLst>
              <a:path h="1774190">
                <a:moveTo>
                  <a:pt x="0" y="0"/>
                </a:moveTo>
                <a:lnTo>
                  <a:pt x="0" y="1773758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939805" y="5962650"/>
            <a:ext cx="0" cy="879475"/>
          </a:xfrm>
          <a:custGeom>
            <a:avLst/>
            <a:gdLst/>
            <a:ahLst/>
            <a:cxnLst/>
            <a:rect l="l" t="t" r="r" b="b"/>
            <a:pathLst>
              <a:path h="879475">
                <a:moveTo>
                  <a:pt x="0" y="879477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939805" y="7116209"/>
            <a:ext cx="0" cy="620395"/>
          </a:xfrm>
          <a:custGeom>
            <a:avLst/>
            <a:gdLst/>
            <a:ahLst/>
            <a:cxnLst/>
            <a:rect l="l" t="t" r="r" b="b"/>
            <a:pathLst>
              <a:path h="620395">
                <a:moveTo>
                  <a:pt x="0" y="620198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445250" y="5981700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445250" y="7717358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190182" y="2710790"/>
            <a:ext cx="3251835" cy="468630"/>
          </a:xfrm>
          <a:custGeom>
            <a:avLst/>
            <a:gdLst/>
            <a:ahLst/>
            <a:cxnLst/>
            <a:rect l="l" t="t" r="r" b="b"/>
            <a:pathLst>
              <a:path w="3251835" h="468630">
                <a:moveTo>
                  <a:pt x="0" y="468227"/>
                </a:moveTo>
                <a:lnTo>
                  <a:pt x="3251433" y="468227"/>
                </a:lnTo>
                <a:lnTo>
                  <a:pt x="3251433" y="0"/>
                </a:lnTo>
                <a:lnTo>
                  <a:pt x="0" y="0"/>
                </a:lnTo>
                <a:lnTo>
                  <a:pt x="0" y="4682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1653945" y="3606197"/>
            <a:ext cx="438784" cy="373380"/>
          </a:xfrm>
          <a:custGeom>
            <a:avLst/>
            <a:gdLst/>
            <a:ahLst/>
            <a:cxnLst/>
            <a:rect l="l" t="t" r="r" b="b"/>
            <a:pathLst>
              <a:path w="438784" h="373379">
                <a:moveTo>
                  <a:pt x="0" y="373105"/>
                </a:moveTo>
                <a:lnTo>
                  <a:pt x="438439" y="373105"/>
                </a:lnTo>
                <a:lnTo>
                  <a:pt x="438439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986624" y="5151400"/>
            <a:ext cx="2706340" cy="32850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100924" y="5219053"/>
            <a:ext cx="2477770" cy="3056890"/>
          </a:xfrm>
          <a:custGeom>
            <a:avLst/>
            <a:gdLst/>
            <a:ahLst/>
            <a:cxnLst/>
            <a:rect l="l" t="t" r="r" b="b"/>
            <a:pathLst>
              <a:path w="2477770" h="3056890">
                <a:moveTo>
                  <a:pt x="0" y="3056434"/>
                </a:moveTo>
                <a:lnTo>
                  <a:pt x="2477740" y="3056434"/>
                </a:lnTo>
                <a:lnTo>
                  <a:pt x="2477740" y="0"/>
                </a:lnTo>
                <a:lnTo>
                  <a:pt x="0" y="0"/>
                </a:lnTo>
                <a:lnTo>
                  <a:pt x="0" y="305643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177868" y="5911734"/>
            <a:ext cx="2323852" cy="22384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1879600" y="4328085"/>
            <a:ext cx="9898380" cy="13849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2900" indent="-330200">
              <a:lnSpc>
                <a:spcPct val="100000"/>
              </a:lnSpc>
              <a:buFont typeface="Lucida Grande"/>
              <a:buChar char="✓"/>
              <a:tabLst>
                <a:tab pos="342900" algn="l"/>
              </a:tabLst>
            </a:pPr>
            <a:r>
              <a:rPr sz="2600" dirty="0">
                <a:latin typeface="Helvetica Neue"/>
                <a:cs typeface="Helvetica Neue"/>
              </a:rPr>
              <a:t>Label based indices diﬀe</a:t>
            </a:r>
            <a:r>
              <a:rPr sz="2600" spc="-50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ent f</a:t>
            </a:r>
            <a:r>
              <a:rPr sz="2600" spc="-50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om intege</a:t>
            </a:r>
            <a:r>
              <a:rPr sz="2600" spc="-145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-position based indices</a:t>
            </a:r>
            <a:endParaRPr sz="26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</a:pPr>
            <a:endParaRPr sz="2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150">
              <a:latin typeface="Times New Roman"/>
              <a:cs typeface="Times New Roman"/>
            </a:endParaRPr>
          </a:p>
          <a:p>
            <a:pPr marL="6078855">
              <a:lnSpc>
                <a:spcPct val="100000"/>
              </a:lnSpc>
            </a:pPr>
            <a:r>
              <a:rPr sz="2000" b="1" dirty="0">
                <a:latin typeface="Courier"/>
                <a:cs typeface="Courier"/>
              </a:rPr>
              <a:t>exper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6639924" y="6053907"/>
            <a:ext cx="124460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0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6639924" y="6343184"/>
            <a:ext cx="124460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1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6639924" y="6632461"/>
            <a:ext cx="124460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2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6639924" y="7211014"/>
            <a:ext cx="124460" cy="4927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4</a:t>
            </a:r>
            <a:endParaRPr sz="1400">
              <a:latin typeface="Helvetica Neue"/>
              <a:cs typeface="Helvetica Neue"/>
            </a:endParaRPr>
          </a:p>
          <a:p>
            <a:pPr marL="12700">
              <a:lnSpc>
                <a:spcPct val="100000"/>
              </a:lnSpc>
              <a:spcBef>
                <a:spcPts val="595"/>
              </a:spcBef>
            </a:pPr>
            <a:r>
              <a:rPr sz="1400" dirty="0">
                <a:latin typeface="Helvetica Neue"/>
                <a:cs typeface="Helvetica Neue"/>
              </a:rPr>
              <a:t>5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2235051" y="5855949"/>
            <a:ext cx="513715" cy="274320"/>
          </a:xfrm>
          <a:custGeom>
            <a:avLst/>
            <a:gdLst/>
            <a:ahLst/>
            <a:cxnLst/>
            <a:rect l="l" t="t" r="r" b="b"/>
            <a:pathLst>
              <a:path w="513714" h="274320">
                <a:moveTo>
                  <a:pt x="0" y="274082"/>
                </a:moveTo>
                <a:lnTo>
                  <a:pt x="513605" y="274082"/>
                </a:lnTo>
                <a:lnTo>
                  <a:pt x="513605" y="0"/>
                </a:lnTo>
                <a:lnTo>
                  <a:pt x="0" y="0"/>
                </a:lnTo>
                <a:lnTo>
                  <a:pt x="0" y="274082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6469048" y="6842127"/>
            <a:ext cx="2821940" cy="274320"/>
          </a:xfrm>
          <a:custGeom>
            <a:avLst/>
            <a:gdLst/>
            <a:ahLst/>
            <a:cxnLst/>
            <a:rect l="l" t="t" r="r" b="b"/>
            <a:pathLst>
              <a:path w="2821940" h="274320">
                <a:moveTo>
                  <a:pt x="0" y="274082"/>
                </a:moveTo>
                <a:lnTo>
                  <a:pt x="2821551" y="274082"/>
                </a:lnTo>
                <a:lnTo>
                  <a:pt x="2821551" y="0"/>
                </a:lnTo>
                <a:lnTo>
                  <a:pt x="0" y="0"/>
                </a:lnTo>
                <a:lnTo>
                  <a:pt x="0" y="274082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9779324" y="6429910"/>
            <a:ext cx="1948814" cy="596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4200"/>
              </a:lnSpc>
            </a:pPr>
            <a:r>
              <a:rPr sz="2000" b="1" dirty="0">
                <a:solidFill>
                  <a:srgbClr val="1DB100"/>
                </a:solidFill>
                <a:latin typeface="Helvetica Neue"/>
                <a:cs typeface="Helvetica Neue"/>
              </a:rPr>
              <a:t>Intege</a:t>
            </a:r>
            <a:r>
              <a:rPr sz="2000" b="1" spc="-110" dirty="0">
                <a:solidFill>
                  <a:srgbClr val="1DB100"/>
                </a:solidFill>
                <a:latin typeface="Helvetica Neue"/>
                <a:cs typeface="Helvetica Neue"/>
              </a:rPr>
              <a:t>r</a:t>
            </a:r>
            <a:r>
              <a:rPr sz="2000" b="1" dirty="0">
                <a:solidFill>
                  <a:srgbClr val="1DB100"/>
                </a:solidFill>
                <a:latin typeface="Helvetica Neue"/>
                <a:cs typeface="Helvetica Neue"/>
              </a:rPr>
              <a:t>-position based indices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5444540" y="3593497"/>
            <a:ext cx="2874010" cy="373380"/>
          </a:xfrm>
          <a:custGeom>
            <a:avLst/>
            <a:gdLst/>
            <a:ahLst/>
            <a:cxnLst/>
            <a:rect l="l" t="t" r="r" b="b"/>
            <a:pathLst>
              <a:path w="2874009" h="373379">
                <a:moveTo>
                  <a:pt x="0" y="373105"/>
                </a:moveTo>
                <a:lnTo>
                  <a:pt x="2873921" y="373105"/>
                </a:lnTo>
                <a:lnTo>
                  <a:pt x="2873921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95035">
              <a:lnSpc>
                <a:spcPct val="100000"/>
              </a:lnSpc>
            </a:pPr>
            <a:r>
              <a:rPr dirty="0"/>
              <a:t>Pandas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or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250" dirty="0"/>
              <a:t> </a:t>
            </a:r>
            <a:r>
              <a:rPr dirty="0"/>
              <a:t>Analysis</a:t>
            </a:r>
          </a:p>
        </p:txBody>
      </p:sp>
      <p:sp>
        <p:nvSpPr>
          <p:cNvPr id="37" name="object 37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178754" y="4711817"/>
            <a:ext cx="3456094" cy="4584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90600" y="2605180"/>
            <a:ext cx="1147445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190182" y="2710790"/>
            <a:ext cx="3251835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76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pandas.Series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508962" y="2681462"/>
            <a:ext cx="255524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data structu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35100" y="3495513"/>
            <a:ext cx="398399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Indexing and slicing of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444540" y="3593497"/>
            <a:ext cx="2874010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pandas.Series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365394" y="3561467"/>
            <a:ext cx="32131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objects via brackets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653945" y="3596663"/>
            <a:ext cx="438784" cy="3829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160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[]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469048" y="5968747"/>
            <a:ext cx="2821940" cy="5765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3515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0</a:t>
            </a:r>
            <a:endParaRPr sz="1400">
              <a:latin typeface="Helvetica Neue"/>
              <a:cs typeface="Helvetica Neue"/>
            </a:endParaRPr>
          </a:p>
          <a:p>
            <a:pPr marL="183515">
              <a:lnSpc>
                <a:spcPct val="100000"/>
              </a:lnSpc>
              <a:spcBef>
                <a:spcPts val="595"/>
              </a:spcBef>
            </a:pPr>
            <a:r>
              <a:rPr sz="1400" dirty="0">
                <a:latin typeface="Helvetica Neue"/>
                <a:cs typeface="Helvetica Neue"/>
              </a:rPr>
              <a:t>1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457149" y="6251926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445250" y="6560253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445250" y="6849529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445250" y="7138805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445250" y="7428081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464300" y="5962650"/>
            <a:ext cx="0" cy="1774189"/>
          </a:xfrm>
          <a:custGeom>
            <a:avLst/>
            <a:gdLst/>
            <a:ahLst/>
            <a:cxnLst/>
            <a:rect l="l" t="t" r="r" b="b"/>
            <a:pathLst>
              <a:path h="1774190">
                <a:moveTo>
                  <a:pt x="0" y="0"/>
                </a:moveTo>
                <a:lnTo>
                  <a:pt x="0" y="1773758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920755" y="5965698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939805" y="6544711"/>
            <a:ext cx="0" cy="1191895"/>
          </a:xfrm>
          <a:custGeom>
            <a:avLst/>
            <a:gdLst/>
            <a:ahLst/>
            <a:cxnLst/>
            <a:rect l="l" t="t" r="r" b="b"/>
            <a:pathLst>
              <a:path h="1191895">
                <a:moveTo>
                  <a:pt x="0" y="1191696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445250" y="5981700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445250" y="7717358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190182" y="2710790"/>
            <a:ext cx="3251835" cy="468630"/>
          </a:xfrm>
          <a:custGeom>
            <a:avLst/>
            <a:gdLst/>
            <a:ahLst/>
            <a:cxnLst/>
            <a:rect l="l" t="t" r="r" b="b"/>
            <a:pathLst>
              <a:path w="3251835" h="468630">
                <a:moveTo>
                  <a:pt x="0" y="468227"/>
                </a:moveTo>
                <a:lnTo>
                  <a:pt x="3251433" y="468227"/>
                </a:lnTo>
                <a:lnTo>
                  <a:pt x="3251433" y="0"/>
                </a:lnTo>
                <a:lnTo>
                  <a:pt x="0" y="0"/>
                </a:lnTo>
                <a:lnTo>
                  <a:pt x="0" y="4682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1653945" y="3606197"/>
            <a:ext cx="438784" cy="373380"/>
          </a:xfrm>
          <a:custGeom>
            <a:avLst/>
            <a:gdLst/>
            <a:ahLst/>
            <a:cxnLst/>
            <a:rect l="l" t="t" r="r" b="b"/>
            <a:pathLst>
              <a:path w="438784" h="373379">
                <a:moveTo>
                  <a:pt x="0" y="373105"/>
                </a:moveTo>
                <a:lnTo>
                  <a:pt x="438439" y="373105"/>
                </a:lnTo>
                <a:lnTo>
                  <a:pt x="438439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986624" y="5151400"/>
            <a:ext cx="2706340" cy="32850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100924" y="5219053"/>
            <a:ext cx="2477770" cy="3056890"/>
          </a:xfrm>
          <a:custGeom>
            <a:avLst/>
            <a:gdLst/>
            <a:ahLst/>
            <a:cxnLst/>
            <a:rect l="l" t="t" r="r" b="b"/>
            <a:pathLst>
              <a:path w="2477770" h="3056890">
                <a:moveTo>
                  <a:pt x="0" y="3056434"/>
                </a:moveTo>
                <a:lnTo>
                  <a:pt x="2477740" y="3056434"/>
                </a:lnTo>
                <a:lnTo>
                  <a:pt x="2477740" y="0"/>
                </a:lnTo>
                <a:lnTo>
                  <a:pt x="0" y="0"/>
                </a:lnTo>
                <a:lnTo>
                  <a:pt x="0" y="305643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177868" y="5911734"/>
            <a:ext cx="2323852" cy="22384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1879600" y="4328085"/>
            <a:ext cx="9898380" cy="13849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2900" indent="-330200">
              <a:lnSpc>
                <a:spcPct val="100000"/>
              </a:lnSpc>
              <a:buFont typeface="Lucida Grande"/>
              <a:buChar char="✓"/>
              <a:tabLst>
                <a:tab pos="342900" algn="l"/>
              </a:tabLst>
            </a:pPr>
            <a:r>
              <a:rPr sz="2600" dirty="0">
                <a:latin typeface="Helvetica Neue"/>
                <a:cs typeface="Helvetica Neue"/>
              </a:rPr>
              <a:t>Label based indices diﬀe</a:t>
            </a:r>
            <a:r>
              <a:rPr sz="2600" spc="-50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ent f</a:t>
            </a:r>
            <a:r>
              <a:rPr sz="2600" spc="-50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om intege</a:t>
            </a:r>
            <a:r>
              <a:rPr sz="2600" spc="-145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-position based indices</a:t>
            </a:r>
            <a:endParaRPr sz="26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</a:pPr>
            <a:endParaRPr sz="2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150">
              <a:latin typeface="Times New Roman"/>
              <a:cs typeface="Times New Roman"/>
            </a:endParaRPr>
          </a:p>
          <a:p>
            <a:pPr marL="6078855">
              <a:lnSpc>
                <a:spcPct val="100000"/>
              </a:lnSpc>
            </a:pPr>
            <a:r>
              <a:rPr sz="2000" b="1" dirty="0">
                <a:latin typeface="Courier"/>
                <a:cs typeface="Courier"/>
              </a:rPr>
              <a:t>exper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6639924" y="6632461"/>
            <a:ext cx="124460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2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6639924" y="6921737"/>
            <a:ext cx="124460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3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6639924" y="7211014"/>
            <a:ext cx="124460" cy="4927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4</a:t>
            </a:r>
            <a:endParaRPr sz="1400">
              <a:latin typeface="Helvetica Neue"/>
              <a:cs typeface="Helvetica Neue"/>
            </a:endParaRPr>
          </a:p>
          <a:p>
            <a:pPr marL="12700">
              <a:lnSpc>
                <a:spcPct val="100000"/>
              </a:lnSpc>
              <a:spcBef>
                <a:spcPts val="595"/>
              </a:spcBef>
            </a:pPr>
            <a:r>
              <a:rPr sz="1400" dirty="0">
                <a:latin typeface="Helvetica Neue"/>
                <a:cs typeface="Helvetica Neue"/>
              </a:rPr>
              <a:t>5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3334026" y="5052373"/>
            <a:ext cx="1014730" cy="274320"/>
          </a:xfrm>
          <a:custGeom>
            <a:avLst/>
            <a:gdLst/>
            <a:ahLst/>
            <a:cxnLst/>
            <a:rect l="l" t="t" r="r" b="b"/>
            <a:pathLst>
              <a:path w="1014729" h="274320">
                <a:moveTo>
                  <a:pt x="0" y="274082"/>
                </a:moveTo>
                <a:lnTo>
                  <a:pt x="1014545" y="274082"/>
                </a:lnTo>
                <a:lnTo>
                  <a:pt x="1014545" y="0"/>
                </a:lnTo>
                <a:lnTo>
                  <a:pt x="0" y="0"/>
                </a:lnTo>
                <a:lnTo>
                  <a:pt x="0" y="274082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235051" y="6300449"/>
            <a:ext cx="1530985" cy="468630"/>
          </a:xfrm>
          <a:custGeom>
            <a:avLst/>
            <a:gdLst/>
            <a:ahLst/>
            <a:cxnLst/>
            <a:rect l="l" t="t" r="r" b="b"/>
            <a:pathLst>
              <a:path w="1530985" h="468629">
                <a:moveTo>
                  <a:pt x="0" y="468227"/>
                </a:moveTo>
                <a:lnTo>
                  <a:pt x="1530892" y="468227"/>
                </a:lnTo>
                <a:lnTo>
                  <a:pt x="1530892" y="0"/>
                </a:lnTo>
                <a:lnTo>
                  <a:pt x="0" y="0"/>
                </a:lnTo>
                <a:lnTo>
                  <a:pt x="0" y="468227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6469048" y="5968747"/>
            <a:ext cx="2821940" cy="576580"/>
          </a:xfrm>
          <a:custGeom>
            <a:avLst/>
            <a:gdLst/>
            <a:ahLst/>
            <a:cxnLst/>
            <a:rect l="l" t="t" r="r" b="b"/>
            <a:pathLst>
              <a:path w="2821940" h="576579">
                <a:moveTo>
                  <a:pt x="0" y="575964"/>
                </a:moveTo>
                <a:lnTo>
                  <a:pt x="2821551" y="575964"/>
                </a:lnTo>
                <a:lnTo>
                  <a:pt x="2821551" y="0"/>
                </a:lnTo>
                <a:lnTo>
                  <a:pt x="0" y="0"/>
                </a:lnTo>
                <a:lnTo>
                  <a:pt x="0" y="575964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9779324" y="6429910"/>
            <a:ext cx="1948814" cy="596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4200"/>
              </a:lnSpc>
            </a:pPr>
            <a:r>
              <a:rPr sz="2000" b="1" dirty="0">
                <a:solidFill>
                  <a:srgbClr val="1DB100"/>
                </a:solidFill>
                <a:latin typeface="Helvetica Neue"/>
                <a:cs typeface="Helvetica Neue"/>
              </a:rPr>
              <a:t>Intege</a:t>
            </a:r>
            <a:r>
              <a:rPr sz="2000" b="1" spc="-110" dirty="0">
                <a:solidFill>
                  <a:srgbClr val="1DB100"/>
                </a:solidFill>
                <a:latin typeface="Helvetica Neue"/>
                <a:cs typeface="Helvetica Neue"/>
              </a:rPr>
              <a:t>r</a:t>
            </a:r>
            <a:r>
              <a:rPr sz="2000" b="1" dirty="0">
                <a:solidFill>
                  <a:srgbClr val="1DB100"/>
                </a:solidFill>
                <a:latin typeface="Helvetica Neue"/>
                <a:cs typeface="Helvetica Neue"/>
              </a:rPr>
              <a:t>-position based indices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5444540" y="3593497"/>
            <a:ext cx="2874010" cy="373380"/>
          </a:xfrm>
          <a:custGeom>
            <a:avLst/>
            <a:gdLst/>
            <a:ahLst/>
            <a:cxnLst/>
            <a:rect l="l" t="t" r="r" b="b"/>
            <a:pathLst>
              <a:path w="2874009" h="373379">
                <a:moveTo>
                  <a:pt x="0" y="373105"/>
                </a:moveTo>
                <a:lnTo>
                  <a:pt x="2873921" y="373105"/>
                </a:lnTo>
                <a:lnTo>
                  <a:pt x="2873921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95035">
              <a:lnSpc>
                <a:spcPct val="100000"/>
              </a:lnSpc>
            </a:pPr>
            <a:r>
              <a:rPr dirty="0"/>
              <a:t>Pandas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or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250" dirty="0"/>
              <a:t> </a:t>
            </a:r>
            <a:r>
              <a:rPr dirty="0"/>
              <a:t>Analysis</a:t>
            </a:r>
          </a:p>
        </p:txBody>
      </p:sp>
      <p:sp>
        <p:nvSpPr>
          <p:cNvPr id="36" name="object 36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701</TotalTime>
  <Words>4805</Words>
  <Application>Microsoft Macintosh PowerPoint</Application>
  <PresentationFormat>Custom</PresentationFormat>
  <Paragraphs>1973</Paragraphs>
  <Slides>150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150</vt:i4>
      </vt:variant>
    </vt:vector>
  </HeadingPairs>
  <TitlesOfParts>
    <vt:vector size="163" baseType="lpstr">
      <vt:lpstr>Arial</vt:lpstr>
      <vt:lpstr>Arial Rounded MT Bold</vt:lpstr>
      <vt:lpstr>Calibri</vt:lpstr>
      <vt:lpstr>Courier</vt:lpstr>
      <vt:lpstr>Courier New</vt:lpstr>
      <vt:lpstr>Helvetica</vt:lpstr>
      <vt:lpstr>Helvetica Light</vt:lpstr>
      <vt:lpstr>Helvetica Neue</vt:lpstr>
      <vt:lpstr>Helvetica Neue Medium</vt:lpstr>
      <vt:lpstr>Lucida Grande</vt:lpstr>
      <vt:lpstr>STIXGeneral</vt:lpstr>
      <vt:lpstr>Times New Roman</vt:lpstr>
      <vt:lpstr>Office Theme</vt:lpstr>
      <vt:lpstr>Python Packages</vt:lpstr>
      <vt:lpstr>Roadmap</vt:lpstr>
      <vt:lpstr>Array Data Structure</vt:lpstr>
      <vt:lpstr>Array Data Structure</vt:lpstr>
      <vt:lpstr>Array Data Structure</vt:lpstr>
      <vt:lpstr>Array Data Structure</vt:lpstr>
      <vt:lpstr>Array Data Structure</vt:lpstr>
      <vt:lpstr>Array Data Structure</vt:lpstr>
      <vt:lpstr>Array Data Structure</vt:lpstr>
      <vt:lpstr>Array Data Structure</vt:lpstr>
      <vt:lpstr>Array Data Structure</vt:lpstr>
      <vt:lpstr>Array Data Structure</vt:lpstr>
      <vt:lpstr>Array Data Structure</vt:lpstr>
      <vt:lpstr>Array Data Structure</vt:lpstr>
      <vt:lpstr>Array Data Structure</vt:lpstr>
      <vt:lpstr>Array Data Structure</vt:lpstr>
      <vt:lpstr>Array Data Structure</vt:lpstr>
      <vt:lpstr>Array Data Structure</vt:lpstr>
      <vt:lpstr>Array Data Structure</vt:lpstr>
      <vt:lpstr>Array Data Structure</vt:lpstr>
      <vt:lpstr>Array Data Structure</vt:lpstr>
      <vt:lpstr>Array Data Structure</vt:lpstr>
      <vt:lpstr>Array Data Structure</vt:lpstr>
      <vt:lpstr>Array Data Structure</vt:lpstr>
      <vt:lpstr>Array Data Structure</vt:lpstr>
      <vt:lpstr>Array Data Structure</vt:lpstr>
      <vt:lpstr>Array Data Structure</vt:lpstr>
      <vt:lpstr>Array Data Structure</vt:lpstr>
      <vt:lpstr>Array Data Structure</vt:lpstr>
      <vt:lpstr>Array Data Structure</vt:lpstr>
      <vt:lpstr>Array Data Structure</vt:lpstr>
      <vt:lpstr>Array Data Structure</vt:lpstr>
      <vt:lpstr>Array Data Structure</vt:lpstr>
      <vt:lpstr>Array Data Structure</vt:lpstr>
      <vt:lpstr>Array Data Structure</vt:lpstr>
      <vt:lpstr>Array Data Structure</vt:lpstr>
      <vt:lpstr>Array Data Structure</vt:lpstr>
      <vt:lpstr>Array Data Structure</vt:lpstr>
      <vt:lpstr>Array Data Structure</vt:lpstr>
      <vt:lpstr>Array Data Structure</vt:lpstr>
      <vt:lpstr>Array Data Structure</vt:lpstr>
      <vt:lpstr>Roadmap</vt:lpstr>
      <vt:lpstr>Data Visualization</vt:lpstr>
      <vt:lpstr>Data Visualization</vt:lpstr>
      <vt:lpstr>Data Visualization</vt:lpstr>
      <vt:lpstr>Data Visualization</vt:lpstr>
      <vt:lpstr>Data Visualization</vt:lpstr>
      <vt:lpstr>Data Visualization</vt:lpstr>
      <vt:lpstr>Data Visualization</vt:lpstr>
      <vt:lpstr>Data Visualization</vt:lpstr>
      <vt:lpstr>Data Visualization</vt:lpstr>
      <vt:lpstr>Data Visualization</vt:lpstr>
      <vt:lpstr>Data Visualization</vt:lpstr>
      <vt:lpstr>Data Visualization</vt:lpstr>
      <vt:lpstr>Data Visualization</vt:lpstr>
      <vt:lpstr>Data Visualization</vt:lpstr>
      <vt:lpstr>Data Visualization</vt:lpstr>
      <vt:lpstr>Data Visualization</vt:lpstr>
      <vt:lpstr>Data Visualization</vt:lpstr>
      <vt:lpstr>Data Visualization</vt:lpstr>
      <vt:lpstr>Data Visualization</vt:lpstr>
      <vt:lpstr>Data Visualization</vt:lpstr>
      <vt:lpstr>Data Visualization</vt:lpstr>
      <vt:lpstr>Data Visualization</vt:lpstr>
      <vt:lpstr>Data Visualization</vt:lpstr>
      <vt:lpstr>Data Visualization</vt:lpstr>
      <vt:lpstr>Data Visualization</vt:lpstr>
      <vt:lpstr>Data Visualization</vt:lpstr>
      <vt:lpstr>Data Visualization</vt:lpstr>
      <vt:lpstr>Data Visualization</vt:lpstr>
      <vt:lpstr>Data Visualization</vt:lpstr>
      <vt:lpstr>Data Visualization</vt:lpstr>
      <vt:lpstr>Python Packages</vt:lpstr>
      <vt:lpstr>Python Packages</vt:lpstr>
      <vt:lpstr>Roadmap</vt:lpstr>
      <vt:lpstr>“It is a capital mistake to theorize before one has data. Insensibly one begins to twist facts to suit theories, instead of theories to suit facts.”</vt:lpstr>
      <vt:lpstr>Datasets</vt:lpstr>
      <vt:lpstr>Datasets</vt:lpstr>
      <vt:lpstr>Datasets</vt:lpstr>
      <vt:lpstr>Datasets</vt:lpstr>
      <vt:lpstr>Datasets</vt:lpstr>
      <vt:lpstr>Datasets</vt:lpstr>
      <vt:lpstr>Pandas for Data Analysis</vt:lpstr>
      <vt:lpstr>Pandas for Data Analysis</vt:lpstr>
      <vt:lpstr>Pandas for Data Analysis</vt:lpstr>
      <vt:lpstr>Pandas for Data Analysis</vt:lpstr>
      <vt:lpstr>Pandas for Data Analysis</vt:lpstr>
      <vt:lpstr>Pandas for Data Analysis</vt:lpstr>
      <vt:lpstr>Pandas for Data Analysis</vt:lpstr>
      <vt:lpstr>Pandas for Data Analysis</vt:lpstr>
      <vt:lpstr>Pandas for Data Analysis</vt:lpstr>
      <vt:lpstr>Pandas for Data Analysis</vt:lpstr>
      <vt:lpstr>Pandas for Data Analysis</vt:lpstr>
      <vt:lpstr>Pandas for Data Analysis</vt:lpstr>
      <vt:lpstr>Pandas for Data Analysis</vt:lpstr>
      <vt:lpstr>Pandas for Data Analysis</vt:lpstr>
      <vt:lpstr>Pandas for Data Analysis</vt:lpstr>
      <vt:lpstr>Pandas for Data Analysis</vt:lpstr>
      <vt:lpstr>Pandas for Data Analysis</vt:lpstr>
      <vt:lpstr>Pandas for Data Analysis</vt:lpstr>
      <vt:lpstr>Pandas for Data Analysis</vt:lpstr>
      <vt:lpstr>Pandas for Data Analysis</vt:lpstr>
      <vt:lpstr>Pandas for Data Analysis</vt:lpstr>
      <vt:lpstr>Pandas for Data Analysis</vt:lpstr>
      <vt:lpstr>Pandas for Data Analysis</vt:lpstr>
      <vt:lpstr>Pandas for Data Analysis</vt:lpstr>
      <vt:lpstr>Pandas for Data Analysis</vt:lpstr>
      <vt:lpstr>Pandas for Data Analysis</vt:lpstr>
      <vt:lpstr>Pandas for Data Analysis</vt:lpstr>
      <vt:lpstr>Pandas for Data Analysis</vt:lpstr>
      <vt:lpstr>Pandas for Data Analysis</vt:lpstr>
      <vt:lpstr>Pandas for Data Analysis</vt:lpstr>
      <vt:lpstr>Pandas for Data Analysis</vt:lpstr>
      <vt:lpstr>Pandas for Data Analysis</vt:lpstr>
      <vt:lpstr>Pandas for Data Analysis</vt:lpstr>
      <vt:lpstr>Pandas for Data Analysis</vt:lpstr>
      <vt:lpstr>Pandas for Data Analysis</vt:lpstr>
      <vt:lpstr>Pandas for Data Analysis</vt:lpstr>
      <vt:lpstr>Pandas for Data Analysis</vt:lpstr>
      <vt:lpstr>Pandas for Data Analysis</vt:lpstr>
      <vt:lpstr>Pandas for Data Analysis</vt:lpstr>
      <vt:lpstr>Pandas for Data Analysis</vt:lpstr>
      <vt:lpstr>Pandas for Data Analysis</vt:lpstr>
      <vt:lpstr>Pandas for Data Analysis</vt:lpstr>
      <vt:lpstr>Pandas for Data Analysis</vt:lpstr>
      <vt:lpstr>Pandas for Data Analysis</vt:lpstr>
      <vt:lpstr>Pandas for Data Analysis</vt:lpstr>
      <vt:lpstr>Pandas for Data Analysis</vt:lpstr>
      <vt:lpstr>Pandas for Data Analysis</vt:lpstr>
      <vt:lpstr>Pandas for Data Analysis</vt:lpstr>
      <vt:lpstr>Pandas for Data Analysis</vt:lpstr>
      <vt:lpstr>Pandas for Data Analysis</vt:lpstr>
      <vt:lpstr>Pandas for Data Analysis</vt:lpstr>
      <vt:lpstr>Pandas for Data Analysis</vt:lpstr>
      <vt:lpstr>Pandas for Data Analysis</vt:lpstr>
      <vt:lpstr>Pandas for Data Analysis</vt:lpstr>
      <vt:lpstr>Pandas for Data Analysis</vt:lpstr>
      <vt:lpstr>Pandas for Data Analysis</vt:lpstr>
      <vt:lpstr>Pandas for Data Analysis</vt:lpstr>
      <vt:lpstr>Pandas for Data Analysis</vt:lpstr>
      <vt:lpstr>Pandas for Data Analysis</vt:lpstr>
      <vt:lpstr>Pandas for Data Analysis</vt:lpstr>
      <vt:lpstr>Pandas for Data Analysis</vt:lpstr>
      <vt:lpstr>Pandas for Data Analysis</vt:lpstr>
      <vt:lpstr>Pandas for Data Analysis</vt:lpstr>
      <vt:lpstr>Pandas for Data Analysis</vt:lpstr>
      <vt:lpstr>Pandas for Data Analysis</vt:lpstr>
      <vt:lpstr>Pandas for Data Analysis</vt:lpstr>
      <vt:lpstr>Pandas for Data Analysis</vt:lpstr>
      <vt:lpstr>Roadmap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Lec11_PythonPackages</dc:title>
  <dc:subject/>
  <dc:creator/>
  <cp:keywords/>
  <dc:description/>
  <cp:lastModifiedBy>Microsoft Office User</cp:lastModifiedBy>
  <cp:revision>33</cp:revision>
  <dcterms:created xsi:type="dcterms:W3CDTF">2020-12-18T13:59:49Z</dcterms:created>
  <dcterms:modified xsi:type="dcterms:W3CDTF">2022-01-05T11:34:28Z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2020-11-16T10:00:00Z</vt:filetime>
  </property>
  <property fmtid="{D5CDD505-2E9C-101B-9397-08002B2CF9AE}" pid="3" name="Creator">
    <vt:lpwstr>Keynote</vt:lpwstr>
  </property>
  <property fmtid="{D5CDD505-2E9C-101B-9397-08002B2CF9AE}" pid="4" name="LastSaved">
    <vt:filetime>2020-12-18T10:00:00Z</vt:filetime>
  </property>
</Properties>
</file>